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15"/>
  </p:notesMasterIdLst>
  <p:sldIdLst>
    <p:sldId id="257" r:id="rId3"/>
    <p:sldId id="274" r:id="rId4"/>
    <p:sldId id="266" r:id="rId5"/>
    <p:sldId id="267" r:id="rId6"/>
    <p:sldId id="268" r:id="rId7"/>
    <p:sldId id="269" r:id="rId8"/>
    <p:sldId id="270" r:id="rId9"/>
    <p:sldId id="275" r:id="rId10"/>
    <p:sldId id="273" r:id="rId11"/>
    <p:sldId id="272" r:id="rId12"/>
    <p:sldId id="260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19B44-E2C1-4762-ACA8-213CEA96146A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CF318-FD1B-4BC1-B4F7-1BE76599A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a1242414e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a1242414e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05350" y="2313051"/>
            <a:ext cx="51333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05350" y="4187551"/>
            <a:ext cx="51333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" name="Google Shape;14;p2"/>
          <p:cNvGrpSpPr/>
          <p:nvPr/>
        </p:nvGrpSpPr>
        <p:grpSpPr>
          <a:xfrm>
            <a:off x="1687004" y="826897"/>
            <a:ext cx="5770017" cy="4958367"/>
            <a:chOff x="1687000" y="620162"/>
            <a:chExt cx="5770017" cy="3718775"/>
          </a:xfrm>
        </p:grpSpPr>
        <p:sp>
          <p:nvSpPr>
            <p:cNvPr id="15" name="Google Shape;15;p2"/>
            <p:cNvSpPr/>
            <p:nvPr/>
          </p:nvSpPr>
          <p:spPr>
            <a:xfrm>
              <a:off x="1687000" y="620162"/>
              <a:ext cx="5770017" cy="3718775"/>
            </a:xfrm>
            <a:custGeom>
              <a:avLst/>
              <a:gdLst/>
              <a:ahLst/>
              <a:cxnLst/>
              <a:rect l="l" t="t" r="r" b="b"/>
              <a:pathLst>
                <a:path w="11024" h="7105" extrusionOk="0">
                  <a:moveTo>
                    <a:pt x="5505" y="1"/>
                  </a:moveTo>
                  <a:cubicBezTo>
                    <a:pt x="5291" y="724"/>
                    <a:pt x="2449" y="496"/>
                    <a:pt x="2632" y="1162"/>
                  </a:cubicBezTo>
                  <a:lnTo>
                    <a:pt x="1939" y="1162"/>
                  </a:lnTo>
                  <a:cubicBezTo>
                    <a:pt x="1627" y="1162"/>
                    <a:pt x="1372" y="1345"/>
                    <a:pt x="1274" y="1614"/>
                  </a:cubicBezTo>
                  <a:lnTo>
                    <a:pt x="849" y="1614"/>
                  </a:lnTo>
                  <a:cubicBezTo>
                    <a:pt x="380" y="1614"/>
                    <a:pt x="0" y="1967"/>
                    <a:pt x="0" y="2408"/>
                  </a:cubicBezTo>
                  <a:lnTo>
                    <a:pt x="0" y="5617"/>
                  </a:lnTo>
                  <a:cubicBezTo>
                    <a:pt x="0" y="6059"/>
                    <a:pt x="380" y="6412"/>
                    <a:pt x="849" y="6412"/>
                  </a:cubicBezTo>
                  <a:lnTo>
                    <a:pt x="1274" y="6412"/>
                  </a:lnTo>
                  <a:cubicBezTo>
                    <a:pt x="1372" y="6680"/>
                    <a:pt x="1627" y="6877"/>
                    <a:pt x="1939" y="6877"/>
                  </a:cubicBezTo>
                  <a:lnTo>
                    <a:pt x="2618" y="6877"/>
                  </a:lnTo>
                  <a:cubicBezTo>
                    <a:pt x="3128" y="7006"/>
                    <a:pt x="4231" y="7105"/>
                    <a:pt x="5505" y="7105"/>
                  </a:cubicBezTo>
                  <a:cubicBezTo>
                    <a:pt x="6792" y="7105"/>
                    <a:pt x="7896" y="7006"/>
                    <a:pt x="8405" y="6877"/>
                  </a:cubicBezTo>
                  <a:lnTo>
                    <a:pt x="9084" y="6877"/>
                  </a:lnTo>
                  <a:cubicBezTo>
                    <a:pt x="9397" y="6877"/>
                    <a:pt x="9652" y="6680"/>
                    <a:pt x="9750" y="6412"/>
                  </a:cubicBezTo>
                  <a:lnTo>
                    <a:pt x="10175" y="6412"/>
                  </a:lnTo>
                  <a:cubicBezTo>
                    <a:pt x="10640" y="6412"/>
                    <a:pt x="11024" y="6059"/>
                    <a:pt x="11024" y="5617"/>
                  </a:cubicBezTo>
                  <a:lnTo>
                    <a:pt x="11024" y="2408"/>
                  </a:lnTo>
                  <a:cubicBezTo>
                    <a:pt x="11024" y="1967"/>
                    <a:pt x="10640" y="1614"/>
                    <a:pt x="10175" y="1614"/>
                  </a:cubicBezTo>
                  <a:lnTo>
                    <a:pt x="9750" y="1614"/>
                  </a:lnTo>
                  <a:cubicBezTo>
                    <a:pt x="9652" y="1345"/>
                    <a:pt x="9397" y="1162"/>
                    <a:pt x="9084" y="1162"/>
                  </a:cubicBezTo>
                  <a:lnTo>
                    <a:pt x="8392" y="1162"/>
                  </a:lnTo>
                  <a:cubicBezTo>
                    <a:pt x="8575" y="496"/>
                    <a:pt x="5729" y="724"/>
                    <a:pt x="5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75455" y="776660"/>
              <a:ext cx="5592582" cy="3473822"/>
            </a:xfrm>
            <a:custGeom>
              <a:avLst/>
              <a:gdLst/>
              <a:ahLst/>
              <a:cxnLst/>
              <a:rect l="l" t="t" r="r" b="b"/>
              <a:pathLst>
                <a:path w="10685" h="6637" extrusionOk="0">
                  <a:moveTo>
                    <a:pt x="5336" y="140"/>
                  </a:moveTo>
                  <a:cubicBezTo>
                    <a:pt x="5676" y="394"/>
                    <a:pt x="6270" y="479"/>
                    <a:pt x="6878" y="581"/>
                  </a:cubicBezTo>
                  <a:cubicBezTo>
                    <a:pt x="7190" y="635"/>
                    <a:pt x="7798" y="734"/>
                    <a:pt x="7937" y="836"/>
                  </a:cubicBezTo>
                  <a:lnTo>
                    <a:pt x="7852" y="1145"/>
                  </a:lnTo>
                  <a:lnTo>
                    <a:pt x="8915" y="1145"/>
                  </a:lnTo>
                  <a:cubicBezTo>
                    <a:pt x="9099" y="1145"/>
                    <a:pt x="9255" y="1260"/>
                    <a:pt x="9313" y="1400"/>
                  </a:cubicBezTo>
                  <a:lnTo>
                    <a:pt x="9367" y="1600"/>
                  </a:lnTo>
                  <a:lnTo>
                    <a:pt x="10006" y="1600"/>
                  </a:lnTo>
                  <a:cubicBezTo>
                    <a:pt x="10315" y="1600"/>
                    <a:pt x="10569" y="1824"/>
                    <a:pt x="10569" y="2109"/>
                  </a:cubicBezTo>
                  <a:lnTo>
                    <a:pt x="10569" y="5318"/>
                  </a:lnTo>
                  <a:cubicBezTo>
                    <a:pt x="10569" y="5604"/>
                    <a:pt x="10315" y="5828"/>
                    <a:pt x="10006" y="5828"/>
                  </a:cubicBezTo>
                  <a:lnTo>
                    <a:pt x="9367" y="5828"/>
                  </a:lnTo>
                  <a:lnTo>
                    <a:pt x="9313" y="6028"/>
                  </a:lnTo>
                  <a:cubicBezTo>
                    <a:pt x="9255" y="6184"/>
                    <a:pt x="9099" y="6297"/>
                    <a:pt x="8915" y="6297"/>
                  </a:cubicBezTo>
                  <a:lnTo>
                    <a:pt x="8151" y="6297"/>
                  </a:lnTo>
                  <a:cubicBezTo>
                    <a:pt x="7655" y="6439"/>
                    <a:pt x="6552" y="6524"/>
                    <a:pt x="5336" y="6524"/>
                  </a:cubicBezTo>
                  <a:cubicBezTo>
                    <a:pt x="4134" y="6524"/>
                    <a:pt x="3030" y="6439"/>
                    <a:pt x="2534" y="6297"/>
                  </a:cubicBezTo>
                  <a:lnTo>
                    <a:pt x="1770" y="6297"/>
                  </a:lnTo>
                  <a:cubicBezTo>
                    <a:pt x="1587" y="6297"/>
                    <a:pt x="1431" y="6184"/>
                    <a:pt x="1373" y="6028"/>
                  </a:cubicBezTo>
                  <a:lnTo>
                    <a:pt x="1315" y="5828"/>
                  </a:lnTo>
                  <a:lnTo>
                    <a:pt x="680" y="5828"/>
                  </a:lnTo>
                  <a:cubicBezTo>
                    <a:pt x="368" y="5828"/>
                    <a:pt x="113" y="5604"/>
                    <a:pt x="113" y="5318"/>
                  </a:cubicBezTo>
                  <a:lnTo>
                    <a:pt x="113" y="2109"/>
                  </a:lnTo>
                  <a:cubicBezTo>
                    <a:pt x="113" y="1824"/>
                    <a:pt x="368" y="1600"/>
                    <a:pt x="680" y="1600"/>
                  </a:cubicBezTo>
                  <a:lnTo>
                    <a:pt x="1315" y="1600"/>
                  </a:lnTo>
                  <a:lnTo>
                    <a:pt x="1373" y="1400"/>
                  </a:lnTo>
                  <a:cubicBezTo>
                    <a:pt x="1431" y="1260"/>
                    <a:pt x="1587" y="1145"/>
                    <a:pt x="1770" y="1145"/>
                  </a:cubicBezTo>
                  <a:lnTo>
                    <a:pt x="2830" y="1145"/>
                  </a:lnTo>
                  <a:lnTo>
                    <a:pt x="2745" y="836"/>
                  </a:lnTo>
                  <a:cubicBezTo>
                    <a:pt x="2887" y="734"/>
                    <a:pt x="3495" y="635"/>
                    <a:pt x="3808" y="581"/>
                  </a:cubicBezTo>
                  <a:cubicBezTo>
                    <a:pt x="4416" y="479"/>
                    <a:pt x="5010" y="394"/>
                    <a:pt x="5336" y="140"/>
                  </a:cubicBezTo>
                  <a:close/>
                  <a:moveTo>
                    <a:pt x="5336" y="0"/>
                  </a:moveTo>
                  <a:lnTo>
                    <a:pt x="5305" y="28"/>
                  </a:lnTo>
                  <a:cubicBezTo>
                    <a:pt x="4996" y="282"/>
                    <a:pt x="4402" y="367"/>
                    <a:pt x="3777" y="466"/>
                  </a:cubicBezTo>
                  <a:cubicBezTo>
                    <a:pt x="3241" y="564"/>
                    <a:pt x="2745" y="649"/>
                    <a:pt x="2633" y="778"/>
                  </a:cubicBezTo>
                  <a:lnTo>
                    <a:pt x="2619" y="792"/>
                  </a:lnTo>
                  <a:lnTo>
                    <a:pt x="2674" y="1033"/>
                  </a:lnTo>
                  <a:lnTo>
                    <a:pt x="1770" y="1033"/>
                  </a:lnTo>
                  <a:cubicBezTo>
                    <a:pt x="1543" y="1033"/>
                    <a:pt x="1346" y="1175"/>
                    <a:pt x="1274" y="1372"/>
                  </a:cubicBezTo>
                  <a:lnTo>
                    <a:pt x="1230" y="1484"/>
                  </a:lnTo>
                  <a:lnTo>
                    <a:pt x="680" y="1484"/>
                  </a:lnTo>
                  <a:cubicBezTo>
                    <a:pt x="296" y="1484"/>
                    <a:pt x="1" y="1770"/>
                    <a:pt x="1" y="2109"/>
                  </a:cubicBezTo>
                  <a:lnTo>
                    <a:pt x="1" y="5318"/>
                  </a:lnTo>
                  <a:cubicBezTo>
                    <a:pt x="1" y="5675"/>
                    <a:pt x="296" y="5943"/>
                    <a:pt x="680" y="5943"/>
                  </a:cubicBezTo>
                  <a:lnTo>
                    <a:pt x="1230" y="5943"/>
                  </a:lnTo>
                  <a:lnTo>
                    <a:pt x="1274" y="6069"/>
                  </a:lnTo>
                  <a:cubicBezTo>
                    <a:pt x="1346" y="6269"/>
                    <a:pt x="1543" y="6409"/>
                    <a:pt x="1770" y="6409"/>
                  </a:cubicBezTo>
                  <a:lnTo>
                    <a:pt x="2490" y="6409"/>
                  </a:lnTo>
                  <a:cubicBezTo>
                    <a:pt x="3000" y="6551"/>
                    <a:pt x="4117" y="6636"/>
                    <a:pt x="5336" y="6636"/>
                  </a:cubicBezTo>
                  <a:cubicBezTo>
                    <a:pt x="6565" y="6636"/>
                    <a:pt x="7683" y="6551"/>
                    <a:pt x="8192" y="6409"/>
                  </a:cubicBezTo>
                  <a:lnTo>
                    <a:pt x="8915" y="6409"/>
                  </a:lnTo>
                  <a:cubicBezTo>
                    <a:pt x="9143" y="6409"/>
                    <a:pt x="9340" y="6269"/>
                    <a:pt x="9411" y="6069"/>
                  </a:cubicBezTo>
                  <a:lnTo>
                    <a:pt x="9452" y="5943"/>
                  </a:lnTo>
                  <a:lnTo>
                    <a:pt x="10006" y="5943"/>
                  </a:lnTo>
                  <a:cubicBezTo>
                    <a:pt x="10386" y="5943"/>
                    <a:pt x="10685" y="5675"/>
                    <a:pt x="10685" y="5318"/>
                  </a:cubicBezTo>
                  <a:lnTo>
                    <a:pt x="10685" y="2109"/>
                  </a:lnTo>
                  <a:cubicBezTo>
                    <a:pt x="10685" y="1770"/>
                    <a:pt x="10386" y="1484"/>
                    <a:pt x="10006" y="1484"/>
                  </a:cubicBezTo>
                  <a:lnTo>
                    <a:pt x="9452" y="1484"/>
                  </a:lnTo>
                  <a:lnTo>
                    <a:pt x="9411" y="1372"/>
                  </a:lnTo>
                  <a:cubicBezTo>
                    <a:pt x="9340" y="1175"/>
                    <a:pt x="9143" y="1033"/>
                    <a:pt x="8915" y="1033"/>
                  </a:cubicBezTo>
                  <a:lnTo>
                    <a:pt x="8009" y="1033"/>
                  </a:lnTo>
                  <a:lnTo>
                    <a:pt x="8066" y="792"/>
                  </a:lnTo>
                  <a:lnTo>
                    <a:pt x="8053" y="778"/>
                  </a:lnTo>
                  <a:cubicBezTo>
                    <a:pt x="7937" y="649"/>
                    <a:pt x="7445" y="564"/>
                    <a:pt x="6905" y="466"/>
                  </a:cubicBezTo>
                  <a:cubicBezTo>
                    <a:pt x="6283" y="367"/>
                    <a:pt x="5689" y="282"/>
                    <a:pt x="5377" y="28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78566" y="910129"/>
              <a:ext cx="5384791" cy="3237244"/>
            </a:xfrm>
            <a:custGeom>
              <a:avLst/>
              <a:gdLst/>
              <a:ahLst/>
              <a:cxnLst/>
              <a:rect l="l" t="t" r="r" b="b"/>
              <a:pathLst>
                <a:path w="10288" h="6185" extrusionOk="0">
                  <a:moveTo>
                    <a:pt x="5139" y="54"/>
                  </a:moveTo>
                  <a:cubicBezTo>
                    <a:pt x="5519" y="282"/>
                    <a:pt x="6073" y="367"/>
                    <a:pt x="6667" y="465"/>
                  </a:cubicBezTo>
                  <a:cubicBezTo>
                    <a:pt x="6878" y="496"/>
                    <a:pt x="7374" y="581"/>
                    <a:pt x="7588" y="649"/>
                  </a:cubicBezTo>
                  <a:lnTo>
                    <a:pt x="7486" y="1019"/>
                  </a:lnTo>
                  <a:lnTo>
                    <a:pt x="8718" y="1019"/>
                  </a:lnTo>
                  <a:cubicBezTo>
                    <a:pt x="8830" y="1019"/>
                    <a:pt x="8946" y="1090"/>
                    <a:pt x="8987" y="1189"/>
                  </a:cubicBezTo>
                  <a:lnTo>
                    <a:pt x="9072" y="1484"/>
                  </a:lnTo>
                  <a:lnTo>
                    <a:pt x="9809" y="1484"/>
                  </a:lnTo>
                  <a:cubicBezTo>
                    <a:pt x="10050" y="1484"/>
                    <a:pt x="10247" y="1654"/>
                    <a:pt x="10247" y="1854"/>
                  </a:cubicBezTo>
                  <a:lnTo>
                    <a:pt x="10247" y="5063"/>
                  </a:lnTo>
                  <a:cubicBezTo>
                    <a:pt x="10247" y="5277"/>
                    <a:pt x="10050" y="5447"/>
                    <a:pt x="9809" y="5447"/>
                  </a:cubicBezTo>
                  <a:lnTo>
                    <a:pt x="9072" y="5447"/>
                  </a:lnTo>
                  <a:lnTo>
                    <a:pt x="8987" y="5729"/>
                  </a:lnTo>
                  <a:cubicBezTo>
                    <a:pt x="8946" y="5828"/>
                    <a:pt x="8830" y="5899"/>
                    <a:pt x="8718" y="5899"/>
                  </a:cubicBezTo>
                  <a:lnTo>
                    <a:pt x="7981" y="5899"/>
                  </a:lnTo>
                  <a:lnTo>
                    <a:pt x="7927" y="5912"/>
                  </a:lnTo>
                  <a:cubicBezTo>
                    <a:pt x="7445" y="6055"/>
                    <a:pt x="6355" y="6140"/>
                    <a:pt x="5139" y="6140"/>
                  </a:cubicBezTo>
                  <a:cubicBezTo>
                    <a:pt x="3937" y="6140"/>
                    <a:pt x="2847" y="6055"/>
                    <a:pt x="2364" y="5912"/>
                  </a:cubicBezTo>
                  <a:lnTo>
                    <a:pt x="2307" y="5899"/>
                  </a:lnTo>
                  <a:lnTo>
                    <a:pt x="1573" y="5899"/>
                  </a:lnTo>
                  <a:cubicBezTo>
                    <a:pt x="1458" y="5899"/>
                    <a:pt x="1346" y="5828"/>
                    <a:pt x="1305" y="5729"/>
                  </a:cubicBezTo>
                  <a:lnTo>
                    <a:pt x="1220" y="5447"/>
                  </a:lnTo>
                  <a:lnTo>
                    <a:pt x="483" y="5447"/>
                  </a:lnTo>
                  <a:cubicBezTo>
                    <a:pt x="242" y="5447"/>
                    <a:pt x="45" y="5277"/>
                    <a:pt x="45" y="5063"/>
                  </a:cubicBezTo>
                  <a:lnTo>
                    <a:pt x="45" y="1854"/>
                  </a:lnTo>
                  <a:cubicBezTo>
                    <a:pt x="45" y="1654"/>
                    <a:pt x="242" y="1484"/>
                    <a:pt x="483" y="1484"/>
                  </a:cubicBezTo>
                  <a:lnTo>
                    <a:pt x="1220" y="1484"/>
                  </a:lnTo>
                  <a:lnTo>
                    <a:pt x="1305" y="1189"/>
                  </a:lnTo>
                  <a:cubicBezTo>
                    <a:pt x="1346" y="1090"/>
                    <a:pt x="1458" y="1019"/>
                    <a:pt x="1573" y="1019"/>
                  </a:cubicBezTo>
                  <a:lnTo>
                    <a:pt x="2803" y="1019"/>
                  </a:lnTo>
                  <a:lnTo>
                    <a:pt x="2704" y="649"/>
                  </a:lnTo>
                  <a:cubicBezTo>
                    <a:pt x="2918" y="581"/>
                    <a:pt x="3410" y="496"/>
                    <a:pt x="3624" y="465"/>
                  </a:cubicBezTo>
                  <a:cubicBezTo>
                    <a:pt x="4219" y="367"/>
                    <a:pt x="4769" y="282"/>
                    <a:pt x="5139" y="54"/>
                  </a:cubicBezTo>
                  <a:close/>
                  <a:moveTo>
                    <a:pt x="5139" y="0"/>
                  </a:moveTo>
                  <a:lnTo>
                    <a:pt x="5139" y="14"/>
                  </a:lnTo>
                  <a:cubicBezTo>
                    <a:pt x="4769" y="241"/>
                    <a:pt x="4219" y="326"/>
                    <a:pt x="3624" y="425"/>
                  </a:cubicBezTo>
                  <a:cubicBezTo>
                    <a:pt x="3397" y="452"/>
                    <a:pt x="2887" y="537"/>
                    <a:pt x="2677" y="622"/>
                  </a:cubicBezTo>
                  <a:lnTo>
                    <a:pt x="2646" y="622"/>
                  </a:lnTo>
                  <a:lnTo>
                    <a:pt x="2748" y="975"/>
                  </a:lnTo>
                  <a:lnTo>
                    <a:pt x="1573" y="975"/>
                  </a:lnTo>
                  <a:cubicBezTo>
                    <a:pt x="1431" y="975"/>
                    <a:pt x="1305" y="1060"/>
                    <a:pt x="1274" y="1175"/>
                  </a:cubicBezTo>
                  <a:lnTo>
                    <a:pt x="1189" y="1443"/>
                  </a:lnTo>
                  <a:lnTo>
                    <a:pt x="483" y="1443"/>
                  </a:lnTo>
                  <a:cubicBezTo>
                    <a:pt x="215" y="1443"/>
                    <a:pt x="1" y="1627"/>
                    <a:pt x="1" y="1854"/>
                  </a:cubicBezTo>
                  <a:lnTo>
                    <a:pt x="1" y="5063"/>
                  </a:lnTo>
                  <a:cubicBezTo>
                    <a:pt x="1" y="5305"/>
                    <a:pt x="215" y="5488"/>
                    <a:pt x="483" y="5488"/>
                  </a:cubicBezTo>
                  <a:lnTo>
                    <a:pt x="1189" y="5488"/>
                  </a:lnTo>
                  <a:lnTo>
                    <a:pt x="1274" y="5743"/>
                  </a:lnTo>
                  <a:cubicBezTo>
                    <a:pt x="1305" y="5858"/>
                    <a:pt x="1431" y="5943"/>
                    <a:pt x="1573" y="5943"/>
                  </a:cubicBezTo>
                  <a:lnTo>
                    <a:pt x="2307" y="5943"/>
                  </a:lnTo>
                  <a:lnTo>
                    <a:pt x="2351" y="5957"/>
                  </a:lnTo>
                  <a:cubicBezTo>
                    <a:pt x="2847" y="6099"/>
                    <a:pt x="3937" y="6184"/>
                    <a:pt x="5139" y="6184"/>
                  </a:cubicBezTo>
                  <a:cubicBezTo>
                    <a:pt x="6355" y="6184"/>
                    <a:pt x="7445" y="6099"/>
                    <a:pt x="7941" y="5957"/>
                  </a:cubicBezTo>
                  <a:lnTo>
                    <a:pt x="7981" y="5943"/>
                  </a:lnTo>
                  <a:lnTo>
                    <a:pt x="8718" y="5943"/>
                  </a:lnTo>
                  <a:cubicBezTo>
                    <a:pt x="8861" y="5943"/>
                    <a:pt x="8987" y="5858"/>
                    <a:pt x="9014" y="5743"/>
                  </a:cubicBezTo>
                  <a:lnTo>
                    <a:pt x="9099" y="5488"/>
                  </a:lnTo>
                  <a:lnTo>
                    <a:pt x="9809" y="5488"/>
                  </a:lnTo>
                  <a:cubicBezTo>
                    <a:pt x="10077" y="5488"/>
                    <a:pt x="10287" y="5305"/>
                    <a:pt x="10287" y="5063"/>
                  </a:cubicBezTo>
                  <a:lnTo>
                    <a:pt x="10287" y="1854"/>
                  </a:lnTo>
                  <a:cubicBezTo>
                    <a:pt x="10287" y="1627"/>
                    <a:pt x="10077" y="1443"/>
                    <a:pt x="9809" y="1443"/>
                  </a:cubicBezTo>
                  <a:lnTo>
                    <a:pt x="9099" y="1443"/>
                  </a:lnTo>
                  <a:lnTo>
                    <a:pt x="9014" y="1175"/>
                  </a:lnTo>
                  <a:cubicBezTo>
                    <a:pt x="8987" y="1060"/>
                    <a:pt x="8861" y="975"/>
                    <a:pt x="8718" y="975"/>
                  </a:cubicBezTo>
                  <a:lnTo>
                    <a:pt x="7543" y="975"/>
                  </a:lnTo>
                  <a:lnTo>
                    <a:pt x="7628" y="622"/>
                  </a:lnTo>
                  <a:lnTo>
                    <a:pt x="7615" y="622"/>
                  </a:lnTo>
                  <a:cubicBezTo>
                    <a:pt x="7401" y="537"/>
                    <a:pt x="6891" y="452"/>
                    <a:pt x="6667" y="425"/>
                  </a:cubicBezTo>
                  <a:cubicBezTo>
                    <a:pt x="6073" y="326"/>
                    <a:pt x="5519" y="241"/>
                    <a:pt x="5153" y="14"/>
                  </a:cubicBezTo>
                  <a:lnTo>
                    <a:pt x="51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/>
          <p:nvPr/>
        </p:nvSpPr>
        <p:spPr>
          <a:xfrm>
            <a:off x="933846" y="558198"/>
            <a:ext cx="7308495" cy="5741633"/>
          </a:xfrm>
          <a:custGeom>
            <a:avLst/>
            <a:gdLst/>
            <a:ahLst/>
            <a:cxnLst/>
            <a:rect l="l" t="t" r="r" b="b"/>
            <a:pathLst>
              <a:path w="9000" h="6678" extrusionOk="0">
                <a:moveTo>
                  <a:pt x="1047" y="225"/>
                </a:moveTo>
                <a:cubicBezTo>
                  <a:pt x="1064" y="225"/>
                  <a:pt x="1077" y="238"/>
                  <a:pt x="1077" y="255"/>
                </a:cubicBezTo>
                <a:lnTo>
                  <a:pt x="1077" y="425"/>
                </a:lnTo>
                <a:cubicBezTo>
                  <a:pt x="1077" y="439"/>
                  <a:pt x="1064" y="452"/>
                  <a:pt x="1047" y="452"/>
                </a:cubicBezTo>
                <a:lnTo>
                  <a:pt x="367" y="452"/>
                </a:lnTo>
                <a:cubicBezTo>
                  <a:pt x="354" y="452"/>
                  <a:pt x="340" y="439"/>
                  <a:pt x="340" y="425"/>
                </a:cubicBezTo>
                <a:lnTo>
                  <a:pt x="340" y="255"/>
                </a:lnTo>
                <a:cubicBezTo>
                  <a:pt x="340" y="238"/>
                  <a:pt x="354" y="225"/>
                  <a:pt x="367" y="225"/>
                </a:cubicBezTo>
                <a:close/>
                <a:moveTo>
                  <a:pt x="2011" y="225"/>
                </a:moveTo>
                <a:cubicBezTo>
                  <a:pt x="2025" y="225"/>
                  <a:pt x="2038" y="238"/>
                  <a:pt x="2038" y="255"/>
                </a:cubicBezTo>
                <a:lnTo>
                  <a:pt x="2038" y="425"/>
                </a:lnTo>
                <a:cubicBezTo>
                  <a:pt x="2038" y="439"/>
                  <a:pt x="2025" y="452"/>
                  <a:pt x="2011" y="452"/>
                </a:cubicBezTo>
                <a:lnTo>
                  <a:pt x="1332" y="452"/>
                </a:lnTo>
                <a:cubicBezTo>
                  <a:pt x="1318" y="452"/>
                  <a:pt x="1301" y="439"/>
                  <a:pt x="1301" y="425"/>
                </a:cubicBezTo>
                <a:lnTo>
                  <a:pt x="1301" y="255"/>
                </a:lnTo>
                <a:cubicBezTo>
                  <a:pt x="1301" y="238"/>
                  <a:pt x="1318" y="225"/>
                  <a:pt x="1332" y="225"/>
                </a:cubicBezTo>
                <a:close/>
                <a:moveTo>
                  <a:pt x="2972" y="225"/>
                </a:moveTo>
                <a:cubicBezTo>
                  <a:pt x="2986" y="225"/>
                  <a:pt x="2999" y="238"/>
                  <a:pt x="2999" y="255"/>
                </a:cubicBezTo>
                <a:lnTo>
                  <a:pt x="2999" y="425"/>
                </a:lnTo>
                <a:cubicBezTo>
                  <a:pt x="2999" y="439"/>
                  <a:pt x="2986" y="452"/>
                  <a:pt x="2972" y="452"/>
                </a:cubicBezTo>
                <a:lnTo>
                  <a:pt x="2293" y="452"/>
                </a:lnTo>
                <a:cubicBezTo>
                  <a:pt x="2279" y="452"/>
                  <a:pt x="2266" y="439"/>
                  <a:pt x="2266" y="425"/>
                </a:cubicBezTo>
                <a:lnTo>
                  <a:pt x="2266" y="255"/>
                </a:lnTo>
                <a:cubicBezTo>
                  <a:pt x="2266" y="238"/>
                  <a:pt x="2279" y="225"/>
                  <a:pt x="2293" y="225"/>
                </a:cubicBezTo>
                <a:close/>
                <a:moveTo>
                  <a:pt x="3933" y="225"/>
                </a:moveTo>
                <a:cubicBezTo>
                  <a:pt x="3950" y="225"/>
                  <a:pt x="3964" y="238"/>
                  <a:pt x="3964" y="255"/>
                </a:cubicBezTo>
                <a:lnTo>
                  <a:pt x="3964" y="425"/>
                </a:lnTo>
                <a:cubicBezTo>
                  <a:pt x="3964" y="439"/>
                  <a:pt x="3950" y="452"/>
                  <a:pt x="3933" y="452"/>
                </a:cubicBezTo>
                <a:lnTo>
                  <a:pt x="3254" y="452"/>
                </a:lnTo>
                <a:cubicBezTo>
                  <a:pt x="3240" y="452"/>
                  <a:pt x="3227" y="439"/>
                  <a:pt x="3227" y="425"/>
                </a:cubicBezTo>
                <a:lnTo>
                  <a:pt x="3227" y="255"/>
                </a:lnTo>
                <a:cubicBezTo>
                  <a:pt x="3227" y="238"/>
                  <a:pt x="3240" y="225"/>
                  <a:pt x="3254" y="225"/>
                </a:cubicBezTo>
                <a:close/>
                <a:moveTo>
                  <a:pt x="4898" y="225"/>
                </a:moveTo>
                <a:cubicBezTo>
                  <a:pt x="4911" y="225"/>
                  <a:pt x="4925" y="238"/>
                  <a:pt x="4925" y="255"/>
                </a:cubicBezTo>
                <a:lnTo>
                  <a:pt x="4925" y="425"/>
                </a:lnTo>
                <a:cubicBezTo>
                  <a:pt x="4925" y="439"/>
                  <a:pt x="4911" y="452"/>
                  <a:pt x="4898" y="452"/>
                </a:cubicBezTo>
                <a:lnTo>
                  <a:pt x="4218" y="452"/>
                </a:lnTo>
                <a:cubicBezTo>
                  <a:pt x="4205" y="452"/>
                  <a:pt x="4188" y="439"/>
                  <a:pt x="4188" y="425"/>
                </a:cubicBezTo>
                <a:lnTo>
                  <a:pt x="4188" y="255"/>
                </a:lnTo>
                <a:cubicBezTo>
                  <a:pt x="4188" y="238"/>
                  <a:pt x="4205" y="225"/>
                  <a:pt x="4218" y="225"/>
                </a:cubicBezTo>
                <a:close/>
                <a:moveTo>
                  <a:pt x="5859" y="225"/>
                </a:moveTo>
                <a:cubicBezTo>
                  <a:pt x="5872" y="225"/>
                  <a:pt x="5886" y="238"/>
                  <a:pt x="5886" y="255"/>
                </a:cubicBezTo>
                <a:lnTo>
                  <a:pt x="5886" y="425"/>
                </a:lnTo>
                <a:cubicBezTo>
                  <a:pt x="5886" y="439"/>
                  <a:pt x="5872" y="452"/>
                  <a:pt x="5859" y="452"/>
                </a:cubicBezTo>
                <a:lnTo>
                  <a:pt x="5179" y="452"/>
                </a:lnTo>
                <a:cubicBezTo>
                  <a:pt x="5166" y="452"/>
                  <a:pt x="5152" y="439"/>
                  <a:pt x="5152" y="425"/>
                </a:cubicBezTo>
                <a:lnTo>
                  <a:pt x="5152" y="255"/>
                </a:lnTo>
                <a:cubicBezTo>
                  <a:pt x="5152" y="238"/>
                  <a:pt x="5166" y="225"/>
                  <a:pt x="5179" y="225"/>
                </a:cubicBezTo>
                <a:close/>
                <a:moveTo>
                  <a:pt x="6877" y="225"/>
                </a:moveTo>
                <a:cubicBezTo>
                  <a:pt x="6891" y="225"/>
                  <a:pt x="6905" y="238"/>
                  <a:pt x="6905" y="255"/>
                </a:cubicBezTo>
                <a:lnTo>
                  <a:pt x="6905" y="425"/>
                </a:lnTo>
                <a:cubicBezTo>
                  <a:pt x="6905" y="439"/>
                  <a:pt x="6891" y="452"/>
                  <a:pt x="6877" y="452"/>
                </a:cubicBezTo>
                <a:lnTo>
                  <a:pt x="6198" y="452"/>
                </a:lnTo>
                <a:cubicBezTo>
                  <a:pt x="6185" y="452"/>
                  <a:pt x="6171" y="439"/>
                  <a:pt x="6171" y="425"/>
                </a:cubicBezTo>
                <a:lnTo>
                  <a:pt x="6171" y="255"/>
                </a:lnTo>
                <a:cubicBezTo>
                  <a:pt x="6171" y="238"/>
                  <a:pt x="6185" y="225"/>
                  <a:pt x="6198" y="225"/>
                </a:cubicBezTo>
                <a:close/>
                <a:moveTo>
                  <a:pt x="7839" y="225"/>
                </a:moveTo>
                <a:cubicBezTo>
                  <a:pt x="7856" y="225"/>
                  <a:pt x="7869" y="238"/>
                  <a:pt x="7869" y="255"/>
                </a:cubicBezTo>
                <a:lnTo>
                  <a:pt x="7869" y="425"/>
                </a:lnTo>
                <a:cubicBezTo>
                  <a:pt x="7869" y="439"/>
                  <a:pt x="7856" y="452"/>
                  <a:pt x="7839" y="452"/>
                </a:cubicBezTo>
                <a:lnTo>
                  <a:pt x="7159" y="452"/>
                </a:lnTo>
                <a:cubicBezTo>
                  <a:pt x="7146" y="452"/>
                  <a:pt x="7132" y="439"/>
                  <a:pt x="7132" y="425"/>
                </a:cubicBezTo>
                <a:lnTo>
                  <a:pt x="7132" y="255"/>
                </a:lnTo>
                <a:cubicBezTo>
                  <a:pt x="7132" y="238"/>
                  <a:pt x="7146" y="225"/>
                  <a:pt x="7159" y="225"/>
                </a:cubicBezTo>
                <a:close/>
                <a:moveTo>
                  <a:pt x="8803" y="225"/>
                </a:moveTo>
                <a:cubicBezTo>
                  <a:pt x="8817" y="225"/>
                  <a:pt x="8830" y="238"/>
                  <a:pt x="8830" y="255"/>
                </a:cubicBezTo>
                <a:lnTo>
                  <a:pt x="8830" y="425"/>
                </a:lnTo>
                <a:cubicBezTo>
                  <a:pt x="8830" y="439"/>
                  <a:pt x="8817" y="452"/>
                  <a:pt x="8803" y="452"/>
                </a:cubicBezTo>
                <a:lnTo>
                  <a:pt x="8124" y="452"/>
                </a:lnTo>
                <a:cubicBezTo>
                  <a:pt x="8110" y="452"/>
                  <a:pt x="8093" y="439"/>
                  <a:pt x="8093" y="425"/>
                </a:cubicBezTo>
                <a:lnTo>
                  <a:pt x="8093" y="255"/>
                </a:lnTo>
                <a:cubicBezTo>
                  <a:pt x="8093" y="238"/>
                  <a:pt x="8110" y="225"/>
                  <a:pt x="8124" y="225"/>
                </a:cubicBezTo>
                <a:close/>
                <a:moveTo>
                  <a:pt x="1" y="1"/>
                </a:moveTo>
                <a:lnTo>
                  <a:pt x="1" y="6677"/>
                </a:lnTo>
                <a:lnTo>
                  <a:pt x="9000" y="6677"/>
                </a:lnTo>
                <a:lnTo>
                  <a:pt x="90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1234446" y="1746765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4"/>
          <p:cNvSpPr/>
          <p:nvPr/>
        </p:nvSpPr>
        <p:spPr>
          <a:xfrm>
            <a:off x="1234446" y="2177770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8"/>
                </a:lnTo>
                <a:lnTo>
                  <a:pt x="7248" y="58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4"/>
          <p:cNvSpPr/>
          <p:nvPr/>
        </p:nvSpPr>
        <p:spPr>
          <a:xfrm>
            <a:off x="1234446" y="2609608"/>
            <a:ext cx="6569243" cy="49112"/>
          </a:xfrm>
          <a:custGeom>
            <a:avLst/>
            <a:gdLst/>
            <a:ahLst/>
            <a:cxnLst/>
            <a:rect l="l" t="t" r="r" b="b"/>
            <a:pathLst>
              <a:path w="7248" h="58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14"/>
          <p:cNvSpPr/>
          <p:nvPr/>
        </p:nvSpPr>
        <p:spPr>
          <a:xfrm>
            <a:off x="1234446" y="3040627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8"/>
                </a:lnTo>
                <a:lnTo>
                  <a:pt x="7248" y="58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14"/>
          <p:cNvSpPr/>
          <p:nvPr/>
        </p:nvSpPr>
        <p:spPr>
          <a:xfrm>
            <a:off x="1234446" y="3471633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9"/>
                </a:lnTo>
                <a:lnTo>
                  <a:pt x="7248" y="59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1234446" y="3903485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1234446" y="3903485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1234446" y="4334490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8"/>
                </a:lnTo>
                <a:lnTo>
                  <a:pt x="7248" y="58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1234446" y="4766328"/>
            <a:ext cx="6569243" cy="49112"/>
          </a:xfrm>
          <a:custGeom>
            <a:avLst/>
            <a:gdLst/>
            <a:ahLst/>
            <a:cxnLst/>
            <a:rect l="l" t="t" r="r" b="b"/>
            <a:pathLst>
              <a:path w="7248" h="58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1234446" y="5197347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8"/>
                </a:lnTo>
                <a:lnTo>
                  <a:pt x="7248" y="58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1234446" y="5628353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9"/>
                </a:lnTo>
                <a:lnTo>
                  <a:pt x="7248" y="59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1234446" y="6060205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1855233" y="121987"/>
            <a:ext cx="377725" cy="1142028"/>
          </a:xfrm>
          <a:custGeom>
            <a:avLst/>
            <a:gdLst/>
            <a:ahLst/>
            <a:cxnLst/>
            <a:rect l="l" t="t" r="r" b="b"/>
            <a:pathLst>
              <a:path w="1812" h="4109" extrusionOk="0">
                <a:moveTo>
                  <a:pt x="1231" y="1"/>
                </a:moveTo>
                <a:cubicBezTo>
                  <a:pt x="977" y="1"/>
                  <a:pt x="750" y="217"/>
                  <a:pt x="689" y="534"/>
                </a:cubicBezTo>
                <a:lnTo>
                  <a:pt x="527" y="1592"/>
                </a:lnTo>
                <a:lnTo>
                  <a:pt x="527" y="1592"/>
                </a:lnTo>
                <a:lnTo>
                  <a:pt x="704" y="1577"/>
                </a:lnTo>
                <a:lnTo>
                  <a:pt x="866" y="550"/>
                </a:lnTo>
                <a:cubicBezTo>
                  <a:pt x="894" y="344"/>
                  <a:pt x="1047" y="177"/>
                  <a:pt x="1210" y="177"/>
                </a:cubicBezTo>
                <a:cubicBezTo>
                  <a:pt x="1223" y="177"/>
                  <a:pt x="1237" y="178"/>
                  <a:pt x="1250" y="180"/>
                </a:cubicBezTo>
                <a:lnTo>
                  <a:pt x="1331" y="196"/>
                </a:lnTo>
                <a:cubicBezTo>
                  <a:pt x="1408" y="215"/>
                  <a:pt x="1489" y="261"/>
                  <a:pt x="1539" y="357"/>
                </a:cubicBezTo>
                <a:cubicBezTo>
                  <a:pt x="1600" y="454"/>
                  <a:pt x="1635" y="565"/>
                  <a:pt x="1620" y="677"/>
                </a:cubicBezTo>
                <a:lnTo>
                  <a:pt x="1154" y="3500"/>
                </a:lnTo>
                <a:cubicBezTo>
                  <a:pt x="1110" y="3770"/>
                  <a:pt x="941" y="3940"/>
                  <a:pt x="724" y="3940"/>
                </a:cubicBezTo>
                <a:cubicBezTo>
                  <a:pt x="696" y="3940"/>
                  <a:pt x="668" y="3937"/>
                  <a:pt x="639" y="3931"/>
                </a:cubicBezTo>
                <a:cubicBezTo>
                  <a:pt x="369" y="3885"/>
                  <a:pt x="177" y="3627"/>
                  <a:pt x="223" y="3354"/>
                </a:cubicBezTo>
                <a:lnTo>
                  <a:pt x="350" y="2504"/>
                </a:lnTo>
                <a:lnTo>
                  <a:pt x="177" y="2504"/>
                </a:lnTo>
                <a:lnTo>
                  <a:pt x="46" y="3323"/>
                </a:lnTo>
                <a:cubicBezTo>
                  <a:pt x="0" y="3693"/>
                  <a:pt x="239" y="4043"/>
                  <a:pt x="608" y="4093"/>
                </a:cubicBezTo>
                <a:cubicBezTo>
                  <a:pt x="639" y="4108"/>
                  <a:pt x="673" y="4108"/>
                  <a:pt x="704" y="4108"/>
                </a:cubicBezTo>
                <a:cubicBezTo>
                  <a:pt x="1023" y="4108"/>
                  <a:pt x="1266" y="3885"/>
                  <a:pt x="1331" y="3531"/>
                </a:cubicBezTo>
                <a:lnTo>
                  <a:pt x="1777" y="696"/>
                </a:lnTo>
                <a:cubicBezTo>
                  <a:pt x="1812" y="550"/>
                  <a:pt x="1777" y="388"/>
                  <a:pt x="1681" y="261"/>
                </a:cubicBezTo>
                <a:cubicBezTo>
                  <a:pt x="1600" y="134"/>
                  <a:pt x="1489" y="53"/>
                  <a:pt x="1346" y="23"/>
                </a:cubicBezTo>
                <a:lnTo>
                  <a:pt x="1281" y="3"/>
                </a:lnTo>
                <a:cubicBezTo>
                  <a:pt x="1264" y="2"/>
                  <a:pt x="1247" y="1"/>
                  <a:pt x="12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1"/>
          </p:nvPr>
        </p:nvSpPr>
        <p:spPr>
          <a:xfrm>
            <a:off x="1459476" y="3989400"/>
            <a:ext cx="1859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title" idx="2"/>
          </p:nvPr>
        </p:nvSpPr>
        <p:spPr>
          <a:xfrm>
            <a:off x="1459475" y="3353533"/>
            <a:ext cx="18597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subTitle" idx="3"/>
          </p:nvPr>
        </p:nvSpPr>
        <p:spPr>
          <a:xfrm>
            <a:off x="5856981" y="3989400"/>
            <a:ext cx="1859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9" name="Google Shape;269;p14"/>
          <p:cNvSpPr txBox="1">
            <a:spLocks noGrp="1"/>
          </p:cNvSpPr>
          <p:nvPr>
            <p:ph type="title" idx="4"/>
          </p:nvPr>
        </p:nvSpPr>
        <p:spPr>
          <a:xfrm>
            <a:off x="5856976" y="3353533"/>
            <a:ext cx="18597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subTitle" idx="5"/>
          </p:nvPr>
        </p:nvSpPr>
        <p:spPr>
          <a:xfrm>
            <a:off x="3658224" y="3989400"/>
            <a:ext cx="1859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1" name="Google Shape;271;p14"/>
          <p:cNvSpPr txBox="1">
            <a:spLocks noGrp="1"/>
          </p:cNvSpPr>
          <p:nvPr>
            <p:ph type="title" idx="6"/>
          </p:nvPr>
        </p:nvSpPr>
        <p:spPr>
          <a:xfrm>
            <a:off x="3658221" y="3353533"/>
            <a:ext cx="18597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/>
          <p:nvPr/>
        </p:nvSpPr>
        <p:spPr>
          <a:xfrm rot="-286283">
            <a:off x="1256201" y="405799"/>
            <a:ext cx="6700601" cy="6107689"/>
          </a:xfrm>
          <a:custGeom>
            <a:avLst/>
            <a:gdLst/>
            <a:ahLst/>
            <a:cxnLst/>
            <a:rect l="l" t="t" r="r" b="b"/>
            <a:pathLst>
              <a:path w="8759" h="5988" extrusionOk="0">
                <a:moveTo>
                  <a:pt x="1512" y="1"/>
                </a:moveTo>
                <a:lnTo>
                  <a:pt x="452" y="809"/>
                </a:lnTo>
                <a:lnTo>
                  <a:pt x="1" y="4022"/>
                </a:lnTo>
                <a:lnTo>
                  <a:pt x="806" y="5081"/>
                </a:lnTo>
                <a:lnTo>
                  <a:pt x="7244" y="5988"/>
                </a:lnTo>
                <a:lnTo>
                  <a:pt x="8304" y="5197"/>
                </a:lnTo>
                <a:lnTo>
                  <a:pt x="8759" y="1970"/>
                </a:lnTo>
                <a:lnTo>
                  <a:pt x="7964" y="908"/>
                </a:lnTo>
                <a:lnTo>
                  <a:pt x="151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 rot="-286283">
            <a:off x="1272785" y="334328"/>
            <a:ext cx="6701366" cy="6118909"/>
          </a:xfrm>
          <a:custGeom>
            <a:avLst/>
            <a:gdLst/>
            <a:ahLst/>
            <a:cxnLst/>
            <a:rect l="l" t="t" r="r" b="b"/>
            <a:pathLst>
              <a:path w="8760" h="5999" extrusionOk="0">
                <a:moveTo>
                  <a:pt x="1515" y="1"/>
                </a:moveTo>
                <a:lnTo>
                  <a:pt x="453" y="806"/>
                </a:lnTo>
                <a:lnTo>
                  <a:pt x="1" y="4032"/>
                </a:lnTo>
                <a:lnTo>
                  <a:pt x="792" y="5095"/>
                </a:lnTo>
                <a:lnTo>
                  <a:pt x="7231" y="5998"/>
                </a:lnTo>
                <a:lnTo>
                  <a:pt x="8307" y="5193"/>
                </a:lnTo>
                <a:lnTo>
                  <a:pt x="8759" y="1967"/>
                </a:lnTo>
                <a:lnTo>
                  <a:pt x="7954" y="904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 rot="-286283">
            <a:off x="1348420" y="490941"/>
            <a:ext cx="6539951" cy="5802712"/>
          </a:xfrm>
          <a:custGeom>
            <a:avLst/>
            <a:gdLst/>
            <a:ahLst/>
            <a:cxnLst/>
            <a:rect l="l" t="t" r="r" b="b"/>
            <a:pathLst>
              <a:path w="8549" h="5689" extrusionOk="0">
                <a:moveTo>
                  <a:pt x="1403" y="58"/>
                </a:moveTo>
                <a:lnTo>
                  <a:pt x="7798" y="965"/>
                </a:lnTo>
                <a:lnTo>
                  <a:pt x="8477" y="1869"/>
                </a:lnTo>
                <a:lnTo>
                  <a:pt x="8052" y="4942"/>
                </a:lnTo>
                <a:lnTo>
                  <a:pt x="7146" y="5635"/>
                </a:lnTo>
                <a:lnTo>
                  <a:pt x="741" y="4728"/>
                </a:lnTo>
                <a:lnTo>
                  <a:pt x="741" y="4728"/>
                </a:lnTo>
                <a:lnTo>
                  <a:pt x="72" y="3821"/>
                </a:lnTo>
                <a:lnTo>
                  <a:pt x="496" y="751"/>
                </a:lnTo>
                <a:lnTo>
                  <a:pt x="1403" y="58"/>
                </a:lnTo>
                <a:close/>
                <a:moveTo>
                  <a:pt x="1386" y="1"/>
                </a:moveTo>
                <a:lnTo>
                  <a:pt x="438" y="710"/>
                </a:lnTo>
                <a:lnTo>
                  <a:pt x="0" y="3838"/>
                </a:lnTo>
                <a:lnTo>
                  <a:pt x="707" y="4786"/>
                </a:lnTo>
                <a:lnTo>
                  <a:pt x="724" y="4786"/>
                </a:lnTo>
                <a:lnTo>
                  <a:pt x="7159" y="5689"/>
                </a:lnTo>
                <a:lnTo>
                  <a:pt x="8110" y="4983"/>
                </a:lnTo>
                <a:lnTo>
                  <a:pt x="8548" y="1855"/>
                </a:lnTo>
                <a:lnTo>
                  <a:pt x="7838" y="907"/>
                </a:lnTo>
                <a:lnTo>
                  <a:pt x="13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 rot="-259697">
            <a:off x="1717285" y="941805"/>
            <a:ext cx="5801735" cy="4905111"/>
          </a:xfrm>
          <a:custGeom>
            <a:avLst/>
            <a:gdLst/>
            <a:ahLst/>
            <a:cxnLst/>
            <a:rect l="l" t="t" r="r" b="b"/>
            <a:pathLst>
              <a:path w="7584" h="4809" extrusionOk="0">
                <a:moveTo>
                  <a:pt x="1074" y="0"/>
                </a:moveTo>
                <a:lnTo>
                  <a:pt x="381" y="523"/>
                </a:lnTo>
                <a:lnTo>
                  <a:pt x="1" y="3281"/>
                </a:lnTo>
                <a:lnTo>
                  <a:pt x="524" y="3974"/>
                </a:lnTo>
                <a:lnTo>
                  <a:pt x="6507" y="4809"/>
                </a:lnTo>
                <a:lnTo>
                  <a:pt x="7203" y="4286"/>
                </a:lnTo>
                <a:lnTo>
                  <a:pt x="7584" y="1528"/>
                </a:lnTo>
                <a:lnTo>
                  <a:pt x="7061" y="832"/>
                </a:lnTo>
                <a:lnTo>
                  <a:pt x="1074" y="0"/>
                </a:ln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2647638" y="4778517"/>
            <a:ext cx="38487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subTitle" idx="1"/>
          </p:nvPr>
        </p:nvSpPr>
        <p:spPr>
          <a:xfrm>
            <a:off x="1989438" y="1715433"/>
            <a:ext cx="5165100" cy="29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6"/>
          <p:cNvSpPr/>
          <p:nvPr/>
        </p:nvSpPr>
        <p:spPr>
          <a:xfrm>
            <a:off x="802217" y="486333"/>
            <a:ext cx="7979700" cy="58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361950" y="482600"/>
            <a:ext cx="3912750" cy="5888789"/>
          </a:xfrm>
          <a:custGeom>
            <a:avLst/>
            <a:gdLst/>
            <a:ahLst/>
            <a:cxnLst/>
            <a:rect l="l" t="t" r="r" b="b"/>
            <a:pathLst>
              <a:path w="9000" h="10868" extrusionOk="0">
                <a:moveTo>
                  <a:pt x="622" y="483"/>
                </a:moveTo>
                <a:cubicBezTo>
                  <a:pt x="738" y="483"/>
                  <a:pt x="822" y="568"/>
                  <a:pt x="822" y="680"/>
                </a:cubicBezTo>
                <a:cubicBezTo>
                  <a:pt x="822" y="778"/>
                  <a:pt x="738" y="863"/>
                  <a:pt x="622" y="863"/>
                </a:cubicBezTo>
                <a:cubicBezTo>
                  <a:pt x="524" y="863"/>
                  <a:pt x="439" y="778"/>
                  <a:pt x="439" y="680"/>
                </a:cubicBezTo>
                <a:cubicBezTo>
                  <a:pt x="439" y="568"/>
                  <a:pt x="524" y="483"/>
                  <a:pt x="622" y="483"/>
                </a:cubicBezTo>
                <a:close/>
                <a:moveTo>
                  <a:pt x="622" y="1220"/>
                </a:moveTo>
                <a:cubicBezTo>
                  <a:pt x="738" y="1220"/>
                  <a:pt x="822" y="1305"/>
                  <a:pt x="822" y="1417"/>
                </a:cubicBezTo>
                <a:cubicBezTo>
                  <a:pt x="822" y="1515"/>
                  <a:pt x="738" y="1614"/>
                  <a:pt x="622" y="1614"/>
                </a:cubicBezTo>
                <a:cubicBezTo>
                  <a:pt x="524" y="1614"/>
                  <a:pt x="439" y="1515"/>
                  <a:pt x="439" y="1417"/>
                </a:cubicBezTo>
                <a:cubicBezTo>
                  <a:pt x="439" y="1305"/>
                  <a:pt x="524" y="1220"/>
                  <a:pt x="622" y="1220"/>
                </a:cubicBezTo>
                <a:close/>
                <a:moveTo>
                  <a:pt x="622" y="1953"/>
                </a:moveTo>
                <a:cubicBezTo>
                  <a:pt x="738" y="1953"/>
                  <a:pt x="822" y="2038"/>
                  <a:pt x="822" y="2154"/>
                </a:cubicBezTo>
                <a:cubicBezTo>
                  <a:pt x="822" y="2266"/>
                  <a:pt x="738" y="2351"/>
                  <a:pt x="622" y="2351"/>
                </a:cubicBezTo>
                <a:cubicBezTo>
                  <a:pt x="524" y="2351"/>
                  <a:pt x="439" y="2266"/>
                  <a:pt x="439" y="2154"/>
                </a:cubicBezTo>
                <a:cubicBezTo>
                  <a:pt x="439" y="2038"/>
                  <a:pt x="524" y="1953"/>
                  <a:pt x="622" y="1953"/>
                </a:cubicBezTo>
                <a:close/>
                <a:moveTo>
                  <a:pt x="622" y="2690"/>
                </a:moveTo>
                <a:cubicBezTo>
                  <a:pt x="738" y="2690"/>
                  <a:pt x="822" y="2775"/>
                  <a:pt x="822" y="2887"/>
                </a:cubicBezTo>
                <a:cubicBezTo>
                  <a:pt x="822" y="3003"/>
                  <a:pt x="738" y="3088"/>
                  <a:pt x="622" y="3088"/>
                </a:cubicBezTo>
                <a:cubicBezTo>
                  <a:pt x="524" y="3088"/>
                  <a:pt x="439" y="3003"/>
                  <a:pt x="439" y="2887"/>
                </a:cubicBezTo>
                <a:cubicBezTo>
                  <a:pt x="439" y="2775"/>
                  <a:pt x="524" y="2690"/>
                  <a:pt x="622" y="2690"/>
                </a:cubicBezTo>
                <a:close/>
                <a:moveTo>
                  <a:pt x="622" y="3427"/>
                </a:moveTo>
                <a:cubicBezTo>
                  <a:pt x="738" y="3427"/>
                  <a:pt x="822" y="3512"/>
                  <a:pt x="822" y="3611"/>
                </a:cubicBezTo>
                <a:lnTo>
                  <a:pt x="822" y="3624"/>
                </a:lnTo>
                <a:lnTo>
                  <a:pt x="822" y="3638"/>
                </a:lnTo>
                <a:cubicBezTo>
                  <a:pt x="822" y="3736"/>
                  <a:pt x="738" y="3821"/>
                  <a:pt x="622" y="3821"/>
                </a:cubicBezTo>
                <a:cubicBezTo>
                  <a:pt x="524" y="3821"/>
                  <a:pt x="439" y="3736"/>
                  <a:pt x="439" y="3638"/>
                </a:cubicBezTo>
                <a:lnTo>
                  <a:pt x="439" y="3624"/>
                </a:lnTo>
                <a:lnTo>
                  <a:pt x="439" y="3611"/>
                </a:lnTo>
                <a:cubicBezTo>
                  <a:pt x="439" y="3512"/>
                  <a:pt x="524" y="3427"/>
                  <a:pt x="622" y="3427"/>
                </a:cubicBezTo>
                <a:close/>
                <a:moveTo>
                  <a:pt x="622" y="4161"/>
                </a:moveTo>
                <a:cubicBezTo>
                  <a:pt x="738" y="4161"/>
                  <a:pt x="822" y="4246"/>
                  <a:pt x="822" y="4361"/>
                </a:cubicBezTo>
                <a:cubicBezTo>
                  <a:pt x="822" y="4473"/>
                  <a:pt x="738" y="4558"/>
                  <a:pt x="622" y="4558"/>
                </a:cubicBezTo>
                <a:cubicBezTo>
                  <a:pt x="524" y="4558"/>
                  <a:pt x="439" y="4473"/>
                  <a:pt x="439" y="4361"/>
                </a:cubicBezTo>
                <a:cubicBezTo>
                  <a:pt x="439" y="4246"/>
                  <a:pt x="524" y="4161"/>
                  <a:pt x="622" y="4161"/>
                </a:cubicBezTo>
                <a:close/>
                <a:moveTo>
                  <a:pt x="622" y="4898"/>
                </a:moveTo>
                <a:cubicBezTo>
                  <a:pt x="738" y="4898"/>
                  <a:pt x="822" y="4983"/>
                  <a:pt x="822" y="5081"/>
                </a:cubicBezTo>
                <a:lnTo>
                  <a:pt x="822" y="5095"/>
                </a:lnTo>
                <a:lnTo>
                  <a:pt x="822" y="5108"/>
                </a:lnTo>
                <a:cubicBezTo>
                  <a:pt x="822" y="5210"/>
                  <a:pt x="738" y="5295"/>
                  <a:pt x="622" y="5295"/>
                </a:cubicBezTo>
                <a:cubicBezTo>
                  <a:pt x="524" y="5295"/>
                  <a:pt x="439" y="5210"/>
                  <a:pt x="439" y="5108"/>
                </a:cubicBezTo>
                <a:lnTo>
                  <a:pt x="439" y="5095"/>
                </a:lnTo>
                <a:lnTo>
                  <a:pt x="439" y="5081"/>
                </a:lnTo>
                <a:cubicBezTo>
                  <a:pt x="439" y="4983"/>
                  <a:pt x="524" y="4898"/>
                  <a:pt x="622" y="4898"/>
                </a:cubicBezTo>
                <a:close/>
                <a:moveTo>
                  <a:pt x="622" y="5635"/>
                </a:moveTo>
                <a:cubicBezTo>
                  <a:pt x="738" y="5635"/>
                  <a:pt x="822" y="5720"/>
                  <a:pt x="822" y="5832"/>
                </a:cubicBezTo>
                <a:cubicBezTo>
                  <a:pt x="822" y="5944"/>
                  <a:pt x="738" y="6029"/>
                  <a:pt x="622" y="6029"/>
                </a:cubicBezTo>
                <a:cubicBezTo>
                  <a:pt x="524" y="6029"/>
                  <a:pt x="439" y="5944"/>
                  <a:pt x="439" y="5832"/>
                </a:cubicBezTo>
                <a:cubicBezTo>
                  <a:pt x="439" y="5720"/>
                  <a:pt x="524" y="5635"/>
                  <a:pt x="622" y="5635"/>
                </a:cubicBezTo>
                <a:close/>
                <a:moveTo>
                  <a:pt x="622" y="6368"/>
                </a:moveTo>
                <a:cubicBezTo>
                  <a:pt x="738" y="6368"/>
                  <a:pt x="822" y="6453"/>
                  <a:pt x="822" y="6569"/>
                </a:cubicBezTo>
                <a:cubicBezTo>
                  <a:pt x="822" y="6681"/>
                  <a:pt x="738" y="6765"/>
                  <a:pt x="622" y="6765"/>
                </a:cubicBezTo>
                <a:cubicBezTo>
                  <a:pt x="524" y="6765"/>
                  <a:pt x="439" y="6681"/>
                  <a:pt x="439" y="6569"/>
                </a:cubicBezTo>
                <a:cubicBezTo>
                  <a:pt x="439" y="6453"/>
                  <a:pt x="524" y="6368"/>
                  <a:pt x="622" y="6368"/>
                </a:cubicBezTo>
                <a:close/>
                <a:moveTo>
                  <a:pt x="622" y="7105"/>
                </a:moveTo>
                <a:cubicBezTo>
                  <a:pt x="738" y="7105"/>
                  <a:pt x="822" y="7190"/>
                  <a:pt x="822" y="7302"/>
                </a:cubicBezTo>
                <a:lnTo>
                  <a:pt x="822" y="7316"/>
                </a:lnTo>
                <a:cubicBezTo>
                  <a:pt x="822" y="7418"/>
                  <a:pt x="738" y="7502"/>
                  <a:pt x="622" y="7502"/>
                </a:cubicBezTo>
                <a:cubicBezTo>
                  <a:pt x="524" y="7502"/>
                  <a:pt x="439" y="7418"/>
                  <a:pt x="439" y="7316"/>
                </a:cubicBezTo>
                <a:lnTo>
                  <a:pt x="439" y="7302"/>
                </a:lnTo>
                <a:cubicBezTo>
                  <a:pt x="439" y="7190"/>
                  <a:pt x="524" y="7105"/>
                  <a:pt x="622" y="7105"/>
                </a:cubicBezTo>
                <a:close/>
                <a:moveTo>
                  <a:pt x="622" y="7856"/>
                </a:moveTo>
                <a:cubicBezTo>
                  <a:pt x="738" y="7856"/>
                  <a:pt x="822" y="7940"/>
                  <a:pt x="822" y="8039"/>
                </a:cubicBezTo>
                <a:lnTo>
                  <a:pt x="822" y="8053"/>
                </a:lnTo>
                <a:cubicBezTo>
                  <a:pt x="822" y="8151"/>
                  <a:pt x="738" y="8250"/>
                  <a:pt x="622" y="8250"/>
                </a:cubicBezTo>
                <a:cubicBezTo>
                  <a:pt x="524" y="8250"/>
                  <a:pt x="439" y="8151"/>
                  <a:pt x="439" y="8053"/>
                </a:cubicBezTo>
                <a:lnTo>
                  <a:pt x="439" y="8039"/>
                </a:lnTo>
                <a:cubicBezTo>
                  <a:pt x="439" y="7940"/>
                  <a:pt x="524" y="7856"/>
                  <a:pt x="622" y="7856"/>
                </a:cubicBezTo>
                <a:close/>
                <a:moveTo>
                  <a:pt x="622" y="8589"/>
                </a:moveTo>
                <a:cubicBezTo>
                  <a:pt x="738" y="8589"/>
                  <a:pt x="822" y="8674"/>
                  <a:pt x="822" y="8789"/>
                </a:cubicBezTo>
                <a:cubicBezTo>
                  <a:pt x="822" y="8902"/>
                  <a:pt x="738" y="8986"/>
                  <a:pt x="622" y="8986"/>
                </a:cubicBezTo>
                <a:cubicBezTo>
                  <a:pt x="524" y="8986"/>
                  <a:pt x="439" y="8902"/>
                  <a:pt x="439" y="8789"/>
                </a:cubicBezTo>
                <a:cubicBezTo>
                  <a:pt x="439" y="8674"/>
                  <a:pt x="524" y="8589"/>
                  <a:pt x="622" y="8589"/>
                </a:cubicBezTo>
                <a:close/>
                <a:moveTo>
                  <a:pt x="622" y="9326"/>
                </a:moveTo>
                <a:cubicBezTo>
                  <a:pt x="738" y="9326"/>
                  <a:pt x="822" y="9411"/>
                  <a:pt x="822" y="9523"/>
                </a:cubicBezTo>
                <a:cubicBezTo>
                  <a:pt x="822" y="9625"/>
                  <a:pt x="738" y="9723"/>
                  <a:pt x="622" y="9723"/>
                </a:cubicBezTo>
                <a:cubicBezTo>
                  <a:pt x="524" y="9723"/>
                  <a:pt x="439" y="9625"/>
                  <a:pt x="439" y="9523"/>
                </a:cubicBezTo>
                <a:cubicBezTo>
                  <a:pt x="439" y="9411"/>
                  <a:pt x="524" y="9326"/>
                  <a:pt x="622" y="9326"/>
                </a:cubicBezTo>
                <a:close/>
                <a:moveTo>
                  <a:pt x="622" y="10063"/>
                </a:moveTo>
                <a:cubicBezTo>
                  <a:pt x="738" y="10063"/>
                  <a:pt x="822" y="10148"/>
                  <a:pt x="822" y="10260"/>
                </a:cubicBezTo>
                <a:cubicBezTo>
                  <a:pt x="822" y="10372"/>
                  <a:pt x="738" y="10457"/>
                  <a:pt x="622" y="10457"/>
                </a:cubicBezTo>
                <a:cubicBezTo>
                  <a:pt x="524" y="10457"/>
                  <a:pt x="439" y="10372"/>
                  <a:pt x="439" y="10260"/>
                </a:cubicBezTo>
                <a:cubicBezTo>
                  <a:pt x="439" y="10148"/>
                  <a:pt x="524" y="10063"/>
                  <a:pt x="622" y="10063"/>
                </a:cubicBezTo>
                <a:close/>
                <a:moveTo>
                  <a:pt x="1" y="1"/>
                </a:moveTo>
                <a:lnTo>
                  <a:pt x="1" y="10868"/>
                </a:lnTo>
                <a:lnTo>
                  <a:pt x="9000" y="10868"/>
                </a:lnTo>
                <a:lnTo>
                  <a:pt x="90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756289" y="482600"/>
            <a:ext cx="23911" cy="5888789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0" y="1"/>
                </a:moveTo>
                <a:lnTo>
                  <a:pt x="0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952341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1199282" y="482600"/>
            <a:ext cx="23911" cy="5888789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0" y="1"/>
                </a:moveTo>
                <a:lnTo>
                  <a:pt x="0" y="10868"/>
                </a:lnTo>
                <a:lnTo>
                  <a:pt x="54" y="10868"/>
                </a:lnTo>
                <a:lnTo>
                  <a:pt x="54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1395351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1591858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1789677" y="482600"/>
            <a:ext cx="23911" cy="5888789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1986184" y="482600"/>
            <a:ext cx="25215" cy="5888789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2207464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2428752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2625259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2823071" y="482600"/>
            <a:ext cx="24346" cy="5888789"/>
          </a:xfrm>
          <a:custGeom>
            <a:avLst/>
            <a:gdLst/>
            <a:ahLst/>
            <a:cxnLst/>
            <a:rect l="l" t="t" r="r" b="b"/>
            <a:pathLst>
              <a:path w="56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3019578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3216106" y="482600"/>
            <a:ext cx="25215" cy="5888789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3437373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3658661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3856472" y="482600"/>
            <a:ext cx="24346" cy="5888789"/>
          </a:xfrm>
          <a:custGeom>
            <a:avLst/>
            <a:gdLst/>
            <a:ahLst/>
            <a:cxnLst/>
            <a:rect l="l" t="t" r="r" b="b"/>
            <a:pathLst>
              <a:path w="56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4052979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4249507" y="482600"/>
            <a:ext cx="25215" cy="5888789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779754" y="514041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779754" y="789842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779754" y="1034757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779754" y="1310557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16"/>
          <p:cNvSpPr/>
          <p:nvPr/>
        </p:nvSpPr>
        <p:spPr>
          <a:xfrm>
            <a:off x="779754" y="1557084"/>
            <a:ext cx="3470175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779754" y="1802013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779754" y="2046913"/>
            <a:ext cx="3470175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6"/>
          <p:cNvSpPr/>
          <p:nvPr/>
        </p:nvSpPr>
        <p:spPr>
          <a:xfrm>
            <a:off x="779754" y="2322729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779754" y="2569255"/>
            <a:ext cx="3470175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779754" y="2814185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779754" y="3089985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6"/>
          <p:cNvSpPr/>
          <p:nvPr/>
        </p:nvSpPr>
        <p:spPr>
          <a:xfrm>
            <a:off x="779754" y="3334900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779754" y="3610701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779754" y="3857227"/>
            <a:ext cx="3470175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779754" y="4102143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779754" y="4347057"/>
            <a:ext cx="3470175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6"/>
          <p:cNvSpPr/>
          <p:nvPr/>
        </p:nvSpPr>
        <p:spPr>
          <a:xfrm>
            <a:off x="779754" y="4622872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3" name="Google Shape;323;p16"/>
          <p:cNvSpPr/>
          <p:nvPr/>
        </p:nvSpPr>
        <p:spPr>
          <a:xfrm>
            <a:off x="779754" y="4899201"/>
            <a:ext cx="3470175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16"/>
          <p:cNvSpPr/>
          <p:nvPr/>
        </p:nvSpPr>
        <p:spPr>
          <a:xfrm>
            <a:off x="779754" y="5145754"/>
            <a:ext cx="3470175" cy="29801"/>
          </a:xfrm>
          <a:custGeom>
            <a:avLst/>
            <a:gdLst/>
            <a:ahLst/>
            <a:cxnLst/>
            <a:rect l="l" t="t" r="r" b="b"/>
            <a:pathLst>
              <a:path w="7982" h="55" extrusionOk="0">
                <a:moveTo>
                  <a:pt x="1" y="0"/>
                </a:moveTo>
                <a:lnTo>
                  <a:pt x="1" y="54"/>
                </a:lnTo>
                <a:lnTo>
                  <a:pt x="7981" y="54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779754" y="5390128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779754" y="5666457"/>
            <a:ext cx="3470175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779754" y="5910844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779754" y="6187173"/>
            <a:ext cx="3470175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7647714" y="482600"/>
            <a:ext cx="23911" cy="5888789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0" y="1"/>
                </a:moveTo>
                <a:lnTo>
                  <a:pt x="0" y="10868"/>
                </a:lnTo>
                <a:lnTo>
                  <a:pt x="54" y="10868"/>
                </a:lnTo>
                <a:lnTo>
                  <a:pt x="54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7843766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6"/>
          <p:cNvSpPr/>
          <p:nvPr/>
        </p:nvSpPr>
        <p:spPr>
          <a:xfrm>
            <a:off x="8040273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6"/>
          <p:cNvSpPr/>
          <p:nvPr/>
        </p:nvSpPr>
        <p:spPr>
          <a:xfrm>
            <a:off x="8238099" y="482600"/>
            <a:ext cx="23911" cy="5888789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6"/>
          <p:cNvSpPr/>
          <p:nvPr/>
        </p:nvSpPr>
        <p:spPr>
          <a:xfrm>
            <a:off x="8434613" y="482600"/>
            <a:ext cx="25215" cy="5888789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6"/>
          <p:cNvSpPr/>
          <p:nvPr/>
        </p:nvSpPr>
        <p:spPr>
          <a:xfrm>
            <a:off x="8655879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7499716" y="514048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7499716" y="789848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16"/>
          <p:cNvSpPr/>
          <p:nvPr/>
        </p:nvSpPr>
        <p:spPr>
          <a:xfrm>
            <a:off x="7499716" y="1034764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16"/>
          <p:cNvSpPr/>
          <p:nvPr/>
        </p:nvSpPr>
        <p:spPr>
          <a:xfrm>
            <a:off x="7499716" y="1310564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16"/>
          <p:cNvSpPr/>
          <p:nvPr/>
        </p:nvSpPr>
        <p:spPr>
          <a:xfrm>
            <a:off x="7499716" y="1557089"/>
            <a:ext cx="1282328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16"/>
          <p:cNvSpPr/>
          <p:nvPr/>
        </p:nvSpPr>
        <p:spPr>
          <a:xfrm>
            <a:off x="7499716" y="1802018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7499716" y="2046921"/>
            <a:ext cx="1282328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7499716" y="2322734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7499716" y="2569260"/>
            <a:ext cx="1282328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7499716" y="2814189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5" name="Google Shape;345;p16"/>
          <p:cNvSpPr/>
          <p:nvPr/>
        </p:nvSpPr>
        <p:spPr>
          <a:xfrm>
            <a:off x="7499716" y="3089989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7499716" y="3334904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16"/>
          <p:cNvSpPr/>
          <p:nvPr/>
        </p:nvSpPr>
        <p:spPr>
          <a:xfrm>
            <a:off x="7499716" y="3610703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7499716" y="3857231"/>
            <a:ext cx="1282328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16"/>
          <p:cNvSpPr/>
          <p:nvPr/>
        </p:nvSpPr>
        <p:spPr>
          <a:xfrm>
            <a:off x="7499716" y="4102160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0" name="Google Shape;350;p16"/>
          <p:cNvSpPr/>
          <p:nvPr/>
        </p:nvSpPr>
        <p:spPr>
          <a:xfrm>
            <a:off x="7499716" y="4347061"/>
            <a:ext cx="1282328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16"/>
          <p:cNvSpPr/>
          <p:nvPr/>
        </p:nvSpPr>
        <p:spPr>
          <a:xfrm>
            <a:off x="7499716" y="4622874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16"/>
          <p:cNvSpPr/>
          <p:nvPr/>
        </p:nvSpPr>
        <p:spPr>
          <a:xfrm>
            <a:off x="7499716" y="4899205"/>
            <a:ext cx="1282328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16"/>
          <p:cNvSpPr/>
          <p:nvPr/>
        </p:nvSpPr>
        <p:spPr>
          <a:xfrm>
            <a:off x="7499716" y="5145757"/>
            <a:ext cx="1282328" cy="29801"/>
          </a:xfrm>
          <a:custGeom>
            <a:avLst/>
            <a:gdLst/>
            <a:ahLst/>
            <a:cxnLst/>
            <a:rect l="l" t="t" r="r" b="b"/>
            <a:pathLst>
              <a:path w="7982" h="55" extrusionOk="0">
                <a:moveTo>
                  <a:pt x="1" y="0"/>
                </a:moveTo>
                <a:lnTo>
                  <a:pt x="1" y="54"/>
                </a:lnTo>
                <a:lnTo>
                  <a:pt x="7981" y="54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7499716" y="5390130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7499716" y="5666457"/>
            <a:ext cx="1282328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7499716" y="5910845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7499716" y="6187173"/>
            <a:ext cx="1282328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16"/>
          <p:cNvSpPr/>
          <p:nvPr/>
        </p:nvSpPr>
        <p:spPr>
          <a:xfrm>
            <a:off x="4424596" y="482600"/>
            <a:ext cx="23911" cy="5888789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0" y="1"/>
                </a:moveTo>
                <a:lnTo>
                  <a:pt x="0" y="10868"/>
                </a:lnTo>
                <a:lnTo>
                  <a:pt x="54" y="10868"/>
                </a:lnTo>
                <a:lnTo>
                  <a:pt x="54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16"/>
          <p:cNvSpPr/>
          <p:nvPr/>
        </p:nvSpPr>
        <p:spPr>
          <a:xfrm>
            <a:off x="4620647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16"/>
          <p:cNvSpPr/>
          <p:nvPr/>
        </p:nvSpPr>
        <p:spPr>
          <a:xfrm>
            <a:off x="4817154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16"/>
          <p:cNvSpPr/>
          <p:nvPr/>
        </p:nvSpPr>
        <p:spPr>
          <a:xfrm>
            <a:off x="5014986" y="482600"/>
            <a:ext cx="23911" cy="5888789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16"/>
          <p:cNvSpPr/>
          <p:nvPr/>
        </p:nvSpPr>
        <p:spPr>
          <a:xfrm>
            <a:off x="5211483" y="482600"/>
            <a:ext cx="25215" cy="5888789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16"/>
          <p:cNvSpPr/>
          <p:nvPr/>
        </p:nvSpPr>
        <p:spPr>
          <a:xfrm>
            <a:off x="5432761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16"/>
          <p:cNvSpPr/>
          <p:nvPr/>
        </p:nvSpPr>
        <p:spPr>
          <a:xfrm>
            <a:off x="5654048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16"/>
          <p:cNvSpPr/>
          <p:nvPr/>
        </p:nvSpPr>
        <p:spPr>
          <a:xfrm>
            <a:off x="5850556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16"/>
          <p:cNvSpPr/>
          <p:nvPr/>
        </p:nvSpPr>
        <p:spPr>
          <a:xfrm>
            <a:off x="6048367" y="482600"/>
            <a:ext cx="24346" cy="5888789"/>
          </a:xfrm>
          <a:custGeom>
            <a:avLst/>
            <a:gdLst/>
            <a:ahLst/>
            <a:cxnLst/>
            <a:rect l="l" t="t" r="r" b="b"/>
            <a:pathLst>
              <a:path w="56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16"/>
          <p:cNvSpPr/>
          <p:nvPr/>
        </p:nvSpPr>
        <p:spPr>
          <a:xfrm>
            <a:off x="6244874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6441385" y="482600"/>
            <a:ext cx="25215" cy="5888789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16"/>
          <p:cNvSpPr/>
          <p:nvPr/>
        </p:nvSpPr>
        <p:spPr>
          <a:xfrm>
            <a:off x="6662669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16"/>
          <p:cNvSpPr/>
          <p:nvPr/>
        </p:nvSpPr>
        <p:spPr>
          <a:xfrm>
            <a:off x="6883957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16"/>
          <p:cNvSpPr/>
          <p:nvPr/>
        </p:nvSpPr>
        <p:spPr>
          <a:xfrm>
            <a:off x="7081768" y="482600"/>
            <a:ext cx="24346" cy="5888789"/>
          </a:xfrm>
          <a:custGeom>
            <a:avLst/>
            <a:gdLst/>
            <a:ahLst/>
            <a:cxnLst/>
            <a:rect l="l" t="t" r="r" b="b"/>
            <a:pathLst>
              <a:path w="56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16"/>
          <p:cNvSpPr/>
          <p:nvPr/>
        </p:nvSpPr>
        <p:spPr>
          <a:xfrm>
            <a:off x="7278275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16"/>
          <p:cNvSpPr/>
          <p:nvPr/>
        </p:nvSpPr>
        <p:spPr>
          <a:xfrm>
            <a:off x="7474787" y="482600"/>
            <a:ext cx="25215" cy="5888789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16"/>
          <p:cNvSpPr/>
          <p:nvPr/>
        </p:nvSpPr>
        <p:spPr>
          <a:xfrm>
            <a:off x="4276603" y="514048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16"/>
          <p:cNvSpPr/>
          <p:nvPr/>
        </p:nvSpPr>
        <p:spPr>
          <a:xfrm>
            <a:off x="4276603" y="789848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16"/>
          <p:cNvSpPr/>
          <p:nvPr/>
        </p:nvSpPr>
        <p:spPr>
          <a:xfrm>
            <a:off x="4276603" y="1034764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16"/>
          <p:cNvSpPr/>
          <p:nvPr/>
        </p:nvSpPr>
        <p:spPr>
          <a:xfrm>
            <a:off x="4276603" y="1310564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16"/>
          <p:cNvSpPr/>
          <p:nvPr/>
        </p:nvSpPr>
        <p:spPr>
          <a:xfrm>
            <a:off x="4276603" y="1557089"/>
            <a:ext cx="3198607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16"/>
          <p:cNvSpPr/>
          <p:nvPr/>
        </p:nvSpPr>
        <p:spPr>
          <a:xfrm>
            <a:off x="4274819" y="1802018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4277940" y="2046921"/>
            <a:ext cx="3198607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16"/>
          <p:cNvSpPr/>
          <p:nvPr/>
        </p:nvSpPr>
        <p:spPr>
          <a:xfrm>
            <a:off x="4277940" y="2322734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16"/>
          <p:cNvSpPr/>
          <p:nvPr/>
        </p:nvSpPr>
        <p:spPr>
          <a:xfrm>
            <a:off x="4277940" y="2569260"/>
            <a:ext cx="3198607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16"/>
          <p:cNvSpPr/>
          <p:nvPr/>
        </p:nvSpPr>
        <p:spPr>
          <a:xfrm>
            <a:off x="4277940" y="2814189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16"/>
          <p:cNvSpPr/>
          <p:nvPr/>
        </p:nvSpPr>
        <p:spPr>
          <a:xfrm>
            <a:off x="4277940" y="3089989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16"/>
          <p:cNvSpPr/>
          <p:nvPr/>
        </p:nvSpPr>
        <p:spPr>
          <a:xfrm>
            <a:off x="4277940" y="3334904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16"/>
          <p:cNvSpPr/>
          <p:nvPr/>
        </p:nvSpPr>
        <p:spPr>
          <a:xfrm>
            <a:off x="4277940" y="3610703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16"/>
          <p:cNvSpPr/>
          <p:nvPr/>
        </p:nvSpPr>
        <p:spPr>
          <a:xfrm>
            <a:off x="4277940" y="3857231"/>
            <a:ext cx="3198607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16"/>
          <p:cNvSpPr/>
          <p:nvPr/>
        </p:nvSpPr>
        <p:spPr>
          <a:xfrm>
            <a:off x="4277940" y="4102160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16"/>
          <p:cNvSpPr/>
          <p:nvPr/>
        </p:nvSpPr>
        <p:spPr>
          <a:xfrm>
            <a:off x="4277940" y="4347061"/>
            <a:ext cx="3198607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16"/>
          <p:cNvSpPr/>
          <p:nvPr/>
        </p:nvSpPr>
        <p:spPr>
          <a:xfrm>
            <a:off x="4277940" y="4622874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16"/>
          <p:cNvSpPr/>
          <p:nvPr/>
        </p:nvSpPr>
        <p:spPr>
          <a:xfrm>
            <a:off x="4277940" y="4899205"/>
            <a:ext cx="3198607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16"/>
          <p:cNvSpPr/>
          <p:nvPr/>
        </p:nvSpPr>
        <p:spPr>
          <a:xfrm>
            <a:off x="4277940" y="5145757"/>
            <a:ext cx="3198607" cy="29801"/>
          </a:xfrm>
          <a:custGeom>
            <a:avLst/>
            <a:gdLst/>
            <a:ahLst/>
            <a:cxnLst/>
            <a:rect l="l" t="t" r="r" b="b"/>
            <a:pathLst>
              <a:path w="7982" h="55" extrusionOk="0">
                <a:moveTo>
                  <a:pt x="1" y="0"/>
                </a:moveTo>
                <a:lnTo>
                  <a:pt x="1" y="54"/>
                </a:lnTo>
                <a:lnTo>
                  <a:pt x="7981" y="54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16"/>
          <p:cNvSpPr/>
          <p:nvPr/>
        </p:nvSpPr>
        <p:spPr>
          <a:xfrm>
            <a:off x="4277940" y="5390130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16"/>
          <p:cNvSpPr/>
          <p:nvPr/>
        </p:nvSpPr>
        <p:spPr>
          <a:xfrm>
            <a:off x="4277940" y="5666457"/>
            <a:ext cx="3198607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16"/>
          <p:cNvSpPr/>
          <p:nvPr/>
        </p:nvSpPr>
        <p:spPr>
          <a:xfrm>
            <a:off x="4277940" y="5910845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16"/>
          <p:cNvSpPr/>
          <p:nvPr/>
        </p:nvSpPr>
        <p:spPr>
          <a:xfrm>
            <a:off x="4277940" y="6187173"/>
            <a:ext cx="3198607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8" name="Google Shape;398;p16"/>
          <p:cNvSpPr txBox="1">
            <a:spLocks noGrp="1"/>
          </p:cNvSpPr>
          <p:nvPr>
            <p:ph type="subTitle" idx="1"/>
          </p:nvPr>
        </p:nvSpPr>
        <p:spPr>
          <a:xfrm>
            <a:off x="800325" y="3124489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9" name="Google Shape;399;p16"/>
          <p:cNvSpPr txBox="1">
            <a:spLocks noGrp="1"/>
          </p:cNvSpPr>
          <p:nvPr>
            <p:ph type="title" idx="2"/>
          </p:nvPr>
        </p:nvSpPr>
        <p:spPr>
          <a:xfrm>
            <a:off x="800325" y="2626504"/>
            <a:ext cx="2316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 txBox="1">
            <a:spLocks noGrp="1"/>
          </p:cNvSpPr>
          <p:nvPr>
            <p:ph type="subTitle" idx="3"/>
          </p:nvPr>
        </p:nvSpPr>
        <p:spPr>
          <a:xfrm>
            <a:off x="3413996" y="3124489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1" name="Google Shape;401;p16"/>
          <p:cNvSpPr txBox="1">
            <a:spLocks noGrp="1"/>
          </p:cNvSpPr>
          <p:nvPr>
            <p:ph type="title" idx="4"/>
          </p:nvPr>
        </p:nvSpPr>
        <p:spPr>
          <a:xfrm>
            <a:off x="3414000" y="2626504"/>
            <a:ext cx="2316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2" name="Google Shape;402;p16"/>
          <p:cNvSpPr txBox="1">
            <a:spLocks noGrp="1"/>
          </p:cNvSpPr>
          <p:nvPr>
            <p:ph type="subTitle" idx="5"/>
          </p:nvPr>
        </p:nvSpPr>
        <p:spPr>
          <a:xfrm>
            <a:off x="6027666" y="3124489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title" idx="6"/>
          </p:nvPr>
        </p:nvSpPr>
        <p:spPr>
          <a:xfrm>
            <a:off x="6027674" y="2626504"/>
            <a:ext cx="2316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4" name="Google Shape;404;p16"/>
          <p:cNvSpPr txBox="1">
            <a:spLocks noGrp="1"/>
          </p:cNvSpPr>
          <p:nvPr>
            <p:ph type="subTitle" idx="7"/>
          </p:nvPr>
        </p:nvSpPr>
        <p:spPr>
          <a:xfrm>
            <a:off x="800325" y="5206277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5" name="Google Shape;405;p16"/>
          <p:cNvSpPr txBox="1">
            <a:spLocks noGrp="1"/>
          </p:cNvSpPr>
          <p:nvPr>
            <p:ph type="title" idx="8"/>
          </p:nvPr>
        </p:nvSpPr>
        <p:spPr>
          <a:xfrm>
            <a:off x="800325" y="4708259"/>
            <a:ext cx="2316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6" name="Google Shape;406;p16"/>
          <p:cNvSpPr txBox="1">
            <a:spLocks noGrp="1"/>
          </p:cNvSpPr>
          <p:nvPr>
            <p:ph type="subTitle" idx="9"/>
          </p:nvPr>
        </p:nvSpPr>
        <p:spPr>
          <a:xfrm>
            <a:off x="3413996" y="5206277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7" name="Google Shape;407;p16"/>
          <p:cNvSpPr txBox="1">
            <a:spLocks noGrp="1"/>
          </p:cNvSpPr>
          <p:nvPr>
            <p:ph type="title" idx="13"/>
          </p:nvPr>
        </p:nvSpPr>
        <p:spPr>
          <a:xfrm>
            <a:off x="3414000" y="4708259"/>
            <a:ext cx="2316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8" name="Google Shape;408;p16"/>
          <p:cNvSpPr txBox="1">
            <a:spLocks noGrp="1"/>
          </p:cNvSpPr>
          <p:nvPr>
            <p:ph type="subTitle" idx="14"/>
          </p:nvPr>
        </p:nvSpPr>
        <p:spPr>
          <a:xfrm>
            <a:off x="6027666" y="5206277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9" name="Google Shape;409;p16"/>
          <p:cNvSpPr txBox="1">
            <a:spLocks noGrp="1"/>
          </p:cNvSpPr>
          <p:nvPr>
            <p:ph type="title" idx="15"/>
          </p:nvPr>
        </p:nvSpPr>
        <p:spPr>
          <a:xfrm>
            <a:off x="6027674" y="4708259"/>
            <a:ext cx="2316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7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7"/>
          <p:cNvSpPr/>
          <p:nvPr/>
        </p:nvSpPr>
        <p:spPr>
          <a:xfrm>
            <a:off x="413521" y="506167"/>
            <a:ext cx="8217957" cy="5845692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8"/>
          <p:cNvSpPr/>
          <p:nvPr/>
        </p:nvSpPr>
        <p:spPr>
          <a:xfrm>
            <a:off x="413521" y="506167"/>
            <a:ext cx="8217957" cy="5845692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1" name="Google Shape;421;p1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19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26;p19"/>
          <p:cNvGrpSpPr/>
          <p:nvPr/>
        </p:nvGrpSpPr>
        <p:grpSpPr>
          <a:xfrm>
            <a:off x="314348" y="531067"/>
            <a:ext cx="8515329" cy="5795880"/>
            <a:chOff x="314337" y="398300"/>
            <a:chExt cx="8515329" cy="4346910"/>
          </a:xfrm>
        </p:grpSpPr>
        <p:sp>
          <p:nvSpPr>
            <p:cNvPr id="427" name="Google Shape;427;p19"/>
            <p:cNvSpPr/>
            <p:nvPr/>
          </p:nvSpPr>
          <p:spPr>
            <a:xfrm>
              <a:off x="314337" y="398300"/>
              <a:ext cx="8515329" cy="4346910"/>
            </a:xfrm>
            <a:custGeom>
              <a:avLst/>
              <a:gdLst/>
              <a:ahLst/>
              <a:cxnLst/>
              <a:rect l="l" t="t" r="r" b="b"/>
              <a:pathLst>
                <a:path w="33904" h="19130" extrusionOk="0">
                  <a:moveTo>
                    <a:pt x="792" y="567"/>
                  </a:moveTo>
                  <a:cubicBezTo>
                    <a:pt x="894" y="567"/>
                    <a:pt x="962" y="635"/>
                    <a:pt x="962" y="737"/>
                  </a:cubicBezTo>
                  <a:lnTo>
                    <a:pt x="962" y="1189"/>
                  </a:lnTo>
                  <a:cubicBezTo>
                    <a:pt x="962" y="1287"/>
                    <a:pt x="894" y="1359"/>
                    <a:pt x="792" y="1359"/>
                  </a:cubicBezTo>
                  <a:cubicBezTo>
                    <a:pt x="694" y="1359"/>
                    <a:pt x="622" y="1287"/>
                    <a:pt x="622" y="1189"/>
                  </a:cubicBezTo>
                  <a:lnTo>
                    <a:pt x="622" y="737"/>
                  </a:lnTo>
                  <a:cubicBezTo>
                    <a:pt x="622" y="635"/>
                    <a:pt x="694" y="567"/>
                    <a:pt x="792" y="567"/>
                  </a:cubicBezTo>
                  <a:close/>
                  <a:moveTo>
                    <a:pt x="792" y="1641"/>
                  </a:moveTo>
                  <a:cubicBezTo>
                    <a:pt x="894" y="1641"/>
                    <a:pt x="962" y="1712"/>
                    <a:pt x="962" y="1810"/>
                  </a:cubicBezTo>
                  <a:lnTo>
                    <a:pt x="962" y="2265"/>
                  </a:lnTo>
                  <a:cubicBezTo>
                    <a:pt x="962" y="2364"/>
                    <a:pt x="894" y="2435"/>
                    <a:pt x="792" y="2435"/>
                  </a:cubicBezTo>
                  <a:cubicBezTo>
                    <a:pt x="694" y="2435"/>
                    <a:pt x="622" y="2364"/>
                    <a:pt x="622" y="2265"/>
                  </a:cubicBezTo>
                  <a:lnTo>
                    <a:pt x="622" y="1810"/>
                  </a:lnTo>
                  <a:cubicBezTo>
                    <a:pt x="622" y="1712"/>
                    <a:pt x="694" y="1641"/>
                    <a:pt x="792" y="1641"/>
                  </a:cubicBezTo>
                  <a:close/>
                  <a:moveTo>
                    <a:pt x="792" y="2717"/>
                  </a:moveTo>
                  <a:cubicBezTo>
                    <a:pt x="894" y="2717"/>
                    <a:pt x="962" y="2788"/>
                    <a:pt x="962" y="2887"/>
                  </a:cubicBezTo>
                  <a:lnTo>
                    <a:pt x="962" y="3339"/>
                  </a:lnTo>
                  <a:cubicBezTo>
                    <a:pt x="962" y="3437"/>
                    <a:pt x="894" y="3508"/>
                    <a:pt x="792" y="3508"/>
                  </a:cubicBezTo>
                  <a:cubicBezTo>
                    <a:pt x="694" y="3508"/>
                    <a:pt x="622" y="3437"/>
                    <a:pt x="622" y="3339"/>
                  </a:cubicBezTo>
                  <a:lnTo>
                    <a:pt x="622" y="2887"/>
                  </a:lnTo>
                  <a:cubicBezTo>
                    <a:pt x="622" y="2788"/>
                    <a:pt x="694" y="2717"/>
                    <a:pt x="792" y="2717"/>
                  </a:cubicBezTo>
                  <a:close/>
                  <a:moveTo>
                    <a:pt x="792" y="3794"/>
                  </a:moveTo>
                  <a:cubicBezTo>
                    <a:pt x="894" y="3794"/>
                    <a:pt x="962" y="3861"/>
                    <a:pt x="962" y="3963"/>
                  </a:cubicBezTo>
                  <a:lnTo>
                    <a:pt x="962" y="4415"/>
                  </a:lnTo>
                  <a:cubicBezTo>
                    <a:pt x="962" y="4514"/>
                    <a:pt x="894" y="4585"/>
                    <a:pt x="792" y="4585"/>
                  </a:cubicBezTo>
                  <a:cubicBezTo>
                    <a:pt x="694" y="4585"/>
                    <a:pt x="622" y="4514"/>
                    <a:pt x="622" y="4415"/>
                  </a:cubicBezTo>
                  <a:lnTo>
                    <a:pt x="622" y="3963"/>
                  </a:lnTo>
                  <a:cubicBezTo>
                    <a:pt x="622" y="3861"/>
                    <a:pt x="694" y="3794"/>
                    <a:pt x="792" y="3794"/>
                  </a:cubicBezTo>
                  <a:close/>
                  <a:moveTo>
                    <a:pt x="792" y="4867"/>
                  </a:moveTo>
                  <a:cubicBezTo>
                    <a:pt x="894" y="4867"/>
                    <a:pt x="962" y="4938"/>
                    <a:pt x="962" y="5036"/>
                  </a:cubicBezTo>
                  <a:lnTo>
                    <a:pt x="962" y="5492"/>
                  </a:lnTo>
                  <a:cubicBezTo>
                    <a:pt x="962" y="5590"/>
                    <a:pt x="894" y="5661"/>
                    <a:pt x="792" y="5661"/>
                  </a:cubicBezTo>
                  <a:cubicBezTo>
                    <a:pt x="694" y="5661"/>
                    <a:pt x="622" y="5590"/>
                    <a:pt x="622" y="5492"/>
                  </a:cubicBezTo>
                  <a:lnTo>
                    <a:pt x="622" y="5036"/>
                  </a:lnTo>
                  <a:cubicBezTo>
                    <a:pt x="622" y="4938"/>
                    <a:pt x="694" y="4867"/>
                    <a:pt x="792" y="4867"/>
                  </a:cubicBezTo>
                  <a:close/>
                  <a:moveTo>
                    <a:pt x="792" y="5943"/>
                  </a:moveTo>
                  <a:cubicBezTo>
                    <a:pt x="894" y="5943"/>
                    <a:pt x="962" y="6015"/>
                    <a:pt x="962" y="6113"/>
                  </a:cubicBezTo>
                  <a:lnTo>
                    <a:pt x="962" y="6565"/>
                  </a:lnTo>
                  <a:cubicBezTo>
                    <a:pt x="962" y="6663"/>
                    <a:pt x="894" y="6734"/>
                    <a:pt x="792" y="6734"/>
                  </a:cubicBezTo>
                  <a:cubicBezTo>
                    <a:pt x="694" y="6734"/>
                    <a:pt x="622" y="6663"/>
                    <a:pt x="622" y="6565"/>
                  </a:cubicBezTo>
                  <a:lnTo>
                    <a:pt x="622" y="6113"/>
                  </a:lnTo>
                  <a:cubicBezTo>
                    <a:pt x="622" y="6015"/>
                    <a:pt x="694" y="5943"/>
                    <a:pt x="792" y="5943"/>
                  </a:cubicBezTo>
                  <a:close/>
                  <a:moveTo>
                    <a:pt x="792" y="7020"/>
                  </a:moveTo>
                  <a:cubicBezTo>
                    <a:pt x="894" y="7020"/>
                    <a:pt x="962" y="7088"/>
                    <a:pt x="962" y="7190"/>
                  </a:cubicBezTo>
                  <a:lnTo>
                    <a:pt x="962" y="7641"/>
                  </a:lnTo>
                  <a:cubicBezTo>
                    <a:pt x="962" y="7740"/>
                    <a:pt x="894" y="7811"/>
                    <a:pt x="792" y="7811"/>
                  </a:cubicBezTo>
                  <a:cubicBezTo>
                    <a:pt x="694" y="7811"/>
                    <a:pt x="622" y="7740"/>
                    <a:pt x="622" y="7641"/>
                  </a:cubicBezTo>
                  <a:lnTo>
                    <a:pt x="622" y="7190"/>
                  </a:lnTo>
                  <a:cubicBezTo>
                    <a:pt x="622" y="7088"/>
                    <a:pt x="694" y="7020"/>
                    <a:pt x="792" y="7020"/>
                  </a:cubicBezTo>
                  <a:close/>
                  <a:moveTo>
                    <a:pt x="792" y="8093"/>
                  </a:moveTo>
                  <a:cubicBezTo>
                    <a:pt x="894" y="8093"/>
                    <a:pt x="962" y="8164"/>
                    <a:pt x="962" y="8263"/>
                  </a:cubicBezTo>
                  <a:lnTo>
                    <a:pt x="962" y="8718"/>
                  </a:lnTo>
                  <a:cubicBezTo>
                    <a:pt x="962" y="8816"/>
                    <a:pt x="894" y="8888"/>
                    <a:pt x="792" y="8888"/>
                  </a:cubicBezTo>
                  <a:cubicBezTo>
                    <a:pt x="694" y="8888"/>
                    <a:pt x="622" y="8816"/>
                    <a:pt x="622" y="8718"/>
                  </a:cubicBezTo>
                  <a:lnTo>
                    <a:pt x="622" y="8263"/>
                  </a:lnTo>
                  <a:cubicBezTo>
                    <a:pt x="622" y="8164"/>
                    <a:pt x="694" y="8093"/>
                    <a:pt x="792" y="8093"/>
                  </a:cubicBezTo>
                  <a:close/>
                  <a:moveTo>
                    <a:pt x="792" y="9227"/>
                  </a:moveTo>
                  <a:cubicBezTo>
                    <a:pt x="894" y="9227"/>
                    <a:pt x="962" y="9295"/>
                    <a:pt x="962" y="9397"/>
                  </a:cubicBezTo>
                  <a:lnTo>
                    <a:pt x="962" y="9849"/>
                  </a:lnTo>
                  <a:cubicBezTo>
                    <a:pt x="962" y="9947"/>
                    <a:pt x="894" y="10018"/>
                    <a:pt x="792" y="10018"/>
                  </a:cubicBezTo>
                  <a:cubicBezTo>
                    <a:pt x="694" y="10018"/>
                    <a:pt x="622" y="9947"/>
                    <a:pt x="622" y="9849"/>
                  </a:cubicBezTo>
                  <a:lnTo>
                    <a:pt x="622" y="9397"/>
                  </a:lnTo>
                  <a:cubicBezTo>
                    <a:pt x="622" y="9295"/>
                    <a:pt x="694" y="9227"/>
                    <a:pt x="792" y="9227"/>
                  </a:cubicBezTo>
                  <a:close/>
                  <a:moveTo>
                    <a:pt x="792" y="10300"/>
                  </a:moveTo>
                  <a:cubicBezTo>
                    <a:pt x="894" y="10300"/>
                    <a:pt x="962" y="10372"/>
                    <a:pt x="962" y="10470"/>
                  </a:cubicBezTo>
                  <a:lnTo>
                    <a:pt x="962" y="10925"/>
                  </a:lnTo>
                  <a:cubicBezTo>
                    <a:pt x="962" y="11024"/>
                    <a:pt x="894" y="11095"/>
                    <a:pt x="792" y="11095"/>
                  </a:cubicBezTo>
                  <a:cubicBezTo>
                    <a:pt x="694" y="11095"/>
                    <a:pt x="622" y="11024"/>
                    <a:pt x="622" y="10925"/>
                  </a:cubicBezTo>
                  <a:lnTo>
                    <a:pt x="622" y="10470"/>
                  </a:lnTo>
                  <a:cubicBezTo>
                    <a:pt x="622" y="10372"/>
                    <a:pt x="694" y="10300"/>
                    <a:pt x="792" y="10300"/>
                  </a:cubicBezTo>
                  <a:close/>
                  <a:moveTo>
                    <a:pt x="792" y="11377"/>
                  </a:moveTo>
                  <a:cubicBezTo>
                    <a:pt x="894" y="11377"/>
                    <a:pt x="962" y="11448"/>
                    <a:pt x="962" y="11547"/>
                  </a:cubicBezTo>
                  <a:lnTo>
                    <a:pt x="962" y="11998"/>
                  </a:lnTo>
                  <a:cubicBezTo>
                    <a:pt x="962" y="12097"/>
                    <a:pt x="894" y="12168"/>
                    <a:pt x="792" y="12168"/>
                  </a:cubicBezTo>
                  <a:cubicBezTo>
                    <a:pt x="694" y="12168"/>
                    <a:pt x="622" y="12097"/>
                    <a:pt x="622" y="11998"/>
                  </a:cubicBezTo>
                  <a:lnTo>
                    <a:pt x="622" y="11547"/>
                  </a:lnTo>
                  <a:cubicBezTo>
                    <a:pt x="622" y="11448"/>
                    <a:pt x="694" y="11377"/>
                    <a:pt x="792" y="11377"/>
                  </a:cubicBezTo>
                  <a:close/>
                  <a:moveTo>
                    <a:pt x="792" y="12453"/>
                  </a:moveTo>
                  <a:cubicBezTo>
                    <a:pt x="894" y="12453"/>
                    <a:pt x="962" y="12521"/>
                    <a:pt x="962" y="12623"/>
                  </a:cubicBezTo>
                  <a:lnTo>
                    <a:pt x="962" y="13075"/>
                  </a:lnTo>
                  <a:cubicBezTo>
                    <a:pt x="962" y="13173"/>
                    <a:pt x="894" y="13245"/>
                    <a:pt x="792" y="13245"/>
                  </a:cubicBezTo>
                  <a:cubicBezTo>
                    <a:pt x="694" y="13245"/>
                    <a:pt x="622" y="13173"/>
                    <a:pt x="622" y="13075"/>
                  </a:cubicBezTo>
                  <a:lnTo>
                    <a:pt x="622" y="12623"/>
                  </a:lnTo>
                  <a:cubicBezTo>
                    <a:pt x="622" y="12521"/>
                    <a:pt x="694" y="12453"/>
                    <a:pt x="792" y="12453"/>
                  </a:cubicBezTo>
                  <a:close/>
                  <a:moveTo>
                    <a:pt x="792" y="13526"/>
                  </a:moveTo>
                  <a:cubicBezTo>
                    <a:pt x="894" y="13526"/>
                    <a:pt x="962" y="13598"/>
                    <a:pt x="962" y="13696"/>
                  </a:cubicBezTo>
                  <a:lnTo>
                    <a:pt x="962" y="14151"/>
                  </a:lnTo>
                  <a:cubicBezTo>
                    <a:pt x="962" y="14250"/>
                    <a:pt x="894" y="14321"/>
                    <a:pt x="792" y="14321"/>
                  </a:cubicBezTo>
                  <a:cubicBezTo>
                    <a:pt x="694" y="14321"/>
                    <a:pt x="622" y="14250"/>
                    <a:pt x="622" y="14151"/>
                  </a:cubicBezTo>
                  <a:lnTo>
                    <a:pt x="622" y="13696"/>
                  </a:lnTo>
                  <a:cubicBezTo>
                    <a:pt x="622" y="13598"/>
                    <a:pt x="694" y="13526"/>
                    <a:pt x="792" y="13526"/>
                  </a:cubicBezTo>
                  <a:close/>
                  <a:moveTo>
                    <a:pt x="792" y="14603"/>
                  </a:moveTo>
                  <a:cubicBezTo>
                    <a:pt x="894" y="14603"/>
                    <a:pt x="962" y="14674"/>
                    <a:pt x="962" y="14773"/>
                  </a:cubicBezTo>
                  <a:lnTo>
                    <a:pt x="962" y="15224"/>
                  </a:lnTo>
                  <a:cubicBezTo>
                    <a:pt x="962" y="15323"/>
                    <a:pt x="894" y="15394"/>
                    <a:pt x="792" y="15394"/>
                  </a:cubicBezTo>
                  <a:cubicBezTo>
                    <a:pt x="694" y="15394"/>
                    <a:pt x="622" y="15323"/>
                    <a:pt x="622" y="15224"/>
                  </a:cubicBezTo>
                  <a:lnTo>
                    <a:pt x="622" y="14773"/>
                  </a:lnTo>
                  <a:cubicBezTo>
                    <a:pt x="622" y="14674"/>
                    <a:pt x="694" y="14603"/>
                    <a:pt x="792" y="14603"/>
                  </a:cubicBezTo>
                  <a:close/>
                  <a:moveTo>
                    <a:pt x="792" y="15680"/>
                  </a:moveTo>
                  <a:cubicBezTo>
                    <a:pt x="894" y="15680"/>
                    <a:pt x="962" y="15747"/>
                    <a:pt x="962" y="15849"/>
                  </a:cubicBezTo>
                  <a:lnTo>
                    <a:pt x="962" y="16301"/>
                  </a:lnTo>
                  <a:cubicBezTo>
                    <a:pt x="962" y="16399"/>
                    <a:pt x="894" y="16471"/>
                    <a:pt x="792" y="16471"/>
                  </a:cubicBezTo>
                  <a:cubicBezTo>
                    <a:pt x="694" y="16471"/>
                    <a:pt x="622" y="16399"/>
                    <a:pt x="622" y="16301"/>
                  </a:cubicBezTo>
                  <a:lnTo>
                    <a:pt x="622" y="15849"/>
                  </a:lnTo>
                  <a:cubicBezTo>
                    <a:pt x="622" y="15747"/>
                    <a:pt x="694" y="15680"/>
                    <a:pt x="792" y="15680"/>
                  </a:cubicBezTo>
                  <a:close/>
                  <a:moveTo>
                    <a:pt x="792" y="16753"/>
                  </a:moveTo>
                  <a:cubicBezTo>
                    <a:pt x="894" y="16753"/>
                    <a:pt x="962" y="16824"/>
                    <a:pt x="962" y="16922"/>
                  </a:cubicBezTo>
                  <a:lnTo>
                    <a:pt x="962" y="17378"/>
                  </a:lnTo>
                  <a:cubicBezTo>
                    <a:pt x="962" y="17476"/>
                    <a:pt x="894" y="17547"/>
                    <a:pt x="792" y="17547"/>
                  </a:cubicBezTo>
                  <a:cubicBezTo>
                    <a:pt x="694" y="17547"/>
                    <a:pt x="622" y="17476"/>
                    <a:pt x="622" y="17378"/>
                  </a:cubicBezTo>
                  <a:lnTo>
                    <a:pt x="622" y="16922"/>
                  </a:lnTo>
                  <a:cubicBezTo>
                    <a:pt x="622" y="16824"/>
                    <a:pt x="694" y="16753"/>
                    <a:pt x="792" y="16753"/>
                  </a:cubicBezTo>
                  <a:close/>
                  <a:moveTo>
                    <a:pt x="792" y="17829"/>
                  </a:moveTo>
                  <a:cubicBezTo>
                    <a:pt x="894" y="17829"/>
                    <a:pt x="962" y="17901"/>
                    <a:pt x="962" y="17999"/>
                  </a:cubicBezTo>
                  <a:lnTo>
                    <a:pt x="962" y="18451"/>
                  </a:lnTo>
                  <a:cubicBezTo>
                    <a:pt x="962" y="18549"/>
                    <a:pt x="894" y="18620"/>
                    <a:pt x="792" y="18620"/>
                  </a:cubicBezTo>
                  <a:cubicBezTo>
                    <a:pt x="694" y="18620"/>
                    <a:pt x="622" y="18549"/>
                    <a:pt x="622" y="18451"/>
                  </a:cubicBezTo>
                  <a:lnTo>
                    <a:pt x="622" y="17999"/>
                  </a:lnTo>
                  <a:cubicBezTo>
                    <a:pt x="622" y="17901"/>
                    <a:pt x="694" y="17829"/>
                    <a:pt x="792" y="17829"/>
                  </a:cubicBezTo>
                  <a:close/>
                  <a:moveTo>
                    <a:pt x="1" y="0"/>
                  </a:moveTo>
                  <a:lnTo>
                    <a:pt x="1" y="19130"/>
                  </a:lnTo>
                  <a:lnTo>
                    <a:pt x="33903" y="19130"/>
                  </a:lnTo>
                  <a:lnTo>
                    <a:pt x="339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826206" y="69369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26206" y="874344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26206" y="105408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826206" y="1234047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826206" y="1414467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826206" y="1594432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26206" y="1774170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26206" y="1954589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826206" y="2134554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826206" y="231429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826206" y="2494939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4"/>
                  </a:lnTo>
                  <a:lnTo>
                    <a:pt x="30565" y="54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26206" y="267467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26206" y="2854415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826206" y="3035061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826206" y="3214799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826206" y="339453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826206" y="3575184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826206" y="375492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826206" y="3934887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826206" y="4115306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826206" y="4295044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826206" y="4475009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0" name="Google Shape;450;p1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20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55;p20"/>
          <p:cNvGrpSpPr/>
          <p:nvPr/>
        </p:nvGrpSpPr>
        <p:grpSpPr>
          <a:xfrm>
            <a:off x="314348" y="531067"/>
            <a:ext cx="8515329" cy="5795880"/>
            <a:chOff x="314337" y="398300"/>
            <a:chExt cx="8515329" cy="4346910"/>
          </a:xfrm>
        </p:grpSpPr>
        <p:sp>
          <p:nvSpPr>
            <p:cNvPr id="456" name="Google Shape;456;p20"/>
            <p:cNvSpPr/>
            <p:nvPr/>
          </p:nvSpPr>
          <p:spPr>
            <a:xfrm>
              <a:off x="314337" y="398300"/>
              <a:ext cx="8515329" cy="4346910"/>
            </a:xfrm>
            <a:custGeom>
              <a:avLst/>
              <a:gdLst/>
              <a:ahLst/>
              <a:cxnLst/>
              <a:rect l="l" t="t" r="r" b="b"/>
              <a:pathLst>
                <a:path w="33904" h="19130" extrusionOk="0">
                  <a:moveTo>
                    <a:pt x="792" y="567"/>
                  </a:moveTo>
                  <a:cubicBezTo>
                    <a:pt x="894" y="567"/>
                    <a:pt x="962" y="635"/>
                    <a:pt x="962" y="737"/>
                  </a:cubicBezTo>
                  <a:lnTo>
                    <a:pt x="962" y="1189"/>
                  </a:lnTo>
                  <a:cubicBezTo>
                    <a:pt x="962" y="1287"/>
                    <a:pt x="894" y="1359"/>
                    <a:pt x="792" y="1359"/>
                  </a:cubicBezTo>
                  <a:cubicBezTo>
                    <a:pt x="694" y="1359"/>
                    <a:pt x="622" y="1287"/>
                    <a:pt x="622" y="1189"/>
                  </a:cubicBezTo>
                  <a:lnTo>
                    <a:pt x="622" y="737"/>
                  </a:lnTo>
                  <a:cubicBezTo>
                    <a:pt x="622" y="635"/>
                    <a:pt x="694" y="567"/>
                    <a:pt x="792" y="567"/>
                  </a:cubicBezTo>
                  <a:close/>
                  <a:moveTo>
                    <a:pt x="792" y="1641"/>
                  </a:moveTo>
                  <a:cubicBezTo>
                    <a:pt x="894" y="1641"/>
                    <a:pt x="962" y="1712"/>
                    <a:pt x="962" y="1810"/>
                  </a:cubicBezTo>
                  <a:lnTo>
                    <a:pt x="962" y="2265"/>
                  </a:lnTo>
                  <a:cubicBezTo>
                    <a:pt x="962" y="2364"/>
                    <a:pt x="894" y="2435"/>
                    <a:pt x="792" y="2435"/>
                  </a:cubicBezTo>
                  <a:cubicBezTo>
                    <a:pt x="694" y="2435"/>
                    <a:pt x="622" y="2364"/>
                    <a:pt x="622" y="2265"/>
                  </a:cubicBezTo>
                  <a:lnTo>
                    <a:pt x="622" y="1810"/>
                  </a:lnTo>
                  <a:cubicBezTo>
                    <a:pt x="622" y="1712"/>
                    <a:pt x="694" y="1641"/>
                    <a:pt x="792" y="1641"/>
                  </a:cubicBezTo>
                  <a:close/>
                  <a:moveTo>
                    <a:pt x="792" y="2717"/>
                  </a:moveTo>
                  <a:cubicBezTo>
                    <a:pt x="894" y="2717"/>
                    <a:pt x="962" y="2788"/>
                    <a:pt x="962" y="2887"/>
                  </a:cubicBezTo>
                  <a:lnTo>
                    <a:pt x="962" y="3339"/>
                  </a:lnTo>
                  <a:cubicBezTo>
                    <a:pt x="962" y="3437"/>
                    <a:pt x="894" y="3508"/>
                    <a:pt x="792" y="3508"/>
                  </a:cubicBezTo>
                  <a:cubicBezTo>
                    <a:pt x="694" y="3508"/>
                    <a:pt x="622" y="3437"/>
                    <a:pt x="622" y="3339"/>
                  </a:cubicBezTo>
                  <a:lnTo>
                    <a:pt x="622" y="2887"/>
                  </a:lnTo>
                  <a:cubicBezTo>
                    <a:pt x="622" y="2788"/>
                    <a:pt x="694" y="2717"/>
                    <a:pt x="792" y="2717"/>
                  </a:cubicBezTo>
                  <a:close/>
                  <a:moveTo>
                    <a:pt x="792" y="3794"/>
                  </a:moveTo>
                  <a:cubicBezTo>
                    <a:pt x="894" y="3794"/>
                    <a:pt x="962" y="3861"/>
                    <a:pt x="962" y="3963"/>
                  </a:cubicBezTo>
                  <a:lnTo>
                    <a:pt x="962" y="4415"/>
                  </a:lnTo>
                  <a:cubicBezTo>
                    <a:pt x="962" y="4514"/>
                    <a:pt x="894" y="4585"/>
                    <a:pt x="792" y="4585"/>
                  </a:cubicBezTo>
                  <a:cubicBezTo>
                    <a:pt x="694" y="4585"/>
                    <a:pt x="622" y="4514"/>
                    <a:pt x="622" y="4415"/>
                  </a:cubicBezTo>
                  <a:lnTo>
                    <a:pt x="622" y="3963"/>
                  </a:lnTo>
                  <a:cubicBezTo>
                    <a:pt x="622" y="3861"/>
                    <a:pt x="694" y="3794"/>
                    <a:pt x="792" y="3794"/>
                  </a:cubicBezTo>
                  <a:close/>
                  <a:moveTo>
                    <a:pt x="792" y="4867"/>
                  </a:moveTo>
                  <a:cubicBezTo>
                    <a:pt x="894" y="4867"/>
                    <a:pt x="962" y="4938"/>
                    <a:pt x="962" y="5036"/>
                  </a:cubicBezTo>
                  <a:lnTo>
                    <a:pt x="962" y="5492"/>
                  </a:lnTo>
                  <a:cubicBezTo>
                    <a:pt x="962" y="5590"/>
                    <a:pt x="894" y="5661"/>
                    <a:pt x="792" y="5661"/>
                  </a:cubicBezTo>
                  <a:cubicBezTo>
                    <a:pt x="694" y="5661"/>
                    <a:pt x="622" y="5590"/>
                    <a:pt x="622" y="5492"/>
                  </a:cubicBezTo>
                  <a:lnTo>
                    <a:pt x="622" y="5036"/>
                  </a:lnTo>
                  <a:cubicBezTo>
                    <a:pt x="622" y="4938"/>
                    <a:pt x="694" y="4867"/>
                    <a:pt x="792" y="4867"/>
                  </a:cubicBezTo>
                  <a:close/>
                  <a:moveTo>
                    <a:pt x="792" y="5943"/>
                  </a:moveTo>
                  <a:cubicBezTo>
                    <a:pt x="894" y="5943"/>
                    <a:pt x="962" y="6015"/>
                    <a:pt x="962" y="6113"/>
                  </a:cubicBezTo>
                  <a:lnTo>
                    <a:pt x="962" y="6565"/>
                  </a:lnTo>
                  <a:cubicBezTo>
                    <a:pt x="962" y="6663"/>
                    <a:pt x="894" y="6734"/>
                    <a:pt x="792" y="6734"/>
                  </a:cubicBezTo>
                  <a:cubicBezTo>
                    <a:pt x="694" y="6734"/>
                    <a:pt x="622" y="6663"/>
                    <a:pt x="622" y="6565"/>
                  </a:cubicBezTo>
                  <a:lnTo>
                    <a:pt x="622" y="6113"/>
                  </a:lnTo>
                  <a:cubicBezTo>
                    <a:pt x="622" y="6015"/>
                    <a:pt x="694" y="5943"/>
                    <a:pt x="792" y="5943"/>
                  </a:cubicBezTo>
                  <a:close/>
                  <a:moveTo>
                    <a:pt x="792" y="7020"/>
                  </a:moveTo>
                  <a:cubicBezTo>
                    <a:pt x="894" y="7020"/>
                    <a:pt x="962" y="7088"/>
                    <a:pt x="962" y="7190"/>
                  </a:cubicBezTo>
                  <a:lnTo>
                    <a:pt x="962" y="7641"/>
                  </a:lnTo>
                  <a:cubicBezTo>
                    <a:pt x="962" y="7740"/>
                    <a:pt x="894" y="7811"/>
                    <a:pt x="792" y="7811"/>
                  </a:cubicBezTo>
                  <a:cubicBezTo>
                    <a:pt x="694" y="7811"/>
                    <a:pt x="622" y="7740"/>
                    <a:pt x="622" y="7641"/>
                  </a:cubicBezTo>
                  <a:lnTo>
                    <a:pt x="622" y="7190"/>
                  </a:lnTo>
                  <a:cubicBezTo>
                    <a:pt x="622" y="7088"/>
                    <a:pt x="694" y="7020"/>
                    <a:pt x="792" y="7020"/>
                  </a:cubicBezTo>
                  <a:close/>
                  <a:moveTo>
                    <a:pt x="792" y="8093"/>
                  </a:moveTo>
                  <a:cubicBezTo>
                    <a:pt x="894" y="8093"/>
                    <a:pt x="962" y="8164"/>
                    <a:pt x="962" y="8263"/>
                  </a:cubicBezTo>
                  <a:lnTo>
                    <a:pt x="962" y="8718"/>
                  </a:lnTo>
                  <a:cubicBezTo>
                    <a:pt x="962" y="8816"/>
                    <a:pt x="894" y="8888"/>
                    <a:pt x="792" y="8888"/>
                  </a:cubicBezTo>
                  <a:cubicBezTo>
                    <a:pt x="694" y="8888"/>
                    <a:pt x="622" y="8816"/>
                    <a:pt x="622" y="8718"/>
                  </a:cubicBezTo>
                  <a:lnTo>
                    <a:pt x="622" y="8263"/>
                  </a:lnTo>
                  <a:cubicBezTo>
                    <a:pt x="622" y="8164"/>
                    <a:pt x="694" y="8093"/>
                    <a:pt x="792" y="8093"/>
                  </a:cubicBezTo>
                  <a:close/>
                  <a:moveTo>
                    <a:pt x="792" y="9227"/>
                  </a:moveTo>
                  <a:cubicBezTo>
                    <a:pt x="894" y="9227"/>
                    <a:pt x="962" y="9295"/>
                    <a:pt x="962" y="9397"/>
                  </a:cubicBezTo>
                  <a:lnTo>
                    <a:pt x="962" y="9849"/>
                  </a:lnTo>
                  <a:cubicBezTo>
                    <a:pt x="962" y="9947"/>
                    <a:pt x="894" y="10018"/>
                    <a:pt x="792" y="10018"/>
                  </a:cubicBezTo>
                  <a:cubicBezTo>
                    <a:pt x="694" y="10018"/>
                    <a:pt x="622" y="9947"/>
                    <a:pt x="622" y="9849"/>
                  </a:cubicBezTo>
                  <a:lnTo>
                    <a:pt x="622" y="9397"/>
                  </a:lnTo>
                  <a:cubicBezTo>
                    <a:pt x="622" y="9295"/>
                    <a:pt x="694" y="9227"/>
                    <a:pt x="792" y="9227"/>
                  </a:cubicBezTo>
                  <a:close/>
                  <a:moveTo>
                    <a:pt x="792" y="10300"/>
                  </a:moveTo>
                  <a:cubicBezTo>
                    <a:pt x="894" y="10300"/>
                    <a:pt x="962" y="10372"/>
                    <a:pt x="962" y="10470"/>
                  </a:cubicBezTo>
                  <a:lnTo>
                    <a:pt x="962" y="10925"/>
                  </a:lnTo>
                  <a:cubicBezTo>
                    <a:pt x="962" y="11024"/>
                    <a:pt x="894" y="11095"/>
                    <a:pt x="792" y="11095"/>
                  </a:cubicBezTo>
                  <a:cubicBezTo>
                    <a:pt x="694" y="11095"/>
                    <a:pt x="622" y="11024"/>
                    <a:pt x="622" y="10925"/>
                  </a:cubicBezTo>
                  <a:lnTo>
                    <a:pt x="622" y="10470"/>
                  </a:lnTo>
                  <a:cubicBezTo>
                    <a:pt x="622" y="10372"/>
                    <a:pt x="694" y="10300"/>
                    <a:pt x="792" y="10300"/>
                  </a:cubicBezTo>
                  <a:close/>
                  <a:moveTo>
                    <a:pt x="792" y="11377"/>
                  </a:moveTo>
                  <a:cubicBezTo>
                    <a:pt x="894" y="11377"/>
                    <a:pt x="962" y="11448"/>
                    <a:pt x="962" y="11547"/>
                  </a:cubicBezTo>
                  <a:lnTo>
                    <a:pt x="962" y="11998"/>
                  </a:lnTo>
                  <a:cubicBezTo>
                    <a:pt x="962" y="12097"/>
                    <a:pt x="894" y="12168"/>
                    <a:pt x="792" y="12168"/>
                  </a:cubicBezTo>
                  <a:cubicBezTo>
                    <a:pt x="694" y="12168"/>
                    <a:pt x="622" y="12097"/>
                    <a:pt x="622" y="11998"/>
                  </a:cubicBezTo>
                  <a:lnTo>
                    <a:pt x="622" y="11547"/>
                  </a:lnTo>
                  <a:cubicBezTo>
                    <a:pt x="622" y="11448"/>
                    <a:pt x="694" y="11377"/>
                    <a:pt x="792" y="11377"/>
                  </a:cubicBezTo>
                  <a:close/>
                  <a:moveTo>
                    <a:pt x="792" y="12453"/>
                  </a:moveTo>
                  <a:cubicBezTo>
                    <a:pt x="894" y="12453"/>
                    <a:pt x="962" y="12521"/>
                    <a:pt x="962" y="12623"/>
                  </a:cubicBezTo>
                  <a:lnTo>
                    <a:pt x="962" y="13075"/>
                  </a:lnTo>
                  <a:cubicBezTo>
                    <a:pt x="962" y="13173"/>
                    <a:pt x="894" y="13245"/>
                    <a:pt x="792" y="13245"/>
                  </a:cubicBezTo>
                  <a:cubicBezTo>
                    <a:pt x="694" y="13245"/>
                    <a:pt x="622" y="13173"/>
                    <a:pt x="622" y="13075"/>
                  </a:cubicBezTo>
                  <a:lnTo>
                    <a:pt x="622" y="12623"/>
                  </a:lnTo>
                  <a:cubicBezTo>
                    <a:pt x="622" y="12521"/>
                    <a:pt x="694" y="12453"/>
                    <a:pt x="792" y="12453"/>
                  </a:cubicBezTo>
                  <a:close/>
                  <a:moveTo>
                    <a:pt x="792" y="13526"/>
                  </a:moveTo>
                  <a:cubicBezTo>
                    <a:pt x="894" y="13526"/>
                    <a:pt x="962" y="13598"/>
                    <a:pt x="962" y="13696"/>
                  </a:cubicBezTo>
                  <a:lnTo>
                    <a:pt x="962" y="14151"/>
                  </a:lnTo>
                  <a:cubicBezTo>
                    <a:pt x="962" y="14250"/>
                    <a:pt x="894" y="14321"/>
                    <a:pt x="792" y="14321"/>
                  </a:cubicBezTo>
                  <a:cubicBezTo>
                    <a:pt x="694" y="14321"/>
                    <a:pt x="622" y="14250"/>
                    <a:pt x="622" y="14151"/>
                  </a:cubicBezTo>
                  <a:lnTo>
                    <a:pt x="622" y="13696"/>
                  </a:lnTo>
                  <a:cubicBezTo>
                    <a:pt x="622" y="13598"/>
                    <a:pt x="694" y="13526"/>
                    <a:pt x="792" y="13526"/>
                  </a:cubicBezTo>
                  <a:close/>
                  <a:moveTo>
                    <a:pt x="792" y="14603"/>
                  </a:moveTo>
                  <a:cubicBezTo>
                    <a:pt x="894" y="14603"/>
                    <a:pt x="962" y="14674"/>
                    <a:pt x="962" y="14773"/>
                  </a:cubicBezTo>
                  <a:lnTo>
                    <a:pt x="962" y="15224"/>
                  </a:lnTo>
                  <a:cubicBezTo>
                    <a:pt x="962" y="15323"/>
                    <a:pt x="894" y="15394"/>
                    <a:pt x="792" y="15394"/>
                  </a:cubicBezTo>
                  <a:cubicBezTo>
                    <a:pt x="694" y="15394"/>
                    <a:pt x="622" y="15323"/>
                    <a:pt x="622" y="15224"/>
                  </a:cubicBezTo>
                  <a:lnTo>
                    <a:pt x="622" y="14773"/>
                  </a:lnTo>
                  <a:cubicBezTo>
                    <a:pt x="622" y="14674"/>
                    <a:pt x="694" y="14603"/>
                    <a:pt x="792" y="14603"/>
                  </a:cubicBezTo>
                  <a:close/>
                  <a:moveTo>
                    <a:pt x="792" y="15680"/>
                  </a:moveTo>
                  <a:cubicBezTo>
                    <a:pt x="894" y="15680"/>
                    <a:pt x="962" y="15747"/>
                    <a:pt x="962" y="15849"/>
                  </a:cubicBezTo>
                  <a:lnTo>
                    <a:pt x="962" y="16301"/>
                  </a:lnTo>
                  <a:cubicBezTo>
                    <a:pt x="962" y="16399"/>
                    <a:pt x="894" y="16471"/>
                    <a:pt x="792" y="16471"/>
                  </a:cubicBezTo>
                  <a:cubicBezTo>
                    <a:pt x="694" y="16471"/>
                    <a:pt x="622" y="16399"/>
                    <a:pt x="622" y="16301"/>
                  </a:cubicBezTo>
                  <a:lnTo>
                    <a:pt x="622" y="15849"/>
                  </a:lnTo>
                  <a:cubicBezTo>
                    <a:pt x="622" y="15747"/>
                    <a:pt x="694" y="15680"/>
                    <a:pt x="792" y="15680"/>
                  </a:cubicBezTo>
                  <a:close/>
                  <a:moveTo>
                    <a:pt x="792" y="16753"/>
                  </a:moveTo>
                  <a:cubicBezTo>
                    <a:pt x="894" y="16753"/>
                    <a:pt x="962" y="16824"/>
                    <a:pt x="962" y="16922"/>
                  </a:cubicBezTo>
                  <a:lnTo>
                    <a:pt x="962" y="17378"/>
                  </a:lnTo>
                  <a:cubicBezTo>
                    <a:pt x="962" y="17476"/>
                    <a:pt x="894" y="17547"/>
                    <a:pt x="792" y="17547"/>
                  </a:cubicBezTo>
                  <a:cubicBezTo>
                    <a:pt x="694" y="17547"/>
                    <a:pt x="622" y="17476"/>
                    <a:pt x="622" y="17378"/>
                  </a:cubicBezTo>
                  <a:lnTo>
                    <a:pt x="622" y="16922"/>
                  </a:lnTo>
                  <a:cubicBezTo>
                    <a:pt x="622" y="16824"/>
                    <a:pt x="694" y="16753"/>
                    <a:pt x="792" y="16753"/>
                  </a:cubicBezTo>
                  <a:close/>
                  <a:moveTo>
                    <a:pt x="792" y="17829"/>
                  </a:moveTo>
                  <a:cubicBezTo>
                    <a:pt x="894" y="17829"/>
                    <a:pt x="962" y="17901"/>
                    <a:pt x="962" y="17999"/>
                  </a:cubicBezTo>
                  <a:lnTo>
                    <a:pt x="962" y="18451"/>
                  </a:lnTo>
                  <a:cubicBezTo>
                    <a:pt x="962" y="18549"/>
                    <a:pt x="894" y="18620"/>
                    <a:pt x="792" y="18620"/>
                  </a:cubicBezTo>
                  <a:cubicBezTo>
                    <a:pt x="694" y="18620"/>
                    <a:pt x="622" y="18549"/>
                    <a:pt x="622" y="18451"/>
                  </a:cubicBezTo>
                  <a:lnTo>
                    <a:pt x="622" y="17999"/>
                  </a:lnTo>
                  <a:cubicBezTo>
                    <a:pt x="622" y="17901"/>
                    <a:pt x="694" y="17829"/>
                    <a:pt x="792" y="17829"/>
                  </a:cubicBezTo>
                  <a:close/>
                  <a:moveTo>
                    <a:pt x="1" y="0"/>
                  </a:moveTo>
                  <a:lnTo>
                    <a:pt x="1" y="19130"/>
                  </a:lnTo>
                  <a:lnTo>
                    <a:pt x="33903" y="19130"/>
                  </a:lnTo>
                  <a:lnTo>
                    <a:pt x="339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826206" y="69369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826206" y="874344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826206" y="105408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26206" y="1234047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826206" y="1414467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826206" y="1594432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826206" y="1774170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826206" y="1954589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826206" y="2134554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826206" y="231429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826206" y="2494939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4"/>
                  </a:lnTo>
                  <a:lnTo>
                    <a:pt x="30565" y="54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826206" y="267467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826206" y="2854415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826206" y="3035061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826206" y="3214799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826206" y="339453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826206" y="3575184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826206" y="375492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826206" y="3934887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826206" y="4115306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826206" y="4295044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826206" y="4475009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79" name="Google Shape;479;p20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2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1"/>
          <p:cNvSpPr/>
          <p:nvPr/>
        </p:nvSpPr>
        <p:spPr>
          <a:xfrm>
            <a:off x="1187150" y="2199853"/>
            <a:ext cx="6769688" cy="3367867"/>
          </a:xfrm>
          <a:custGeom>
            <a:avLst/>
            <a:gdLst/>
            <a:ahLst/>
            <a:cxnLst/>
            <a:rect l="l" t="t" r="r" b="b"/>
            <a:pathLst>
              <a:path w="12711" h="4602" extrusionOk="0">
                <a:moveTo>
                  <a:pt x="208" y="1507"/>
                </a:moveTo>
                <a:cubicBezTo>
                  <a:pt x="208" y="1507"/>
                  <a:pt x="208" y="1507"/>
                  <a:pt x="210" y="1507"/>
                </a:cubicBezTo>
                <a:lnTo>
                  <a:pt x="210" y="1507"/>
                </a:lnTo>
                <a:cubicBezTo>
                  <a:pt x="209" y="1507"/>
                  <a:pt x="208" y="1507"/>
                  <a:pt x="208" y="1507"/>
                </a:cubicBezTo>
                <a:close/>
                <a:moveTo>
                  <a:pt x="0" y="1"/>
                </a:moveTo>
                <a:lnTo>
                  <a:pt x="0" y="436"/>
                </a:lnTo>
                <a:lnTo>
                  <a:pt x="335" y="482"/>
                </a:lnTo>
                <a:cubicBezTo>
                  <a:pt x="370" y="401"/>
                  <a:pt x="447" y="355"/>
                  <a:pt x="527" y="355"/>
                </a:cubicBezTo>
                <a:cubicBezTo>
                  <a:pt x="658" y="355"/>
                  <a:pt x="770" y="466"/>
                  <a:pt x="770" y="593"/>
                </a:cubicBezTo>
                <a:cubicBezTo>
                  <a:pt x="770" y="709"/>
                  <a:pt x="658" y="820"/>
                  <a:pt x="527" y="820"/>
                </a:cubicBezTo>
                <a:cubicBezTo>
                  <a:pt x="431" y="820"/>
                  <a:pt x="351" y="755"/>
                  <a:pt x="320" y="674"/>
                </a:cubicBezTo>
                <a:lnTo>
                  <a:pt x="274" y="674"/>
                </a:lnTo>
                <a:cubicBezTo>
                  <a:pt x="112" y="674"/>
                  <a:pt x="320" y="674"/>
                  <a:pt x="158" y="739"/>
                </a:cubicBezTo>
                <a:cubicBezTo>
                  <a:pt x="106" y="761"/>
                  <a:pt x="77" y="769"/>
                  <a:pt x="63" y="769"/>
                </a:cubicBezTo>
                <a:cubicBezTo>
                  <a:pt x="35" y="769"/>
                  <a:pt x="62" y="739"/>
                  <a:pt x="62" y="739"/>
                </a:cubicBezTo>
                <a:lnTo>
                  <a:pt x="0" y="739"/>
                </a:lnTo>
                <a:lnTo>
                  <a:pt x="0" y="1267"/>
                </a:lnTo>
                <a:lnTo>
                  <a:pt x="335" y="1301"/>
                </a:lnTo>
                <a:cubicBezTo>
                  <a:pt x="370" y="1236"/>
                  <a:pt x="447" y="1190"/>
                  <a:pt x="527" y="1190"/>
                </a:cubicBezTo>
                <a:cubicBezTo>
                  <a:pt x="658" y="1190"/>
                  <a:pt x="770" y="1286"/>
                  <a:pt x="770" y="1413"/>
                </a:cubicBezTo>
                <a:cubicBezTo>
                  <a:pt x="770" y="1540"/>
                  <a:pt x="658" y="1636"/>
                  <a:pt x="527" y="1636"/>
                </a:cubicBezTo>
                <a:cubicBezTo>
                  <a:pt x="431" y="1636"/>
                  <a:pt x="351" y="1590"/>
                  <a:pt x="320" y="1509"/>
                </a:cubicBezTo>
                <a:lnTo>
                  <a:pt x="274" y="1509"/>
                </a:lnTo>
                <a:cubicBezTo>
                  <a:pt x="232" y="1509"/>
                  <a:pt x="215" y="1508"/>
                  <a:pt x="210" y="1507"/>
                </a:cubicBezTo>
                <a:lnTo>
                  <a:pt x="210" y="1507"/>
                </a:lnTo>
                <a:cubicBezTo>
                  <a:pt x="219" y="1509"/>
                  <a:pt x="255" y="1518"/>
                  <a:pt x="158" y="1555"/>
                </a:cubicBezTo>
                <a:cubicBezTo>
                  <a:pt x="106" y="1577"/>
                  <a:pt x="77" y="1584"/>
                  <a:pt x="63" y="1584"/>
                </a:cubicBezTo>
                <a:cubicBezTo>
                  <a:pt x="35" y="1584"/>
                  <a:pt x="62" y="1555"/>
                  <a:pt x="62" y="1555"/>
                </a:cubicBezTo>
                <a:lnTo>
                  <a:pt x="0" y="1555"/>
                </a:lnTo>
                <a:lnTo>
                  <a:pt x="0" y="2086"/>
                </a:lnTo>
                <a:lnTo>
                  <a:pt x="335" y="2132"/>
                </a:lnTo>
                <a:cubicBezTo>
                  <a:pt x="370" y="2055"/>
                  <a:pt x="447" y="2005"/>
                  <a:pt x="527" y="2005"/>
                </a:cubicBezTo>
                <a:cubicBezTo>
                  <a:pt x="658" y="2005"/>
                  <a:pt x="770" y="2101"/>
                  <a:pt x="770" y="2228"/>
                </a:cubicBezTo>
                <a:cubicBezTo>
                  <a:pt x="770" y="2359"/>
                  <a:pt x="658" y="2471"/>
                  <a:pt x="527" y="2471"/>
                </a:cubicBezTo>
                <a:cubicBezTo>
                  <a:pt x="431" y="2471"/>
                  <a:pt x="351" y="2405"/>
                  <a:pt x="320" y="2324"/>
                </a:cubicBezTo>
                <a:lnTo>
                  <a:pt x="274" y="2324"/>
                </a:lnTo>
                <a:cubicBezTo>
                  <a:pt x="112" y="2324"/>
                  <a:pt x="320" y="2324"/>
                  <a:pt x="158" y="2390"/>
                </a:cubicBezTo>
                <a:cubicBezTo>
                  <a:pt x="106" y="2412"/>
                  <a:pt x="77" y="2419"/>
                  <a:pt x="63" y="2419"/>
                </a:cubicBezTo>
                <a:cubicBezTo>
                  <a:pt x="35" y="2419"/>
                  <a:pt x="62" y="2390"/>
                  <a:pt x="62" y="2390"/>
                </a:cubicBezTo>
                <a:lnTo>
                  <a:pt x="0" y="2390"/>
                </a:lnTo>
                <a:lnTo>
                  <a:pt x="0" y="2921"/>
                </a:lnTo>
                <a:lnTo>
                  <a:pt x="335" y="2952"/>
                </a:lnTo>
                <a:cubicBezTo>
                  <a:pt x="370" y="2886"/>
                  <a:pt x="447" y="2825"/>
                  <a:pt x="527" y="2825"/>
                </a:cubicBezTo>
                <a:cubicBezTo>
                  <a:pt x="658" y="2825"/>
                  <a:pt x="770" y="2936"/>
                  <a:pt x="770" y="3063"/>
                </a:cubicBezTo>
                <a:cubicBezTo>
                  <a:pt x="770" y="3190"/>
                  <a:pt x="658" y="3286"/>
                  <a:pt x="527" y="3286"/>
                </a:cubicBezTo>
                <a:cubicBezTo>
                  <a:pt x="431" y="3286"/>
                  <a:pt x="351" y="3240"/>
                  <a:pt x="320" y="3159"/>
                </a:cubicBezTo>
                <a:lnTo>
                  <a:pt x="274" y="3159"/>
                </a:lnTo>
                <a:cubicBezTo>
                  <a:pt x="222" y="3159"/>
                  <a:pt x="208" y="3158"/>
                  <a:pt x="208" y="3158"/>
                </a:cubicBezTo>
                <a:lnTo>
                  <a:pt x="208" y="3158"/>
                </a:lnTo>
                <a:cubicBezTo>
                  <a:pt x="207" y="3158"/>
                  <a:pt x="268" y="3165"/>
                  <a:pt x="158" y="3209"/>
                </a:cubicBezTo>
                <a:cubicBezTo>
                  <a:pt x="106" y="3230"/>
                  <a:pt x="77" y="3237"/>
                  <a:pt x="63" y="3237"/>
                </a:cubicBezTo>
                <a:cubicBezTo>
                  <a:pt x="35" y="3237"/>
                  <a:pt x="62" y="3209"/>
                  <a:pt x="62" y="3209"/>
                </a:cubicBezTo>
                <a:lnTo>
                  <a:pt x="0" y="3209"/>
                </a:lnTo>
                <a:lnTo>
                  <a:pt x="0" y="3736"/>
                </a:lnTo>
                <a:lnTo>
                  <a:pt x="335" y="3786"/>
                </a:lnTo>
                <a:cubicBezTo>
                  <a:pt x="370" y="3706"/>
                  <a:pt x="447" y="3656"/>
                  <a:pt x="527" y="3656"/>
                </a:cubicBezTo>
                <a:cubicBezTo>
                  <a:pt x="658" y="3656"/>
                  <a:pt x="770" y="3752"/>
                  <a:pt x="770" y="3882"/>
                </a:cubicBezTo>
                <a:cubicBezTo>
                  <a:pt x="770" y="4009"/>
                  <a:pt x="658" y="4121"/>
                  <a:pt x="527" y="4121"/>
                </a:cubicBezTo>
                <a:cubicBezTo>
                  <a:pt x="431" y="4121"/>
                  <a:pt x="351" y="4056"/>
                  <a:pt x="320" y="3979"/>
                </a:cubicBezTo>
                <a:lnTo>
                  <a:pt x="274" y="3979"/>
                </a:lnTo>
                <a:cubicBezTo>
                  <a:pt x="112" y="3979"/>
                  <a:pt x="320" y="3979"/>
                  <a:pt x="158" y="4040"/>
                </a:cubicBezTo>
                <a:cubicBezTo>
                  <a:pt x="106" y="4057"/>
                  <a:pt x="77" y="4062"/>
                  <a:pt x="63" y="4062"/>
                </a:cubicBezTo>
                <a:cubicBezTo>
                  <a:pt x="35" y="4062"/>
                  <a:pt x="62" y="4040"/>
                  <a:pt x="62" y="4040"/>
                </a:cubicBezTo>
                <a:lnTo>
                  <a:pt x="0" y="4040"/>
                </a:lnTo>
                <a:lnTo>
                  <a:pt x="0" y="4536"/>
                </a:lnTo>
                <a:cubicBezTo>
                  <a:pt x="47" y="4521"/>
                  <a:pt x="112" y="4490"/>
                  <a:pt x="193" y="4490"/>
                </a:cubicBezTo>
                <a:cubicBezTo>
                  <a:pt x="370" y="4490"/>
                  <a:pt x="370" y="4379"/>
                  <a:pt x="562" y="4379"/>
                </a:cubicBezTo>
                <a:lnTo>
                  <a:pt x="912" y="4379"/>
                </a:lnTo>
                <a:cubicBezTo>
                  <a:pt x="1105" y="4379"/>
                  <a:pt x="1105" y="4460"/>
                  <a:pt x="1281" y="4460"/>
                </a:cubicBezTo>
                <a:cubicBezTo>
                  <a:pt x="1458" y="4460"/>
                  <a:pt x="1458" y="4506"/>
                  <a:pt x="1651" y="4506"/>
                </a:cubicBezTo>
                <a:cubicBezTo>
                  <a:pt x="1828" y="4506"/>
                  <a:pt x="1828" y="4460"/>
                  <a:pt x="2005" y="4460"/>
                </a:cubicBezTo>
                <a:cubicBezTo>
                  <a:pt x="2197" y="4460"/>
                  <a:pt x="2197" y="4536"/>
                  <a:pt x="2370" y="4536"/>
                </a:cubicBezTo>
                <a:cubicBezTo>
                  <a:pt x="2547" y="4536"/>
                  <a:pt x="2547" y="4425"/>
                  <a:pt x="2739" y="4425"/>
                </a:cubicBezTo>
                <a:cubicBezTo>
                  <a:pt x="2916" y="4425"/>
                  <a:pt x="2916" y="4521"/>
                  <a:pt x="3093" y="4521"/>
                </a:cubicBezTo>
                <a:cubicBezTo>
                  <a:pt x="3286" y="4521"/>
                  <a:pt x="3286" y="4490"/>
                  <a:pt x="3463" y="4490"/>
                </a:cubicBezTo>
                <a:cubicBezTo>
                  <a:pt x="3640" y="4490"/>
                  <a:pt x="3640" y="4586"/>
                  <a:pt x="3832" y="4586"/>
                </a:cubicBezTo>
                <a:cubicBezTo>
                  <a:pt x="4005" y="4586"/>
                  <a:pt x="4005" y="4394"/>
                  <a:pt x="4182" y="4394"/>
                </a:cubicBezTo>
                <a:cubicBezTo>
                  <a:pt x="4359" y="4394"/>
                  <a:pt x="4359" y="4556"/>
                  <a:pt x="4551" y="4556"/>
                </a:cubicBezTo>
                <a:cubicBezTo>
                  <a:pt x="4728" y="4556"/>
                  <a:pt x="4728" y="4602"/>
                  <a:pt x="4905" y="4602"/>
                </a:cubicBezTo>
                <a:cubicBezTo>
                  <a:pt x="5098" y="4602"/>
                  <a:pt x="5098" y="4440"/>
                  <a:pt x="5275" y="4440"/>
                </a:cubicBezTo>
                <a:cubicBezTo>
                  <a:pt x="5448" y="4440"/>
                  <a:pt x="5448" y="4521"/>
                  <a:pt x="5640" y="4521"/>
                </a:cubicBezTo>
                <a:cubicBezTo>
                  <a:pt x="5817" y="4521"/>
                  <a:pt x="5817" y="4571"/>
                  <a:pt x="5994" y="4571"/>
                </a:cubicBezTo>
                <a:lnTo>
                  <a:pt x="6363" y="4571"/>
                </a:lnTo>
                <a:cubicBezTo>
                  <a:pt x="6540" y="4571"/>
                  <a:pt x="6540" y="4521"/>
                  <a:pt x="6733" y="4521"/>
                </a:cubicBezTo>
                <a:cubicBezTo>
                  <a:pt x="6910" y="4521"/>
                  <a:pt x="6910" y="4425"/>
                  <a:pt x="7083" y="4425"/>
                </a:cubicBezTo>
                <a:cubicBezTo>
                  <a:pt x="7275" y="4425"/>
                  <a:pt x="7275" y="4521"/>
                  <a:pt x="7452" y="4521"/>
                </a:cubicBezTo>
                <a:cubicBezTo>
                  <a:pt x="7629" y="4521"/>
                  <a:pt x="7629" y="4460"/>
                  <a:pt x="7821" y="4460"/>
                </a:cubicBezTo>
                <a:cubicBezTo>
                  <a:pt x="7998" y="4460"/>
                  <a:pt x="7998" y="4410"/>
                  <a:pt x="8175" y="4410"/>
                </a:cubicBezTo>
                <a:cubicBezTo>
                  <a:pt x="8368" y="4410"/>
                  <a:pt x="8368" y="4506"/>
                  <a:pt x="8545" y="4506"/>
                </a:cubicBezTo>
                <a:cubicBezTo>
                  <a:pt x="8718" y="4506"/>
                  <a:pt x="8718" y="4556"/>
                  <a:pt x="8910" y="4556"/>
                </a:cubicBezTo>
                <a:cubicBezTo>
                  <a:pt x="9087" y="4556"/>
                  <a:pt x="9087" y="4506"/>
                  <a:pt x="9264" y="4506"/>
                </a:cubicBezTo>
                <a:cubicBezTo>
                  <a:pt x="9441" y="4506"/>
                  <a:pt x="9441" y="4490"/>
                  <a:pt x="9633" y="4490"/>
                </a:cubicBezTo>
                <a:cubicBezTo>
                  <a:pt x="9810" y="4490"/>
                  <a:pt x="9810" y="4586"/>
                  <a:pt x="9987" y="4586"/>
                </a:cubicBezTo>
                <a:cubicBezTo>
                  <a:pt x="10180" y="4586"/>
                  <a:pt x="10180" y="4394"/>
                  <a:pt x="10353" y="4394"/>
                </a:cubicBezTo>
                <a:cubicBezTo>
                  <a:pt x="10530" y="4394"/>
                  <a:pt x="10530" y="4521"/>
                  <a:pt x="10722" y="4521"/>
                </a:cubicBezTo>
                <a:cubicBezTo>
                  <a:pt x="10899" y="4521"/>
                  <a:pt x="10899" y="4440"/>
                  <a:pt x="11076" y="4440"/>
                </a:cubicBezTo>
                <a:cubicBezTo>
                  <a:pt x="11268" y="4440"/>
                  <a:pt x="11268" y="4602"/>
                  <a:pt x="11445" y="4602"/>
                </a:cubicBezTo>
                <a:cubicBezTo>
                  <a:pt x="11622" y="4602"/>
                  <a:pt x="11622" y="4536"/>
                  <a:pt x="11815" y="4536"/>
                </a:cubicBezTo>
                <a:cubicBezTo>
                  <a:pt x="11988" y="4536"/>
                  <a:pt x="11988" y="4440"/>
                  <a:pt x="12165" y="4440"/>
                </a:cubicBezTo>
                <a:cubicBezTo>
                  <a:pt x="12314" y="4440"/>
                  <a:pt x="12405" y="4577"/>
                  <a:pt x="12500" y="4577"/>
                </a:cubicBezTo>
                <a:cubicBezTo>
                  <a:pt x="12527" y="4577"/>
                  <a:pt x="12555" y="4566"/>
                  <a:pt x="12584" y="4536"/>
                </a:cubicBezTo>
                <a:cubicBezTo>
                  <a:pt x="12711" y="4410"/>
                  <a:pt x="12661" y="4313"/>
                  <a:pt x="12599" y="4106"/>
                </a:cubicBezTo>
                <a:cubicBezTo>
                  <a:pt x="12549" y="3929"/>
                  <a:pt x="12488" y="3944"/>
                  <a:pt x="12488" y="3767"/>
                </a:cubicBezTo>
                <a:cubicBezTo>
                  <a:pt x="12488" y="3575"/>
                  <a:pt x="12534" y="3575"/>
                  <a:pt x="12534" y="3402"/>
                </a:cubicBezTo>
                <a:cubicBezTo>
                  <a:pt x="12534" y="3225"/>
                  <a:pt x="12565" y="3225"/>
                  <a:pt x="12565" y="3032"/>
                </a:cubicBezTo>
                <a:cubicBezTo>
                  <a:pt x="12565" y="2855"/>
                  <a:pt x="12422" y="2855"/>
                  <a:pt x="12422" y="2663"/>
                </a:cubicBezTo>
                <a:cubicBezTo>
                  <a:pt x="12422" y="2486"/>
                  <a:pt x="12599" y="2486"/>
                  <a:pt x="12599" y="2309"/>
                </a:cubicBezTo>
                <a:cubicBezTo>
                  <a:pt x="12599" y="2117"/>
                  <a:pt x="12407" y="2117"/>
                  <a:pt x="12407" y="1940"/>
                </a:cubicBezTo>
                <a:cubicBezTo>
                  <a:pt x="12407" y="1767"/>
                  <a:pt x="12599" y="1767"/>
                  <a:pt x="12599" y="1574"/>
                </a:cubicBezTo>
                <a:cubicBezTo>
                  <a:pt x="12599" y="1397"/>
                  <a:pt x="12519" y="1397"/>
                  <a:pt x="12519" y="1220"/>
                </a:cubicBezTo>
                <a:cubicBezTo>
                  <a:pt x="12519" y="1028"/>
                  <a:pt x="12488" y="1028"/>
                  <a:pt x="12488" y="851"/>
                </a:cubicBezTo>
                <a:cubicBezTo>
                  <a:pt x="12488" y="674"/>
                  <a:pt x="12615" y="674"/>
                  <a:pt x="12615" y="482"/>
                </a:cubicBezTo>
                <a:cubicBezTo>
                  <a:pt x="12615" y="305"/>
                  <a:pt x="12696" y="228"/>
                  <a:pt x="12565" y="97"/>
                </a:cubicBezTo>
                <a:cubicBezTo>
                  <a:pt x="12526" y="58"/>
                  <a:pt x="12491" y="44"/>
                  <a:pt x="12456" y="44"/>
                </a:cubicBezTo>
                <a:cubicBezTo>
                  <a:pt x="12377" y="44"/>
                  <a:pt x="12298" y="112"/>
                  <a:pt x="12165" y="112"/>
                </a:cubicBezTo>
                <a:cubicBezTo>
                  <a:pt x="11988" y="112"/>
                  <a:pt x="11988" y="51"/>
                  <a:pt x="11795" y="51"/>
                </a:cubicBezTo>
                <a:cubicBezTo>
                  <a:pt x="11622" y="51"/>
                  <a:pt x="11622" y="228"/>
                  <a:pt x="11445" y="228"/>
                </a:cubicBezTo>
                <a:cubicBezTo>
                  <a:pt x="11253" y="228"/>
                  <a:pt x="11253" y="147"/>
                  <a:pt x="11076" y="147"/>
                </a:cubicBezTo>
                <a:cubicBezTo>
                  <a:pt x="10899" y="147"/>
                  <a:pt x="10899" y="51"/>
                  <a:pt x="10722" y="51"/>
                </a:cubicBezTo>
                <a:lnTo>
                  <a:pt x="10353" y="51"/>
                </a:lnTo>
                <a:cubicBezTo>
                  <a:pt x="10180" y="51"/>
                  <a:pt x="10180" y="209"/>
                  <a:pt x="9987" y="209"/>
                </a:cubicBezTo>
                <a:cubicBezTo>
                  <a:pt x="9810" y="209"/>
                  <a:pt x="9810" y="1"/>
                  <a:pt x="9633" y="1"/>
                </a:cubicBezTo>
                <a:cubicBezTo>
                  <a:pt x="9441" y="1"/>
                  <a:pt x="9441" y="66"/>
                  <a:pt x="9264" y="66"/>
                </a:cubicBezTo>
                <a:cubicBezTo>
                  <a:pt x="9087" y="66"/>
                  <a:pt x="9087" y="228"/>
                  <a:pt x="8895" y="228"/>
                </a:cubicBezTo>
                <a:lnTo>
                  <a:pt x="8545" y="228"/>
                </a:lnTo>
                <a:cubicBezTo>
                  <a:pt x="8352" y="228"/>
                  <a:pt x="8352" y="243"/>
                  <a:pt x="8175" y="243"/>
                </a:cubicBezTo>
                <a:cubicBezTo>
                  <a:pt x="7998" y="243"/>
                  <a:pt x="7998" y="16"/>
                  <a:pt x="7806" y="16"/>
                </a:cubicBezTo>
                <a:cubicBezTo>
                  <a:pt x="7629" y="16"/>
                  <a:pt x="7629" y="193"/>
                  <a:pt x="7452" y="193"/>
                </a:cubicBezTo>
                <a:cubicBezTo>
                  <a:pt x="7260" y="193"/>
                  <a:pt x="7260" y="112"/>
                  <a:pt x="7083" y="112"/>
                </a:cubicBezTo>
                <a:cubicBezTo>
                  <a:pt x="6910" y="112"/>
                  <a:pt x="6910" y="97"/>
                  <a:pt x="6717" y="97"/>
                </a:cubicBezTo>
                <a:cubicBezTo>
                  <a:pt x="6540" y="97"/>
                  <a:pt x="6540" y="132"/>
                  <a:pt x="6363" y="132"/>
                </a:cubicBezTo>
                <a:cubicBezTo>
                  <a:pt x="6171" y="132"/>
                  <a:pt x="6171" y="209"/>
                  <a:pt x="5994" y="209"/>
                </a:cubicBezTo>
                <a:cubicBezTo>
                  <a:pt x="5817" y="209"/>
                  <a:pt x="5817" y="178"/>
                  <a:pt x="5625" y="178"/>
                </a:cubicBezTo>
                <a:cubicBezTo>
                  <a:pt x="5448" y="178"/>
                  <a:pt x="5448" y="51"/>
                  <a:pt x="5275" y="51"/>
                </a:cubicBezTo>
                <a:cubicBezTo>
                  <a:pt x="5082" y="51"/>
                  <a:pt x="5082" y="82"/>
                  <a:pt x="4905" y="82"/>
                </a:cubicBezTo>
                <a:cubicBezTo>
                  <a:pt x="4728" y="82"/>
                  <a:pt x="4728" y="243"/>
                  <a:pt x="4551" y="243"/>
                </a:cubicBezTo>
                <a:cubicBezTo>
                  <a:pt x="4359" y="243"/>
                  <a:pt x="4359" y="228"/>
                  <a:pt x="4182" y="228"/>
                </a:cubicBezTo>
                <a:cubicBezTo>
                  <a:pt x="4005" y="228"/>
                  <a:pt x="4005" y="82"/>
                  <a:pt x="3813" y="82"/>
                </a:cubicBezTo>
                <a:cubicBezTo>
                  <a:pt x="3640" y="82"/>
                  <a:pt x="3640" y="16"/>
                  <a:pt x="3463" y="16"/>
                </a:cubicBezTo>
                <a:cubicBezTo>
                  <a:pt x="3270" y="16"/>
                  <a:pt x="3270" y="51"/>
                  <a:pt x="3093" y="51"/>
                </a:cubicBezTo>
                <a:cubicBezTo>
                  <a:pt x="2916" y="51"/>
                  <a:pt x="2916" y="35"/>
                  <a:pt x="2724" y="35"/>
                </a:cubicBezTo>
                <a:cubicBezTo>
                  <a:pt x="2547" y="35"/>
                  <a:pt x="2547" y="51"/>
                  <a:pt x="2370" y="51"/>
                </a:cubicBezTo>
                <a:cubicBezTo>
                  <a:pt x="2178" y="51"/>
                  <a:pt x="2178" y="243"/>
                  <a:pt x="2005" y="243"/>
                </a:cubicBezTo>
                <a:cubicBezTo>
                  <a:pt x="1828" y="243"/>
                  <a:pt x="1828" y="112"/>
                  <a:pt x="1635" y="112"/>
                </a:cubicBezTo>
                <a:cubicBezTo>
                  <a:pt x="1458" y="112"/>
                  <a:pt x="1458" y="178"/>
                  <a:pt x="1281" y="178"/>
                </a:cubicBezTo>
                <a:cubicBezTo>
                  <a:pt x="1089" y="178"/>
                  <a:pt x="1089" y="97"/>
                  <a:pt x="912" y="97"/>
                </a:cubicBezTo>
                <a:cubicBezTo>
                  <a:pt x="735" y="97"/>
                  <a:pt x="735" y="1"/>
                  <a:pt x="562" y="1"/>
                </a:cubicBezTo>
                <a:cubicBezTo>
                  <a:pt x="370" y="1"/>
                  <a:pt x="370" y="35"/>
                  <a:pt x="193" y="35"/>
                </a:cubicBezTo>
                <a:cubicBezTo>
                  <a:pt x="112" y="35"/>
                  <a:pt x="62" y="16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5" name="Google Shape;485;p21"/>
          <p:cNvSpPr/>
          <p:nvPr/>
        </p:nvSpPr>
        <p:spPr>
          <a:xfrm rot="-5400000" flipH="1">
            <a:off x="6734224" y="3536165"/>
            <a:ext cx="2339635" cy="439299"/>
          </a:xfrm>
          <a:custGeom>
            <a:avLst/>
            <a:gdLst/>
            <a:ahLst/>
            <a:cxnLst/>
            <a:rect l="l" t="t" r="r" b="b"/>
            <a:pathLst>
              <a:path w="13130" h="3287" extrusionOk="0">
                <a:moveTo>
                  <a:pt x="0" y="1"/>
                </a:moveTo>
                <a:lnTo>
                  <a:pt x="562" y="416"/>
                </a:lnTo>
                <a:lnTo>
                  <a:pt x="0" y="836"/>
                </a:lnTo>
                <a:lnTo>
                  <a:pt x="562" y="1236"/>
                </a:lnTo>
                <a:lnTo>
                  <a:pt x="0" y="1651"/>
                </a:lnTo>
                <a:lnTo>
                  <a:pt x="562" y="2071"/>
                </a:lnTo>
                <a:lnTo>
                  <a:pt x="0" y="2471"/>
                </a:lnTo>
                <a:lnTo>
                  <a:pt x="562" y="2886"/>
                </a:lnTo>
                <a:lnTo>
                  <a:pt x="0" y="3286"/>
                </a:lnTo>
                <a:lnTo>
                  <a:pt x="13130" y="3286"/>
                </a:lnTo>
                <a:lnTo>
                  <a:pt x="12584" y="2886"/>
                </a:lnTo>
                <a:lnTo>
                  <a:pt x="13130" y="2471"/>
                </a:lnTo>
                <a:lnTo>
                  <a:pt x="12584" y="2071"/>
                </a:lnTo>
                <a:lnTo>
                  <a:pt x="13130" y="1651"/>
                </a:lnTo>
                <a:lnTo>
                  <a:pt x="12584" y="1236"/>
                </a:lnTo>
                <a:lnTo>
                  <a:pt x="13130" y="836"/>
                </a:lnTo>
                <a:lnTo>
                  <a:pt x="12584" y="416"/>
                </a:lnTo>
                <a:lnTo>
                  <a:pt x="1313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6" name="Google Shape;486;p21"/>
          <p:cNvSpPr/>
          <p:nvPr/>
        </p:nvSpPr>
        <p:spPr>
          <a:xfrm rot="5400000">
            <a:off x="6843485" y="3699950"/>
            <a:ext cx="2339635" cy="111729"/>
          </a:xfrm>
          <a:custGeom>
            <a:avLst/>
            <a:gdLst/>
            <a:ahLst/>
            <a:cxnLst/>
            <a:rect l="l" t="t" r="r" b="b"/>
            <a:pathLst>
              <a:path w="13130" h="836" extrusionOk="0">
                <a:moveTo>
                  <a:pt x="562" y="1"/>
                </a:moveTo>
                <a:lnTo>
                  <a:pt x="0" y="420"/>
                </a:lnTo>
                <a:lnTo>
                  <a:pt x="562" y="836"/>
                </a:lnTo>
                <a:lnTo>
                  <a:pt x="12584" y="836"/>
                </a:lnTo>
                <a:lnTo>
                  <a:pt x="13130" y="420"/>
                </a:lnTo>
                <a:lnTo>
                  <a:pt x="12584" y="1"/>
                </a:lnTo>
                <a:close/>
              </a:path>
            </a:pathLst>
          </a:custGeom>
          <a:solidFill>
            <a:srgbClr val="983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7" name="Google Shape;487;p21"/>
          <p:cNvSpPr/>
          <p:nvPr/>
        </p:nvSpPr>
        <p:spPr>
          <a:xfrm rot="5400000">
            <a:off x="6623904" y="3701019"/>
            <a:ext cx="2339635" cy="109591"/>
          </a:xfrm>
          <a:custGeom>
            <a:avLst/>
            <a:gdLst/>
            <a:ahLst/>
            <a:cxnLst/>
            <a:rect l="l" t="t" r="r" b="b"/>
            <a:pathLst>
              <a:path w="13130" h="820" extrusionOk="0">
                <a:moveTo>
                  <a:pt x="562" y="0"/>
                </a:moveTo>
                <a:lnTo>
                  <a:pt x="0" y="420"/>
                </a:lnTo>
                <a:lnTo>
                  <a:pt x="562" y="820"/>
                </a:lnTo>
                <a:lnTo>
                  <a:pt x="12584" y="820"/>
                </a:lnTo>
                <a:lnTo>
                  <a:pt x="13130" y="420"/>
                </a:lnTo>
                <a:lnTo>
                  <a:pt x="12584" y="0"/>
                </a:lnTo>
                <a:close/>
              </a:path>
            </a:pathLst>
          </a:custGeom>
          <a:solidFill>
            <a:srgbClr val="983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8" name="Google Shape;488;p2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21"/>
          <p:cNvSpPr txBox="1">
            <a:spLocks noGrp="1"/>
          </p:cNvSpPr>
          <p:nvPr>
            <p:ph type="subTitle" idx="1"/>
          </p:nvPr>
        </p:nvSpPr>
        <p:spPr>
          <a:xfrm>
            <a:off x="1916650" y="3658105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1"/>
          <p:cNvSpPr txBox="1">
            <a:spLocks noGrp="1"/>
          </p:cNvSpPr>
          <p:nvPr>
            <p:ph type="title" idx="2"/>
          </p:nvPr>
        </p:nvSpPr>
        <p:spPr>
          <a:xfrm>
            <a:off x="1796700" y="3177876"/>
            <a:ext cx="2555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1" name="Google Shape;491;p21"/>
          <p:cNvSpPr txBox="1">
            <a:spLocks noGrp="1"/>
          </p:cNvSpPr>
          <p:nvPr>
            <p:ph type="subTitle" idx="3"/>
          </p:nvPr>
        </p:nvSpPr>
        <p:spPr>
          <a:xfrm>
            <a:off x="4911346" y="3658105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2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2" name="Google Shape;492;p21"/>
          <p:cNvSpPr txBox="1">
            <a:spLocks noGrp="1"/>
          </p:cNvSpPr>
          <p:nvPr>
            <p:ph type="title" idx="4"/>
          </p:nvPr>
        </p:nvSpPr>
        <p:spPr>
          <a:xfrm>
            <a:off x="4791400" y="3177876"/>
            <a:ext cx="2555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2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2"/>
          <p:cNvSpPr/>
          <p:nvPr/>
        </p:nvSpPr>
        <p:spPr>
          <a:xfrm>
            <a:off x="1144913" y="532381"/>
            <a:ext cx="6854174" cy="5605455"/>
          </a:xfrm>
          <a:custGeom>
            <a:avLst/>
            <a:gdLst/>
            <a:ahLst/>
            <a:cxnLst/>
            <a:rect l="l" t="t" r="r" b="b"/>
            <a:pathLst>
              <a:path w="15226" h="9339" extrusionOk="0">
                <a:moveTo>
                  <a:pt x="452" y="425"/>
                </a:moveTo>
                <a:cubicBezTo>
                  <a:pt x="568" y="425"/>
                  <a:pt x="653" y="509"/>
                  <a:pt x="653" y="625"/>
                </a:cubicBezTo>
                <a:cubicBezTo>
                  <a:pt x="653" y="723"/>
                  <a:pt x="568" y="808"/>
                  <a:pt x="452" y="808"/>
                </a:cubicBezTo>
                <a:cubicBezTo>
                  <a:pt x="354" y="808"/>
                  <a:pt x="269" y="723"/>
                  <a:pt x="269" y="625"/>
                </a:cubicBezTo>
                <a:cubicBezTo>
                  <a:pt x="269" y="509"/>
                  <a:pt x="354" y="425"/>
                  <a:pt x="452" y="425"/>
                </a:cubicBezTo>
                <a:close/>
                <a:moveTo>
                  <a:pt x="452" y="1161"/>
                </a:moveTo>
                <a:cubicBezTo>
                  <a:pt x="568" y="1161"/>
                  <a:pt x="653" y="1246"/>
                  <a:pt x="653" y="1358"/>
                </a:cubicBezTo>
                <a:cubicBezTo>
                  <a:pt x="653" y="1457"/>
                  <a:pt x="568" y="1559"/>
                  <a:pt x="452" y="1559"/>
                </a:cubicBezTo>
                <a:cubicBezTo>
                  <a:pt x="354" y="1559"/>
                  <a:pt x="269" y="1457"/>
                  <a:pt x="269" y="1358"/>
                </a:cubicBezTo>
                <a:cubicBezTo>
                  <a:pt x="269" y="1246"/>
                  <a:pt x="354" y="1161"/>
                  <a:pt x="452" y="1161"/>
                </a:cubicBezTo>
                <a:close/>
                <a:moveTo>
                  <a:pt x="452" y="1898"/>
                </a:moveTo>
                <a:cubicBezTo>
                  <a:pt x="568" y="1898"/>
                  <a:pt x="653" y="1983"/>
                  <a:pt x="653" y="2095"/>
                </a:cubicBezTo>
                <a:cubicBezTo>
                  <a:pt x="653" y="2207"/>
                  <a:pt x="568" y="2292"/>
                  <a:pt x="452" y="2292"/>
                </a:cubicBezTo>
                <a:cubicBezTo>
                  <a:pt x="354" y="2292"/>
                  <a:pt x="269" y="2207"/>
                  <a:pt x="269" y="2095"/>
                </a:cubicBezTo>
                <a:cubicBezTo>
                  <a:pt x="269" y="1983"/>
                  <a:pt x="354" y="1898"/>
                  <a:pt x="452" y="1898"/>
                </a:cubicBezTo>
                <a:close/>
                <a:moveTo>
                  <a:pt x="452" y="2646"/>
                </a:moveTo>
                <a:cubicBezTo>
                  <a:pt x="568" y="2646"/>
                  <a:pt x="653" y="2730"/>
                  <a:pt x="653" y="2832"/>
                </a:cubicBezTo>
                <a:cubicBezTo>
                  <a:pt x="653" y="2944"/>
                  <a:pt x="568" y="3029"/>
                  <a:pt x="452" y="3029"/>
                </a:cubicBezTo>
                <a:cubicBezTo>
                  <a:pt x="354" y="3029"/>
                  <a:pt x="269" y="2944"/>
                  <a:pt x="269" y="2832"/>
                </a:cubicBezTo>
                <a:cubicBezTo>
                  <a:pt x="269" y="2730"/>
                  <a:pt x="354" y="2646"/>
                  <a:pt x="452" y="2646"/>
                </a:cubicBezTo>
                <a:close/>
                <a:moveTo>
                  <a:pt x="452" y="3369"/>
                </a:moveTo>
                <a:cubicBezTo>
                  <a:pt x="568" y="3369"/>
                  <a:pt x="653" y="3454"/>
                  <a:pt x="653" y="3552"/>
                </a:cubicBezTo>
                <a:lnTo>
                  <a:pt x="653" y="3566"/>
                </a:lnTo>
                <a:lnTo>
                  <a:pt x="653" y="3579"/>
                </a:lnTo>
                <a:cubicBezTo>
                  <a:pt x="653" y="3681"/>
                  <a:pt x="568" y="3766"/>
                  <a:pt x="452" y="3766"/>
                </a:cubicBezTo>
                <a:cubicBezTo>
                  <a:pt x="354" y="3766"/>
                  <a:pt x="269" y="3681"/>
                  <a:pt x="269" y="3579"/>
                </a:cubicBezTo>
                <a:lnTo>
                  <a:pt x="269" y="3566"/>
                </a:lnTo>
                <a:lnTo>
                  <a:pt x="269" y="3552"/>
                </a:lnTo>
                <a:cubicBezTo>
                  <a:pt x="269" y="3454"/>
                  <a:pt x="354" y="3369"/>
                  <a:pt x="452" y="3369"/>
                </a:cubicBezTo>
                <a:close/>
                <a:moveTo>
                  <a:pt x="452" y="4106"/>
                </a:moveTo>
                <a:cubicBezTo>
                  <a:pt x="568" y="4106"/>
                  <a:pt x="653" y="4191"/>
                  <a:pt x="653" y="4303"/>
                </a:cubicBezTo>
                <a:cubicBezTo>
                  <a:pt x="653" y="4401"/>
                  <a:pt x="568" y="4486"/>
                  <a:pt x="452" y="4486"/>
                </a:cubicBezTo>
                <a:cubicBezTo>
                  <a:pt x="354" y="4486"/>
                  <a:pt x="269" y="4401"/>
                  <a:pt x="269" y="4303"/>
                </a:cubicBezTo>
                <a:cubicBezTo>
                  <a:pt x="269" y="4191"/>
                  <a:pt x="354" y="4106"/>
                  <a:pt x="452" y="4106"/>
                </a:cubicBezTo>
                <a:close/>
                <a:moveTo>
                  <a:pt x="452" y="4839"/>
                </a:moveTo>
                <a:cubicBezTo>
                  <a:pt x="568" y="4839"/>
                  <a:pt x="653" y="4924"/>
                  <a:pt x="653" y="5040"/>
                </a:cubicBezTo>
                <a:cubicBezTo>
                  <a:pt x="653" y="5138"/>
                  <a:pt x="568" y="5237"/>
                  <a:pt x="452" y="5237"/>
                </a:cubicBezTo>
                <a:cubicBezTo>
                  <a:pt x="354" y="5237"/>
                  <a:pt x="269" y="5138"/>
                  <a:pt x="269" y="5040"/>
                </a:cubicBezTo>
                <a:cubicBezTo>
                  <a:pt x="269" y="4924"/>
                  <a:pt x="354" y="4839"/>
                  <a:pt x="452" y="4839"/>
                </a:cubicBezTo>
                <a:close/>
                <a:moveTo>
                  <a:pt x="452" y="5576"/>
                </a:moveTo>
                <a:cubicBezTo>
                  <a:pt x="568" y="5576"/>
                  <a:pt x="653" y="5661"/>
                  <a:pt x="653" y="5773"/>
                </a:cubicBezTo>
                <a:cubicBezTo>
                  <a:pt x="653" y="5889"/>
                  <a:pt x="568" y="5974"/>
                  <a:pt x="452" y="5974"/>
                </a:cubicBezTo>
                <a:cubicBezTo>
                  <a:pt x="354" y="5974"/>
                  <a:pt x="269" y="5889"/>
                  <a:pt x="269" y="5773"/>
                </a:cubicBezTo>
                <a:cubicBezTo>
                  <a:pt x="269" y="5661"/>
                  <a:pt x="354" y="5576"/>
                  <a:pt x="452" y="5576"/>
                </a:cubicBezTo>
                <a:close/>
                <a:moveTo>
                  <a:pt x="452" y="6327"/>
                </a:moveTo>
                <a:cubicBezTo>
                  <a:pt x="568" y="6327"/>
                  <a:pt x="653" y="6412"/>
                  <a:pt x="653" y="6510"/>
                </a:cubicBezTo>
                <a:cubicBezTo>
                  <a:pt x="653" y="6622"/>
                  <a:pt x="568" y="6707"/>
                  <a:pt x="452" y="6707"/>
                </a:cubicBezTo>
                <a:cubicBezTo>
                  <a:pt x="354" y="6707"/>
                  <a:pt x="269" y="6622"/>
                  <a:pt x="269" y="6510"/>
                </a:cubicBezTo>
                <a:cubicBezTo>
                  <a:pt x="269" y="6412"/>
                  <a:pt x="354" y="6327"/>
                  <a:pt x="452" y="6327"/>
                </a:cubicBezTo>
                <a:close/>
                <a:moveTo>
                  <a:pt x="452" y="7060"/>
                </a:moveTo>
                <a:cubicBezTo>
                  <a:pt x="568" y="7060"/>
                  <a:pt x="653" y="7145"/>
                  <a:pt x="653" y="7261"/>
                </a:cubicBezTo>
                <a:cubicBezTo>
                  <a:pt x="653" y="7359"/>
                  <a:pt x="568" y="7444"/>
                  <a:pt x="452" y="7444"/>
                </a:cubicBezTo>
                <a:cubicBezTo>
                  <a:pt x="354" y="7444"/>
                  <a:pt x="269" y="7359"/>
                  <a:pt x="269" y="7261"/>
                </a:cubicBezTo>
                <a:cubicBezTo>
                  <a:pt x="269" y="7145"/>
                  <a:pt x="354" y="7060"/>
                  <a:pt x="452" y="7060"/>
                </a:cubicBezTo>
                <a:close/>
                <a:moveTo>
                  <a:pt x="452" y="7797"/>
                </a:moveTo>
                <a:cubicBezTo>
                  <a:pt x="568" y="7797"/>
                  <a:pt x="653" y="7882"/>
                  <a:pt x="653" y="7994"/>
                </a:cubicBezTo>
                <a:cubicBezTo>
                  <a:pt x="653" y="8096"/>
                  <a:pt x="568" y="8195"/>
                  <a:pt x="452" y="8195"/>
                </a:cubicBezTo>
                <a:cubicBezTo>
                  <a:pt x="354" y="8195"/>
                  <a:pt x="269" y="8096"/>
                  <a:pt x="269" y="7994"/>
                </a:cubicBezTo>
                <a:cubicBezTo>
                  <a:pt x="269" y="7882"/>
                  <a:pt x="354" y="7797"/>
                  <a:pt x="452" y="7797"/>
                </a:cubicBezTo>
                <a:close/>
                <a:moveTo>
                  <a:pt x="452" y="8534"/>
                </a:moveTo>
                <a:cubicBezTo>
                  <a:pt x="568" y="8534"/>
                  <a:pt x="653" y="8619"/>
                  <a:pt x="653" y="8731"/>
                </a:cubicBezTo>
                <a:cubicBezTo>
                  <a:pt x="653" y="8843"/>
                  <a:pt x="568" y="8928"/>
                  <a:pt x="452" y="8928"/>
                </a:cubicBezTo>
                <a:cubicBezTo>
                  <a:pt x="354" y="8928"/>
                  <a:pt x="269" y="8843"/>
                  <a:pt x="269" y="8731"/>
                </a:cubicBezTo>
                <a:cubicBezTo>
                  <a:pt x="269" y="8619"/>
                  <a:pt x="354" y="8534"/>
                  <a:pt x="452" y="8534"/>
                </a:cubicBezTo>
                <a:close/>
                <a:moveTo>
                  <a:pt x="1" y="0"/>
                </a:moveTo>
                <a:lnTo>
                  <a:pt x="1" y="9339"/>
                </a:lnTo>
                <a:lnTo>
                  <a:pt x="15225" y="9339"/>
                </a:lnTo>
                <a:lnTo>
                  <a:pt x="15225" y="0"/>
                </a:ln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8" name="Google Shape;498;p2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9" name="Google Shape;499;p22"/>
          <p:cNvSpPr txBox="1">
            <a:spLocks noGrp="1"/>
          </p:cNvSpPr>
          <p:nvPr>
            <p:ph type="subTitle" idx="1"/>
          </p:nvPr>
        </p:nvSpPr>
        <p:spPr>
          <a:xfrm>
            <a:off x="1916650" y="2616489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0" name="Google Shape;500;p22"/>
          <p:cNvSpPr txBox="1">
            <a:spLocks noGrp="1"/>
          </p:cNvSpPr>
          <p:nvPr>
            <p:ph type="title" idx="2"/>
          </p:nvPr>
        </p:nvSpPr>
        <p:spPr>
          <a:xfrm>
            <a:off x="1796700" y="2136259"/>
            <a:ext cx="2555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1" name="Google Shape;501;p22"/>
          <p:cNvSpPr txBox="1">
            <a:spLocks noGrp="1"/>
          </p:cNvSpPr>
          <p:nvPr>
            <p:ph type="subTitle" idx="3"/>
          </p:nvPr>
        </p:nvSpPr>
        <p:spPr>
          <a:xfrm>
            <a:off x="4911346" y="2616489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2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title" idx="4"/>
          </p:nvPr>
        </p:nvSpPr>
        <p:spPr>
          <a:xfrm>
            <a:off x="4791400" y="2136259"/>
            <a:ext cx="2555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3" name="Google Shape;503;p22"/>
          <p:cNvSpPr txBox="1">
            <a:spLocks noGrp="1"/>
          </p:cNvSpPr>
          <p:nvPr>
            <p:ph type="subTitle" idx="5"/>
          </p:nvPr>
        </p:nvSpPr>
        <p:spPr>
          <a:xfrm>
            <a:off x="1916538" y="4698411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4" name="Google Shape;504;p22"/>
          <p:cNvSpPr txBox="1">
            <a:spLocks noGrp="1"/>
          </p:cNvSpPr>
          <p:nvPr>
            <p:ph type="title" idx="6"/>
          </p:nvPr>
        </p:nvSpPr>
        <p:spPr>
          <a:xfrm>
            <a:off x="1796700" y="4218160"/>
            <a:ext cx="2555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5" name="Google Shape;505;p22"/>
          <p:cNvSpPr txBox="1">
            <a:spLocks noGrp="1"/>
          </p:cNvSpPr>
          <p:nvPr>
            <p:ph type="subTitle" idx="7"/>
          </p:nvPr>
        </p:nvSpPr>
        <p:spPr>
          <a:xfrm>
            <a:off x="4911208" y="4698411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6" name="Google Shape;506;p22"/>
          <p:cNvSpPr txBox="1">
            <a:spLocks noGrp="1"/>
          </p:cNvSpPr>
          <p:nvPr>
            <p:ph type="title" idx="8"/>
          </p:nvPr>
        </p:nvSpPr>
        <p:spPr>
          <a:xfrm>
            <a:off x="4791369" y="4218160"/>
            <a:ext cx="2555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232650" y="3103800"/>
            <a:ext cx="26787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232650" y="3851800"/>
            <a:ext cx="26787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232650" y="2144200"/>
            <a:ext cx="26787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2" name="Google Shape;25;p3"/>
          <p:cNvGrpSpPr/>
          <p:nvPr/>
        </p:nvGrpSpPr>
        <p:grpSpPr>
          <a:xfrm>
            <a:off x="2340561" y="1092152"/>
            <a:ext cx="4462903" cy="4673701"/>
            <a:chOff x="2340550" y="819112"/>
            <a:chExt cx="4462903" cy="3505276"/>
          </a:xfrm>
        </p:grpSpPr>
        <p:sp>
          <p:nvSpPr>
            <p:cNvPr id="26" name="Google Shape;26;p3"/>
            <p:cNvSpPr/>
            <p:nvPr/>
          </p:nvSpPr>
          <p:spPr>
            <a:xfrm>
              <a:off x="2689648" y="819112"/>
              <a:ext cx="3853566" cy="3311624"/>
            </a:xfrm>
            <a:custGeom>
              <a:avLst/>
              <a:gdLst/>
              <a:ahLst/>
              <a:cxnLst/>
              <a:rect l="l" t="t" r="r" b="b"/>
              <a:pathLst>
                <a:path w="14008" h="12038" extrusionOk="0">
                  <a:moveTo>
                    <a:pt x="13446" y="1231"/>
                  </a:moveTo>
                  <a:lnTo>
                    <a:pt x="9522" y="1231"/>
                  </a:lnTo>
                  <a:lnTo>
                    <a:pt x="9522" y="927"/>
                  </a:lnTo>
                  <a:cubicBezTo>
                    <a:pt x="9522" y="416"/>
                    <a:pt x="9118" y="0"/>
                    <a:pt x="8606" y="0"/>
                  </a:cubicBezTo>
                  <a:lnTo>
                    <a:pt x="5402" y="0"/>
                  </a:lnTo>
                  <a:cubicBezTo>
                    <a:pt x="4886" y="0"/>
                    <a:pt x="4486" y="416"/>
                    <a:pt x="4486" y="927"/>
                  </a:cubicBezTo>
                  <a:lnTo>
                    <a:pt x="4486" y="1231"/>
                  </a:lnTo>
                  <a:lnTo>
                    <a:pt x="559" y="1231"/>
                  </a:lnTo>
                  <a:cubicBezTo>
                    <a:pt x="255" y="1231"/>
                    <a:pt x="1" y="1474"/>
                    <a:pt x="1" y="1793"/>
                  </a:cubicBezTo>
                  <a:lnTo>
                    <a:pt x="1" y="11461"/>
                  </a:lnTo>
                  <a:cubicBezTo>
                    <a:pt x="1" y="11780"/>
                    <a:pt x="255" y="12038"/>
                    <a:pt x="559" y="12038"/>
                  </a:cubicBezTo>
                  <a:lnTo>
                    <a:pt x="13446" y="12038"/>
                  </a:lnTo>
                  <a:cubicBezTo>
                    <a:pt x="13754" y="12038"/>
                    <a:pt x="14008" y="11780"/>
                    <a:pt x="14008" y="11461"/>
                  </a:cubicBezTo>
                  <a:lnTo>
                    <a:pt x="14008" y="1793"/>
                  </a:lnTo>
                  <a:cubicBezTo>
                    <a:pt x="14008" y="1474"/>
                    <a:pt x="13754" y="1231"/>
                    <a:pt x="13446" y="1231"/>
                  </a:cubicBezTo>
                  <a:close/>
                  <a:moveTo>
                    <a:pt x="7002" y="335"/>
                  </a:moveTo>
                  <a:cubicBezTo>
                    <a:pt x="7214" y="335"/>
                    <a:pt x="7372" y="497"/>
                    <a:pt x="7372" y="704"/>
                  </a:cubicBezTo>
                  <a:cubicBezTo>
                    <a:pt x="7372" y="912"/>
                    <a:pt x="7214" y="1074"/>
                    <a:pt x="7002" y="1074"/>
                  </a:cubicBezTo>
                  <a:cubicBezTo>
                    <a:pt x="6795" y="1074"/>
                    <a:pt x="6637" y="912"/>
                    <a:pt x="6637" y="704"/>
                  </a:cubicBezTo>
                  <a:cubicBezTo>
                    <a:pt x="6637" y="497"/>
                    <a:pt x="6795" y="335"/>
                    <a:pt x="7002" y="3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2874789" y="1316485"/>
              <a:ext cx="3483285" cy="2651390"/>
            </a:xfrm>
            <a:custGeom>
              <a:avLst/>
              <a:gdLst/>
              <a:ahLst/>
              <a:cxnLst/>
              <a:rect l="l" t="t" r="r" b="b"/>
              <a:pathLst>
                <a:path w="12662" h="9638" extrusionOk="0">
                  <a:moveTo>
                    <a:pt x="578" y="0"/>
                  </a:moveTo>
                  <a:cubicBezTo>
                    <a:pt x="255" y="0"/>
                    <a:pt x="1" y="258"/>
                    <a:pt x="1" y="577"/>
                  </a:cubicBezTo>
                  <a:lnTo>
                    <a:pt x="1" y="9075"/>
                  </a:lnTo>
                  <a:cubicBezTo>
                    <a:pt x="1" y="9379"/>
                    <a:pt x="255" y="9637"/>
                    <a:pt x="578" y="9637"/>
                  </a:cubicBezTo>
                  <a:lnTo>
                    <a:pt x="12084" y="9637"/>
                  </a:lnTo>
                  <a:cubicBezTo>
                    <a:pt x="12408" y="9637"/>
                    <a:pt x="12661" y="9379"/>
                    <a:pt x="12661" y="9075"/>
                  </a:cubicBezTo>
                  <a:lnTo>
                    <a:pt x="12661" y="577"/>
                  </a:lnTo>
                  <a:cubicBezTo>
                    <a:pt x="12661" y="258"/>
                    <a:pt x="12408" y="0"/>
                    <a:pt x="12084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121551" y="1656228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0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81" y="0"/>
                  </a:lnTo>
                  <a:close/>
                  <a:moveTo>
                    <a:pt x="193" y="0"/>
                  </a:moveTo>
                  <a:lnTo>
                    <a:pt x="193" y="16"/>
                  </a:lnTo>
                  <a:lnTo>
                    <a:pt x="289" y="16"/>
                  </a:lnTo>
                  <a:lnTo>
                    <a:pt x="273" y="0"/>
                  </a:lnTo>
                  <a:close/>
                  <a:moveTo>
                    <a:pt x="385" y="0"/>
                  </a:moveTo>
                  <a:lnTo>
                    <a:pt x="385" y="16"/>
                  </a:lnTo>
                  <a:lnTo>
                    <a:pt x="481" y="16"/>
                  </a:lnTo>
                  <a:lnTo>
                    <a:pt x="466" y="0"/>
                  </a:lnTo>
                  <a:close/>
                  <a:moveTo>
                    <a:pt x="577" y="0"/>
                  </a:moveTo>
                  <a:lnTo>
                    <a:pt x="577" y="16"/>
                  </a:lnTo>
                  <a:lnTo>
                    <a:pt x="674" y="16"/>
                  </a:lnTo>
                  <a:lnTo>
                    <a:pt x="658" y="0"/>
                  </a:lnTo>
                  <a:close/>
                  <a:moveTo>
                    <a:pt x="770" y="0"/>
                  </a:moveTo>
                  <a:lnTo>
                    <a:pt x="770" y="16"/>
                  </a:lnTo>
                  <a:lnTo>
                    <a:pt x="866" y="16"/>
                  </a:lnTo>
                  <a:lnTo>
                    <a:pt x="850" y="0"/>
                  </a:lnTo>
                  <a:close/>
                  <a:moveTo>
                    <a:pt x="962" y="0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0"/>
                  </a:lnTo>
                  <a:close/>
                  <a:moveTo>
                    <a:pt x="1154" y="0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0"/>
                  </a:lnTo>
                  <a:close/>
                  <a:moveTo>
                    <a:pt x="1347" y="0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0"/>
                  </a:lnTo>
                  <a:close/>
                  <a:moveTo>
                    <a:pt x="1539" y="0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0"/>
                  </a:lnTo>
                  <a:close/>
                  <a:moveTo>
                    <a:pt x="1731" y="0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0"/>
                  </a:lnTo>
                  <a:close/>
                  <a:moveTo>
                    <a:pt x="1924" y="0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0"/>
                  </a:lnTo>
                  <a:close/>
                  <a:moveTo>
                    <a:pt x="2116" y="0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0"/>
                  </a:lnTo>
                  <a:close/>
                  <a:moveTo>
                    <a:pt x="2309" y="0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0"/>
                  </a:lnTo>
                  <a:close/>
                  <a:moveTo>
                    <a:pt x="2516" y="0"/>
                  </a:moveTo>
                  <a:lnTo>
                    <a:pt x="2501" y="16"/>
                  </a:lnTo>
                  <a:lnTo>
                    <a:pt x="2597" y="16"/>
                  </a:lnTo>
                  <a:lnTo>
                    <a:pt x="2597" y="0"/>
                  </a:lnTo>
                  <a:close/>
                  <a:moveTo>
                    <a:pt x="2709" y="0"/>
                  </a:moveTo>
                  <a:lnTo>
                    <a:pt x="2693" y="16"/>
                  </a:lnTo>
                  <a:lnTo>
                    <a:pt x="2789" y="16"/>
                  </a:lnTo>
                  <a:lnTo>
                    <a:pt x="2789" y="0"/>
                  </a:lnTo>
                  <a:close/>
                  <a:moveTo>
                    <a:pt x="2901" y="0"/>
                  </a:moveTo>
                  <a:lnTo>
                    <a:pt x="2886" y="16"/>
                  </a:lnTo>
                  <a:lnTo>
                    <a:pt x="2982" y="16"/>
                  </a:lnTo>
                  <a:lnTo>
                    <a:pt x="2982" y="0"/>
                  </a:lnTo>
                  <a:close/>
                  <a:moveTo>
                    <a:pt x="3093" y="0"/>
                  </a:moveTo>
                  <a:lnTo>
                    <a:pt x="3078" y="16"/>
                  </a:lnTo>
                  <a:lnTo>
                    <a:pt x="3174" y="16"/>
                  </a:lnTo>
                  <a:lnTo>
                    <a:pt x="3174" y="0"/>
                  </a:lnTo>
                  <a:close/>
                  <a:moveTo>
                    <a:pt x="3286" y="0"/>
                  </a:moveTo>
                  <a:lnTo>
                    <a:pt x="3270" y="16"/>
                  </a:lnTo>
                  <a:lnTo>
                    <a:pt x="3366" y="16"/>
                  </a:lnTo>
                  <a:lnTo>
                    <a:pt x="3366" y="0"/>
                  </a:lnTo>
                  <a:close/>
                  <a:moveTo>
                    <a:pt x="3478" y="0"/>
                  </a:moveTo>
                  <a:lnTo>
                    <a:pt x="3463" y="16"/>
                  </a:lnTo>
                  <a:lnTo>
                    <a:pt x="3559" y="16"/>
                  </a:lnTo>
                  <a:lnTo>
                    <a:pt x="3559" y="0"/>
                  </a:lnTo>
                  <a:close/>
                  <a:moveTo>
                    <a:pt x="3670" y="0"/>
                  </a:moveTo>
                  <a:lnTo>
                    <a:pt x="3655" y="16"/>
                  </a:lnTo>
                  <a:lnTo>
                    <a:pt x="3767" y="16"/>
                  </a:lnTo>
                  <a:lnTo>
                    <a:pt x="3751" y="0"/>
                  </a:lnTo>
                  <a:close/>
                  <a:moveTo>
                    <a:pt x="3863" y="0"/>
                  </a:moveTo>
                  <a:lnTo>
                    <a:pt x="3847" y="16"/>
                  </a:lnTo>
                  <a:lnTo>
                    <a:pt x="3959" y="16"/>
                  </a:lnTo>
                  <a:lnTo>
                    <a:pt x="3943" y="0"/>
                  </a:lnTo>
                  <a:close/>
                  <a:moveTo>
                    <a:pt x="4055" y="0"/>
                  </a:moveTo>
                  <a:lnTo>
                    <a:pt x="4040" y="16"/>
                  </a:lnTo>
                  <a:lnTo>
                    <a:pt x="4151" y="16"/>
                  </a:lnTo>
                  <a:lnTo>
                    <a:pt x="4136" y="0"/>
                  </a:lnTo>
                  <a:close/>
                  <a:moveTo>
                    <a:pt x="4247" y="0"/>
                  </a:moveTo>
                  <a:lnTo>
                    <a:pt x="4232" y="16"/>
                  </a:lnTo>
                  <a:lnTo>
                    <a:pt x="4344" y="16"/>
                  </a:lnTo>
                  <a:lnTo>
                    <a:pt x="4328" y="0"/>
                  </a:lnTo>
                  <a:close/>
                  <a:moveTo>
                    <a:pt x="4440" y="0"/>
                  </a:moveTo>
                  <a:lnTo>
                    <a:pt x="4424" y="16"/>
                  </a:lnTo>
                  <a:lnTo>
                    <a:pt x="4536" y="16"/>
                  </a:lnTo>
                  <a:lnTo>
                    <a:pt x="4521" y="0"/>
                  </a:lnTo>
                  <a:close/>
                  <a:moveTo>
                    <a:pt x="4632" y="0"/>
                  </a:moveTo>
                  <a:lnTo>
                    <a:pt x="4617" y="16"/>
                  </a:lnTo>
                  <a:lnTo>
                    <a:pt x="4728" y="16"/>
                  </a:lnTo>
                  <a:lnTo>
                    <a:pt x="4713" y="0"/>
                  </a:lnTo>
                  <a:close/>
                  <a:moveTo>
                    <a:pt x="4824" y="0"/>
                  </a:moveTo>
                  <a:lnTo>
                    <a:pt x="4809" y="16"/>
                  </a:lnTo>
                  <a:lnTo>
                    <a:pt x="4921" y="16"/>
                  </a:lnTo>
                  <a:lnTo>
                    <a:pt x="4905" y="0"/>
                  </a:lnTo>
                  <a:close/>
                  <a:moveTo>
                    <a:pt x="5017" y="0"/>
                  </a:moveTo>
                  <a:lnTo>
                    <a:pt x="5001" y="16"/>
                  </a:lnTo>
                  <a:lnTo>
                    <a:pt x="5113" y="16"/>
                  </a:lnTo>
                  <a:lnTo>
                    <a:pt x="5098" y="0"/>
                  </a:lnTo>
                  <a:close/>
                  <a:moveTo>
                    <a:pt x="5209" y="0"/>
                  </a:moveTo>
                  <a:lnTo>
                    <a:pt x="5209" y="16"/>
                  </a:lnTo>
                  <a:lnTo>
                    <a:pt x="5305" y="16"/>
                  </a:lnTo>
                  <a:lnTo>
                    <a:pt x="5290" y="0"/>
                  </a:lnTo>
                  <a:close/>
                  <a:moveTo>
                    <a:pt x="5401" y="0"/>
                  </a:moveTo>
                  <a:lnTo>
                    <a:pt x="5401" y="16"/>
                  </a:lnTo>
                  <a:lnTo>
                    <a:pt x="5498" y="16"/>
                  </a:lnTo>
                  <a:lnTo>
                    <a:pt x="5482" y="0"/>
                  </a:lnTo>
                  <a:close/>
                  <a:moveTo>
                    <a:pt x="5594" y="0"/>
                  </a:moveTo>
                  <a:lnTo>
                    <a:pt x="5594" y="16"/>
                  </a:lnTo>
                  <a:lnTo>
                    <a:pt x="5690" y="16"/>
                  </a:lnTo>
                  <a:lnTo>
                    <a:pt x="5675" y="0"/>
                  </a:lnTo>
                  <a:close/>
                  <a:moveTo>
                    <a:pt x="5786" y="0"/>
                  </a:moveTo>
                  <a:lnTo>
                    <a:pt x="5786" y="16"/>
                  </a:lnTo>
                  <a:lnTo>
                    <a:pt x="5882" y="16"/>
                  </a:lnTo>
                  <a:lnTo>
                    <a:pt x="5867" y="0"/>
                  </a:lnTo>
                  <a:close/>
                  <a:moveTo>
                    <a:pt x="5979" y="0"/>
                  </a:moveTo>
                  <a:lnTo>
                    <a:pt x="5979" y="16"/>
                  </a:lnTo>
                  <a:lnTo>
                    <a:pt x="6075" y="16"/>
                  </a:lnTo>
                  <a:lnTo>
                    <a:pt x="6059" y="0"/>
                  </a:lnTo>
                  <a:close/>
                  <a:moveTo>
                    <a:pt x="6171" y="0"/>
                  </a:moveTo>
                  <a:lnTo>
                    <a:pt x="6171" y="16"/>
                  </a:lnTo>
                  <a:lnTo>
                    <a:pt x="6267" y="16"/>
                  </a:lnTo>
                  <a:lnTo>
                    <a:pt x="6252" y="0"/>
                  </a:lnTo>
                  <a:close/>
                  <a:moveTo>
                    <a:pt x="6363" y="0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0"/>
                  </a:lnTo>
                  <a:close/>
                  <a:moveTo>
                    <a:pt x="6556" y="0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0"/>
                  </a:lnTo>
                  <a:close/>
                  <a:moveTo>
                    <a:pt x="6748" y="0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0"/>
                  </a:lnTo>
                  <a:close/>
                  <a:moveTo>
                    <a:pt x="6940" y="0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0"/>
                  </a:lnTo>
                  <a:close/>
                  <a:moveTo>
                    <a:pt x="7133" y="0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0"/>
                  </a:lnTo>
                  <a:close/>
                  <a:moveTo>
                    <a:pt x="7325" y="0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0"/>
                  </a:lnTo>
                  <a:close/>
                  <a:moveTo>
                    <a:pt x="7517" y="0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0"/>
                  </a:lnTo>
                  <a:close/>
                  <a:moveTo>
                    <a:pt x="7710" y="0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0"/>
                  </a:lnTo>
                  <a:close/>
                  <a:moveTo>
                    <a:pt x="7917" y="0"/>
                  </a:moveTo>
                  <a:lnTo>
                    <a:pt x="7902" y="16"/>
                  </a:lnTo>
                  <a:lnTo>
                    <a:pt x="7998" y="16"/>
                  </a:lnTo>
                  <a:lnTo>
                    <a:pt x="7998" y="0"/>
                  </a:lnTo>
                  <a:close/>
                  <a:moveTo>
                    <a:pt x="8110" y="0"/>
                  </a:moveTo>
                  <a:lnTo>
                    <a:pt x="8094" y="16"/>
                  </a:lnTo>
                  <a:lnTo>
                    <a:pt x="8191" y="16"/>
                  </a:lnTo>
                  <a:lnTo>
                    <a:pt x="8191" y="0"/>
                  </a:lnTo>
                  <a:close/>
                  <a:moveTo>
                    <a:pt x="8302" y="0"/>
                  </a:moveTo>
                  <a:lnTo>
                    <a:pt x="8287" y="16"/>
                  </a:lnTo>
                  <a:lnTo>
                    <a:pt x="8383" y="16"/>
                  </a:lnTo>
                  <a:lnTo>
                    <a:pt x="8383" y="0"/>
                  </a:lnTo>
                  <a:close/>
                  <a:moveTo>
                    <a:pt x="8494" y="0"/>
                  </a:moveTo>
                  <a:lnTo>
                    <a:pt x="8479" y="16"/>
                  </a:lnTo>
                  <a:lnTo>
                    <a:pt x="8575" y="16"/>
                  </a:lnTo>
                  <a:lnTo>
                    <a:pt x="8575" y="0"/>
                  </a:lnTo>
                  <a:close/>
                  <a:moveTo>
                    <a:pt x="8687" y="0"/>
                  </a:moveTo>
                  <a:lnTo>
                    <a:pt x="8671" y="16"/>
                  </a:lnTo>
                  <a:lnTo>
                    <a:pt x="8768" y="16"/>
                  </a:lnTo>
                  <a:lnTo>
                    <a:pt x="8768" y="0"/>
                  </a:lnTo>
                  <a:close/>
                  <a:moveTo>
                    <a:pt x="8879" y="0"/>
                  </a:moveTo>
                  <a:lnTo>
                    <a:pt x="8864" y="16"/>
                  </a:lnTo>
                  <a:lnTo>
                    <a:pt x="8960" y="16"/>
                  </a:lnTo>
                  <a:lnTo>
                    <a:pt x="8960" y="0"/>
                  </a:lnTo>
                  <a:close/>
                  <a:moveTo>
                    <a:pt x="9072" y="0"/>
                  </a:moveTo>
                  <a:lnTo>
                    <a:pt x="9056" y="16"/>
                  </a:lnTo>
                  <a:lnTo>
                    <a:pt x="9168" y="16"/>
                  </a:lnTo>
                  <a:lnTo>
                    <a:pt x="9152" y="0"/>
                  </a:lnTo>
                  <a:close/>
                  <a:moveTo>
                    <a:pt x="9264" y="0"/>
                  </a:moveTo>
                  <a:lnTo>
                    <a:pt x="9248" y="16"/>
                  </a:lnTo>
                  <a:lnTo>
                    <a:pt x="9360" y="16"/>
                  </a:lnTo>
                  <a:lnTo>
                    <a:pt x="9345" y="0"/>
                  </a:lnTo>
                  <a:close/>
                  <a:moveTo>
                    <a:pt x="9456" y="0"/>
                  </a:moveTo>
                  <a:lnTo>
                    <a:pt x="9441" y="16"/>
                  </a:lnTo>
                  <a:lnTo>
                    <a:pt x="9552" y="16"/>
                  </a:lnTo>
                  <a:lnTo>
                    <a:pt x="9537" y="0"/>
                  </a:lnTo>
                  <a:close/>
                  <a:moveTo>
                    <a:pt x="9649" y="0"/>
                  </a:moveTo>
                  <a:lnTo>
                    <a:pt x="9633" y="16"/>
                  </a:lnTo>
                  <a:lnTo>
                    <a:pt x="9745" y="16"/>
                  </a:lnTo>
                  <a:lnTo>
                    <a:pt x="9729" y="0"/>
                  </a:lnTo>
                  <a:close/>
                  <a:moveTo>
                    <a:pt x="9841" y="0"/>
                  </a:moveTo>
                  <a:lnTo>
                    <a:pt x="9826" y="16"/>
                  </a:lnTo>
                  <a:lnTo>
                    <a:pt x="9937" y="16"/>
                  </a:lnTo>
                  <a:lnTo>
                    <a:pt x="9922" y="0"/>
                  </a:lnTo>
                  <a:close/>
                  <a:moveTo>
                    <a:pt x="10033" y="0"/>
                  </a:moveTo>
                  <a:lnTo>
                    <a:pt x="10018" y="16"/>
                  </a:lnTo>
                  <a:lnTo>
                    <a:pt x="10129" y="16"/>
                  </a:lnTo>
                  <a:lnTo>
                    <a:pt x="10114" y="0"/>
                  </a:lnTo>
                  <a:close/>
                  <a:moveTo>
                    <a:pt x="10226" y="0"/>
                  </a:moveTo>
                  <a:lnTo>
                    <a:pt x="10210" y="16"/>
                  </a:lnTo>
                  <a:lnTo>
                    <a:pt x="10322" y="16"/>
                  </a:lnTo>
                  <a:lnTo>
                    <a:pt x="10306" y="0"/>
                  </a:lnTo>
                  <a:close/>
                  <a:moveTo>
                    <a:pt x="10418" y="0"/>
                  </a:moveTo>
                  <a:lnTo>
                    <a:pt x="10403" y="16"/>
                  </a:lnTo>
                  <a:lnTo>
                    <a:pt x="10514" y="16"/>
                  </a:lnTo>
                  <a:lnTo>
                    <a:pt x="10499" y="0"/>
                  </a:lnTo>
                  <a:close/>
                  <a:moveTo>
                    <a:pt x="10610" y="0"/>
                  </a:moveTo>
                  <a:lnTo>
                    <a:pt x="10595" y="16"/>
                  </a:lnTo>
                  <a:lnTo>
                    <a:pt x="10706" y="16"/>
                  </a:lnTo>
                  <a:lnTo>
                    <a:pt x="10691" y="0"/>
                  </a:lnTo>
                  <a:close/>
                  <a:moveTo>
                    <a:pt x="10803" y="0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121551" y="2009726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0"/>
                  </a:moveTo>
                  <a:lnTo>
                    <a:pt x="0" y="16"/>
                  </a:lnTo>
                  <a:lnTo>
                    <a:pt x="81" y="16"/>
                  </a:lnTo>
                  <a:lnTo>
                    <a:pt x="96" y="0"/>
                  </a:lnTo>
                  <a:close/>
                  <a:moveTo>
                    <a:pt x="193" y="0"/>
                  </a:moveTo>
                  <a:lnTo>
                    <a:pt x="193" y="16"/>
                  </a:lnTo>
                  <a:lnTo>
                    <a:pt x="273" y="16"/>
                  </a:lnTo>
                  <a:lnTo>
                    <a:pt x="289" y="0"/>
                  </a:lnTo>
                  <a:close/>
                  <a:moveTo>
                    <a:pt x="385" y="0"/>
                  </a:moveTo>
                  <a:lnTo>
                    <a:pt x="385" y="16"/>
                  </a:lnTo>
                  <a:lnTo>
                    <a:pt x="466" y="16"/>
                  </a:lnTo>
                  <a:lnTo>
                    <a:pt x="481" y="0"/>
                  </a:lnTo>
                  <a:close/>
                  <a:moveTo>
                    <a:pt x="577" y="0"/>
                  </a:moveTo>
                  <a:lnTo>
                    <a:pt x="577" y="16"/>
                  </a:lnTo>
                  <a:lnTo>
                    <a:pt x="658" y="16"/>
                  </a:lnTo>
                  <a:lnTo>
                    <a:pt x="674" y="0"/>
                  </a:lnTo>
                  <a:close/>
                  <a:moveTo>
                    <a:pt x="770" y="0"/>
                  </a:moveTo>
                  <a:lnTo>
                    <a:pt x="770" y="16"/>
                  </a:lnTo>
                  <a:lnTo>
                    <a:pt x="850" y="16"/>
                  </a:lnTo>
                  <a:lnTo>
                    <a:pt x="866" y="0"/>
                  </a:lnTo>
                  <a:close/>
                  <a:moveTo>
                    <a:pt x="962" y="0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0"/>
                  </a:lnTo>
                  <a:close/>
                  <a:moveTo>
                    <a:pt x="1154" y="0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0"/>
                  </a:lnTo>
                  <a:close/>
                  <a:moveTo>
                    <a:pt x="1347" y="0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0"/>
                  </a:lnTo>
                  <a:close/>
                  <a:moveTo>
                    <a:pt x="1539" y="0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0"/>
                  </a:lnTo>
                  <a:close/>
                  <a:moveTo>
                    <a:pt x="1731" y="0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0"/>
                  </a:lnTo>
                  <a:close/>
                  <a:moveTo>
                    <a:pt x="1924" y="0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0"/>
                  </a:lnTo>
                  <a:close/>
                  <a:moveTo>
                    <a:pt x="2116" y="0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0"/>
                  </a:lnTo>
                  <a:close/>
                  <a:moveTo>
                    <a:pt x="2309" y="0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0"/>
                  </a:lnTo>
                  <a:close/>
                  <a:moveTo>
                    <a:pt x="2501" y="0"/>
                  </a:moveTo>
                  <a:lnTo>
                    <a:pt x="2516" y="16"/>
                  </a:lnTo>
                  <a:lnTo>
                    <a:pt x="2597" y="16"/>
                  </a:lnTo>
                  <a:lnTo>
                    <a:pt x="2597" y="0"/>
                  </a:lnTo>
                  <a:close/>
                  <a:moveTo>
                    <a:pt x="2693" y="0"/>
                  </a:moveTo>
                  <a:lnTo>
                    <a:pt x="2709" y="16"/>
                  </a:lnTo>
                  <a:lnTo>
                    <a:pt x="2789" y="16"/>
                  </a:lnTo>
                  <a:lnTo>
                    <a:pt x="2789" y="0"/>
                  </a:lnTo>
                  <a:close/>
                  <a:moveTo>
                    <a:pt x="2886" y="0"/>
                  </a:moveTo>
                  <a:lnTo>
                    <a:pt x="2901" y="16"/>
                  </a:lnTo>
                  <a:lnTo>
                    <a:pt x="2982" y="16"/>
                  </a:lnTo>
                  <a:lnTo>
                    <a:pt x="2982" y="0"/>
                  </a:lnTo>
                  <a:close/>
                  <a:moveTo>
                    <a:pt x="3078" y="0"/>
                  </a:moveTo>
                  <a:lnTo>
                    <a:pt x="3093" y="16"/>
                  </a:lnTo>
                  <a:lnTo>
                    <a:pt x="3174" y="16"/>
                  </a:lnTo>
                  <a:lnTo>
                    <a:pt x="3174" y="0"/>
                  </a:lnTo>
                  <a:close/>
                  <a:moveTo>
                    <a:pt x="3270" y="0"/>
                  </a:moveTo>
                  <a:lnTo>
                    <a:pt x="3286" y="16"/>
                  </a:lnTo>
                  <a:lnTo>
                    <a:pt x="3366" y="16"/>
                  </a:lnTo>
                  <a:lnTo>
                    <a:pt x="3366" y="0"/>
                  </a:lnTo>
                  <a:close/>
                  <a:moveTo>
                    <a:pt x="3463" y="0"/>
                  </a:moveTo>
                  <a:lnTo>
                    <a:pt x="3478" y="16"/>
                  </a:lnTo>
                  <a:lnTo>
                    <a:pt x="3559" y="16"/>
                  </a:lnTo>
                  <a:lnTo>
                    <a:pt x="3559" y="0"/>
                  </a:lnTo>
                  <a:close/>
                  <a:moveTo>
                    <a:pt x="3655" y="0"/>
                  </a:moveTo>
                  <a:lnTo>
                    <a:pt x="3670" y="16"/>
                  </a:lnTo>
                  <a:lnTo>
                    <a:pt x="3751" y="16"/>
                  </a:lnTo>
                  <a:lnTo>
                    <a:pt x="3767" y="0"/>
                  </a:lnTo>
                  <a:close/>
                  <a:moveTo>
                    <a:pt x="3847" y="0"/>
                  </a:moveTo>
                  <a:lnTo>
                    <a:pt x="3863" y="16"/>
                  </a:lnTo>
                  <a:lnTo>
                    <a:pt x="3943" y="16"/>
                  </a:lnTo>
                  <a:lnTo>
                    <a:pt x="3959" y="0"/>
                  </a:lnTo>
                  <a:close/>
                  <a:moveTo>
                    <a:pt x="4040" y="0"/>
                  </a:moveTo>
                  <a:lnTo>
                    <a:pt x="4055" y="16"/>
                  </a:lnTo>
                  <a:lnTo>
                    <a:pt x="4136" y="16"/>
                  </a:lnTo>
                  <a:lnTo>
                    <a:pt x="4151" y="0"/>
                  </a:lnTo>
                  <a:close/>
                  <a:moveTo>
                    <a:pt x="4232" y="0"/>
                  </a:moveTo>
                  <a:lnTo>
                    <a:pt x="4247" y="16"/>
                  </a:lnTo>
                  <a:lnTo>
                    <a:pt x="4328" y="16"/>
                  </a:lnTo>
                  <a:lnTo>
                    <a:pt x="4344" y="0"/>
                  </a:lnTo>
                  <a:close/>
                  <a:moveTo>
                    <a:pt x="4424" y="0"/>
                  </a:moveTo>
                  <a:lnTo>
                    <a:pt x="4440" y="16"/>
                  </a:lnTo>
                  <a:lnTo>
                    <a:pt x="4521" y="16"/>
                  </a:lnTo>
                  <a:lnTo>
                    <a:pt x="4536" y="0"/>
                  </a:lnTo>
                  <a:close/>
                  <a:moveTo>
                    <a:pt x="4617" y="0"/>
                  </a:moveTo>
                  <a:lnTo>
                    <a:pt x="4632" y="16"/>
                  </a:lnTo>
                  <a:lnTo>
                    <a:pt x="4713" y="16"/>
                  </a:lnTo>
                  <a:lnTo>
                    <a:pt x="4728" y="0"/>
                  </a:lnTo>
                  <a:close/>
                  <a:moveTo>
                    <a:pt x="4809" y="0"/>
                  </a:moveTo>
                  <a:lnTo>
                    <a:pt x="4824" y="16"/>
                  </a:lnTo>
                  <a:lnTo>
                    <a:pt x="4905" y="16"/>
                  </a:lnTo>
                  <a:lnTo>
                    <a:pt x="4921" y="0"/>
                  </a:lnTo>
                  <a:close/>
                  <a:moveTo>
                    <a:pt x="5001" y="0"/>
                  </a:moveTo>
                  <a:lnTo>
                    <a:pt x="5017" y="16"/>
                  </a:lnTo>
                  <a:lnTo>
                    <a:pt x="5098" y="16"/>
                  </a:lnTo>
                  <a:lnTo>
                    <a:pt x="5113" y="0"/>
                  </a:lnTo>
                  <a:close/>
                  <a:moveTo>
                    <a:pt x="5209" y="0"/>
                  </a:moveTo>
                  <a:lnTo>
                    <a:pt x="5209" y="16"/>
                  </a:lnTo>
                  <a:lnTo>
                    <a:pt x="5290" y="16"/>
                  </a:lnTo>
                  <a:lnTo>
                    <a:pt x="5305" y="0"/>
                  </a:lnTo>
                  <a:close/>
                  <a:moveTo>
                    <a:pt x="5401" y="0"/>
                  </a:moveTo>
                  <a:lnTo>
                    <a:pt x="5401" y="16"/>
                  </a:lnTo>
                  <a:lnTo>
                    <a:pt x="5482" y="16"/>
                  </a:lnTo>
                  <a:lnTo>
                    <a:pt x="5498" y="0"/>
                  </a:lnTo>
                  <a:close/>
                  <a:moveTo>
                    <a:pt x="5594" y="0"/>
                  </a:moveTo>
                  <a:lnTo>
                    <a:pt x="5594" y="16"/>
                  </a:lnTo>
                  <a:lnTo>
                    <a:pt x="5675" y="16"/>
                  </a:lnTo>
                  <a:lnTo>
                    <a:pt x="5690" y="0"/>
                  </a:lnTo>
                  <a:close/>
                  <a:moveTo>
                    <a:pt x="5786" y="0"/>
                  </a:moveTo>
                  <a:lnTo>
                    <a:pt x="5786" y="16"/>
                  </a:lnTo>
                  <a:lnTo>
                    <a:pt x="5867" y="16"/>
                  </a:lnTo>
                  <a:lnTo>
                    <a:pt x="5882" y="0"/>
                  </a:lnTo>
                  <a:close/>
                  <a:moveTo>
                    <a:pt x="5979" y="0"/>
                  </a:moveTo>
                  <a:lnTo>
                    <a:pt x="5979" y="16"/>
                  </a:lnTo>
                  <a:lnTo>
                    <a:pt x="6059" y="16"/>
                  </a:lnTo>
                  <a:lnTo>
                    <a:pt x="6075" y="0"/>
                  </a:lnTo>
                  <a:close/>
                  <a:moveTo>
                    <a:pt x="6171" y="0"/>
                  </a:moveTo>
                  <a:lnTo>
                    <a:pt x="6171" y="16"/>
                  </a:lnTo>
                  <a:lnTo>
                    <a:pt x="6252" y="16"/>
                  </a:lnTo>
                  <a:lnTo>
                    <a:pt x="6267" y="0"/>
                  </a:lnTo>
                  <a:close/>
                  <a:moveTo>
                    <a:pt x="6363" y="0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0"/>
                  </a:lnTo>
                  <a:close/>
                  <a:moveTo>
                    <a:pt x="6556" y="0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0"/>
                  </a:lnTo>
                  <a:close/>
                  <a:moveTo>
                    <a:pt x="6748" y="0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0"/>
                  </a:lnTo>
                  <a:close/>
                  <a:moveTo>
                    <a:pt x="6940" y="0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0"/>
                  </a:lnTo>
                  <a:close/>
                  <a:moveTo>
                    <a:pt x="7133" y="0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0"/>
                  </a:lnTo>
                  <a:close/>
                  <a:moveTo>
                    <a:pt x="7325" y="0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0"/>
                  </a:lnTo>
                  <a:close/>
                  <a:moveTo>
                    <a:pt x="7517" y="0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0"/>
                  </a:lnTo>
                  <a:close/>
                  <a:moveTo>
                    <a:pt x="7710" y="0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0"/>
                  </a:lnTo>
                  <a:close/>
                  <a:moveTo>
                    <a:pt x="7902" y="0"/>
                  </a:moveTo>
                  <a:lnTo>
                    <a:pt x="7917" y="16"/>
                  </a:lnTo>
                  <a:lnTo>
                    <a:pt x="7998" y="16"/>
                  </a:lnTo>
                  <a:lnTo>
                    <a:pt x="7998" y="0"/>
                  </a:lnTo>
                  <a:close/>
                  <a:moveTo>
                    <a:pt x="8094" y="0"/>
                  </a:moveTo>
                  <a:lnTo>
                    <a:pt x="8110" y="16"/>
                  </a:lnTo>
                  <a:lnTo>
                    <a:pt x="8191" y="16"/>
                  </a:lnTo>
                  <a:lnTo>
                    <a:pt x="8191" y="0"/>
                  </a:lnTo>
                  <a:close/>
                  <a:moveTo>
                    <a:pt x="8287" y="0"/>
                  </a:moveTo>
                  <a:lnTo>
                    <a:pt x="8302" y="16"/>
                  </a:lnTo>
                  <a:lnTo>
                    <a:pt x="8383" y="16"/>
                  </a:lnTo>
                  <a:lnTo>
                    <a:pt x="8383" y="0"/>
                  </a:lnTo>
                  <a:close/>
                  <a:moveTo>
                    <a:pt x="8479" y="0"/>
                  </a:moveTo>
                  <a:lnTo>
                    <a:pt x="8494" y="16"/>
                  </a:lnTo>
                  <a:lnTo>
                    <a:pt x="8575" y="16"/>
                  </a:lnTo>
                  <a:lnTo>
                    <a:pt x="8575" y="0"/>
                  </a:lnTo>
                  <a:close/>
                  <a:moveTo>
                    <a:pt x="8671" y="0"/>
                  </a:moveTo>
                  <a:lnTo>
                    <a:pt x="8687" y="16"/>
                  </a:lnTo>
                  <a:lnTo>
                    <a:pt x="8768" y="16"/>
                  </a:lnTo>
                  <a:lnTo>
                    <a:pt x="8768" y="0"/>
                  </a:lnTo>
                  <a:close/>
                  <a:moveTo>
                    <a:pt x="8864" y="0"/>
                  </a:moveTo>
                  <a:lnTo>
                    <a:pt x="8879" y="16"/>
                  </a:lnTo>
                  <a:lnTo>
                    <a:pt x="8960" y="16"/>
                  </a:lnTo>
                  <a:lnTo>
                    <a:pt x="8960" y="0"/>
                  </a:lnTo>
                  <a:close/>
                  <a:moveTo>
                    <a:pt x="9056" y="0"/>
                  </a:moveTo>
                  <a:lnTo>
                    <a:pt x="9072" y="16"/>
                  </a:lnTo>
                  <a:lnTo>
                    <a:pt x="9152" y="16"/>
                  </a:lnTo>
                  <a:lnTo>
                    <a:pt x="9168" y="0"/>
                  </a:lnTo>
                  <a:close/>
                  <a:moveTo>
                    <a:pt x="9248" y="0"/>
                  </a:moveTo>
                  <a:lnTo>
                    <a:pt x="9264" y="16"/>
                  </a:lnTo>
                  <a:lnTo>
                    <a:pt x="9345" y="16"/>
                  </a:lnTo>
                  <a:lnTo>
                    <a:pt x="9360" y="0"/>
                  </a:lnTo>
                  <a:close/>
                  <a:moveTo>
                    <a:pt x="9441" y="0"/>
                  </a:moveTo>
                  <a:lnTo>
                    <a:pt x="9456" y="16"/>
                  </a:lnTo>
                  <a:lnTo>
                    <a:pt x="9537" y="16"/>
                  </a:lnTo>
                  <a:lnTo>
                    <a:pt x="9552" y="0"/>
                  </a:lnTo>
                  <a:close/>
                  <a:moveTo>
                    <a:pt x="9633" y="0"/>
                  </a:moveTo>
                  <a:lnTo>
                    <a:pt x="9649" y="16"/>
                  </a:lnTo>
                  <a:lnTo>
                    <a:pt x="9729" y="16"/>
                  </a:lnTo>
                  <a:lnTo>
                    <a:pt x="9745" y="0"/>
                  </a:lnTo>
                  <a:close/>
                  <a:moveTo>
                    <a:pt x="9826" y="0"/>
                  </a:moveTo>
                  <a:lnTo>
                    <a:pt x="9841" y="16"/>
                  </a:lnTo>
                  <a:lnTo>
                    <a:pt x="9922" y="16"/>
                  </a:lnTo>
                  <a:lnTo>
                    <a:pt x="9937" y="0"/>
                  </a:lnTo>
                  <a:close/>
                  <a:moveTo>
                    <a:pt x="10018" y="0"/>
                  </a:moveTo>
                  <a:lnTo>
                    <a:pt x="10033" y="16"/>
                  </a:lnTo>
                  <a:lnTo>
                    <a:pt x="10114" y="16"/>
                  </a:lnTo>
                  <a:lnTo>
                    <a:pt x="10129" y="0"/>
                  </a:lnTo>
                  <a:close/>
                  <a:moveTo>
                    <a:pt x="10210" y="0"/>
                  </a:moveTo>
                  <a:lnTo>
                    <a:pt x="10226" y="16"/>
                  </a:lnTo>
                  <a:lnTo>
                    <a:pt x="10306" y="16"/>
                  </a:lnTo>
                  <a:lnTo>
                    <a:pt x="10322" y="0"/>
                  </a:lnTo>
                  <a:close/>
                  <a:moveTo>
                    <a:pt x="10403" y="0"/>
                  </a:moveTo>
                  <a:lnTo>
                    <a:pt x="10418" y="16"/>
                  </a:lnTo>
                  <a:lnTo>
                    <a:pt x="10499" y="16"/>
                  </a:lnTo>
                  <a:lnTo>
                    <a:pt x="10514" y="0"/>
                  </a:lnTo>
                  <a:close/>
                  <a:moveTo>
                    <a:pt x="10595" y="0"/>
                  </a:moveTo>
                  <a:lnTo>
                    <a:pt x="10610" y="16"/>
                  </a:lnTo>
                  <a:lnTo>
                    <a:pt x="10691" y="16"/>
                  </a:lnTo>
                  <a:lnTo>
                    <a:pt x="10706" y="0"/>
                  </a:lnTo>
                  <a:close/>
                  <a:moveTo>
                    <a:pt x="10803" y="0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121551" y="2357722"/>
              <a:ext cx="2994161" cy="4677"/>
            </a:xfrm>
            <a:custGeom>
              <a:avLst/>
              <a:gdLst/>
              <a:ahLst/>
              <a:cxnLst/>
              <a:rect l="l" t="t" r="r" b="b"/>
              <a:pathLst>
                <a:path w="10884" h="17" extrusionOk="0">
                  <a:moveTo>
                    <a:pt x="0" y="1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81" y="1"/>
                  </a:lnTo>
                  <a:close/>
                  <a:moveTo>
                    <a:pt x="193" y="1"/>
                  </a:moveTo>
                  <a:lnTo>
                    <a:pt x="193" y="16"/>
                  </a:lnTo>
                  <a:lnTo>
                    <a:pt x="289" y="16"/>
                  </a:lnTo>
                  <a:lnTo>
                    <a:pt x="273" y="1"/>
                  </a:lnTo>
                  <a:close/>
                  <a:moveTo>
                    <a:pt x="385" y="1"/>
                  </a:moveTo>
                  <a:lnTo>
                    <a:pt x="385" y="16"/>
                  </a:lnTo>
                  <a:lnTo>
                    <a:pt x="481" y="16"/>
                  </a:lnTo>
                  <a:lnTo>
                    <a:pt x="466" y="1"/>
                  </a:lnTo>
                  <a:close/>
                  <a:moveTo>
                    <a:pt x="577" y="1"/>
                  </a:moveTo>
                  <a:lnTo>
                    <a:pt x="577" y="16"/>
                  </a:lnTo>
                  <a:lnTo>
                    <a:pt x="674" y="16"/>
                  </a:lnTo>
                  <a:lnTo>
                    <a:pt x="658" y="1"/>
                  </a:lnTo>
                  <a:close/>
                  <a:moveTo>
                    <a:pt x="770" y="1"/>
                  </a:moveTo>
                  <a:lnTo>
                    <a:pt x="770" y="16"/>
                  </a:lnTo>
                  <a:lnTo>
                    <a:pt x="866" y="16"/>
                  </a:lnTo>
                  <a:lnTo>
                    <a:pt x="850" y="1"/>
                  </a:lnTo>
                  <a:close/>
                  <a:moveTo>
                    <a:pt x="962" y="1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1"/>
                  </a:lnTo>
                  <a:close/>
                  <a:moveTo>
                    <a:pt x="1154" y="1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1"/>
                  </a:lnTo>
                  <a:close/>
                  <a:moveTo>
                    <a:pt x="1347" y="1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1"/>
                  </a:lnTo>
                  <a:close/>
                  <a:moveTo>
                    <a:pt x="1539" y="1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1"/>
                  </a:lnTo>
                  <a:close/>
                  <a:moveTo>
                    <a:pt x="1731" y="1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1"/>
                  </a:lnTo>
                  <a:close/>
                  <a:moveTo>
                    <a:pt x="1924" y="1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1"/>
                  </a:lnTo>
                  <a:close/>
                  <a:moveTo>
                    <a:pt x="2116" y="1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1"/>
                  </a:lnTo>
                  <a:close/>
                  <a:moveTo>
                    <a:pt x="2309" y="1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1"/>
                  </a:lnTo>
                  <a:close/>
                  <a:moveTo>
                    <a:pt x="2516" y="1"/>
                  </a:moveTo>
                  <a:lnTo>
                    <a:pt x="2501" y="16"/>
                  </a:lnTo>
                  <a:lnTo>
                    <a:pt x="2597" y="16"/>
                  </a:lnTo>
                  <a:lnTo>
                    <a:pt x="2597" y="1"/>
                  </a:lnTo>
                  <a:close/>
                  <a:moveTo>
                    <a:pt x="2709" y="1"/>
                  </a:moveTo>
                  <a:lnTo>
                    <a:pt x="2693" y="16"/>
                  </a:lnTo>
                  <a:lnTo>
                    <a:pt x="2789" y="16"/>
                  </a:lnTo>
                  <a:lnTo>
                    <a:pt x="2789" y="1"/>
                  </a:lnTo>
                  <a:close/>
                  <a:moveTo>
                    <a:pt x="2901" y="1"/>
                  </a:moveTo>
                  <a:lnTo>
                    <a:pt x="2886" y="16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93" y="1"/>
                  </a:moveTo>
                  <a:lnTo>
                    <a:pt x="3078" y="16"/>
                  </a:lnTo>
                  <a:lnTo>
                    <a:pt x="3174" y="16"/>
                  </a:lnTo>
                  <a:lnTo>
                    <a:pt x="3174" y="1"/>
                  </a:lnTo>
                  <a:close/>
                  <a:moveTo>
                    <a:pt x="3286" y="1"/>
                  </a:moveTo>
                  <a:lnTo>
                    <a:pt x="3270" y="16"/>
                  </a:lnTo>
                  <a:lnTo>
                    <a:pt x="3366" y="16"/>
                  </a:lnTo>
                  <a:lnTo>
                    <a:pt x="3366" y="1"/>
                  </a:lnTo>
                  <a:close/>
                  <a:moveTo>
                    <a:pt x="3478" y="1"/>
                  </a:moveTo>
                  <a:lnTo>
                    <a:pt x="3463" y="16"/>
                  </a:lnTo>
                  <a:lnTo>
                    <a:pt x="3559" y="16"/>
                  </a:lnTo>
                  <a:lnTo>
                    <a:pt x="3559" y="1"/>
                  </a:lnTo>
                  <a:close/>
                  <a:moveTo>
                    <a:pt x="3670" y="1"/>
                  </a:moveTo>
                  <a:lnTo>
                    <a:pt x="3655" y="16"/>
                  </a:lnTo>
                  <a:lnTo>
                    <a:pt x="3767" y="16"/>
                  </a:lnTo>
                  <a:lnTo>
                    <a:pt x="3751" y="1"/>
                  </a:lnTo>
                  <a:close/>
                  <a:moveTo>
                    <a:pt x="3863" y="1"/>
                  </a:moveTo>
                  <a:lnTo>
                    <a:pt x="3847" y="16"/>
                  </a:lnTo>
                  <a:lnTo>
                    <a:pt x="3959" y="16"/>
                  </a:lnTo>
                  <a:lnTo>
                    <a:pt x="3943" y="1"/>
                  </a:lnTo>
                  <a:close/>
                  <a:moveTo>
                    <a:pt x="4055" y="1"/>
                  </a:moveTo>
                  <a:lnTo>
                    <a:pt x="4040" y="16"/>
                  </a:lnTo>
                  <a:lnTo>
                    <a:pt x="4151" y="16"/>
                  </a:lnTo>
                  <a:lnTo>
                    <a:pt x="4136" y="1"/>
                  </a:lnTo>
                  <a:close/>
                  <a:moveTo>
                    <a:pt x="4247" y="1"/>
                  </a:moveTo>
                  <a:lnTo>
                    <a:pt x="4232" y="16"/>
                  </a:lnTo>
                  <a:lnTo>
                    <a:pt x="4344" y="16"/>
                  </a:lnTo>
                  <a:lnTo>
                    <a:pt x="4328" y="1"/>
                  </a:lnTo>
                  <a:close/>
                  <a:moveTo>
                    <a:pt x="4440" y="1"/>
                  </a:moveTo>
                  <a:lnTo>
                    <a:pt x="4424" y="16"/>
                  </a:lnTo>
                  <a:lnTo>
                    <a:pt x="4536" y="16"/>
                  </a:lnTo>
                  <a:lnTo>
                    <a:pt x="4521" y="1"/>
                  </a:lnTo>
                  <a:close/>
                  <a:moveTo>
                    <a:pt x="4632" y="1"/>
                  </a:moveTo>
                  <a:lnTo>
                    <a:pt x="4617" y="16"/>
                  </a:lnTo>
                  <a:lnTo>
                    <a:pt x="4728" y="16"/>
                  </a:lnTo>
                  <a:lnTo>
                    <a:pt x="4713" y="1"/>
                  </a:lnTo>
                  <a:close/>
                  <a:moveTo>
                    <a:pt x="4824" y="1"/>
                  </a:moveTo>
                  <a:lnTo>
                    <a:pt x="4809" y="16"/>
                  </a:lnTo>
                  <a:lnTo>
                    <a:pt x="4921" y="16"/>
                  </a:lnTo>
                  <a:lnTo>
                    <a:pt x="4905" y="1"/>
                  </a:lnTo>
                  <a:close/>
                  <a:moveTo>
                    <a:pt x="5017" y="1"/>
                  </a:moveTo>
                  <a:lnTo>
                    <a:pt x="5001" y="16"/>
                  </a:lnTo>
                  <a:lnTo>
                    <a:pt x="5113" y="16"/>
                  </a:lnTo>
                  <a:lnTo>
                    <a:pt x="5098" y="1"/>
                  </a:lnTo>
                  <a:close/>
                  <a:moveTo>
                    <a:pt x="5209" y="1"/>
                  </a:moveTo>
                  <a:lnTo>
                    <a:pt x="5209" y="16"/>
                  </a:lnTo>
                  <a:lnTo>
                    <a:pt x="5305" y="16"/>
                  </a:lnTo>
                  <a:lnTo>
                    <a:pt x="5290" y="1"/>
                  </a:lnTo>
                  <a:close/>
                  <a:moveTo>
                    <a:pt x="5401" y="1"/>
                  </a:moveTo>
                  <a:lnTo>
                    <a:pt x="5401" y="16"/>
                  </a:lnTo>
                  <a:lnTo>
                    <a:pt x="5498" y="16"/>
                  </a:lnTo>
                  <a:lnTo>
                    <a:pt x="5482" y="1"/>
                  </a:lnTo>
                  <a:close/>
                  <a:moveTo>
                    <a:pt x="5594" y="1"/>
                  </a:moveTo>
                  <a:lnTo>
                    <a:pt x="5594" y="16"/>
                  </a:lnTo>
                  <a:lnTo>
                    <a:pt x="5690" y="16"/>
                  </a:lnTo>
                  <a:lnTo>
                    <a:pt x="5675" y="1"/>
                  </a:lnTo>
                  <a:close/>
                  <a:moveTo>
                    <a:pt x="5786" y="1"/>
                  </a:moveTo>
                  <a:lnTo>
                    <a:pt x="5786" y="16"/>
                  </a:lnTo>
                  <a:lnTo>
                    <a:pt x="5882" y="16"/>
                  </a:lnTo>
                  <a:lnTo>
                    <a:pt x="5867" y="1"/>
                  </a:lnTo>
                  <a:close/>
                  <a:moveTo>
                    <a:pt x="5979" y="1"/>
                  </a:moveTo>
                  <a:lnTo>
                    <a:pt x="5979" y="16"/>
                  </a:lnTo>
                  <a:lnTo>
                    <a:pt x="6075" y="16"/>
                  </a:lnTo>
                  <a:lnTo>
                    <a:pt x="6059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267" y="16"/>
                  </a:lnTo>
                  <a:lnTo>
                    <a:pt x="6252" y="1"/>
                  </a:lnTo>
                  <a:close/>
                  <a:moveTo>
                    <a:pt x="6363" y="1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1"/>
                  </a:lnTo>
                  <a:close/>
                  <a:moveTo>
                    <a:pt x="6556" y="1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1"/>
                  </a:lnTo>
                  <a:close/>
                  <a:moveTo>
                    <a:pt x="6748" y="1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1"/>
                  </a:lnTo>
                  <a:close/>
                  <a:moveTo>
                    <a:pt x="6940" y="1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1"/>
                  </a:lnTo>
                  <a:close/>
                  <a:moveTo>
                    <a:pt x="7133" y="1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1"/>
                  </a:lnTo>
                  <a:close/>
                  <a:moveTo>
                    <a:pt x="7325" y="1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1"/>
                  </a:lnTo>
                  <a:close/>
                  <a:moveTo>
                    <a:pt x="7517" y="1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1"/>
                  </a:lnTo>
                  <a:close/>
                  <a:moveTo>
                    <a:pt x="7710" y="1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1"/>
                  </a:lnTo>
                  <a:close/>
                  <a:moveTo>
                    <a:pt x="7917" y="1"/>
                  </a:moveTo>
                  <a:lnTo>
                    <a:pt x="7902" y="16"/>
                  </a:lnTo>
                  <a:lnTo>
                    <a:pt x="7998" y="16"/>
                  </a:lnTo>
                  <a:lnTo>
                    <a:pt x="7998" y="1"/>
                  </a:lnTo>
                  <a:close/>
                  <a:moveTo>
                    <a:pt x="8110" y="1"/>
                  </a:moveTo>
                  <a:lnTo>
                    <a:pt x="8094" y="16"/>
                  </a:lnTo>
                  <a:lnTo>
                    <a:pt x="8191" y="16"/>
                  </a:lnTo>
                  <a:lnTo>
                    <a:pt x="8191" y="1"/>
                  </a:lnTo>
                  <a:close/>
                  <a:moveTo>
                    <a:pt x="8302" y="1"/>
                  </a:moveTo>
                  <a:lnTo>
                    <a:pt x="8287" y="16"/>
                  </a:lnTo>
                  <a:lnTo>
                    <a:pt x="8383" y="16"/>
                  </a:lnTo>
                  <a:lnTo>
                    <a:pt x="8383" y="1"/>
                  </a:lnTo>
                  <a:close/>
                  <a:moveTo>
                    <a:pt x="8494" y="1"/>
                  </a:moveTo>
                  <a:lnTo>
                    <a:pt x="8479" y="16"/>
                  </a:lnTo>
                  <a:lnTo>
                    <a:pt x="8575" y="16"/>
                  </a:lnTo>
                  <a:lnTo>
                    <a:pt x="8575" y="1"/>
                  </a:lnTo>
                  <a:close/>
                  <a:moveTo>
                    <a:pt x="8687" y="1"/>
                  </a:moveTo>
                  <a:lnTo>
                    <a:pt x="8671" y="16"/>
                  </a:lnTo>
                  <a:lnTo>
                    <a:pt x="8768" y="16"/>
                  </a:lnTo>
                  <a:lnTo>
                    <a:pt x="8768" y="1"/>
                  </a:lnTo>
                  <a:close/>
                  <a:moveTo>
                    <a:pt x="8879" y="1"/>
                  </a:moveTo>
                  <a:lnTo>
                    <a:pt x="8864" y="16"/>
                  </a:lnTo>
                  <a:lnTo>
                    <a:pt x="8960" y="16"/>
                  </a:lnTo>
                  <a:lnTo>
                    <a:pt x="8960" y="1"/>
                  </a:lnTo>
                  <a:close/>
                  <a:moveTo>
                    <a:pt x="9072" y="1"/>
                  </a:moveTo>
                  <a:lnTo>
                    <a:pt x="9056" y="16"/>
                  </a:lnTo>
                  <a:lnTo>
                    <a:pt x="9168" y="16"/>
                  </a:lnTo>
                  <a:lnTo>
                    <a:pt x="9152" y="1"/>
                  </a:lnTo>
                  <a:close/>
                  <a:moveTo>
                    <a:pt x="9264" y="1"/>
                  </a:moveTo>
                  <a:lnTo>
                    <a:pt x="9248" y="16"/>
                  </a:lnTo>
                  <a:lnTo>
                    <a:pt x="9360" y="16"/>
                  </a:lnTo>
                  <a:lnTo>
                    <a:pt x="9345" y="1"/>
                  </a:lnTo>
                  <a:close/>
                  <a:moveTo>
                    <a:pt x="9456" y="1"/>
                  </a:moveTo>
                  <a:lnTo>
                    <a:pt x="9441" y="16"/>
                  </a:lnTo>
                  <a:lnTo>
                    <a:pt x="9552" y="16"/>
                  </a:lnTo>
                  <a:lnTo>
                    <a:pt x="9537" y="1"/>
                  </a:lnTo>
                  <a:close/>
                  <a:moveTo>
                    <a:pt x="9649" y="1"/>
                  </a:moveTo>
                  <a:lnTo>
                    <a:pt x="9633" y="16"/>
                  </a:lnTo>
                  <a:lnTo>
                    <a:pt x="9745" y="16"/>
                  </a:lnTo>
                  <a:lnTo>
                    <a:pt x="9729" y="1"/>
                  </a:lnTo>
                  <a:close/>
                  <a:moveTo>
                    <a:pt x="9841" y="1"/>
                  </a:moveTo>
                  <a:lnTo>
                    <a:pt x="9826" y="16"/>
                  </a:lnTo>
                  <a:lnTo>
                    <a:pt x="9937" y="16"/>
                  </a:lnTo>
                  <a:lnTo>
                    <a:pt x="9922" y="1"/>
                  </a:lnTo>
                  <a:close/>
                  <a:moveTo>
                    <a:pt x="10033" y="1"/>
                  </a:moveTo>
                  <a:lnTo>
                    <a:pt x="10018" y="16"/>
                  </a:lnTo>
                  <a:lnTo>
                    <a:pt x="10129" y="16"/>
                  </a:lnTo>
                  <a:lnTo>
                    <a:pt x="10114" y="1"/>
                  </a:lnTo>
                  <a:close/>
                  <a:moveTo>
                    <a:pt x="10226" y="1"/>
                  </a:moveTo>
                  <a:lnTo>
                    <a:pt x="10210" y="16"/>
                  </a:lnTo>
                  <a:lnTo>
                    <a:pt x="10322" y="16"/>
                  </a:lnTo>
                  <a:lnTo>
                    <a:pt x="10306" y="1"/>
                  </a:lnTo>
                  <a:close/>
                  <a:moveTo>
                    <a:pt x="10418" y="1"/>
                  </a:moveTo>
                  <a:lnTo>
                    <a:pt x="10403" y="16"/>
                  </a:lnTo>
                  <a:lnTo>
                    <a:pt x="10514" y="16"/>
                  </a:lnTo>
                  <a:lnTo>
                    <a:pt x="10499" y="1"/>
                  </a:lnTo>
                  <a:close/>
                  <a:moveTo>
                    <a:pt x="10610" y="1"/>
                  </a:moveTo>
                  <a:lnTo>
                    <a:pt x="10595" y="16"/>
                  </a:lnTo>
                  <a:lnTo>
                    <a:pt x="10706" y="16"/>
                  </a:lnTo>
                  <a:lnTo>
                    <a:pt x="10691" y="1"/>
                  </a:lnTo>
                  <a:close/>
                  <a:moveTo>
                    <a:pt x="10803" y="1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121551" y="2710120"/>
              <a:ext cx="2994161" cy="4677"/>
            </a:xfrm>
            <a:custGeom>
              <a:avLst/>
              <a:gdLst/>
              <a:ahLst/>
              <a:cxnLst/>
              <a:rect l="l" t="t" r="r" b="b"/>
              <a:pathLst>
                <a:path w="10884" h="17" extrusionOk="0">
                  <a:moveTo>
                    <a:pt x="0" y="1"/>
                  </a:moveTo>
                  <a:lnTo>
                    <a:pt x="0" y="16"/>
                  </a:lnTo>
                  <a:lnTo>
                    <a:pt x="81" y="16"/>
                  </a:lnTo>
                  <a:lnTo>
                    <a:pt x="96" y="1"/>
                  </a:lnTo>
                  <a:close/>
                  <a:moveTo>
                    <a:pt x="193" y="1"/>
                  </a:moveTo>
                  <a:lnTo>
                    <a:pt x="193" y="16"/>
                  </a:lnTo>
                  <a:lnTo>
                    <a:pt x="273" y="16"/>
                  </a:lnTo>
                  <a:lnTo>
                    <a:pt x="289" y="1"/>
                  </a:lnTo>
                  <a:close/>
                  <a:moveTo>
                    <a:pt x="385" y="1"/>
                  </a:moveTo>
                  <a:lnTo>
                    <a:pt x="385" y="16"/>
                  </a:lnTo>
                  <a:lnTo>
                    <a:pt x="466" y="16"/>
                  </a:lnTo>
                  <a:lnTo>
                    <a:pt x="481" y="1"/>
                  </a:lnTo>
                  <a:close/>
                  <a:moveTo>
                    <a:pt x="577" y="1"/>
                  </a:moveTo>
                  <a:lnTo>
                    <a:pt x="577" y="16"/>
                  </a:lnTo>
                  <a:lnTo>
                    <a:pt x="658" y="16"/>
                  </a:lnTo>
                  <a:lnTo>
                    <a:pt x="674" y="1"/>
                  </a:lnTo>
                  <a:close/>
                  <a:moveTo>
                    <a:pt x="770" y="1"/>
                  </a:moveTo>
                  <a:lnTo>
                    <a:pt x="770" y="16"/>
                  </a:lnTo>
                  <a:lnTo>
                    <a:pt x="850" y="16"/>
                  </a:lnTo>
                  <a:lnTo>
                    <a:pt x="866" y="1"/>
                  </a:lnTo>
                  <a:close/>
                  <a:moveTo>
                    <a:pt x="962" y="1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1"/>
                  </a:lnTo>
                  <a:close/>
                  <a:moveTo>
                    <a:pt x="1154" y="1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1"/>
                  </a:lnTo>
                  <a:close/>
                  <a:moveTo>
                    <a:pt x="1347" y="1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1"/>
                  </a:lnTo>
                  <a:close/>
                  <a:moveTo>
                    <a:pt x="1539" y="1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1"/>
                  </a:lnTo>
                  <a:close/>
                  <a:moveTo>
                    <a:pt x="1731" y="1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1"/>
                  </a:lnTo>
                  <a:close/>
                  <a:moveTo>
                    <a:pt x="1924" y="1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1"/>
                  </a:lnTo>
                  <a:close/>
                  <a:moveTo>
                    <a:pt x="2116" y="1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1"/>
                  </a:lnTo>
                  <a:close/>
                  <a:moveTo>
                    <a:pt x="2309" y="1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1"/>
                  </a:lnTo>
                  <a:close/>
                  <a:moveTo>
                    <a:pt x="2501" y="1"/>
                  </a:moveTo>
                  <a:lnTo>
                    <a:pt x="2516" y="16"/>
                  </a:lnTo>
                  <a:lnTo>
                    <a:pt x="2597" y="16"/>
                  </a:lnTo>
                  <a:lnTo>
                    <a:pt x="2597" y="1"/>
                  </a:lnTo>
                  <a:close/>
                  <a:moveTo>
                    <a:pt x="2693" y="1"/>
                  </a:moveTo>
                  <a:lnTo>
                    <a:pt x="2709" y="16"/>
                  </a:lnTo>
                  <a:lnTo>
                    <a:pt x="2789" y="16"/>
                  </a:lnTo>
                  <a:lnTo>
                    <a:pt x="2789" y="1"/>
                  </a:lnTo>
                  <a:close/>
                  <a:moveTo>
                    <a:pt x="2886" y="1"/>
                  </a:moveTo>
                  <a:lnTo>
                    <a:pt x="2901" y="16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78" y="1"/>
                  </a:moveTo>
                  <a:lnTo>
                    <a:pt x="3093" y="16"/>
                  </a:lnTo>
                  <a:lnTo>
                    <a:pt x="3174" y="16"/>
                  </a:lnTo>
                  <a:lnTo>
                    <a:pt x="3174" y="1"/>
                  </a:lnTo>
                  <a:close/>
                  <a:moveTo>
                    <a:pt x="3270" y="1"/>
                  </a:moveTo>
                  <a:lnTo>
                    <a:pt x="3286" y="16"/>
                  </a:lnTo>
                  <a:lnTo>
                    <a:pt x="3366" y="16"/>
                  </a:lnTo>
                  <a:lnTo>
                    <a:pt x="3366" y="1"/>
                  </a:lnTo>
                  <a:close/>
                  <a:moveTo>
                    <a:pt x="3463" y="1"/>
                  </a:moveTo>
                  <a:lnTo>
                    <a:pt x="3478" y="16"/>
                  </a:lnTo>
                  <a:lnTo>
                    <a:pt x="3559" y="16"/>
                  </a:lnTo>
                  <a:lnTo>
                    <a:pt x="3559" y="1"/>
                  </a:lnTo>
                  <a:close/>
                  <a:moveTo>
                    <a:pt x="3655" y="1"/>
                  </a:moveTo>
                  <a:lnTo>
                    <a:pt x="3670" y="16"/>
                  </a:lnTo>
                  <a:lnTo>
                    <a:pt x="3751" y="16"/>
                  </a:lnTo>
                  <a:lnTo>
                    <a:pt x="3767" y="1"/>
                  </a:lnTo>
                  <a:close/>
                  <a:moveTo>
                    <a:pt x="3847" y="1"/>
                  </a:moveTo>
                  <a:lnTo>
                    <a:pt x="3863" y="16"/>
                  </a:lnTo>
                  <a:lnTo>
                    <a:pt x="3943" y="16"/>
                  </a:lnTo>
                  <a:lnTo>
                    <a:pt x="3959" y="1"/>
                  </a:lnTo>
                  <a:close/>
                  <a:moveTo>
                    <a:pt x="4040" y="1"/>
                  </a:moveTo>
                  <a:lnTo>
                    <a:pt x="4055" y="16"/>
                  </a:lnTo>
                  <a:lnTo>
                    <a:pt x="4136" y="16"/>
                  </a:lnTo>
                  <a:lnTo>
                    <a:pt x="4151" y="1"/>
                  </a:lnTo>
                  <a:close/>
                  <a:moveTo>
                    <a:pt x="4232" y="1"/>
                  </a:moveTo>
                  <a:lnTo>
                    <a:pt x="4247" y="16"/>
                  </a:lnTo>
                  <a:lnTo>
                    <a:pt x="4328" y="16"/>
                  </a:lnTo>
                  <a:lnTo>
                    <a:pt x="4344" y="1"/>
                  </a:lnTo>
                  <a:close/>
                  <a:moveTo>
                    <a:pt x="4424" y="1"/>
                  </a:moveTo>
                  <a:lnTo>
                    <a:pt x="4440" y="16"/>
                  </a:lnTo>
                  <a:lnTo>
                    <a:pt x="4521" y="16"/>
                  </a:lnTo>
                  <a:lnTo>
                    <a:pt x="4536" y="1"/>
                  </a:lnTo>
                  <a:close/>
                  <a:moveTo>
                    <a:pt x="4617" y="1"/>
                  </a:moveTo>
                  <a:lnTo>
                    <a:pt x="4632" y="16"/>
                  </a:lnTo>
                  <a:lnTo>
                    <a:pt x="4713" y="16"/>
                  </a:lnTo>
                  <a:lnTo>
                    <a:pt x="4728" y="1"/>
                  </a:lnTo>
                  <a:close/>
                  <a:moveTo>
                    <a:pt x="4809" y="1"/>
                  </a:moveTo>
                  <a:lnTo>
                    <a:pt x="4824" y="16"/>
                  </a:lnTo>
                  <a:lnTo>
                    <a:pt x="4905" y="16"/>
                  </a:lnTo>
                  <a:lnTo>
                    <a:pt x="4921" y="1"/>
                  </a:lnTo>
                  <a:close/>
                  <a:moveTo>
                    <a:pt x="5001" y="1"/>
                  </a:moveTo>
                  <a:lnTo>
                    <a:pt x="5017" y="16"/>
                  </a:lnTo>
                  <a:lnTo>
                    <a:pt x="5098" y="16"/>
                  </a:lnTo>
                  <a:lnTo>
                    <a:pt x="5113" y="1"/>
                  </a:lnTo>
                  <a:close/>
                  <a:moveTo>
                    <a:pt x="5209" y="1"/>
                  </a:moveTo>
                  <a:lnTo>
                    <a:pt x="5209" y="16"/>
                  </a:lnTo>
                  <a:lnTo>
                    <a:pt x="5290" y="16"/>
                  </a:lnTo>
                  <a:lnTo>
                    <a:pt x="5305" y="1"/>
                  </a:lnTo>
                  <a:close/>
                  <a:moveTo>
                    <a:pt x="5401" y="1"/>
                  </a:moveTo>
                  <a:lnTo>
                    <a:pt x="5401" y="16"/>
                  </a:lnTo>
                  <a:lnTo>
                    <a:pt x="5482" y="16"/>
                  </a:lnTo>
                  <a:lnTo>
                    <a:pt x="5498" y="1"/>
                  </a:lnTo>
                  <a:close/>
                  <a:moveTo>
                    <a:pt x="5594" y="1"/>
                  </a:moveTo>
                  <a:lnTo>
                    <a:pt x="5594" y="16"/>
                  </a:lnTo>
                  <a:lnTo>
                    <a:pt x="5675" y="16"/>
                  </a:lnTo>
                  <a:lnTo>
                    <a:pt x="5690" y="1"/>
                  </a:lnTo>
                  <a:close/>
                  <a:moveTo>
                    <a:pt x="5786" y="1"/>
                  </a:moveTo>
                  <a:lnTo>
                    <a:pt x="5786" y="16"/>
                  </a:lnTo>
                  <a:lnTo>
                    <a:pt x="5867" y="16"/>
                  </a:lnTo>
                  <a:lnTo>
                    <a:pt x="5882" y="1"/>
                  </a:lnTo>
                  <a:close/>
                  <a:moveTo>
                    <a:pt x="5979" y="1"/>
                  </a:moveTo>
                  <a:lnTo>
                    <a:pt x="5979" y="16"/>
                  </a:lnTo>
                  <a:lnTo>
                    <a:pt x="6059" y="16"/>
                  </a:lnTo>
                  <a:lnTo>
                    <a:pt x="6075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252" y="16"/>
                  </a:lnTo>
                  <a:lnTo>
                    <a:pt x="6267" y="1"/>
                  </a:lnTo>
                  <a:close/>
                  <a:moveTo>
                    <a:pt x="6363" y="1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1"/>
                  </a:lnTo>
                  <a:close/>
                  <a:moveTo>
                    <a:pt x="6556" y="1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1"/>
                  </a:lnTo>
                  <a:close/>
                  <a:moveTo>
                    <a:pt x="6748" y="1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1"/>
                  </a:lnTo>
                  <a:close/>
                  <a:moveTo>
                    <a:pt x="6940" y="1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1"/>
                  </a:lnTo>
                  <a:close/>
                  <a:moveTo>
                    <a:pt x="7133" y="1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1"/>
                  </a:lnTo>
                  <a:close/>
                  <a:moveTo>
                    <a:pt x="7325" y="1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1"/>
                  </a:lnTo>
                  <a:close/>
                  <a:moveTo>
                    <a:pt x="7517" y="1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1"/>
                  </a:lnTo>
                  <a:close/>
                  <a:moveTo>
                    <a:pt x="7710" y="1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1"/>
                  </a:lnTo>
                  <a:close/>
                  <a:moveTo>
                    <a:pt x="7902" y="1"/>
                  </a:moveTo>
                  <a:lnTo>
                    <a:pt x="7917" y="16"/>
                  </a:lnTo>
                  <a:lnTo>
                    <a:pt x="7998" y="16"/>
                  </a:lnTo>
                  <a:lnTo>
                    <a:pt x="7998" y="1"/>
                  </a:lnTo>
                  <a:close/>
                  <a:moveTo>
                    <a:pt x="8094" y="1"/>
                  </a:moveTo>
                  <a:lnTo>
                    <a:pt x="8110" y="16"/>
                  </a:lnTo>
                  <a:lnTo>
                    <a:pt x="8191" y="16"/>
                  </a:lnTo>
                  <a:lnTo>
                    <a:pt x="8191" y="1"/>
                  </a:lnTo>
                  <a:close/>
                  <a:moveTo>
                    <a:pt x="8287" y="1"/>
                  </a:moveTo>
                  <a:lnTo>
                    <a:pt x="8302" y="16"/>
                  </a:lnTo>
                  <a:lnTo>
                    <a:pt x="8383" y="16"/>
                  </a:lnTo>
                  <a:lnTo>
                    <a:pt x="8383" y="1"/>
                  </a:lnTo>
                  <a:close/>
                  <a:moveTo>
                    <a:pt x="8479" y="1"/>
                  </a:moveTo>
                  <a:lnTo>
                    <a:pt x="8494" y="16"/>
                  </a:lnTo>
                  <a:lnTo>
                    <a:pt x="8575" y="16"/>
                  </a:lnTo>
                  <a:lnTo>
                    <a:pt x="8575" y="1"/>
                  </a:lnTo>
                  <a:close/>
                  <a:moveTo>
                    <a:pt x="8671" y="1"/>
                  </a:moveTo>
                  <a:lnTo>
                    <a:pt x="8687" y="16"/>
                  </a:lnTo>
                  <a:lnTo>
                    <a:pt x="8768" y="16"/>
                  </a:lnTo>
                  <a:lnTo>
                    <a:pt x="8768" y="1"/>
                  </a:lnTo>
                  <a:close/>
                  <a:moveTo>
                    <a:pt x="8864" y="1"/>
                  </a:moveTo>
                  <a:lnTo>
                    <a:pt x="8879" y="16"/>
                  </a:lnTo>
                  <a:lnTo>
                    <a:pt x="8960" y="16"/>
                  </a:lnTo>
                  <a:lnTo>
                    <a:pt x="8960" y="1"/>
                  </a:lnTo>
                  <a:close/>
                  <a:moveTo>
                    <a:pt x="9056" y="1"/>
                  </a:moveTo>
                  <a:lnTo>
                    <a:pt x="9072" y="16"/>
                  </a:lnTo>
                  <a:lnTo>
                    <a:pt x="9152" y="16"/>
                  </a:lnTo>
                  <a:lnTo>
                    <a:pt x="9168" y="1"/>
                  </a:lnTo>
                  <a:close/>
                  <a:moveTo>
                    <a:pt x="9248" y="1"/>
                  </a:moveTo>
                  <a:lnTo>
                    <a:pt x="9264" y="16"/>
                  </a:lnTo>
                  <a:lnTo>
                    <a:pt x="9345" y="16"/>
                  </a:lnTo>
                  <a:lnTo>
                    <a:pt x="9360" y="1"/>
                  </a:lnTo>
                  <a:close/>
                  <a:moveTo>
                    <a:pt x="9441" y="1"/>
                  </a:moveTo>
                  <a:lnTo>
                    <a:pt x="9456" y="16"/>
                  </a:lnTo>
                  <a:lnTo>
                    <a:pt x="9537" y="16"/>
                  </a:lnTo>
                  <a:lnTo>
                    <a:pt x="9552" y="1"/>
                  </a:lnTo>
                  <a:close/>
                  <a:moveTo>
                    <a:pt x="9633" y="1"/>
                  </a:moveTo>
                  <a:lnTo>
                    <a:pt x="9649" y="16"/>
                  </a:lnTo>
                  <a:lnTo>
                    <a:pt x="9729" y="16"/>
                  </a:lnTo>
                  <a:lnTo>
                    <a:pt x="9745" y="1"/>
                  </a:lnTo>
                  <a:close/>
                  <a:moveTo>
                    <a:pt x="9826" y="1"/>
                  </a:moveTo>
                  <a:lnTo>
                    <a:pt x="9841" y="16"/>
                  </a:lnTo>
                  <a:lnTo>
                    <a:pt x="9922" y="16"/>
                  </a:lnTo>
                  <a:lnTo>
                    <a:pt x="9937" y="1"/>
                  </a:lnTo>
                  <a:close/>
                  <a:moveTo>
                    <a:pt x="10018" y="1"/>
                  </a:moveTo>
                  <a:lnTo>
                    <a:pt x="10033" y="16"/>
                  </a:lnTo>
                  <a:lnTo>
                    <a:pt x="10114" y="16"/>
                  </a:lnTo>
                  <a:lnTo>
                    <a:pt x="10129" y="1"/>
                  </a:lnTo>
                  <a:close/>
                  <a:moveTo>
                    <a:pt x="10210" y="1"/>
                  </a:moveTo>
                  <a:lnTo>
                    <a:pt x="10226" y="16"/>
                  </a:lnTo>
                  <a:lnTo>
                    <a:pt x="10306" y="16"/>
                  </a:lnTo>
                  <a:lnTo>
                    <a:pt x="10322" y="1"/>
                  </a:lnTo>
                  <a:close/>
                  <a:moveTo>
                    <a:pt x="10403" y="1"/>
                  </a:moveTo>
                  <a:lnTo>
                    <a:pt x="10418" y="16"/>
                  </a:lnTo>
                  <a:lnTo>
                    <a:pt x="10499" y="16"/>
                  </a:lnTo>
                  <a:lnTo>
                    <a:pt x="10514" y="1"/>
                  </a:lnTo>
                  <a:close/>
                  <a:moveTo>
                    <a:pt x="10595" y="1"/>
                  </a:moveTo>
                  <a:lnTo>
                    <a:pt x="10610" y="16"/>
                  </a:lnTo>
                  <a:lnTo>
                    <a:pt x="10691" y="16"/>
                  </a:lnTo>
                  <a:lnTo>
                    <a:pt x="10706" y="1"/>
                  </a:lnTo>
                  <a:close/>
                  <a:moveTo>
                    <a:pt x="10803" y="1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121551" y="3058391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1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81" y="1"/>
                  </a:lnTo>
                  <a:close/>
                  <a:moveTo>
                    <a:pt x="193" y="1"/>
                  </a:moveTo>
                  <a:lnTo>
                    <a:pt x="193" y="16"/>
                  </a:lnTo>
                  <a:lnTo>
                    <a:pt x="289" y="16"/>
                  </a:lnTo>
                  <a:lnTo>
                    <a:pt x="273" y="1"/>
                  </a:lnTo>
                  <a:close/>
                  <a:moveTo>
                    <a:pt x="385" y="1"/>
                  </a:moveTo>
                  <a:lnTo>
                    <a:pt x="385" y="16"/>
                  </a:lnTo>
                  <a:lnTo>
                    <a:pt x="481" y="16"/>
                  </a:lnTo>
                  <a:lnTo>
                    <a:pt x="466" y="1"/>
                  </a:lnTo>
                  <a:close/>
                  <a:moveTo>
                    <a:pt x="577" y="1"/>
                  </a:moveTo>
                  <a:lnTo>
                    <a:pt x="577" y="16"/>
                  </a:lnTo>
                  <a:lnTo>
                    <a:pt x="674" y="16"/>
                  </a:lnTo>
                  <a:lnTo>
                    <a:pt x="658" y="1"/>
                  </a:lnTo>
                  <a:close/>
                  <a:moveTo>
                    <a:pt x="770" y="1"/>
                  </a:moveTo>
                  <a:lnTo>
                    <a:pt x="770" y="16"/>
                  </a:lnTo>
                  <a:lnTo>
                    <a:pt x="866" y="16"/>
                  </a:lnTo>
                  <a:lnTo>
                    <a:pt x="850" y="1"/>
                  </a:lnTo>
                  <a:close/>
                  <a:moveTo>
                    <a:pt x="962" y="1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1"/>
                  </a:lnTo>
                  <a:close/>
                  <a:moveTo>
                    <a:pt x="1154" y="1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1"/>
                  </a:lnTo>
                  <a:close/>
                  <a:moveTo>
                    <a:pt x="1347" y="1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1"/>
                  </a:lnTo>
                  <a:close/>
                  <a:moveTo>
                    <a:pt x="1539" y="1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1"/>
                  </a:lnTo>
                  <a:close/>
                  <a:moveTo>
                    <a:pt x="1731" y="1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1"/>
                  </a:lnTo>
                  <a:close/>
                  <a:moveTo>
                    <a:pt x="1924" y="1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1"/>
                  </a:lnTo>
                  <a:close/>
                  <a:moveTo>
                    <a:pt x="2116" y="1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1"/>
                  </a:lnTo>
                  <a:close/>
                  <a:moveTo>
                    <a:pt x="2309" y="1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1"/>
                  </a:lnTo>
                  <a:close/>
                  <a:moveTo>
                    <a:pt x="2516" y="1"/>
                  </a:moveTo>
                  <a:lnTo>
                    <a:pt x="2501" y="16"/>
                  </a:lnTo>
                  <a:lnTo>
                    <a:pt x="2597" y="16"/>
                  </a:lnTo>
                  <a:lnTo>
                    <a:pt x="2597" y="1"/>
                  </a:lnTo>
                  <a:close/>
                  <a:moveTo>
                    <a:pt x="2709" y="1"/>
                  </a:moveTo>
                  <a:lnTo>
                    <a:pt x="2693" y="16"/>
                  </a:lnTo>
                  <a:lnTo>
                    <a:pt x="2789" y="16"/>
                  </a:lnTo>
                  <a:lnTo>
                    <a:pt x="2789" y="1"/>
                  </a:lnTo>
                  <a:close/>
                  <a:moveTo>
                    <a:pt x="2901" y="1"/>
                  </a:moveTo>
                  <a:lnTo>
                    <a:pt x="2886" y="16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93" y="1"/>
                  </a:moveTo>
                  <a:lnTo>
                    <a:pt x="3078" y="16"/>
                  </a:lnTo>
                  <a:lnTo>
                    <a:pt x="3174" y="16"/>
                  </a:lnTo>
                  <a:lnTo>
                    <a:pt x="3174" y="1"/>
                  </a:lnTo>
                  <a:close/>
                  <a:moveTo>
                    <a:pt x="3286" y="1"/>
                  </a:moveTo>
                  <a:lnTo>
                    <a:pt x="3270" y="16"/>
                  </a:lnTo>
                  <a:lnTo>
                    <a:pt x="3366" y="16"/>
                  </a:lnTo>
                  <a:lnTo>
                    <a:pt x="3366" y="1"/>
                  </a:lnTo>
                  <a:close/>
                  <a:moveTo>
                    <a:pt x="3478" y="1"/>
                  </a:moveTo>
                  <a:lnTo>
                    <a:pt x="3463" y="16"/>
                  </a:lnTo>
                  <a:lnTo>
                    <a:pt x="3559" y="16"/>
                  </a:lnTo>
                  <a:lnTo>
                    <a:pt x="3559" y="1"/>
                  </a:lnTo>
                  <a:close/>
                  <a:moveTo>
                    <a:pt x="3670" y="1"/>
                  </a:moveTo>
                  <a:lnTo>
                    <a:pt x="3655" y="16"/>
                  </a:lnTo>
                  <a:lnTo>
                    <a:pt x="3767" y="16"/>
                  </a:lnTo>
                  <a:lnTo>
                    <a:pt x="3751" y="1"/>
                  </a:lnTo>
                  <a:close/>
                  <a:moveTo>
                    <a:pt x="3863" y="1"/>
                  </a:moveTo>
                  <a:lnTo>
                    <a:pt x="3847" y="16"/>
                  </a:lnTo>
                  <a:lnTo>
                    <a:pt x="3959" y="16"/>
                  </a:lnTo>
                  <a:lnTo>
                    <a:pt x="3943" y="1"/>
                  </a:lnTo>
                  <a:close/>
                  <a:moveTo>
                    <a:pt x="4055" y="1"/>
                  </a:moveTo>
                  <a:lnTo>
                    <a:pt x="4040" y="16"/>
                  </a:lnTo>
                  <a:lnTo>
                    <a:pt x="4151" y="16"/>
                  </a:lnTo>
                  <a:lnTo>
                    <a:pt x="4136" y="1"/>
                  </a:lnTo>
                  <a:close/>
                  <a:moveTo>
                    <a:pt x="4247" y="1"/>
                  </a:moveTo>
                  <a:lnTo>
                    <a:pt x="4232" y="16"/>
                  </a:lnTo>
                  <a:lnTo>
                    <a:pt x="4344" y="16"/>
                  </a:lnTo>
                  <a:lnTo>
                    <a:pt x="4328" y="1"/>
                  </a:lnTo>
                  <a:close/>
                  <a:moveTo>
                    <a:pt x="4440" y="1"/>
                  </a:moveTo>
                  <a:lnTo>
                    <a:pt x="4424" y="16"/>
                  </a:lnTo>
                  <a:lnTo>
                    <a:pt x="4536" y="16"/>
                  </a:lnTo>
                  <a:lnTo>
                    <a:pt x="4521" y="1"/>
                  </a:lnTo>
                  <a:close/>
                  <a:moveTo>
                    <a:pt x="4632" y="1"/>
                  </a:moveTo>
                  <a:lnTo>
                    <a:pt x="4617" y="16"/>
                  </a:lnTo>
                  <a:lnTo>
                    <a:pt x="4728" y="16"/>
                  </a:lnTo>
                  <a:lnTo>
                    <a:pt x="4713" y="1"/>
                  </a:lnTo>
                  <a:close/>
                  <a:moveTo>
                    <a:pt x="4824" y="1"/>
                  </a:moveTo>
                  <a:lnTo>
                    <a:pt x="4809" y="16"/>
                  </a:lnTo>
                  <a:lnTo>
                    <a:pt x="4921" y="16"/>
                  </a:lnTo>
                  <a:lnTo>
                    <a:pt x="4905" y="1"/>
                  </a:lnTo>
                  <a:close/>
                  <a:moveTo>
                    <a:pt x="5017" y="1"/>
                  </a:moveTo>
                  <a:lnTo>
                    <a:pt x="5001" y="16"/>
                  </a:lnTo>
                  <a:lnTo>
                    <a:pt x="5113" y="16"/>
                  </a:lnTo>
                  <a:lnTo>
                    <a:pt x="5098" y="1"/>
                  </a:lnTo>
                  <a:close/>
                  <a:moveTo>
                    <a:pt x="5209" y="1"/>
                  </a:moveTo>
                  <a:lnTo>
                    <a:pt x="5209" y="16"/>
                  </a:lnTo>
                  <a:lnTo>
                    <a:pt x="5305" y="16"/>
                  </a:lnTo>
                  <a:lnTo>
                    <a:pt x="5290" y="1"/>
                  </a:lnTo>
                  <a:close/>
                  <a:moveTo>
                    <a:pt x="5401" y="1"/>
                  </a:moveTo>
                  <a:lnTo>
                    <a:pt x="5401" y="16"/>
                  </a:lnTo>
                  <a:lnTo>
                    <a:pt x="5498" y="16"/>
                  </a:lnTo>
                  <a:lnTo>
                    <a:pt x="5482" y="1"/>
                  </a:lnTo>
                  <a:close/>
                  <a:moveTo>
                    <a:pt x="5594" y="1"/>
                  </a:moveTo>
                  <a:lnTo>
                    <a:pt x="5594" y="16"/>
                  </a:lnTo>
                  <a:lnTo>
                    <a:pt x="5690" y="16"/>
                  </a:lnTo>
                  <a:lnTo>
                    <a:pt x="5675" y="1"/>
                  </a:lnTo>
                  <a:close/>
                  <a:moveTo>
                    <a:pt x="5786" y="1"/>
                  </a:moveTo>
                  <a:lnTo>
                    <a:pt x="5786" y="16"/>
                  </a:lnTo>
                  <a:lnTo>
                    <a:pt x="5882" y="16"/>
                  </a:lnTo>
                  <a:lnTo>
                    <a:pt x="5867" y="1"/>
                  </a:lnTo>
                  <a:close/>
                  <a:moveTo>
                    <a:pt x="5979" y="1"/>
                  </a:moveTo>
                  <a:lnTo>
                    <a:pt x="5979" y="16"/>
                  </a:lnTo>
                  <a:lnTo>
                    <a:pt x="6075" y="16"/>
                  </a:lnTo>
                  <a:lnTo>
                    <a:pt x="6059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267" y="16"/>
                  </a:lnTo>
                  <a:lnTo>
                    <a:pt x="6252" y="1"/>
                  </a:lnTo>
                  <a:close/>
                  <a:moveTo>
                    <a:pt x="6363" y="1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1"/>
                  </a:lnTo>
                  <a:close/>
                  <a:moveTo>
                    <a:pt x="6556" y="1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1"/>
                  </a:lnTo>
                  <a:close/>
                  <a:moveTo>
                    <a:pt x="6748" y="1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1"/>
                  </a:lnTo>
                  <a:close/>
                  <a:moveTo>
                    <a:pt x="6940" y="1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1"/>
                  </a:lnTo>
                  <a:close/>
                  <a:moveTo>
                    <a:pt x="7133" y="1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1"/>
                  </a:lnTo>
                  <a:close/>
                  <a:moveTo>
                    <a:pt x="7325" y="1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1"/>
                  </a:lnTo>
                  <a:close/>
                  <a:moveTo>
                    <a:pt x="7517" y="1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1"/>
                  </a:lnTo>
                  <a:close/>
                  <a:moveTo>
                    <a:pt x="7710" y="1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1"/>
                  </a:lnTo>
                  <a:close/>
                  <a:moveTo>
                    <a:pt x="7917" y="1"/>
                  </a:moveTo>
                  <a:lnTo>
                    <a:pt x="7902" y="16"/>
                  </a:lnTo>
                  <a:lnTo>
                    <a:pt x="7998" y="16"/>
                  </a:lnTo>
                  <a:lnTo>
                    <a:pt x="7998" y="1"/>
                  </a:lnTo>
                  <a:close/>
                  <a:moveTo>
                    <a:pt x="8110" y="1"/>
                  </a:moveTo>
                  <a:lnTo>
                    <a:pt x="8094" y="16"/>
                  </a:lnTo>
                  <a:lnTo>
                    <a:pt x="8191" y="16"/>
                  </a:lnTo>
                  <a:lnTo>
                    <a:pt x="8191" y="1"/>
                  </a:lnTo>
                  <a:close/>
                  <a:moveTo>
                    <a:pt x="8302" y="1"/>
                  </a:moveTo>
                  <a:lnTo>
                    <a:pt x="8287" y="16"/>
                  </a:lnTo>
                  <a:lnTo>
                    <a:pt x="8383" y="16"/>
                  </a:lnTo>
                  <a:lnTo>
                    <a:pt x="8383" y="1"/>
                  </a:lnTo>
                  <a:close/>
                  <a:moveTo>
                    <a:pt x="8494" y="1"/>
                  </a:moveTo>
                  <a:lnTo>
                    <a:pt x="8479" y="16"/>
                  </a:lnTo>
                  <a:lnTo>
                    <a:pt x="8575" y="16"/>
                  </a:lnTo>
                  <a:lnTo>
                    <a:pt x="8575" y="1"/>
                  </a:lnTo>
                  <a:close/>
                  <a:moveTo>
                    <a:pt x="8687" y="1"/>
                  </a:moveTo>
                  <a:lnTo>
                    <a:pt x="8671" y="16"/>
                  </a:lnTo>
                  <a:lnTo>
                    <a:pt x="8768" y="16"/>
                  </a:lnTo>
                  <a:lnTo>
                    <a:pt x="8768" y="1"/>
                  </a:lnTo>
                  <a:close/>
                  <a:moveTo>
                    <a:pt x="8879" y="1"/>
                  </a:moveTo>
                  <a:lnTo>
                    <a:pt x="8864" y="16"/>
                  </a:lnTo>
                  <a:lnTo>
                    <a:pt x="8960" y="16"/>
                  </a:lnTo>
                  <a:lnTo>
                    <a:pt x="8960" y="1"/>
                  </a:lnTo>
                  <a:close/>
                  <a:moveTo>
                    <a:pt x="9072" y="1"/>
                  </a:moveTo>
                  <a:lnTo>
                    <a:pt x="9056" y="16"/>
                  </a:lnTo>
                  <a:lnTo>
                    <a:pt x="9168" y="16"/>
                  </a:lnTo>
                  <a:lnTo>
                    <a:pt x="9152" y="1"/>
                  </a:lnTo>
                  <a:close/>
                  <a:moveTo>
                    <a:pt x="9264" y="1"/>
                  </a:moveTo>
                  <a:lnTo>
                    <a:pt x="9248" y="16"/>
                  </a:lnTo>
                  <a:lnTo>
                    <a:pt x="9360" y="16"/>
                  </a:lnTo>
                  <a:lnTo>
                    <a:pt x="9345" y="1"/>
                  </a:lnTo>
                  <a:close/>
                  <a:moveTo>
                    <a:pt x="9456" y="1"/>
                  </a:moveTo>
                  <a:lnTo>
                    <a:pt x="9441" y="16"/>
                  </a:lnTo>
                  <a:lnTo>
                    <a:pt x="9552" y="16"/>
                  </a:lnTo>
                  <a:lnTo>
                    <a:pt x="9537" y="1"/>
                  </a:lnTo>
                  <a:close/>
                  <a:moveTo>
                    <a:pt x="9649" y="1"/>
                  </a:moveTo>
                  <a:lnTo>
                    <a:pt x="9633" y="16"/>
                  </a:lnTo>
                  <a:lnTo>
                    <a:pt x="9745" y="16"/>
                  </a:lnTo>
                  <a:lnTo>
                    <a:pt x="9729" y="1"/>
                  </a:lnTo>
                  <a:close/>
                  <a:moveTo>
                    <a:pt x="9841" y="1"/>
                  </a:moveTo>
                  <a:lnTo>
                    <a:pt x="9826" y="16"/>
                  </a:lnTo>
                  <a:lnTo>
                    <a:pt x="9937" y="16"/>
                  </a:lnTo>
                  <a:lnTo>
                    <a:pt x="9922" y="1"/>
                  </a:lnTo>
                  <a:close/>
                  <a:moveTo>
                    <a:pt x="10033" y="1"/>
                  </a:moveTo>
                  <a:lnTo>
                    <a:pt x="10018" y="16"/>
                  </a:lnTo>
                  <a:lnTo>
                    <a:pt x="10129" y="16"/>
                  </a:lnTo>
                  <a:lnTo>
                    <a:pt x="10114" y="1"/>
                  </a:lnTo>
                  <a:close/>
                  <a:moveTo>
                    <a:pt x="10226" y="1"/>
                  </a:moveTo>
                  <a:lnTo>
                    <a:pt x="10210" y="16"/>
                  </a:lnTo>
                  <a:lnTo>
                    <a:pt x="10322" y="16"/>
                  </a:lnTo>
                  <a:lnTo>
                    <a:pt x="10306" y="1"/>
                  </a:lnTo>
                  <a:close/>
                  <a:moveTo>
                    <a:pt x="10418" y="1"/>
                  </a:moveTo>
                  <a:lnTo>
                    <a:pt x="10403" y="16"/>
                  </a:lnTo>
                  <a:lnTo>
                    <a:pt x="10514" y="16"/>
                  </a:lnTo>
                  <a:lnTo>
                    <a:pt x="10499" y="1"/>
                  </a:lnTo>
                  <a:close/>
                  <a:moveTo>
                    <a:pt x="10610" y="1"/>
                  </a:moveTo>
                  <a:lnTo>
                    <a:pt x="10595" y="16"/>
                  </a:lnTo>
                  <a:lnTo>
                    <a:pt x="10706" y="16"/>
                  </a:lnTo>
                  <a:lnTo>
                    <a:pt x="10691" y="1"/>
                  </a:lnTo>
                  <a:close/>
                  <a:moveTo>
                    <a:pt x="10803" y="1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121551" y="3411889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0"/>
                  </a:moveTo>
                  <a:lnTo>
                    <a:pt x="0" y="16"/>
                  </a:lnTo>
                  <a:lnTo>
                    <a:pt x="81" y="16"/>
                  </a:lnTo>
                  <a:lnTo>
                    <a:pt x="96" y="0"/>
                  </a:lnTo>
                  <a:close/>
                  <a:moveTo>
                    <a:pt x="193" y="0"/>
                  </a:moveTo>
                  <a:lnTo>
                    <a:pt x="193" y="16"/>
                  </a:lnTo>
                  <a:lnTo>
                    <a:pt x="273" y="16"/>
                  </a:lnTo>
                  <a:lnTo>
                    <a:pt x="289" y="0"/>
                  </a:lnTo>
                  <a:close/>
                  <a:moveTo>
                    <a:pt x="385" y="0"/>
                  </a:moveTo>
                  <a:lnTo>
                    <a:pt x="385" y="16"/>
                  </a:lnTo>
                  <a:lnTo>
                    <a:pt x="466" y="16"/>
                  </a:lnTo>
                  <a:lnTo>
                    <a:pt x="481" y="0"/>
                  </a:lnTo>
                  <a:close/>
                  <a:moveTo>
                    <a:pt x="577" y="0"/>
                  </a:moveTo>
                  <a:lnTo>
                    <a:pt x="577" y="16"/>
                  </a:lnTo>
                  <a:lnTo>
                    <a:pt x="658" y="16"/>
                  </a:lnTo>
                  <a:lnTo>
                    <a:pt x="674" y="0"/>
                  </a:lnTo>
                  <a:close/>
                  <a:moveTo>
                    <a:pt x="770" y="0"/>
                  </a:moveTo>
                  <a:lnTo>
                    <a:pt x="770" y="16"/>
                  </a:lnTo>
                  <a:lnTo>
                    <a:pt x="850" y="16"/>
                  </a:lnTo>
                  <a:lnTo>
                    <a:pt x="866" y="0"/>
                  </a:lnTo>
                  <a:close/>
                  <a:moveTo>
                    <a:pt x="962" y="0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0"/>
                  </a:lnTo>
                  <a:close/>
                  <a:moveTo>
                    <a:pt x="1154" y="0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0"/>
                  </a:lnTo>
                  <a:close/>
                  <a:moveTo>
                    <a:pt x="1347" y="0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0"/>
                  </a:lnTo>
                  <a:close/>
                  <a:moveTo>
                    <a:pt x="1539" y="0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0"/>
                  </a:lnTo>
                  <a:close/>
                  <a:moveTo>
                    <a:pt x="1731" y="0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0"/>
                  </a:lnTo>
                  <a:close/>
                  <a:moveTo>
                    <a:pt x="1924" y="0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0"/>
                  </a:lnTo>
                  <a:close/>
                  <a:moveTo>
                    <a:pt x="2116" y="0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0"/>
                  </a:lnTo>
                  <a:close/>
                  <a:moveTo>
                    <a:pt x="2309" y="0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0"/>
                  </a:lnTo>
                  <a:close/>
                  <a:moveTo>
                    <a:pt x="2501" y="0"/>
                  </a:moveTo>
                  <a:lnTo>
                    <a:pt x="2516" y="16"/>
                  </a:lnTo>
                  <a:lnTo>
                    <a:pt x="2597" y="16"/>
                  </a:lnTo>
                  <a:lnTo>
                    <a:pt x="2597" y="0"/>
                  </a:lnTo>
                  <a:close/>
                  <a:moveTo>
                    <a:pt x="2693" y="0"/>
                  </a:moveTo>
                  <a:lnTo>
                    <a:pt x="2709" y="16"/>
                  </a:lnTo>
                  <a:lnTo>
                    <a:pt x="2789" y="16"/>
                  </a:lnTo>
                  <a:lnTo>
                    <a:pt x="2789" y="0"/>
                  </a:lnTo>
                  <a:close/>
                  <a:moveTo>
                    <a:pt x="2886" y="0"/>
                  </a:moveTo>
                  <a:lnTo>
                    <a:pt x="2901" y="16"/>
                  </a:lnTo>
                  <a:lnTo>
                    <a:pt x="2982" y="16"/>
                  </a:lnTo>
                  <a:lnTo>
                    <a:pt x="2982" y="0"/>
                  </a:lnTo>
                  <a:close/>
                  <a:moveTo>
                    <a:pt x="3078" y="0"/>
                  </a:moveTo>
                  <a:lnTo>
                    <a:pt x="3093" y="16"/>
                  </a:lnTo>
                  <a:lnTo>
                    <a:pt x="3174" y="16"/>
                  </a:lnTo>
                  <a:lnTo>
                    <a:pt x="3174" y="0"/>
                  </a:lnTo>
                  <a:close/>
                  <a:moveTo>
                    <a:pt x="3270" y="0"/>
                  </a:moveTo>
                  <a:lnTo>
                    <a:pt x="3286" y="16"/>
                  </a:lnTo>
                  <a:lnTo>
                    <a:pt x="3366" y="16"/>
                  </a:lnTo>
                  <a:lnTo>
                    <a:pt x="3366" y="0"/>
                  </a:lnTo>
                  <a:close/>
                  <a:moveTo>
                    <a:pt x="3463" y="0"/>
                  </a:moveTo>
                  <a:lnTo>
                    <a:pt x="3478" y="16"/>
                  </a:lnTo>
                  <a:lnTo>
                    <a:pt x="3559" y="16"/>
                  </a:lnTo>
                  <a:lnTo>
                    <a:pt x="3559" y="0"/>
                  </a:lnTo>
                  <a:close/>
                  <a:moveTo>
                    <a:pt x="3655" y="0"/>
                  </a:moveTo>
                  <a:lnTo>
                    <a:pt x="3670" y="16"/>
                  </a:lnTo>
                  <a:lnTo>
                    <a:pt x="3751" y="16"/>
                  </a:lnTo>
                  <a:lnTo>
                    <a:pt x="3767" y="0"/>
                  </a:lnTo>
                  <a:close/>
                  <a:moveTo>
                    <a:pt x="3847" y="0"/>
                  </a:moveTo>
                  <a:lnTo>
                    <a:pt x="3863" y="16"/>
                  </a:lnTo>
                  <a:lnTo>
                    <a:pt x="3943" y="16"/>
                  </a:lnTo>
                  <a:lnTo>
                    <a:pt x="3959" y="0"/>
                  </a:lnTo>
                  <a:close/>
                  <a:moveTo>
                    <a:pt x="4040" y="0"/>
                  </a:moveTo>
                  <a:lnTo>
                    <a:pt x="4055" y="16"/>
                  </a:lnTo>
                  <a:lnTo>
                    <a:pt x="4136" y="16"/>
                  </a:lnTo>
                  <a:lnTo>
                    <a:pt x="4151" y="0"/>
                  </a:lnTo>
                  <a:close/>
                  <a:moveTo>
                    <a:pt x="4232" y="0"/>
                  </a:moveTo>
                  <a:lnTo>
                    <a:pt x="4247" y="16"/>
                  </a:lnTo>
                  <a:lnTo>
                    <a:pt x="4328" y="16"/>
                  </a:lnTo>
                  <a:lnTo>
                    <a:pt x="4344" y="0"/>
                  </a:lnTo>
                  <a:close/>
                  <a:moveTo>
                    <a:pt x="4424" y="0"/>
                  </a:moveTo>
                  <a:lnTo>
                    <a:pt x="4440" y="16"/>
                  </a:lnTo>
                  <a:lnTo>
                    <a:pt x="4521" y="16"/>
                  </a:lnTo>
                  <a:lnTo>
                    <a:pt x="4536" y="0"/>
                  </a:lnTo>
                  <a:close/>
                  <a:moveTo>
                    <a:pt x="4617" y="0"/>
                  </a:moveTo>
                  <a:lnTo>
                    <a:pt x="4632" y="16"/>
                  </a:lnTo>
                  <a:lnTo>
                    <a:pt x="4713" y="16"/>
                  </a:lnTo>
                  <a:lnTo>
                    <a:pt x="4728" y="0"/>
                  </a:lnTo>
                  <a:close/>
                  <a:moveTo>
                    <a:pt x="4809" y="0"/>
                  </a:moveTo>
                  <a:lnTo>
                    <a:pt x="4824" y="16"/>
                  </a:lnTo>
                  <a:lnTo>
                    <a:pt x="4905" y="16"/>
                  </a:lnTo>
                  <a:lnTo>
                    <a:pt x="4921" y="0"/>
                  </a:lnTo>
                  <a:close/>
                  <a:moveTo>
                    <a:pt x="5001" y="0"/>
                  </a:moveTo>
                  <a:lnTo>
                    <a:pt x="5017" y="16"/>
                  </a:lnTo>
                  <a:lnTo>
                    <a:pt x="5098" y="16"/>
                  </a:lnTo>
                  <a:lnTo>
                    <a:pt x="5113" y="0"/>
                  </a:lnTo>
                  <a:close/>
                  <a:moveTo>
                    <a:pt x="5209" y="0"/>
                  </a:moveTo>
                  <a:lnTo>
                    <a:pt x="5209" y="16"/>
                  </a:lnTo>
                  <a:lnTo>
                    <a:pt x="5290" y="16"/>
                  </a:lnTo>
                  <a:lnTo>
                    <a:pt x="5305" y="0"/>
                  </a:lnTo>
                  <a:close/>
                  <a:moveTo>
                    <a:pt x="5401" y="0"/>
                  </a:moveTo>
                  <a:lnTo>
                    <a:pt x="5401" y="16"/>
                  </a:lnTo>
                  <a:lnTo>
                    <a:pt x="5482" y="16"/>
                  </a:lnTo>
                  <a:lnTo>
                    <a:pt x="5498" y="0"/>
                  </a:lnTo>
                  <a:close/>
                  <a:moveTo>
                    <a:pt x="5594" y="0"/>
                  </a:moveTo>
                  <a:lnTo>
                    <a:pt x="5594" y="16"/>
                  </a:lnTo>
                  <a:lnTo>
                    <a:pt x="5675" y="16"/>
                  </a:lnTo>
                  <a:lnTo>
                    <a:pt x="5690" y="0"/>
                  </a:lnTo>
                  <a:close/>
                  <a:moveTo>
                    <a:pt x="5786" y="0"/>
                  </a:moveTo>
                  <a:lnTo>
                    <a:pt x="5786" y="16"/>
                  </a:lnTo>
                  <a:lnTo>
                    <a:pt x="5867" y="16"/>
                  </a:lnTo>
                  <a:lnTo>
                    <a:pt x="5882" y="0"/>
                  </a:lnTo>
                  <a:close/>
                  <a:moveTo>
                    <a:pt x="5979" y="0"/>
                  </a:moveTo>
                  <a:lnTo>
                    <a:pt x="5979" y="16"/>
                  </a:lnTo>
                  <a:lnTo>
                    <a:pt x="6059" y="16"/>
                  </a:lnTo>
                  <a:lnTo>
                    <a:pt x="6075" y="0"/>
                  </a:lnTo>
                  <a:close/>
                  <a:moveTo>
                    <a:pt x="6171" y="0"/>
                  </a:moveTo>
                  <a:lnTo>
                    <a:pt x="6171" y="16"/>
                  </a:lnTo>
                  <a:lnTo>
                    <a:pt x="6252" y="16"/>
                  </a:lnTo>
                  <a:lnTo>
                    <a:pt x="6267" y="0"/>
                  </a:lnTo>
                  <a:close/>
                  <a:moveTo>
                    <a:pt x="6363" y="0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0"/>
                  </a:lnTo>
                  <a:close/>
                  <a:moveTo>
                    <a:pt x="6556" y="0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0"/>
                  </a:lnTo>
                  <a:close/>
                  <a:moveTo>
                    <a:pt x="6748" y="0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0"/>
                  </a:lnTo>
                  <a:close/>
                  <a:moveTo>
                    <a:pt x="6940" y="0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0"/>
                  </a:lnTo>
                  <a:close/>
                  <a:moveTo>
                    <a:pt x="7133" y="0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0"/>
                  </a:lnTo>
                  <a:close/>
                  <a:moveTo>
                    <a:pt x="7325" y="0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0"/>
                  </a:lnTo>
                  <a:close/>
                  <a:moveTo>
                    <a:pt x="7517" y="0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0"/>
                  </a:lnTo>
                  <a:close/>
                  <a:moveTo>
                    <a:pt x="7710" y="0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0"/>
                  </a:lnTo>
                  <a:close/>
                  <a:moveTo>
                    <a:pt x="7902" y="0"/>
                  </a:moveTo>
                  <a:lnTo>
                    <a:pt x="7917" y="16"/>
                  </a:lnTo>
                  <a:lnTo>
                    <a:pt x="7998" y="16"/>
                  </a:lnTo>
                  <a:lnTo>
                    <a:pt x="7998" y="0"/>
                  </a:lnTo>
                  <a:close/>
                  <a:moveTo>
                    <a:pt x="8094" y="0"/>
                  </a:moveTo>
                  <a:lnTo>
                    <a:pt x="8110" y="16"/>
                  </a:lnTo>
                  <a:lnTo>
                    <a:pt x="8191" y="16"/>
                  </a:lnTo>
                  <a:lnTo>
                    <a:pt x="8191" y="0"/>
                  </a:lnTo>
                  <a:close/>
                  <a:moveTo>
                    <a:pt x="8287" y="0"/>
                  </a:moveTo>
                  <a:lnTo>
                    <a:pt x="8302" y="16"/>
                  </a:lnTo>
                  <a:lnTo>
                    <a:pt x="8383" y="16"/>
                  </a:lnTo>
                  <a:lnTo>
                    <a:pt x="8383" y="0"/>
                  </a:lnTo>
                  <a:close/>
                  <a:moveTo>
                    <a:pt x="8479" y="0"/>
                  </a:moveTo>
                  <a:lnTo>
                    <a:pt x="8494" y="16"/>
                  </a:lnTo>
                  <a:lnTo>
                    <a:pt x="8575" y="16"/>
                  </a:lnTo>
                  <a:lnTo>
                    <a:pt x="8575" y="0"/>
                  </a:lnTo>
                  <a:close/>
                  <a:moveTo>
                    <a:pt x="8671" y="0"/>
                  </a:moveTo>
                  <a:lnTo>
                    <a:pt x="8687" y="16"/>
                  </a:lnTo>
                  <a:lnTo>
                    <a:pt x="8768" y="16"/>
                  </a:lnTo>
                  <a:lnTo>
                    <a:pt x="8768" y="0"/>
                  </a:lnTo>
                  <a:close/>
                  <a:moveTo>
                    <a:pt x="8864" y="0"/>
                  </a:moveTo>
                  <a:lnTo>
                    <a:pt x="8879" y="16"/>
                  </a:lnTo>
                  <a:lnTo>
                    <a:pt x="8960" y="16"/>
                  </a:lnTo>
                  <a:lnTo>
                    <a:pt x="8960" y="0"/>
                  </a:lnTo>
                  <a:close/>
                  <a:moveTo>
                    <a:pt x="9056" y="0"/>
                  </a:moveTo>
                  <a:lnTo>
                    <a:pt x="9072" y="16"/>
                  </a:lnTo>
                  <a:lnTo>
                    <a:pt x="9152" y="16"/>
                  </a:lnTo>
                  <a:lnTo>
                    <a:pt x="9168" y="0"/>
                  </a:lnTo>
                  <a:close/>
                  <a:moveTo>
                    <a:pt x="9248" y="0"/>
                  </a:moveTo>
                  <a:lnTo>
                    <a:pt x="9264" y="16"/>
                  </a:lnTo>
                  <a:lnTo>
                    <a:pt x="9345" y="16"/>
                  </a:lnTo>
                  <a:lnTo>
                    <a:pt x="9360" y="0"/>
                  </a:lnTo>
                  <a:close/>
                  <a:moveTo>
                    <a:pt x="9441" y="0"/>
                  </a:moveTo>
                  <a:lnTo>
                    <a:pt x="9456" y="16"/>
                  </a:lnTo>
                  <a:lnTo>
                    <a:pt x="9537" y="16"/>
                  </a:lnTo>
                  <a:lnTo>
                    <a:pt x="9552" y="0"/>
                  </a:lnTo>
                  <a:close/>
                  <a:moveTo>
                    <a:pt x="9633" y="0"/>
                  </a:moveTo>
                  <a:lnTo>
                    <a:pt x="9649" y="16"/>
                  </a:lnTo>
                  <a:lnTo>
                    <a:pt x="9729" y="16"/>
                  </a:lnTo>
                  <a:lnTo>
                    <a:pt x="9745" y="0"/>
                  </a:lnTo>
                  <a:close/>
                  <a:moveTo>
                    <a:pt x="9826" y="0"/>
                  </a:moveTo>
                  <a:lnTo>
                    <a:pt x="9841" y="16"/>
                  </a:lnTo>
                  <a:lnTo>
                    <a:pt x="9922" y="16"/>
                  </a:lnTo>
                  <a:lnTo>
                    <a:pt x="9937" y="0"/>
                  </a:lnTo>
                  <a:close/>
                  <a:moveTo>
                    <a:pt x="10018" y="0"/>
                  </a:moveTo>
                  <a:lnTo>
                    <a:pt x="10033" y="16"/>
                  </a:lnTo>
                  <a:lnTo>
                    <a:pt x="10114" y="16"/>
                  </a:lnTo>
                  <a:lnTo>
                    <a:pt x="10129" y="0"/>
                  </a:lnTo>
                  <a:close/>
                  <a:moveTo>
                    <a:pt x="10210" y="0"/>
                  </a:moveTo>
                  <a:lnTo>
                    <a:pt x="10226" y="16"/>
                  </a:lnTo>
                  <a:lnTo>
                    <a:pt x="10306" y="16"/>
                  </a:lnTo>
                  <a:lnTo>
                    <a:pt x="10322" y="0"/>
                  </a:lnTo>
                  <a:close/>
                  <a:moveTo>
                    <a:pt x="10403" y="0"/>
                  </a:moveTo>
                  <a:lnTo>
                    <a:pt x="10418" y="16"/>
                  </a:lnTo>
                  <a:lnTo>
                    <a:pt x="10499" y="16"/>
                  </a:lnTo>
                  <a:lnTo>
                    <a:pt x="10514" y="0"/>
                  </a:lnTo>
                  <a:close/>
                  <a:moveTo>
                    <a:pt x="10595" y="0"/>
                  </a:moveTo>
                  <a:lnTo>
                    <a:pt x="10610" y="16"/>
                  </a:lnTo>
                  <a:lnTo>
                    <a:pt x="10691" y="16"/>
                  </a:lnTo>
                  <a:lnTo>
                    <a:pt x="10706" y="0"/>
                  </a:lnTo>
                  <a:close/>
                  <a:moveTo>
                    <a:pt x="10803" y="0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121551" y="3760160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0"/>
                  </a:moveTo>
                  <a:lnTo>
                    <a:pt x="0" y="15"/>
                  </a:lnTo>
                  <a:lnTo>
                    <a:pt x="96" y="15"/>
                  </a:lnTo>
                  <a:lnTo>
                    <a:pt x="81" y="0"/>
                  </a:lnTo>
                  <a:close/>
                  <a:moveTo>
                    <a:pt x="193" y="0"/>
                  </a:moveTo>
                  <a:lnTo>
                    <a:pt x="193" y="15"/>
                  </a:lnTo>
                  <a:lnTo>
                    <a:pt x="289" y="15"/>
                  </a:lnTo>
                  <a:lnTo>
                    <a:pt x="273" y="0"/>
                  </a:lnTo>
                  <a:close/>
                  <a:moveTo>
                    <a:pt x="385" y="0"/>
                  </a:moveTo>
                  <a:lnTo>
                    <a:pt x="385" y="15"/>
                  </a:lnTo>
                  <a:lnTo>
                    <a:pt x="481" y="15"/>
                  </a:lnTo>
                  <a:lnTo>
                    <a:pt x="466" y="0"/>
                  </a:lnTo>
                  <a:close/>
                  <a:moveTo>
                    <a:pt x="577" y="0"/>
                  </a:moveTo>
                  <a:lnTo>
                    <a:pt x="577" y="15"/>
                  </a:lnTo>
                  <a:lnTo>
                    <a:pt x="674" y="15"/>
                  </a:lnTo>
                  <a:lnTo>
                    <a:pt x="658" y="0"/>
                  </a:lnTo>
                  <a:close/>
                  <a:moveTo>
                    <a:pt x="770" y="0"/>
                  </a:moveTo>
                  <a:lnTo>
                    <a:pt x="770" y="15"/>
                  </a:lnTo>
                  <a:lnTo>
                    <a:pt x="866" y="15"/>
                  </a:lnTo>
                  <a:lnTo>
                    <a:pt x="850" y="0"/>
                  </a:lnTo>
                  <a:close/>
                  <a:moveTo>
                    <a:pt x="962" y="0"/>
                  </a:moveTo>
                  <a:lnTo>
                    <a:pt x="962" y="15"/>
                  </a:lnTo>
                  <a:lnTo>
                    <a:pt x="1058" y="15"/>
                  </a:lnTo>
                  <a:lnTo>
                    <a:pt x="1058" y="0"/>
                  </a:lnTo>
                  <a:close/>
                  <a:moveTo>
                    <a:pt x="1154" y="0"/>
                  </a:moveTo>
                  <a:lnTo>
                    <a:pt x="1154" y="15"/>
                  </a:lnTo>
                  <a:lnTo>
                    <a:pt x="1251" y="15"/>
                  </a:lnTo>
                  <a:lnTo>
                    <a:pt x="1251" y="0"/>
                  </a:lnTo>
                  <a:close/>
                  <a:moveTo>
                    <a:pt x="1347" y="0"/>
                  </a:moveTo>
                  <a:lnTo>
                    <a:pt x="1347" y="15"/>
                  </a:lnTo>
                  <a:lnTo>
                    <a:pt x="1443" y="15"/>
                  </a:lnTo>
                  <a:lnTo>
                    <a:pt x="1443" y="0"/>
                  </a:lnTo>
                  <a:close/>
                  <a:moveTo>
                    <a:pt x="1539" y="0"/>
                  </a:moveTo>
                  <a:lnTo>
                    <a:pt x="1539" y="15"/>
                  </a:lnTo>
                  <a:lnTo>
                    <a:pt x="1635" y="15"/>
                  </a:lnTo>
                  <a:lnTo>
                    <a:pt x="1635" y="0"/>
                  </a:lnTo>
                  <a:close/>
                  <a:moveTo>
                    <a:pt x="1731" y="0"/>
                  </a:moveTo>
                  <a:lnTo>
                    <a:pt x="1731" y="15"/>
                  </a:lnTo>
                  <a:lnTo>
                    <a:pt x="1828" y="15"/>
                  </a:lnTo>
                  <a:lnTo>
                    <a:pt x="1828" y="0"/>
                  </a:lnTo>
                  <a:close/>
                  <a:moveTo>
                    <a:pt x="1924" y="0"/>
                  </a:moveTo>
                  <a:lnTo>
                    <a:pt x="1924" y="15"/>
                  </a:lnTo>
                  <a:lnTo>
                    <a:pt x="2020" y="15"/>
                  </a:lnTo>
                  <a:lnTo>
                    <a:pt x="2020" y="0"/>
                  </a:lnTo>
                  <a:close/>
                  <a:moveTo>
                    <a:pt x="2116" y="0"/>
                  </a:moveTo>
                  <a:lnTo>
                    <a:pt x="2116" y="15"/>
                  </a:lnTo>
                  <a:lnTo>
                    <a:pt x="2212" y="15"/>
                  </a:lnTo>
                  <a:lnTo>
                    <a:pt x="2212" y="0"/>
                  </a:lnTo>
                  <a:close/>
                  <a:moveTo>
                    <a:pt x="2309" y="0"/>
                  </a:moveTo>
                  <a:lnTo>
                    <a:pt x="2309" y="15"/>
                  </a:lnTo>
                  <a:lnTo>
                    <a:pt x="2405" y="15"/>
                  </a:lnTo>
                  <a:lnTo>
                    <a:pt x="2405" y="0"/>
                  </a:lnTo>
                  <a:close/>
                  <a:moveTo>
                    <a:pt x="2516" y="0"/>
                  </a:moveTo>
                  <a:lnTo>
                    <a:pt x="2501" y="15"/>
                  </a:lnTo>
                  <a:lnTo>
                    <a:pt x="2597" y="15"/>
                  </a:lnTo>
                  <a:lnTo>
                    <a:pt x="2597" y="0"/>
                  </a:lnTo>
                  <a:close/>
                  <a:moveTo>
                    <a:pt x="2709" y="0"/>
                  </a:moveTo>
                  <a:lnTo>
                    <a:pt x="2693" y="15"/>
                  </a:lnTo>
                  <a:lnTo>
                    <a:pt x="2789" y="15"/>
                  </a:lnTo>
                  <a:lnTo>
                    <a:pt x="2789" y="0"/>
                  </a:lnTo>
                  <a:close/>
                  <a:moveTo>
                    <a:pt x="2901" y="0"/>
                  </a:moveTo>
                  <a:lnTo>
                    <a:pt x="2886" y="15"/>
                  </a:lnTo>
                  <a:lnTo>
                    <a:pt x="2982" y="15"/>
                  </a:lnTo>
                  <a:lnTo>
                    <a:pt x="2982" y="0"/>
                  </a:lnTo>
                  <a:close/>
                  <a:moveTo>
                    <a:pt x="3093" y="0"/>
                  </a:moveTo>
                  <a:lnTo>
                    <a:pt x="3078" y="15"/>
                  </a:lnTo>
                  <a:lnTo>
                    <a:pt x="3174" y="15"/>
                  </a:lnTo>
                  <a:lnTo>
                    <a:pt x="3174" y="0"/>
                  </a:lnTo>
                  <a:close/>
                  <a:moveTo>
                    <a:pt x="3286" y="0"/>
                  </a:moveTo>
                  <a:lnTo>
                    <a:pt x="3270" y="15"/>
                  </a:lnTo>
                  <a:lnTo>
                    <a:pt x="3366" y="15"/>
                  </a:lnTo>
                  <a:lnTo>
                    <a:pt x="3366" y="0"/>
                  </a:lnTo>
                  <a:close/>
                  <a:moveTo>
                    <a:pt x="3478" y="0"/>
                  </a:moveTo>
                  <a:lnTo>
                    <a:pt x="3463" y="15"/>
                  </a:lnTo>
                  <a:lnTo>
                    <a:pt x="3559" y="15"/>
                  </a:lnTo>
                  <a:lnTo>
                    <a:pt x="3559" y="0"/>
                  </a:lnTo>
                  <a:close/>
                  <a:moveTo>
                    <a:pt x="3670" y="0"/>
                  </a:moveTo>
                  <a:lnTo>
                    <a:pt x="3655" y="15"/>
                  </a:lnTo>
                  <a:lnTo>
                    <a:pt x="3767" y="15"/>
                  </a:lnTo>
                  <a:lnTo>
                    <a:pt x="3751" y="0"/>
                  </a:lnTo>
                  <a:close/>
                  <a:moveTo>
                    <a:pt x="3863" y="0"/>
                  </a:moveTo>
                  <a:lnTo>
                    <a:pt x="3847" y="15"/>
                  </a:lnTo>
                  <a:lnTo>
                    <a:pt x="3959" y="15"/>
                  </a:lnTo>
                  <a:lnTo>
                    <a:pt x="3943" y="0"/>
                  </a:lnTo>
                  <a:close/>
                  <a:moveTo>
                    <a:pt x="4055" y="0"/>
                  </a:moveTo>
                  <a:lnTo>
                    <a:pt x="4040" y="15"/>
                  </a:lnTo>
                  <a:lnTo>
                    <a:pt x="4151" y="15"/>
                  </a:lnTo>
                  <a:lnTo>
                    <a:pt x="4136" y="0"/>
                  </a:lnTo>
                  <a:close/>
                  <a:moveTo>
                    <a:pt x="4247" y="0"/>
                  </a:moveTo>
                  <a:lnTo>
                    <a:pt x="4232" y="15"/>
                  </a:lnTo>
                  <a:lnTo>
                    <a:pt x="4344" y="15"/>
                  </a:lnTo>
                  <a:lnTo>
                    <a:pt x="4328" y="0"/>
                  </a:lnTo>
                  <a:close/>
                  <a:moveTo>
                    <a:pt x="4440" y="0"/>
                  </a:moveTo>
                  <a:lnTo>
                    <a:pt x="4424" y="15"/>
                  </a:lnTo>
                  <a:lnTo>
                    <a:pt x="4536" y="15"/>
                  </a:lnTo>
                  <a:lnTo>
                    <a:pt x="4521" y="0"/>
                  </a:lnTo>
                  <a:close/>
                  <a:moveTo>
                    <a:pt x="4632" y="0"/>
                  </a:moveTo>
                  <a:lnTo>
                    <a:pt x="4617" y="15"/>
                  </a:lnTo>
                  <a:lnTo>
                    <a:pt x="4728" y="15"/>
                  </a:lnTo>
                  <a:lnTo>
                    <a:pt x="4713" y="0"/>
                  </a:lnTo>
                  <a:close/>
                  <a:moveTo>
                    <a:pt x="4824" y="0"/>
                  </a:moveTo>
                  <a:lnTo>
                    <a:pt x="4809" y="15"/>
                  </a:lnTo>
                  <a:lnTo>
                    <a:pt x="4921" y="15"/>
                  </a:lnTo>
                  <a:lnTo>
                    <a:pt x="4905" y="0"/>
                  </a:lnTo>
                  <a:close/>
                  <a:moveTo>
                    <a:pt x="5017" y="0"/>
                  </a:moveTo>
                  <a:lnTo>
                    <a:pt x="5001" y="15"/>
                  </a:lnTo>
                  <a:lnTo>
                    <a:pt x="5113" y="15"/>
                  </a:lnTo>
                  <a:lnTo>
                    <a:pt x="5098" y="0"/>
                  </a:lnTo>
                  <a:close/>
                  <a:moveTo>
                    <a:pt x="5209" y="0"/>
                  </a:moveTo>
                  <a:lnTo>
                    <a:pt x="5209" y="15"/>
                  </a:lnTo>
                  <a:lnTo>
                    <a:pt x="5305" y="15"/>
                  </a:lnTo>
                  <a:lnTo>
                    <a:pt x="5290" y="0"/>
                  </a:lnTo>
                  <a:close/>
                  <a:moveTo>
                    <a:pt x="5401" y="0"/>
                  </a:moveTo>
                  <a:lnTo>
                    <a:pt x="5401" y="15"/>
                  </a:lnTo>
                  <a:lnTo>
                    <a:pt x="5498" y="15"/>
                  </a:lnTo>
                  <a:lnTo>
                    <a:pt x="5482" y="0"/>
                  </a:lnTo>
                  <a:close/>
                  <a:moveTo>
                    <a:pt x="5594" y="0"/>
                  </a:moveTo>
                  <a:lnTo>
                    <a:pt x="5594" y="15"/>
                  </a:lnTo>
                  <a:lnTo>
                    <a:pt x="5690" y="15"/>
                  </a:lnTo>
                  <a:lnTo>
                    <a:pt x="5675" y="0"/>
                  </a:lnTo>
                  <a:close/>
                  <a:moveTo>
                    <a:pt x="5786" y="0"/>
                  </a:moveTo>
                  <a:lnTo>
                    <a:pt x="5786" y="15"/>
                  </a:lnTo>
                  <a:lnTo>
                    <a:pt x="5882" y="15"/>
                  </a:lnTo>
                  <a:lnTo>
                    <a:pt x="5867" y="0"/>
                  </a:lnTo>
                  <a:close/>
                  <a:moveTo>
                    <a:pt x="5979" y="0"/>
                  </a:moveTo>
                  <a:lnTo>
                    <a:pt x="5979" y="15"/>
                  </a:lnTo>
                  <a:lnTo>
                    <a:pt x="6075" y="15"/>
                  </a:lnTo>
                  <a:lnTo>
                    <a:pt x="6059" y="0"/>
                  </a:lnTo>
                  <a:close/>
                  <a:moveTo>
                    <a:pt x="6171" y="0"/>
                  </a:moveTo>
                  <a:lnTo>
                    <a:pt x="6171" y="15"/>
                  </a:lnTo>
                  <a:lnTo>
                    <a:pt x="6267" y="15"/>
                  </a:lnTo>
                  <a:lnTo>
                    <a:pt x="6252" y="0"/>
                  </a:lnTo>
                  <a:close/>
                  <a:moveTo>
                    <a:pt x="6363" y="0"/>
                  </a:moveTo>
                  <a:lnTo>
                    <a:pt x="6363" y="15"/>
                  </a:lnTo>
                  <a:lnTo>
                    <a:pt x="6459" y="15"/>
                  </a:lnTo>
                  <a:lnTo>
                    <a:pt x="6459" y="0"/>
                  </a:lnTo>
                  <a:close/>
                  <a:moveTo>
                    <a:pt x="6556" y="0"/>
                  </a:moveTo>
                  <a:lnTo>
                    <a:pt x="6556" y="15"/>
                  </a:lnTo>
                  <a:lnTo>
                    <a:pt x="6652" y="15"/>
                  </a:lnTo>
                  <a:lnTo>
                    <a:pt x="6652" y="0"/>
                  </a:lnTo>
                  <a:close/>
                  <a:moveTo>
                    <a:pt x="6748" y="0"/>
                  </a:moveTo>
                  <a:lnTo>
                    <a:pt x="6748" y="15"/>
                  </a:lnTo>
                  <a:lnTo>
                    <a:pt x="6844" y="15"/>
                  </a:lnTo>
                  <a:lnTo>
                    <a:pt x="6844" y="0"/>
                  </a:lnTo>
                  <a:close/>
                  <a:moveTo>
                    <a:pt x="6940" y="0"/>
                  </a:moveTo>
                  <a:lnTo>
                    <a:pt x="6940" y="15"/>
                  </a:lnTo>
                  <a:lnTo>
                    <a:pt x="7036" y="15"/>
                  </a:lnTo>
                  <a:lnTo>
                    <a:pt x="7036" y="0"/>
                  </a:lnTo>
                  <a:close/>
                  <a:moveTo>
                    <a:pt x="7133" y="0"/>
                  </a:moveTo>
                  <a:lnTo>
                    <a:pt x="7133" y="15"/>
                  </a:lnTo>
                  <a:lnTo>
                    <a:pt x="7229" y="15"/>
                  </a:lnTo>
                  <a:lnTo>
                    <a:pt x="7229" y="0"/>
                  </a:lnTo>
                  <a:close/>
                  <a:moveTo>
                    <a:pt x="7325" y="0"/>
                  </a:moveTo>
                  <a:lnTo>
                    <a:pt x="7325" y="15"/>
                  </a:lnTo>
                  <a:lnTo>
                    <a:pt x="7421" y="15"/>
                  </a:lnTo>
                  <a:lnTo>
                    <a:pt x="7421" y="0"/>
                  </a:lnTo>
                  <a:close/>
                  <a:moveTo>
                    <a:pt x="7517" y="0"/>
                  </a:moveTo>
                  <a:lnTo>
                    <a:pt x="7517" y="15"/>
                  </a:lnTo>
                  <a:lnTo>
                    <a:pt x="7614" y="15"/>
                  </a:lnTo>
                  <a:lnTo>
                    <a:pt x="7614" y="0"/>
                  </a:lnTo>
                  <a:close/>
                  <a:moveTo>
                    <a:pt x="7710" y="0"/>
                  </a:moveTo>
                  <a:lnTo>
                    <a:pt x="7710" y="15"/>
                  </a:lnTo>
                  <a:lnTo>
                    <a:pt x="7806" y="15"/>
                  </a:lnTo>
                  <a:lnTo>
                    <a:pt x="7806" y="0"/>
                  </a:lnTo>
                  <a:close/>
                  <a:moveTo>
                    <a:pt x="7917" y="0"/>
                  </a:moveTo>
                  <a:lnTo>
                    <a:pt x="7902" y="15"/>
                  </a:lnTo>
                  <a:lnTo>
                    <a:pt x="7998" y="15"/>
                  </a:lnTo>
                  <a:lnTo>
                    <a:pt x="7998" y="0"/>
                  </a:lnTo>
                  <a:close/>
                  <a:moveTo>
                    <a:pt x="8110" y="0"/>
                  </a:moveTo>
                  <a:lnTo>
                    <a:pt x="8094" y="15"/>
                  </a:lnTo>
                  <a:lnTo>
                    <a:pt x="8191" y="15"/>
                  </a:lnTo>
                  <a:lnTo>
                    <a:pt x="8191" y="0"/>
                  </a:lnTo>
                  <a:close/>
                  <a:moveTo>
                    <a:pt x="8302" y="0"/>
                  </a:moveTo>
                  <a:lnTo>
                    <a:pt x="8287" y="15"/>
                  </a:lnTo>
                  <a:lnTo>
                    <a:pt x="8383" y="15"/>
                  </a:lnTo>
                  <a:lnTo>
                    <a:pt x="8383" y="0"/>
                  </a:lnTo>
                  <a:close/>
                  <a:moveTo>
                    <a:pt x="8494" y="0"/>
                  </a:moveTo>
                  <a:lnTo>
                    <a:pt x="8479" y="15"/>
                  </a:lnTo>
                  <a:lnTo>
                    <a:pt x="8575" y="15"/>
                  </a:lnTo>
                  <a:lnTo>
                    <a:pt x="8575" y="0"/>
                  </a:lnTo>
                  <a:close/>
                  <a:moveTo>
                    <a:pt x="8687" y="0"/>
                  </a:moveTo>
                  <a:lnTo>
                    <a:pt x="8671" y="15"/>
                  </a:lnTo>
                  <a:lnTo>
                    <a:pt x="8768" y="15"/>
                  </a:lnTo>
                  <a:lnTo>
                    <a:pt x="8768" y="0"/>
                  </a:lnTo>
                  <a:close/>
                  <a:moveTo>
                    <a:pt x="8879" y="0"/>
                  </a:moveTo>
                  <a:lnTo>
                    <a:pt x="8864" y="15"/>
                  </a:lnTo>
                  <a:lnTo>
                    <a:pt x="8960" y="15"/>
                  </a:lnTo>
                  <a:lnTo>
                    <a:pt x="8960" y="0"/>
                  </a:lnTo>
                  <a:close/>
                  <a:moveTo>
                    <a:pt x="9072" y="0"/>
                  </a:moveTo>
                  <a:lnTo>
                    <a:pt x="9056" y="15"/>
                  </a:lnTo>
                  <a:lnTo>
                    <a:pt x="9168" y="15"/>
                  </a:lnTo>
                  <a:lnTo>
                    <a:pt x="9152" y="0"/>
                  </a:lnTo>
                  <a:close/>
                  <a:moveTo>
                    <a:pt x="9264" y="0"/>
                  </a:moveTo>
                  <a:lnTo>
                    <a:pt x="9248" y="15"/>
                  </a:lnTo>
                  <a:lnTo>
                    <a:pt x="9360" y="15"/>
                  </a:lnTo>
                  <a:lnTo>
                    <a:pt x="9345" y="0"/>
                  </a:lnTo>
                  <a:close/>
                  <a:moveTo>
                    <a:pt x="9456" y="0"/>
                  </a:moveTo>
                  <a:lnTo>
                    <a:pt x="9441" y="15"/>
                  </a:lnTo>
                  <a:lnTo>
                    <a:pt x="9552" y="15"/>
                  </a:lnTo>
                  <a:lnTo>
                    <a:pt x="9537" y="0"/>
                  </a:lnTo>
                  <a:close/>
                  <a:moveTo>
                    <a:pt x="9649" y="0"/>
                  </a:moveTo>
                  <a:lnTo>
                    <a:pt x="9633" y="15"/>
                  </a:lnTo>
                  <a:lnTo>
                    <a:pt x="9745" y="15"/>
                  </a:lnTo>
                  <a:lnTo>
                    <a:pt x="9729" y="0"/>
                  </a:lnTo>
                  <a:close/>
                  <a:moveTo>
                    <a:pt x="9841" y="0"/>
                  </a:moveTo>
                  <a:lnTo>
                    <a:pt x="9826" y="15"/>
                  </a:lnTo>
                  <a:lnTo>
                    <a:pt x="9937" y="15"/>
                  </a:lnTo>
                  <a:lnTo>
                    <a:pt x="9922" y="0"/>
                  </a:lnTo>
                  <a:close/>
                  <a:moveTo>
                    <a:pt x="10033" y="0"/>
                  </a:moveTo>
                  <a:lnTo>
                    <a:pt x="10018" y="15"/>
                  </a:lnTo>
                  <a:lnTo>
                    <a:pt x="10129" y="15"/>
                  </a:lnTo>
                  <a:lnTo>
                    <a:pt x="10114" y="0"/>
                  </a:lnTo>
                  <a:close/>
                  <a:moveTo>
                    <a:pt x="10226" y="0"/>
                  </a:moveTo>
                  <a:lnTo>
                    <a:pt x="10210" y="15"/>
                  </a:lnTo>
                  <a:lnTo>
                    <a:pt x="10322" y="15"/>
                  </a:lnTo>
                  <a:lnTo>
                    <a:pt x="10306" y="0"/>
                  </a:lnTo>
                  <a:close/>
                  <a:moveTo>
                    <a:pt x="10418" y="0"/>
                  </a:moveTo>
                  <a:lnTo>
                    <a:pt x="10403" y="15"/>
                  </a:lnTo>
                  <a:lnTo>
                    <a:pt x="10514" y="15"/>
                  </a:lnTo>
                  <a:lnTo>
                    <a:pt x="10499" y="0"/>
                  </a:lnTo>
                  <a:close/>
                  <a:moveTo>
                    <a:pt x="10610" y="0"/>
                  </a:moveTo>
                  <a:lnTo>
                    <a:pt x="10595" y="15"/>
                  </a:lnTo>
                  <a:lnTo>
                    <a:pt x="10706" y="15"/>
                  </a:lnTo>
                  <a:lnTo>
                    <a:pt x="10691" y="0"/>
                  </a:lnTo>
                  <a:close/>
                  <a:moveTo>
                    <a:pt x="10803" y="0"/>
                  </a:moveTo>
                  <a:lnTo>
                    <a:pt x="10803" y="15"/>
                  </a:lnTo>
                  <a:lnTo>
                    <a:pt x="10883" y="15"/>
                  </a:lnTo>
                  <a:lnTo>
                    <a:pt x="1088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340550" y="929150"/>
              <a:ext cx="1402447" cy="1014009"/>
            </a:xfrm>
            <a:custGeom>
              <a:avLst/>
              <a:gdLst/>
              <a:ahLst/>
              <a:cxnLst/>
              <a:rect l="l" t="t" r="r" b="b"/>
              <a:pathLst>
                <a:path w="5098" h="3686" extrusionOk="0">
                  <a:moveTo>
                    <a:pt x="4601" y="289"/>
                  </a:moveTo>
                  <a:lnTo>
                    <a:pt x="4424" y="208"/>
                  </a:lnTo>
                  <a:lnTo>
                    <a:pt x="4424" y="81"/>
                  </a:lnTo>
                  <a:lnTo>
                    <a:pt x="4363" y="0"/>
                  </a:lnTo>
                  <a:lnTo>
                    <a:pt x="4059" y="177"/>
                  </a:lnTo>
                  <a:lnTo>
                    <a:pt x="1524" y="1666"/>
                  </a:lnTo>
                  <a:lnTo>
                    <a:pt x="0" y="2562"/>
                  </a:lnTo>
                  <a:lnTo>
                    <a:pt x="131" y="2693"/>
                  </a:lnTo>
                  <a:lnTo>
                    <a:pt x="162" y="2836"/>
                  </a:lnTo>
                  <a:lnTo>
                    <a:pt x="227" y="2947"/>
                  </a:lnTo>
                  <a:lnTo>
                    <a:pt x="339" y="3013"/>
                  </a:lnTo>
                  <a:lnTo>
                    <a:pt x="339" y="3124"/>
                  </a:lnTo>
                  <a:lnTo>
                    <a:pt x="404" y="3236"/>
                  </a:lnTo>
                  <a:lnTo>
                    <a:pt x="516" y="3270"/>
                  </a:lnTo>
                  <a:lnTo>
                    <a:pt x="481" y="3382"/>
                  </a:lnTo>
                  <a:lnTo>
                    <a:pt x="673" y="3478"/>
                  </a:lnTo>
                  <a:lnTo>
                    <a:pt x="673" y="3590"/>
                  </a:lnTo>
                  <a:lnTo>
                    <a:pt x="739" y="3686"/>
                  </a:lnTo>
                  <a:lnTo>
                    <a:pt x="2197" y="2820"/>
                  </a:lnTo>
                  <a:lnTo>
                    <a:pt x="4747" y="1331"/>
                  </a:lnTo>
                  <a:lnTo>
                    <a:pt x="5097" y="1120"/>
                  </a:lnTo>
                  <a:lnTo>
                    <a:pt x="4955" y="993"/>
                  </a:lnTo>
                  <a:lnTo>
                    <a:pt x="4940" y="851"/>
                  </a:lnTo>
                  <a:lnTo>
                    <a:pt x="4874" y="735"/>
                  </a:lnTo>
                  <a:lnTo>
                    <a:pt x="4747" y="674"/>
                  </a:lnTo>
                  <a:lnTo>
                    <a:pt x="4763" y="562"/>
                  </a:lnTo>
                  <a:lnTo>
                    <a:pt x="4697" y="431"/>
                  </a:lnTo>
                  <a:lnTo>
                    <a:pt x="4570" y="416"/>
                  </a:lnTo>
                  <a:close/>
                </a:path>
              </a:pathLst>
            </a:custGeom>
            <a:solidFill>
              <a:srgbClr val="C0986F">
                <a:alpha val="8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401006" y="3310378"/>
              <a:ext cx="1402447" cy="1014009"/>
            </a:xfrm>
            <a:custGeom>
              <a:avLst/>
              <a:gdLst/>
              <a:ahLst/>
              <a:cxnLst/>
              <a:rect l="l" t="t" r="r" b="b"/>
              <a:pathLst>
                <a:path w="5098" h="3686" extrusionOk="0">
                  <a:moveTo>
                    <a:pt x="4617" y="304"/>
                  </a:moveTo>
                  <a:lnTo>
                    <a:pt x="4425" y="208"/>
                  </a:lnTo>
                  <a:lnTo>
                    <a:pt x="4425" y="96"/>
                  </a:lnTo>
                  <a:lnTo>
                    <a:pt x="4359" y="0"/>
                  </a:lnTo>
                  <a:lnTo>
                    <a:pt x="4071" y="177"/>
                  </a:lnTo>
                  <a:lnTo>
                    <a:pt x="1524" y="1666"/>
                  </a:lnTo>
                  <a:lnTo>
                    <a:pt x="1" y="2562"/>
                  </a:lnTo>
                  <a:lnTo>
                    <a:pt x="147" y="2693"/>
                  </a:lnTo>
                  <a:lnTo>
                    <a:pt x="178" y="2835"/>
                  </a:lnTo>
                  <a:lnTo>
                    <a:pt x="224" y="2947"/>
                  </a:lnTo>
                  <a:lnTo>
                    <a:pt x="355" y="3012"/>
                  </a:lnTo>
                  <a:lnTo>
                    <a:pt x="339" y="3124"/>
                  </a:lnTo>
                  <a:lnTo>
                    <a:pt x="401" y="3255"/>
                  </a:lnTo>
                  <a:lnTo>
                    <a:pt x="532" y="3270"/>
                  </a:lnTo>
                  <a:lnTo>
                    <a:pt x="497" y="3397"/>
                  </a:lnTo>
                  <a:lnTo>
                    <a:pt x="674" y="3478"/>
                  </a:lnTo>
                  <a:lnTo>
                    <a:pt x="674" y="3605"/>
                  </a:lnTo>
                  <a:lnTo>
                    <a:pt x="739" y="3686"/>
                  </a:lnTo>
                  <a:lnTo>
                    <a:pt x="2213" y="2820"/>
                  </a:lnTo>
                  <a:lnTo>
                    <a:pt x="4744" y="1331"/>
                  </a:lnTo>
                  <a:lnTo>
                    <a:pt x="5098" y="1120"/>
                  </a:lnTo>
                  <a:lnTo>
                    <a:pt x="4971" y="993"/>
                  </a:lnTo>
                  <a:lnTo>
                    <a:pt x="4936" y="850"/>
                  </a:lnTo>
                  <a:lnTo>
                    <a:pt x="4875" y="754"/>
                  </a:lnTo>
                  <a:lnTo>
                    <a:pt x="4763" y="673"/>
                  </a:lnTo>
                  <a:lnTo>
                    <a:pt x="4779" y="562"/>
                  </a:lnTo>
                  <a:lnTo>
                    <a:pt x="4698" y="446"/>
                  </a:lnTo>
                  <a:lnTo>
                    <a:pt x="4586" y="431"/>
                  </a:lnTo>
                  <a:close/>
                </a:path>
              </a:pathLst>
            </a:custGeom>
            <a:solidFill>
              <a:srgbClr val="C0986F">
                <a:alpha val="8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3"/>
          <p:cNvSpPr/>
          <p:nvPr/>
        </p:nvSpPr>
        <p:spPr>
          <a:xfrm>
            <a:off x="463926" y="506167"/>
            <a:ext cx="8217957" cy="5845692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3"/>
          <p:cNvSpPr txBox="1">
            <a:spLocks noGrp="1"/>
          </p:cNvSpPr>
          <p:nvPr>
            <p:ph type="title"/>
          </p:nvPr>
        </p:nvSpPr>
        <p:spPr>
          <a:xfrm>
            <a:off x="2893875" y="720000"/>
            <a:ext cx="33564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3" name="Google Shape;513;p23"/>
          <p:cNvSpPr txBox="1">
            <a:spLocks noGrp="1"/>
          </p:cNvSpPr>
          <p:nvPr>
            <p:ph type="subTitle" idx="1"/>
          </p:nvPr>
        </p:nvSpPr>
        <p:spPr>
          <a:xfrm>
            <a:off x="1327850" y="2914917"/>
            <a:ext cx="2670000" cy="1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2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3283555" y="2608867"/>
            <a:ext cx="25770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9" name="Google Shape;519;p24"/>
          <p:cNvSpPr txBox="1">
            <a:spLocks noGrp="1"/>
          </p:cNvSpPr>
          <p:nvPr>
            <p:ph type="subTitle" idx="1"/>
          </p:nvPr>
        </p:nvSpPr>
        <p:spPr>
          <a:xfrm>
            <a:off x="3283550" y="3317547"/>
            <a:ext cx="2577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" name="Google Shape;520;p24"/>
          <p:cNvGrpSpPr/>
          <p:nvPr/>
        </p:nvGrpSpPr>
        <p:grpSpPr>
          <a:xfrm>
            <a:off x="2230299" y="1209203"/>
            <a:ext cx="4425072" cy="4252540"/>
            <a:chOff x="2230299" y="906900"/>
            <a:chExt cx="4425072" cy="3189405"/>
          </a:xfrm>
        </p:grpSpPr>
        <p:sp>
          <p:nvSpPr>
            <p:cNvPr id="521" name="Google Shape;521;p24"/>
            <p:cNvSpPr/>
            <p:nvPr/>
          </p:nvSpPr>
          <p:spPr>
            <a:xfrm>
              <a:off x="2548873" y="1357481"/>
              <a:ext cx="4106497" cy="2738824"/>
            </a:xfrm>
            <a:custGeom>
              <a:avLst/>
              <a:gdLst/>
              <a:ahLst/>
              <a:cxnLst/>
              <a:rect l="l" t="t" r="r" b="b"/>
              <a:pathLst>
                <a:path w="13754" h="3814" extrusionOk="0">
                  <a:moveTo>
                    <a:pt x="0" y="1"/>
                  </a:moveTo>
                  <a:lnTo>
                    <a:pt x="0" y="3717"/>
                  </a:lnTo>
                  <a:lnTo>
                    <a:pt x="192" y="3752"/>
                  </a:lnTo>
                  <a:lnTo>
                    <a:pt x="516" y="3782"/>
                  </a:lnTo>
                  <a:lnTo>
                    <a:pt x="850" y="3736"/>
                  </a:lnTo>
                  <a:lnTo>
                    <a:pt x="1173" y="3575"/>
                  </a:lnTo>
                  <a:lnTo>
                    <a:pt x="1508" y="3702"/>
                  </a:lnTo>
                  <a:lnTo>
                    <a:pt x="1827" y="3590"/>
                  </a:lnTo>
                  <a:lnTo>
                    <a:pt x="2166" y="3656"/>
                  </a:lnTo>
                  <a:lnTo>
                    <a:pt x="2485" y="3590"/>
                  </a:lnTo>
                  <a:lnTo>
                    <a:pt x="2808" y="3640"/>
                  </a:lnTo>
                  <a:lnTo>
                    <a:pt x="3143" y="3767"/>
                  </a:lnTo>
                  <a:lnTo>
                    <a:pt x="3462" y="3798"/>
                  </a:lnTo>
                  <a:lnTo>
                    <a:pt x="3801" y="3702"/>
                  </a:lnTo>
                  <a:lnTo>
                    <a:pt x="4120" y="3782"/>
                  </a:lnTo>
                  <a:lnTo>
                    <a:pt x="4459" y="3767"/>
                  </a:lnTo>
                  <a:lnTo>
                    <a:pt x="4778" y="3813"/>
                  </a:lnTo>
                  <a:lnTo>
                    <a:pt x="5117" y="3544"/>
                  </a:lnTo>
                  <a:lnTo>
                    <a:pt x="5436" y="3671"/>
                  </a:lnTo>
                  <a:lnTo>
                    <a:pt x="5771" y="3640"/>
                  </a:lnTo>
                  <a:lnTo>
                    <a:pt x="6094" y="3605"/>
                  </a:lnTo>
                  <a:lnTo>
                    <a:pt x="6413" y="3621"/>
                  </a:lnTo>
                  <a:lnTo>
                    <a:pt x="6752" y="3717"/>
                  </a:lnTo>
                  <a:lnTo>
                    <a:pt x="7071" y="3590"/>
                  </a:lnTo>
                  <a:lnTo>
                    <a:pt x="7406" y="3575"/>
                  </a:lnTo>
                  <a:lnTo>
                    <a:pt x="7729" y="3782"/>
                  </a:lnTo>
                  <a:lnTo>
                    <a:pt x="8063" y="3656"/>
                  </a:lnTo>
                  <a:lnTo>
                    <a:pt x="8387" y="3813"/>
                  </a:lnTo>
                  <a:lnTo>
                    <a:pt x="8706" y="3702"/>
                  </a:lnTo>
                  <a:lnTo>
                    <a:pt x="9041" y="3736"/>
                  </a:lnTo>
                  <a:lnTo>
                    <a:pt x="9364" y="3640"/>
                  </a:lnTo>
                  <a:lnTo>
                    <a:pt x="9698" y="3782"/>
                  </a:lnTo>
                  <a:lnTo>
                    <a:pt x="10022" y="3590"/>
                  </a:lnTo>
                  <a:lnTo>
                    <a:pt x="10356" y="3702"/>
                  </a:lnTo>
                  <a:lnTo>
                    <a:pt x="10676" y="3813"/>
                  </a:lnTo>
                  <a:lnTo>
                    <a:pt x="11014" y="3686"/>
                  </a:lnTo>
                  <a:lnTo>
                    <a:pt x="11333" y="3767"/>
                  </a:lnTo>
                  <a:lnTo>
                    <a:pt x="11657" y="3621"/>
                  </a:lnTo>
                  <a:lnTo>
                    <a:pt x="11991" y="3544"/>
                  </a:lnTo>
                  <a:lnTo>
                    <a:pt x="12311" y="3621"/>
                  </a:lnTo>
                  <a:lnTo>
                    <a:pt x="12649" y="3767"/>
                  </a:lnTo>
                  <a:lnTo>
                    <a:pt x="12968" y="3736"/>
                  </a:lnTo>
                  <a:lnTo>
                    <a:pt x="13307" y="3590"/>
                  </a:lnTo>
                  <a:lnTo>
                    <a:pt x="13676" y="3736"/>
                  </a:lnTo>
                  <a:lnTo>
                    <a:pt x="13530" y="3367"/>
                  </a:lnTo>
                  <a:lnTo>
                    <a:pt x="13753" y="3028"/>
                  </a:lnTo>
                  <a:lnTo>
                    <a:pt x="13676" y="2709"/>
                  </a:lnTo>
                  <a:lnTo>
                    <a:pt x="13722" y="2390"/>
                  </a:lnTo>
                  <a:lnTo>
                    <a:pt x="13722" y="2067"/>
                  </a:lnTo>
                  <a:lnTo>
                    <a:pt x="13580" y="1747"/>
                  </a:lnTo>
                  <a:lnTo>
                    <a:pt x="13676" y="1428"/>
                  </a:lnTo>
                  <a:lnTo>
                    <a:pt x="13676" y="1105"/>
                  </a:lnTo>
                  <a:lnTo>
                    <a:pt x="13642" y="786"/>
                  </a:lnTo>
                  <a:lnTo>
                    <a:pt x="13611" y="466"/>
                  </a:lnTo>
                  <a:lnTo>
                    <a:pt x="13530" y="143"/>
                  </a:lnTo>
                  <a:lnTo>
                    <a:pt x="13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230299" y="906900"/>
              <a:ext cx="1729382" cy="1250393"/>
            </a:xfrm>
            <a:custGeom>
              <a:avLst/>
              <a:gdLst/>
              <a:ahLst/>
              <a:cxnLst/>
              <a:rect l="l" t="t" r="r" b="b"/>
              <a:pathLst>
                <a:path w="5098" h="3686" extrusionOk="0">
                  <a:moveTo>
                    <a:pt x="4601" y="289"/>
                  </a:moveTo>
                  <a:lnTo>
                    <a:pt x="4424" y="208"/>
                  </a:lnTo>
                  <a:lnTo>
                    <a:pt x="4424" y="81"/>
                  </a:lnTo>
                  <a:lnTo>
                    <a:pt x="4363" y="0"/>
                  </a:lnTo>
                  <a:lnTo>
                    <a:pt x="4059" y="177"/>
                  </a:lnTo>
                  <a:lnTo>
                    <a:pt x="1524" y="1666"/>
                  </a:lnTo>
                  <a:lnTo>
                    <a:pt x="0" y="2562"/>
                  </a:lnTo>
                  <a:lnTo>
                    <a:pt x="131" y="2693"/>
                  </a:lnTo>
                  <a:lnTo>
                    <a:pt x="162" y="2836"/>
                  </a:lnTo>
                  <a:lnTo>
                    <a:pt x="227" y="2947"/>
                  </a:lnTo>
                  <a:lnTo>
                    <a:pt x="339" y="3013"/>
                  </a:lnTo>
                  <a:lnTo>
                    <a:pt x="339" y="3124"/>
                  </a:lnTo>
                  <a:lnTo>
                    <a:pt x="404" y="3236"/>
                  </a:lnTo>
                  <a:lnTo>
                    <a:pt x="516" y="3270"/>
                  </a:lnTo>
                  <a:lnTo>
                    <a:pt x="481" y="3382"/>
                  </a:lnTo>
                  <a:lnTo>
                    <a:pt x="673" y="3478"/>
                  </a:lnTo>
                  <a:lnTo>
                    <a:pt x="673" y="3590"/>
                  </a:lnTo>
                  <a:lnTo>
                    <a:pt x="739" y="3686"/>
                  </a:lnTo>
                  <a:lnTo>
                    <a:pt x="2197" y="2820"/>
                  </a:lnTo>
                  <a:lnTo>
                    <a:pt x="4747" y="1331"/>
                  </a:lnTo>
                  <a:lnTo>
                    <a:pt x="5097" y="1120"/>
                  </a:lnTo>
                  <a:lnTo>
                    <a:pt x="4955" y="993"/>
                  </a:lnTo>
                  <a:lnTo>
                    <a:pt x="4940" y="851"/>
                  </a:lnTo>
                  <a:lnTo>
                    <a:pt x="4874" y="735"/>
                  </a:lnTo>
                  <a:lnTo>
                    <a:pt x="4747" y="674"/>
                  </a:lnTo>
                  <a:lnTo>
                    <a:pt x="4763" y="562"/>
                  </a:lnTo>
                  <a:lnTo>
                    <a:pt x="4697" y="431"/>
                  </a:lnTo>
                  <a:lnTo>
                    <a:pt x="4570" y="416"/>
                  </a:lnTo>
                  <a:close/>
                </a:path>
              </a:pathLst>
            </a:custGeom>
            <a:solidFill>
              <a:srgbClr val="C0986F">
                <a:alpha val="8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2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26"/>
          <p:cNvSpPr txBox="1">
            <a:spLocks noGrp="1"/>
          </p:cNvSpPr>
          <p:nvPr>
            <p:ph type="title"/>
          </p:nvPr>
        </p:nvSpPr>
        <p:spPr>
          <a:xfrm>
            <a:off x="720050" y="3829133"/>
            <a:ext cx="40578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6" name="Google Shape;546;p26"/>
          <p:cNvSpPr txBox="1">
            <a:spLocks noGrp="1"/>
          </p:cNvSpPr>
          <p:nvPr>
            <p:ph type="subTitle" idx="1"/>
          </p:nvPr>
        </p:nvSpPr>
        <p:spPr>
          <a:xfrm>
            <a:off x="720000" y="5130733"/>
            <a:ext cx="4057800" cy="5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 1">
  <p:cSld name="Title and text 4 1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27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27"/>
          <p:cNvSpPr txBox="1">
            <a:spLocks noGrp="1"/>
          </p:cNvSpPr>
          <p:nvPr>
            <p:ph type="title"/>
          </p:nvPr>
        </p:nvSpPr>
        <p:spPr>
          <a:xfrm>
            <a:off x="1372600" y="2858200"/>
            <a:ext cx="28356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2" name="Google Shape;552;p27"/>
          <p:cNvSpPr txBox="1">
            <a:spLocks noGrp="1"/>
          </p:cNvSpPr>
          <p:nvPr>
            <p:ph type="subTitle" idx="1"/>
          </p:nvPr>
        </p:nvSpPr>
        <p:spPr>
          <a:xfrm>
            <a:off x="1372600" y="3596600"/>
            <a:ext cx="2835600" cy="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2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8"/>
          <p:cNvSpPr/>
          <p:nvPr/>
        </p:nvSpPr>
        <p:spPr>
          <a:xfrm rot="5400000">
            <a:off x="1794032" y="1495965"/>
            <a:ext cx="5555928" cy="3866060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" sz="1400" kern="0">
                <a:solidFill>
                  <a:srgbClr val="000000"/>
                </a:solidFill>
                <a:cs typeface="Arial"/>
                <a:sym typeface="Arial"/>
              </a:rPr>
              <a:t>                                               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28"/>
          <p:cNvSpPr txBox="1">
            <a:spLocks noGrp="1"/>
          </p:cNvSpPr>
          <p:nvPr>
            <p:ph type="title"/>
          </p:nvPr>
        </p:nvSpPr>
        <p:spPr>
          <a:xfrm>
            <a:off x="3213400" y="1484433"/>
            <a:ext cx="27171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9" name="Google Shape;559;p28"/>
          <p:cNvSpPr txBox="1">
            <a:spLocks noGrp="1"/>
          </p:cNvSpPr>
          <p:nvPr>
            <p:ph type="subTitle" idx="1"/>
          </p:nvPr>
        </p:nvSpPr>
        <p:spPr>
          <a:xfrm>
            <a:off x="3073075" y="2620733"/>
            <a:ext cx="2997900" cy="2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 1">
  <p:cSld name="Numbers and text   1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29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9"/>
          <p:cNvSpPr/>
          <p:nvPr/>
        </p:nvSpPr>
        <p:spPr>
          <a:xfrm>
            <a:off x="720006" y="532368"/>
            <a:ext cx="7704013" cy="5762101"/>
          </a:xfrm>
          <a:custGeom>
            <a:avLst/>
            <a:gdLst/>
            <a:ahLst/>
            <a:cxnLst/>
            <a:rect l="l" t="t" r="r" b="b"/>
            <a:pathLst>
              <a:path w="15226" h="9339" extrusionOk="0">
                <a:moveTo>
                  <a:pt x="452" y="425"/>
                </a:moveTo>
                <a:cubicBezTo>
                  <a:pt x="568" y="425"/>
                  <a:pt x="653" y="509"/>
                  <a:pt x="653" y="625"/>
                </a:cubicBezTo>
                <a:cubicBezTo>
                  <a:pt x="653" y="723"/>
                  <a:pt x="568" y="808"/>
                  <a:pt x="452" y="808"/>
                </a:cubicBezTo>
                <a:cubicBezTo>
                  <a:pt x="354" y="808"/>
                  <a:pt x="269" y="723"/>
                  <a:pt x="269" y="625"/>
                </a:cubicBezTo>
                <a:cubicBezTo>
                  <a:pt x="269" y="509"/>
                  <a:pt x="354" y="425"/>
                  <a:pt x="452" y="425"/>
                </a:cubicBezTo>
                <a:close/>
                <a:moveTo>
                  <a:pt x="452" y="1161"/>
                </a:moveTo>
                <a:cubicBezTo>
                  <a:pt x="568" y="1161"/>
                  <a:pt x="653" y="1246"/>
                  <a:pt x="653" y="1358"/>
                </a:cubicBezTo>
                <a:cubicBezTo>
                  <a:pt x="653" y="1457"/>
                  <a:pt x="568" y="1559"/>
                  <a:pt x="452" y="1559"/>
                </a:cubicBezTo>
                <a:cubicBezTo>
                  <a:pt x="354" y="1559"/>
                  <a:pt x="269" y="1457"/>
                  <a:pt x="269" y="1358"/>
                </a:cubicBezTo>
                <a:cubicBezTo>
                  <a:pt x="269" y="1246"/>
                  <a:pt x="354" y="1161"/>
                  <a:pt x="452" y="1161"/>
                </a:cubicBezTo>
                <a:close/>
                <a:moveTo>
                  <a:pt x="452" y="1898"/>
                </a:moveTo>
                <a:cubicBezTo>
                  <a:pt x="568" y="1898"/>
                  <a:pt x="653" y="1983"/>
                  <a:pt x="653" y="2095"/>
                </a:cubicBezTo>
                <a:cubicBezTo>
                  <a:pt x="653" y="2207"/>
                  <a:pt x="568" y="2292"/>
                  <a:pt x="452" y="2292"/>
                </a:cubicBezTo>
                <a:cubicBezTo>
                  <a:pt x="354" y="2292"/>
                  <a:pt x="269" y="2207"/>
                  <a:pt x="269" y="2095"/>
                </a:cubicBezTo>
                <a:cubicBezTo>
                  <a:pt x="269" y="1983"/>
                  <a:pt x="354" y="1898"/>
                  <a:pt x="452" y="1898"/>
                </a:cubicBezTo>
                <a:close/>
                <a:moveTo>
                  <a:pt x="452" y="2646"/>
                </a:moveTo>
                <a:cubicBezTo>
                  <a:pt x="568" y="2646"/>
                  <a:pt x="653" y="2730"/>
                  <a:pt x="653" y="2832"/>
                </a:cubicBezTo>
                <a:cubicBezTo>
                  <a:pt x="653" y="2944"/>
                  <a:pt x="568" y="3029"/>
                  <a:pt x="452" y="3029"/>
                </a:cubicBezTo>
                <a:cubicBezTo>
                  <a:pt x="354" y="3029"/>
                  <a:pt x="269" y="2944"/>
                  <a:pt x="269" y="2832"/>
                </a:cubicBezTo>
                <a:cubicBezTo>
                  <a:pt x="269" y="2730"/>
                  <a:pt x="354" y="2646"/>
                  <a:pt x="452" y="2646"/>
                </a:cubicBezTo>
                <a:close/>
                <a:moveTo>
                  <a:pt x="452" y="3369"/>
                </a:moveTo>
                <a:cubicBezTo>
                  <a:pt x="568" y="3369"/>
                  <a:pt x="653" y="3454"/>
                  <a:pt x="653" y="3552"/>
                </a:cubicBezTo>
                <a:lnTo>
                  <a:pt x="653" y="3566"/>
                </a:lnTo>
                <a:lnTo>
                  <a:pt x="653" y="3579"/>
                </a:lnTo>
                <a:cubicBezTo>
                  <a:pt x="653" y="3681"/>
                  <a:pt x="568" y="3766"/>
                  <a:pt x="452" y="3766"/>
                </a:cubicBezTo>
                <a:cubicBezTo>
                  <a:pt x="354" y="3766"/>
                  <a:pt x="269" y="3681"/>
                  <a:pt x="269" y="3579"/>
                </a:cubicBezTo>
                <a:lnTo>
                  <a:pt x="269" y="3566"/>
                </a:lnTo>
                <a:lnTo>
                  <a:pt x="269" y="3552"/>
                </a:lnTo>
                <a:cubicBezTo>
                  <a:pt x="269" y="3454"/>
                  <a:pt x="354" y="3369"/>
                  <a:pt x="452" y="3369"/>
                </a:cubicBezTo>
                <a:close/>
                <a:moveTo>
                  <a:pt x="452" y="4106"/>
                </a:moveTo>
                <a:cubicBezTo>
                  <a:pt x="568" y="4106"/>
                  <a:pt x="653" y="4191"/>
                  <a:pt x="653" y="4303"/>
                </a:cubicBezTo>
                <a:cubicBezTo>
                  <a:pt x="653" y="4401"/>
                  <a:pt x="568" y="4486"/>
                  <a:pt x="452" y="4486"/>
                </a:cubicBezTo>
                <a:cubicBezTo>
                  <a:pt x="354" y="4486"/>
                  <a:pt x="269" y="4401"/>
                  <a:pt x="269" y="4303"/>
                </a:cubicBezTo>
                <a:cubicBezTo>
                  <a:pt x="269" y="4191"/>
                  <a:pt x="354" y="4106"/>
                  <a:pt x="452" y="4106"/>
                </a:cubicBezTo>
                <a:close/>
                <a:moveTo>
                  <a:pt x="452" y="4839"/>
                </a:moveTo>
                <a:cubicBezTo>
                  <a:pt x="568" y="4839"/>
                  <a:pt x="653" y="4924"/>
                  <a:pt x="653" y="5040"/>
                </a:cubicBezTo>
                <a:cubicBezTo>
                  <a:pt x="653" y="5138"/>
                  <a:pt x="568" y="5237"/>
                  <a:pt x="452" y="5237"/>
                </a:cubicBezTo>
                <a:cubicBezTo>
                  <a:pt x="354" y="5237"/>
                  <a:pt x="269" y="5138"/>
                  <a:pt x="269" y="5040"/>
                </a:cubicBezTo>
                <a:cubicBezTo>
                  <a:pt x="269" y="4924"/>
                  <a:pt x="354" y="4839"/>
                  <a:pt x="452" y="4839"/>
                </a:cubicBezTo>
                <a:close/>
                <a:moveTo>
                  <a:pt x="452" y="5576"/>
                </a:moveTo>
                <a:cubicBezTo>
                  <a:pt x="568" y="5576"/>
                  <a:pt x="653" y="5661"/>
                  <a:pt x="653" y="5773"/>
                </a:cubicBezTo>
                <a:cubicBezTo>
                  <a:pt x="653" y="5889"/>
                  <a:pt x="568" y="5974"/>
                  <a:pt x="452" y="5974"/>
                </a:cubicBezTo>
                <a:cubicBezTo>
                  <a:pt x="354" y="5974"/>
                  <a:pt x="269" y="5889"/>
                  <a:pt x="269" y="5773"/>
                </a:cubicBezTo>
                <a:cubicBezTo>
                  <a:pt x="269" y="5661"/>
                  <a:pt x="354" y="5576"/>
                  <a:pt x="452" y="5576"/>
                </a:cubicBezTo>
                <a:close/>
                <a:moveTo>
                  <a:pt x="452" y="6327"/>
                </a:moveTo>
                <a:cubicBezTo>
                  <a:pt x="568" y="6327"/>
                  <a:pt x="653" y="6412"/>
                  <a:pt x="653" y="6510"/>
                </a:cubicBezTo>
                <a:cubicBezTo>
                  <a:pt x="653" y="6622"/>
                  <a:pt x="568" y="6707"/>
                  <a:pt x="452" y="6707"/>
                </a:cubicBezTo>
                <a:cubicBezTo>
                  <a:pt x="354" y="6707"/>
                  <a:pt x="269" y="6622"/>
                  <a:pt x="269" y="6510"/>
                </a:cubicBezTo>
                <a:cubicBezTo>
                  <a:pt x="269" y="6412"/>
                  <a:pt x="354" y="6327"/>
                  <a:pt x="452" y="6327"/>
                </a:cubicBezTo>
                <a:close/>
                <a:moveTo>
                  <a:pt x="452" y="7060"/>
                </a:moveTo>
                <a:cubicBezTo>
                  <a:pt x="568" y="7060"/>
                  <a:pt x="653" y="7145"/>
                  <a:pt x="653" y="7261"/>
                </a:cubicBezTo>
                <a:cubicBezTo>
                  <a:pt x="653" y="7359"/>
                  <a:pt x="568" y="7444"/>
                  <a:pt x="452" y="7444"/>
                </a:cubicBezTo>
                <a:cubicBezTo>
                  <a:pt x="354" y="7444"/>
                  <a:pt x="269" y="7359"/>
                  <a:pt x="269" y="7261"/>
                </a:cubicBezTo>
                <a:cubicBezTo>
                  <a:pt x="269" y="7145"/>
                  <a:pt x="354" y="7060"/>
                  <a:pt x="452" y="7060"/>
                </a:cubicBezTo>
                <a:close/>
                <a:moveTo>
                  <a:pt x="452" y="7797"/>
                </a:moveTo>
                <a:cubicBezTo>
                  <a:pt x="568" y="7797"/>
                  <a:pt x="653" y="7882"/>
                  <a:pt x="653" y="7994"/>
                </a:cubicBezTo>
                <a:cubicBezTo>
                  <a:pt x="653" y="8096"/>
                  <a:pt x="568" y="8195"/>
                  <a:pt x="452" y="8195"/>
                </a:cubicBezTo>
                <a:cubicBezTo>
                  <a:pt x="354" y="8195"/>
                  <a:pt x="269" y="8096"/>
                  <a:pt x="269" y="7994"/>
                </a:cubicBezTo>
                <a:cubicBezTo>
                  <a:pt x="269" y="7882"/>
                  <a:pt x="354" y="7797"/>
                  <a:pt x="452" y="7797"/>
                </a:cubicBezTo>
                <a:close/>
                <a:moveTo>
                  <a:pt x="452" y="8534"/>
                </a:moveTo>
                <a:cubicBezTo>
                  <a:pt x="568" y="8534"/>
                  <a:pt x="653" y="8619"/>
                  <a:pt x="653" y="8731"/>
                </a:cubicBezTo>
                <a:cubicBezTo>
                  <a:pt x="653" y="8843"/>
                  <a:pt x="568" y="8928"/>
                  <a:pt x="452" y="8928"/>
                </a:cubicBezTo>
                <a:cubicBezTo>
                  <a:pt x="354" y="8928"/>
                  <a:pt x="269" y="8843"/>
                  <a:pt x="269" y="8731"/>
                </a:cubicBezTo>
                <a:cubicBezTo>
                  <a:pt x="269" y="8619"/>
                  <a:pt x="354" y="8534"/>
                  <a:pt x="452" y="8534"/>
                </a:cubicBezTo>
                <a:close/>
                <a:moveTo>
                  <a:pt x="1" y="0"/>
                </a:moveTo>
                <a:lnTo>
                  <a:pt x="1" y="9339"/>
                </a:lnTo>
                <a:lnTo>
                  <a:pt x="15225" y="9339"/>
                </a:lnTo>
                <a:lnTo>
                  <a:pt x="15225" y="0"/>
                </a:ln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2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9"/>
          <p:cNvSpPr txBox="1">
            <a:spLocks noGrp="1"/>
          </p:cNvSpPr>
          <p:nvPr>
            <p:ph type="subTitle" idx="1"/>
          </p:nvPr>
        </p:nvSpPr>
        <p:spPr>
          <a:xfrm>
            <a:off x="1230876" y="4813500"/>
            <a:ext cx="1859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7" name="Google Shape;567;p29"/>
          <p:cNvSpPr txBox="1">
            <a:spLocks noGrp="1"/>
          </p:cNvSpPr>
          <p:nvPr>
            <p:ph type="title" idx="2"/>
          </p:nvPr>
        </p:nvSpPr>
        <p:spPr>
          <a:xfrm>
            <a:off x="1230875" y="4239776"/>
            <a:ext cx="18597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8" name="Google Shape;568;p29"/>
          <p:cNvSpPr txBox="1">
            <a:spLocks noGrp="1"/>
          </p:cNvSpPr>
          <p:nvPr>
            <p:ph type="subTitle" idx="3"/>
          </p:nvPr>
        </p:nvSpPr>
        <p:spPr>
          <a:xfrm>
            <a:off x="6085581" y="4813500"/>
            <a:ext cx="1859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9" name="Google Shape;569;p29"/>
          <p:cNvSpPr txBox="1">
            <a:spLocks noGrp="1"/>
          </p:cNvSpPr>
          <p:nvPr>
            <p:ph type="title" idx="4"/>
          </p:nvPr>
        </p:nvSpPr>
        <p:spPr>
          <a:xfrm>
            <a:off x="6085576" y="4239776"/>
            <a:ext cx="18597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0" name="Google Shape;570;p29"/>
          <p:cNvSpPr txBox="1">
            <a:spLocks noGrp="1"/>
          </p:cNvSpPr>
          <p:nvPr>
            <p:ph type="subTitle" idx="5"/>
          </p:nvPr>
        </p:nvSpPr>
        <p:spPr>
          <a:xfrm>
            <a:off x="3642149" y="4813500"/>
            <a:ext cx="1859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1" name="Google Shape;571;p29"/>
          <p:cNvSpPr txBox="1">
            <a:spLocks noGrp="1"/>
          </p:cNvSpPr>
          <p:nvPr>
            <p:ph type="title" idx="6"/>
          </p:nvPr>
        </p:nvSpPr>
        <p:spPr>
          <a:xfrm>
            <a:off x="3642146" y="4239776"/>
            <a:ext cx="18597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2" name="Google Shape;572;p29"/>
          <p:cNvSpPr txBox="1">
            <a:spLocks noGrp="1"/>
          </p:cNvSpPr>
          <p:nvPr>
            <p:ph type="title" idx="7"/>
          </p:nvPr>
        </p:nvSpPr>
        <p:spPr>
          <a:xfrm>
            <a:off x="1230875" y="2686176"/>
            <a:ext cx="18597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3" name="Google Shape;573;p29"/>
          <p:cNvSpPr txBox="1">
            <a:spLocks noGrp="1"/>
          </p:cNvSpPr>
          <p:nvPr>
            <p:ph type="title" idx="8"/>
          </p:nvPr>
        </p:nvSpPr>
        <p:spPr>
          <a:xfrm>
            <a:off x="6085576" y="2686176"/>
            <a:ext cx="18597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4" name="Google Shape;574;p29"/>
          <p:cNvSpPr txBox="1">
            <a:spLocks noGrp="1"/>
          </p:cNvSpPr>
          <p:nvPr>
            <p:ph type="title" idx="9"/>
          </p:nvPr>
        </p:nvSpPr>
        <p:spPr>
          <a:xfrm>
            <a:off x="3642146" y="2686176"/>
            <a:ext cx="18597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30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30"/>
          <p:cNvSpPr/>
          <p:nvPr/>
        </p:nvSpPr>
        <p:spPr>
          <a:xfrm>
            <a:off x="1389850" y="469167"/>
            <a:ext cx="6322492" cy="5806028"/>
          </a:xfrm>
          <a:custGeom>
            <a:avLst/>
            <a:gdLst/>
            <a:ahLst/>
            <a:cxnLst/>
            <a:rect l="l" t="t" r="r" b="b"/>
            <a:pathLst>
              <a:path w="30266" h="20845" extrusionOk="0">
                <a:moveTo>
                  <a:pt x="778" y="0"/>
                </a:moveTo>
                <a:lnTo>
                  <a:pt x="0" y="19160"/>
                </a:lnTo>
                <a:lnTo>
                  <a:pt x="0" y="19286"/>
                </a:lnTo>
                <a:cubicBezTo>
                  <a:pt x="14" y="19812"/>
                  <a:pt x="438" y="20251"/>
                  <a:pt x="961" y="20264"/>
                </a:cubicBezTo>
                <a:lnTo>
                  <a:pt x="988" y="20264"/>
                </a:lnTo>
                <a:lnTo>
                  <a:pt x="28866" y="20845"/>
                </a:lnTo>
                <a:lnTo>
                  <a:pt x="28880" y="20845"/>
                </a:lnTo>
                <a:cubicBezTo>
                  <a:pt x="29416" y="20845"/>
                  <a:pt x="29855" y="20420"/>
                  <a:pt x="29872" y="19880"/>
                </a:cubicBezTo>
                <a:lnTo>
                  <a:pt x="29872" y="19840"/>
                </a:lnTo>
                <a:lnTo>
                  <a:pt x="30265" y="724"/>
                </a:lnTo>
                <a:lnTo>
                  <a:pt x="29121" y="608"/>
                </a:lnTo>
                <a:lnTo>
                  <a:pt x="29107" y="1345"/>
                </a:lnTo>
                <a:cubicBezTo>
                  <a:pt x="29304" y="1372"/>
                  <a:pt x="29332" y="1644"/>
                  <a:pt x="29318" y="1841"/>
                </a:cubicBezTo>
                <a:cubicBezTo>
                  <a:pt x="29318" y="2051"/>
                  <a:pt x="29148" y="2221"/>
                  <a:pt x="28921" y="2221"/>
                </a:cubicBezTo>
                <a:cubicBezTo>
                  <a:pt x="28696" y="2221"/>
                  <a:pt x="28527" y="2038"/>
                  <a:pt x="28527" y="1827"/>
                </a:cubicBezTo>
                <a:cubicBezTo>
                  <a:pt x="28540" y="1613"/>
                  <a:pt x="28822" y="1372"/>
                  <a:pt x="29023" y="1345"/>
                </a:cubicBezTo>
                <a:lnTo>
                  <a:pt x="29135" y="425"/>
                </a:lnTo>
                <a:lnTo>
                  <a:pt x="27549" y="693"/>
                </a:lnTo>
                <a:lnTo>
                  <a:pt x="27365" y="1488"/>
                </a:lnTo>
                <a:cubicBezTo>
                  <a:pt x="27562" y="1515"/>
                  <a:pt x="27620" y="1600"/>
                  <a:pt x="27620" y="1814"/>
                </a:cubicBezTo>
                <a:cubicBezTo>
                  <a:pt x="27620" y="2024"/>
                  <a:pt x="27437" y="2194"/>
                  <a:pt x="27223" y="2194"/>
                </a:cubicBezTo>
                <a:lnTo>
                  <a:pt x="27209" y="2194"/>
                </a:lnTo>
                <a:cubicBezTo>
                  <a:pt x="26998" y="2180"/>
                  <a:pt x="26829" y="2011"/>
                  <a:pt x="26829" y="1783"/>
                </a:cubicBezTo>
                <a:cubicBezTo>
                  <a:pt x="26829" y="1586"/>
                  <a:pt x="27053" y="1542"/>
                  <a:pt x="27253" y="1515"/>
                </a:cubicBezTo>
                <a:lnTo>
                  <a:pt x="27209" y="652"/>
                </a:lnTo>
                <a:lnTo>
                  <a:pt x="25681" y="737"/>
                </a:lnTo>
                <a:lnTo>
                  <a:pt x="25569" y="1372"/>
                </a:lnTo>
                <a:cubicBezTo>
                  <a:pt x="25766" y="1403"/>
                  <a:pt x="25922" y="1573"/>
                  <a:pt x="25922" y="1770"/>
                </a:cubicBezTo>
                <a:cubicBezTo>
                  <a:pt x="25908" y="1984"/>
                  <a:pt x="25739" y="2153"/>
                  <a:pt x="25525" y="2153"/>
                </a:cubicBezTo>
                <a:lnTo>
                  <a:pt x="25511" y="2153"/>
                </a:lnTo>
                <a:cubicBezTo>
                  <a:pt x="25300" y="2153"/>
                  <a:pt x="25117" y="1967"/>
                  <a:pt x="25131" y="1756"/>
                </a:cubicBezTo>
                <a:cubicBezTo>
                  <a:pt x="25131" y="1542"/>
                  <a:pt x="25287" y="1389"/>
                  <a:pt x="25484" y="1372"/>
                </a:cubicBezTo>
                <a:lnTo>
                  <a:pt x="25497" y="625"/>
                </a:lnTo>
                <a:lnTo>
                  <a:pt x="23871" y="595"/>
                </a:lnTo>
                <a:lnTo>
                  <a:pt x="23772" y="1389"/>
                </a:lnTo>
                <a:cubicBezTo>
                  <a:pt x="23969" y="1416"/>
                  <a:pt x="24210" y="1528"/>
                  <a:pt x="24210" y="1729"/>
                </a:cubicBezTo>
                <a:cubicBezTo>
                  <a:pt x="24210" y="1953"/>
                  <a:pt x="24027" y="2123"/>
                  <a:pt x="23813" y="2123"/>
                </a:cubicBezTo>
                <a:cubicBezTo>
                  <a:pt x="23589" y="2109"/>
                  <a:pt x="23419" y="1939"/>
                  <a:pt x="23419" y="1712"/>
                </a:cubicBezTo>
                <a:cubicBezTo>
                  <a:pt x="23433" y="1515"/>
                  <a:pt x="23518" y="1416"/>
                  <a:pt x="23715" y="1403"/>
                </a:cubicBezTo>
                <a:lnTo>
                  <a:pt x="23572" y="455"/>
                </a:lnTo>
                <a:lnTo>
                  <a:pt x="22512" y="567"/>
                </a:lnTo>
                <a:lnTo>
                  <a:pt x="22400" y="1331"/>
                </a:lnTo>
                <a:cubicBezTo>
                  <a:pt x="22597" y="1345"/>
                  <a:pt x="22723" y="1671"/>
                  <a:pt x="22709" y="1882"/>
                </a:cubicBezTo>
                <a:cubicBezTo>
                  <a:pt x="22709" y="2068"/>
                  <a:pt x="22441" y="2082"/>
                  <a:pt x="22231" y="2082"/>
                </a:cubicBezTo>
                <a:lnTo>
                  <a:pt x="22101" y="2082"/>
                </a:lnTo>
                <a:cubicBezTo>
                  <a:pt x="21891" y="2082"/>
                  <a:pt x="21721" y="1899"/>
                  <a:pt x="21721" y="1685"/>
                </a:cubicBezTo>
                <a:cubicBezTo>
                  <a:pt x="21721" y="1474"/>
                  <a:pt x="21874" y="1318"/>
                  <a:pt x="22074" y="1304"/>
                </a:cubicBezTo>
                <a:lnTo>
                  <a:pt x="22427" y="567"/>
                </a:lnTo>
                <a:lnTo>
                  <a:pt x="20390" y="652"/>
                </a:lnTo>
                <a:lnTo>
                  <a:pt x="20461" y="1260"/>
                </a:lnTo>
                <a:cubicBezTo>
                  <a:pt x="20658" y="1287"/>
                  <a:pt x="20814" y="1457"/>
                  <a:pt x="20801" y="1658"/>
                </a:cubicBezTo>
                <a:cubicBezTo>
                  <a:pt x="20801" y="1882"/>
                  <a:pt x="20631" y="2051"/>
                  <a:pt x="20403" y="2051"/>
                </a:cubicBezTo>
                <a:cubicBezTo>
                  <a:pt x="20193" y="2038"/>
                  <a:pt x="19993" y="2024"/>
                  <a:pt x="19993" y="1797"/>
                </a:cubicBezTo>
                <a:cubicBezTo>
                  <a:pt x="19993" y="1600"/>
                  <a:pt x="20149" y="1430"/>
                  <a:pt x="20346" y="1416"/>
                </a:cubicBezTo>
                <a:lnTo>
                  <a:pt x="20376" y="679"/>
                </a:lnTo>
                <a:lnTo>
                  <a:pt x="18777" y="482"/>
                </a:lnTo>
                <a:lnTo>
                  <a:pt x="18763" y="1233"/>
                </a:lnTo>
                <a:cubicBezTo>
                  <a:pt x="18960" y="1247"/>
                  <a:pt x="19103" y="1430"/>
                  <a:pt x="19103" y="1627"/>
                </a:cubicBezTo>
                <a:cubicBezTo>
                  <a:pt x="19103" y="1841"/>
                  <a:pt x="18919" y="2011"/>
                  <a:pt x="18705" y="2011"/>
                </a:cubicBezTo>
                <a:cubicBezTo>
                  <a:pt x="18478" y="2011"/>
                  <a:pt x="18308" y="1827"/>
                  <a:pt x="18308" y="1613"/>
                </a:cubicBezTo>
                <a:cubicBezTo>
                  <a:pt x="18325" y="1403"/>
                  <a:pt x="18478" y="1247"/>
                  <a:pt x="18678" y="1233"/>
                </a:cubicBezTo>
                <a:lnTo>
                  <a:pt x="18692" y="482"/>
                </a:lnTo>
                <a:lnTo>
                  <a:pt x="17065" y="438"/>
                </a:lnTo>
                <a:lnTo>
                  <a:pt x="17065" y="438"/>
                </a:lnTo>
                <a:lnTo>
                  <a:pt x="17235" y="1233"/>
                </a:lnTo>
                <a:cubicBezTo>
                  <a:pt x="17432" y="1260"/>
                  <a:pt x="17405" y="1389"/>
                  <a:pt x="17405" y="1586"/>
                </a:cubicBezTo>
                <a:cubicBezTo>
                  <a:pt x="17391" y="1814"/>
                  <a:pt x="17221" y="1984"/>
                  <a:pt x="17007" y="1984"/>
                </a:cubicBezTo>
                <a:lnTo>
                  <a:pt x="16994" y="1984"/>
                </a:lnTo>
                <a:cubicBezTo>
                  <a:pt x="16780" y="1967"/>
                  <a:pt x="16610" y="1797"/>
                  <a:pt x="16610" y="1573"/>
                </a:cubicBezTo>
                <a:cubicBezTo>
                  <a:pt x="16610" y="1372"/>
                  <a:pt x="16824" y="1345"/>
                  <a:pt x="17021" y="1331"/>
                </a:cubicBezTo>
                <a:lnTo>
                  <a:pt x="16980" y="438"/>
                </a:lnTo>
                <a:lnTo>
                  <a:pt x="15408" y="581"/>
                </a:lnTo>
                <a:lnTo>
                  <a:pt x="15438" y="1247"/>
                </a:lnTo>
                <a:cubicBezTo>
                  <a:pt x="15635" y="1274"/>
                  <a:pt x="15792" y="1501"/>
                  <a:pt x="15792" y="1712"/>
                </a:cubicBezTo>
                <a:cubicBezTo>
                  <a:pt x="15792" y="1912"/>
                  <a:pt x="15551" y="1939"/>
                  <a:pt x="15337" y="1939"/>
                </a:cubicBezTo>
                <a:lnTo>
                  <a:pt x="15296" y="1939"/>
                </a:lnTo>
                <a:cubicBezTo>
                  <a:pt x="15068" y="1939"/>
                  <a:pt x="14899" y="1756"/>
                  <a:pt x="14899" y="1542"/>
                </a:cubicBezTo>
                <a:cubicBezTo>
                  <a:pt x="14912" y="1331"/>
                  <a:pt x="15041" y="1247"/>
                  <a:pt x="15238" y="1233"/>
                </a:cubicBezTo>
                <a:lnTo>
                  <a:pt x="15282" y="411"/>
                </a:lnTo>
                <a:lnTo>
                  <a:pt x="13554" y="469"/>
                </a:lnTo>
                <a:lnTo>
                  <a:pt x="13540" y="1219"/>
                </a:lnTo>
                <a:cubicBezTo>
                  <a:pt x="13740" y="1247"/>
                  <a:pt x="13893" y="1416"/>
                  <a:pt x="13893" y="1613"/>
                </a:cubicBezTo>
                <a:cubicBezTo>
                  <a:pt x="13880" y="1827"/>
                  <a:pt x="13910" y="1997"/>
                  <a:pt x="13696" y="1997"/>
                </a:cubicBezTo>
                <a:cubicBezTo>
                  <a:pt x="13469" y="1997"/>
                  <a:pt x="13102" y="1827"/>
                  <a:pt x="13102" y="1600"/>
                </a:cubicBezTo>
                <a:cubicBezTo>
                  <a:pt x="13102" y="1403"/>
                  <a:pt x="13187" y="1304"/>
                  <a:pt x="13384" y="1287"/>
                </a:cubicBezTo>
                <a:lnTo>
                  <a:pt x="13401" y="540"/>
                </a:lnTo>
                <a:lnTo>
                  <a:pt x="11958" y="340"/>
                </a:lnTo>
                <a:lnTo>
                  <a:pt x="11941" y="1090"/>
                </a:lnTo>
                <a:cubicBezTo>
                  <a:pt x="12141" y="1104"/>
                  <a:pt x="12297" y="1287"/>
                  <a:pt x="12297" y="1488"/>
                </a:cubicBezTo>
                <a:cubicBezTo>
                  <a:pt x="12280" y="1698"/>
                  <a:pt x="12267" y="1926"/>
                  <a:pt x="12056" y="1926"/>
                </a:cubicBezTo>
                <a:lnTo>
                  <a:pt x="12042" y="1926"/>
                </a:lnTo>
                <a:cubicBezTo>
                  <a:pt x="11829" y="1912"/>
                  <a:pt x="11489" y="1685"/>
                  <a:pt x="11503" y="1474"/>
                </a:cubicBezTo>
                <a:cubicBezTo>
                  <a:pt x="11503" y="1260"/>
                  <a:pt x="11574" y="1104"/>
                  <a:pt x="11771" y="1077"/>
                </a:cubicBezTo>
                <a:lnTo>
                  <a:pt x="11873" y="340"/>
                </a:lnTo>
                <a:lnTo>
                  <a:pt x="10260" y="299"/>
                </a:lnTo>
                <a:lnTo>
                  <a:pt x="10344" y="1077"/>
                </a:lnTo>
                <a:cubicBezTo>
                  <a:pt x="10541" y="1104"/>
                  <a:pt x="10582" y="1247"/>
                  <a:pt x="10582" y="1444"/>
                </a:cubicBezTo>
                <a:cubicBezTo>
                  <a:pt x="10582" y="1671"/>
                  <a:pt x="10399" y="1841"/>
                  <a:pt x="10188" y="1841"/>
                </a:cubicBezTo>
                <a:cubicBezTo>
                  <a:pt x="9961" y="1827"/>
                  <a:pt x="9791" y="1658"/>
                  <a:pt x="9791" y="1430"/>
                </a:cubicBezTo>
                <a:cubicBezTo>
                  <a:pt x="9805" y="1233"/>
                  <a:pt x="9961" y="1063"/>
                  <a:pt x="10158" y="1050"/>
                </a:cubicBezTo>
                <a:lnTo>
                  <a:pt x="10175" y="299"/>
                </a:lnTo>
                <a:lnTo>
                  <a:pt x="8562" y="269"/>
                </a:lnTo>
                <a:lnTo>
                  <a:pt x="8562" y="269"/>
                </a:lnTo>
                <a:lnTo>
                  <a:pt x="8660" y="978"/>
                </a:lnTo>
                <a:cubicBezTo>
                  <a:pt x="8857" y="1005"/>
                  <a:pt x="8884" y="1202"/>
                  <a:pt x="8884" y="1416"/>
                </a:cubicBezTo>
                <a:cubicBezTo>
                  <a:pt x="8871" y="1627"/>
                  <a:pt x="8701" y="1797"/>
                  <a:pt x="8490" y="1797"/>
                </a:cubicBezTo>
                <a:lnTo>
                  <a:pt x="8477" y="1797"/>
                </a:lnTo>
                <a:cubicBezTo>
                  <a:pt x="8263" y="1797"/>
                  <a:pt x="8222" y="1797"/>
                  <a:pt x="8222" y="1586"/>
                </a:cubicBezTo>
                <a:cubicBezTo>
                  <a:pt x="8222" y="1389"/>
                  <a:pt x="8249" y="1033"/>
                  <a:pt x="8446" y="1019"/>
                </a:cubicBezTo>
                <a:lnTo>
                  <a:pt x="8477" y="269"/>
                </a:lnTo>
                <a:lnTo>
                  <a:pt x="8477" y="269"/>
                </a:lnTo>
                <a:lnTo>
                  <a:pt x="6976" y="425"/>
                </a:lnTo>
                <a:lnTo>
                  <a:pt x="6962" y="1162"/>
                </a:lnTo>
                <a:cubicBezTo>
                  <a:pt x="7159" y="1189"/>
                  <a:pt x="7315" y="1359"/>
                  <a:pt x="7315" y="1573"/>
                </a:cubicBezTo>
                <a:cubicBezTo>
                  <a:pt x="7302" y="1742"/>
                  <a:pt x="7101" y="1770"/>
                  <a:pt x="6904" y="1770"/>
                </a:cubicBezTo>
                <a:lnTo>
                  <a:pt x="6779" y="1770"/>
                </a:lnTo>
                <a:cubicBezTo>
                  <a:pt x="6551" y="1756"/>
                  <a:pt x="6551" y="1573"/>
                  <a:pt x="6565" y="1359"/>
                </a:cubicBezTo>
                <a:cubicBezTo>
                  <a:pt x="6565" y="1148"/>
                  <a:pt x="6677" y="1189"/>
                  <a:pt x="6877" y="1162"/>
                </a:cubicBezTo>
                <a:lnTo>
                  <a:pt x="6891" y="425"/>
                </a:lnTo>
                <a:lnTo>
                  <a:pt x="5291" y="326"/>
                </a:lnTo>
                <a:lnTo>
                  <a:pt x="5135" y="948"/>
                </a:lnTo>
                <a:cubicBezTo>
                  <a:pt x="5335" y="965"/>
                  <a:pt x="5475" y="1135"/>
                  <a:pt x="5475" y="1345"/>
                </a:cubicBezTo>
                <a:cubicBezTo>
                  <a:pt x="5475" y="1559"/>
                  <a:pt x="5291" y="1729"/>
                  <a:pt x="5081" y="1729"/>
                </a:cubicBezTo>
                <a:cubicBezTo>
                  <a:pt x="4853" y="1729"/>
                  <a:pt x="4683" y="1542"/>
                  <a:pt x="4683" y="1331"/>
                </a:cubicBezTo>
                <a:cubicBezTo>
                  <a:pt x="4697" y="1118"/>
                  <a:pt x="4853" y="965"/>
                  <a:pt x="5050" y="948"/>
                </a:cubicBezTo>
                <a:lnTo>
                  <a:pt x="5149" y="241"/>
                </a:lnTo>
                <a:lnTo>
                  <a:pt x="3437" y="156"/>
                </a:lnTo>
                <a:lnTo>
                  <a:pt x="3423" y="907"/>
                </a:lnTo>
                <a:cubicBezTo>
                  <a:pt x="3620" y="934"/>
                  <a:pt x="3777" y="1104"/>
                  <a:pt x="3777" y="1304"/>
                </a:cubicBezTo>
                <a:cubicBezTo>
                  <a:pt x="3763" y="1528"/>
                  <a:pt x="3692" y="1899"/>
                  <a:pt x="3481" y="1899"/>
                </a:cubicBezTo>
                <a:cubicBezTo>
                  <a:pt x="3254" y="1882"/>
                  <a:pt x="2972" y="1600"/>
                  <a:pt x="2972" y="1389"/>
                </a:cubicBezTo>
                <a:cubicBezTo>
                  <a:pt x="2985" y="1175"/>
                  <a:pt x="3084" y="1104"/>
                  <a:pt x="3281" y="1090"/>
                </a:cubicBezTo>
                <a:lnTo>
                  <a:pt x="3196" y="313"/>
                </a:lnTo>
                <a:lnTo>
                  <a:pt x="2449" y="143"/>
                </a:lnTo>
                <a:lnTo>
                  <a:pt x="1854" y="907"/>
                </a:lnTo>
                <a:cubicBezTo>
                  <a:pt x="2051" y="934"/>
                  <a:pt x="2320" y="1104"/>
                  <a:pt x="2320" y="1318"/>
                </a:cubicBezTo>
                <a:cubicBezTo>
                  <a:pt x="2320" y="1573"/>
                  <a:pt x="2079" y="1658"/>
                  <a:pt x="1770" y="1658"/>
                </a:cubicBezTo>
                <a:lnTo>
                  <a:pt x="1668" y="1658"/>
                </a:lnTo>
                <a:cubicBezTo>
                  <a:pt x="1444" y="1644"/>
                  <a:pt x="1274" y="1474"/>
                  <a:pt x="1274" y="1260"/>
                </a:cubicBezTo>
                <a:cubicBezTo>
                  <a:pt x="1287" y="1050"/>
                  <a:pt x="1372" y="880"/>
                  <a:pt x="1569" y="849"/>
                </a:cubicBezTo>
                <a:lnTo>
                  <a:pt x="1824" y="156"/>
                </a:lnTo>
                <a:lnTo>
                  <a:pt x="778" y="0"/>
                </a:lnTo>
                <a:close/>
              </a:path>
            </a:pathLst>
          </a:custGeom>
          <a:solidFill>
            <a:srgbClr val="D1C7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0" name="Google Shape;580;p30"/>
          <p:cNvSpPr/>
          <p:nvPr/>
        </p:nvSpPr>
        <p:spPr>
          <a:xfrm>
            <a:off x="1431003" y="501211"/>
            <a:ext cx="6323118" cy="5805471"/>
          </a:xfrm>
          <a:custGeom>
            <a:avLst/>
            <a:gdLst/>
            <a:ahLst/>
            <a:cxnLst/>
            <a:rect l="l" t="t" r="r" b="b"/>
            <a:pathLst>
              <a:path w="30269" h="20843" extrusionOk="0">
                <a:moveTo>
                  <a:pt x="778" y="1"/>
                </a:moveTo>
                <a:lnTo>
                  <a:pt x="0" y="19158"/>
                </a:lnTo>
                <a:lnTo>
                  <a:pt x="0" y="19287"/>
                </a:lnTo>
                <a:cubicBezTo>
                  <a:pt x="0" y="19823"/>
                  <a:pt x="438" y="20248"/>
                  <a:pt x="961" y="20261"/>
                </a:cubicBezTo>
                <a:lnTo>
                  <a:pt x="992" y="20261"/>
                </a:lnTo>
                <a:lnTo>
                  <a:pt x="28866" y="20842"/>
                </a:lnTo>
                <a:lnTo>
                  <a:pt x="28880" y="20842"/>
                </a:lnTo>
                <a:cubicBezTo>
                  <a:pt x="28888" y="20842"/>
                  <a:pt x="28896" y="20842"/>
                  <a:pt x="28904" y="20842"/>
                </a:cubicBezTo>
                <a:cubicBezTo>
                  <a:pt x="29433" y="20842"/>
                  <a:pt x="29858" y="20409"/>
                  <a:pt x="29871" y="19881"/>
                </a:cubicBezTo>
                <a:lnTo>
                  <a:pt x="29871" y="19850"/>
                </a:lnTo>
                <a:lnTo>
                  <a:pt x="30269" y="734"/>
                </a:lnTo>
                <a:lnTo>
                  <a:pt x="29121" y="609"/>
                </a:lnTo>
                <a:lnTo>
                  <a:pt x="29107" y="1359"/>
                </a:lnTo>
                <a:cubicBezTo>
                  <a:pt x="29304" y="1386"/>
                  <a:pt x="29318" y="1641"/>
                  <a:pt x="29318" y="1852"/>
                </a:cubicBezTo>
                <a:cubicBezTo>
                  <a:pt x="29318" y="2065"/>
                  <a:pt x="29135" y="2235"/>
                  <a:pt x="28924" y="2235"/>
                </a:cubicBezTo>
                <a:cubicBezTo>
                  <a:pt x="28696" y="2235"/>
                  <a:pt x="28527" y="2052"/>
                  <a:pt x="28527" y="1824"/>
                </a:cubicBezTo>
                <a:cubicBezTo>
                  <a:pt x="28540" y="1627"/>
                  <a:pt x="28826" y="1373"/>
                  <a:pt x="29022" y="1359"/>
                </a:cubicBezTo>
                <a:lnTo>
                  <a:pt x="29135" y="439"/>
                </a:lnTo>
                <a:lnTo>
                  <a:pt x="27552" y="707"/>
                </a:lnTo>
                <a:lnTo>
                  <a:pt x="27365" y="1498"/>
                </a:lnTo>
                <a:cubicBezTo>
                  <a:pt x="27566" y="1512"/>
                  <a:pt x="27620" y="1614"/>
                  <a:pt x="27620" y="1811"/>
                </a:cubicBezTo>
                <a:cubicBezTo>
                  <a:pt x="27607" y="2028"/>
                  <a:pt x="27452" y="2192"/>
                  <a:pt x="27243" y="2192"/>
                </a:cubicBezTo>
                <a:cubicBezTo>
                  <a:pt x="27233" y="2192"/>
                  <a:pt x="27223" y="2192"/>
                  <a:pt x="27212" y="2191"/>
                </a:cubicBezTo>
                <a:cubicBezTo>
                  <a:pt x="26998" y="2191"/>
                  <a:pt x="26829" y="2008"/>
                  <a:pt x="26829" y="1797"/>
                </a:cubicBezTo>
                <a:cubicBezTo>
                  <a:pt x="26829" y="1597"/>
                  <a:pt x="27043" y="1543"/>
                  <a:pt x="27240" y="1529"/>
                </a:cubicBezTo>
                <a:lnTo>
                  <a:pt x="27212" y="663"/>
                </a:lnTo>
                <a:lnTo>
                  <a:pt x="25667" y="748"/>
                </a:lnTo>
                <a:lnTo>
                  <a:pt x="25569" y="1373"/>
                </a:lnTo>
                <a:cubicBezTo>
                  <a:pt x="25769" y="1400"/>
                  <a:pt x="25922" y="1570"/>
                  <a:pt x="25908" y="1784"/>
                </a:cubicBezTo>
                <a:cubicBezTo>
                  <a:pt x="25908" y="1994"/>
                  <a:pt x="25725" y="2164"/>
                  <a:pt x="25514" y="2164"/>
                </a:cubicBezTo>
                <a:cubicBezTo>
                  <a:pt x="25287" y="2164"/>
                  <a:pt x="25117" y="1981"/>
                  <a:pt x="25131" y="1753"/>
                </a:cubicBezTo>
                <a:cubicBezTo>
                  <a:pt x="25131" y="1556"/>
                  <a:pt x="25287" y="1386"/>
                  <a:pt x="25484" y="1373"/>
                </a:cubicBezTo>
                <a:lnTo>
                  <a:pt x="25497" y="636"/>
                </a:lnTo>
                <a:lnTo>
                  <a:pt x="23857" y="609"/>
                </a:lnTo>
                <a:lnTo>
                  <a:pt x="23772" y="1386"/>
                </a:lnTo>
                <a:cubicBezTo>
                  <a:pt x="23969" y="1413"/>
                  <a:pt x="24210" y="1543"/>
                  <a:pt x="24210" y="1739"/>
                </a:cubicBezTo>
                <a:cubicBezTo>
                  <a:pt x="24210" y="1946"/>
                  <a:pt x="24040" y="2124"/>
                  <a:pt x="23823" y="2124"/>
                </a:cubicBezTo>
                <a:cubicBezTo>
                  <a:pt x="23815" y="2124"/>
                  <a:pt x="23807" y="2124"/>
                  <a:pt x="23799" y="2123"/>
                </a:cubicBezTo>
                <a:cubicBezTo>
                  <a:pt x="23589" y="2123"/>
                  <a:pt x="23419" y="1936"/>
                  <a:pt x="23419" y="1726"/>
                </a:cubicBezTo>
                <a:cubicBezTo>
                  <a:pt x="23419" y="1529"/>
                  <a:pt x="23504" y="1427"/>
                  <a:pt x="23701" y="1413"/>
                </a:cubicBezTo>
                <a:lnTo>
                  <a:pt x="23575" y="452"/>
                </a:lnTo>
                <a:lnTo>
                  <a:pt x="22499" y="578"/>
                </a:lnTo>
                <a:lnTo>
                  <a:pt x="22400" y="1329"/>
                </a:lnTo>
                <a:cubicBezTo>
                  <a:pt x="22597" y="1359"/>
                  <a:pt x="22726" y="1682"/>
                  <a:pt x="22713" y="1896"/>
                </a:cubicBezTo>
                <a:cubicBezTo>
                  <a:pt x="22713" y="2082"/>
                  <a:pt x="22412" y="2093"/>
                  <a:pt x="22185" y="2093"/>
                </a:cubicBezTo>
                <a:cubicBezTo>
                  <a:pt x="22155" y="2093"/>
                  <a:pt x="22127" y="2093"/>
                  <a:pt x="22101" y="2093"/>
                </a:cubicBezTo>
                <a:cubicBezTo>
                  <a:pt x="21891" y="2093"/>
                  <a:pt x="21707" y="1909"/>
                  <a:pt x="21721" y="1682"/>
                </a:cubicBezTo>
                <a:cubicBezTo>
                  <a:pt x="21721" y="1485"/>
                  <a:pt x="21877" y="1315"/>
                  <a:pt x="22074" y="1301"/>
                </a:cubicBezTo>
                <a:lnTo>
                  <a:pt x="22414" y="578"/>
                </a:lnTo>
                <a:lnTo>
                  <a:pt x="20390" y="663"/>
                </a:lnTo>
                <a:lnTo>
                  <a:pt x="20461" y="1274"/>
                </a:lnTo>
                <a:cubicBezTo>
                  <a:pt x="20658" y="1301"/>
                  <a:pt x="20814" y="1471"/>
                  <a:pt x="20801" y="1668"/>
                </a:cubicBezTo>
                <a:cubicBezTo>
                  <a:pt x="20801" y="1875"/>
                  <a:pt x="20630" y="2053"/>
                  <a:pt x="20426" y="2053"/>
                </a:cubicBezTo>
                <a:cubicBezTo>
                  <a:pt x="20418" y="2053"/>
                  <a:pt x="20411" y="2052"/>
                  <a:pt x="20403" y="2052"/>
                </a:cubicBezTo>
                <a:cubicBezTo>
                  <a:pt x="20179" y="2052"/>
                  <a:pt x="19979" y="2021"/>
                  <a:pt x="19996" y="1811"/>
                </a:cubicBezTo>
                <a:cubicBezTo>
                  <a:pt x="19996" y="1614"/>
                  <a:pt x="20149" y="1444"/>
                  <a:pt x="20349" y="1427"/>
                </a:cubicBezTo>
                <a:lnTo>
                  <a:pt x="20363" y="680"/>
                </a:lnTo>
                <a:lnTo>
                  <a:pt x="18777" y="493"/>
                </a:lnTo>
                <a:lnTo>
                  <a:pt x="18750" y="1230"/>
                </a:lnTo>
                <a:cubicBezTo>
                  <a:pt x="18947" y="1257"/>
                  <a:pt x="19103" y="1427"/>
                  <a:pt x="19103" y="1641"/>
                </a:cubicBezTo>
                <a:cubicBezTo>
                  <a:pt x="19103" y="1852"/>
                  <a:pt x="18919" y="2021"/>
                  <a:pt x="18692" y="2021"/>
                </a:cubicBezTo>
                <a:cubicBezTo>
                  <a:pt x="18481" y="2021"/>
                  <a:pt x="18311" y="1838"/>
                  <a:pt x="18311" y="1614"/>
                </a:cubicBezTo>
                <a:cubicBezTo>
                  <a:pt x="18311" y="1413"/>
                  <a:pt x="18481" y="1244"/>
                  <a:pt x="18678" y="1230"/>
                </a:cubicBezTo>
                <a:lnTo>
                  <a:pt x="18692" y="480"/>
                </a:lnTo>
                <a:lnTo>
                  <a:pt x="17065" y="452"/>
                </a:lnTo>
                <a:lnTo>
                  <a:pt x="17065" y="452"/>
                </a:lnTo>
                <a:lnTo>
                  <a:pt x="17235" y="1244"/>
                </a:lnTo>
                <a:cubicBezTo>
                  <a:pt x="17432" y="1257"/>
                  <a:pt x="17405" y="1400"/>
                  <a:pt x="17391" y="1597"/>
                </a:cubicBezTo>
                <a:cubicBezTo>
                  <a:pt x="17391" y="1803"/>
                  <a:pt x="17220" y="1981"/>
                  <a:pt x="17016" y="1981"/>
                </a:cubicBezTo>
                <a:cubicBezTo>
                  <a:pt x="17009" y="1981"/>
                  <a:pt x="17001" y="1981"/>
                  <a:pt x="16994" y="1981"/>
                </a:cubicBezTo>
                <a:cubicBezTo>
                  <a:pt x="16783" y="1981"/>
                  <a:pt x="16600" y="1797"/>
                  <a:pt x="16613" y="1583"/>
                </a:cubicBezTo>
                <a:cubicBezTo>
                  <a:pt x="16613" y="1373"/>
                  <a:pt x="16810" y="1359"/>
                  <a:pt x="17007" y="1329"/>
                </a:cubicBezTo>
                <a:lnTo>
                  <a:pt x="16980" y="452"/>
                </a:lnTo>
                <a:lnTo>
                  <a:pt x="15411" y="595"/>
                </a:lnTo>
                <a:lnTo>
                  <a:pt x="15438" y="1257"/>
                </a:lnTo>
                <a:cubicBezTo>
                  <a:pt x="15635" y="1288"/>
                  <a:pt x="15792" y="1512"/>
                  <a:pt x="15792" y="1712"/>
                </a:cubicBezTo>
                <a:cubicBezTo>
                  <a:pt x="15778" y="1936"/>
                  <a:pt x="15510" y="1953"/>
                  <a:pt x="15296" y="1953"/>
                </a:cubicBezTo>
                <a:cubicBezTo>
                  <a:pt x="15072" y="1953"/>
                  <a:pt x="14902" y="1767"/>
                  <a:pt x="14902" y="1543"/>
                </a:cubicBezTo>
                <a:cubicBezTo>
                  <a:pt x="14915" y="1342"/>
                  <a:pt x="15041" y="1257"/>
                  <a:pt x="15241" y="1244"/>
                </a:cubicBezTo>
                <a:lnTo>
                  <a:pt x="15282" y="408"/>
                </a:lnTo>
                <a:lnTo>
                  <a:pt x="13557" y="480"/>
                </a:lnTo>
                <a:lnTo>
                  <a:pt x="13543" y="1230"/>
                </a:lnTo>
                <a:cubicBezTo>
                  <a:pt x="13740" y="1244"/>
                  <a:pt x="13897" y="1413"/>
                  <a:pt x="13897" y="1627"/>
                </a:cubicBezTo>
                <a:cubicBezTo>
                  <a:pt x="13883" y="1838"/>
                  <a:pt x="13910" y="2008"/>
                  <a:pt x="13683" y="2008"/>
                </a:cubicBezTo>
                <a:cubicBezTo>
                  <a:pt x="13472" y="1994"/>
                  <a:pt x="13088" y="1824"/>
                  <a:pt x="13102" y="1614"/>
                </a:cubicBezTo>
                <a:cubicBezTo>
                  <a:pt x="13102" y="1400"/>
                  <a:pt x="13187" y="1301"/>
                  <a:pt x="13387" y="1288"/>
                </a:cubicBezTo>
                <a:lnTo>
                  <a:pt x="13401" y="537"/>
                </a:lnTo>
                <a:lnTo>
                  <a:pt x="11958" y="354"/>
                </a:lnTo>
                <a:lnTo>
                  <a:pt x="11944" y="1087"/>
                </a:lnTo>
                <a:cubicBezTo>
                  <a:pt x="12141" y="1118"/>
                  <a:pt x="12297" y="1288"/>
                  <a:pt x="12284" y="1498"/>
                </a:cubicBezTo>
                <a:cubicBezTo>
                  <a:pt x="12284" y="1706"/>
                  <a:pt x="12271" y="1923"/>
                  <a:pt x="12062" y="1923"/>
                </a:cubicBezTo>
                <a:cubicBezTo>
                  <a:pt x="12055" y="1923"/>
                  <a:pt x="12049" y="1923"/>
                  <a:pt x="12042" y="1923"/>
                </a:cubicBezTo>
                <a:cubicBezTo>
                  <a:pt x="11829" y="1923"/>
                  <a:pt x="11489" y="1699"/>
                  <a:pt x="11506" y="1471"/>
                </a:cubicBezTo>
                <a:cubicBezTo>
                  <a:pt x="11506" y="1274"/>
                  <a:pt x="11560" y="1104"/>
                  <a:pt x="11761" y="1087"/>
                </a:cubicBezTo>
                <a:lnTo>
                  <a:pt x="11873" y="340"/>
                </a:lnTo>
                <a:lnTo>
                  <a:pt x="10260" y="310"/>
                </a:lnTo>
                <a:lnTo>
                  <a:pt x="10260" y="310"/>
                </a:lnTo>
                <a:lnTo>
                  <a:pt x="10344" y="1074"/>
                </a:lnTo>
                <a:cubicBezTo>
                  <a:pt x="10541" y="1104"/>
                  <a:pt x="10586" y="1257"/>
                  <a:pt x="10586" y="1458"/>
                </a:cubicBezTo>
                <a:cubicBezTo>
                  <a:pt x="10586" y="1661"/>
                  <a:pt x="10415" y="1839"/>
                  <a:pt x="10198" y="1839"/>
                </a:cubicBezTo>
                <a:cubicBezTo>
                  <a:pt x="10191" y="1839"/>
                  <a:pt x="10183" y="1838"/>
                  <a:pt x="10175" y="1838"/>
                </a:cubicBezTo>
                <a:cubicBezTo>
                  <a:pt x="9961" y="1838"/>
                  <a:pt x="9791" y="1655"/>
                  <a:pt x="9791" y="1444"/>
                </a:cubicBezTo>
                <a:cubicBezTo>
                  <a:pt x="9791" y="1230"/>
                  <a:pt x="9961" y="1074"/>
                  <a:pt x="10161" y="1060"/>
                </a:cubicBezTo>
                <a:lnTo>
                  <a:pt x="10175" y="310"/>
                </a:lnTo>
                <a:lnTo>
                  <a:pt x="8548" y="283"/>
                </a:lnTo>
                <a:lnTo>
                  <a:pt x="8548" y="283"/>
                </a:lnTo>
                <a:lnTo>
                  <a:pt x="8660" y="989"/>
                </a:lnTo>
                <a:cubicBezTo>
                  <a:pt x="8857" y="1020"/>
                  <a:pt x="8888" y="1216"/>
                  <a:pt x="8888" y="1427"/>
                </a:cubicBezTo>
                <a:cubicBezTo>
                  <a:pt x="8874" y="1641"/>
                  <a:pt x="8704" y="1811"/>
                  <a:pt x="8477" y="1811"/>
                </a:cubicBezTo>
                <a:cubicBezTo>
                  <a:pt x="8263" y="1811"/>
                  <a:pt x="8222" y="1811"/>
                  <a:pt x="8222" y="1597"/>
                </a:cubicBezTo>
                <a:cubicBezTo>
                  <a:pt x="8222" y="1386"/>
                  <a:pt x="8249" y="1033"/>
                  <a:pt x="8449" y="1020"/>
                </a:cubicBezTo>
                <a:lnTo>
                  <a:pt x="8463" y="269"/>
                </a:lnTo>
                <a:lnTo>
                  <a:pt x="6976" y="425"/>
                </a:lnTo>
                <a:lnTo>
                  <a:pt x="6962" y="1172"/>
                </a:lnTo>
                <a:cubicBezTo>
                  <a:pt x="7159" y="1203"/>
                  <a:pt x="7315" y="1373"/>
                  <a:pt x="7302" y="1570"/>
                </a:cubicBezTo>
                <a:cubicBezTo>
                  <a:pt x="7302" y="1740"/>
                  <a:pt x="7127" y="1775"/>
                  <a:pt x="6952" y="1775"/>
                </a:cubicBezTo>
                <a:cubicBezTo>
                  <a:pt x="6892" y="1775"/>
                  <a:pt x="6832" y="1771"/>
                  <a:pt x="6779" y="1767"/>
                </a:cubicBezTo>
                <a:cubicBezTo>
                  <a:pt x="6551" y="1767"/>
                  <a:pt x="6551" y="1583"/>
                  <a:pt x="6551" y="1359"/>
                </a:cubicBezTo>
                <a:cubicBezTo>
                  <a:pt x="6565" y="1159"/>
                  <a:pt x="6680" y="1189"/>
                  <a:pt x="6877" y="1172"/>
                </a:cubicBezTo>
                <a:lnTo>
                  <a:pt x="6891" y="425"/>
                </a:lnTo>
                <a:lnTo>
                  <a:pt x="5291" y="323"/>
                </a:lnTo>
                <a:lnTo>
                  <a:pt x="5121" y="948"/>
                </a:lnTo>
                <a:cubicBezTo>
                  <a:pt x="5322" y="975"/>
                  <a:pt x="5478" y="1145"/>
                  <a:pt x="5478" y="1342"/>
                </a:cubicBezTo>
                <a:cubicBezTo>
                  <a:pt x="5478" y="1570"/>
                  <a:pt x="5291" y="1739"/>
                  <a:pt x="5067" y="1739"/>
                </a:cubicBezTo>
                <a:cubicBezTo>
                  <a:pt x="4853" y="1726"/>
                  <a:pt x="4683" y="1556"/>
                  <a:pt x="4683" y="1329"/>
                </a:cubicBezTo>
                <a:cubicBezTo>
                  <a:pt x="4683" y="1132"/>
                  <a:pt x="4853" y="962"/>
                  <a:pt x="5053" y="948"/>
                </a:cubicBezTo>
                <a:lnTo>
                  <a:pt x="5152" y="238"/>
                </a:lnTo>
                <a:lnTo>
                  <a:pt x="3440" y="171"/>
                </a:lnTo>
                <a:lnTo>
                  <a:pt x="3423" y="918"/>
                </a:lnTo>
                <a:cubicBezTo>
                  <a:pt x="3624" y="935"/>
                  <a:pt x="3780" y="1118"/>
                  <a:pt x="3763" y="1315"/>
                </a:cubicBezTo>
                <a:cubicBezTo>
                  <a:pt x="3763" y="1529"/>
                  <a:pt x="3695" y="1896"/>
                  <a:pt x="3468" y="1896"/>
                </a:cubicBezTo>
                <a:cubicBezTo>
                  <a:pt x="3254" y="1896"/>
                  <a:pt x="2972" y="1614"/>
                  <a:pt x="2972" y="1386"/>
                </a:cubicBezTo>
                <a:cubicBezTo>
                  <a:pt x="2972" y="1189"/>
                  <a:pt x="3084" y="1104"/>
                  <a:pt x="3284" y="1087"/>
                </a:cubicBezTo>
                <a:lnTo>
                  <a:pt x="3199" y="323"/>
                </a:lnTo>
                <a:lnTo>
                  <a:pt x="2449" y="140"/>
                </a:lnTo>
                <a:lnTo>
                  <a:pt x="1854" y="918"/>
                </a:lnTo>
                <a:cubicBezTo>
                  <a:pt x="2051" y="935"/>
                  <a:pt x="2320" y="1118"/>
                  <a:pt x="2320" y="1315"/>
                </a:cubicBezTo>
                <a:cubicBezTo>
                  <a:pt x="2307" y="1591"/>
                  <a:pt x="2066" y="1670"/>
                  <a:pt x="1752" y="1670"/>
                </a:cubicBezTo>
                <a:cubicBezTo>
                  <a:pt x="1726" y="1670"/>
                  <a:pt x="1699" y="1669"/>
                  <a:pt x="1671" y="1668"/>
                </a:cubicBezTo>
                <a:cubicBezTo>
                  <a:pt x="1444" y="1655"/>
                  <a:pt x="1274" y="1485"/>
                  <a:pt x="1274" y="1257"/>
                </a:cubicBezTo>
                <a:cubicBezTo>
                  <a:pt x="1287" y="1060"/>
                  <a:pt x="1372" y="877"/>
                  <a:pt x="1573" y="863"/>
                </a:cubicBezTo>
                <a:lnTo>
                  <a:pt x="1827" y="171"/>
                </a:lnTo>
                <a:lnTo>
                  <a:pt x="778" y="1"/>
                </a:ln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1" name="Google Shape;581;p30"/>
          <p:cNvSpPr/>
          <p:nvPr/>
        </p:nvSpPr>
        <p:spPr>
          <a:xfrm>
            <a:off x="1575790" y="1058848"/>
            <a:ext cx="6169161" cy="185781"/>
          </a:xfrm>
          <a:custGeom>
            <a:avLst/>
            <a:gdLst/>
            <a:ahLst/>
            <a:cxnLst/>
            <a:rect l="l" t="t" r="r" b="b"/>
            <a:pathLst>
              <a:path w="29532" h="667" extrusionOk="0">
                <a:moveTo>
                  <a:pt x="0" y="1"/>
                </a:moveTo>
                <a:lnTo>
                  <a:pt x="0" y="45"/>
                </a:lnTo>
                <a:lnTo>
                  <a:pt x="29532" y="666"/>
                </a:lnTo>
                <a:lnTo>
                  <a:pt x="29532" y="622"/>
                </a:lnTo>
                <a:lnTo>
                  <a:pt x="0" y="1"/>
                </a:lnTo>
                <a:close/>
              </a:path>
            </a:pathLst>
          </a:custGeom>
          <a:solidFill>
            <a:srgbClr val="D65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1572845" y="1142139"/>
            <a:ext cx="6169370" cy="181047"/>
          </a:xfrm>
          <a:custGeom>
            <a:avLst/>
            <a:gdLst/>
            <a:ahLst/>
            <a:cxnLst/>
            <a:rect l="l" t="t" r="r" b="b"/>
            <a:pathLst>
              <a:path w="29533" h="650" extrusionOk="0">
                <a:moveTo>
                  <a:pt x="0" y="1"/>
                </a:moveTo>
                <a:lnTo>
                  <a:pt x="0" y="28"/>
                </a:lnTo>
                <a:lnTo>
                  <a:pt x="29532" y="649"/>
                </a:lnTo>
                <a:lnTo>
                  <a:pt x="29532" y="609"/>
                </a:lnTo>
                <a:lnTo>
                  <a:pt x="0" y="1"/>
                </a:lnTo>
                <a:close/>
              </a:path>
            </a:pathLst>
          </a:custGeom>
          <a:solidFill>
            <a:srgbClr val="D65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3" name="Google Shape;583;p30"/>
          <p:cNvSpPr txBox="1">
            <a:spLocks noGrp="1"/>
          </p:cNvSpPr>
          <p:nvPr>
            <p:ph type="subTitle" idx="1"/>
          </p:nvPr>
        </p:nvSpPr>
        <p:spPr>
          <a:xfrm>
            <a:off x="2642825" y="2335233"/>
            <a:ext cx="38520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4" name="Google Shape;584;p30"/>
          <p:cNvSpPr txBox="1">
            <a:spLocks noGrp="1"/>
          </p:cNvSpPr>
          <p:nvPr>
            <p:ph type="ctrTitle"/>
          </p:nvPr>
        </p:nvSpPr>
        <p:spPr>
          <a:xfrm flipH="1">
            <a:off x="2649175" y="1424433"/>
            <a:ext cx="3852000" cy="11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5" name="Google Shape;585;p30"/>
          <p:cNvSpPr txBox="1"/>
          <p:nvPr/>
        </p:nvSpPr>
        <p:spPr>
          <a:xfrm>
            <a:off x="2570550" y="4201900"/>
            <a:ext cx="40029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30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kern="0">
                <a:solidFill>
                  <a:srgbClr val="382315"/>
                </a:solidFill>
                <a:latin typeface="Bellota Text"/>
                <a:ea typeface="Bellota Text"/>
                <a:cs typeface="Bellota Text"/>
                <a:sym typeface="Bellota Text"/>
              </a:rPr>
              <a:t>CRÉDITOS: Esta plantilla de presentación fue creada por </a:t>
            </a:r>
            <a:r>
              <a:rPr lang="es" sz="1100" b="1" kern="0">
                <a:solidFill>
                  <a:srgbClr val="382315"/>
                </a:solidFill>
                <a:latin typeface="Bellota Text"/>
                <a:ea typeface="Bellota Text"/>
                <a:cs typeface="Bellota Text"/>
                <a:sym typeface="Bellota Text"/>
              </a:rPr>
              <a:t>Slidesgo</a:t>
            </a:r>
            <a:r>
              <a:rPr lang="es" sz="1100" kern="0">
                <a:solidFill>
                  <a:srgbClr val="382315"/>
                </a:solidFill>
                <a:latin typeface="Bellota Text"/>
                <a:ea typeface="Bellota Text"/>
                <a:cs typeface="Bellota Text"/>
                <a:sym typeface="Bellota Text"/>
              </a:rPr>
              <a:t>, que incluye iconos de </a:t>
            </a:r>
            <a:r>
              <a:rPr lang="es" sz="1100" b="1" kern="0">
                <a:solidFill>
                  <a:srgbClr val="382315"/>
                </a:solidFill>
                <a:latin typeface="Bellota Text"/>
                <a:ea typeface="Bellota Text"/>
                <a:cs typeface="Bellota Text"/>
                <a:sym typeface="Bellota Text"/>
              </a:rPr>
              <a:t>Flaticon</a:t>
            </a:r>
            <a:r>
              <a:rPr lang="es" sz="1100" kern="0">
                <a:solidFill>
                  <a:srgbClr val="382315"/>
                </a:solidFill>
                <a:latin typeface="Bellota Text"/>
                <a:ea typeface="Bellota Text"/>
                <a:cs typeface="Bellota Text"/>
                <a:sym typeface="Bellota Text"/>
              </a:rPr>
              <a:t>, infografías e imágenes de </a:t>
            </a:r>
            <a:r>
              <a:rPr lang="es" sz="1100" b="1" kern="0">
                <a:solidFill>
                  <a:srgbClr val="382315"/>
                </a:solidFill>
                <a:latin typeface="Bellota Text"/>
                <a:ea typeface="Bellota Text"/>
                <a:cs typeface="Bellota Text"/>
                <a:sym typeface="Bellota Text"/>
              </a:rPr>
              <a:t>Freepik </a:t>
            </a:r>
            <a:endParaRPr sz="1100" b="1" kern="0">
              <a:solidFill>
                <a:srgbClr val="382315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2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3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3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/>
          <p:nvPr/>
        </p:nvSpPr>
        <p:spPr>
          <a:xfrm>
            <a:off x="413521" y="506167"/>
            <a:ext cx="8217957" cy="5845692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413521" y="506167"/>
            <a:ext cx="8217957" cy="5845692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7704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ivvic"/>
              <a:buChar char="●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05350" y="2313051"/>
            <a:ext cx="51333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05350" y="4187551"/>
            <a:ext cx="51333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" name="Google Shape;14;p2"/>
          <p:cNvGrpSpPr/>
          <p:nvPr/>
        </p:nvGrpSpPr>
        <p:grpSpPr>
          <a:xfrm>
            <a:off x="1687004" y="826894"/>
            <a:ext cx="5770017" cy="4958367"/>
            <a:chOff x="1687000" y="620162"/>
            <a:chExt cx="5770017" cy="3718775"/>
          </a:xfrm>
        </p:grpSpPr>
        <p:sp>
          <p:nvSpPr>
            <p:cNvPr id="15" name="Google Shape;15;p2"/>
            <p:cNvSpPr/>
            <p:nvPr/>
          </p:nvSpPr>
          <p:spPr>
            <a:xfrm>
              <a:off x="1687000" y="620162"/>
              <a:ext cx="5770017" cy="3718775"/>
            </a:xfrm>
            <a:custGeom>
              <a:avLst/>
              <a:gdLst/>
              <a:ahLst/>
              <a:cxnLst/>
              <a:rect l="l" t="t" r="r" b="b"/>
              <a:pathLst>
                <a:path w="11024" h="7105" extrusionOk="0">
                  <a:moveTo>
                    <a:pt x="5505" y="1"/>
                  </a:moveTo>
                  <a:cubicBezTo>
                    <a:pt x="5291" y="724"/>
                    <a:pt x="2449" y="496"/>
                    <a:pt x="2632" y="1162"/>
                  </a:cubicBezTo>
                  <a:lnTo>
                    <a:pt x="1939" y="1162"/>
                  </a:lnTo>
                  <a:cubicBezTo>
                    <a:pt x="1627" y="1162"/>
                    <a:pt x="1372" y="1345"/>
                    <a:pt x="1274" y="1614"/>
                  </a:cubicBezTo>
                  <a:lnTo>
                    <a:pt x="849" y="1614"/>
                  </a:lnTo>
                  <a:cubicBezTo>
                    <a:pt x="380" y="1614"/>
                    <a:pt x="0" y="1967"/>
                    <a:pt x="0" y="2408"/>
                  </a:cubicBezTo>
                  <a:lnTo>
                    <a:pt x="0" y="5617"/>
                  </a:lnTo>
                  <a:cubicBezTo>
                    <a:pt x="0" y="6059"/>
                    <a:pt x="380" y="6412"/>
                    <a:pt x="849" y="6412"/>
                  </a:cubicBezTo>
                  <a:lnTo>
                    <a:pt x="1274" y="6412"/>
                  </a:lnTo>
                  <a:cubicBezTo>
                    <a:pt x="1372" y="6680"/>
                    <a:pt x="1627" y="6877"/>
                    <a:pt x="1939" y="6877"/>
                  </a:cubicBezTo>
                  <a:lnTo>
                    <a:pt x="2618" y="6877"/>
                  </a:lnTo>
                  <a:cubicBezTo>
                    <a:pt x="3128" y="7006"/>
                    <a:pt x="4231" y="7105"/>
                    <a:pt x="5505" y="7105"/>
                  </a:cubicBezTo>
                  <a:cubicBezTo>
                    <a:pt x="6792" y="7105"/>
                    <a:pt x="7896" y="7006"/>
                    <a:pt x="8405" y="6877"/>
                  </a:cubicBezTo>
                  <a:lnTo>
                    <a:pt x="9084" y="6877"/>
                  </a:lnTo>
                  <a:cubicBezTo>
                    <a:pt x="9397" y="6877"/>
                    <a:pt x="9652" y="6680"/>
                    <a:pt x="9750" y="6412"/>
                  </a:cubicBezTo>
                  <a:lnTo>
                    <a:pt x="10175" y="6412"/>
                  </a:lnTo>
                  <a:cubicBezTo>
                    <a:pt x="10640" y="6412"/>
                    <a:pt x="11024" y="6059"/>
                    <a:pt x="11024" y="5617"/>
                  </a:cubicBezTo>
                  <a:lnTo>
                    <a:pt x="11024" y="2408"/>
                  </a:lnTo>
                  <a:cubicBezTo>
                    <a:pt x="11024" y="1967"/>
                    <a:pt x="10640" y="1614"/>
                    <a:pt x="10175" y="1614"/>
                  </a:cubicBezTo>
                  <a:lnTo>
                    <a:pt x="9750" y="1614"/>
                  </a:lnTo>
                  <a:cubicBezTo>
                    <a:pt x="9652" y="1345"/>
                    <a:pt x="9397" y="1162"/>
                    <a:pt x="9084" y="1162"/>
                  </a:cubicBezTo>
                  <a:lnTo>
                    <a:pt x="8392" y="1162"/>
                  </a:lnTo>
                  <a:cubicBezTo>
                    <a:pt x="8575" y="496"/>
                    <a:pt x="5729" y="724"/>
                    <a:pt x="5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75455" y="776660"/>
              <a:ext cx="5592582" cy="3473822"/>
            </a:xfrm>
            <a:custGeom>
              <a:avLst/>
              <a:gdLst/>
              <a:ahLst/>
              <a:cxnLst/>
              <a:rect l="l" t="t" r="r" b="b"/>
              <a:pathLst>
                <a:path w="10685" h="6637" extrusionOk="0">
                  <a:moveTo>
                    <a:pt x="5336" y="140"/>
                  </a:moveTo>
                  <a:cubicBezTo>
                    <a:pt x="5676" y="394"/>
                    <a:pt x="6270" y="479"/>
                    <a:pt x="6878" y="581"/>
                  </a:cubicBezTo>
                  <a:cubicBezTo>
                    <a:pt x="7190" y="635"/>
                    <a:pt x="7798" y="734"/>
                    <a:pt x="7937" y="836"/>
                  </a:cubicBezTo>
                  <a:lnTo>
                    <a:pt x="7852" y="1145"/>
                  </a:lnTo>
                  <a:lnTo>
                    <a:pt x="8915" y="1145"/>
                  </a:lnTo>
                  <a:cubicBezTo>
                    <a:pt x="9099" y="1145"/>
                    <a:pt x="9255" y="1260"/>
                    <a:pt x="9313" y="1400"/>
                  </a:cubicBezTo>
                  <a:lnTo>
                    <a:pt x="9367" y="1600"/>
                  </a:lnTo>
                  <a:lnTo>
                    <a:pt x="10006" y="1600"/>
                  </a:lnTo>
                  <a:cubicBezTo>
                    <a:pt x="10315" y="1600"/>
                    <a:pt x="10569" y="1824"/>
                    <a:pt x="10569" y="2109"/>
                  </a:cubicBezTo>
                  <a:lnTo>
                    <a:pt x="10569" y="5318"/>
                  </a:lnTo>
                  <a:cubicBezTo>
                    <a:pt x="10569" y="5604"/>
                    <a:pt x="10315" y="5828"/>
                    <a:pt x="10006" y="5828"/>
                  </a:cubicBezTo>
                  <a:lnTo>
                    <a:pt x="9367" y="5828"/>
                  </a:lnTo>
                  <a:lnTo>
                    <a:pt x="9313" y="6028"/>
                  </a:lnTo>
                  <a:cubicBezTo>
                    <a:pt x="9255" y="6184"/>
                    <a:pt x="9099" y="6297"/>
                    <a:pt x="8915" y="6297"/>
                  </a:cubicBezTo>
                  <a:lnTo>
                    <a:pt x="8151" y="6297"/>
                  </a:lnTo>
                  <a:cubicBezTo>
                    <a:pt x="7655" y="6439"/>
                    <a:pt x="6552" y="6524"/>
                    <a:pt x="5336" y="6524"/>
                  </a:cubicBezTo>
                  <a:cubicBezTo>
                    <a:pt x="4134" y="6524"/>
                    <a:pt x="3030" y="6439"/>
                    <a:pt x="2534" y="6297"/>
                  </a:cubicBezTo>
                  <a:lnTo>
                    <a:pt x="1770" y="6297"/>
                  </a:lnTo>
                  <a:cubicBezTo>
                    <a:pt x="1587" y="6297"/>
                    <a:pt x="1431" y="6184"/>
                    <a:pt x="1373" y="6028"/>
                  </a:cubicBezTo>
                  <a:lnTo>
                    <a:pt x="1315" y="5828"/>
                  </a:lnTo>
                  <a:lnTo>
                    <a:pt x="680" y="5828"/>
                  </a:lnTo>
                  <a:cubicBezTo>
                    <a:pt x="368" y="5828"/>
                    <a:pt x="113" y="5604"/>
                    <a:pt x="113" y="5318"/>
                  </a:cubicBezTo>
                  <a:lnTo>
                    <a:pt x="113" y="2109"/>
                  </a:lnTo>
                  <a:cubicBezTo>
                    <a:pt x="113" y="1824"/>
                    <a:pt x="368" y="1600"/>
                    <a:pt x="680" y="1600"/>
                  </a:cubicBezTo>
                  <a:lnTo>
                    <a:pt x="1315" y="1600"/>
                  </a:lnTo>
                  <a:lnTo>
                    <a:pt x="1373" y="1400"/>
                  </a:lnTo>
                  <a:cubicBezTo>
                    <a:pt x="1431" y="1260"/>
                    <a:pt x="1587" y="1145"/>
                    <a:pt x="1770" y="1145"/>
                  </a:cubicBezTo>
                  <a:lnTo>
                    <a:pt x="2830" y="1145"/>
                  </a:lnTo>
                  <a:lnTo>
                    <a:pt x="2745" y="836"/>
                  </a:lnTo>
                  <a:cubicBezTo>
                    <a:pt x="2887" y="734"/>
                    <a:pt x="3495" y="635"/>
                    <a:pt x="3808" y="581"/>
                  </a:cubicBezTo>
                  <a:cubicBezTo>
                    <a:pt x="4416" y="479"/>
                    <a:pt x="5010" y="394"/>
                    <a:pt x="5336" y="140"/>
                  </a:cubicBezTo>
                  <a:close/>
                  <a:moveTo>
                    <a:pt x="5336" y="0"/>
                  </a:moveTo>
                  <a:lnTo>
                    <a:pt x="5305" y="28"/>
                  </a:lnTo>
                  <a:cubicBezTo>
                    <a:pt x="4996" y="282"/>
                    <a:pt x="4402" y="367"/>
                    <a:pt x="3777" y="466"/>
                  </a:cubicBezTo>
                  <a:cubicBezTo>
                    <a:pt x="3241" y="564"/>
                    <a:pt x="2745" y="649"/>
                    <a:pt x="2633" y="778"/>
                  </a:cubicBezTo>
                  <a:lnTo>
                    <a:pt x="2619" y="792"/>
                  </a:lnTo>
                  <a:lnTo>
                    <a:pt x="2674" y="1033"/>
                  </a:lnTo>
                  <a:lnTo>
                    <a:pt x="1770" y="1033"/>
                  </a:lnTo>
                  <a:cubicBezTo>
                    <a:pt x="1543" y="1033"/>
                    <a:pt x="1346" y="1175"/>
                    <a:pt x="1274" y="1372"/>
                  </a:cubicBezTo>
                  <a:lnTo>
                    <a:pt x="1230" y="1484"/>
                  </a:lnTo>
                  <a:lnTo>
                    <a:pt x="680" y="1484"/>
                  </a:lnTo>
                  <a:cubicBezTo>
                    <a:pt x="296" y="1484"/>
                    <a:pt x="1" y="1770"/>
                    <a:pt x="1" y="2109"/>
                  </a:cubicBezTo>
                  <a:lnTo>
                    <a:pt x="1" y="5318"/>
                  </a:lnTo>
                  <a:cubicBezTo>
                    <a:pt x="1" y="5675"/>
                    <a:pt x="296" y="5943"/>
                    <a:pt x="680" y="5943"/>
                  </a:cubicBezTo>
                  <a:lnTo>
                    <a:pt x="1230" y="5943"/>
                  </a:lnTo>
                  <a:lnTo>
                    <a:pt x="1274" y="6069"/>
                  </a:lnTo>
                  <a:cubicBezTo>
                    <a:pt x="1346" y="6269"/>
                    <a:pt x="1543" y="6409"/>
                    <a:pt x="1770" y="6409"/>
                  </a:cubicBezTo>
                  <a:lnTo>
                    <a:pt x="2490" y="6409"/>
                  </a:lnTo>
                  <a:cubicBezTo>
                    <a:pt x="3000" y="6551"/>
                    <a:pt x="4117" y="6636"/>
                    <a:pt x="5336" y="6636"/>
                  </a:cubicBezTo>
                  <a:cubicBezTo>
                    <a:pt x="6565" y="6636"/>
                    <a:pt x="7683" y="6551"/>
                    <a:pt x="8192" y="6409"/>
                  </a:cubicBezTo>
                  <a:lnTo>
                    <a:pt x="8915" y="6409"/>
                  </a:lnTo>
                  <a:cubicBezTo>
                    <a:pt x="9143" y="6409"/>
                    <a:pt x="9340" y="6269"/>
                    <a:pt x="9411" y="6069"/>
                  </a:cubicBezTo>
                  <a:lnTo>
                    <a:pt x="9452" y="5943"/>
                  </a:lnTo>
                  <a:lnTo>
                    <a:pt x="10006" y="5943"/>
                  </a:lnTo>
                  <a:cubicBezTo>
                    <a:pt x="10386" y="5943"/>
                    <a:pt x="10685" y="5675"/>
                    <a:pt x="10685" y="5318"/>
                  </a:cubicBezTo>
                  <a:lnTo>
                    <a:pt x="10685" y="2109"/>
                  </a:lnTo>
                  <a:cubicBezTo>
                    <a:pt x="10685" y="1770"/>
                    <a:pt x="10386" y="1484"/>
                    <a:pt x="10006" y="1484"/>
                  </a:cubicBezTo>
                  <a:lnTo>
                    <a:pt x="9452" y="1484"/>
                  </a:lnTo>
                  <a:lnTo>
                    <a:pt x="9411" y="1372"/>
                  </a:lnTo>
                  <a:cubicBezTo>
                    <a:pt x="9340" y="1175"/>
                    <a:pt x="9143" y="1033"/>
                    <a:pt x="8915" y="1033"/>
                  </a:cubicBezTo>
                  <a:lnTo>
                    <a:pt x="8009" y="1033"/>
                  </a:lnTo>
                  <a:lnTo>
                    <a:pt x="8066" y="792"/>
                  </a:lnTo>
                  <a:lnTo>
                    <a:pt x="8053" y="778"/>
                  </a:lnTo>
                  <a:cubicBezTo>
                    <a:pt x="7937" y="649"/>
                    <a:pt x="7445" y="564"/>
                    <a:pt x="6905" y="466"/>
                  </a:cubicBezTo>
                  <a:cubicBezTo>
                    <a:pt x="6283" y="367"/>
                    <a:pt x="5689" y="282"/>
                    <a:pt x="5377" y="28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78566" y="910129"/>
              <a:ext cx="5384791" cy="3237244"/>
            </a:xfrm>
            <a:custGeom>
              <a:avLst/>
              <a:gdLst/>
              <a:ahLst/>
              <a:cxnLst/>
              <a:rect l="l" t="t" r="r" b="b"/>
              <a:pathLst>
                <a:path w="10288" h="6185" extrusionOk="0">
                  <a:moveTo>
                    <a:pt x="5139" y="54"/>
                  </a:moveTo>
                  <a:cubicBezTo>
                    <a:pt x="5519" y="282"/>
                    <a:pt x="6073" y="367"/>
                    <a:pt x="6667" y="465"/>
                  </a:cubicBezTo>
                  <a:cubicBezTo>
                    <a:pt x="6878" y="496"/>
                    <a:pt x="7374" y="581"/>
                    <a:pt x="7588" y="649"/>
                  </a:cubicBezTo>
                  <a:lnTo>
                    <a:pt x="7486" y="1019"/>
                  </a:lnTo>
                  <a:lnTo>
                    <a:pt x="8718" y="1019"/>
                  </a:lnTo>
                  <a:cubicBezTo>
                    <a:pt x="8830" y="1019"/>
                    <a:pt x="8946" y="1090"/>
                    <a:pt x="8987" y="1189"/>
                  </a:cubicBezTo>
                  <a:lnTo>
                    <a:pt x="9072" y="1484"/>
                  </a:lnTo>
                  <a:lnTo>
                    <a:pt x="9809" y="1484"/>
                  </a:lnTo>
                  <a:cubicBezTo>
                    <a:pt x="10050" y="1484"/>
                    <a:pt x="10247" y="1654"/>
                    <a:pt x="10247" y="1854"/>
                  </a:cubicBezTo>
                  <a:lnTo>
                    <a:pt x="10247" y="5063"/>
                  </a:lnTo>
                  <a:cubicBezTo>
                    <a:pt x="10247" y="5277"/>
                    <a:pt x="10050" y="5447"/>
                    <a:pt x="9809" y="5447"/>
                  </a:cubicBezTo>
                  <a:lnTo>
                    <a:pt x="9072" y="5447"/>
                  </a:lnTo>
                  <a:lnTo>
                    <a:pt x="8987" y="5729"/>
                  </a:lnTo>
                  <a:cubicBezTo>
                    <a:pt x="8946" y="5828"/>
                    <a:pt x="8830" y="5899"/>
                    <a:pt x="8718" y="5899"/>
                  </a:cubicBezTo>
                  <a:lnTo>
                    <a:pt x="7981" y="5899"/>
                  </a:lnTo>
                  <a:lnTo>
                    <a:pt x="7927" y="5912"/>
                  </a:lnTo>
                  <a:cubicBezTo>
                    <a:pt x="7445" y="6055"/>
                    <a:pt x="6355" y="6140"/>
                    <a:pt x="5139" y="6140"/>
                  </a:cubicBezTo>
                  <a:cubicBezTo>
                    <a:pt x="3937" y="6140"/>
                    <a:pt x="2847" y="6055"/>
                    <a:pt x="2364" y="5912"/>
                  </a:cubicBezTo>
                  <a:lnTo>
                    <a:pt x="2307" y="5899"/>
                  </a:lnTo>
                  <a:lnTo>
                    <a:pt x="1573" y="5899"/>
                  </a:lnTo>
                  <a:cubicBezTo>
                    <a:pt x="1458" y="5899"/>
                    <a:pt x="1346" y="5828"/>
                    <a:pt x="1305" y="5729"/>
                  </a:cubicBezTo>
                  <a:lnTo>
                    <a:pt x="1220" y="5447"/>
                  </a:lnTo>
                  <a:lnTo>
                    <a:pt x="483" y="5447"/>
                  </a:lnTo>
                  <a:cubicBezTo>
                    <a:pt x="242" y="5447"/>
                    <a:pt x="45" y="5277"/>
                    <a:pt x="45" y="5063"/>
                  </a:cubicBezTo>
                  <a:lnTo>
                    <a:pt x="45" y="1854"/>
                  </a:lnTo>
                  <a:cubicBezTo>
                    <a:pt x="45" y="1654"/>
                    <a:pt x="242" y="1484"/>
                    <a:pt x="483" y="1484"/>
                  </a:cubicBezTo>
                  <a:lnTo>
                    <a:pt x="1220" y="1484"/>
                  </a:lnTo>
                  <a:lnTo>
                    <a:pt x="1305" y="1189"/>
                  </a:lnTo>
                  <a:cubicBezTo>
                    <a:pt x="1346" y="1090"/>
                    <a:pt x="1458" y="1019"/>
                    <a:pt x="1573" y="1019"/>
                  </a:cubicBezTo>
                  <a:lnTo>
                    <a:pt x="2803" y="1019"/>
                  </a:lnTo>
                  <a:lnTo>
                    <a:pt x="2704" y="649"/>
                  </a:lnTo>
                  <a:cubicBezTo>
                    <a:pt x="2918" y="581"/>
                    <a:pt x="3410" y="496"/>
                    <a:pt x="3624" y="465"/>
                  </a:cubicBezTo>
                  <a:cubicBezTo>
                    <a:pt x="4219" y="367"/>
                    <a:pt x="4769" y="282"/>
                    <a:pt x="5139" y="54"/>
                  </a:cubicBezTo>
                  <a:close/>
                  <a:moveTo>
                    <a:pt x="5139" y="0"/>
                  </a:moveTo>
                  <a:lnTo>
                    <a:pt x="5139" y="14"/>
                  </a:lnTo>
                  <a:cubicBezTo>
                    <a:pt x="4769" y="241"/>
                    <a:pt x="4219" y="326"/>
                    <a:pt x="3624" y="425"/>
                  </a:cubicBezTo>
                  <a:cubicBezTo>
                    <a:pt x="3397" y="452"/>
                    <a:pt x="2887" y="537"/>
                    <a:pt x="2677" y="622"/>
                  </a:cubicBezTo>
                  <a:lnTo>
                    <a:pt x="2646" y="622"/>
                  </a:lnTo>
                  <a:lnTo>
                    <a:pt x="2748" y="975"/>
                  </a:lnTo>
                  <a:lnTo>
                    <a:pt x="1573" y="975"/>
                  </a:lnTo>
                  <a:cubicBezTo>
                    <a:pt x="1431" y="975"/>
                    <a:pt x="1305" y="1060"/>
                    <a:pt x="1274" y="1175"/>
                  </a:cubicBezTo>
                  <a:lnTo>
                    <a:pt x="1189" y="1443"/>
                  </a:lnTo>
                  <a:lnTo>
                    <a:pt x="483" y="1443"/>
                  </a:lnTo>
                  <a:cubicBezTo>
                    <a:pt x="215" y="1443"/>
                    <a:pt x="1" y="1627"/>
                    <a:pt x="1" y="1854"/>
                  </a:cubicBezTo>
                  <a:lnTo>
                    <a:pt x="1" y="5063"/>
                  </a:lnTo>
                  <a:cubicBezTo>
                    <a:pt x="1" y="5305"/>
                    <a:pt x="215" y="5488"/>
                    <a:pt x="483" y="5488"/>
                  </a:cubicBezTo>
                  <a:lnTo>
                    <a:pt x="1189" y="5488"/>
                  </a:lnTo>
                  <a:lnTo>
                    <a:pt x="1274" y="5743"/>
                  </a:lnTo>
                  <a:cubicBezTo>
                    <a:pt x="1305" y="5858"/>
                    <a:pt x="1431" y="5943"/>
                    <a:pt x="1573" y="5943"/>
                  </a:cubicBezTo>
                  <a:lnTo>
                    <a:pt x="2307" y="5943"/>
                  </a:lnTo>
                  <a:lnTo>
                    <a:pt x="2351" y="5957"/>
                  </a:lnTo>
                  <a:cubicBezTo>
                    <a:pt x="2847" y="6099"/>
                    <a:pt x="3937" y="6184"/>
                    <a:pt x="5139" y="6184"/>
                  </a:cubicBezTo>
                  <a:cubicBezTo>
                    <a:pt x="6355" y="6184"/>
                    <a:pt x="7445" y="6099"/>
                    <a:pt x="7941" y="5957"/>
                  </a:cubicBezTo>
                  <a:lnTo>
                    <a:pt x="7981" y="5943"/>
                  </a:lnTo>
                  <a:lnTo>
                    <a:pt x="8718" y="5943"/>
                  </a:lnTo>
                  <a:cubicBezTo>
                    <a:pt x="8861" y="5943"/>
                    <a:pt x="8987" y="5858"/>
                    <a:pt x="9014" y="5743"/>
                  </a:cubicBezTo>
                  <a:lnTo>
                    <a:pt x="9099" y="5488"/>
                  </a:lnTo>
                  <a:lnTo>
                    <a:pt x="9809" y="5488"/>
                  </a:lnTo>
                  <a:cubicBezTo>
                    <a:pt x="10077" y="5488"/>
                    <a:pt x="10287" y="5305"/>
                    <a:pt x="10287" y="5063"/>
                  </a:cubicBezTo>
                  <a:lnTo>
                    <a:pt x="10287" y="1854"/>
                  </a:lnTo>
                  <a:cubicBezTo>
                    <a:pt x="10287" y="1627"/>
                    <a:pt x="10077" y="1443"/>
                    <a:pt x="9809" y="1443"/>
                  </a:cubicBezTo>
                  <a:lnTo>
                    <a:pt x="9099" y="1443"/>
                  </a:lnTo>
                  <a:lnTo>
                    <a:pt x="9014" y="1175"/>
                  </a:lnTo>
                  <a:cubicBezTo>
                    <a:pt x="8987" y="1060"/>
                    <a:pt x="8861" y="975"/>
                    <a:pt x="8718" y="975"/>
                  </a:cubicBezTo>
                  <a:lnTo>
                    <a:pt x="7543" y="975"/>
                  </a:lnTo>
                  <a:lnTo>
                    <a:pt x="7628" y="622"/>
                  </a:lnTo>
                  <a:lnTo>
                    <a:pt x="7615" y="622"/>
                  </a:lnTo>
                  <a:cubicBezTo>
                    <a:pt x="7401" y="537"/>
                    <a:pt x="6891" y="452"/>
                    <a:pt x="6667" y="425"/>
                  </a:cubicBezTo>
                  <a:cubicBezTo>
                    <a:pt x="6073" y="326"/>
                    <a:pt x="5519" y="241"/>
                    <a:pt x="5153" y="14"/>
                  </a:cubicBezTo>
                  <a:lnTo>
                    <a:pt x="51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232650" y="3103800"/>
            <a:ext cx="26787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232650" y="3851800"/>
            <a:ext cx="26787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232650" y="2144200"/>
            <a:ext cx="26787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2" name="Google Shape;25;p3"/>
          <p:cNvGrpSpPr/>
          <p:nvPr/>
        </p:nvGrpSpPr>
        <p:grpSpPr>
          <a:xfrm>
            <a:off x="2340561" y="1092152"/>
            <a:ext cx="4462903" cy="4673701"/>
            <a:chOff x="2340550" y="819112"/>
            <a:chExt cx="4462903" cy="3505276"/>
          </a:xfrm>
        </p:grpSpPr>
        <p:sp>
          <p:nvSpPr>
            <p:cNvPr id="26" name="Google Shape;26;p3"/>
            <p:cNvSpPr/>
            <p:nvPr/>
          </p:nvSpPr>
          <p:spPr>
            <a:xfrm>
              <a:off x="2689648" y="819112"/>
              <a:ext cx="3853566" cy="3311624"/>
            </a:xfrm>
            <a:custGeom>
              <a:avLst/>
              <a:gdLst/>
              <a:ahLst/>
              <a:cxnLst/>
              <a:rect l="l" t="t" r="r" b="b"/>
              <a:pathLst>
                <a:path w="14008" h="12038" extrusionOk="0">
                  <a:moveTo>
                    <a:pt x="13446" y="1231"/>
                  </a:moveTo>
                  <a:lnTo>
                    <a:pt x="9522" y="1231"/>
                  </a:lnTo>
                  <a:lnTo>
                    <a:pt x="9522" y="927"/>
                  </a:lnTo>
                  <a:cubicBezTo>
                    <a:pt x="9522" y="416"/>
                    <a:pt x="9118" y="0"/>
                    <a:pt x="8606" y="0"/>
                  </a:cubicBezTo>
                  <a:lnTo>
                    <a:pt x="5402" y="0"/>
                  </a:lnTo>
                  <a:cubicBezTo>
                    <a:pt x="4886" y="0"/>
                    <a:pt x="4486" y="416"/>
                    <a:pt x="4486" y="927"/>
                  </a:cubicBezTo>
                  <a:lnTo>
                    <a:pt x="4486" y="1231"/>
                  </a:lnTo>
                  <a:lnTo>
                    <a:pt x="559" y="1231"/>
                  </a:lnTo>
                  <a:cubicBezTo>
                    <a:pt x="255" y="1231"/>
                    <a:pt x="1" y="1474"/>
                    <a:pt x="1" y="1793"/>
                  </a:cubicBezTo>
                  <a:lnTo>
                    <a:pt x="1" y="11461"/>
                  </a:lnTo>
                  <a:cubicBezTo>
                    <a:pt x="1" y="11780"/>
                    <a:pt x="255" y="12038"/>
                    <a:pt x="559" y="12038"/>
                  </a:cubicBezTo>
                  <a:lnTo>
                    <a:pt x="13446" y="12038"/>
                  </a:lnTo>
                  <a:cubicBezTo>
                    <a:pt x="13754" y="12038"/>
                    <a:pt x="14008" y="11780"/>
                    <a:pt x="14008" y="11461"/>
                  </a:cubicBezTo>
                  <a:lnTo>
                    <a:pt x="14008" y="1793"/>
                  </a:lnTo>
                  <a:cubicBezTo>
                    <a:pt x="14008" y="1474"/>
                    <a:pt x="13754" y="1231"/>
                    <a:pt x="13446" y="1231"/>
                  </a:cubicBezTo>
                  <a:close/>
                  <a:moveTo>
                    <a:pt x="7002" y="335"/>
                  </a:moveTo>
                  <a:cubicBezTo>
                    <a:pt x="7214" y="335"/>
                    <a:pt x="7372" y="497"/>
                    <a:pt x="7372" y="704"/>
                  </a:cubicBezTo>
                  <a:cubicBezTo>
                    <a:pt x="7372" y="912"/>
                    <a:pt x="7214" y="1074"/>
                    <a:pt x="7002" y="1074"/>
                  </a:cubicBezTo>
                  <a:cubicBezTo>
                    <a:pt x="6795" y="1074"/>
                    <a:pt x="6637" y="912"/>
                    <a:pt x="6637" y="704"/>
                  </a:cubicBezTo>
                  <a:cubicBezTo>
                    <a:pt x="6637" y="497"/>
                    <a:pt x="6795" y="335"/>
                    <a:pt x="7002" y="3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2874789" y="1316485"/>
              <a:ext cx="3483285" cy="2651390"/>
            </a:xfrm>
            <a:custGeom>
              <a:avLst/>
              <a:gdLst/>
              <a:ahLst/>
              <a:cxnLst/>
              <a:rect l="l" t="t" r="r" b="b"/>
              <a:pathLst>
                <a:path w="12662" h="9638" extrusionOk="0">
                  <a:moveTo>
                    <a:pt x="578" y="0"/>
                  </a:moveTo>
                  <a:cubicBezTo>
                    <a:pt x="255" y="0"/>
                    <a:pt x="1" y="258"/>
                    <a:pt x="1" y="577"/>
                  </a:cubicBezTo>
                  <a:lnTo>
                    <a:pt x="1" y="9075"/>
                  </a:lnTo>
                  <a:cubicBezTo>
                    <a:pt x="1" y="9379"/>
                    <a:pt x="255" y="9637"/>
                    <a:pt x="578" y="9637"/>
                  </a:cubicBezTo>
                  <a:lnTo>
                    <a:pt x="12084" y="9637"/>
                  </a:lnTo>
                  <a:cubicBezTo>
                    <a:pt x="12408" y="9637"/>
                    <a:pt x="12661" y="9379"/>
                    <a:pt x="12661" y="9075"/>
                  </a:cubicBezTo>
                  <a:lnTo>
                    <a:pt x="12661" y="577"/>
                  </a:lnTo>
                  <a:cubicBezTo>
                    <a:pt x="12661" y="258"/>
                    <a:pt x="12408" y="0"/>
                    <a:pt x="12084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121551" y="1656228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0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81" y="0"/>
                  </a:lnTo>
                  <a:close/>
                  <a:moveTo>
                    <a:pt x="193" y="0"/>
                  </a:moveTo>
                  <a:lnTo>
                    <a:pt x="193" y="16"/>
                  </a:lnTo>
                  <a:lnTo>
                    <a:pt x="289" y="16"/>
                  </a:lnTo>
                  <a:lnTo>
                    <a:pt x="273" y="0"/>
                  </a:lnTo>
                  <a:close/>
                  <a:moveTo>
                    <a:pt x="385" y="0"/>
                  </a:moveTo>
                  <a:lnTo>
                    <a:pt x="385" y="16"/>
                  </a:lnTo>
                  <a:lnTo>
                    <a:pt x="481" y="16"/>
                  </a:lnTo>
                  <a:lnTo>
                    <a:pt x="466" y="0"/>
                  </a:lnTo>
                  <a:close/>
                  <a:moveTo>
                    <a:pt x="577" y="0"/>
                  </a:moveTo>
                  <a:lnTo>
                    <a:pt x="577" y="16"/>
                  </a:lnTo>
                  <a:lnTo>
                    <a:pt x="674" y="16"/>
                  </a:lnTo>
                  <a:lnTo>
                    <a:pt x="658" y="0"/>
                  </a:lnTo>
                  <a:close/>
                  <a:moveTo>
                    <a:pt x="770" y="0"/>
                  </a:moveTo>
                  <a:lnTo>
                    <a:pt x="770" y="16"/>
                  </a:lnTo>
                  <a:lnTo>
                    <a:pt x="866" y="16"/>
                  </a:lnTo>
                  <a:lnTo>
                    <a:pt x="850" y="0"/>
                  </a:lnTo>
                  <a:close/>
                  <a:moveTo>
                    <a:pt x="962" y="0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0"/>
                  </a:lnTo>
                  <a:close/>
                  <a:moveTo>
                    <a:pt x="1154" y="0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0"/>
                  </a:lnTo>
                  <a:close/>
                  <a:moveTo>
                    <a:pt x="1347" y="0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0"/>
                  </a:lnTo>
                  <a:close/>
                  <a:moveTo>
                    <a:pt x="1539" y="0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0"/>
                  </a:lnTo>
                  <a:close/>
                  <a:moveTo>
                    <a:pt x="1731" y="0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0"/>
                  </a:lnTo>
                  <a:close/>
                  <a:moveTo>
                    <a:pt x="1924" y="0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0"/>
                  </a:lnTo>
                  <a:close/>
                  <a:moveTo>
                    <a:pt x="2116" y="0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0"/>
                  </a:lnTo>
                  <a:close/>
                  <a:moveTo>
                    <a:pt x="2309" y="0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0"/>
                  </a:lnTo>
                  <a:close/>
                  <a:moveTo>
                    <a:pt x="2516" y="0"/>
                  </a:moveTo>
                  <a:lnTo>
                    <a:pt x="2501" y="16"/>
                  </a:lnTo>
                  <a:lnTo>
                    <a:pt x="2597" y="16"/>
                  </a:lnTo>
                  <a:lnTo>
                    <a:pt x="2597" y="0"/>
                  </a:lnTo>
                  <a:close/>
                  <a:moveTo>
                    <a:pt x="2709" y="0"/>
                  </a:moveTo>
                  <a:lnTo>
                    <a:pt x="2693" y="16"/>
                  </a:lnTo>
                  <a:lnTo>
                    <a:pt x="2789" y="16"/>
                  </a:lnTo>
                  <a:lnTo>
                    <a:pt x="2789" y="0"/>
                  </a:lnTo>
                  <a:close/>
                  <a:moveTo>
                    <a:pt x="2901" y="0"/>
                  </a:moveTo>
                  <a:lnTo>
                    <a:pt x="2886" y="16"/>
                  </a:lnTo>
                  <a:lnTo>
                    <a:pt x="2982" y="16"/>
                  </a:lnTo>
                  <a:lnTo>
                    <a:pt x="2982" y="0"/>
                  </a:lnTo>
                  <a:close/>
                  <a:moveTo>
                    <a:pt x="3093" y="0"/>
                  </a:moveTo>
                  <a:lnTo>
                    <a:pt x="3078" y="16"/>
                  </a:lnTo>
                  <a:lnTo>
                    <a:pt x="3174" y="16"/>
                  </a:lnTo>
                  <a:lnTo>
                    <a:pt x="3174" y="0"/>
                  </a:lnTo>
                  <a:close/>
                  <a:moveTo>
                    <a:pt x="3286" y="0"/>
                  </a:moveTo>
                  <a:lnTo>
                    <a:pt x="3270" y="16"/>
                  </a:lnTo>
                  <a:lnTo>
                    <a:pt x="3366" y="16"/>
                  </a:lnTo>
                  <a:lnTo>
                    <a:pt x="3366" y="0"/>
                  </a:lnTo>
                  <a:close/>
                  <a:moveTo>
                    <a:pt x="3478" y="0"/>
                  </a:moveTo>
                  <a:lnTo>
                    <a:pt x="3463" y="16"/>
                  </a:lnTo>
                  <a:lnTo>
                    <a:pt x="3559" y="16"/>
                  </a:lnTo>
                  <a:lnTo>
                    <a:pt x="3559" y="0"/>
                  </a:lnTo>
                  <a:close/>
                  <a:moveTo>
                    <a:pt x="3670" y="0"/>
                  </a:moveTo>
                  <a:lnTo>
                    <a:pt x="3655" y="16"/>
                  </a:lnTo>
                  <a:lnTo>
                    <a:pt x="3767" y="16"/>
                  </a:lnTo>
                  <a:lnTo>
                    <a:pt x="3751" y="0"/>
                  </a:lnTo>
                  <a:close/>
                  <a:moveTo>
                    <a:pt x="3863" y="0"/>
                  </a:moveTo>
                  <a:lnTo>
                    <a:pt x="3847" y="16"/>
                  </a:lnTo>
                  <a:lnTo>
                    <a:pt x="3959" y="16"/>
                  </a:lnTo>
                  <a:lnTo>
                    <a:pt x="3943" y="0"/>
                  </a:lnTo>
                  <a:close/>
                  <a:moveTo>
                    <a:pt x="4055" y="0"/>
                  </a:moveTo>
                  <a:lnTo>
                    <a:pt x="4040" y="16"/>
                  </a:lnTo>
                  <a:lnTo>
                    <a:pt x="4151" y="16"/>
                  </a:lnTo>
                  <a:lnTo>
                    <a:pt x="4136" y="0"/>
                  </a:lnTo>
                  <a:close/>
                  <a:moveTo>
                    <a:pt x="4247" y="0"/>
                  </a:moveTo>
                  <a:lnTo>
                    <a:pt x="4232" y="16"/>
                  </a:lnTo>
                  <a:lnTo>
                    <a:pt x="4344" y="16"/>
                  </a:lnTo>
                  <a:lnTo>
                    <a:pt x="4328" y="0"/>
                  </a:lnTo>
                  <a:close/>
                  <a:moveTo>
                    <a:pt x="4440" y="0"/>
                  </a:moveTo>
                  <a:lnTo>
                    <a:pt x="4424" y="16"/>
                  </a:lnTo>
                  <a:lnTo>
                    <a:pt x="4536" y="16"/>
                  </a:lnTo>
                  <a:lnTo>
                    <a:pt x="4521" y="0"/>
                  </a:lnTo>
                  <a:close/>
                  <a:moveTo>
                    <a:pt x="4632" y="0"/>
                  </a:moveTo>
                  <a:lnTo>
                    <a:pt x="4617" y="16"/>
                  </a:lnTo>
                  <a:lnTo>
                    <a:pt x="4728" y="16"/>
                  </a:lnTo>
                  <a:lnTo>
                    <a:pt x="4713" y="0"/>
                  </a:lnTo>
                  <a:close/>
                  <a:moveTo>
                    <a:pt x="4824" y="0"/>
                  </a:moveTo>
                  <a:lnTo>
                    <a:pt x="4809" y="16"/>
                  </a:lnTo>
                  <a:lnTo>
                    <a:pt x="4921" y="16"/>
                  </a:lnTo>
                  <a:lnTo>
                    <a:pt x="4905" y="0"/>
                  </a:lnTo>
                  <a:close/>
                  <a:moveTo>
                    <a:pt x="5017" y="0"/>
                  </a:moveTo>
                  <a:lnTo>
                    <a:pt x="5001" y="16"/>
                  </a:lnTo>
                  <a:lnTo>
                    <a:pt x="5113" y="16"/>
                  </a:lnTo>
                  <a:lnTo>
                    <a:pt x="5098" y="0"/>
                  </a:lnTo>
                  <a:close/>
                  <a:moveTo>
                    <a:pt x="5209" y="0"/>
                  </a:moveTo>
                  <a:lnTo>
                    <a:pt x="5209" y="16"/>
                  </a:lnTo>
                  <a:lnTo>
                    <a:pt x="5305" y="16"/>
                  </a:lnTo>
                  <a:lnTo>
                    <a:pt x="5290" y="0"/>
                  </a:lnTo>
                  <a:close/>
                  <a:moveTo>
                    <a:pt x="5401" y="0"/>
                  </a:moveTo>
                  <a:lnTo>
                    <a:pt x="5401" y="16"/>
                  </a:lnTo>
                  <a:lnTo>
                    <a:pt x="5498" y="16"/>
                  </a:lnTo>
                  <a:lnTo>
                    <a:pt x="5482" y="0"/>
                  </a:lnTo>
                  <a:close/>
                  <a:moveTo>
                    <a:pt x="5594" y="0"/>
                  </a:moveTo>
                  <a:lnTo>
                    <a:pt x="5594" y="16"/>
                  </a:lnTo>
                  <a:lnTo>
                    <a:pt x="5690" y="16"/>
                  </a:lnTo>
                  <a:lnTo>
                    <a:pt x="5675" y="0"/>
                  </a:lnTo>
                  <a:close/>
                  <a:moveTo>
                    <a:pt x="5786" y="0"/>
                  </a:moveTo>
                  <a:lnTo>
                    <a:pt x="5786" y="16"/>
                  </a:lnTo>
                  <a:lnTo>
                    <a:pt x="5882" y="16"/>
                  </a:lnTo>
                  <a:lnTo>
                    <a:pt x="5867" y="0"/>
                  </a:lnTo>
                  <a:close/>
                  <a:moveTo>
                    <a:pt x="5979" y="0"/>
                  </a:moveTo>
                  <a:lnTo>
                    <a:pt x="5979" y="16"/>
                  </a:lnTo>
                  <a:lnTo>
                    <a:pt x="6075" y="16"/>
                  </a:lnTo>
                  <a:lnTo>
                    <a:pt x="6059" y="0"/>
                  </a:lnTo>
                  <a:close/>
                  <a:moveTo>
                    <a:pt x="6171" y="0"/>
                  </a:moveTo>
                  <a:lnTo>
                    <a:pt x="6171" y="16"/>
                  </a:lnTo>
                  <a:lnTo>
                    <a:pt x="6267" y="16"/>
                  </a:lnTo>
                  <a:lnTo>
                    <a:pt x="6252" y="0"/>
                  </a:lnTo>
                  <a:close/>
                  <a:moveTo>
                    <a:pt x="6363" y="0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0"/>
                  </a:lnTo>
                  <a:close/>
                  <a:moveTo>
                    <a:pt x="6556" y="0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0"/>
                  </a:lnTo>
                  <a:close/>
                  <a:moveTo>
                    <a:pt x="6748" y="0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0"/>
                  </a:lnTo>
                  <a:close/>
                  <a:moveTo>
                    <a:pt x="6940" y="0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0"/>
                  </a:lnTo>
                  <a:close/>
                  <a:moveTo>
                    <a:pt x="7133" y="0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0"/>
                  </a:lnTo>
                  <a:close/>
                  <a:moveTo>
                    <a:pt x="7325" y="0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0"/>
                  </a:lnTo>
                  <a:close/>
                  <a:moveTo>
                    <a:pt x="7517" y="0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0"/>
                  </a:lnTo>
                  <a:close/>
                  <a:moveTo>
                    <a:pt x="7710" y="0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0"/>
                  </a:lnTo>
                  <a:close/>
                  <a:moveTo>
                    <a:pt x="7917" y="0"/>
                  </a:moveTo>
                  <a:lnTo>
                    <a:pt x="7902" y="16"/>
                  </a:lnTo>
                  <a:lnTo>
                    <a:pt x="7998" y="16"/>
                  </a:lnTo>
                  <a:lnTo>
                    <a:pt x="7998" y="0"/>
                  </a:lnTo>
                  <a:close/>
                  <a:moveTo>
                    <a:pt x="8110" y="0"/>
                  </a:moveTo>
                  <a:lnTo>
                    <a:pt x="8094" y="16"/>
                  </a:lnTo>
                  <a:lnTo>
                    <a:pt x="8191" y="16"/>
                  </a:lnTo>
                  <a:lnTo>
                    <a:pt x="8191" y="0"/>
                  </a:lnTo>
                  <a:close/>
                  <a:moveTo>
                    <a:pt x="8302" y="0"/>
                  </a:moveTo>
                  <a:lnTo>
                    <a:pt x="8287" y="16"/>
                  </a:lnTo>
                  <a:lnTo>
                    <a:pt x="8383" y="16"/>
                  </a:lnTo>
                  <a:lnTo>
                    <a:pt x="8383" y="0"/>
                  </a:lnTo>
                  <a:close/>
                  <a:moveTo>
                    <a:pt x="8494" y="0"/>
                  </a:moveTo>
                  <a:lnTo>
                    <a:pt x="8479" y="16"/>
                  </a:lnTo>
                  <a:lnTo>
                    <a:pt x="8575" y="16"/>
                  </a:lnTo>
                  <a:lnTo>
                    <a:pt x="8575" y="0"/>
                  </a:lnTo>
                  <a:close/>
                  <a:moveTo>
                    <a:pt x="8687" y="0"/>
                  </a:moveTo>
                  <a:lnTo>
                    <a:pt x="8671" y="16"/>
                  </a:lnTo>
                  <a:lnTo>
                    <a:pt x="8768" y="16"/>
                  </a:lnTo>
                  <a:lnTo>
                    <a:pt x="8768" y="0"/>
                  </a:lnTo>
                  <a:close/>
                  <a:moveTo>
                    <a:pt x="8879" y="0"/>
                  </a:moveTo>
                  <a:lnTo>
                    <a:pt x="8864" y="16"/>
                  </a:lnTo>
                  <a:lnTo>
                    <a:pt x="8960" y="16"/>
                  </a:lnTo>
                  <a:lnTo>
                    <a:pt x="8960" y="0"/>
                  </a:lnTo>
                  <a:close/>
                  <a:moveTo>
                    <a:pt x="9072" y="0"/>
                  </a:moveTo>
                  <a:lnTo>
                    <a:pt x="9056" y="16"/>
                  </a:lnTo>
                  <a:lnTo>
                    <a:pt x="9168" y="16"/>
                  </a:lnTo>
                  <a:lnTo>
                    <a:pt x="9152" y="0"/>
                  </a:lnTo>
                  <a:close/>
                  <a:moveTo>
                    <a:pt x="9264" y="0"/>
                  </a:moveTo>
                  <a:lnTo>
                    <a:pt x="9248" y="16"/>
                  </a:lnTo>
                  <a:lnTo>
                    <a:pt x="9360" y="16"/>
                  </a:lnTo>
                  <a:lnTo>
                    <a:pt x="9345" y="0"/>
                  </a:lnTo>
                  <a:close/>
                  <a:moveTo>
                    <a:pt x="9456" y="0"/>
                  </a:moveTo>
                  <a:lnTo>
                    <a:pt x="9441" y="16"/>
                  </a:lnTo>
                  <a:lnTo>
                    <a:pt x="9552" y="16"/>
                  </a:lnTo>
                  <a:lnTo>
                    <a:pt x="9537" y="0"/>
                  </a:lnTo>
                  <a:close/>
                  <a:moveTo>
                    <a:pt x="9649" y="0"/>
                  </a:moveTo>
                  <a:lnTo>
                    <a:pt x="9633" y="16"/>
                  </a:lnTo>
                  <a:lnTo>
                    <a:pt x="9745" y="16"/>
                  </a:lnTo>
                  <a:lnTo>
                    <a:pt x="9729" y="0"/>
                  </a:lnTo>
                  <a:close/>
                  <a:moveTo>
                    <a:pt x="9841" y="0"/>
                  </a:moveTo>
                  <a:lnTo>
                    <a:pt x="9826" y="16"/>
                  </a:lnTo>
                  <a:lnTo>
                    <a:pt x="9937" y="16"/>
                  </a:lnTo>
                  <a:lnTo>
                    <a:pt x="9922" y="0"/>
                  </a:lnTo>
                  <a:close/>
                  <a:moveTo>
                    <a:pt x="10033" y="0"/>
                  </a:moveTo>
                  <a:lnTo>
                    <a:pt x="10018" y="16"/>
                  </a:lnTo>
                  <a:lnTo>
                    <a:pt x="10129" y="16"/>
                  </a:lnTo>
                  <a:lnTo>
                    <a:pt x="10114" y="0"/>
                  </a:lnTo>
                  <a:close/>
                  <a:moveTo>
                    <a:pt x="10226" y="0"/>
                  </a:moveTo>
                  <a:lnTo>
                    <a:pt x="10210" y="16"/>
                  </a:lnTo>
                  <a:lnTo>
                    <a:pt x="10322" y="16"/>
                  </a:lnTo>
                  <a:lnTo>
                    <a:pt x="10306" y="0"/>
                  </a:lnTo>
                  <a:close/>
                  <a:moveTo>
                    <a:pt x="10418" y="0"/>
                  </a:moveTo>
                  <a:lnTo>
                    <a:pt x="10403" y="16"/>
                  </a:lnTo>
                  <a:lnTo>
                    <a:pt x="10514" y="16"/>
                  </a:lnTo>
                  <a:lnTo>
                    <a:pt x="10499" y="0"/>
                  </a:lnTo>
                  <a:close/>
                  <a:moveTo>
                    <a:pt x="10610" y="0"/>
                  </a:moveTo>
                  <a:lnTo>
                    <a:pt x="10595" y="16"/>
                  </a:lnTo>
                  <a:lnTo>
                    <a:pt x="10706" y="16"/>
                  </a:lnTo>
                  <a:lnTo>
                    <a:pt x="10691" y="0"/>
                  </a:lnTo>
                  <a:close/>
                  <a:moveTo>
                    <a:pt x="10803" y="0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121551" y="2009726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0"/>
                  </a:moveTo>
                  <a:lnTo>
                    <a:pt x="0" y="16"/>
                  </a:lnTo>
                  <a:lnTo>
                    <a:pt x="81" y="16"/>
                  </a:lnTo>
                  <a:lnTo>
                    <a:pt x="96" y="0"/>
                  </a:lnTo>
                  <a:close/>
                  <a:moveTo>
                    <a:pt x="193" y="0"/>
                  </a:moveTo>
                  <a:lnTo>
                    <a:pt x="193" y="16"/>
                  </a:lnTo>
                  <a:lnTo>
                    <a:pt x="273" y="16"/>
                  </a:lnTo>
                  <a:lnTo>
                    <a:pt x="289" y="0"/>
                  </a:lnTo>
                  <a:close/>
                  <a:moveTo>
                    <a:pt x="385" y="0"/>
                  </a:moveTo>
                  <a:lnTo>
                    <a:pt x="385" y="16"/>
                  </a:lnTo>
                  <a:lnTo>
                    <a:pt x="466" y="16"/>
                  </a:lnTo>
                  <a:lnTo>
                    <a:pt x="481" y="0"/>
                  </a:lnTo>
                  <a:close/>
                  <a:moveTo>
                    <a:pt x="577" y="0"/>
                  </a:moveTo>
                  <a:lnTo>
                    <a:pt x="577" y="16"/>
                  </a:lnTo>
                  <a:lnTo>
                    <a:pt x="658" y="16"/>
                  </a:lnTo>
                  <a:lnTo>
                    <a:pt x="674" y="0"/>
                  </a:lnTo>
                  <a:close/>
                  <a:moveTo>
                    <a:pt x="770" y="0"/>
                  </a:moveTo>
                  <a:lnTo>
                    <a:pt x="770" y="16"/>
                  </a:lnTo>
                  <a:lnTo>
                    <a:pt x="850" y="16"/>
                  </a:lnTo>
                  <a:lnTo>
                    <a:pt x="866" y="0"/>
                  </a:lnTo>
                  <a:close/>
                  <a:moveTo>
                    <a:pt x="962" y="0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0"/>
                  </a:lnTo>
                  <a:close/>
                  <a:moveTo>
                    <a:pt x="1154" y="0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0"/>
                  </a:lnTo>
                  <a:close/>
                  <a:moveTo>
                    <a:pt x="1347" y="0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0"/>
                  </a:lnTo>
                  <a:close/>
                  <a:moveTo>
                    <a:pt x="1539" y="0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0"/>
                  </a:lnTo>
                  <a:close/>
                  <a:moveTo>
                    <a:pt x="1731" y="0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0"/>
                  </a:lnTo>
                  <a:close/>
                  <a:moveTo>
                    <a:pt x="1924" y="0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0"/>
                  </a:lnTo>
                  <a:close/>
                  <a:moveTo>
                    <a:pt x="2116" y="0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0"/>
                  </a:lnTo>
                  <a:close/>
                  <a:moveTo>
                    <a:pt x="2309" y="0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0"/>
                  </a:lnTo>
                  <a:close/>
                  <a:moveTo>
                    <a:pt x="2501" y="0"/>
                  </a:moveTo>
                  <a:lnTo>
                    <a:pt x="2516" y="16"/>
                  </a:lnTo>
                  <a:lnTo>
                    <a:pt x="2597" y="16"/>
                  </a:lnTo>
                  <a:lnTo>
                    <a:pt x="2597" y="0"/>
                  </a:lnTo>
                  <a:close/>
                  <a:moveTo>
                    <a:pt x="2693" y="0"/>
                  </a:moveTo>
                  <a:lnTo>
                    <a:pt x="2709" y="16"/>
                  </a:lnTo>
                  <a:lnTo>
                    <a:pt x="2789" y="16"/>
                  </a:lnTo>
                  <a:lnTo>
                    <a:pt x="2789" y="0"/>
                  </a:lnTo>
                  <a:close/>
                  <a:moveTo>
                    <a:pt x="2886" y="0"/>
                  </a:moveTo>
                  <a:lnTo>
                    <a:pt x="2901" y="16"/>
                  </a:lnTo>
                  <a:lnTo>
                    <a:pt x="2982" y="16"/>
                  </a:lnTo>
                  <a:lnTo>
                    <a:pt x="2982" y="0"/>
                  </a:lnTo>
                  <a:close/>
                  <a:moveTo>
                    <a:pt x="3078" y="0"/>
                  </a:moveTo>
                  <a:lnTo>
                    <a:pt x="3093" y="16"/>
                  </a:lnTo>
                  <a:lnTo>
                    <a:pt x="3174" y="16"/>
                  </a:lnTo>
                  <a:lnTo>
                    <a:pt x="3174" y="0"/>
                  </a:lnTo>
                  <a:close/>
                  <a:moveTo>
                    <a:pt x="3270" y="0"/>
                  </a:moveTo>
                  <a:lnTo>
                    <a:pt x="3286" y="16"/>
                  </a:lnTo>
                  <a:lnTo>
                    <a:pt x="3366" y="16"/>
                  </a:lnTo>
                  <a:lnTo>
                    <a:pt x="3366" y="0"/>
                  </a:lnTo>
                  <a:close/>
                  <a:moveTo>
                    <a:pt x="3463" y="0"/>
                  </a:moveTo>
                  <a:lnTo>
                    <a:pt x="3478" y="16"/>
                  </a:lnTo>
                  <a:lnTo>
                    <a:pt x="3559" y="16"/>
                  </a:lnTo>
                  <a:lnTo>
                    <a:pt x="3559" y="0"/>
                  </a:lnTo>
                  <a:close/>
                  <a:moveTo>
                    <a:pt x="3655" y="0"/>
                  </a:moveTo>
                  <a:lnTo>
                    <a:pt x="3670" y="16"/>
                  </a:lnTo>
                  <a:lnTo>
                    <a:pt x="3751" y="16"/>
                  </a:lnTo>
                  <a:lnTo>
                    <a:pt x="3767" y="0"/>
                  </a:lnTo>
                  <a:close/>
                  <a:moveTo>
                    <a:pt x="3847" y="0"/>
                  </a:moveTo>
                  <a:lnTo>
                    <a:pt x="3863" y="16"/>
                  </a:lnTo>
                  <a:lnTo>
                    <a:pt x="3943" y="16"/>
                  </a:lnTo>
                  <a:lnTo>
                    <a:pt x="3959" y="0"/>
                  </a:lnTo>
                  <a:close/>
                  <a:moveTo>
                    <a:pt x="4040" y="0"/>
                  </a:moveTo>
                  <a:lnTo>
                    <a:pt x="4055" y="16"/>
                  </a:lnTo>
                  <a:lnTo>
                    <a:pt x="4136" y="16"/>
                  </a:lnTo>
                  <a:lnTo>
                    <a:pt x="4151" y="0"/>
                  </a:lnTo>
                  <a:close/>
                  <a:moveTo>
                    <a:pt x="4232" y="0"/>
                  </a:moveTo>
                  <a:lnTo>
                    <a:pt x="4247" y="16"/>
                  </a:lnTo>
                  <a:lnTo>
                    <a:pt x="4328" y="16"/>
                  </a:lnTo>
                  <a:lnTo>
                    <a:pt x="4344" y="0"/>
                  </a:lnTo>
                  <a:close/>
                  <a:moveTo>
                    <a:pt x="4424" y="0"/>
                  </a:moveTo>
                  <a:lnTo>
                    <a:pt x="4440" y="16"/>
                  </a:lnTo>
                  <a:lnTo>
                    <a:pt x="4521" y="16"/>
                  </a:lnTo>
                  <a:lnTo>
                    <a:pt x="4536" y="0"/>
                  </a:lnTo>
                  <a:close/>
                  <a:moveTo>
                    <a:pt x="4617" y="0"/>
                  </a:moveTo>
                  <a:lnTo>
                    <a:pt x="4632" y="16"/>
                  </a:lnTo>
                  <a:lnTo>
                    <a:pt x="4713" y="16"/>
                  </a:lnTo>
                  <a:lnTo>
                    <a:pt x="4728" y="0"/>
                  </a:lnTo>
                  <a:close/>
                  <a:moveTo>
                    <a:pt x="4809" y="0"/>
                  </a:moveTo>
                  <a:lnTo>
                    <a:pt x="4824" y="16"/>
                  </a:lnTo>
                  <a:lnTo>
                    <a:pt x="4905" y="16"/>
                  </a:lnTo>
                  <a:lnTo>
                    <a:pt x="4921" y="0"/>
                  </a:lnTo>
                  <a:close/>
                  <a:moveTo>
                    <a:pt x="5001" y="0"/>
                  </a:moveTo>
                  <a:lnTo>
                    <a:pt x="5017" y="16"/>
                  </a:lnTo>
                  <a:lnTo>
                    <a:pt x="5098" y="16"/>
                  </a:lnTo>
                  <a:lnTo>
                    <a:pt x="5113" y="0"/>
                  </a:lnTo>
                  <a:close/>
                  <a:moveTo>
                    <a:pt x="5209" y="0"/>
                  </a:moveTo>
                  <a:lnTo>
                    <a:pt x="5209" y="16"/>
                  </a:lnTo>
                  <a:lnTo>
                    <a:pt x="5290" y="16"/>
                  </a:lnTo>
                  <a:lnTo>
                    <a:pt x="5305" y="0"/>
                  </a:lnTo>
                  <a:close/>
                  <a:moveTo>
                    <a:pt x="5401" y="0"/>
                  </a:moveTo>
                  <a:lnTo>
                    <a:pt x="5401" y="16"/>
                  </a:lnTo>
                  <a:lnTo>
                    <a:pt x="5482" y="16"/>
                  </a:lnTo>
                  <a:lnTo>
                    <a:pt x="5498" y="0"/>
                  </a:lnTo>
                  <a:close/>
                  <a:moveTo>
                    <a:pt x="5594" y="0"/>
                  </a:moveTo>
                  <a:lnTo>
                    <a:pt x="5594" y="16"/>
                  </a:lnTo>
                  <a:lnTo>
                    <a:pt x="5675" y="16"/>
                  </a:lnTo>
                  <a:lnTo>
                    <a:pt x="5690" y="0"/>
                  </a:lnTo>
                  <a:close/>
                  <a:moveTo>
                    <a:pt x="5786" y="0"/>
                  </a:moveTo>
                  <a:lnTo>
                    <a:pt x="5786" y="16"/>
                  </a:lnTo>
                  <a:lnTo>
                    <a:pt x="5867" y="16"/>
                  </a:lnTo>
                  <a:lnTo>
                    <a:pt x="5882" y="0"/>
                  </a:lnTo>
                  <a:close/>
                  <a:moveTo>
                    <a:pt x="5979" y="0"/>
                  </a:moveTo>
                  <a:lnTo>
                    <a:pt x="5979" y="16"/>
                  </a:lnTo>
                  <a:lnTo>
                    <a:pt x="6059" y="16"/>
                  </a:lnTo>
                  <a:lnTo>
                    <a:pt x="6075" y="0"/>
                  </a:lnTo>
                  <a:close/>
                  <a:moveTo>
                    <a:pt x="6171" y="0"/>
                  </a:moveTo>
                  <a:lnTo>
                    <a:pt x="6171" y="16"/>
                  </a:lnTo>
                  <a:lnTo>
                    <a:pt x="6252" y="16"/>
                  </a:lnTo>
                  <a:lnTo>
                    <a:pt x="6267" y="0"/>
                  </a:lnTo>
                  <a:close/>
                  <a:moveTo>
                    <a:pt x="6363" y="0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0"/>
                  </a:lnTo>
                  <a:close/>
                  <a:moveTo>
                    <a:pt x="6556" y="0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0"/>
                  </a:lnTo>
                  <a:close/>
                  <a:moveTo>
                    <a:pt x="6748" y="0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0"/>
                  </a:lnTo>
                  <a:close/>
                  <a:moveTo>
                    <a:pt x="6940" y="0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0"/>
                  </a:lnTo>
                  <a:close/>
                  <a:moveTo>
                    <a:pt x="7133" y="0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0"/>
                  </a:lnTo>
                  <a:close/>
                  <a:moveTo>
                    <a:pt x="7325" y="0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0"/>
                  </a:lnTo>
                  <a:close/>
                  <a:moveTo>
                    <a:pt x="7517" y="0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0"/>
                  </a:lnTo>
                  <a:close/>
                  <a:moveTo>
                    <a:pt x="7710" y="0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0"/>
                  </a:lnTo>
                  <a:close/>
                  <a:moveTo>
                    <a:pt x="7902" y="0"/>
                  </a:moveTo>
                  <a:lnTo>
                    <a:pt x="7917" y="16"/>
                  </a:lnTo>
                  <a:lnTo>
                    <a:pt x="7998" y="16"/>
                  </a:lnTo>
                  <a:lnTo>
                    <a:pt x="7998" y="0"/>
                  </a:lnTo>
                  <a:close/>
                  <a:moveTo>
                    <a:pt x="8094" y="0"/>
                  </a:moveTo>
                  <a:lnTo>
                    <a:pt x="8110" y="16"/>
                  </a:lnTo>
                  <a:lnTo>
                    <a:pt x="8191" y="16"/>
                  </a:lnTo>
                  <a:lnTo>
                    <a:pt x="8191" y="0"/>
                  </a:lnTo>
                  <a:close/>
                  <a:moveTo>
                    <a:pt x="8287" y="0"/>
                  </a:moveTo>
                  <a:lnTo>
                    <a:pt x="8302" y="16"/>
                  </a:lnTo>
                  <a:lnTo>
                    <a:pt x="8383" y="16"/>
                  </a:lnTo>
                  <a:lnTo>
                    <a:pt x="8383" y="0"/>
                  </a:lnTo>
                  <a:close/>
                  <a:moveTo>
                    <a:pt x="8479" y="0"/>
                  </a:moveTo>
                  <a:lnTo>
                    <a:pt x="8494" y="16"/>
                  </a:lnTo>
                  <a:lnTo>
                    <a:pt x="8575" y="16"/>
                  </a:lnTo>
                  <a:lnTo>
                    <a:pt x="8575" y="0"/>
                  </a:lnTo>
                  <a:close/>
                  <a:moveTo>
                    <a:pt x="8671" y="0"/>
                  </a:moveTo>
                  <a:lnTo>
                    <a:pt x="8687" y="16"/>
                  </a:lnTo>
                  <a:lnTo>
                    <a:pt x="8768" y="16"/>
                  </a:lnTo>
                  <a:lnTo>
                    <a:pt x="8768" y="0"/>
                  </a:lnTo>
                  <a:close/>
                  <a:moveTo>
                    <a:pt x="8864" y="0"/>
                  </a:moveTo>
                  <a:lnTo>
                    <a:pt x="8879" y="16"/>
                  </a:lnTo>
                  <a:lnTo>
                    <a:pt x="8960" y="16"/>
                  </a:lnTo>
                  <a:lnTo>
                    <a:pt x="8960" y="0"/>
                  </a:lnTo>
                  <a:close/>
                  <a:moveTo>
                    <a:pt x="9056" y="0"/>
                  </a:moveTo>
                  <a:lnTo>
                    <a:pt x="9072" y="16"/>
                  </a:lnTo>
                  <a:lnTo>
                    <a:pt x="9152" y="16"/>
                  </a:lnTo>
                  <a:lnTo>
                    <a:pt x="9168" y="0"/>
                  </a:lnTo>
                  <a:close/>
                  <a:moveTo>
                    <a:pt x="9248" y="0"/>
                  </a:moveTo>
                  <a:lnTo>
                    <a:pt x="9264" y="16"/>
                  </a:lnTo>
                  <a:lnTo>
                    <a:pt x="9345" y="16"/>
                  </a:lnTo>
                  <a:lnTo>
                    <a:pt x="9360" y="0"/>
                  </a:lnTo>
                  <a:close/>
                  <a:moveTo>
                    <a:pt x="9441" y="0"/>
                  </a:moveTo>
                  <a:lnTo>
                    <a:pt x="9456" y="16"/>
                  </a:lnTo>
                  <a:lnTo>
                    <a:pt x="9537" y="16"/>
                  </a:lnTo>
                  <a:lnTo>
                    <a:pt x="9552" y="0"/>
                  </a:lnTo>
                  <a:close/>
                  <a:moveTo>
                    <a:pt x="9633" y="0"/>
                  </a:moveTo>
                  <a:lnTo>
                    <a:pt x="9649" y="16"/>
                  </a:lnTo>
                  <a:lnTo>
                    <a:pt x="9729" y="16"/>
                  </a:lnTo>
                  <a:lnTo>
                    <a:pt x="9745" y="0"/>
                  </a:lnTo>
                  <a:close/>
                  <a:moveTo>
                    <a:pt x="9826" y="0"/>
                  </a:moveTo>
                  <a:lnTo>
                    <a:pt x="9841" y="16"/>
                  </a:lnTo>
                  <a:lnTo>
                    <a:pt x="9922" y="16"/>
                  </a:lnTo>
                  <a:lnTo>
                    <a:pt x="9937" y="0"/>
                  </a:lnTo>
                  <a:close/>
                  <a:moveTo>
                    <a:pt x="10018" y="0"/>
                  </a:moveTo>
                  <a:lnTo>
                    <a:pt x="10033" y="16"/>
                  </a:lnTo>
                  <a:lnTo>
                    <a:pt x="10114" y="16"/>
                  </a:lnTo>
                  <a:lnTo>
                    <a:pt x="10129" y="0"/>
                  </a:lnTo>
                  <a:close/>
                  <a:moveTo>
                    <a:pt x="10210" y="0"/>
                  </a:moveTo>
                  <a:lnTo>
                    <a:pt x="10226" y="16"/>
                  </a:lnTo>
                  <a:lnTo>
                    <a:pt x="10306" y="16"/>
                  </a:lnTo>
                  <a:lnTo>
                    <a:pt x="10322" y="0"/>
                  </a:lnTo>
                  <a:close/>
                  <a:moveTo>
                    <a:pt x="10403" y="0"/>
                  </a:moveTo>
                  <a:lnTo>
                    <a:pt x="10418" y="16"/>
                  </a:lnTo>
                  <a:lnTo>
                    <a:pt x="10499" y="16"/>
                  </a:lnTo>
                  <a:lnTo>
                    <a:pt x="10514" y="0"/>
                  </a:lnTo>
                  <a:close/>
                  <a:moveTo>
                    <a:pt x="10595" y="0"/>
                  </a:moveTo>
                  <a:lnTo>
                    <a:pt x="10610" y="16"/>
                  </a:lnTo>
                  <a:lnTo>
                    <a:pt x="10691" y="16"/>
                  </a:lnTo>
                  <a:lnTo>
                    <a:pt x="10706" y="0"/>
                  </a:lnTo>
                  <a:close/>
                  <a:moveTo>
                    <a:pt x="10803" y="0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121551" y="2357722"/>
              <a:ext cx="2994161" cy="4677"/>
            </a:xfrm>
            <a:custGeom>
              <a:avLst/>
              <a:gdLst/>
              <a:ahLst/>
              <a:cxnLst/>
              <a:rect l="l" t="t" r="r" b="b"/>
              <a:pathLst>
                <a:path w="10884" h="17" extrusionOk="0">
                  <a:moveTo>
                    <a:pt x="0" y="1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81" y="1"/>
                  </a:lnTo>
                  <a:close/>
                  <a:moveTo>
                    <a:pt x="193" y="1"/>
                  </a:moveTo>
                  <a:lnTo>
                    <a:pt x="193" y="16"/>
                  </a:lnTo>
                  <a:lnTo>
                    <a:pt x="289" y="16"/>
                  </a:lnTo>
                  <a:lnTo>
                    <a:pt x="273" y="1"/>
                  </a:lnTo>
                  <a:close/>
                  <a:moveTo>
                    <a:pt x="385" y="1"/>
                  </a:moveTo>
                  <a:lnTo>
                    <a:pt x="385" y="16"/>
                  </a:lnTo>
                  <a:lnTo>
                    <a:pt x="481" y="16"/>
                  </a:lnTo>
                  <a:lnTo>
                    <a:pt x="466" y="1"/>
                  </a:lnTo>
                  <a:close/>
                  <a:moveTo>
                    <a:pt x="577" y="1"/>
                  </a:moveTo>
                  <a:lnTo>
                    <a:pt x="577" y="16"/>
                  </a:lnTo>
                  <a:lnTo>
                    <a:pt x="674" y="16"/>
                  </a:lnTo>
                  <a:lnTo>
                    <a:pt x="658" y="1"/>
                  </a:lnTo>
                  <a:close/>
                  <a:moveTo>
                    <a:pt x="770" y="1"/>
                  </a:moveTo>
                  <a:lnTo>
                    <a:pt x="770" y="16"/>
                  </a:lnTo>
                  <a:lnTo>
                    <a:pt x="866" y="16"/>
                  </a:lnTo>
                  <a:lnTo>
                    <a:pt x="850" y="1"/>
                  </a:lnTo>
                  <a:close/>
                  <a:moveTo>
                    <a:pt x="962" y="1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1"/>
                  </a:lnTo>
                  <a:close/>
                  <a:moveTo>
                    <a:pt x="1154" y="1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1"/>
                  </a:lnTo>
                  <a:close/>
                  <a:moveTo>
                    <a:pt x="1347" y="1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1"/>
                  </a:lnTo>
                  <a:close/>
                  <a:moveTo>
                    <a:pt x="1539" y="1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1"/>
                  </a:lnTo>
                  <a:close/>
                  <a:moveTo>
                    <a:pt x="1731" y="1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1"/>
                  </a:lnTo>
                  <a:close/>
                  <a:moveTo>
                    <a:pt x="1924" y="1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1"/>
                  </a:lnTo>
                  <a:close/>
                  <a:moveTo>
                    <a:pt x="2116" y="1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1"/>
                  </a:lnTo>
                  <a:close/>
                  <a:moveTo>
                    <a:pt x="2309" y="1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1"/>
                  </a:lnTo>
                  <a:close/>
                  <a:moveTo>
                    <a:pt x="2516" y="1"/>
                  </a:moveTo>
                  <a:lnTo>
                    <a:pt x="2501" y="16"/>
                  </a:lnTo>
                  <a:lnTo>
                    <a:pt x="2597" y="16"/>
                  </a:lnTo>
                  <a:lnTo>
                    <a:pt x="2597" y="1"/>
                  </a:lnTo>
                  <a:close/>
                  <a:moveTo>
                    <a:pt x="2709" y="1"/>
                  </a:moveTo>
                  <a:lnTo>
                    <a:pt x="2693" y="16"/>
                  </a:lnTo>
                  <a:lnTo>
                    <a:pt x="2789" y="16"/>
                  </a:lnTo>
                  <a:lnTo>
                    <a:pt x="2789" y="1"/>
                  </a:lnTo>
                  <a:close/>
                  <a:moveTo>
                    <a:pt x="2901" y="1"/>
                  </a:moveTo>
                  <a:lnTo>
                    <a:pt x="2886" y="16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93" y="1"/>
                  </a:moveTo>
                  <a:lnTo>
                    <a:pt x="3078" y="16"/>
                  </a:lnTo>
                  <a:lnTo>
                    <a:pt x="3174" y="16"/>
                  </a:lnTo>
                  <a:lnTo>
                    <a:pt x="3174" y="1"/>
                  </a:lnTo>
                  <a:close/>
                  <a:moveTo>
                    <a:pt x="3286" y="1"/>
                  </a:moveTo>
                  <a:lnTo>
                    <a:pt x="3270" y="16"/>
                  </a:lnTo>
                  <a:lnTo>
                    <a:pt x="3366" y="16"/>
                  </a:lnTo>
                  <a:lnTo>
                    <a:pt x="3366" y="1"/>
                  </a:lnTo>
                  <a:close/>
                  <a:moveTo>
                    <a:pt x="3478" y="1"/>
                  </a:moveTo>
                  <a:lnTo>
                    <a:pt x="3463" y="16"/>
                  </a:lnTo>
                  <a:lnTo>
                    <a:pt x="3559" y="16"/>
                  </a:lnTo>
                  <a:lnTo>
                    <a:pt x="3559" y="1"/>
                  </a:lnTo>
                  <a:close/>
                  <a:moveTo>
                    <a:pt x="3670" y="1"/>
                  </a:moveTo>
                  <a:lnTo>
                    <a:pt x="3655" y="16"/>
                  </a:lnTo>
                  <a:lnTo>
                    <a:pt x="3767" y="16"/>
                  </a:lnTo>
                  <a:lnTo>
                    <a:pt x="3751" y="1"/>
                  </a:lnTo>
                  <a:close/>
                  <a:moveTo>
                    <a:pt x="3863" y="1"/>
                  </a:moveTo>
                  <a:lnTo>
                    <a:pt x="3847" y="16"/>
                  </a:lnTo>
                  <a:lnTo>
                    <a:pt x="3959" y="16"/>
                  </a:lnTo>
                  <a:lnTo>
                    <a:pt x="3943" y="1"/>
                  </a:lnTo>
                  <a:close/>
                  <a:moveTo>
                    <a:pt x="4055" y="1"/>
                  </a:moveTo>
                  <a:lnTo>
                    <a:pt x="4040" y="16"/>
                  </a:lnTo>
                  <a:lnTo>
                    <a:pt x="4151" y="16"/>
                  </a:lnTo>
                  <a:lnTo>
                    <a:pt x="4136" y="1"/>
                  </a:lnTo>
                  <a:close/>
                  <a:moveTo>
                    <a:pt x="4247" y="1"/>
                  </a:moveTo>
                  <a:lnTo>
                    <a:pt x="4232" y="16"/>
                  </a:lnTo>
                  <a:lnTo>
                    <a:pt x="4344" y="16"/>
                  </a:lnTo>
                  <a:lnTo>
                    <a:pt x="4328" y="1"/>
                  </a:lnTo>
                  <a:close/>
                  <a:moveTo>
                    <a:pt x="4440" y="1"/>
                  </a:moveTo>
                  <a:lnTo>
                    <a:pt x="4424" y="16"/>
                  </a:lnTo>
                  <a:lnTo>
                    <a:pt x="4536" y="16"/>
                  </a:lnTo>
                  <a:lnTo>
                    <a:pt x="4521" y="1"/>
                  </a:lnTo>
                  <a:close/>
                  <a:moveTo>
                    <a:pt x="4632" y="1"/>
                  </a:moveTo>
                  <a:lnTo>
                    <a:pt x="4617" y="16"/>
                  </a:lnTo>
                  <a:lnTo>
                    <a:pt x="4728" y="16"/>
                  </a:lnTo>
                  <a:lnTo>
                    <a:pt x="4713" y="1"/>
                  </a:lnTo>
                  <a:close/>
                  <a:moveTo>
                    <a:pt x="4824" y="1"/>
                  </a:moveTo>
                  <a:lnTo>
                    <a:pt x="4809" y="16"/>
                  </a:lnTo>
                  <a:lnTo>
                    <a:pt x="4921" y="16"/>
                  </a:lnTo>
                  <a:lnTo>
                    <a:pt x="4905" y="1"/>
                  </a:lnTo>
                  <a:close/>
                  <a:moveTo>
                    <a:pt x="5017" y="1"/>
                  </a:moveTo>
                  <a:lnTo>
                    <a:pt x="5001" y="16"/>
                  </a:lnTo>
                  <a:lnTo>
                    <a:pt x="5113" y="16"/>
                  </a:lnTo>
                  <a:lnTo>
                    <a:pt x="5098" y="1"/>
                  </a:lnTo>
                  <a:close/>
                  <a:moveTo>
                    <a:pt x="5209" y="1"/>
                  </a:moveTo>
                  <a:lnTo>
                    <a:pt x="5209" y="16"/>
                  </a:lnTo>
                  <a:lnTo>
                    <a:pt x="5305" y="16"/>
                  </a:lnTo>
                  <a:lnTo>
                    <a:pt x="5290" y="1"/>
                  </a:lnTo>
                  <a:close/>
                  <a:moveTo>
                    <a:pt x="5401" y="1"/>
                  </a:moveTo>
                  <a:lnTo>
                    <a:pt x="5401" y="16"/>
                  </a:lnTo>
                  <a:lnTo>
                    <a:pt x="5498" y="16"/>
                  </a:lnTo>
                  <a:lnTo>
                    <a:pt x="5482" y="1"/>
                  </a:lnTo>
                  <a:close/>
                  <a:moveTo>
                    <a:pt x="5594" y="1"/>
                  </a:moveTo>
                  <a:lnTo>
                    <a:pt x="5594" y="16"/>
                  </a:lnTo>
                  <a:lnTo>
                    <a:pt x="5690" y="16"/>
                  </a:lnTo>
                  <a:lnTo>
                    <a:pt x="5675" y="1"/>
                  </a:lnTo>
                  <a:close/>
                  <a:moveTo>
                    <a:pt x="5786" y="1"/>
                  </a:moveTo>
                  <a:lnTo>
                    <a:pt x="5786" y="16"/>
                  </a:lnTo>
                  <a:lnTo>
                    <a:pt x="5882" y="16"/>
                  </a:lnTo>
                  <a:lnTo>
                    <a:pt x="5867" y="1"/>
                  </a:lnTo>
                  <a:close/>
                  <a:moveTo>
                    <a:pt x="5979" y="1"/>
                  </a:moveTo>
                  <a:lnTo>
                    <a:pt x="5979" y="16"/>
                  </a:lnTo>
                  <a:lnTo>
                    <a:pt x="6075" y="16"/>
                  </a:lnTo>
                  <a:lnTo>
                    <a:pt x="6059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267" y="16"/>
                  </a:lnTo>
                  <a:lnTo>
                    <a:pt x="6252" y="1"/>
                  </a:lnTo>
                  <a:close/>
                  <a:moveTo>
                    <a:pt x="6363" y="1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1"/>
                  </a:lnTo>
                  <a:close/>
                  <a:moveTo>
                    <a:pt x="6556" y="1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1"/>
                  </a:lnTo>
                  <a:close/>
                  <a:moveTo>
                    <a:pt x="6748" y="1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1"/>
                  </a:lnTo>
                  <a:close/>
                  <a:moveTo>
                    <a:pt x="6940" y="1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1"/>
                  </a:lnTo>
                  <a:close/>
                  <a:moveTo>
                    <a:pt x="7133" y="1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1"/>
                  </a:lnTo>
                  <a:close/>
                  <a:moveTo>
                    <a:pt x="7325" y="1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1"/>
                  </a:lnTo>
                  <a:close/>
                  <a:moveTo>
                    <a:pt x="7517" y="1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1"/>
                  </a:lnTo>
                  <a:close/>
                  <a:moveTo>
                    <a:pt x="7710" y="1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1"/>
                  </a:lnTo>
                  <a:close/>
                  <a:moveTo>
                    <a:pt x="7917" y="1"/>
                  </a:moveTo>
                  <a:lnTo>
                    <a:pt x="7902" y="16"/>
                  </a:lnTo>
                  <a:lnTo>
                    <a:pt x="7998" y="16"/>
                  </a:lnTo>
                  <a:lnTo>
                    <a:pt x="7998" y="1"/>
                  </a:lnTo>
                  <a:close/>
                  <a:moveTo>
                    <a:pt x="8110" y="1"/>
                  </a:moveTo>
                  <a:lnTo>
                    <a:pt x="8094" y="16"/>
                  </a:lnTo>
                  <a:lnTo>
                    <a:pt x="8191" y="16"/>
                  </a:lnTo>
                  <a:lnTo>
                    <a:pt x="8191" y="1"/>
                  </a:lnTo>
                  <a:close/>
                  <a:moveTo>
                    <a:pt x="8302" y="1"/>
                  </a:moveTo>
                  <a:lnTo>
                    <a:pt x="8287" y="16"/>
                  </a:lnTo>
                  <a:lnTo>
                    <a:pt x="8383" y="16"/>
                  </a:lnTo>
                  <a:lnTo>
                    <a:pt x="8383" y="1"/>
                  </a:lnTo>
                  <a:close/>
                  <a:moveTo>
                    <a:pt x="8494" y="1"/>
                  </a:moveTo>
                  <a:lnTo>
                    <a:pt x="8479" y="16"/>
                  </a:lnTo>
                  <a:lnTo>
                    <a:pt x="8575" y="16"/>
                  </a:lnTo>
                  <a:lnTo>
                    <a:pt x="8575" y="1"/>
                  </a:lnTo>
                  <a:close/>
                  <a:moveTo>
                    <a:pt x="8687" y="1"/>
                  </a:moveTo>
                  <a:lnTo>
                    <a:pt x="8671" y="16"/>
                  </a:lnTo>
                  <a:lnTo>
                    <a:pt x="8768" y="16"/>
                  </a:lnTo>
                  <a:lnTo>
                    <a:pt x="8768" y="1"/>
                  </a:lnTo>
                  <a:close/>
                  <a:moveTo>
                    <a:pt x="8879" y="1"/>
                  </a:moveTo>
                  <a:lnTo>
                    <a:pt x="8864" y="16"/>
                  </a:lnTo>
                  <a:lnTo>
                    <a:pt x="8960" y="16"/>
                  </a:lnTo>
                  <a:lnTo>
                    <a:pt x="8960" y="1"/>
                  </a:lnTo>
                  <a:close/>
                  <a:moveTo>
                    <a:pt x="9072" y="1"/>
                  </a:moveTo>
                  <a:lnTo>
                    <a:pt x="9056" y="16"/>
                  </a:lnTo>
                  <a:lnTo>
                    <a:pt x="9168" y="16"/>
                  </a:lnTo>
                  <a:lnTo>
                    <a:pt x="9152" y="1"/>
                  </a:lnTo>
                  <a:close/>
                  <a:moveTo>
                    <a:pt x="9264" y="1"/>
                  </a:moveTo>
                  <a:lnTo>
                    <a:pt x="9248" y="16"/>
                  </a:lnTo>
                  <a:lnTo>
                    <a:pt x="9360" y="16"/>
                  </a:lnTo>
                  <a:lnTo>
                    <a:pt x="9345" y="1"/>
                  </a:lnTo>
                  <a:close/>
                  <a:moveTo>
                    <a:pt x="9456" y="1"/>
                  </a:moveTo>
                  <a:lnTo>
                    <a:pt x="9441" y="16"/>
                  </a:lnTo>
                  <a:lnTo>
                    <a:pt x="9552" y="16"/>
                  </a:lnTo>
                  <a:lnTo>
                    <a:pt x="9537" y="1"/>
                  </a:lnTo>
                  <a:close/>
                  <a:moveTo>
                    <a:pt x="9649" y="1"/>
                  </a:moveTo>
                  <a:lnTo>
                    <a:pt x="9633" y="16"/>
                  </a:lnTo>
                  <a:lnTo>
                    <a:pt x="9745" y="16"/>
                  </a:lnTo>
                  <a:lnTo>
                    <a:pt x="9729" y="1"/>
                  </a:lnTo>
                  <a:close/>
                  <a:moveTo>
                    <a:pt x="9841" y="1"/>
                  </a:moveTo>
                  <a:lnTo>
                    <a:pt x="9826" y="16"/>
                  </a:lnTo>
                  <a:lnTo>
                    <a:pt x="9937" y="16"/>
                  </a:lnTo>
                  <a:lnTo>
                    <a:pt x="9922" y="1"/>
                  </a:lnTo>
                  <a:close/>
                  <a:moveTo>
                    <a:pt x="10033" y="1"/>
                  </a:moveTo>
                  <a:lnTo>
                    <a:pt x="10018" y="16"/>
                  </a:lnTo>
                  <a:lnTo>
                    <a:pt x="10129" y="16"/>
                  </a:lnTo>
                  <a:lnTo>
                    <a:pt x="10114" y="1"/>
                  </a:lnTo>
                  <a:close/>
                  <a:moveTo>
                    <a:pt x="10226" y="1"/>
                  </a:moveTo>
                  <a:lnTo>
                    <a:pt x="10210" y="16"/>
                  </a:lnTo>
                  <a:lnTo>
                    <a:pt x="10322" y="16"/>
                  </a:lnTo>
                  <a:lnTo>
                    <a:pt x="10306" y="1"/>
                  </a:lnTo>
                  <a:close/>
                  <a:moveTo>
                    <a:pt x="10418" y="1"/>
                  </a:moveTo>
                  <a:lnTo>
                    <a:pt x="10403" y="16"/>
                  </a:lnTo>
                  <a:lnTo>
                    <a:pt x="10514" y="16"/>
                  </a:lnTo>
                  <a:lnTo>
                    <a:pt x="10499" y="1"/>
                  </a:lnTo>
                  <a:close/>
                  <a:moveTo>
                    <a:pt x="10610" y="1"/>
                  </a:moveTo>
                  <a:lnTo>
                    <a:pt x="10595" y="16"/>
                  </a:lnTo>
                  <a:lnTo>
                    <a:pt x="10706" y="16"/>
                  </a:lnTo>
                  <a:lnTo>
                    <a:pt x="10691" y="1"/>
                  </a:lnTo>
                  <a:close/>
                  <a:moveTo>
                    <a:pt x="10803" y="1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121551" y="2710120"/>
              <a:ext cx="2994161" cy="4677"/>
            </a:xfrm>
            <a:custGeom>
              <a:avLst/>
              <a:gdLst/>
              <a:ahLst/>
              <a:cxnLst/>
              <a:rect l="l" t="t" r="r" b="b"/>
              <a:pathLst>
                <a:path w="10884" h="17" extrusionOk="0">
                  <a:moveTo>
                    <a:pt x="0" y="1"/>
                  </a:moveTo>
                  <a:lnTo>
                    <a:pt x="0" y="16"/>
                  </a:lnTo>
                  <a:lnTo>
                    <a:pt x="81" y="16"/>
                  </a:lnTo>
                  <a:lnTo>
                    <a:pt x="96" y="1"/>
                  </a:lnTo>
                  <a:close/>
                  <a:moveTo>
                    <a:pt x="193" y="1"/>
                  </a:moveTo>
                  <a:lnTo>
                    <a:pt x="193" y="16"/>
                  </a:lnTo>
                  <a:lnTo>
                    <a:pt x="273" y="16"/>
                  </a:lnTo>
                  <a:lnTo>
                    <a:pt x="289" y="1"/>
                  </a:lnTo>
                  <a:close/>
                  <a:moveTo>
                    <a:pt x="385" y="1"/>
                  </a:moveTo>
                  <a:lnTo>
                    <a:pt x="385" y="16"/>
                  </a:lnTo>
                  <a:lnTo>
                    <a:pt x="466" y="16"/>
                  </a:lnTo>
                  <a:lnTo>
                    <a:pt x="481" y="1"/>
                  </a:lnTo>
                  <a:close/>
                  <a:moveTo>
                    <a:pt x="577" y="1"/>
                  </a:moveTo>
                  <a:lnTo>
                    <a:pt x="577" y="16"/>
                  </a:lnTo>
                  <a:lnTo>
                    <a:pt x="658" y="16"/>
                  </a:lnTo>
                  <a:lnTo>
                    <a:pt x="674" y="1"/>
                  </a:lnTo>
                  <a:close/>
                  <a:moveTo>
                    <a:pt x="770" y="1"/>
                  </a:moveTo>
                  <a:lnTo>
                    <a:pt x="770" y="16"/>
                  </a:lnTo>
                  <a:lnTo>
                    <a:pt x="850" y="16"/>
                  </a:lnTo>
                  <a:lnTo>
                    <a:pt x="866" y="1"/>
                  </a:lnTo>
                  <a:close/>
                  <a:moveTo>
                    <a:pt x="962" y="1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1"/>
                  </a:lnTo>
                  <a:close/>
                  <a:moveTo>
                    <a:pt x="1154" y="1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1"/>
                  </a:lnTo>
                  <a:close/>
                  <a:moveTo>
                    <a:pt x="1347" y="1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1"/>
                  </a:lnTo>
                  <a:close/>
                  <a:moveTo>
                    <a:pt x="1539" y="1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1"/>
                  </a:lnTo>
                  <a:close/>
                  <a:moveTo>
                    <a:pt x="1731" y="1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1"/>
                  </a:lnTo>
                  <a:close/>
                  <a:moveTo>
                    <a:pt x="1924" y="1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1"/>
                  </a:lnTo>
                  <a:close/>
                  <a:moveTo>
                    <a:pt x="2116" y="1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1"/>
                  </a:lnTo>
                  <a:close/>
                  <a:moveTo>
                    <a:pt x="2309" y="1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1"/>
                  </a:lnTo>
                  <a:close/>
                  <a:moveTo>
                    <a:pt x="2501" y="1"/>
                  </a:moveTo>
                  <a:lnTo>
                    <a:pt x="2516" y="16"/>
                  </a:lnTo>
                  <a:lnTo>
                    <a:pt x="2597" y="16"/>
                  </a:lnTo>
                  <a:lnTo>
                    <a:pt x="2597" y="1"/>
                  </a:lnTo>
                  <a:close/>
                  <a:moveTo>
                    <a:pt x="2693" y="1"/>
                  </a:moveTo>
                  <a:lnTo>
                    <a:pt x="2709" y="16"/>
                  </a:lnTo>
                  <a:lnTo>
                    <a:pt x="2789" y="16"/>
                  </a:lnTo>
                  <a:lnTo>
                    <a:pt x="2789" y="1"/>
                  </a:lnTo>
                  <a:close/>
                  <a:moveTo>
                    <a:pt x="2886" y="1"/>
                  </a:moveTo>
                  <a:lnTo>
                    <a:pt x="2901" y="16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78" y="1"/>
                  </a:moveTo>
                  <a:lnTo>
                    <a:pt x="3093" y="16"/>
                  </a:lnTo>
                  <a:lnTo>
                    <a:pt x="3174" y="16"/>
                  </a:lnTo>
                  <a:lnTo>
                    <a:pt x="3174" y="1"/>
                  </a:lnTo>
                  <a:close/>
                  <a:moveTo>
                    <a:pt x="3270" y="1"/>
                  </a:moveTo>
                  <a:lnTo>
                    <a:pt x="3286" y="16"/>
                  </a:lnTo>
                  <a:lnTo>
                    <a:pt x="3366" y="16"/>
                  </a:lnTo>
                  <a:lnTo>
                    <a:pt x="3366" y="1"/>
                  </a:lnTo>
                  <a:close/>
                  <a:moveTo>
                    <a:pt x="3463" y="1"/>
                  </a:moveTo>
                  <a:lnTo>
                    <a:pt x="3478" y="16"/>
                  </a:lnTo>
                  <a:lnTo>
                    <a:pt x="3559" y="16"/>
                  </a:lnTo>
                  <a:lnTo>
                    <a:pt x="3559" y="1"/>
                  </a:lnTo>
                  <a:close/>
                  <a:moveTo>
                    <a:pt x="3655" y="1"/>
                  </a:moveTo>
                  <a:lnTo>
                    <a:pt x="3670" y="16"/>
                  </a:lnTo>
                  <a:lnTo>
                    <a:pt x="3751" y="16"/>
                  </a:lnTo>
                  <a:lnTo>
                    <a:pt x="3767" y="1"/>
                  </a:lnTo>
                  <a:close/>
                  <a:moveTo>
                    <a:pt x="3847" y="1"/>
                  </a:moveTo>
                  <a:lnTo>
                    <a:pt x="3863" y="16"/>
                  </a:lnTo>
                  <a:lnTo>
                    <a:pt x="3943" y="16"/>
                  </a:lnTo>
                  <a:lnTo>
                    <a:pt x="3959" y="1"/>
                  </a:lnTo>
                  <a:close/>
                  <a:moveTo>
                    <a:pt x="4040" y="1"/>
                  </a:moveTo>
                  <a:lnTo>
                    <a:pt x="4055" y="16"/>
                  </a:lnTo>
                  <a:lnTo>
                    <a:pt x="4136" y="16"/>
                  </a:lnTo>
                  <a:lnTo>
                    <a:pt x="4151" y="1"/>
                  </a:lnTo>
                  <a:close/>
                  <a:moveTo>
                    <a:pt x="4232" y="1"/>
                  </a:moveTo>
                  <a:lnTo>
                    <a:pt x="4247" y="16"/>
                  </a:lnTo>
                  <a:lnTo>
                    <a:pt x="4328" y="16"/>
                  </a:lnTo>
                  <a:lnTo>
                    <a:pt x="4344" y="1"/>
                  </a:lnTo>
                  <a:close/>
                  <a:moveTo>
                    <a:pt x="4424" y="1"/>
                  </a:moveTo>
                  <a:lnTo>
                    <a:pt x="4440" y="16"/>
                  </a:lnTo>
                  <a:lnTo>
                    <a:pt x="4521" y="16"/>
                  </a:lnTo>
                  <a:lnTo>
                    <a:pt x="4536" y="1"/>
                  </a:lnTo>
                  <a:close/>
                  <a:moveTo>
                    <a:pt x="4617" y="1"/>
                  </a:moveTo>
                  <a:lnTo>
                    <a:pt x="4632" y="16"/>
                  </a:lnTo>
                  <a:lnTo>
                    <a:pt x="4713" y="16"/>
                  </a:lnTo>
                  <a:lnTo>
                    <a:pt x="4728" y="1"/>
                  </a:lnTo>
                  <a:close/>
                  <a:moveTo>
                    <a:pt x="4809" y="1"/>
                  </a:moveTo>
                  <a:lnTo>
                    <a:pt x="4824" y="16"/>
                  </a:lnTo>
                  <a:lnTo>
                    <a:pt x="4905" y="16"/>
                  </a:lnTo>
                  <a:lnTo>
                    <a:pt x="4921" y="1"/>
                  </a:lnTo>
                  <a:close/>
                  <a:moveTo>
                    <a:pt x="5001" y="1"/>
                  </a:moveTo>
                  <a:lnTo>
                    <a:pt x="5017" y="16"/>
                  </a:lnTo>
                  <a:lnTo>
                    <a:pt x="5098" y="16"/>
                  </a:lnTo>
                  <a:lnTo>
                    <a:pt x="5113" y="1"/>
                  </a:lnTo>
                  <a:close/>
                  <a:moveTo>
                    <a:pt x="5209" y="1"/>
                  </a:moveTo>
                  <a:lnTo>
                    <a:pt x="5209" y="16"/>
                  </a:lnTo>
                  <a:lnTo>
                    <a:pt x="5290" y="16"/>
                  </a:lnTo>
                  <a:lnTo>
                    <a:pt x="5305" y="1"/>
                  </a:lnTo>
                  <a:close/>
                  <a:moveTo>
                    <a:pt x="5401" y="1"/>
                  </a:moveTo>
                  <a:lnTo>
                    <a:pt x="5401" y="16"/>
                  </a:lnTo>
                  <a:lnTo>
                    <a:pt x="5482" y="16"/>
                  </a:lnTo>
                  <a:lnTo>
                    <a:pt x="5498" y="1"/>
                  </a:lnTo>
                  <a:close/>
                  <a:moveTo>
                    <a:pt x="5594" y="1"/>
                  </a:moveTo>
                  <a:lnTo>
                    <a:pt x="5594" y="16"/>
                  </a:lnTo>
                  <a:lnTo>
                    <a:pt x="5675" y="16"/>
                  </a:lnTo>
                  <a:lnTo>
                    <a:pt x="5690" y="1"/>
                  </a:lnTo>
                  <a:close/>
                  <a:moveTo>
                    <a:pt x="5786" y="1"/>
                  </a:moveTo>
                  <a:lnTo>
                    <a:pt x="5786" y="16"/>
                  </a:lnTo>
                  <a:lnTo>
                    <a:pt x="5867" y="16"/>
                  </a:lnTo>
                  <a:lnTo>
                    <a:pt x="5882" y="1"/>
                  </a:lnTo>
                  <a:close/>
                  <a:moveTo>
                    <a:pt x="5979" y="1"/>
                  </a:moveTo>
                  <a:lnTo>
                    <a:pt x="5979" y="16"/>
                  </a:lnTo>
                  <a:lnTo>
                    <a:pt x="6059" y="16"/>
                  </a:lnTo>
                  <a:lnTo>
                    <a:pt x="6075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252" y="16"/>
                  </a:lnTo>
                  <a:lnTo>
                    <a:pt x="6267" y="1"/>
                  </a:lnTo>
                  <a:close/>
                  <a:moveTo>
                    <a:pt x="6363" y="1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1"/>
                  </a:lnTo>
                  <a:close/>
                  <a:moveTo>
                    <a:pt x="6556" y="1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1"/>
                  </a:lnTo>
                  <a:close/>
                  <a:moveTo>
                    <a:pt x="6748" y="1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1"/>
                  </a:lnTo>
                  <a:close/>
                  <a:moveTo>
                    <a:pt x="6940" y="1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1"/>
                  </a:lnTo>
                  <a:close/>
                  <a:moveTo>
                    <a:pt x="7133" y="1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1"/>
                  </a:lnTo>
                  <a:close/>
                  <a:moveTo>
                    <a:pt x="7325" y="1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1"/>
                  </a:lnTo>
                  <a:close/>
                  <a:moveTo>
                    <a:pt x="7517" y="1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1"/>
                  </a:lnTo>
                  <a:close/>
                  <a:moveTo>
                    <a:pt x="7710" y="1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1"/>
                  </a:lnTo>
                  <a:close/>
                  <a:moveTo>
                    <a:pt x="7902" y="1"/>
                  </a:moveTo>
                  <a:lnTo>
                    <a:pt x="7917" y="16"/>
                  </a:lnTo>
                  <a:lnTo>
                    <a:pt x="7998" y="16"/>
                  </a:lnTo>
                  <a:lnTo>
                    <a:pt x="7998" y="1"/>
                  </a:lnTo>
                  <a:close/>
                  <a:moveTo>
                    <a:pt x="8094" y="1"/>
                  </a:moveTo>
                  <a:lnTo>
                    <a:pt x="8110" y="16"/>
                  </a:lnTo>
                  <a:lnTo>
                    <a:pt x="8191" y="16"/>
                  </a:lnTo>
                  <a:lnTo>
                    <a:pt x="8191" y="1"/>
                  </a:lnTo>
                  <a:close/>
                  <a:moveTo>
                    <a:pt x="8287" y="1"/>
                  </a:moveTo>
                  <a:lnTo>
                    <a:pt x="8302" y="16"/>
                  </a:lnTo>
                  <a:lnTo>
                    <a:pt x="8383" y="16"/>
                  </a:lnTo>
                  <a:lnTo>
                    <a:pt x="8383" y="1"/>
                  </a:lnTo>
                  <a:close/>
                  <a:moveTo>
                    <a:pt x="8479" y="1"/>
                  </a:moveTo>
                  <a:lnTo>
                    <a:pt x="8494" y="16"/>
                  </a:lnTo>
                  <a:lnTo>
                    <a:pt x="8575" y="16"/>
                  </a:lnTo>
                  <a:lnTo>
                    <a:pt x="8575" y="1"/>
                  </a:lnTo>
                  <a:close/>
                  <a:moveTo>
                    <a:pt x="8671" y="1"/>
                  </a:moveTo>
                  <a:lnTo>
                    <a:pt x="8687" y="16"/>
                  </a:lnTo>
                  <a:lnTo>
                    <a:pt x="8768" y="16"/>
                  </a:lnTo>
                  <a:lnTo>
                    <a:pt x="8768" y="1"/>
                  </a:lnTo>
                  <a:close/>
                  <a:moveTo>
                    <a:pt x="8864" y="1"/>
                  </a:moveTo>
                  <a:lnTo>
                    <a:pt x="8879" y="16"/>
                  </a:lnTo>
                  <a:lnTo>
                    <a:pt x="8960" y="16"/>
                  </a:lnTo>
                  <a:lnTo>
                    <a:pt x="8960" y="1"/>
                  </a:lnTo>
                  <a:close/>
                  <a:moveTo>
                    <a:pt x="9056" y="1"/>
                  </a:moveTo>
                  <a:lnTo>
                    <a:pt x="9072" y="16"/>
                  </a:lnTo>
                  <a:lnTo>
                    <a:pt x="9152" y="16"/>
                  </a:lnTo>
                  <a:lnTo>
                    <a:pt x="9168" y="1"/>
                  </a:lnTo>
                  <a:close/>
                  <a:moveTo>
                    <a:pt x="9248" y="1"/>
                  </a:moveTo>
                  <a:lnTo>
                    <a:pt x="9264" y="16"/>
                  </a:lnTo>
                  <a:lnTo>
                    <a:pt x="9345" y="16"/>
                  </a:lnTo>
                  <a:lnTo>
                    <a:pt x="9360" y="1"/>
                  </a:lnTo>
                  <a:close/>
                  <a:moveTo>
                    <a:pt x="9441" y="1"/>
                  </a:moveTo>
                  <a:lnTo>
                    <a:pt x="9456" y="16"/>
                  </a:lnTo>
                  <a:lnTo>
                    <a:pt x="9537" y="16"/>
                  </a:lnTo>
                  <a:lnTo>
                    <a:pt x="9552" y="1"/>
                  </a:lnTo>
                  <a:close/>
                  <a:moveTo>
                    <a:pt x="9633" y="1"/>
                  </a:moveTo>
                  <a:lnTo>
                    <a:pt x="9649" y="16"/>
                  </a:lnTo>
                  <a:lnTo>
                    <a:pt x="9729" y="16"/>
                  </a:lnTo>
                  <a:lnTo>
                    <a:pt x="9745" y="1"/>
                  </a:lnTo>
                  <a:close/>
                  <a:moveTo>
                    <a:pt x="9826" y="1"/>
                  </a:moveTo>
                  <a:lnTo>
                    <a:pt x="9841" y="16"/>
                  </a:lnTo>
                  <a:lnTo>
                    <a:pt x="9922" y="16"/>
                  </a:lnTo>
                  <a:lnTo>
                    <a:pt x="9937" y="1"/>
                  </a:lnTo>
                  <a:close/>
                  <a:moveTo>
                    <a:pt x="10018" y="1"/>
                  </a:moveTo>
                  <a:lnTo>
                    <a:pt x="10033" y="16"/>
                  </a:lnTo>
                  <a:lnTo>
                    <a:pt x="10114" y="16"/>
                  </a:lnTo>
                  <a:lnTo>
                    <a:pt x="10129" y="1"/>
                  </a:lnTo>
                  <a:close/>
                  <a:moveTo>
                    <a:pt x="10210" y="1"/>
                  </a:moveTo>
                  <a:lnTo>
                    <a:pt x="10226" y="16"/>
                  </a:lnTo>
                  <a:lnTo>
                    <a:pt x="10306" y="16"/>
                  </a:lnTo>
                  <a:lnTo>
                    <a:pt x="10322" y="1"/>
                  </a:lnTo>
                  <a:close/>
                  <a:moveTo>
                    <a:pt x="10403" y="1"/>
                  </a:moveTo>
                  <a:lnTo>
                    <a:pt x="10418" y="16"/>
                  </a:lnTo>
                  <a:lnTo>
                    <a:pt x="10499" y="16"/>
                  </a:lnTo>
                  <a:lnTo>
                    <a:pt x="10514" y="1"/>
                  </a:lnTo>
                  <a:close/>
                  <a:moveTo>
                    <a:pt x="10595" y="1"/>
                  </a:moveTo>
                  <a:lnTo>
                    <a:pt x="10610" y="16"/>
                  </a:lnTo>
                  <a:lnTo>
                    <a:pt x="10691" y="16"/>
                  </a:lnTo>
                  <a:lnTo>
                    <a:pt x="10706" y="1"/>
                  </a:lnTo>
                  <a:close/>
                  <a:moveTo>
                    <a:pt x="10803" y="1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121551" y="3058391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1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81" y="1"/>
                  </a:lnTo>
                  <a:close/>
                  <a:moveTo>
                    <a:pt x="193" y="1"/>
                  </a:moveTo>
                  <a:lnTo>
                    <a:pt x="193" y="16"/>
                  </a:lnTo>
                  <a:lnTo>
                    <a:pt x="289" y="16"/>
                  </a:lnTo>
                  <a:lnTo>
                    <a:pt x="273" y="1"/>
                  </a:lnTo>
                  <a:close/>
                  <a:moveTo>
                    <a:pt x="385" y="1"/>
                  </a:moveTo>
                  <a:lnTo>
                    <a:pt x="385" y="16"/>
                  </a:lnTo>
                  <a:lnTo>
                    <a:pt x="481" y="16"/>
                  </a:lnTo>
                  <a:lnTo>
                    <a:pt x="466" y="1"/>
                  </a:lnTo>
                  <a:close/>
                  <a:moveTo>
                    <a:pt x="577" y="1"/>
                  </a:moveTo>
                  <a:lnTo>
                    <a:pt x="577" y="16"/>
                  </a:lnTo>
                  <a:lnTo>
                    <a:pt x="674" y="16"/>
                  </a:lnTo>
                  <a:lnTo>
                    <a:pt x="658" y="1"/>
                  </a:lnTo>
                  <a:close/>
                  <a:moveTo>
                    <a:pt x="770" y="1"/>
                  </a:moveTo>
                  <a:lnTo>
                    <a:pt x="770" y="16"/>
                  </a:lnTo>
                  <a:lnTo>
                    <a:pt x="866" y="16"/>
                  </a:lnTo>
                  <a:lnTo>
                    <a:pt x="850" y="1"/>
                  </a:lnTo>
                  <a:close/>
                  <a:moveTo>
                    <a:pt x="962" y="1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1"/>
                  </a:lnTo>
                  <a:close/>
                  <a:moveTo>
                    <a:pt x="1154" y="1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1"/>
                  </a:lnTo>
                  <a:close/>
                  <a:moveTo>
                    <a:pt x="1347" y="1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1"/>
                  </a:lnTo>
                  <a:close/>
                  <a:moveTo>
                    <a:pt x="1539" y="1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1"/>
                  </a:lnTo>
                  <a:close/>
                  <a:moveTo>
                    <a:pt x="1731" y="1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1"/>
                  </a:lnTo>
                  <a:close/>
                  <a:moveTo>
                    <a:pt x="1924" y="1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1"/>
                  </a:lnTo>
                  <a:close/>
                  <a:moveTo>
                    <a:pt x="2116" y="1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1"/>
                  </a:lnTo>
                  <a:close/>
                  <a:moveTo>
                    <a:pt x="2309" y="1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1"/>
                  </a:lnTo>
                  <a:close/>
                  <a:moveTo>
                    <a:pt x="2516" y="1"/>
                  </a:moveTo>
                  <a:lnTo>
                    <a:pt x="2501" y="16"/>
                  </a:lnTo>
                  <a:lnTo>
                    <a:pt x="2597" y="16"/>
                  </a:lnTo>
                  <a:lnTo>
                    <a:pt x="2597" y="1"/>
                  </a:lnTo>
                  <a:close/>
                  <a:moveTo>
                    <a:pt x="2709" y="1"/>
                  </a:moveTo>
                  <a:lnTo>
                    <a:pt x="2693" y="16"/>
                  </a:lnTo>
                  <a:lnTo>
                    <a:pt x="2789" y="16"/>
                  </a:lnTo>
                  <a:lnTo>
                    <a:pt x="2789" y="1"/>
                  </a:lnTo>
                  <a:close/>
                  <a:moveTo>
                    <a:pt x="2901" y="1"/>
                  </a:moveTo>
                  <a:lnTo>
                    <a:pt x="2886" y="16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93" y="1"/>
                  </a:moveTo>
                  <a:lnTo>
                    <a:pt x="3078" y="16"/>
                  </a:lnTo>
                  <a:lnTo>
                    <a:pt x="3174" y="16"/>
                  </a:lnTo>
                  <a:lnTo>
                    <a:pt x="3174" y="1"/>
                  </a:lnTo>
                  <a:close/>
                  <a:moveTo>
                    <a:pt x="3286" y="1"/>
                  </a:moveTo>
                  <a:lnTo>
                    <a:pt x="3270" y="16"/>
                  </a:lnTo>
                  <a:lnTo>
                    <a:pt x="3366" y="16"/>
                  </a:lnTo>
                  <a:lnTo>
                    <a:pt x="3366" y="1"/>
                  </a:lnTo>
                  <a:close/>
                  <a:moveTo>
                    <a:pt x="3478" y="1"/>
                  </a:moveTo>
                  <a:lnTo>
                    <a:pt x="3463" y="16"/>
                  </a:lnTo>
                  <a:lnTo>
                    <a:pt x="3559" y="16"/>
                  </a:lnTo>
                  <a:lnTo>
                    <a:pt x="3559" y="1"/>
                  </a:lnTo>
                  <a:close/>
                  <a:moveTo>
                    <a:pt x="3670" y="1"/>
                  </a:moveTo>
                  <a:lnTo>
                    <a:pt x="3655" y="16"/>
                  </a:lnTo>
                  <a:lnTo>
                    <a:pt x="3767" y="16"/>
                  </a:lnTo>
                  <a:lnTo>
                    <a:pt x="3751" y="1"/>
                  </a:lnTo>
                  <a:close/>
                  <a:moveTo>
                    <a:pt x="3863" y="1"/>
                  </a:moveTo>
                  <a:lnTo>
                    <a:pt x="3847" y="16"/>
                  </a:lnTo>
                  <a:lnTo>
                    <a:pt x="3959" y="16"/>
                  </a:lnTo>
                  <a:lnTo>
                    <a:pt x="3943" y="1"/>
                  </a:lnTo>
                  <a:close/>
                  <a:moveTo>
                    <a:pt x="4055" y="1"/>
                  </a:moveTo>
                  <a:lnTo>
                    <a:pt x="4040" y="16"/>
                  </a:lnTo>
                  <a:lnTo>
                    <a:pt x="4151" y="16"/>
                  </a:lnTo>
                  <a:lnTo>
                    <a:pt x="4136" y="1"/>
                  </a:lnTo>
                  <a:close/>
                  <a:moveTo>
                    <a:pt x="4247" y="1"/>
                  </a:moveTo>
                  <a:lnTo>
                    <a:pt x="4232" y="16"/>
                  </a:lnTo>
                  <a:lnTo>
                    <a:pt x="4344" y="16"/>
                  </a:lnTo>
                  <a:lnTo>
                    <a:pt x="4328" y="1"/>
                  </a:lnTo>
                  <a:close/>
                  <a:moveTo>
                    <a:pt x="4440" y="1"/>
                  </a:moveTo>
                  <a:lnTo>
                    <a:pt x="4424" y="16"/>
                  </a:lnTo>
                  <a:lnTo>
                    <a:pt x="4536" y="16"/>
                  </a:lnTo>
                  <a:lnTo>
                    <a:pt x="4521" y="1"/>
                  </a:lnTo>
                  <a:close/>
                  <a:moveTo>
                    <a:pt x="4632" y="1"/>
                  </a:moveTo>
                  <a:lnTo>
                    <a:pt x="4617" y="16"/>
                  </a:lnTo>
                  <a:lnTo>
                    <a:pt x="4728" y="16"/>
                  </a:lnTo>
                  <a:lnTo>
                    <a:pt x="4713" y="1"/>
                  </a:lnTo>
                  <a:close/>
                  <a:moveTo>
                    <a:pt x="4824" y="1"/>
                  </a:moveTo>
                  <a:lnTo>
                    <a:pt x="4809" y="16"/>
                  </a:lnTo>
                  <a:lnTo>
                    <a:pt x="4921" y="16"/>
                  </a:lnTo>
                  <a:lnTo>
                    <a:pt x="4905" y="1"/>
                  </a:lnTo>
                  <a:close/>
                  <a:moveTo>
                    <a:pt x="5017" y="1"/>
                  </a:moveTo>
                  <a:lnTo>
                    <a:pt x="5001" y="16"/>
                  </a:lnTo>
                  <a:lnTo>
                    <a:pt x="5113" y="16"/>
                  </a:lnTo>
                  <a:lnTo>
                    <a:pt x="5098" y="1"/>
                  </a:lnTo>
                  <a:close/>
                  <a:moveTo>
                    <a:pt x="5209" y="1"/>
                  </a:moveTo>
                  <a:lnTo>
                    <a:pt x="5209" y="16"/>
                  </a:lnTo>
                  <a:lnTo>
                    <a:pt x="5305" y="16"/>
                  </a:lnTo>
                  <a:lnTo>
                    <a:pt x="5290" y="1"/>
                  </a:lnTo>
                  <a:close/>
                  <a:moveTo>
                    <a:pt x="5401" y="1"/>
                  </a:moveTo>
                  <a:lnTo>
                    <a:pt x="5401" y="16"/>
                  </a:lnTo>
                  <a:lnTo>
                    <a:pt x="5498" y="16"/>
                  </a:lnTo>
                  <a:lnTo>
                    <a:pt x="5482" y="1"/>
                  </a:lnTo>
                  <a:close/>
                  <a:moveTo>
                    <a:pt x="5594" y="1"/>
                  </a:moveTo>
                  <a:lnTo>
                    <a:pt x="5594" y="16"/>
                  </a:lnTo>
                  <a:lnTo>
                    <a:pt x="5690" y="16"/>
                  </a:lnTo>
                  <a:lnTo>
                    <a:pt x="5675" y="1"/>
                  </a:lnTo>
                  <a:close/>
                  <a:moveTo>
                    <a:pt x="5786" y="1"/>
                  </a:moveTo>
                  <a:lnTo>
                    <a:pt x="5786" y="16"/>
                  </a:lnTo>
                  <a:lnTo>
                    <a:pt x="5882" y="16"/>
                  </a:lnTo>
                  <a:lnTo>
                    <a:pt x="5867" y="1"/>
                  </a:lnTo>
                  <a:close/>
                  <a:moveTo>
                    <a:pt x="5979" y="1"/>
                  </a:moveTo>
                  <a:lnTo>
                    <a:pt x="5979" y="16"/>
                  </a:lnTo>
                  <a:lnTo>
                    <a:pt x="6075" y="16"/>
                  </a:lnTo>
                  <a:lnTo>
                    <a:pt x="6059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267" y="16"/>
                  </a:lnTo>
                  <a:lnTo>
                    <a:pt x="6252" y="1"/>
                  </a:lnTo>
                  <a:close/>
                  <a:moveTo>
                    <a:pt x="6363" y="1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1"/>
                  </a:lnTo>
                  <a:close/>
                  <a:moveTo>
                    <a:pt x="6556" y="1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1"/>
                  </a:lnTo>
                  <a:close/>
                  <a:moveTo>
                    <a:pt x="6748" y="1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1"/>
                  </a:lnTo>
                  <a:close/>
                  <a:moveTo>
                    <a:pt x="6940" y="1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1"/>
                  </a:lnTo>
                  <a:close/>
                  <a:moveTo>
                    <a:pt x="7133" y="1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1"/>
                  </a:lnTo>
                  <a:close/>
                  <a:moveTo>
                    <a:pt x="7325" y="1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1"/>
                  </a:lnTo>
                  <a:close/>
                  <a:moveTo>
                    <a:pt x="7517" y="1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1"/>
                  </a:lnTo>
                  <a:close/>
                  <a:moveTo>
                    <a:pt x="7710" y="1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1"/>
                  </a:lnTo>
                  <a:close/>
                  <a:moveTo>
                    <a:pt x="7917" y="1"/>
                  </a:moveTo>
                  <a:lnTo>
                    <a:pt x="7902" y="16"/>
                  </a:lnTo>
                  <a:lnTo>
                    <a:pt x="7998" y="16"/>
                  </a:lnTo>
                  <a:lnTo>
                    <a:pt x="7998" y="1"/>
                  </a:lnTo>
                  <a:close/>
                  <a:moveTo>
                    <a:pt x="8110" y="1"/>
                  </a:moveTo>
                  <a:lnTo>
                    <a:pt x="8094" y="16"/>
                  </a:lnTo>
                  <a:lnTo>
                    <a:pt x="8191" y="16"/>
                  </a:lnTo>
                  <a:lnTo>
                    <a:pt x="8191" y="1"/>
                  </a:lnTo>
                  <a:close/>
                  <a:moveTo>
                    <a:pt x="8302" y="1"/>
                  </a:moveTo>
                  <a:lnTo>
                    <a:pt x="8287" y="16"/>
                  </a:lnTo>
                  <a:lnTo>
                    <a:pt x="8383" y="16"/>
                  </a:lnTo>
                  <a:lnTo>
                    <a:pt x="8383" y="1"/>
                  </a:lnTo>
                  <a:close/>
                  <a:moveTo>
                    <a:pt x="8494" y="1"/>
                  </a:moveTo>
                  <a:lnTo>
                    <a:pt x="8479" y="16"/>
                  </a:lnTo>
                  <a:lnTo>
                    <a:pt x="8575" y="16"/>
                  </a:lnTo>
                  <a:lnTo>
                    <a:pt x="8575" y="1"/>
                  </a:lnTo>
                  <a:close/>
                  <a:moveTo>
                    <a:pt x="8687" y="1"/>
                  </a:moveTo>
                  <a:lnTo>
                    <a:pt x="8671" y="16"/>
                  </a:lnTo>
                  <a:lnTo>
                    <a:pt x="8768" y="16"/>
                  </a:lnTo>
                  <a:lnTo>
                    <a:pt x="8768" y="1"/>
                  </a:lnTo>
                  <a:close/>
                  <a:moveTo>
                    <a:pt x="8879" y="1"/>
                  </a:moveTo>
                  <a:lnTo>
                    <a:pt x="8864" y="16"/>
                  </a:lnTo>
                  <a:lnTo>
                    <a:pt x="8960" y="16"/>
                  </a:lnTo>
                  <a:lnTo>
                    <a:pt x="8960" y="1"/>
                  </a:lnTo>
                  <a:close/>
                  <a:moveTo>
                    <a:pt x="9072" y="1"/>
                  </a:moveTo>
                  <a:lnTo>
                    <a:pt x="9056" y="16"/>
                  </a:lnTo>
                  <a:lnTo>
                    <a:pt x="9168" y="16"/>
                  </a:lnTo>
                  <a:lnTo>
                    <a:pt x="9152" y="1"/>
                  </a:lnTo>
                  <a:close/>
                  <a:moveTo>
                    <a:pt x="9264" y="1"/>
                  </a:moveTo>
                  <a:lnTo>
                    <a:pt x="9248" y="16"/>
                  </a:lnTo>
                  <a:lnTo>
                    <a:pt x="9360" y="16"/>
                  </a:lnTo>
                  <a:lnTo>
                    <a:pt x="9345" y="1"/>
                  </a:lnTo>
                  <a:close/>
                  <a:moveTo>
                    <a:pt x="9456" y="1"/>
                  </a:moveTo>
                  <a:lnTo>
                    <a:pt x="9441" y="16"/>
                  </a:lnTo>
                  <a:lnTo>
                    <a:pt x="9552" y="16"/>
                  </a:lnTo>
                  <a:lnTo>
                    <a:pt x="9537" y="1"/>
                  </a:lnTo>
                  <a:close/>
                  <a:moveTo>
                    <a:pt x="9649" y="1"/>
                  </a:moveTo>
                  <a:lnTo>
                    <a:pt x="9633" y="16"/>
                  </a:lnTo>
                  <a:lnTo>
                    <a:pt x="9745" y="16"/>
                  </a:lnTo>
                  <a:lnTo>
                    <a:pt x="9729" y="1"/>
                  </a:lnTo>
                  <a:close/>
                  <a:moveTo>
                    <a:pt x="9841" y="1"/>
                  </a:moveTo>
                  <a:lnTo>
                    <a:pt x="9826" y="16"/>
                  </a:lnTo>
                  <a:lnTo>
                    <a:pt x="9937" y="16"/>
                  </a:lnTo>
                  <a:lnTo>
                    <a:pt x="9922" y="1"/>
                  </a:lnTo>
                  <a:close/>
                  <a:moveTo>
                    <a:pt x="10033" y="1"/>
                  </a:moveTo>
                  <a:lnTo>
                    <a:pt x="10018" y="16"/>
                  </a:lnTo>
                  <a:lnTo>
                    <a:pt x="10129" y="16"/>
                  </a:lnTo>
                  <a:lnTo>
                    <a:pt x="10114" y="1"/>
                  </a:lnTo>
                  <a:close/>
                  <a:moveTo>
                    <a:pt x="10226" y="1"/>
                  </a:moveTo>
                  <a:lnTo>
                    <a:pt x="10210" y="16"/>
                  </a:lnTo>
                  <a:lnTo>
                    <a:pt x="10322" y="16"/>
                  </a:lnTo>
                  <a:lnTo>
                    <a:pt x="10306" y="1"/>
                  </a:lnTo>
                  <a:close/>
                  <a:moveTo>
                    <a:pt x="10418" y="1"/>
                  </a:moveTo>
                  <a:lnTo>
                    <a:pt x="10403" y="16"/>
                  </a:lnTo>
                  <a:lnTo>
                    <a:pt x="10514" y="16"/>
                  </a:lnTo>
                  <a:lnTo>
                    <a:pt x="10499" y="1"/>
                  </a:lnTo>
                  <a:close/>
                  <a:moveTo>
                    <a:pt x="10610" y="1"/>
                  </a:moveTo>
                  <a:lnTo>
                    <a:pt x="10595" y="16"/>
                  </a:lnTo>
                  <a:lnTo>
                    <a:pt x="10706" y="16"/>
                  </a:lnTo>
                  <a:lnTo>
                    <a:pt x="10691" y="1"/>
                  </a:lnTo>
                  <a:close/>
                  <a:moveTo>
                    <a:pt x="10803" y="1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121551" y="3411889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0"/>
                  </a:moveTo>
                  <a:lnTo>
                    <a:pt x="0" y="16"/>
                  </a:lnTo>
                  <a:lnTo>
                    <a:pt x="81" y="16"/>
                  </a:lnTo>
                  <a:lnTo>
                    <a:pt x="96" y="0"/>
                  </a:lnTo>
                  <a:close/>
                  <a:moveTo>
                    <a:pt x="193" y="0"/>
                  </a:moveTo>
                  <a:lnTo>
                    <a:pt x="193" y="16"/>
                  </a:lnTo>
                  <a:lnTo>
                    <a:pt x="273" y="16"/>
                  </a:lnTo>
                  <a:lnTo>
                    <a:pt x="289" y="0"/>
                  </a:lnTo>
                  <a:close/>
                  <a:moveTo>
                    <a:pt x="385" y="0"/>
                  </a:moveTo>
                  <a:lnTo>
                    <a:pt x="385" y="16"/>
                  </a:lnTo>
                  <a:lnTo>
                    <a:pt x="466" y="16"/>
                  </a:lnTo>
                  <a:lnTo>
                    <a:pt x="481" y="0"/>
                  </a:lnTo>
                  <a:close/>
                  <a:moveTo>
                    <a:pt x="577" y="0"/>
                  </a:moveTo>
                  <a:lnTo>
                    <a:pt x="577" y="16"/>
                  </a:lnTo>
                  <a:lnTo>
                    <a:pt x="658" y="16"/>
                  </a:lnTo>
                  <a:lnTo>
                    <a:pt x="674" y="0"/>
                  </a:lnTo>
                  <a:close/>
                  <a:moveTo>
                    <a:pt x="770" y="0"/>
                  </a:moveTo>
                  <a:lnTo>
                    <a:pt x="770" y="16"/>
                  </a:lnTo>
                  <a:lnTo>
                    <a:pt x="850" y="16"/>
                  </a:lnTo>
                  <a:lnTo>
                    <a:pt x="866" y="0"/>
                  </a:lnTo>
                  <a:close/>
                  <a:moveTo>
                    <a:pt x="962" y="0"/>
                  </a:moveTo>
                  <a:lnTo>
                    <a:pt x="962" y="16"/>
                  </a:lnTo>
                  <a:lnTo>
                    <a:pt x="1058" y="16"/>
                  </a:lnTo>
                  <a:lnTo>
                    <a:pt x="1058" y="0"/>
                  </a:lnTo>
                  <a:close/>
                  <a:moveTo>
                    <a:pt x="1154" y="0"/>
                  </a:moveTo>
                  <a:lnTo>
                    <a:pt x="1154" y="16"/>
                  </a:lnTo>
                  <a:lnTo>
                    <a:pt x="1251" y="16"/>
                  </a:lnTo>
                  <a:lnTo>
                    <a:pt x="1251" y="0"/>
                  </a:lnTo>
                  <a:close/>
                  <a:moveTo>
                    <a:pt x="1347" y="0"/>
                  </a:moveTo>
                  <a:lnTo>
                    <a:pt x="1347" y="16"/>
                  </a:lnTo>
                  <a:lnTo>
                    <a:pt x="1443" y="16"/>
                  </a:lnTo>
                  <a:lnTo>
                    <a:pt x="1443" y="0"/>
                  </a:lnTo>
                  <a:close/>
                  <a:moveTo>
                    <a:pt x="1539" y="0"/>
                  </a:moveTo>
                  <a:lnTo>
                    <a:pt x="1539" y="16"/>
                  </a:lnTo>
                  <a:lnTo>
                    <a:pt x="1635" y="16"/>
                  </a:lnTo>
                  <a:lnTo>
                    <a:pt x="1635" y="0"/>
                  </a:lnTo>
                  <a:close/>
                  <a:moveTo>
                    <a:pt x="1731" y="0"/>
                  </a:moveTo>
                  <a:lnTo>
                    <a:pt x="1731" y="16"/>
                  </a:lnTo>
                  <a:lnTo>
                    <a:pt x="1828" y="16"/>
                  </a:lnTo>
                  <a:lnTo>
                    <a:pt x="1828" y="0"/>
                  </a:lnTo>
                  <a:close/>
                  <a:moveTo>
                    <a:pt x="1924" y="0"/>
                  </a:moveTo>
                  <a:lnTo>
                    <a:pt x="1924" y="16"/>
                  </a:lnTo>
                  <a:lnTo>
                    <a:pt x="2020" y="16"/>
                  </a:lnTo>
                  <a:lnTo>
                    <a:pt x="2020" y="0"/>
                  </a:lnTo>
                  <a:close/>
                  <a:moveTo>
                    <a:pt x="2116" y="0"/>
                  </a:moveTo>
                  <a:lnTo>
                    <a:pt x="2116" y="16"/>
                  </a:lnTo>
                  <a:lnTo>
                    <a:pt x="2212" y="16"/>
                  </a:lnTo>
                  <a:lnTo>
                    <a:pt x="2212" y="0"/>
                  </a:lnTo>
                  <a:close/>
                  <a:moveTo>
                    <a:pt x="2309" y="0"/>
                  </a:moveTo>
                  <a:lnTo>
                    <a:pt x="2309" y="16"/>
                  </a:lnTo>
                  <a:lnTo>
                    <a:pt x="2405" y="16"/>
                  </a:lnTo>
                  <a:lnTo>
                    <a:pt x="2405" y="0"/>
                  </a:lnTo>
                  <a:close/>
                  <a:moveTo>
                    <a:pt x="2501" y="0"/>
                  </a:moveTo>
                  <a:lnTo>
                    <a:pt x="2516" y="16"/>
                  </a:lnTo>
                  <a:lnTo>
                    <a:pt x="2597" y="16"/>
                  </a:lnTo>
                  <a:lnTo>
                    <a:pt x="2597" y="0"/>
                  </a:lnTo>
                  <a:close/>
                  <a:moveTo>
                    <a:pt x="2693" y="0"/>
                  </a:moveTo>
                  <a:lnTo>
                    <a:pt x="2709" y="16"/>
                  </a:lnTo>
                  <a:lnTo>
                    <a:pt x="2789" y="16"/>
                  </a:lnTo>
                  <a:lnTo>
                    <a:pt x="2789" y="0"/>
                  </a:lnTo>
                  <a:close/>
                  <a:moveTo>
                    <a:pt x="2886" y="0"/>
                  </a:moveTo>
                  <a:lnTo>
                    <a:pt x="2901" y="16"/>
                  </a:lnTo>
                  <a:lnTo>
                    <a:pt x="2982" y="16"/>
                  </a:lnTo>
                  <a:lnTo>
                    <a:pt x="2982" y="0"/>
                  </a:lnTo>
                  <a:close/>
                  <a:moveTo>
                    <a:pt x="3078" y="0"/>
                  </a:moveTo>
                  <a:lnTo>
                    <a:pt x="3093" y="16"/>
                  </a:lnTo>
                  <a:lnTo>
                    <a:pt x="3174" y="16"/>
                  </a:lnTo>
                  <a:lnTo>
                    <a:pt x="3174" y="0"/>
                  </a:lnTo>
                  <a:close/>
                  <a:moveTo>
                    <a:pt x="3270" y="0"/>
                  </a:moveTo>
                  <a:lnTo>
                    <a:pt x="3286" y="16"/>
                  </a:lnTo>
                  <a:lnTo>
                    <a:pt x="3366" y="16"/>
                  </a:lnTo>
                  <a:lnTo>
                    <a:pt x="3366" y="0"/>
                  </a:lnTo>
                  <a:close/>
                  <a:moveTo>
                    <a:pt x="3463" y="0"/>
                  </a:moveTo>
                  <a:lnTo>
                    <a:pt x="3478" y="16"/>
                  </a:lnTo>
                  <a:lnTo>
                    <a:pt x="3559" y="16"/>
                  </a:lnTo>
                  <a:lnTo>
                    <a:pt x="3559" y="0"/>
                  </a:lnTo>
                  <a:close/>
                  <a:moveTo>
                    <a:pt x="3655" y="0"/>
                  </a:moveTo>
                  <a:lnTo>
                    <a:pt x="3670" y="16"/>
                  </a:lnTo>
                  <a:lnTo>
                    <a:pt x="3751" y="16"/>
                  </a:lnTo>
                  <a:lnTo>
                    <a:pt x="3767" y="0"/>
                  </a:lnTo>
                  <a:close/>
                  <a:moveTo>
                    <a:pt x="3847" y="0"/>
                  </a:moveTo>
                  <a:lnTo>
                    <a:pt x="3863" y="16"/>
                  </a:lnTo>
                  <a:lnTo>
                    <a:pt x="3943" y="16"/>
                  </a:lnTo>
                  <a:lnTo>
                    <a:pt x="3959" y="0"/>
                  </a:lnTo>
                  <a:close/>
                  <a:moveTo>
                    <a:pt x="4040" y="0"/>
                  </a:moveTo>
                  <a:lnTo>
                    <a:pt x="4055" y="16"/>
                  </a:lnTo>
                  <a:lnTo>
                    <a:pt x="4136" y="16"/>
                  </a:lnTo>
                  <a:lnTo>
                    <a:pt x="4151" y="0"/>
                  </a:lnTo>
                  <a:close/>
                  <a:moveTo>
                    <a:pt x="4232" y="0"/>
                  </a:moveTo>
                  <a:lnTo>
                    <a:pt x="4247" y="16"/>
                  </a:lnTo>
                  <a:lnTo>
                    <a:pt x="4328" y="16"/>
                  </a:lnTo>
                  <a:lnTo>
                    <a:pt x="4344" y="0"/>
                  </a:lnTo>
                  <a:close/>
                  <a:moveTo>
                    <a:pt x="4424" y="0"/>
                  </a:moveTo>
                  <a:lnTo>
                    <a:pt x="4440" y="16"/>
                  </a:lnTo>
                  <a:lnTo>
                    <a:pt x="4521" y="16"/>
                  </a:lnTo>
                  <a:lnTo>
                    <a:pt x="4536" y="0"/>
                  </a:lnTo>
                  <a:close/>
                  <a:moveTo>
                    <a:pt x="4617" y="0"/>
                  </a:moveTo>
                  <a:lnTo>
                    <a:pt x="4632" y="16"/>
                  </a:lnTo>
                  <a:lnTo>
                    <a:pt x="4713" y="16"/>
                  </a:lnTo>
                  <a:lnTo>
                    <a:pt x="4728" y="0"/>
                  </a:lnTo>
                  <a:close/>
                  <a:moveTo>
                    <a:pt x="4809" y="0"/>
                  </a:moveTo>
                  <a:lnTo>
                    <a:pt x="4824" y="16"/>
                  </a:lnTo>
                  <a:lnTo>
                    <a:pt x="4905" y="16"/>
                  </a:lnTo>
                  <a:lnTo>
                    <a:pt x="4921" y="0"/>
                  </a:lnTo>
                  <a:close/>
                  <a:moveTo>
                    <a:pt x="5001" y="0"/>
                  </a:moveTo>
                  <a:lnTo>
                    <a:pt x="5017" y="16"/>
                  </a:lnTo>
                  <a:lnTo>
                    <a:pt x="5098" y="16"/>
                  </a:lnTo>
                  <a:lnTo>
                    <a:pt x="5113" y="0"/>
                  </a:lnTo>
                  <a:close/>
                  <a:moveTo>
                    <a:pt x="5209" y="0"/>
                  </a:moveTo>
                  <a:lnTo>
                    <a:pt x="5209" y="16"/>
                  </a:lnTo>
                  <a:lnTo>
                    <a:pt x="5290" y="16"/>
                  </a:lnTo>
                  <a:lnTo>
                    <a:pt x="5305" y="0"/>
                  </a:lnTo>
                  <a:close/>
                  <a:moveTo>
                    <a:pt x="5401" y="0"/>
                  </a:moveTo>
                  <a:lnTo>
                    <a:pt x="5401" y="16"/>
                  </a:lnTo>
                  <a:lnTo>
                    <a:pt x="5482" y="16"/>
                  </a:lnTo>
                  <a:lnTo>
                    <a:pt x="5498" y="0"/>
                  </a:lnTo>
                  <a:close/>
                  <a:moveTo>
                    <a:pt x="5594" y="0"/>
                  </a:moveTo>
                  <a:lnTo>
                    <a:pt x="5594" y="16"/>
                  </a:lnTo>
                  <a:lnTo>
                    <a:pt x="5675" y="16"/>
                  </a:lnTo>
                  <a:lnTo>
                    <a:pt x="5690" y="0"/>
                  </a:lnTo>
                  <a:close/>
                  <a:moveTo>
                    <a:pt x="5786" y="0"/>
                  </a:moveTo>
                  <a:lnTo>
                    <a:pt x="5786" y="16"/>
                  </a:lnTo>
                  <a:lnTo>
                    <a:pt x="5867" y="16"/>
                  </a:lnTo>
                  <a:lnTo>
                    <a:pt x="5882" y="0"/>
                  </a:lnTo>
                  <a:close/>
                  <a:moveTo>
                    <a:pt x="5979" y="0"/>
                  </a:moveTo>
                  <a:lnTo>
                    <a:pt x="5979" y="16"/>
                  </a:lnTo>
                  <a:lnTo>
                    <a:pt x="6059" y="16"/>
                  </a:lnTo>
                  <a:lnTo>
                    <a:pt x="6075" y="0"/>
                  </a:lnTo>
                  <a:close/>
                  <a:moveTo>
                    <a:pt x="6171" y="0"/>
                  </a:moveTo>
                  <a:lnTo>
                    <a:pt x="6171" y="16"/>
                  </a:lnTo>
                  <a:lnTo>
                    <a:pt x="6252" y="16"/>
                  </a:lnTo>
                  <a:lnTo>
                    <a:pt x="6267" y="0"/>
                  </a:lnTo>
                  <a:close/>
                  <a:moveTo>
                    <a:pt x="6363" y="0"/>
                  </a:moveTo>
                  <a:lnTo>
                    <a:pt x="6363" y="16"/>
                  </a:lnTo>
                  <a:lnTo>
                    <a:pt x="6459" y="16"/>
                  </a:lnTo>
                  <a:lnTo>
                    <a:pt x="6459" y="0"/>
                  </a:lnTo>
                  <a:close/>
                  <a:moveTo>
                    <a:pt x="6556" y="0"/>
                  </a:moveTo>
                  <a:lnTo>
                    <a:pt x="6556" y="16"/>
                  </a:lnTo>
                  <a:lnTo>
                    <a:pt x="6652" y="16"/>
                  </a:lnTo>
                  <a:lnTo>
                    <a:pt x="6652" y="0"/>
                  </a:lnTo>
                  <a:close/>
                  <a:moveTo>
                    <a:pt x="6748" y="0"/>
                  </a:moveTo>
                  <a:lnTo>
                    <a:pt x="6748" y="16"/>
                  </a:lnTo>
                  <a:lnTo>
                    <a:pt x="6844" y="16"/>
                  </a:lnTo>
                  <a:lnTo>
                    <a:pt x="6844" y="0"/>
                  </a:lnTo>
                  <a:close/>
                  <a:moveTo>
                    <a:pt x="6940" y="0"/>
                  </a:moveTo>
                  <a:lnTo>
                    <a:pt x="6940" y="16"/>
                  </a:lnTo>
                  <a:lnTo>
                    <a:pt x="7036" y="16"/>
                  </a:lnTo>
                  <a:lnTo>
                    <a:pt x="7036" y="0"/>
                  </a:lnTo>
                  <a:close/>
                  <a:moveTo>
                    <a:pt x="7133" y="0"/>
                  </a:moveTo>
                  <a:lnTo>
                    <a:pt x="7133" y="16"/>
                  </a:lnTo>
                  <a:lnTo>
                    <a:pt x="7229" y="16"/>
                  </a:lnTo>
                  <a:lnTo>
                    <a:pt x="7229" y="0"/>
                  </a:lnTo>
                  <a:close/>
                  <a:moveTo>
                    <a:pt x="7325" y="0"/>
                  </a:moveTo>
                  <a:lnTo>
                    <a:pt x="7325" y="16"/>
                  </a:lnTo>
                  <a:lnTo>
                    <a:pt x="7421" y="16"/>
                  </a:lnTo>
                  <a:lnTo>
                    <a:pt x="7421" y="0"/>
                  </a:lnTo>
                  <a:close/>
                  <a:moveTo>
                    <a:pt x="7517" y="0"/>
                  </a:moveTo>
                  <a:lnTo>
                    <a:pt x="7517" y="16"/>
                  </a:lnTo>
                  <a:lnTo>
                    <a:pt x="7614" y="16"/>
                  </a:lnTo>
                  <a:lnTo>
                    <a:pt x="7614" y="0"/>
                  </a:lnTo>
                  <a:close/>
                  <a:moveTo>
                    <a:pt x="7710" y="0"/>
                  </a:moveTo>
                  <a:lnTo>
                    <a:pt x="7710" y="16"/>
                  </a:lnTo>
                  <a:lnTo>
                    <a:pt x="7806" y="16"/>
                  </a:lnTo>
                  <a:lnTo>
                    <a:pt x="7806" y="0"/>
                  </a:lnTo>
                  <a:close/>
                  <a:moveTo>
                    <a:pt x="7902" y="0"/>
                  </a:moveTo>
                  <a:lnTo>
                    <a:pt x="7917" y="16"/>
                  </a:lnTo>
                  <a:lnTo>
                    <a:pt x="7998" y="16"/>
                  </a:lnTo>
                  <a:lnTo>
                    <a:pt x="7998" y="0"/>
                  </a:lnTo>
                  <a:close/>
                  <a:moveTo>
                    <a:pt x="8094" y="0"/>
                  </a:moveTo>
                  <a:lnTo>
                    <a:pt x="8110" y="16"/>
                  </a:lnTo>
                  <a:lnTo>
                    <a:pt x="8191" y="16"/>
                  </a:lnTo>
                  <a:lnTo>
                    <a:pt x="8191" y="0"/>
                  </a:lnTo>
                  <a:close/>
                  <a:moveTo>
                    <a:pt x="8287" y="0"/>
                  </a:moveTo>
                  <a:lnTo>
                    <a:pt x="8302" y="16"/>
                  </a:lnTo>
                  <a:lnTo>
                    <a:pt x="8383" y="16"/>
                  </a:lnTo>
                  <a:lnTo>
                    <a:pt x="8383" y="0"/>
                  </a:lnTo>
                  <a:close/>
                  <a:moveTo>
                    <a:pt x="8479" y="0"/>
                  </a:moveTo>
                  <a:lnTo>
                    <a:pt x="8494" y="16"/>
                  </a:lnTo>
                  <a:lnTo>
                    <a:pt x="8575" y="16"/>
                  </a:lnTo>
                  <a:lnTo>
                    <a:pt x="8575" y="0"/>
                  </a:lnTo>
                  <a:close/>
                  <a:moveTo>
                    <a:pt x="8671" y="0"/>
                  </a:moveTo>
                  <a:lnTo>
                    <a:pt x="8687" y="16"/>
                  </a:lnTo>
                  <a:lnTo>
                    <a:pt x="8768" y="16"/>
                  </a:lnTo>
                  <a:lnTo>
                    <a:pt x="8768" y="0"/>
                  </a:lnTo>
                  <a:close/>
                  <a:moveTo>
                    <a:pt x="8864" y="0"/>
                  </a:moveTo>
                  <a:lnTo>
                    <a:pt x="8879" y="16"/>
                  </a:lnTo>
                  <a:lnTo>
                    <a:pt x="8960" y="16"/>
                  </a:lnTo>
                  <a:lnTo>
                    <a:pt x="8960" y="0"/>
                  </a:lnTo>
                  <a:close/>
                  <a:moveTo>
                    <a:pt x="9056" y="0"/>
                  </a:moveTo>
                  <a:lnTo>
                    <a:pt x="9072" y="16"/>
                  </a:lnTo>
                  <a:lnTo>
                    <a:pt x="9152" y="16"/>
                  </a:lnTo>
                  <a:lnTo>
                    <a:pt x="9168" y="0"/>
                  </a:lnTo>
                  <a:close/>
                  <a:moveTo>
                    <a:pt x="9248" y="0"/>
                  </a:moveTo>
                  <a:lnTo>
                    <a:pt x="9264" y="16"/>
                  </a:lnTo>
                  <a:lnTo>
                    <a:pt x="9345" y="16"/>
                  </a:lnTo>
                  <a:lnTo>
                    <a:pt x="9360" y="0"/>
                  </a:lnTo>
                  <a:close/>
                  <a:moveTo>
                    <a:pt x="9441" y="0"/>
                  </a:moveTo>
                  <a:lnTo>
                    <a:pt x="9456" y="16"/>
                  </a:lnTo>
                  <a:lnTo>
                    <a:pt x="9537" y="16"/>
                  </a:lnTo>
                  <a:lnTo>
                    <a:pt x="9552" y="0"/>
                  </a:lnTo>
                  <a:close/>
                  <a:moveTo>
                    <a:pt x="9633" y="0"/>
                  </a:moveTo>
                  <a:lnTo>
                    <a:pt x="9649" y="16"/>
                  </a:lnTo>
                  <a:lnTo>
                    <a:pt x="9729" y="16"/>
                  </a:lnTo>
                  <a:lnTo>
                    <a:pt x="9745" y="0"/>
                  </a:lnTo>
                  <a:close/>
                  <a:moveTo>
                    <a:pt x="9826" y="0"/>
                  </a:moveTo>
                  <a:lnTo>
                    <a:pt x="9841" y="16"/>
                  </a:lnTo>
                  <a:lnTo>
                    <a:pt x="9922" y="16"/>
                  </a:lnTo>
                  <a:lnTo>
                    <a:pt x="9937" y="0"/>
                  </a:lnTo>
                  <a:close/>
                  <a:moveTo>
                    <a:pt x="10018" y="0"/>
                  </a:moveTo>
                  <a:lnTo>
                    <a:pt x="10033" y="16"/>
                  </a:lnTo>
                  <a:lnTo>
                    <a:pt x="10114" y="16"/>
                  </a:lnTo>
                  <a:lnTo>
                    <a:pt x="10129" y="0"/>
                  </a:lnTo>
                  <a:close/>
                  <a:moveTo>
                    <a:pt x="10210" y="0"/>
                  </a:moveTo>
                  <a:lnTo>
                    <a:pt x="10226" y="16"/>
                  </a:lnTo>
                  <a:lnTo>
                    <a:pt x="10306" y="16"/>
                  </a:lnTo>
                  <a:lnTo>
                    <a:pt x="10322" y="0"/>
                  </a:lnTo>
                  <a:close/>
                  <a:moveTo>
                    <a:pt x="10403" y="0"/>
                  </a:moveTo>
                  <a:lnTo>
                    <a:pt x="10418" y="16"/>
                  </a:lnTo>
                  <a:lnTo>
                    <a:pt x="10499" y="16"/>
                  </a:lnTo>
                  <a:lnTo>
                    <a:pt x="10514" y="0"/>
                  </a:lnTo>
                  <a:close/>
                  <a:moveTo>
                    <a:pt x="10595" y="0"/>
                  </a:moveTo>
                  <a:lnTo>
                    <a:pt x="10610" y="16"/>
                  </a:lnTo>
                  <a:lnTo>
                    <a:pt x="10691" y="16"/>
                  </a:lnTo>
                  <a:lnTo>
                    <a:pt x="10706" y="0"/>
                  </a:lnTo>
                  <a:close/>
                  <a:moveTo>
                    <a:pt x="10803" y="0"/>
                  </a:moveTo>
                  <a:lnTo>
                    <a:pt x="10803" y="16"/>
                  </a:lnTo>
                  <a:lnTo>
                    <a:pt x="10883" y="16"/>
                  </a:lnTo>
                  <a:lnTo>
                    <a:pt x="1088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121551" y="3760160"/>
              <a:ext cx="2994161" cy="4402"/>
            </a:xfrm>
            <a:custGeom>
              <a:avLst/>
              <a:gdLst/>
              <a:ahLst/>
              <a:cxnLst/>
              <a:rect l="l" t="t" r="r" b="b"/>
              <a:pathLst>
                <a:path w="10884" h="16" extrusionOk="0">
                  <a:moveTo>
                    <a:pt x="0" y="0"/>
                  </a:moveTo>
                  <a:lnTo>
                    <a:pt x="0" y="15"/>
                  </a:lnTo>
                  <a:lnTo>
                    <a:pt x="96" y="15"/>
                  </a:lnTo>
                  <a:lnTo>
                    <a:pt x="81" y="0"/>
                  </a:lnTo>
                  <a:close/>
                  <a:moveTo>
                    <a:pt x="193" y="0"/>
                  </a:moveTo>
                  <a:lnTo>
                    <a:pt x="193" y="15"/>
                  </a:lnTo>
                  <a:lnTo>
                    <a:pt x="289" y="15"/>
                  </a:lnTo>
                  <a:lnTo>
                    <a:pt x="273" y="0"/>
                  </a:lnTo>
                  <a:close/>
                  <a:moveTo>
                    <a:pt x="385" y="0"/>
                  </a:moveTo>
                  <a:lnTo>
                    <a:pt x="385" y="15"/>
                  </a:lnTo>
                  <a:lnTo>
                    <a:pt x="481" y="15"/>
                  </a:lnTo>
                  <a:lnTo>
                    <a:pt x="466" y="0"/>
                  </a:lnTo>
                  <a:close/>
                  <a:moveTo>
                    <a:pt x="577" y="0"/>
                  </a:moveTo>
                  <a:lnTo>
                    <a:pt x="577" y="15"/>
                  </a:lnTo>
                  <a:lnTo>
                    <a:pt x="674" y="15"/>
                  </a:lnTo>
                  <a:lnTo>
                    <a:pt x="658" y="0"/>
                  </a:lnTo>
                  <a:close/>
                  <a:moveTo>
                    <a:pt x="770" y="0"/>
                  </a:moveTo>
                  <a:lnTo>
                    <a:pt x="770" y="15"/>
                  </a:lnTo>
                  <a:lnTo>
                    <a:pt x="866" y="15"/>
                  </a:lnTo>
                  <a:lnTo>
                    <a:pt x="850" y="0"/>
                  </a:lnTo>
                  <a:close/>
                  <a:moveTo>
                    <a:pt x="962" y="0"/>
                  </a:moveTo>
                  <a:lnTo>
                    <a:pt x="962" y="15"/>
                  </a:lnTo>
                  <a:lnTo>
                    <a:pt x="1058" y="15"/>
                  </a:lnTo>
                  <a:lnTo>
                    <a:pt x="1058" y="0"/>
                  </a:lnTo>
                  <a:close/>
                  <a:moveTo>
                    <a:pt x="1154" y="0"/>
                  </a:moveTo>
                  <a:lnTo>
                    <a:pt x="1154" y="15"/>
                  </a:lnTo>
                  <a:lnTo>
                    <a:pt x="1251" y="15"/>
                  </a:lnTo>
                  <a:lnTo>
                    <a:pt x="1251" y="0"/>
                  </a:lnTo>
                  <a:close/>
                  <a:moveTo>
                    <a:pt x="1347" y="0"/>
                  </a:moveTo>
                  <a:lnTo>
                    <a:pt x="1347" y="15"/>
                  </a:lnTo>
                  <a:lnTo>
                    <a:pt x="1443" y="15"/>
                  </a:lnTo>
                  <a:lnTo>
                    <a:pt x="1443" y="0"/>
                  </a:lnTo>
                  <a:close/>
                  <a:moveTo>
                    <a:pt x="1539" y="0"/>
                  </a:moveTo>
                  <a:lnTo>
                    <a:pt x="1539" y="15"/>
                  </a:lnTo>
                  <a:lnTo>
                    <a:pt x="1635" y="15"/>
                  </a:lnTo>
                  <a:lnTo>
                    <a:pt x="1635" y="0"/>
                  </a:lnTo>
                  <a:close/>
                  <a:moveTo>
                    <a:pt x="1731" y="0"/>
                  </a:moveTo>
                  <a:lnTo>
                    <a:pt x="1731" y="15"/>
                  </a:lnTo>
                  <a:lnTo>
                    <a:pt x="1828" y="15"/>
                  </a:lnTo>
                  <a:lnTo>
                    <a:pt x="1828" y="0"/>
                  </a:lnTo>
                  <a:close/>
                  <a:moveTo>
                    <a:pt x="1924" y="0"/>
                  </a:moveTo>
                  <a:lnTo>
                    <a:pt x="1924" y="15"/>
                  </a:lnTo>
                  <a:lnTo>
                    <a:pt x="2020" y="15"/>
                  </a:lnTo>
                  <a:lnTo>
                    <a:pt x="2020" y="0"/>
                  </a:lnTo>
                  <a:close/>
                  <a:moveTo>
                    <a:pt x="2116" y="0"/>
                  </a:moveTo>
                  <a:lnTo>
                    <a:pt x="2116" y="15"/>
                  </a:lnTo>
                  <a:lnTo>
                    <a:pt x="2212" y="15"/>
                  </a:lnTo>
                  <a:lnTo>
                    <a:pt x="2212" y="0"/>
                  </a:lnTo>
                  <a:close/>
                  <a:moveTo>
                    <a:pt x="2309" y="0"/>
                  </a:moveTo>
                  <a:lnTo>
                    <a:pt x="2309" y="15"/>
                  </a:lnTo>
                  <a:lnTo>
                    <a:pt x="2405" y="15"/>
                  </a:lnTo>
                  <a:lnTo>
                    <a:pt x="2405" y="0"/>
                  </a:lnTo>
                  <a:close/>
                  <a:moveTo>
                    <a:pt x="2516" y="0"/>
                  </a:moveTo>
                  <a:lnTo>
                    <a:pt x="2501" y="15"/>
                  </a:lnTo>
                  <a:lnTo>
                    <a:pt x="2597" y="15"/>
                  </a:lnTo>
                  <a:lnTo>
                    <a:pt x="2597" y="0"/>
                  </a:lnTo>
                  <a:close/>
                  <a:moveTo>
                    <a:pt x="2709" y="0"/>
                  </a:moveTo>
                  <a:lnTo>
                    <a:pt x="2693" y="15"/>
                  </a:lnTo>
                  <a:lnTo>
                    <a:pt x="2789" y="15"/>
                  </a:lnTo>
                  <a:lnTo>
                    <a:pt x="2789" y="0"/>
                  </a:lnTo>
                  <a:close/>
                  <a:moveTo>
                    <a:pt x="2901" y="0"/>
                  </a:moveTo>
                  <a:lnTo>
                    <a:pt x="2886" y="15"/>
                  </a:lnTo>
                  <a:lnTo>
                    <a:pt x="2982" y="15"/>
                  </a:lnTo>
                  <a:lnTo>
                    <a:pt x="2982" y="0"/>
                  </a:lnTo>
                  <a:close/>
                  <a:moveTo>
                    <a:pt x="3093" y="0"/>
                  </a:moveTo>
                  <a:lnTo>
                    <a:pt x="3078" y="15"/>
                  </a:lnTo>
                  <a:lnTo>
                    <a:pt x="3174" y="15"/>
                  </a:lnTo>
                  <a:lnTo>
                    <a:pt x="3174" y="0"/>
                  </a:lnTo>
                  <a:close/>
                  <a:moveTo>
                    <a:pt x="3286" y="0"/>
                  </a:moveTo>
                  <a:lnTo>
                    <a:pt x="3270" y="15"/>
                  </a:lnTo>
                  <a:lnTo>
                    <a:pt x="3366" y="15"/>
                  </a:lnTo>
                  <a:lnTo>
                    <a:pt x="3366" y="0"/>
                  </a:lnTo>
                  <a:close/>
                  <a:moveTo>
                    <a:pt x="3478" y="0"/>
                  </a:moveTo>
                  <a:lnTo>
                    <a:pt x="3463" y="15"/>
                  </a:lnTo>
                  <a:lnTo>
                    <a:pt x="3559" y="15"/>
                  </a:lnTo>
                  <a:lnTo>
                    <a:pt x="3559" y="0"/>
                  </a:lnTo>
                  <a:close/>
                  <a:moveTo>
                    <a:pt x="3670" y="0"/>
                  </a:moveTo>
                  <a:lnTo>
                    <a:pt x="3655" y="15"/>
                  </a:lnTo>
                  <a:lnTo>
                    <a:pt x="3767" y="15"/>
                  </a:lnTo>
                  <a:lnTo>
                    <a:pt x="3751" y="0"/>
                  </a:lnTo>
                  <a:close/>
                  <a:moveTo>
                    <a:pt x="3863" y="0"/>
                  </a:moveTo>
                  <a:lnTo>
                    <a:pt x="3847" y="15"/>
                  </a:lnTo>
                  <a:lnTo>
                    <a:pt x="3959" y="15"/>
                  </a:lnTo>
                  <a:lnTo>
                    <a:pt x="3943" y="0"/>
                  </a:lnTo>
                  <a:close/>
                  <a:moveTo>
                    <a:pt x="4055" y="0"/>
                  </a:moveTo>
                  <a:lnTo>
                    <a:pt x="4040" y="15"/>
                  </a:lnTo>
                  <a:lnTo>
                    <a:pt x="4151" y="15"/>
                  </a:lnTo>
                  <a:lnTo>
                    <a:pt x="4136" y="0"/>
                  </a:lnTo>
                  <a:close/>
                  <a:moveTo>
                    <a:pt x="4247" y="0"/>
                  </a:moveTo>
                  <a:lnTo>
                    <a:pt x="4232" y="15"/>
                  </a:lnTo>
                  <a:lnTo>
                    <a:pt x="4344" y="15"/>
                  </a:lnTo>
                  <a:lnTo>
                    <a:pt x="4328" y="0"/>
                  </a:lnTo>
                  <a:close/>
                  <a:moveTo>
                    <a:pt x="4440" y="0"/>
                  </a:moveTo>
                  <a:lnTo>
                    <a:pt x="4424" y="15"/>
                  </a:lnTo>
                  <a:lnTo>
                    <a:pt x="4536" y="15"/>
                  </a:lnTo>
                  <a:lnTo>
                    <a:pt x="4521" y="0"/>
                  </a:lnTo>
                  <a:close/>
                  <a:moveTo>
                    <a:pt x="4632" y="0"/>
                  </a:moveTo>
                  <a:lnTo>
                    <a:pt x="4617" y="15"/>
                  </a:lnTo>
                  <a:lnTo>
                    <a:pt x="4728" y="15"/>
                  </a:lnTo>
                  <a:lnTo>
                    <a:pt x="4713" y="0"/>
                  </a:lnTo>
                  <a:close/>
                  <a:moveTo>
                    <a:pt x="4824" y="0"/>
                  </a:moveTo>
                  <a:lnTo>
                    <a:pt x="4809" y="15"/>
                  </a:lnTo>
                  <a:lnTo>
                    <a:pt x="4921" y="15"/>
                  </a:lnTo>
                  <a:lnTo>
                    <a:pt x="4905" y="0"/>
                  </a:lnTo>
                  <a:close/>
                  <a:moveTo>
                    <a:pt x="5017" y="0"/>
                  </a:moveTo>
                  <a:lnTo>
                    <a:pt x="5001" y="15"/>
                  </a:lnTo>
                  <a:lnTo>
                    <a:pt x="5113" y="15"/>
                  </a:lnTo>
                  <a:lnTo>
                    <a:pt x="5098" y="0"/>
                  </a:lnTo>
                  <a:close/>
                  <a:moveTo>
                    <a:pt x="5209" y="0"/>
                  </a:moveTo>
                  <a:lnTo>
                    <a:pt x="5209" y="15"/>
                  </a:lnTo>
                  <a:lnTo>
                    <a:pt x="5305" y="15"/>
                  </a:lnTo>
                  <a:lnTo>
                    <a:pt x="5290" y="0"/>
                  </a:lnTo>
                  <a:close/>
                  <a:moveTo>
                    <a:pt x="5401" y="0"/>
                  </a:moveTo>
                  <a:lnTo>
                    <a:pt x="5401" y="15"/>
                  </a:lnTo>
                  <a:lnTo>
                    <a:pt x="5498" y="15"/>
                  </a:lnTo>
                  <a:lnTo>
                    <a:pt x="5482" y="0"/>
                  </a:lnTo>
                  <a:close/>
                  <a:moveTo>
                    <a:pt x="5594" y="0"/>
                  </a:moveTo>
                  <a:lnTo>
                    <a:pt x="5594" y="15"/>
                  </a:lnTo>
                  <a:lnTo>
                    <a:pt x="5690" y="15"/>
                  </a:lnTo>
                  <a:lnTo>
                    <a:pt x="5675" y="0"/>
                  </a:lnTo>
                  <a:close/>
                  <a:moveTo>
                    <a:pt x="5786" y="0"/>
                  </a:moveTo>
                  <a:lnTo>
                    <a:pt x="5786" y="15"/>
                  </a:lnTo>
                  <a:lnTo>
                    <a:pt x="5882" y="15"/>
                  </a:lnTo>
                  <a:lnTo>
                    <a:pt x="5867" y="0"/>
                  </a:lnTo>
                  <a:close/>
                  <a:moveTo>
                    <a:pt x="5979" y="0"/>
                  </a:moveTo>
                  <a:lnTo>
                    <a:pt x="5979" y="15"/>
                  </a:lnTo>
                  <a:lnTo>
                    <a:pt x="6075" y="15"/>
                  </a:lnTo>
                  <a:lnTo>
                    <a:pt x="6059" y="0"/>
                  </a:lnTo>
                  <a:close/>
                  <a:moveTo>
                    <a:pt x="6171" y="0"/>
                  </a:moveTo>
                  <a:lnTo>
                    <a:pt x="6171" y="15"/>
                  </a:lnTo>
                  <a:lnTo>
                    <a:pt x="6267" y="15"/>
                  </a:lnTo>
                  <a:lnTo>
                    <a:pt x="6252" y="0"/>
                  </a:lnTo>
                  <a:close/>
                  <a:moveTo>
                    <a:pt x="6363" y="0"/>
                  </a:moveTo>
                  <a:lnTo>
                    <a:pt x="6363" y="15"/>
                  </a:lnTo>
                  <a:lnTo>
                    <a:pt x="6459" y="15"/>
                  </a:lnTo>
                  <a:lnTo>
                    <a:pt x="6459" y="0"/>
                  </a:lnTo>
                  <a:close/>
                  <a:moveTo>
                    <a:pt x="6556" y="0"/>
                  </a:moveTo>
                  <a:lnTo>
                    <a:pt x="6556" y="15"/>
                  </a:lnTo>
                  <a:lnTo>
                    <a:pt x="6652" y="15"/>
                  </a:lnTo>
                  <a:lnTo>
                    <a:pt x="6652" y="0"/>
                  </a:lnTo>
                  <a:close/>
                  <a:moveTo>
                    <a:pt x="6748" y="0"/>
                  </a:moveTo>
                  <a:lnTo>
                    <a:pt x="6748" y="15"/>
                  </a:lnTo>
                  <a:lnTo>
                    <a:pt x="6844" y="15"/>
                  </a:lnTo>
                  <a:lnTo>
                    <a:pt x="6844" y="0"/>
                  </a:lnTo>
                  <a:close/>
                  <a:moveTo>
                    <a:pt x="6940" y="0"/>
                  </a:moveTo>
                  <a:lnTo>
                    <a:pt x="6940" y="15"/>
                  </a:lnTo>
                  <a:lnTo>
                    <a:pt x="7036" y="15"/>
                  </a:lnTo>
                  <a:lnTo>
                    <a:pt x="7036" y="0"/>
                  </a:lnTo>
                  <a:close/>
                  <a:moveTo>
                    <a:pt x="7133" y="0"/>
                  </a:moveTo>
                  <a:lnTo>
                    <a:pt x="7133" y="15"/>
                  </a:lnTo>
                  <a:lnTo>
                    <a:pt x="7229" y="15"/>
                  </a:lnTo>
                  <a:lnTo>
                    <a:pt x="7229" y="0"/>
                  </a:lnTo>
                  <a:close/>
                  <a:moveTo>
                    <a:pt x="7325" y="0"/>
                  </a:moveTo>
                  <a:lnTo>
                    <a:pt x="7325" y="15"/>
                  </a:lnTo>
                  <a:lnTo>
                    <a:pt x="7421" y="15"/>
                  </a:lnTo>
                  <a:lnTo>
                    <a:pt x="7421" y="0"/>
                  </a:lnTo>
                  <a:close/>
                  <a:moveTo>
                    <a:pt x="7517" y="0"/>
                  </a:moveTo>
                  <a:lnTo>
                    <a:pt x="7517" y="15"/>
                  </a:lnTo>
                  <a:lnTo>
                    <a:pt x="7614" y="15"/>
                  </a:lnTo>
                  <a:lnTo>
                    <a:pt x="7614" y="0"/>
                  </a:lnTo>
                  <a:close/>
                  <a:moveTo>
                    <a:pt x="7710" y="0"/>
                  </a:moveTo>
                  <a:lnTo>
                    <a:pt x="7710" y="15"/>
                  </a:lnTo>
                  <a:lnTo>
                    <a:pt x="7806" y="15"/>
                  </a:lnTo>
                  <a:lnTo>
                    <a:pt x="7806" y="0"/>
                  </a:lnTo>
                  <a:close/>
                  <a:moveTo>
                    <a:pt x="7917" y="0"/>
                  </a:moveTo>
                  <a:lnTo>
                    <a:pt x="7902" y="15"/>
                  </a:lnTo>
                  <a:lnTo>
                    <a:pt x="7998" y="15"/>
                  </a:lnTo>
                  <a:lnTo>
                    <a:pt x="7998" y="0"/>
                  </a:lnTo>
                  <a:close/>
                  <a:moveTo>
                    <a:pt x="8110" y="0"/>
                  </a:moveTo>
                  <a:lnTo>
                    <a:pt x="8094" y="15"/>
                  </a:lnTo>
                  <a:lnTo>
                    <a:pt x="8191" y="15"/>
                  </a:lnTo>
                  <a:lnTo>
                    <a:pt x="8191" y="0"/>
                  </a:lnTo>
                  <a:close/>
                  <a:moveTo>
                    <a:pt x="8302" y="0"/>
                  </a:moveTo>
                  <a:lnTo>
                    <a:pt x="8287" y="15"/>
                  </a:lnTo>
                  <a:lnTo>
                    <a:pt x="8383" y="15"/>
                  </a:lnTo>
                  <a:lnTo>
                    <a:pt x="8383" y="0"/>
                  </a:lnTo>
                  <a:close/>
                  <a:moveTo>
                    <a:pt x="8494" y="0"/>
                  </a:moveTo>
                  <a:lnTo>
                    <a:pt x="8479" y="15"/>
                  </a:lnTo>
                  <a:lnTo>
                    <a:pt x="8575" y="15"/>
                  </a:lnTo>
                  <a:lnTo>
                    <a:pt x="8575" y="0"/>
                  </a:lnTo>
                  <a:close/>
                  <a:moveTo>
                    <a:pt x="8687" y="0"/>
                  </a:moveTo>
                  <a:lnTo>
                    <a:pt x="8671" y="15"/>
                  </a:lnTo>
                  <a:lnTo>
                    <a:pt x="8768" y="15"/>
                  </a:lnTo>
                  <a:lnTo>
                    <a:pt x="8768" y="0"/>
                  </a:lnTo>
                  <a:close/>
                  <a:moveTo>
                    <a:pt x="8879" y="0"/>
                  </a:moveTo>
                  <a:lnTo>
                    <a:pt x="8864" y="15"/>
                  </a:lnTo>
                  <a:lnTo>
                    <a:pt x="8960" y="15"/>
                  </a:lnTo>
                  <a:lnTo>
                    <a:pt x="8960" y="0"/>
                  </a:lnTo>
                  <a:close/>
                  <a:moveTo>
                    <a:pt x="9072" y="0"/>
                  </a:moveTo>
                  <a:lnTo>
                    <a:pt x="9056" y="15"/>
                  </a:lnTo>
                  <a:lnTo>
                    <a:pt x="9168" y="15"/>
                  </a:lnTo>
                  <a:lnTo>
                    <a:pt x="9152" y="0"/>
                  </a:lnTo>
                  <a:close/>
                  <a:moveTo>
                    <a:pt x="9264" y="0"/>
                  </a:moveTo>
                  <a:lnTo>
                    <a:pt x="9248" y="15"/>
                  </a:lnTo>
                  <a:lnTo>
                    <a:pt x="9360" y="15"/>
                  </a:lnTo>
                  <a:lnTo>
                    <a:pt x="9345" y="0"/>
                  </a:lnTo>
                  <a:close/>
                  <a:moveTo>
                    <a:pt x="9456" y="0"/>
                  </a:moveTo>
                  <a:lnTo>
                    <a:pt x="9441" y="15"/>
                  </a:lnTo>
                  <a:lnTo>
                    <a:pt x="9552" y="15"/>
                  </a:lnTo>
                  <a:lnTo>
                    <a:pt x="9537" y="0"/>
                  </a:lnTo>
                  <a:close/>
                  <a:moveTo>
                    <a:pt x="9649" y="0"/>
                  </a:moveTo>
                  <a:lnTo>
                    <a:pt x="9633" y="15"/>
                  </a:lnTo>
                  <a:lnTo>
                    <a:pt x="9745" y="15"/>
                  </a:lnTo>
                  <a:lnTo>
                    <a:pt x="9729" y="0"/>
                  </a:lnTo>
                  <a:close/>
                  <a:moveTo>
                    <a:pt x="9841" y="0"/>
                  </a:moveTo>
                  <a:lnTo>
                    <a:pt x="9826" y="15"/>
                  </a:lnTo>
                  <a:lnTo>
                    <a:pt x="9937" y="15"/>
                  </a:lnTo>
                  <a:lnTo>
                    <a:pt x="9922" y="0"/>
                  </a:lnTo>
                  <a:close/>
                  <a:moveTo>
                    <a:pt x="10033" y="0"/>
                  </a:moveTo>
                  <a:lnTo>
                    <a:pt x="10018" y="15"/>
                  </a:lnTo>
                  <a:lnTo>
                    <a:pt x="10129" y="15"/>
                  </a:lnTo>
                  <a:lnTo>
                    <a:pt x="10114" y="0"/>
                  </a:lnTo>
                  <a:close/>
                  <a:moveTo>
                    <a:pt x="10226" y="0"/>
                  </a:moveTo>
                  <a:lnTo>
                    <a:pt x="10210" y="15"/>
                  </a:lnTo>
                  <a:lnTo>
                    <a:pt x="10322" y="15"/>
                  </a:lnTo>
                  <a:lnTo>
                    <a:pt x="10306" y="0"/>
                  </a:lnTo>
                  <a:close/>
                  <a:moveTo>
                    <a:pt x="10418" y="0"/>
                  </a:moveTo>
                  <a:lnTo>
                    <a:pt x="10403" y="15"/>
                  </a:lnTo>
                  <a:lnTo>
                    <a:pt x="10514" y="15"/>
                  </a:lnTo>
                  <a:lnTo>
                    <a:pt x="10499" y="0"/>
                  </a:lnTo>
                  <a:close/>
                  <a:moveTo>
                    <a:pt x="10610" y="0"/>
                  </a:moveTo>
                  <a:lnTo>
                    <a:pt x="10595" y="15"/>
                  </a:lnTo>
                  <a:lnTo>
                    <a:pt x="10706" y="15"/>
                  </a:lnTo>
                  <a:lnTo>
                    <a:pt x="10691" y="0"/>
                  </a:lnTo>
                  <a:close/>
                  <a:moveTo>
                    <a:pt x="10803" y="0"/>
                  </a:moveTo>
                  <a:lnTo>
                    <a:pt x="10803" y="15"/>
                  </a:lnTo>
                  <a:lnTo>
                    <a:pt x="10883" y="15"/>
                  </a:lnTo>
                  <a:lnTo>
                    <a:pt x="10883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340550" y="929150"/>
              <a:ext cx="1402447" cy="1014009"/>
            </a:xfrm>
            <a:custGeom>
              <a:avLst/>
              <a:gdLst/>
              <a:ahLst/>
              <a:cxnLst/>
              <a:rect l="l" t="t" r="r" b="b"/>
              <a:pathLst>
                <a:path w="5098" h="3686" extrusionOk="0">
                  <a:moveTo>
                    <a:pt x="4601" y="289"/>
                  </a:moveTo>
                  <a:lnTo>
                    <a:pt x="4424" y="208"/>
                  </a:lnTo>
                  <a:lnTo>
                    <a:pt x="4424" y="81"/>
                  </a:lnTo>
                  <a:lnTo>
                    <a:pt x="4363" y="0"/>
                  </a:lnTo>
                  <a:lnTo>
                    <a:pt x="4059" y="177"/>
                  </a:lnTo>
                  <a:lnTo>
                    <a:pt x="1524" y="1666"/>
                  </a:lnTo>
                  <a:lnTo>
                    <a:pt x="0" y="2562"/>
                  </a:lnTo>
                  <a:lnTo>
                    <a:pt x="131" y="2693"/>
                  </a:lnTo>
                  <a:lnTo>
                    <a:pt x="162" y="2836"/>
                  </a:lnTo>
                  <a:lnTo>
                    <a:pt x="227" y="2947"/>
                  </a:lnTo>
                  <a:lnTo>
                    <a:pt x="339" y="3013"/>
                  </a:lnTo>
                  <a:lnTo>
                    <a:pt x="339" y="3124"/>
                  </a:lnTo>
                  <a:lnTo>
                    <a:pt x="404" y="3236"/>
                  </a:lnTo>
                  <a:lnTo>
                    <a:pt x="516" y="3270"/>
                  </a:lnTo>
                  <a:lnTo>
                    <a:pt x="481" y="3382"/>
                  </a:lnTo>
                  <a:lnTo>
                    <a:pt x="673" y="3478"/>
                  </a:lnTo>
                  <a:lnTo>
                    <a:pt x="673" y="3590"/>
                  </a:lnTo>
                  <a:lnTo>
                    <a:pt x="739" y="3686"/>
                  </a:lnTo>
                  <a:lnTo>
                    <a:pt x="2197" y="2820"/>
                  </a:lnTo>
                  <a:lnTo>
                    <a:pt x="4747" y="1331"/>
                  </a:lnTo>
                  <a:lnTo>
                    <a:pt x="5097" y="1120"/>
                  </a:lnTo>
                  <a:lnTo>
                    <a:pt x="4955" y="993"/>
                  </a:lnTo>
                  <a:lnTo>
                    <a:pt x="4940" y="851"/>
                  </a:lnTo>
                  <a:lnTo>
                    <a:pt x="4874" y="735"/>
                  </a:lnTo>
                  <a:lnTo>
                    <a:pt x="4747" y="674"/>
                  </a:lnTo>
                  <a:lnTo>
                    <a:pt x="4763" y="562"/>
                  </a:lnTo>
                  <a:lnTo>
                    <a:pt x="4697" y="431"/>
                  </a:lnTo>
                  <a:lnTo>
                    <a:pt x="4570" y="416"/>
                  </a:lnTo>
                  <a:close/>
                </a:path>
              </a:pathLst>
            </a:custGeom>
            <a:solidFill>
              <a:srgbClr val="C0986F">
                <a:alpha val="8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401006" y="3310378"/>
              <a:ext cx="1402447" cy="1014009"/>
            </a:xfrm>
            <a:custGeom>
              <a:avLst/>
              <a:gdLst/>
              <a:ahLst/>
              <a:cxnLst/>
              <a:rect l="l" t="t" r="r" b="b"/>
              <a:pathLst>
                <a:path w="5098" h="3686" extrusionOk="0">
                  <a:moveTo>
                    <a:pt x="4617" y="304"/>
                  </a:moveTo>
                  <a:lnTo>
                    <a:pt x="4425" y="208"/>
                  </a:lnTo>
                  <a:lnTo>
                    <a:pt x="4425" y="96"/>
                  </a:lnTo>
                  <a:lnTo>
                    <a:pt x="4359" y="0"/>
                  </a:lnTo>
                  <a:lnTo>
                    <a:pt x="4071" y="177"/>
                  </a:lnTo>
                  <a:lnTo>
                    <a:pt x="1524" y="1666"/>
                  </a:lnTo>
                  <a:lnTo>
                    <a:pt x="1" y="2562"/>
                  </a:lnTo>
                  <a:lnTo>
                    <a:pt x="147" y="2693"/>
                  </a:lnTo>
                  <a:lnTo>
                    <a:pt x="178" y="2835"/>
                  </a:lnTo>
                  <a:lnTo>
                    <a:pt x="224" y="2947"/>
                  </a:lnTo>
                  <a:lnTo>
                    <a:pt x="355" y="3012"/>
                  </a:lnTo>
                  <a:lnTo>
                    <a:pt x="339" y="3124"/>
                  </a:lnTo>
                  <a:lnTo>
                    <a:pt x="401" y="3255"/>
                  </a:lnTo>
                  <a:lnTo>
                    <a:pt x="532" y="3270"/>
                  </a:lnTo>
                  <a:lnTo>
                    <a:pt x="497" y="3397"/>
                  </a:lnTo>
                  <a:lnTo>
                    <a:pt x="674" y="3478"/>
                  </a:lnTo>
                  <a:lnTo>
                    <a:pt x="674" y="3605"/>
                  </a:lnTo>
                  <a:lnTo>
                    <a:pt x="739" y="3686"/>
                  </a:lnTo>
                  <a:lnTo>
                    <a:pt x="2213" y="2820"/>
                  </a:lnTo>
                  <a:lnTo>
                    <a:pt x="4744" y="1331"/>
                  </a:lnTo>
                  <a:lnTo>
                    <a:pt x="5098" y="1120"/>
                  </a:lnTo>
                  <a:lnTo>
                    <a:pt x="4971" y="993"/>
                  </a:lnTo>
                  <a:lnTo>
                    <a:pt x="4936" y="850"/>
                  </a:lnTo>
                  <a:lnTo>
                    <a:pt x="4875" y="754"/>
                  </a:lnTo>
                  <a:lnTo>
                    <a:pt x="4763" y="673"/>
                  </a:lnTo>
                  <a:lnTo>
                    <a:pt x="4779" y="562"/>
                  </a:lnTo>
                  <a:lnTo>
                    <a:pt x="4698" y="446"/>
                  </a:lnTo>
                  <a:lnTo>
                    <a:pt x="4586" y="431"/>
                  </a:lnTo>
                  <a:close/>
                </a:path>
              </a:pathLst>
            </a:custGeom>
            <a:solidFill>
              <a:srgbClr val="C0986F">
                <a:alpha val="8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/>
          <p:nvPr/>
        </p:nvSpPr>
        <p:spPr>
          <a:xfrm>
            <a:off x="413517" y="506167"/>
            <a:ext cx="8217957" cy="5845692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413517" y="506167"/>
            <a:ext cx="8217957" cy="5845692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7704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ivvic"/>
              <a:buChar char="●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9;p5"/>
          <p:cNvGrpSpPr/>
          <p:nvPr/>
        </p:nvGrpSpPr>
        <p:grpSpPr>
          <a:xfrm>
            <a:off x="720000" y="384478"/>
            <a:ext cx="7704000" cy="5981663"/>
            <a:chOff x="720000" y="288350"/>
            <a:chExt cx="7704000" cy="4486247"/>
          </a:xfrm>
        </p:grpSpPr>
        <p:sp>
          <p:nvSpPr>
            <p:cNvPr id="50" name="Google Shape;50;p5"/>
            <p:cNvSpPr/>
            <p:nvPr/>
          </p:nvSpPr>
          <p:spPr>
            <a:xfrm>
              <a:off x="720000" y="288350"/>
              <a:ext cx="7704000" cy="4486247"/>
            </a:xfrm>
            <a:custGeom>
              <a:avLst/>
              <a:gdLst/>
              <a:ahLst/>
              <a:cxnLst/>
              <a:rect l="l" t="t" r="r" b="b"/>
              <a:pathLst>
                <a:path w="9000" h="6678" extrusionOk="0">
                  <a:moveTo>
                    <a:pt x="1047" y="225"/>
                  </a:moveTo>
                  <a:cubicBezTo>
                    <a:pt x="1064" y="225"/>
                    <a:pt x="1077" y="238"/>
                    <a:pt x="1077" y="255"/>
                  </a:cubicBezTo>
                  <a:lnTo>
                    <a:pt x="1077" y="425"/>
                  </a:lnTo>
                  <a:cubicBezTo>
                    <a:pt x="1077" y="439"/>
                    <a:pt x="1064" y="452"/>
                    <a:pt x="1047" y="452"/>
                  </a:cubicBezTo>
                  <a:lnTo>
                    <a:pt x="367" y="452"/>
                  </a:lnTo>
                  <a:cubicBezTo>
                    <a:pt x="354" y="452"/>
                    <a:pt x="340" y="439"/>
                    <a:pt x="340" y="425"/>
                  </a:cubicBezTo>
                  <a:lnTo>
                    <a:pt x="340" y="255"/>
                  </a:lnTo>
                  <a:cubicBezTo>
                    <a:pt x="340" y="238"/>
                    <a:pt x="354" y="225"/>
                    <a:pt x="367" y="225"/>
                  </a:cubicBezTo>
                  <a:close/>
                  <a:moveTo>
                    <a:pt x="2011" y="225"/>
                  </a:moveTo>
                  <a:cubicBezTo>
                    <a:pt x="2025" y="225"/>
                    <a:pt x="2038" y="238"/>
                    <a:pt x="2038" y="255"/>
                  </a:cubicBezTo>
                  <a:lnTo>
                    <a:pt x="2038" y="425"/>
                  </a:lnTo>
                  <a:cubicBezTo>
                    <a:pt x="2038" y="439"/>
                    <a:pt x="2025" y="452"/>
                    <a:pt x="2011" y="452"/>
                  </a:cubicBezTo>
                  <a:lnTo>
                    <a:pt x="1332" y="452"/>
                  </a:lnTo>
                  <a:cubicBezTo>
                    <a:pt x="1318" y="452"/>
                    <a:pt x="1301" y="439"/>
                    <a:pt x="1301" y="425"/>
                  </a:cubicBezTo>
                  <a:lnTo>
                    <a:pt x="1301" y="255"/>
                  </a:lnTo>
                  <a:cubicBezTo>
                    <a:pt x="1301" y="238"/>
                    <a:pt x="1318" y="225"/>
                    <a:pt x="1332" y="225"/>
                  </a:cubicBezTo>
                  <a:close/>
                  <a:moveTo>
                    <a:pt x="2972" y="225"/>
                  </a:moveTo>
                  <a:cubicBezTo>
                    <a:pt x="2986" y="225"/>
                    <a:pt x="2999" y="238"/>
                    <a:pt x="2999" y="255"/>
                  </a:cubicBezTo>
                  <a:lnTo>
                    <a:pt x="2999" y="425"/>
                  </a:lnTo>
                  <a:cubicBezTo>
                    <a:pt x="2999" y="439"/>
                    <a:pt x="2986" y="452"/>
                    <a:pt x="2972" y="452"/>
                  </a:cubicBezTo>
                  <a:lnTo>
                    <a:pt x="2293" y="452"/>
                  </a:lnTo>
                  <a:cubicBezTo>
                    <a:pt x="2279" y="452"/>
                    <a:pt x="2266" y="439"/>
                    <a:pt x="2266" y="425"/>
                  </a:cubicBezTo>
                  <a:lnTo>
                    <a:pt x="2266" y="255"/>
                  </a:lnTo>
                  <a:cubicBezTo>
                    <a:pt x="2266" y="238"/>
                    <a:pt x="2279" y="225"/>
                    <a:pt x="2293" y="225"/>
                  </a:cubicBezTo>
                  <a:close/>
                  <a:moveTo>
                    <a:pt x="3933" y="225"/>
                  </a:moveTo>
                  <a:cubicBezTo>
                    <a:pt x="3950" y="225"/>
                    <a:pt x="3964" y="238"/>
                    <a:pt x="3964" y="255"/>
                  </a:cubicBezTo>
                  <a:lnTo>
                    <a:pt x="3964" y="425"/>
                  </a:lnTo>
                  <a:cubicBezTo>
                    <a:pt x="3964" y="439"/>
                    <a:pt x="3950" y="452"/>
                    <a:pt x="3933" y="452"/>
                  </a:cubicBezTo>
                  <a:lnTo>
                    <a:pt x="3254" y="452"/>
                  </a:lnTo>
                  <a:cubicBezTo>
                    <a:pt x="3240" y="452"/>
                    <a:pt x="3227" y="439"/>
                    <a:pt x="3227" y="425"/>
                  </a:cubicBezTo>
                  <a:lnTo>
                    <a:pt x="3227" y="255"/>
                  </a:lnTo>
                  <a:cubicBezTo>
                    <a:pt x="3227" y="238"/>
                    <a:pt x="3240" y="225"/>
                    <a:pt x="3254" y="225"/>
                  </a:cubicBezTo>
                  <a:close/>
                  <a:moveTo>
                    <a:pt x="4898" y="225"/>
                  </a:moveTo>
                  <a:cubicBezTo>
                    <a:pt x="4911" y="225"/>
                    <a:pt x="4925" y="238"/>
                    <a:pt x="4925" y="255"/>
                  </a:cubicBezTo>
                  <a:lnTo>
                    <a:pt x="4925" y="425"/>
                  </a:lnTo>
                  <a:cubicBezTo>
                    <a:pt x="4925" y="439"/>
                    <a:pt x="4911" y="452"/>
                    <a:pt x="4898" y="452"/>
                  </a:cubicBezTo>
                  <a:lnTo>
                    <a:pt x="4218" y="452"/>
                  </a:lnTo>
                  <a:cubicBezTo>
                    <a:pt x="4205" y="452"/>
                    <a:pt x="4188" y="439"/>
                    <a:pt x="4188" y="425"/>
                  </a:cubicBezTo>
                  <a:lnTo>
                    <a:pt x="4188" y="255"/>
                  </a:lnTo>
                  <a:cubicBezTo>
                    <a:pt x="4188" y="238"/>
                    <a:pt x="4205" y="225"/>
                    <a:pt x="4218" y="225"/>
                  </a:cubicBezTo>
                  <a:close/>
                  <a:moveTo>
                    <a:pt x="5859" y="225"/>
                  </a:moveTo>
                  <a:cubicBezTo>
                    <a:pt x="5872" y="225"/>
                    <a:pt x="5886" y="238"/>
                    <a:pt x="5886" y="255"/>
                  </a:cubicBezTo>
                  <a:lnTo>
                    <a:pt x="5886" y="425"/>
                  </a:lnTo>
                  <a:cubicBezTo>
                    <a:pt x="5886" y="439"/>
                    <a:pt x="5872" y="452"/>
                    <a:pt x="5859" y="452"/>
                  </a:cubicBezTo>
                  <a:lnTo>
                    <a:pt x="5179" y="452"/>
                  </a:lnTo>
                  <a:cubicBezTo>
                    <a:pt x="5166" y="452"/>
                    <a:pt x="5152" y="439"/>
                    <a:pt x="5152" y="425"/>
                  </a:cubicBezTo>
                  <a:lnTo>
                    <a:pt x="5152" y="255"/>
                  </a:lnTo>
                  <a:cubicBezTo>
                    <a:pt x="5152" y="238"/>
                    <a:pt x="5166" y="225"/>
                    <a:pt x="5179" y="225"/>
                  </a:cubicBezTo>
                  <a:close/>
                  <a:moveTo>
                    <a:pt x="6877" y="225"/>
                  </a:moveTo>
                  <a:cubicBezTo>
                    <a:pt x="6891" y="225"/>
                    <a:pt x="6905" y="238"/>
                    <a:pt x="6905" y="255"/>
                  </a:cubicBezTo>
                  <a:lnTo>
                    <a:pt x="6905" y="425"/>
                  </a:lnTo>
                  <a:cubicBezTo>
                    <a:pt x="6905" y="439"/>
                    <a:pt x="6891" y="452"/>
                    <a:pt x="6877" y="452"/>
                  </a:cubicBezTo>
                  <a:lnTo>
                    <a:pt x="6198" y="452"/>
                  </a:lnTo>
                  <a:cubicBezTo>
                    <a:pt x="6185" y="452"/>
                    <a:pt x="6171" y="439"/>
                    <a:pt x="6171" y="425"/>
                  </a:cubicBezTo>
                  <a:lnTo>
                    <a:pt x="6171" y="255"/>
                  </a:lnTo>
                  <a:cubicBezTo>
                    <a:pt x="6171" y="238"/>
                    <a:pt x="6185" y="225"/>
                    <a:pt x="6198" y="225"/>
                  </a:cubicBezTo>
                  <a:close/>
                  <a:moveTo>
                    <a:pt x="7839" y="225"/>
                  </a:moveTo>
                  <a:cubicBezTo>
                    <a:pt x="7856" y="225"/>
                    <a:pt x="7869" y="238"/>
                    <a:pt x="7869" y="255"/>
                  </a:cubicBezTo>
                  <a:lnTo>
                    <a:pt x="7869" y="425"/>
                  </a:lnTo>
                  <a:cubicBezTo>
                    <a:pt x="7869" y="439"/>
                    <a:pt x="7856" y="452"/>
                    <a:pt x="7839" y="452"/>
                  </a:cubicBezTo>
                  <a:lnTo>
                    <a:pt x="7159" y="452"/>
                  </a:lnTo>
                  <a:cubicBezTo>
                    <a:pt x="7146" y="452"/>
                    <a:pt x="7132" y="439"/>
                    <a:pt x="7132" y="425"/>
                  </a:cubicBezTo>
                  <a:lnTo>
                    <a:pt x="7132" y="255"/>
                  </a:lnTo>
                  <a:cubicBezTo>
                    <a:pt x="7132" y="238"/>
                    <a:pt x="7146" y="225"/>
                    <a:pt x="7159" y="225"/>
                  </a:cubicBezTo>
                  <a:close/>
                  <a:moveTo>
                    <a:pt x="8803" y="225"/>
                  </a:moveTo>
                  <a:cubicBezTo>
                    <a:pt x="8817" y="225"/>
                    <a:pt x="8830" y="238"/>
                    <a:pt x="8830" y="255"/>
                  </a:cubicBezTo>
                  <a:lnTo>
                    <a:pt x="8830" y="425"/>
                  </a:lnTo>
                  <a:cubicBezTo>
                    <a:pt x="8830" y="439"/>
                    <a:pt x="8817" y="452"/>
                    <a:pt x="8803" y="452"/>
                  </a:cubicBezTo>
                  <a:lnTo>
                    <a:pt x="8124" y="452"/>
                  </a:lnTo>
                  <a:cubicBezTo>
                    <a:pt x="8110" y="452"/>
                    <a:pt x="8093" y="439"/>
                    <a:pt x="8093" y="425"/>
                  </a:cubicBezTo>
                  <a:lnTo>
                    <a:pt x="8093" y="255"/>
                  </a:lnTo>
                  <a:cubicBezTo>
                    <a:pt x="8093" y="238"/>
                    <a:pt x="8110" y="225"/>
                    <a:pt x="8124" y="225"/>
                  </a:cubicBezTo>
                  <a:close/>
                  <a:moveTo>
                    <a:pt x="1" y="1"/>
                  </a:moveTo>
                  <a:lnTo>
                    <a:pt x="1" y="6677"/>
                  </a:lnTo>
                  <a:lnTo>
                    <a:pt x="9000" y="6677"/>
                  </a:lnTo>
                  <a:lnTo>
                    <a:pt x="9000" y="1"/>
                  </a:lnTo>
                  <a:close/>
                </a:path>
              </a:pathLst>
            </a:custGeom>
            <a:solidFill>
              <a:srgbClr val="F5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036868" y="1217026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036868" y="1553788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036868" y="1891212"/>
              <a:ext cx="6924739" cy="38374"/>
            </a:xfrm>
            <a:custGeom>
              <a:avLst/>
              <a:gdLst/>
              <a:ahLst/>
              <a:cxnLst/>
              <a:rect l="l" t="t" r="r" b="b"/>
              <a:pathLst>
                <a:path w="7248" h="58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036868" y="2227974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036868" y="2564736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9"/>
                  </a:lnTo>
                  <a:lnTo>
                    <a:pt x="7248" y="59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036868" y="2902160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036868" y="2902160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036868" y="3238923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036868" y="3576346"/>
              <a:ext cx="6924739" cy="38374"/>
            </a:xfrm>
            <a:custGeom>
              <a:avLst/>
              <a:gdLst/>
              <a:ahLst/>
              <a:cxnLst/>
              <a:rect l="l" t="t" r="r" b="b"/>
              <a:pathLst>
                <a:path w="7248" h="58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036868" y="3913109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036868" y="4249871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9"/>
                  </a:lnTo>
                  <a:lnTo>
                    <a:pt x="7248" y="59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036868" y="4587295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1368152" y="4218733"/>
            <a:ext cx="2555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 idx="2"/>
          </p:nvPr>
        </p:nvSpPr>
        <p:spPr>
          <a:xfrm>
            <a:off x="1368150" y="3587433"/>
            <a:ext cx="25557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3"/>
          </p:nvPr>
        </p:nvSpPr>
        <p:spPr>
          <a:xfrm>
            <a:off x="5220152" y="4218733"/>
            <a:ext cx="2555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title" idx="4"/>
          </p:nvPr>
        </p:nvSpPr>
        <p:spPr>
          <a:xfrm>
            <a:off x="5220150" y="3587433"/>
            <a:ext cx="25557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72;p6"/>
          <p:cNvGrpSpPr/>
          <p:nvPr/>
        </p:nvGrpSpPr>
        <p:grpSpPr>
          <a:xfrm>
            <a:off x="405825" y="511145"/>
            <a:ext cx="8332332" cy="5835735"/>
            <a:chOff x="405825" y="383350"/>
            <a:chExt cx="8332332" cy="4376801"/>
          </a:xfrm>
        </p:grpSpPr>
        <p:sp>
          <p:nvSpPr>
            <p:cNvPr id="73" name="Google Shape;73;p6"/>
            <p:cNvSpPr/>
            <p:nvPr/>
          </p:nvSpPr>
          <p:spPr>
            <a:xfrm>
              <a:off x="405825" y="383350"/>
              <a:ext cx="8332332" cy="4376801"/>
            </a:xfrm>
            <a:custGeom>
              <a:avLst/>
              <a:gdLst/>
              <a:ahLst/>
              <a:cxnLst/>
              <a:rect l="l" t="t" r="r" b="b"/>
              <a:pathLst>
                <a:path w="33904" h="19130" extrusionOk="0">
                  <a:moveTo>
                    <a:pt x="792" y="567"/>
                  </a:moveTo>
                  <a:cubicBezTo>
                    <a:pt x="894" y="567"/>
                    <a:pt x="962" y="635"/>
                    <a:pt x="962" y="737"/>
                  </a:cubicBezTo>
                  <a:lnTo>
                    <a:pt x="962" y="1189"/>
                  </a:lnTo>
                  <a:cubicBezTo>
                    <a:pt x="962" y="1287"/>
                    <a:pt x="894" y="1359"/>
                    <a:pt x="792" y="1359"/>
                  </a:cubicBezTo>
                  <a:cubicBezTo>
                    <a:pt x="694" y="1359"/>
                    <a:pt x="622" y="1287"/>
                    <a:pt x="622" y="1189"/>
                  </a:cubicBezTo>
                  <a:lnTo>
                    <a:pt x="622" y="737"/>
                  </a:lnTo>
                  <a:cubicBezTo>
                    <a:pt x="622" y="635"/>
                    <a:pt x="694" y="567"/>
                    <a:pt x="792" y="567"/>
                  </a:cubicBezTo>
                  <a:close/>
                  <a:moveTo>
                    <a:pt x="792" y="1641"/>
                  </a:moveTo>
                  <a:cubicBezTo>
                    <a:pt x="894" y="1641"/>
                    <a:pt x="962" y="1712"/>
                    <a:pt x="962" y="1810"/>
                  </a:cubicBezTo>
                  <a:lnTo>
                    <a:pt x="962" y="2265"/>
                  </a:lnTo>
                  <a:cubicBezTo>
                    <a:pt x="962" y="2364"/>
                    <a:pt x="894" y="2435"/>
                    <a:pt x="792" y="2435"/>
                  </a:cubicBezTo>
                  <a:cubicBezTo>
                    <a:pt x="694" y="2435"/>
                    <a:pt x="622" y="2364"/>
                    <a:pt x="622" y="2265"/>
                  </a:cubicBezTo>
                  <a:lnTo>
                    <a:pt x="622" y="1810"/>
                  </a:lnTo>
                  <a:cubicBezTo>
                    <a:pt x="622" y="1712"/>
                    <a:pt x="694" y="1641"/>
                    <a:pt x="792" y="1641"/>
                  </a:cubicBezTo>
                  <a:close/>
                  <a:moveTo>
                    <a:pt x="792" y="2717"/>
                  </a:moveTo>
                  <a:cubicBezTo>
                    <a:pt x="894" y="2717"/>
                    <a:pt x="962" y="2788"/>
                    <a:pt x="962" y="2887"/>
                  </a:cubicBezTo>
                  <a:lnTo>
                    <a:pt x="962" y="3339"/>
                  </a:lnTo>
                  <a:cubicBezTo>
                    <a:pt x="962" y="3437"/>
                    <a:pt x="894" y="3508"/>
                    <a:pt x="792" y="3508"/>
                  </a:cubicBezTo>
                  <a:cubicBezTo>
                    <a:pt x="694" y="3508"/>
                    <a:pt x="622" y="3437"/>
                    <a:pt x="622" y="3339"/>
                  </a:cubicBezTo>
                  <a:lnTo>
                    <a:pt x="622" y="2887"/>
                  </a:lnTo>
                  <a:cubicBezTo>
                    <a:pt x="622" y="2788"/>
                    <a:pt x="694" y="2717"/>
                    <a:pt x="792" y="2717"/>
                  </a:cubicBezTo>
                  <a:close/>
                  <a:moveTo>
                    <a:pt x="792" y="3794"/>
                  </a:moveTo>
                  <a:cubicBezTo>
                    <a:pt x="894" y="3794"/>
                    <a:pt x="962" y="3861"/>
                    <a:pt x="962" y="3963"/>
                  </a:cubicBezTo>
                  <a:lnTo>
                    <a:pt x="962" y="4415"/>
                  </a:lnTo>
                  <a:cubicBezTo>
                    <a:pt x="962" y="4514"/>
                    <a:pt x="894" y="4585"/>
                    <a:pt x="792" y="4585"/>
                  </a:cubicBezTo>
                  <a:cubicBezTo>
                    <a:pt x="694" y="4585"/>
                    <a:pt x="622" y="4514"/>
                    <a:pt x="622" y="4415"/>
                  </a:cubicBezTo>
                  <a:lnTo>
                    <a:pt x="622" y="3963"/>
                  </a:lnTo>
                  <a:cubicBezTo>
                    <a:pt x="622" y="3861"/>
                    <a:pt x="694" y="3794"/>
                    <a:pt x="792" y="3794"/>
                  </a:cubicBezTo>
                  <a:close/>
                  <a:moveTo>
                    <a:pt x="792" y="4867"/>
                  </a:moveTo>
                  <a:cubicBezTo>
                    <a:pt x="894" y="4867"/>
                    <a:pt x="962" y="4938"/>
                    <a:pt x="962" y="5036"/>
                  </a:cubicBezTo>
                  <a:lnTo>
                    <a:pt x="962" y="5492"/>
                  </a:lnTo>
                  <a:cubicBezTo>
                    <a:pt x="962" y="5590"/>
                    <a:pt x="894" y="5661"/>
                    <a:pt x="792" y="5661"/>
                  </a:cubicBezTo>
                  <a:cubicBezTo>
                    <a:pt x="694" y="5661"/>
                    <a:pt x="622" y="5590"/>
                    <a:pt x="622" y="5492"/>
                  </a:cubicBezTo>
                  <a:lnTo>
                    <a:pt x="622" y="5036"/>
                  </a:lnTo>
                  <a:cubicBezTo>
                    <a:pt x="622" y="4938"/>
                    <a:pt x="694" y="4867"/>
                    <a:pt x="792" y="4867"/>
                  </a:cubicBezTo>
                  <a:close/>
                  <a:moveTo>
                    <a:pt x="792" y="5943"/>
                  </a:moveTo>
                  <a:cubicBezTo>
                    <a:pt x="894" y="5943"/>
                    <a:pt x="962" y="6015"/>
                    <a:pt x="962" y="6113"/>
                  </a:cubicBezTo>
                  <a:lnTo>
                    <a:pt x="962" y="6565"/>
                  </a:lnTo>
                  <a:cubicBezTo>
                    <a:pt x="962" y="6663"/>
                    <a:pt x="894" y="6734"/>
                    <a:pt x="792" y="6734"/>
                  </a:cubicBezTo>
                  <a:cubicBezTo>
                    <a:pt x="694" y="6734"/>
                    <a:pt x="622" y="6663"/>
                    <a:pt x="622" y="6565"/>
                  </a:cubicBezTo>
                  <a:lnTo>
                    <a:pt x="622" y="6113"/>
                  </a:lnTo>
                  <a:cubicBezTo>
                    <a:pt x="622" y="6015"/>
                    <a:pt x="694" y="5943"/>
                    <a:pt x="792" y="5943"/>
                  </a:cubicBezTo>
                  <a:close/>
                  <a:moveTo>
                    <a:pt x="792" y="7020"/>
                  </a:moveTo>
                  <a:cubicBezTo>
                    <a:pt x="894" y="7020"/>
                    <a:pt x="962" y="7088"/>
                    <a:pt x="962" y="7190"/>
                  </a:cubicBezTo>
                  <a:lnTo>
                    <a:pt x="962" y="7641"/>
                  </a:lnTo>
                  <a:cubicBezTo>
                    <a:pt x="962" y="7740"/>
                    <a:pt x="894" y="7811"/>
                    <a:pt x="792" y="7811"/>
                  </a:cubicBezTo>
                  <a:cubicBezTo>
                    <a:pt x="694" y="7811"/>
                    <a:pt x="622" y="7740"/>
                    <a:pt x="622" y="7641"/>
                  </a:cubicBezTo>
                  <a:lnTo>
                    <a:pt x="622" y="7190"/>
                  </a:lnTo>
                  <a:cubicBezTo>
                    <a:pt x="622" y="7088"/>
                    <a:pt x="694" y="7020"/>
                    <a:pt x="792" y="7020"/>
                  </a:cubicBezTo>
                  <a:close/>
                  <a:moveTo>
                    <a:pt x="792" y="8093"/>
                  </a:moveTo>
                  <a:cubicBezTo>
                    <a:pt x="894" y="8093"/>
                    <a:pt x="962" y="8164"/>
                    <a:pt x="962" y="8263"/>
                  </a:cubicBezTo>
                  <a:lnTo>
                    <a:pt x="962" y="8718"/>
                  </a:lnTo>
                  <a:cubicBezTo>
                    <a:pt x="962" y="8816"/>
                    <a:pt x="894" y="8888"/>
                    <a:pt x="792" y="8888"/>
                  </a:cubicBezTo>
                  <a:cubicBezTo>
                    <a:pt x="694" y="8888"/>
                    <a:pt x="622" y="8816"/>
                    <a:pt x="622" y="8718"/>
                  </a:cubicBezTo>
                  <a:lnTo>
                    <a:pt x="622" y="8263"/>
                  </a:lnTo>
                  <a:cubicBezTo>
                    <a:pt x="622" y="8164"/>
                    <a:pt x="694" y="8093"/>
                    <a:pt x="792" y="8093"/>
                  </a:cubicBezTo>
                  <a:close/>
                  <a:moveTo>
                    <a:pt x="792" y="9227"/>
                  </a:moveTo>
                  <a:cubicBezTo>
                    <a:pt x="894" y="9227"/>
                    <a:pt x="962" y="9295"/>
                    <a:pt x="962" y="9397"/>
                  </a:cubicBezTo>
                  <a:lnTo>
                    <a:pt x="962" y="9849"/>
                  </a:lnTo>
                  <a:cubicBezTo>
                    <a:pt x="962" y="9947"/>
                    <a:pt x="894" y="10018"/>
                    <a:pt x="792" y="10018"/>
                  </a:cubicBezTo>
                  <a:cubicBezTo>
                    <a:pt x="694" y="10018"/>
                    <a:pt x="622" y="9947"/>
                    <a:pt x="622" y="9849"/>
                  </a:cubicBezTo>
                  <a:lnTo>
                    <a:pt x="622" y="9397"/>
                  </a:lnTo>
                  <a:cubicBezTo>
                    <a:pt x="622" y="9295"/>
                    <a:pt x="694" y="9227"/>
                    <a:pt x="792" y="9227"/>
                  </a:cubicBezTo>
                  <a:close/>
                  <a:moveTo>
                    <a:pt x="792" y="10300"/>
                  </a:moveTo>
                  <a:cubicBezTo>
                    <a:pt x="894" y="10300"/>
                    <a:pt x="962" y="10372"/>
                    <a:pt x="962" y="10470"/>
                  </a:cubicBezTo>
                  <a:lnTo>
                    <a:pt x="962" y="10925"/>
                  </a:lnTo>
                  <a:cubicBezTo>
                    <a:pt x="962" y="11024"/>
                    <a:pt x="894" y="11095"/>
                    <a:pt x="792" y="11095"/>
                  </a:cubicBezTo>
                  <a:cubicBezTo>
                    <a:pt x="694" y="11095"/>
                    <a:pt x="622" y="11024"/>
                    <a:pt x="622" y="10925"/>
                  </a:cubicBezTo>
                  <a:lnTo>
                    <a:pt x="622" y="10470"/>
                  </a:lnTo>
                  <a:cubicBezTo>
                    <a:pt x="622" y="10372"/>
                    <a:pt x="694" y="10300"/>
                    <a:pt x="792" y="10300"/>
                  </a:cubicBezTo>
                  <a:close/>
                  <a:moveTo>
                    <a:pt x="792" y="11377"/>
                  </a:moveTo>
                  <a:cubicBezTo>
                    <a:pt x="894" y="11377"/>
                    <a:pt x="962" y="11448"/>
                    <a:pt x="962" y="11547"/>
                  </a:cubicBezTo>
                  <a:lnTo>
                    <a:pt x="962" y="11998"/>
                  </a:lnTo>
                  <a:cubicBezTo>
                    <a:pt x="962" y="12097"/>
                    <a:pt x="894" y="12168"/>
                    <a:pt x="792" y="12168"/>
                  </a:cubicBezTo>
                  <a:cubicBezTo>
                    <a:pt x="694" y="12168"/>
                    <a:pt x="622" y="12097"/>
                    <a:pt x="622" y="11998"/>
                  </a:cubicBezTo>
                  <a:lnTo>
                    <a:pt x="622" y="11547"/>
                  </a:lnTo>
                  <a:cubicBezTo>
                    <a:pt x="622" y="11448"/>
                    <a:pt x="694" y="11377"/>
                    <a:pt x="792" y="11377"/>
                  </a:cubicBezTo>
                  <a:close/>
                  <a:moveTo>
                    <a:pt x="792" y="12453"/>
                  </a:moveTo>
                  <a:cubicBezTo>
                    <a:pt x="894" y="12453"/>
                    <a:pt x="962" y="12521"/>
                    <a:pt x="962" y="12623"/>
                  </a:cubicBezTo>
                  <a:lnTo>
                    <a:pt x="962" y="13075"/>
                  </a:lnTo>
                  <a:cubicBezTo>
                    <a:pt x="962" y="13173"/>
                    <a:pt x="894" y="13245"/>
                    <a:pt x="792" y="13245"/>
                  </a:cubicBezTo>
                  <a:cubicBezTo>
                    <a:pt x="694" y="13245"/>
                    <a:pt x="622" y="13173"/>
                    <a:pt x="622" y="13075"/>
                  </a:cubicBezTo>
                  <a:lnTo>
                    <a:pt x="622" y="12623"/>
                  </a:lnTo>
                  <a:cubicBezTo>
                    <a:pt x="622" y="12521"/>
                    <a:pt x="694" y="12453"/>
                    <a:pt x="792" y="12453"/>
                  </a:cubicBezTo>
                  <a:close/>
                  <a:moveTo>
                    <a:pt x="792" y="13526"/>
                  </a:moveTo>
                  <a:cubicBezTo>
                    <a:pt x="894" y="13526"/>
                    <a:pt x="962" y="13598"/>
                    <a:pt x="962" y="13696"/>
                  </a:cubicBezTo>
                  <a:lnTo>
                    <a:pt x="962" y="14151"/>
                  </a:lnTo>
                  <a:cubicBezTo>
                    <a:pt x="962" y="14250"/>
                    <a:pt x="894" y="14321"/>
                    <a:pt x="792" y="14321"/>
                  </a:cubicBezTo>
                  <a:cubicBezTo>
                    <a:pt x="694" y="14321"/>
                    <a:pt x="622" y="14250"/>
                    <a:pt x="622" y="14151"/>
                  </a:cubicBezTo>
                  <a:lnTo>
                    <a:pt x="622" y="13696"/>
                  </a:lnTo>
                  <a:cubicBezTo>
                    <a:pt x="622" y="13598"/>
                    <a:pt x="694" y="13526"/>
                    <a:pt x="792" y="13526"/>
                  </a:cubicBezTo>
                  <a:close/>
                  <a:moveTo>
                    <a:pt x="792" y="14603"/>
                  </a:moveTo>
                  <a:cubicBezTo>
                    <a:pt x="894" y="14603"/>
                    <a:pt x="962" y="14674"/>
                    <a:pt x="962" y="14773"/>
                  </a:cubicBezTo>
                  <a:lnTo>
                    <a:pt x="962" y="15224"/>
                  </a:lnTo>
                  <a:cubicBezTo>
                    <a:pt x="962" y="15323"/>
                    <a:pt x="894" y="15394"/>
                    <a:pt x="792" y="15394"/>
                  </a:cubicBezTo>
                  <a:cubicBezTo>
                    <a:pt x="694" y="15394"/>
                    <a:pt x="622" y="15323"/>
                    <a:pt x="622" y="15224"/>
                  </a:cubicBezTo>
                  <a:lnTo>
                    <a:pt x="622" y="14773"/>
                  </a:lnTo>
                  <a:cubicBezTo>
                    <a:pt x="622" y="14674"/>
                    <a:pt x="694" y="14603"/>
                    <a:pt x="792" y="14603"/>
                  </a:cubicBezTo>
                  <a:close/>
                  <a:moveTo>
                    <a:pt x="792" y="15680"/>
                  </a:moveTo>
                  <a:cubicBezTo>
                    <a:pt x="894" y="15680"/>
                    <a:pt x="962" y="15747"/>
                    <a:pt x="962" y="15849"/>
                  </a:cubicBezTo>
                  <a:lnTo>
                    <a:pt x="962" y="16301"/>
                  </a:lnTo>
                  <a:cubicBezTo>
                    <a:pt x="962" y="16399"/>
                    <a:pt x="894" y="16471"/>
                    <a:pt x="792" y="16471"/>
                  </a:cubicBezTo>
                  <a:cubicBezTo>
                    <a:pt x="694" y="16471"/>
                    <a:pt x="622" y="16399"/>
                    <a:pt x="622" y="16301"/>
                  </a:cubicBezTo>
                  <a:lnTo>
                    <a:pt x="622" y="15849"/>
                  </a:lnTo>
                  <a:cubicBezTo>
                    <a:pt x="622" y="15747"/>
                    <a:pt x="694" y="15680"/>
                    <a:pt x="792" y="15680"/>
                  </a:cubicBezTo>
                  <a:close/>
                  <a:moveTo>
                    <a:pt x="792" y="16753"/>
                  </a:moveTo>
                  <a:cubicBezTo>
                    <a:pt x="894" y="16753"/>
                    <a:pt x="962" y="16824"/>
                    <a:pt x="962" y="16922"/>
                  </a:cubicBezTo>
                  <a:lnTo>
                    <a:pt x="962" y="17378"/>
                  </a:lnTo>
                  <a:cubicBezTo>
                    <a:pt x="962" y="17476"/>
                    <a:pt x="894" y="17547"/>
                    <a:pt x="792" y="17547"/>
                  </a:cubicBezTo>
                  <a:cubicBezTo>
                    <a:pt x="694" y="17547"/>
                    <a:pt x="622" y="17476"/>
                    <a:pt x="622" y="17378"/>
                  </a:cubicBezTo>
                  <a:lnTo>
                    <a:pt x="622" y="16922"/>
                  </a:lnTo>
                  <a:cubicBezTo>
                    <a:pt x="622" y="16824"/>
                    <a:pt x="694" y="16753"/>
                    <a:pt x="792" y="16753"/>
                  </a:cubicBezTo>
                  <a:close/>
                  <a:moveTo>
                    <a:pt x="792" y="17829"/>
                  </a:moveTo>
                  <a:cubicBezTo>
                    <a:pt x="894" y="17829"/>
                    <a:pt x="962" y="17901"/>
                    <a:pt x="962" y="17999"/>
                  </a:cubicBezTo>
                  <a:lnTo>
                    <a:pt x="962" y="18451"/>
                  </a:lnTo>
                  <a:cubicBezTo>
                    <a:pt x="962" y="18549"/>
                    <a:pt x="894" y="18620"/>
                    <a:pt x="792" y="18620"/>
                  </a:cubicBezTo>
                  <a:cubicBezTo>
                    <a:pt x="694" y="18620"/>
                    <a:pt x="622" y="18549"/>
                    <a:pt x="622" y="18451"/>
                  </a:cubicBezTo>
                  <a:lnTo>
                    <a:pt x="622" y="17999"/>
                  </a:lnTo>
                  <a:cubicBezTo>
                    <a:pt x="622" y="17901"/>
                    <a:pt x="694" y="17829"/>
                    <a:pt x="792" y="17829"/>
                  </a:cubicBezTo>
                  <a:close/>
                  <a:moveTo>
                    <a:pt x="1" y="0"/>
                  </a:moveTo>
                  <a:lnTo>
                    <a:pt x="1" y="19130"/>
                  </a:lnTo>
                  <a:lnTo>
                    <a:pt x="33903" y="19130"/>
                  </a:lnTo>
                  <a:lnTo>
                    <a:pt x="339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906690" y="680782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906690" y="862673"/>
              <a:ext cx="7511731" cy="12584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906690" y="1043649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906690" y="1224853"/>
              <a:ext cx="7511731" cy="13270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906690" y="1406516"/>
              <a:ext cx="7511731" cy="12812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906690" y="1587720"/>
              <a:ext cx="7511731" cy="13270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906690" y="1768696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906690" y="1950358"/>
              <a:ext cx="7511731" cy="12812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906690" y="2131563"/>
              <a:ext cx="7511731" cy="13270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906690" y="2312539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906690" y="2494430"/>
              <a:ext cx="7511731" cy="12584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4"/>
                  </a:lnTo>
                  <a:lnTo>
                    <a:pt x="30565" y="54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906690" y="2675406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906690" y="2856382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906690" y="3038273"/>
              <a:ext cx="7511731" cy="12584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906690" y="3219249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906690" y="3400224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906690" y="3582116"/>
              <a:ext cx="7511731" cy="12584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906690" y="3763091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906690" y="3944296"/>
              <a:ext cx="7511731" cy="13270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906690" y="4125958"/>
              <a:ext cx="7511731" cy="12812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906690" y="4306934"/>
              <a:ext cx="7511731" cy="13499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906690" y="4488139"/>
              <a:ext cx="7511731" cy="13270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7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01;p7"/>
          <p:cNvGrpSpPr/>
          <p:nvPr/>
        </p:nvGrpSpPr>
        <p:grpSpPr>
          <a:xfrm>
            <a:off x="1007461" y="559767"/>
            <a:ext cx="7129103" cy="5738484"/>
            <a:chOff x="1007450" y="419824"/>
            <a:chExt cx="7129103" cy="4303863"/>
          </a:xfrm>
        </p:grpSpPr>
        <p:grpSp>
          <p:nvGrpSpPr>
            <p:cNvPr id="3" name="Google Shape;102;p7"/>
            <p:cNvGrpSpPr/>
            <p:nvPr/>
          </p:nvGrpSpPr>
          <p:grpSpPr>
            <a:xfrm>
              <a:off x="1007450" y="419824"/>
              <a:ext cx="7129103" cy="4303863"/>
              <a:chOff x="11123000" y="419824"/>
              <a:chExt cx="7129103" cy="4303863"/>
            </a:xfrm>
          </p:grpSpPr>
          <p:sp>
            <p:nvSpPr>
              <p:cNvPr id="103" name="Google Shape;103;p7"/>
              <p:cNvSpPr/>
              <p:nvPr/>
            </p:nvSpPr>
            <p:spPr>
              <a:xfrm rot="-5400000">
                <a:off x="12535620" y="-992796"/>
                <a:ext cx="4303863" cy="7129103"/>
              </a:xfrm>
              <a:custGeom>
                <a:avLst/>
                <a:gdLst/>
                <a:ahLst/>
                <a:cxnLst/>
                <a:rect l="l" t="t" r="r" b="b"/>
                <a:pathLst>
                  <a:path w="11762" h="18920" extrusionOk="0">
                    <a:moveTo>
                      <a:pt x="497" y="130"/>
                    </a:moveTo>
                    <a:cubicBezTo>
                      <a:pt x="612" y="130"/>
                      <a:pt x="697" y="215"/>
                      <a:pt x="697" y="327"/>
                    </a:cubicBezTo>
                    <a:cubicBezTo>
                      <a:pt x="697" y="425"/>
                      <a:pt x="612" y="524"/>
                      <a:pt x="497" y="524"/>
                    </a:cubicBezTo>
                    <a:cubicBezTo>
                      <a:pt x="398" y="524"/>
                      <a:pt x="300" y="425"/>
                      <a:pt x="300" y="327"/>
                    </a:cubicBezTo>
                    <a:cubicBezTo>
                      <a:pt x="300" y="215"/>
                      <a:pt x="398" y="130"/>
                      <a:pt x="497" y="130"/>
                    </a:cubicBezTo>
                    <a:close/>
                    <a:moveTo>
                      <a:pt x="1176" y="130"/>
                    </a:moveTo>
                    <a:cubicBezTo>
                      <a:pt x="1291" y="130"/>
                      <a:pt x="1376" y="215"/>
                      <a:pt x="1376" y="327"/>
                    </a:cubicBezTo>
                    <a:cubicBezTo>
                      <a:pt x="1376" y="425"/>
                      <a:pt x="1291" y="524"/>
                      <a:pt x="1176" y="524"/>
                    </a:cubicBezTo>
                    <a:cubicBezTo>
                      <a:pt x="1064" y="524"/>
                      <a:pt x="979" y="425"/>
                      <a:pt x="979" y="327"/>
                    </a:cubicBezTo>
                    <a:cubicBezTo>
                      <a:pt x="979" y="215"/>
                      <a:pt x="1064" y="130"/>
                      <a:pt x="1176" y="130"/>
                    </a:cubicBezTo>
                    <a:close/>
                    <a:moveTo>
                      <a:pt x="1841" y="130"/>
                    </a:moveTo>
                    <a:cubicBezTo>
                      <a:pt x="1954" y="130"/>
                      <a:pt x="2038" y="215"/>
                      <a:pt x="2038" y="327"/>
                    </a:cubicBezTo>
                    <a:cubicBezTo>
                      <a:pt x="2038" y="425"/>
                      <a:pt x="1954" y="524"/>
                      <a:pt x="1841" y="524"/>
                    </a:cubicBezTo>
                    <a:cubicBezTo>
                      <a:pt x="1743" y="524"/>
                      <a:pt x="1644" y="425"/>
                      <a:pt x="1644" y="327"/>
                    </a:cubicBezTo>
                    <a:cubicBezTo>
                      <a:pt x="1644" y="215"/>
                      <a:pt x="1743" y="130"/>
                      <a:pt x="1841" y="130"/>
                    </a:cubicBezTo>
                    <a:close/>
                    <a:moveTo>
                      <a:pt x="2521" y="130"/>
                    </a:moveTo>
                    <a:cubicBezTo>
                      <a:pt x="2633" y="130"/>
                      <a:pt x="2718" y="215"/>
                      <a:pt x="2718" y="327"/>
                    </a:cubicBezTo>
                    <a:cubicBezTo>
                      <a:pt x="2718" y="425"/>
                      <a:pt x="2633" y="524"/>
                      <a:pt x="2521" y="524"/>
                    </a:cubicBezTo>
                    <a:cubicBezTo>
                      <a:pt x="2409" y="524"/>
                      <a:pt x="2324" y="425"/>
                      <a:pt x="2324" y="327"/>
                    </a:cubicBezTo>
                    <a:cubicBezTo>
                      <a:pt x="2324" y="215"/>
                      <a:pt x="2409" y="130"/>
                      <a:pt x="2521" y="130"/>
                    </a:cubicBezTo>
                    <a:close/>
                    <a:moveTo>
                      <a:pt x="3186" y="130"/>
                    </a:moveTo>
                    <a:cubicBezTo>
                      <a:pt x="3298" y="130"/>
                      <a:pt x="3383" y="215"/>
                      <a:pt x="3383" y="327"/>
                    </a:cubicBezTo>
                    <a:cubicBezTo>
                      <a:pt x="3383" y="425"/>
                      <a:pt x="3298" y="524"/>
                      <a:pt x="3186" y="524"/>
                    </a:cubicBezTo>
                    <a:cubicBezTo>
                      <a:pt x="3088" y="524"/>
                      <a:pt x="2989" y="425"/>
                      <a:pt x="2989" y="327"/>
                    </a:cubicBezTo>
                    <a:cubicBezTo>
                      <a:pt x="2989" y="215"/>
                      <a:pt x="3088" y="130"/>
                      <a:pt x="3186" y="130"/>
                    </a:cubicBezTo>
                    <a:close/>
                    <a:moveTo>
                      <a:pt x="3865" y="130"/>
                    </a:moveTo>
                    <a:cubicBezTo>
                      <a:pt x="3978" y="130"/>
                      <a:pt x="4062" y="215"/>
                      <a:pt x="4062" y="327"/>
                    </a:cubicBezTo>
                    <a:cubicBezTo>
                      <a:pt x="4062" y="425"/>
                      <a:pt x="3978" y="524"/>
                      <a:pt x="3865" y="524"/>
                    </a:cubicBezTo>
                    <a:cubicBezTo>
                      <a:pt x="3753" y="524"/>
                      <a:pt x="3669" y="425"/>
                      <a:pt x="3669" y="327"/>
                    </a:cubicBezTo>
                    <a:cubicBezTo>
                      <a:pt x="3669" y="215"/>
                      <a:pt x="3753" y="130"/>
                      <a:pt x="3865" y="130"/>
                    </a:cubicBezTo>
                    <a:close/>
                    <a:moveTo>
                      <a:pt x="4531" y="130"/>
                    </a:moveTo>
                    <a:cubicBezTo>
                      <a:pt x="4643" y="130"/>
                      <a:pt x="4728" y="215"/>
                      <a:pt x="4728" y="327"/>
                    </a:cubicBezTo>
                    <a:cubicBezTo>
                      <a:pt x="4728" y="425"/>
                      <a:pt x="4643" y="524"/>
                      <a:pt x="4531" y="524"/>
                    </a:cubicBezTo>
                    <a:cubicBezTo>
                      <a:pt x="4433" y="524"/>
                      <a:pt x="4348" y="425"/>
                      <a:pt x="4348" y="327"/>
                    </a:cubicBezTo>
                    <a:cubicBezTo>
                      <a:pt x="4348" y="215"/>
                      <a:pt x="4433" y="130"/>
                      <a:pt x="4531" y="130"/>
                    </a:cubicBezTo>
                    <a:close/>
                    <a:moveTo>
                      <a:pt x="5210" y="130"/>
                    </a:moveTo>
                    <a:cubicBezTo>
                      <a:pt x="5322" y="130"/>
                      <a:pt x="5407" y="215"/>
                      <a:pt x="5407" y="327"/>
                    </a:cubicBezTo>
                    <a:cubicBezTo>
                      <a:pt x="5407" y="425"/>
                      <a:pt x="5322" y="524"/>
                      <a:pt x="5210" y="524"/>
                    </a:cubicBezTo>
                    <a:cubicBezTo>
                      <a:pt x="5095" y="524"/>
                      <a:pt x="5010" y="425"/>
                      <a:pt x="5010" y="327"/>
                    </a:cubicBezTo>
                    <a:cubicBezTo>
                      <a:pt x="5010" y="215"/>
                      <a:pt x="5095" y="130"/>
                      <a:pt x="5210" y="130"/>
                    </a:cubicBezTo>
                    <a:close/>
                    <a:moveTo>
                      <a:pt x="5876" y="130"/>
                    </a:moveTo>
                    <a:cubicBezTo>
                      <a:pt x="5988" y="130"/>
                      <a:pt x="6073" y="215"/>
                      <a:pt x="6073" y="327"/>
                    </a:cubicBezTo>
                    <a:cubicBezTo>
                      <a:pt x="6073" y="425"/>
                      <a:pt x="5988" y="524"/>
                      <a:pt x="5876" y="524"/>
                    </a:cubicBezTo>
                    <a:cubicBezTo>
                      <a:pt x="5774" y="524"/>
                      <a:pt x="5689" y="425"/>
                      <a:pt x="5689" y="327"/>
                    </a:cubicBezTo>
                    <a:cubicBezTo>
                      <a:pt x="5689" y="215"/>
                      <a:pt x="5774" y="130"/>
                      <a:pt x="5876" y="130"/>
                    </a:cubicBezTo>
                    <a:close/>
                    <a:moveTo>
                      <a:pt x="6555" y="130"/>
                    </a:moveTo>
                    <a:cubicBezTo>
                      <a:pt x="6667" y="130"/>
                      <a:pt x="6752" y="215"/>
                      <a:pt x="6752" y="327"/>
                    </a:cubicBezTo>
                    <a:cubicBezTo>
                      <a:pt x="6752" y="425"/>
                      <a:pt x="6667" y="524"/>
                      <a:pt x="6555" y="524"/>
                    </a:cubicBezTo>
                    <a:cubicBezTo>
                      <a:pt x="6440" y="524"/>
                      <a:pt x="6355" y="425"/>
                      <a:pt x="6355" y="327"/>
                    </a:cubicBezTo>
                    <a:cubicBezTo>
                      <a:pt x="6355" y="215"/>
                      <a:pt x="6440" y="130"/>
                      <a:pt x="6555" y="130"/>
                    </a:cubicBezTo>
                    <a:close/>
                    <a:moveTo>
                      <a:pt x="7217" y="130"/>
                    </a:moveTo>
                    <a:cubicBezTo>
                      <a:pt x="7333" y="130"/>
                      <a:pt x="7418" y="215"/>
                      <a:pt x="7418" y="327"/>
                    </a:cubicBezTo>
                    <a:cubicBezTo>
                      <a:pt x="7418" y="425"/>
                      <a:pt x="7333" y="524"/>
                      <a:pt x="7217" y="524"/>
                    </a:cubicBezTo>
                    <a:cubicBezTo>
                      <a:pt x="7119" y="524"/>
                      <a:pt x="7034" y="425"/>
                      <a:pt x="7034" y="327"/>
                    </a:cubicBezTo>
                    <a:cubicBezTo>
                      <a:pt x="7034" y="215"/>
                      <a:pt x="7119" y="130"/>
                      <a:pt x="7217" y="130"/>
                    </a:cubicBezTo>
                    <a:close/>
                    <a:moveTo>
                      <a:pt x="7897" y="130"/>
                    </a:moveTo>
                    <a:cubicBezTo>
                      <a:pt x="8012" y="130"/>
                      <a:pt x="8097" y="215"/>
                      <a:pt x="8097" y="327"/>
                    </a:cubicBezTo>
                    <a:cubicBezTo>
                      <a:pt x="8097" y="425"/>
                      <a:pt x="8012" y="524"/>
                      <a:pt x="7897" y="524"/>
                    </a:cubicBezTo>
                    <a:cubicBezTo>
                      <a:pt x="7784" y="524"/>
                      <a:pt x="7700" y="425"/>
                      <a:pt x="7700" y="327"/>
                    </a:cubicBezTo>
                    <a:cubicBezTo>
                      <a:pt x="7700" y="215"/>
                      <a:pt x="7784" y="130"/>
                      <a:pt x="7897" y="130"/>
                    </a:cubicBezTo>
                    <a:close/>
                    <a:moveTo>
                      <a:pt x="8562" y="130"/>
                    </a:moveTo>
                    <a:cubicBezTo>
                      <a:pt x="8678" y="130"/>
                      <a:pt x="8763" y="215"/>
                      <a:pt x="8763" y="327"/>
                    </a:cubicBezTo>
                    <a:cubicBezTo>
                      <a:pt x="8763" y="425"/>
                      <a:pt x="8678" y="524"/>
                      <a:pt x="8562" y="524"/>
                    </a:cubicBezTo>
                    <a:cubicBezTo>
                      <a:pt x="8464" y="524"/>
                      <a:pt x="8379" y="425"/>
                      <a:pt x="8379" y="327"/>
                    </a:cubicBezTo>
                    <a:cubicBezTo>
                      <a:pt x="8379" y="215"/>
                      <a:pt x="8464" y="130"/>
                      <a:pt x="8562" y="130"/>
                    </a:cubicBezTo>
                    <a:close/>
                    <a:moveTo>
                      <a:pt x="9241" y="130"/>
                    </a:moveTo>
                    <a:cubicBezTo>
                      <a:pt x="9357" y="130"/>
                      <a:pt x="9442" y="215"/>
                      <a:pt x="9442" y="327"/>
                    </a:cubicBezTo>
                    <a:cubicBezTo>
                      <a:pt x="9442" y="425"/>
                      <a:pt x="9357" y="524"/>
                      <a:pt x="9241" y="524"/>
                    </a:cubicBezTo>
                    <a:cubicBezTo>
                      <a:pt x="9129" y="524"/>
                      <a:pt x="9044" y="425"/>
                      <a:pt x="9044" y="327"/>
                    </a:cubicBezTo>
                    <a:cubicBezTo>
                      <a:pt x="9044" y="215"/>
                      <a:pt x="9129" y="130"/>
                      <a:pt x="9241" y="130"/>
                    </a:cubicBezTo>
                    <a:close/>
                    <a:moveTo>
                      <a:pt x="9907" y="130"/>
                    </a:moveTo>
                    <a:cubicBezTo>
                      <a:pt x="10019" y="130"/>
                      <a:pt x="10104" y="215"/>
                      <a:pt x="10104" y="327"/>
                    </a:cubicBezTo>
                    <a:cubicBezTo>
                      <a:pt x="10104" y="425"/>
                      <a:pt x="10019" y="524"/>
                      <a:pt x="9907" y="524"/>
                    </a:cubicBezTo>
                    <a:cubicBezTo>
                      <a:pt x="9808" y="524"/>
                      <a:pt x="9724" y="425"/>
                      <a:pt x="9724" y="327"/>
                    </a:cubicBezTo>
                    <a:cubicBezTo>
                      <a:pt x="9724" y="215"/>
                      <a:pt x="9808" y="130"/>
                      <a:pt x="9907" y="130"/>
                    </a:cubicBezTo>
                    <a:close/>
                    <a:moveTo>
                      <a:pt x="10586" y="130"/>
                    </a:moveTo>
                    <a:cubicBezTo>
                      <a:pt x="10698" y="130"/>
                      <a:pt x="10783" y="215"/>
                      <a:pt x="10783" y="327"/>
                    </a:cubicBezTo>
                    <a:cubicBezTo>
                      <a:pt x="10783" y="425"/>
                      <a:pt x="10698" y="524"/>
                      <a:pt x="10586" y="524"/>
                    </a:cubicBezTo>
                    <a:cubicBezTo>
                      <a:pt x="10474" y="524"/>
                      <a:pt x="10389" y="425"/>
                      <a:pt x="10389" y="327"/>
                    </a:cubicBezTo>
                    <a:cubicBezTo>
                      <a:pt x="10389" y="215"/>
                      <a:pt x="10474" y="130"/>
                      <a:pt x="10586" y="130"/>
                    </a:cubicBezTo>
                    <a:close/>
                    <a:moveTo>
                      <a:pt x="11252" y="130"/>
                    </a:moveTo>
                    <a:cubicBezTo>
                      <a:pt x="11364" y="130"/>
                      <a:pt x="11449" y="215"/>
                      <a:pt x="11449" y="327"/>
                    </a:cubicBezTo>
                    <a:cubicBezTo>
                      <a:pt x="11449" y="425"/>
                      <a:pt x="11364" y="524"/>
                      <a:pt x="11252" y="524"/>
                    </a:cubicBezTo>
                    <a:cubicBezTo>
                      <a:pt x="11153" y="524"/>
                      <a:pt x="11068" y="425"/>
                      <a:pt x="11068" y="327"/>
                    </a:cubicBezTo>
                    <a:cubicBezTo>
                      <a:pt x="11068" y="215"/>
                      <a:pt x="11153" y="130"/>
                      <a:pt x="11252" y="130"/>
                    </a:cubicBezTo>
                    <a:close/>
                    <a:moveTo>
                      <a:pt x="1" y="1"/>
                    </a:moveTo>
                    <a:lnTo>
                      <a:pt x="1" y="18920"/>
                    </a:lnTo>
                    <a:lnTo>
                      <a:pt x="11761" y="18920"/>
                    </a:lnTo>
                    <a:lnTo>
                      <a:pt x="11761" y="1"/>
                    </a:lnTo>
                    <a:close/>
                  </a:path>
                </a:pathLst>
              </a:custGeom>
              <a:solidFill>
                <a:srgbClr val="F5F3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7"/>
              <p:cNvSpPr/>
              <p:nvPr/>
            </p:nvSpPr>
            <p:spPr>
              <a:xfrm rot="-5400000">
                <a:off x="14761914" y="-2914490"/>
                <a:ext cx="21589" cy="6958789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468" extrusionOk="0">
                    <a:moveTo>
                      <a:pt x="58" y="0"/>
                    </a:moveTo>
                    <a:cubicBezTo>
                      <a:pt x="41" y="31"/>
                      <a:pt x="14" y="45"/>
                      <a:pt x="1" y="45"/>
                    </a:cubicBezTo>
                    <a:lnTo>
                      <a:pt x="1" y="18468"/>
                    </a:lnTo>
                    <a:lnTo>
                      <a:pt x="58" y="1846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 rot="-5400000">
                <a:off x="14677017" y="-2828141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71" y="1890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7"/>
              <p:cNvSpPr/>
              <p:nvPr/>
            </p:nvSpPr>
            <p:spPr>
              <a:xfrm rot="-5400000">
                <a:off x="14754190" y="-2585574"/>
                <a:ext cx="21589" cy="6974237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509" extrusionOk="0">
                    <a:moveTo>
                      <a:pt x="0" y="1"/>
                    </a:moveTo>
                    <a:lnTo>
                      <a:pt x="0" y="18509"/>
                    </a:lnTo>
                    <a:lnTo>
                      <a:pt x="58" y="18509"/>
                    </a:lnTo>
                    <a:lnTo>
                      <a:pt x="58" y="72"/>
                    </a:lnTo>
                    <a:cubicBezTo>
                      <a:pt x="28" y="58"/>
                      <a:pt x="14" y="28"/>
                      <a:pt x="0" y="1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 rot="-5400000">
                <a:off x="14765737" y="-2403878"/>
                <a:ext cx="25248" cy="6947484"/>
              </a:xfrm>
              <a:custGeom>
                <a:avLst/>
                <a:gdLst/>
                <a:ahLst/>
                <a:cxnLst/>
                <a:rect l="l" t="t" r="r" b="b"/>
                <a:pathLst>
                  <a:path w="69" h="18438" extrusionOk="0">
                    <a:moveTo>
                      <a:pt x="68" y="1"/>
                    </a:moveTo>
                    <a:cubicBezTo>
                      <a:pt x="41" y="15"/>
                      <a:pt x="27" y="28"/>
                      <a:pt x="0" y="28"/>
                    </a:cubicBezTo>
                    <a:lnTo>
                      <a:pt x="0" y="18438"/>
                    </a:lnTo>
                    <a:lnTo>
                      <a:pt x="68" y="1843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 rot="-5400000">
                <a:off x="14679578" y="-2323547"/>
                <a:ext cx="21223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8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58" y="18906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7"/>
              <p:cNvSpPr/>
              <p:nvPr/>
            </p:nvSpPr>
            <p:spPr>
              <a:xfrm rot="-5400000">
                <a:off x="14676834" y="-2155776"/>
                <a:ext cx="26712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72" y="18906"/>
                    </a:lnTo>
                    <a:lnTo>
                      <a:pt x="72" y="438"/>
                    </a:lnTo>
                    <a:cubicBezTo>
                      <a:pt x="42" y="411"/>
                      <a:pt x="14" y="354"/>
                      <a:pt x="14" y="313"/>
                    </a:cubicBezTo>
                    <a:cubicBezTo>
                      <a:pt x="14" y="255"/>
                      <a:pt x="42" y="214"/>
                      <a:pt x="72" y="170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rot="-5400000">
                <a:off x="14772841" y="-1893277"/>
                <a:ext cx="21589" cy="6936934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410" extrusionOk="0">
                    <a:moveTo>
                      <a:pt x="58" y="0"/>
                    </a:moveTo>
                    <a:cubicBezTo>
                      <a:pt x="45" y="0"/>
                      <a:pt x="18" y="14"/>
                      <a:pt x="1" y="14"/>
                    </a:cubicBezTo>
                    <a:lnTo>
                      <a:pt x="1" y="18410"/>
                    </a:lnTo>
                    <a:lnTo>
                      <a:pt x="58" y="1841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7"/>
              <p:cNvSpPr/>
              <p:nvPr/>
            </p:nvSpPr>
            <p:spPr>
              <a:xfrm rot="-5400000">
                <a:off x="14677017" y="-1818953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 rot="-5400000">
                <a:off x="14679944" y="-1650633"/>
                <a:ext cx="20491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6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55" y="18906"/>
                    </a:lnTo>
                    <a:lnTo>
                      <a:pt x="55" y="384"/>
                    </a:lnTo>
                    <a:cubicBezTo>
                      <a:pt x="55" y="354"/>
                      <a:pt x="42" y="340"/>
                      <a:pt x="42" y="313"/>
                    </a:cubicBezTo>
                    <a:cubicBezTo>
                      <a:pt x="42" y="286"/>
                      <a:pt x="55" y="255"/>
                      <a:pt x="55" y="228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 rot="-5400000">
                <a:off x="14770463" y="-1388866"/>
                <a:ext cx="26346" cy="6936934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410" extrusionOk="0">
                    <a:moveTo>
                      <a:pt x="0" y="0"/>
                    </a:moveTo>
                    <a:lnTo>
                      <a:pt x="0" y="18410"/>
                    </a:lnTo>
                    <a:lnTo>
                      <a:pt x="71" y="18410"/>
                    </a:lnTo>
                    <a:lnTo>
                      <a:pt x="71" y="0"/>
                    </a:lnTo>
                    <a:cubicBezTo>
                      <a:pt x="58" y="0"/>
                      <a:pt x="44" y="14"/>
                      <a:pt x="44" y="14"/>
                    </a:cubicBezTo>
                    <a:cubicBezTo>
                      <a:pt x="27" y="14"/>
                      <a:pt x="14" y="0"/>
                      <a:pt x="0" y="0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 rot="-5400000">
                <a:off x="14680127" y="-1313810"/>
                <a:ext cx="20125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8906" extrusionOk="0">
                    <a:moveTo>
                      <a:pt x="0" y="0"/>
                    </a:moveTo>
                    <a:lnTo>
                      <a:pt x="0" y="228"/>
                    </a:lnTo>
                    <a:cubicBezTo>
                      <a:pt x="14" y="255"/>
                      <a:pt x="14" y="286"/>
                      <a:pt x="14" y="313"/>
                    </a:cubicBezTo>
                    <a:cubicBezTo>
                      <a:pt x="14" y="340"/>
                      <a:pt x="14" y="371"/>
                      <a:pt x="0" y="398"/>
                    </a:cubicBezTo>
                    <a:lnTo>
                      <a:pt x="0" y="18906"/>
                    </a:lnTo>
                    <a:lnTo>
                      <a:pt x="55" y="1890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 rot="-5400000">
                <a:off x="14676834" y="-1145490"/>
                <a:ext cx="26712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 rot="-5400000">
                <a:off x="14773024" y="-884272"/>
                <a:ext cx="21223" cy="6936934"/>
              </a:xfrm>
              <a:custGeom>
                <a:avLst/>
                <a:gdLst/>
                <a:ahLst/>
                <a:cxnLst/>
                <a:rect l="l" t="t" r="r" b="b"/>
                <a:pathLst>
                  <a:path w="58" h="18410" extrusionOk="0">
                    <a:moveTo>
                      <a:pt x="0" y="0"/>
                    </a:moveTo>
                    <a:lnTo>
                      <a:pt x="0" y="18410"/>
                    </a:lnTo>
                    <a:lnTo>
                      <a:pt x="58" y="18410"/>
                    </a:lnTo>
                    <a:lnTo>
                      <a:pt x="58" y="14"/>
                    </a:lnTo>
                    <a:cubicBezTo>
                      <a:pt x="41" y="0"/>
                      <a:pt x="14" y="0"/>
                      <a:pt x="0" y="0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 rot="-5400000">
                <a:off x="14677017" y="-808668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1" y="0"/>
                    </a:moveTo>
                    <a:lnTo>
                      <a:pt x="1" y="170"/>
                    </a:lnTo>
                    <a:cubicBezTo>
                      <a:pt x="45" y="214"/>
                      <a:pt x="58" y="255"/>
                      <a:pt x="58" y="313"/>
                    </a:cubicBezTo>
                    <a:cubicBezTo>
                      <a:pt x="58" y="354"/>
                      <a:pt x="45" y="411"/>
                      <a:pt x="1" y="438"/>
                    </a:cubicBezTo>
                    <a:lnTo>
                      <a:pt x="1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 rot="-5400000">
                <a:off x="14679395" y="-640896"/>
                <a:ext cx="21589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59" y="1890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 rot="-5400000">
                <a:off x="14765737" y="-384405"/>
                <a:ext cx="25248" cy="6947484"/>
              </a:xfrm>
              <a:custGeom>
                <a:avLst/>
                <a:gdLst/>
                <a:ahLst/>
                <a:cxnLst/>
                <a:rect l="l" t="t" r="r" b="b"/>
                <a:pathLst>
                  <a:path w="69" h="18438" extrusionOk="0">
                    <a:moveTo>
                      <a:pt x="1" y="1"/>
                    </a:moveTo>
                    <a:lnTo>
                      <a:pt x="1" y="18438"/>
                    </a:lnTo>
                    <a:lnTo>
                      <a:pt x="69" y="18438"/>
                    </a:lnTo>
                    <a:lnTo>
                      <a:pt x="69" y="28"/>
                    </a:lnTo>
                    <a:cubicBezTo>
                      <a:pt x="41" y="28"/>
                      <a:pt x="28" y="15"/>
                      <a:pt x="1" y="1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7"/>
              <p:cNvSpPr/>
              <p:nvPr/>
            </p:nvSpPr>
            <p:spPr>
              <a:xfrm rot="-5400000">
                <a:off x="14756827" y="-226824"/>
                <a:ext cx="21589" cy="6968962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495" extrusionOk="0">
                    <a:moveTo>
                      <a:pt x="58" y="0"/>
                    </a:moveTo>
                    <a:cubicBezTo>
                      <a:pt x="45" y="27"/>
                      <a:pt x="31" y="44"/>
                      <a:pt x="1" y="58"/>
                    </a:cubicBezTo>
                    <a:lnTo>
                      <a:pt x="1" y="18495"/>
                    </a:lnTo>
                    <a:lnTo>
                      <a:pt x="58" y="1849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7"/>
              <p:cNvSpPr/>
              <p:nvPr/>
            </p:nvSpPr>
            <p:spPr>
              <a:xfrm rot="-5400000">
                <a:off x="14677017" y="-136486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 rot="-5400000">
                <a:off x="14762097" y="115086"/>
                <a:ext cx="21223" cy="6958789"/>
              </a:xfrm>
              <a:custGeom>
                <a:avLst/>
                <a:gdLst/>
                <a:ahLst/>
                <a:cxnLst/>
                <a:rect l="l" t="t" r="r" b="b"/>
                <a:pathLst>
                  <a:path w="58" h="18468" extrusionOk="0">
                    <a:moveTo>
                      <a:pt x="0" y="0"/>
                    </a:moveTo>
                    <a:lnTo>
                      <a:pt x="0" y="18468"/>
                    </a:lnTo>
                    <a:lnTo>
                      <a:pt x="58" y="18468"/>
                    </a:lnTo>
                    <a:lnTo>
                      <a:pt x="58" y="45"/>
                    </a:lnTo>
                    <a:cubicBezTo>
                      <a:pt x="44" y="45"/>
                      <a:pt x="17" y="17"/>
                      <a:pt x="0" y="0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 rot="-5400000">
                <a:off x="14762556" y="286060"/>
                <a:ext cx="26712" cy="69523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18451" extrusionOk="0">
                    <a:moveTo>
                      <a:pt x="72" y="0"/>
                    </a:moveTo>
                    <a:cubicBezTo>
                      <a:pt x="59" y="14"/>
                      <a:pt x="28" y="28"/>
                      <a:pt x="1" y="41"/>
                    </a:cubicBezTo>
                    <a:lnTo>
                      <a:pt x="1" y="18451"/>
                    </a:lnTo>
                    <a:lnTo>
                      <a:pt x="72" y="1845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7"/>
              <p:cNvSpPr/>
              <p:nvPr/>
            </p:nvSpPr>
            <p:spPr>
              <a:xfrm rot="-5400000">
                <a:off x="14680127" y="368657"/>
                <a:ext cx="20125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55" y="1890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 rot="-5400000">
                <a:off x="14749362" y="609506"/>
                <a:ext cx="26346" cy="6979136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522" extrusionOk="0">
                    <a:moveTo>
                      <a:pt x="1" y="0"/>
                    </a:moveTo>
                    <a:lnTo>
                      <a:pt x="1" y="18522"/>
                    </a:lnTo>
                    <a:lnTo>
                      <a:pt x="72" y="18522"/>
                    </a:lnTo>
                    <a:lnTo>
                      <a:pt x="72" y="85"/>
                    </a:lnTo>
                    <a:cubicBezTo>
                      <a:pt x="45" y="54"/>
                      <a:pt x="14" y="27"/>
                      <a:pt x="1" y="0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 rot="-5400000">
                <a:off x="14770753" y="796289"/>
                <a:ext cx="20491" cy="694220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8424" extrusionOk="0">
                    <a:moveTo>
                      <a:pt x="55" y="1"/>
                    </a:moveTo>
                    <a:cubicBezTo>
                      <a:pt x="42" y="14"/>
                      <a:pt x="15" y="14"/>
                      <a:pt x="1" y="14"/>
                    </a:cubicBezTo>
                    <a:lnTo>
                      <a:pt x="1" y="18424"/>
                    </a:lnTo>
                    <a:lnTo>
                      <a:pt x="55" y="18424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7"/>
              <p:cNvSpPr/>
              <p:nvPr/>
            </p:nvSpPr>
            <p:spPr>
              <a:xfrm rot="-5400000">
                <a:off x="14677017" y="873800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7"/>
              <p:cNvSpPr/>
              <p:nvPr/>
            </p:nvSpPr>
            <p:spPr>
              <a:xfrm rot="-5400000">
                <a:off x="14679395" y="1041571"/>
                <a:ext cx="21589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58" y="18906"/>
                    </a:lnTo>
                    <a:lnTo>
                      <a:pt x="58" y="425"/>
                    </a:lnTo>
                    <a:cubicBezTo>
                      <a:pt x="28" y="398"/>
                      <a:pt x="14" y="354"/>
                      <a:pt x="14" y="313"/>
                    </a:cubicBezTo>
                    <a:cubicBezTo>
                      <a:pt x="14" y="255"/>
                      <a:pt x="28" y="214"/>
                      <a:pt x="58" y="184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" name="Google Shape;129;p7"/>
            <p:cNvSpPr/>
            <p:nvPr/>
          </p:nvSpPr>
          <p:spPr>
            <a:xfrm rot="-5400000">
              <a:off x="-827292" y="2558191"/>
              <a:ext cx="4303863" cy="27130"/>
            </a:xfrm>
            <a:custGeom>
              <a:avLst/>
              <a:gdLst/>
              <a:ahLst/>
              <a:cxnLst/>
              <a:rect l="l" t="t" r="r" b="b"/>
              <a:pathLst>
                <a:path w="11762" h="72" extrusionOk="0">
                  <a:moveTo>
                    <a:pt x="1" y="1"/>
                  </a:moveTo>
                  <a:lnTo>
                    <a:pt x="1" y="72"/>
                  </a:lnTo>
                  <a:lnTo>
                    <a:pt x="11761" y="72"/>
                  </a:lnTo>
                  <a:lnTo>
                    <a:pt x="11761" y="1"/>
                  </a:lnTo>
                  <a:close/>
                </a:path>
              </a:pathLst>
            </a:custGeom>
            <a:solidFill>
              <a:srgbClr val="E6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537976" y="725701"/>
            <a:ext cx="57603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subTitle" idx="1"/>
          </p:nvPr>
        </p:nvSpPr>
        <p:spPr>
          <a:xfrm>
            <a:off x="2237250" y="2787400"/>
            <a:ext cx="4669500" cy="1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75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36;p8"/>
          <p:cNvGrpSpPr/>
          <p:nvPr/>
        </p:nvGrpSpPr>
        <p:grpSpPr>
          <a:xfrm>
            <a:off x="503915" y="3622739"/>
            <a:ext cx="1373987" cy="1958524"/>
            <a:chOff x="503898" y="2717053"/>
            <a:chExt cx="1373987" cy="1468893"/>
          </a:xfrm>
        </p:grpSpPr>
        <p:sp>
          <p:nvSpPr>
            <p:cNvPr id="137" name="Google Shape;137;p8"/>
            <p:cNvSpPr/>
            <p:nvPr/>
          </p:nvSpPr>
          <p:spPr>
            <a:xfrm rot="5702255">
              <a:off x="888816" y="2410998"/>
              <a:ext cx="561287" cy="1283971"/>
            </a:xfrm>
            <a:custGeom>
              <a:avLst/>
              <a:gdLst/>
              <a:ahLst/>
              <a:cxnLst/>
              <a:rect l="l" t="t" r="r" b="b"/>
              <a:pathLst>
                <a:path w="2772" h="6341" extrusionOk="0">
                  <a:moveTo>
                    <a:pt x="2279" y="1"/>
                  </a:moveTo>
                  <a:lnTo>
                    <a:pt x="0" y="184"/>
                  </a:lnTo>
                  <a:lnTo>
                    <a:pt x="496" y="6341"/>
                  </a:lnTo>
                  <a:lnTo>
                    <a:pt x="1542" y="5139"/>
                  </a:lnTo>
                  <a:lnTo>
                    <a:pt x="2771" y="6158"/>
                  </a:lnTo>
                  <a:lnTo>
                    <a:pt x="2771" y="6158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 rot="5702255">
              <a:off x="888816" y="3186848"/>
              <a:ext cx="561287" cy="1283971"/>
            </a:xfrm>
            <a:custGeom>
              <a:avLst/>
              <a:gdLst/>
              <a:ahLst/>
              <a:cxnLst/>
              <a:rect l="l" t="t" r="r" b="b"/>
              <a:pathLst>
                <a:path w="2772" h="6341" extrusionOk="0">
                  <a:moveTo>
                    <a:pt x="2279" y="1"/>
                  </a:moveTo>
                  <a:lnTo>
                    <a:pt x="0" y="184"/>
                  </a:lnTo>
                  <a:lnTo>
                    <a:pt x="496" y="6341"/>
                  </a:lnTo>
                  <a:lnTo>
                    <a:pt x="1542" y="5139"/>
                  </a:lnTo>
                  <a:lnTo>
                    <a:pt x="2771" y="6158"/>
                  </a:lnTo>
                  <a:lnTo>
                    <a:pt x="2771" y="6158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 rot="5702255">
              <a:off x="888815" y="2446669"/>
              <a:ext cx="561287" cy="1286806"/>
            </a:xfrm>
            <a:custGeom>
              <a:avLst/>
              <a:gdLst/>
              <a:ahLst/>
              <a:cxnLst/>
              <a:rect l="l" t="t" r="r" b="b"/>
              <a:pathLst>
                <a:path w="2772" h="6355" extrusionOk="0">
                  <a:moveTo>
                    <a:pt x="2276" y="1"/>
                  </a:moveTo>
                  <a:lnTo>
                    <a:pt x="1" y="188"/>
                  </a:lnTo>
                  <a:lnTo>
                    <a:pt x="493" y="6355"/>
                  </a:lnTo>
                  <a:lnTo>
                    <a:pt x="1543" y="5139"/>
                  </a:lnTo>
                  <a:lnTo>
                    <a:pt x="2772" y="6171"/>
                  </a:lnTo>
                  <a:lnTo>
                    <a:pt x="2772" y="6171"/>
                  </a:lnTo>
                  <a:lnTo>
                    <a:pt x="22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 rot="5702255">
              <a:off x="1115249" y="2656920"/>
              <a:ext cx="143157" cy="1214720"/>
            </a:xfrm>
            <a:custGeom>
              <a:avLst/>
              <a:gdLst/>
              <a:ahLst/>
              <a:cxnLst/>
              <a:rect l="l" t="t" r="r" b="b"/>
              <a:pathLst>
                <a:path w="707" h="5999" extrusionOk="0">
                  <a:moveTo>
                    <a:pt x="224" y="1"/>
                  </a:moveTo>
                  <a:lnTo>
                    <a:pt x="0" y="28"/>
                  </a:lnTo>
                  <a:lnTo>
                    <a:pt x="465" y="5801"/>
                  </a:lnTo>
                  <a:lnTo>
                    <a:pt x="707" y="599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 rot="5702255">
              <a:off x="1117241" y="2302917"/>
              <a:ext cx="141132" cy="1217960"/>
            </a:xfrm>
            <a:custGeom>
              <a:avLst/>
              <a:gdLst/>
              <a:ahLst/>
              <a:cxnLst/>
              <a:rect l="l" t="t" r="r" b="b"/>
              <a:pathLst>
                <a:path w="697" h="6015" extrusionOk="0">
                  <a:moveTo>
                    <a:pt x="228" y="0"/>
                  </a:moveTo>
                  <a:lnTo>
                    <a:pt x="1" y="14"/>
                  </a:lnTo>
                  <a:lnTo>
                    <a:pt x="483" y="6014"/>
                  </a:lnTo>
                  <a:lnTo>
                    <a:pt x="697" y="577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 rot="5702255">
              <a:off x="931781" y="3206598"/>
              <a:ext cx="561287" cy="1286603"/>
            </a:xfrm>
            <a:custGeom>
              <a:avLst/>
              <a:gdLst/>
              <a:ahLst/>
              <a:cxnLst/>
              <a:rect l="l" t="t" r="r" b="b"/>
              <a:pathLst>
                <a:path w="2772" h="6354" extrusionOk="0">
                  <a:moveTo>
                    <a:pt x="2279" y="0"/>
                  </a:moveTo>
                  <a:lnTo>
                    <a:pt x="0" y="187"/>
                  </a:lnTo>
                  <a:lnTo>
                    <a:pt x="496" y="6354"/>
                  </a:lnTo>
                  <a:lnTo>
                    <a:pt x="1542" y="5138"/>
                  </a:lnTo>
                  <a:lnTo>
                    <a:pt x="2771" y="6171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 rot="5702255">
              <a:off x="1158232" y="3416647"/>
              <a:ext cx="143157" cy="1214518"/>
            </a:xfrm>
            <a:custGeom>
              <a:avLst/>
              <a:gdLst/>
              <a:ahLst/>
              <a:cxnLst/>
              <a:rect l="l" t="t" r="r" b="b"/>
              <a:pathLst>
                <a:path w="707" h="5998" extrusionOk="0">
                  <a:moveTo>
                    <a:pt x="228" y="0"/>
                  </a:moveTo>
                  <a:lnTo>
                    <a:pt x="1" y="27"/>
                  </a:lnTo>
                  <a:lnTo>
                    <a:pt x="466" y="5800"/>
                  </a:lnTo>
                  <a:lnTo>
                    <a:pt x="707" y="5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 rot="5702255">
              <a:off x="1160585" y="3063056"/>
              <a:ext cx="140524" cy="1217960"/>
            </a:xfrm>
            <a:custGeom>
              <a:avLst/>
              <a:gdLst/>
              <a:ahLst/>
              <a:cxnLst/>
              <a:rect l="l" t="t" r="r" b="b"/>
              <a:pathLst>
                <a:path w="694" h="6015" extrusionOk="0">
                  <a:moveTo>
                    <a:pt x="225" y="0"/>
                  </a:moveTo>
                  <a:lnTo>
                    <a:pt x="0" y="14"/>
                  </a:lnTo>
                  <a:lnTo>
                    <a:pt x="479" y="6015"/>
                  </a:lnTo>
                  <a:lnTo>
                    <a:pt x="693" y="5773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" name="Google Shape;145;p8"/>
          <p:cNvGrpSpPr/>
          <p:nvPr/>
        </p:nvGrpSpPr>
        <p:grpSpPr>
          <a:xfrm>
            <a:off x="1231567" y="679220"/>
            <a:ext cx="6680747" cy="5377625"/>
            <a:chOff x="1231550" y="509406"/>
            <a:chExt cx="6680747" cy="4033219"/>
          </a:xfrm>
        </p:grpSpPr>
        <p:sp>
          <p:nvSpPr>
            <p:cNvPr id="146" name="Google Shape;146;p8"/>
            <p:cNvSpPr/>
            <p:nvPr/>
          </p:nvSpPr>
          <p:spPr>
            <a:xfrm rot="-5400000">
              <a:off x="2555314" y="-814358"/>
              <a:ext cx="4033219" cy="6680747"/>
            </a:xfrm>
            <a:custGeom>
              <a:avLst/>
              <a:gdLst/>
              <a:ahLst/>
              <a:cxnLst/>
              <a:rect l="l" t="t" r="r" b="b"/>
              <a:pathLst>
                <a:path w="11762" h="18920" extrusionOk="0">
                  <a:moveTo>
                    <a:pt x="497" y="130"/>
                  </a:moveTo>
                  <a:cubicBezTo>
                    <a:pt x="612" y="130"/>
                    <a:pt x="697" y="215"/>
                    <a:pt x="697" y="327"/>
                  </a:cubicBezTo>
                  <a:cubicBezTo>
                    <a:pt x="697" y="425"/>
                    <a:pt x="612" y="524"/>
                    <a:pt x="497" y="524"/>
                  </a:cubicBezTo>
                  <a:cubicBezTo>
                    <a:pt x="398" y="524"/>
                    <a:pt x="300" y="425"/>
                    <a:pt x="300" y="327"/>
                  </a:cubicBezTo>
                  <a:cubicBezTo>
                    <a:pt x="300" y="215"/>
                    <a:pt x="398" y="130"/>
                    <a:pt x="497" y="130"/>
                  </a:cubicBezTo>
                  <a:close/>
                  <a:moveTo>
                    <a:pt x="1176" y="130"/>
                  </a:moveTo>
                  <a:cubicBezTo>
                    <a:pt x="1291" y="130"/>
                    <a:pt x="1376" y="215"/>
                    <a:pt x="1376" y="327"/>
                  </a:cubicBezTo>
                  <a:cubicBezTo>
                    <a:pt x="1376" y="425"/>
                    <a:pt x="1291" y="524"/>
                    <a:pt x="1176" y="524"/>
                  </a:cubicBezTo>
                  <a:cubicBezTo>
                    <a:pt x="1064" y="524"/>
                    <a:pt x="979" y="425"/>
                    <a:pt x="979" y="327"/>
                  </a:cubicBezTo>
                  <a:cubicBezTo>
                    <a:pt x="979" y="215"/>
                    <a:pt x="1064" y="130"/>
                    <a:pt x="1176" y="130"/>
                  </a:cubicBezTo>
                  <a:close/>
                  <a:moveTo>
                    <a:pt x="1841" y="130"/>
                  </a:moveTo>
                  <a:cubicBezTo>
                    <a:pt x="1954" y="130"/>
                    <a:pt x="2038" y="215"/>
                    <a:pt x="2038" y="327"/>
                  </a:cubicBezTo>
                  <a:cubicBezTo>
                    <a:pt x="2038" y="425"/>
                    <a:pt x="1954" y="524"/>
                    <a:pt x="1841" y="524"/>
                  </a:cubicBezTo>
                  <a:cubicBezTo>
                    <a:pt x="1743" y="524"/>
                    <a:pt x="1644" y="425"/>
                    <a:pt x="1644" y="327"/>
                  </a:cubicBezTo>
                  <a:cubicBezTo>
                    <a:pt x="1644" y="215"/>
                    <a:pt x="1743" y="130"/>
                    <a:pt x="1841" y="130"/>
                  </a:cubicBezTo>
                  <a:close/>
                  <a:moveTo>
                    <a:pt x="2521" y="130"/>
                  </a:moveTo>
                  <a:cubicBezTo>
                    <a:pt x="2633" y="130"/>
                    <a:pt x="2718" y="215"/>
                    <a:pt x="2718" y="327"/>
                  </a:cubicBezTo>
                  <a:cubicBezTo>
                    <a:pt x="2718" y="425"/>
                    <a:pt x="2633" y="524"/>
                    <a:pt x="2521" y="524"/>
                  </a:cubicBezTo>
                  <a:cubicBezTo>
                    <a:pt x="2409" y="524"/>
                    <a:pt x="2324" y="425"/>
                    <a:pt x="2324" y="327"/>
                  </a:cubicBezTo>
                  <a:cubicBezTo>
                    <a:pt x="2324" y="215"/>
                    <a:pt x="2409" y="130"/>
                    <a:pt x="2521" y="130"/>
                  </a:cubicBezTo>
                  <a:close/>
                  <a:moveTo>
                    <a:pt x="3186" y="130"/>
                  </a:moveTo>
                  <a:cubicBezTo>
                    <a:pt x="3298" y="130"/>
                    <a:pt x="3383" y="215"/>
                    <a:pt x="3383" y="327"/>
                  </a:cubicBezTo>
                  <a:cubicBezTo>
                    <a:pt x="3383" y="425"/>
                    <a:pt x="3298" y="524"/>
                    <a:pt x="3186" y="524"/>
                  </a:cubicBezTo>
                  <a:cubicBezTo>
                    <a:pt x="3088" y="524"/>
                    <a:pt x="2989" y="425"/>
                    <a:pt x="2989" y="327"/>
                  </a:cubicBezTo>
                  <a:cubicBezTo>
                    <a:pt x="2989" y="215"/>
                    <a:pt x="3088" y="130"/>
                    <a:pt x="3186" y="130"/>
                  </a:cubicBezTo>
                  <a:close/>
                  <a:moveTo>
                    <a:pt x="3865" y="130"/>
                  </a:moveTo>
                  <a:cubicBezTo>
                    <a:pt x="3978" y="130"/>
                    <a:pt x="4062" y="215"/>
                    <a:pt x="4062" y="327"/>
                  </a:cubicBezTo>
                  <a:cubicBezTo>
                    <a:pt x="4062" y="425"/>
                    <a:pt x="3978" y="524"/>
                    <a:pt x="3865" y="524"/>
                  </a:cubicBezTo>
                  <a:cubicBezTo>
                    <a:pt x="3753" y="524"/>
                    <a:pt x="3669" y="425"/>
                    <a:pt x="3669" y="327"/>
                  </a:cubicBezTo>
                  <a:cubicBezTo>
                    <a:pt x="3669" y="215"/>
                    <a:pt x="3753" y="130"/>
                    <a:pt x="3865" y="130"/>
                  </a:cubicBezTo>
                  <a:close/>
                  <a:moveTo>
                    <a:pt x="4531" y="130"/>
                  </a:moveTo>
                  <a:cubicBezTo>
                    <a:pt x="4643" y="130"/>
                    <a:pt x="4728" y="215"/>
                    <a:pt x="4728" y="327"/>
                  </a:cubicBezTo>
                  <a:cubicBezTo>
                    <a:pt x="4728" y="425"/>
                    <a:pt x="4643" y="524"/>
                    <a:pt x="4531" y="524"/>
                  </a:cubicBezTo>
                  <a:cubicBezTo>
                    <a:pt x="4433" y="524"/>
                    <a:pt x="4348" y="425"/>
                    <a:pt x="4348" y="327"/>
                  </a:cubicBezTo>
                  <a:cubicBezTo>
                    <a:pt x="4348" y="215"/>
                    <a:pt x="4433" y="130"/>
                    <a:pt x="4531" y="130"/>
                  </a:cubicBezTo>
                  <a:close/>
                  <a:moveTo>
                    <a:pt x="5210" y="130"/>
                  </a:moveTo>
                  <a:cubicBezTo>
                    <a:pt x="5322" y="130"/>
                    <a:pt x="5407" y="215"/>
                    <a:pt x="5407" y="327"/>
                  </a:cubicBezTo>
                  <a:cubicBezTo>
                    <a:pt x="5407" y="425"/>
                    <a:pt x="5322" y="524"/>
                    <a:pt x="5210" y="524"/>
                  </a:cubicBezTo>
                  <a:cubicBezTo>
                    <a:pt x="5095" y="524"/>
                    <a:pt x="5010" y="425"/>
                    <a:pt x="5010" y="327"/>
                  </a:cubicBezTo>
                  <a:cubicBezTo>
                    <a:pt x="5010" y="215"/>
                    <a:pt x="5095" y="130"/>
                    <a:pt x="5210" y="130"/>
                  </a:cubicBezTo>
                  <a:close/>
                  <a:moveTo>
                    <a:pt x="5876" y="130"/>
                  </a:moveTo>
                  <a:cubicBezTo>
                    <a:pt x="5988" y="130"/>
                    <a:pt x="6073" y="215"/>
                    <a:pt x="6073" y="327"/>
                  </a:cubicBezTo>
                  <a:cubicBezTo>
                    <a:pt x="6073" y="425"/>
                    <a:pt x="5988" y="524"/>
                    <a:pt x="5876" y="524"/>
                  </a:cubicBezTo>
                  <a:cubicBezTo>
                    <a:pt x="5774" y="524"/>
                    <a:pt x="5689" y="425"/>
                    <a:pt x="5689" y="327"/>
                  </a:cubicBezTo>
                  <a:cubicBezTo>
                    <a:pt x="5689" y="215"/>
                    <a:pt x="5774" y="130"/>
                    <a:pt x="5876" y="130"/>
                  </a:cubicBezTo>
                  <a:close/>
                  <a:moveTo>
                    <a:pt x="6555" y="130"/>
                  </a:moveTo>
                  <a:cubicBezTo>
                    <a:pt x="6667" y="130"/>
                    <a:pt x="6752" y="215"/>
                    <a:pt x="6752" y="327"/>
                  </a:cubicBezTo>
                  <a:cubicBezTo>
                    <a:pt x="6752" y="425"/>
                    <a:pt x="6667" y="524"/>
                    <a:pt x="6555" y="524"/>
                  </a:cubicBezTo>
                  <a:cubicBezTo>
                    <a:pt x="6440" y="524"/>
                    <a:pt x="6355" y="425"/>
                    <a:pt x="6355" y="327"/>
                  </a:cubicBezTo>
                  <a:cubicBezTo>
                    <a:pt x="6355" y="215"/>
                    <a:pt x="6440" y="130"/>
                    <a:pt x="6555" y="130"/>
                  </a:cubicBezTo>
                  <a:close/>
                  <a:moveTo>
                    <a:pt x="7217" y="130"/>
                  </a:moveTo>
                  <a:cubicBezTo>
                    <a:pt x="7333" y="130"/>
                    <a:pt x="7418" y="215"/>
                    <a:pt x="7418" y="327"/>
                  </a:cubicBezTo>
                  <a:cubicBezTo>
                    <a:pt x="7418" y="425"/>
                    <a:pt x="7333" y="524"/>
                    <a:pt x="7217" y="524"/>
                  </a:cubicBezTo>
                  <a:cubicBezTo>
                    <a:pt x="7119" y="524"/>
                    <a:pt x="7034" y="425"/>
                    <a:pt x="7034" y="327"/>
                  </a:cubicBezTo>
                  <a:cubicBezTo>
                    <a:pt x="7034" y="215"/>
                    <a:pt x="7119" y="130"/>
                    <a:pt x="7217" y="130"/>
                  </a:cubicBezTo>
                  <a:close/>
                  <a:moveTo>
                    <a:pt x="7897" y="130"/>
                  </a:moveTo>
                  <a:cubicBezTo>
                    <a:pt x="8012" y="130"/>
                    <a:pt x="8097" y="215"/>
                    <a:pt x="8097" y="327"/>
                  </a:cubicBezTo>
                  <a:cubicBezTo>
                    <a:pt x="8097" y="425"/>
                    <a:pt x="8012" y="524"/>
                    <a:pt x="7897" y="524"/>
                  </a:cubicBezTo>
                  <a:cubicBezTo>
                    <a:pt x="7784" y="524"/>
                    <a:pt x="7700" y="425"/>
                    <a:pt x="7700" y="327"/>
                  </a:cubicBezTo>
                  <a:cubicBezTo>
                    <a:pt x="7700" y="215"/>
                    <a:pt x="7784" y="130"/>
                    <a:pt x="7897" y="130"/>
                  </a:cubicBezTo>
                  <a:close/>
                  <a:moveTo>
                    <a:pt x="8562" y="130"/>
                  </a:moveTo>
                  <a:cubicBezTo>
                    <a:pt x="8678" y="130"/>
                    <a:pt x="8763" y="215"/>
                    <a:pt x="8763" y="327"/>
                  </a:cubicBezTo>
                  <a:cubicBezTo>
                    <a:pt x="8763" y="425"/>
                    <a:pt x="8678" y="524"/>
                    <a:pt x="8562" y="524"/>
                  </a:cubicBezTo>
                  <a:cubicBezTo>
                    <a:pt x="8464" y="524"/>
                    <a:pt x="8379" y="425"/>
                    <a:pt x="8379" y="327"/>
                  </a:cubicBezTo>
                  <a:cubicBezTo>
                    <a:pt x="8379" y="215"/>
                    <a:pt x="8464" y="130"/>
                    <a:pt x="8562" y="130"/>
                  </a:cubicBezTo>
                  <a:close/>
                  <a:moveTo>
                    <a:pt x="9241" y="130"/>
                  </a:moveTo>
                  <a:cubicBezTo>
                    <a:pt x="9357" y="130"/>
                    <a:pt x="9442" y="215"/>
                    <a:pt x="9442" y="327"/>
                  </a:cubicBezTo>
                  <a:cubicBezTo>
                    <a:pt x="9442" y="425"/>
                    <a:pt x="9357" y="524"/>
                    <a:pt x="9241" y="524"/>
                  </a:cubicBezTo>
                  <a:cubicBezTo>
                    <a:pt x="9129" y="524"/>
                    <a:pt x="9044" y="425"/>
                    <a:pt x="9044" y="327"/>
                  </a:cubicBezTo>
                  <a:cubicBezTo>
                    <a:pt x="9044" y="215"/>
                    <a:pt x="9129" y="130"/>
                    <a:pt x="9241" y="130"/>
                  </a:cubicBezTo>
                  <a:close/>
                  <a:moveTo>
                    <a:pt x="9907" y="130"/>
                  </a:moveTo>
                  <a:cubicBezTo>
                    <a:pt x="10019" y="130"/>
                    <a:pt x="10104" y="215"/>
                    <a:pt x="10104" y="327"/>
                  </a:cubicBezTo>
                  <a:cubicBezTo>
                    <a:pt x="10104" y="425"/>
                    <a:pt x="10019" y="524"/>
                    <a:pt x="9907" y="524"/>
                  </a:cubicBezTo>
                  <a:cubicBezTo>
                    <a:pt x="9808" y="524"/>
                    <a:pt x="9724" y="425"/>
                    <a:pt x="9724" y="327"/>
                  </a:cubicBezTo>
                  <a:cubicBezTo>
                    <a:pt x="9724" y="215"/>
                    <a:pt x="9808" y="130"/>
                    <a:pt x="9907" y="130"/>
                  </a:cubicBezTo>
                  <a:close/>
                  <a:moveTo>
                    <a:pt x="10586" y="130"/>
                  </a:moveTo>
                  <a:cubicBezTo>
                    <a:pt x="10698" y="130"/>
                    <a:pt x="10783" y="215"/>
                    <a:pt x="10783" y="327"/>
                  </a:cubicBezTo>
                  <a:cubicBezTo>
                    <a:pt x="10783" y="425"/>
                    <a:pt x="10698" y="524"/>
                    <a:pt x="10586" y="524"/>
                  </a:cubicBezTo>
                  <a:cubicBezTo>
                    <a:pt x="10474" y="524"/>
                    <a:pt x="10389" y="425"/>
                    <a:pt x="10389" y="327"/>
                  </a:cubicBezTo>
                  <a:cubicBezTo>
                    <a:pt x="10389" y="215"/>
                    <a:pt x="10474" y="130"/>
                    <a:pt x="10586" y="130"/>
                  </a:cubicBezTo>
                  <a:close/>
                  <a:moveTo>
                    <a:pt x="11252" y="130"/>
                  </a:moveTo>
                  <a:cubicBezTo>
                    <a:pt x="11364" y="130"/>
                    <a:pt x="11449" y="215"/>
                    <a:pt x="11449" y="327"/>
                  </a:cubicBezTo>
                  <a:cubicBezTo>
                    <a:pt x="11449" y="425"/>
                    <a:pt x="11364" y="524"/>
                    <a:pt x="11252" y="524"/>
                  </a:cubicBezTo>
                  <a:cubicBezTo>
                    <a:pt x="11153" y="524"/>
                    <a:pt x="11068" y="425"/>
                    <a:pt x="11068" y="327"/>
                  </a:cubicBezTo>
                  <a:cubicBezTo>
                    <a:pt x="11068" y="215"/>
                    <a:pt x="11153" y="130"/>
                    <a:pt x="11252" y="130"/>
                  </a:cubicBezTo>
                  <a:close/>
                  <a:moveTo>
                    <a:pt x="1" y="1"/>
                  </a:moveTo>
                  <a:lnTo>
                    <a:pt x="1" y="18920"/>
                  </a:lnTo>
                  <a:lnTo>
                    <a:pt x="11761" y="18920"/>
                  </a:lnTo>
                  <a:lnTo>
                    <a:pt x="11761" y="1"/>
                  </a:lnTo>
                  <a:close/>
                </a:path>
              </a:pathLst>
            </a:custGeom>
            <a:solidFill>
              <a:srgbClr val="F5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5400000">
              <a:off x="4641609" y="-2615198"/>
              <a:ext cx="20231" cy="6521143"/>
            </a:xfrm>
            <a:custGeom>
              <a:avLst/>
              <a:gdLst/>
              <a:ahLst/>
              <a:cxnLst/>
              <a:rect l="l" t="t" r="r" b="b"/>
              <a:pathLst>
                <a:path w="59" h="18468" extrusionOk="0">
                  <a:moveTo>
                    <a:pt x="58" y="0"/>
                  </a:moveTo>
                  <a:cubicBezTo>
                    <a:pt x="41" y="31"/>
                    <a:pt x="14" y="45"/>
                    <a:pt x="1" y="45"/>
                  </a:cubicBezTo>
                  <a:lnTo>
                    <a:pt x="1" y="18468"/>
                  </a:lnTo>
                  <a:lnTo>
                    <a:pt x="58" y="1846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-5400000">
              <a:off x="1256568" y="615183"/>
              <a:ext cx="20231" cy="60381"/>
            </a:xfrm>
            <a:custGeom>
              <a:avLst/>
              <a:gdLst/>
              <a:ahLst/>
              <a:cxnLst/>
              <a:rect l="l" t="t" r="r" b="b"/>
              <a:pathLst>
                <a:path w="59" h="171" extrusionOk="0">
                  <a:moveTo>
                    <a:pt x="1" y="0"/>
                  </a:moveTo>
                  <a:lnTo>
                    <a:pt x="1" y="129"/>
                  </a:lnTo>
                  <a:cubicBezTo>
                    <a:pt x="14" y="143"/>
                    <a:pt x="41" y="157"/>
                    <a:pt x="58" y="17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62051" y="-2534279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1" y="1890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 rot="-5400000">
              <a:off x="4634370" y="-2306967"/>
              <a:ext cx="20231" cy="6535620"/>
            </a:xfrm>
            <a:custGeom>
              <a:avLst/>
              <a:gdLst/>
              <a:ahLst/>
              <a:cxnLst/>
              <a:rect l="l" t="t" r="r" b="b"/>
              <a:pathLst>
                <a:path w="59" h="18509" extrusionOk="0">
                  <a:moveTo>
                    <a:pt x="0" y="1"/>
                  </a:moveTo>
                  <a:lnTo>
                    <a:pt x="0" y="18509"/>
                  </a:lnTo>
                  <a:lnTo>
                    <a:pt x="58" y="18509"/>
                  </a:lnTo>
                  <a:lnTo>
                    <a:pt x="58" y="72"/>
                  </a:lnTo>
                  <a:cubicBezTo>
                    <a:pt x="28" y="58"/>
                    <a:pt x="14" y="28"/>
                    <a:pt x="0" y="1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 rot="-5400000">
              <a:off x="1264337" y="922885"/>
              <a:ext cx="20231" cy="75918"/>
            </a:xfrm>
            <a:custGeom>
              <a:avLst/>
              <a:gdLst/>
              <a:ahLst/>
              <a:cxnLst/>
              <a:rect l="l" t="t" r="r" b="b"/>
              <a:pathLst>
                <a:path w="59" h="215" extrusionOk="0">
                  <a:moveTo>
                    <a:pt x="0" y="0"/>
                  </a:moveTo>
                  <a:lnTo>
                    <a:pt x="0" y="214"/>
                  </a:lnTo>
                  <a:cubicBezTo>
                    <a:pt x="14" y="184"/>
                    <a:pt x="28" y="157"/>
                    <a:pt x="58" y="143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 rot="-5400000">
              <a:off x="4645191" y="-2136697"/>
              <a:ext cx="23660" cy="6510550"/>
            </a:xfrm>
            <a:custGeom>
              <a:avLst/>
              <a:gdLst/>
              <a:ahLst/>
              <a:cxnLst/>
              <a:rect l="l" t="t" r="r" b="b"/>
              <a:pathLst>
                <a:path w="69" h="18438" extrusionOk="0">
                  <a:moveTo>
                    <a:pt x="68" y="1"/>
                  </a:moveTo>
                  <a:cubicBezTo>
                    <a:pt x="41" y="15"/>
                    <a:pt x="27" y="28"/>
                    <a:pt x="0" y="28"/>
                  </a:cubicBezTo>
                  <a:lnTo>
                    <a:pt x="0" y="18438"/>
                  </a:lnTo>
                  <a:lnTo>
                    <a:pt x="68" y="1843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 rot="-5400000">
              <a:off x="1249910" y="1093331"/>
              <a:ext cx="23660" cy="50494"/>
            </a:xfrm>
            <a:custGeom>
              <a:avLst/>
              <a:gdLst/>
              <a:ahLst/>
              <a:cxnLst/>
              <a:rect l="l" t="t" r="r" b="b"/>
              <a:pathLst>
                <a:path w="69" h="143" extrusionOk="0">
                  <a:moveTo>
                    <a:pt x="0" y="0"/>
                  </a:moveTo>
                  <a:lnTo>
                    <a:pt x="0" y="116"/>
                  </a:lnTo>
                  <a:cubicBezTo>
                    <a:pt x="27" y="116"/>
                    <a:pt x="41" y="129"/>
                    <a:pt x="68" y="14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 rot="-5400000">
              <a:off x="4564451" y="-2061417"/>
              <a:ext cx="19888" cy="6675803"/>
            </a:xfrm>
            <a:custGeom>
              <a:avLst/>
              <a:gdLst/>
              <a:ahLst/>
              <a:cxnLst/>
              <a:rect l="l" t="t" r="r" b="b"/>
              <a:pathLst>
                <a:path w="58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58" y="1890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 rot="-5400000">
              <a:off x="4561879" y="-1904196"/>
              <a:ext cx="25032" cy="6675803"/>
            </a:xfrm>
            <a:custGeom>
              <a:avLst/>
              <a:gdLst/>
              <a:ahLst/>
              <a:cxnLst/>
              <a:rect l="l" t="t" r="r" b="b"/>
              <a:pathLst>
                <a:path w="73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72" y="18906"/>
                  </a:lnTo>
                  <a:lnTo>
                    <a:pt x="72" y="438"/>
                  </a:lnTo>
                  <a:cubicBezTo>
                    <a:pt x="42" y="411"/>
                    <a:pt x="14" y="354"/>
                    <a:pt x="14" y="313"/>
                  </a:cubicBezTo>
                  <a:cubicBezTo>
                    <a:pt x="14" y="255"/>
                    <a:pt x="42" y="214"/>
                    <a:pt x="72" y="170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 rot="-5400000">
              <a:off x="1249330" y="1569174"/>
              <a:ext cx="20231" cy="45904"/>
            </a:xfrm>
            <a:custGeom>
              <a:avLst/>
              <a:gdLst/>
              <a:ahLst/>
              <a:cxnLst/>
              <a:rect l="l" t="t" r="r" b="b"/>
              <a:pathLst>
                <a:path w="59" h="130" extrusionOk="0">
                  <a:moveTo>
                    <a:pt x="1" y="0"/>
                  </a:moveTo>
                  <a:lnTo>
                    <a:pt x="1" y="116"/>
                  </a:lnTo>
                  <a:cubicBezTo>
                    <a:pt x="18" y="116"/>
                    <a:pt x="45" y="116"/>
                    <a:pt x="58" y="129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 rot="-5400000">
              <a:off x="4651849" y="-1658206"/>
              <a:ext cx="20231" cy="6500663"/>
            </a:xfrm>
            <a:custGeom>
              <a:avLst/>
              <a:gdLst/>
              <a:ahLst/>
              <a:cxnLst/>
              <a:rect l="l" t="t" r="r" b="b"/>
              <a:pathLst>
                <a:path w="59" h="18410" extrusionOk="0">
                  <a:moveTo>
                    <a:pt x="58" y="0"/>
                  </a:moveTo>
                  <a:cubicBezTo>
                    <a:pt x="45" y="0"/>
                    <a:pt x="18" y="14"/>
                    <a:pt x="1" y="14"/>
                  </a:cubicBezTo>
                  <a:lnTo>
                    <a:pt x="1" y="18410"/>
                  </a:lnTo>
                  <a:lnTo>
                    <a:pt x="58" y="1841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 rot="-5400000">
              <a:off x="4562051" y="-1588555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 rot="-5400000">
              <a:off x="4564794" y="-1430820"/>
              <a:ext cx="19203" cy="6675803"/>
            </a:xfrm>
            <a:custGeom>
              <a:avLst/>
              <a:gdLst/>
              <a:ahLst/>
              <a:cxnLst/>
              <a:rect l="l" t="t" r="r" b="b"/>
              <a:pathLst>
                <a:path w="56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5" y="18906"/>
                  </a:lnTo>
                  <a:lnTo>
                    <a:pt x="55" y="384"/>
                  </a:lnTo>
                  <a:cubicBezTo>
                    <a:pt x="55" y="354"/>
                    <a:pt x="42" y="340"/>
                    <a:pt x="42" y="313"/>
                  </a:cubicBezTo>
                  <a:cubicBezTo>
                    <a:pt x="42" y="286"/>
                    <a:pt x="55" y="255"/>
                    <a:pt x="55" y="228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 rot="-5400000">
              <a:off x="1244629" y="2044336"/>
              <a:ext cx="24689" cy="4096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0" y="0"/>
                  </a:moveTo>
                  <a:lnTo>
                    <a:pt x="0" y="116"/>
                  </a:lnTo>
                  <a:lnTo>
                    <a:pt x="71" y="11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 rot="-5400000">
              <a:off x="4649620" y="-1185516"/>
              <a:ext cx="24689" cy="6500663"/>
            </a:xfrm>
            <a:custGeom>
              <a:avLst/>
              <a:gdLst/>
              <a:ahLst/>
              <a:cxnLst/>
              <a:rect l="l" t="t" r="r" b="b"/>
              <a:pathLst>
                <a:path w="72" h="18410" extrusionOk="0">
                  <a:moveTo>
                    <a:pt x="0" y="0"/>
                  </a:moveTo>
                  <a:lnTo>
                    <a:pt x="0" y="18410"/>
                  </a:lnTo>
                  <a:lnTo>
                    <a:pt x="71" y="18410"/>
                  </a:lnTo>
                  <a:lnTo>
                    <a:pt x="71" y="0"/>
                  </a:lnTo>
                  <a:cubicBezTo>
                    <a:pt x="58" y="0"/>
                    <a:pt x="44" y="14"/>
                    <a:pt x="44" y="14"/>
                  </a:cubicBezTo>
                  <a:cubicBezTo>
                    <a:pt x="27" y="14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 rot="-5400000">
              <a:off x="4564965" y="-1115179"/>
              <a:ext cx="18860" cy="6675803"/>
            </a:xfrm>
            <a:custGeom>
              <a:avLst/>
              <a:gdLst/>
              <a:ahLst/>
              <a:cxnLst/>
              <a:rect l="l" t="t" r="r" b="b"/>
              <a:pathLst>
                <a:path w="55" h="18906" extrusionOk="0">
                  <a:moveTo>
                    <a:pt x="0" y="0"/>
                  </a:moveTo>
                  <a:lnTo>
                    <a:pt x="0" y="228"/>
                  </a:lnTo>
                  <a:cubicBezTo>
                    <a:pt x="14" y="255"/>
                    <a:pt x="14" y="286"/>
                    <a:pt x="14" y="313"/>
                  </a:cubicBezTo>
                  <a:cubicBezTo>
                    <a:pt x="14" y="340"/>
                    <a:pt x="14" y="371"/>
                    <a:pt x="0" y="398"/>
                  </a:cubicBezTo>
                  <a:lnTo>
                    <a:pt x="0" y="18906"/>
                  </a:lnTo>
                  <a:lnTo>
                    <a:pt x="55" y="1890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 rot="-5400000">
              <a:off x="4561879" y="-957444"/>
              <a:ext cx="25032" cy="6675803"/>
            </a:xfrm>
            <a:custGeom>
              <a:avLst/>
              <a:gdLst/>
              <a:ahLst/>
              <a:cxnLst/>
              <a:rect l="l" t="t" r="r" b="b"/>
              <a:pathLst>
                <a:path w="73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 rot="-5400000">
              <a:off x="1249501" y="2514726"/>
              <a:ext cx="19888" cy="45904"/>
            </a:xfrm>
            <a:custGeom>
              <a:avLst/>
              <a:gdLst/>
              <a:ahLst/>
              <a:cxnLst/>
              <a:rect l="l" t="t" r="r" b="b"/>
              <a:pathLst>
                <a:path w="58" h="130" extrusionOk="0">
                  <a:moveTo>
                    <a:pt x="0" y="0"/>
                  </a:moveTo>
                  <a:lnTo>
                    <a:pt x="0" y="129"/>
                  </a:lnTo>
                  <a:cubicBezTo>
                    <a:pt x="14" y="116"/>
                    <a:pt x="41" y="116"/>
                    <a:pt x="58" y="11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 rot="-5400000">
              <a:off x="4652020" y="-712654"/>
              <a:ext cx="19888" cy="6500663"/>
            </a:xfrm>
            <a:custGeom>
              <a:avLst/>
              <a:gdLst/>
              <a:ahLst/>
              <a:cxnLst/>
              <a:rect l="l" t="t" r="r" b="b"/>
              <a:pathLst>
                <a:path w="58" h="18410" extrusionOk="0">
                  <a:moveTo>
                    <a:pt x="0" y="0"/>
                  </a:moveTo>
                  <a:lnTo>
                    <a:pt x="0" y="18410"/>
                  </a:lnTo>
                  <a:lnTo>
                    <a:pt x="58" y="18410"/>
                  </a:lnTo>
                  <a:lnTo>
                    <a:pt x="58" y="14"/>
                  </a:lnTo>
                  <a:cubicBezTo>
                    <a:pt x="41" y="0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 rot="-5400000">
              <a:off x="4562051" y="-641803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1" y="0"/>
                  </a:moveTo>
                  <a:lnTo>
                    <a:pt x="1" y="170"/>
                  </a:lnTo>
                  <a:cubicBezTo>
                    <a:pt x="45" y="214"/>
                    <a:pt x="58" y="255"/>
                    <a:pt x="58" y="313"/>
                  </a:cubicBezTo>
                  <a:cubicBezTo>
                    <a:pt x="58" y="354"/>
                    <a:pt x="45" y="411"/>
                    <a:pt x="1" y="438"/>
                  </a:cubicBezTo>
                  <a:lnTo>
                    <a:pt x="1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 rot="-5400000">
              <a:off x="4564279" y="-484583"/>
              <a:ext cx="20231" cy="6675803"/>
            </a:xfrm>
            <a:custGeom>
              <a:avLst/>
              <a:gdLst/>
              <a:ahLst/>
              <a:cxnLst/>
              <a:rect l="l" t="t" r="r" b="b"/>
              <a:pathLst>
                <a:path w="59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9" y="1890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 rot="-5400000">
              <a:off x="4645191" y="-244221"/>
              <a:ext cx="23660" cy="6510550"/>
            </a:xfrm>
            <a:custGeom>
              <a:avLst/>
              <a:gdLst/>
              <a:ahLst/>
              <a:cxnLst/>
              <a:rect l="l" t="t" r="r" b="b"/>
              <a:pathLst>
                <a:path w="69" h="18438" extrusionOk="0">
                  <a:moveTo>
                    <a:pt x="1" y="1"/>
                  </a:moveTo>
                  <a:lnTo>
                    <a:pt x="1" y="18438"/>
                  </a:lnTo>
                  <a:lnTo>
                    <a:pt x="69" y="18438"/>
                  </a:lnTo>
                  <a:lnTo>
                    <a:pt x="69" y="28"/>
                  </a:lnTo>
                  <a:cubicBezTo>
                    <a:pt x="41" y="28"/>
                    <a:pt x="28" y="15"/>
                    <a:pt x="1" y="1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 rot="-5400000">
              <a:off x="1249910" y="2985807"/>
              <a:ext cx="23660" cy="50494"/>
            </a:xfrm>
            <a:custGeom>
              <a:avLst/>
              <a:gdLst/>
              <a:ahLst/>
              <a:cxnLst/>
              <a:rect l="l" t="t" r="r" b="b"/>
              <a:pathLst>
                <a:path w="69" h="143" extrusionOk="0">
                  <a:moveTo>
                    <a:pt x="1" y="0"/>
                  </a:moveTo>
                  <a:lnTo>
                    <a:pt x="1" y="143"/>
                  </a:lnTo>
                  <a:cubicBezTo>
                    <a:pt x="28" y="129"/>
                    <a:pt x="41" y="129"/>
                    <a:pt x="69" y="11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 rot="-5400000">
              <a:off x="1264337" y="3130830"/>
              <a:ext cx="20231" cy="75918"/>
            </a:xfrm>
            <a:custGeom>
              <a:avLst/>
              <a:gdLst/>
              <a:ahLst/>
              <a:cxnLst/>
              <a:rect l="l" t="t" r="r" b="b"/>
              <a:pathLst>
                <a:path w="59" h="215" extrusionOk="0">
                  <a:moveTo>
                    <a:pt x="1" y="0"/>
                  </a:moveTo>
                  <a:lnTo>
                    <a:pt x="1" y="143"/>
                  </a:lnTo>
                  <a:cubicBezTo>
                    <a:pt x="31" y="157"/>
                    <a:pt x="45" y="184"/>
                    <a:pt x="58" y="21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 rot="-5400000">
              <a:off x="4636842" y="-96550"/>
              <a:ext cx="20231" cy="6530677"/>
            </a:xfrm>
            <a:custGeom>
              <a:avLst/>
              <a:gdLst/>
              <a:ahLst/>
              <a:cxnLst/>
              <a:rect l="l" t="t" r="r" b="b"/>
              <a:pathLst>
                <a:path w="59" h="18495" extrusionOk="0">
                  <a:moveTo>
                    <a:pt x="58" y="0"/>
                  </a:moveTo>
                  <a:cubicBezTo>
                    <a:pt x="45" y="27"/>
                    <a:pt x="31" y="44"/>
                    <a:pt x="1" y="58"/>
                  </a:cubicBezTo>
                  <a:lnTo>
                    <a:pt x="1" y="18495"/>
                  </a:lnTo>
                  <a:lnTo>
                    <a:pt x="58" y="1849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 rot="-5400000">
              <a:off x="4562051" y="-11892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 rot="-5400000">
              <a:off x="1256740" y="3454239"/>
              <a:ext cx="19888" cy="60381"/>
            </a:xfrm>
            <a:custGeom>
              <a:avLst/>
              <a:gdLst/>
              <a:ahLst/>
              <a:cxnLst/>
              <a:rect l="l" t="t" r="r" b="b"/>
              <a:pathLst>
                <a:path w="58" h="171" extrusionOk="0">
                  <a:moveTo>
                    <a:pt x="0" y="0"/>
                  </a:moveTo>
                  <a:lnTo>
                    <a:pt x="0" y="170"/>
                  </a:lnTo>
                  <a:cubicBezTo>
                    <a:pt x="17" y="157"/>
                    <a:pt x="44" y="143"/>
                    <a:pt x="58" y="129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 rot="-5400000">
              <a:off x="4641780" y="223858"/>
              <a:ext cx="19888" cy="6521143"/>
            </a:xfrm>
            <a:custGeom>
              <a:avLst/>
              <a:gdLst/>
              <a:ahLst/>
              <a:cxnLst/>
              <a:rect l="l" t="t" r="r" b="b"/>
              <a:pathLst>
                <a:path w="58" h="18468" extrusionOk="0">
                  <a:moveTo>
                    <a:pt x="0" y="0"/>
                  </a:moveTo>
                  <a:lnTo>
                    <a:pt x="0" y="18468"/>
                  </a:lnTo>
                  <a:lnTo>
                    <a:pt x="58" y="18468"/>
                  </a:lnTo>
                  <a:lnTo>
                    <a:pt x="58" y="45"/>
                  </a:lnTo>
                  <a:cubicBezTo>
                    <a:pt x="44" y="45"/>
                    <a:pt x="17" y="17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 rot="-5400000">
              <a:off x="4642210" y="384080"/>
              <a:ext cx="25032" cy="6515140"/>
            </a:xfrm>
            <a:custGeom>
              <a:avLst/>
              <a:gdLst/>
              <a:ahLst/>
              <a:cxnLst/>
              <a:rect l="l" t="t" r="r" b="b"/>
              <a:pathLst>
                <a:path w="73" h="18451" extrusionOk="0">
                  <a:moveTo>
                    <a:pt x="72" y="0"/>
                  </a:moveTo>
                  <a:cubicBezTo>
                    <a:pt x="59" y="14"/>
                    <a:pt x="28" y="28"/>
                    <a:pt x="1" y="41"/>
                  </a:cubicBezTo>
                  <a:lnTo>
                    <a:pt x="1" y="18451"/>
                  </a:lnTo>
                  <a:lnTo>
                    <a:pt x="72" y="1845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 rot="-5400000">
              <a:off x="1254168" y="3611460"/>
              <a:ext cx="25032" cy="60381"/>
            </a:xfrm>
            <a:custGeom>
              <a:avLst/>
              <a:gdLst/>
              <a:ahLst/>
              <a:cxnLst/>
              <a:rect l="l" t="t" r="r" b="b"/>
              <a:pathLst>
                <a:path w="73" h="171" extrusionOk="0">
                  <a:moveTo>
                    <a:pt x="1" y="0"/>
                  </a:moveTo>
                  <a:lnTo>
                    <a:pt x="1" y="129"/>
                  </a:lnTo>
                  <a:cubicBezTo>
                    <a:pt x="28" y="129"/>
                    <a:pt x="59" y="143"/>
                    <a:pt x="72" y="170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 rot="-5400000">
              <a:off x="4564965" y="461484"/>
              <a:ext cx="18860" cy="6675803"/>
            </a:xfrm>
            <a:custGeom>
              <a:avLst/>
              <a:gdLst/>
              <a:ahLst/>
              <a:cxnLst/>
              <a:rect l="l" t="t" r="r" b="b"/>
              <a:pathLst>
                <a:path w="55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55" y="1890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 rot="-5400000">
              <a:off x="4629846" y="687186"/>
              <a:ext cx="24689" cy="6540211"/>
            </a:xfrm>
            <a:custGeom>
              <a:avLst/>
              <a:gdLst/>
              <a:ahLst/>
              <a:cxnLst/>
              <a:rect l="l" t="t" r="r" b="b"/>
              <a:pathLst>
                <a:path w="72" h="18522" extrusionOk="0">
                  <a:moveTo>
                    <a:pt x="1" y="0"/>
                  </a:moveTo>
                  <a:lnTo>
                    <a:pt x="1" y="18522"/>
                  </a:lnTo>
                  <a:lnTo>
                    <a:pt x="72" y="18522"/>
                  </a:lnTo>
                  <a:lnTo>
                    <a:pt x="72" y="85"/>
                  </a:lnTo>
                  <a:cubicBezTo>
                    <a:pt x="45" y="54"/>
                    <a:pt x="14" y="27"/>
                    <a:pt x="1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 rot="-5400000">
              <a:off x="1266875" y="3914566"/>
              <a:ext cx="24689" cy="85451"/>
            </a:xfrm>
            <a:custGeom>
              <a:avLst/>
              <a:gdLst/>
              <a:ahLst/>
              <a:cxnLst/>
              <a:rect l="l" t="t" r="r" b="b"/>
              <a:pathLst>
                <a:path w="72" h="242" extrusionOk="0">
                  <a:moveTo>
                    <a:pt x="1" y="0"/>
                  </a:moveTo>
                  <a:lnTo>
                    <a:pt x="1" y="241"/>
                  </a:lnTo>
                  <a:cubicBezTo>
                    <a:pt x="14" y="201"/>
                    <a:pt x="45" y="170"/>
                    <a:pt x="72" y="157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 rot="-5400000">
              <a:off x="4649892" y="862223"/>
              <a:ext cx="19203" cy="6505607"/>
            </a:xfrm>
            <a:custGeom>
              <a:avLst/>
              <a:gdLst/>
              <a:ahLst/>
              <a:cxnLst/>
              <a:rect l="l" t="t" r="r" b="b"/>
              <a:pathLst>
                <a:path w="56" h="18424" extrusionOk="0">
                  <a:moveTo>
                    <a:pt x="55" y="1"/>
                  </a:moveTo>
                  <a:cubicBezTo>
                    <a:pt x="42" y="14"/>
                    <a:pt x="15" y="14"/>
                    <a:pt x="1" y="14"/>
                  </a:cubicBezTo>
                  <a:lnTo>
                    <a:pt x="1" y="18424"/>
                  </a:lnTo>
                  <a:lnTo>
                    <a:pt x="55" y="1842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 rot="-5400000">
              <a:off x="1252139" y="4089779"/>
              <a:ext cx="19203" cy="50494"/>
            </a:xfrm>
            <a:custGeom>
              <a:avLst/>
              <a:gdLst/>
              <a:ahLst/>
              <a:cxnLst/>
              <a:rect l="l" t="t" r="r" b="b"/>
              <a:pathLst>
                <a:path w="56" h="143" extrusionOk="0">
                  <a:moveTo>
                    <a:pt x="1" y="0"/>
                  </a:moveTo>
                  <a:lnTo>
                    <a:pt x="1" y="116"/>
                  </a:lnTo>
                  <a:cubicBezTo>
                    <a:pt x="15" y="116"/>
                    <a:pt x="42" y="129"/>
                    <a:pt x="55" y="143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 rot="-5400000">
              <a:off x="4562051" y="934860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 rot="-5400000">
              <a:off x="4564279" y="1092080"/>
              <a:ext cx="20231" cy="6675803"/>
            </a:xfrm>
            <a:custGeom>
              <a:avLst/>
              <a:gdLst/>
              <a:ahLst/>
              <a:cxnLst/>
              <a:rect l="l" t="t" r="r" b="b"/>
              <a:pathLst>
                <a:path w="59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8" y="18906"/>
                  </a:lnTo>
                  <a:lnTo>
                    <a:pt x="58" y="425"/>
                  </a:lnTo>
                  <a:cubicBezTo>
                    <a:pt x="28" y="398"/>
                    <a:pt x="14" y="354"/>
                    <a:pt x="14" y="313"/>
                  </a:cubicBezTo>
                  <a:cubicBezTo>
                    <a:pt x="14" y="255"/>
                    <a:pt x="28" y="214"/>
                    <a:pt x="58" y="18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 rot="-5400000">
              <a:off x="-27651" y="2513304"/>
              <a:ext cx="4033219" cy="25424"/>
            </a:xfrm>
            <a:custGeom>
              <a:avLst/>
              <a:gdLst/>
              <a:ahLst/>
              <a:cxnLst/>
              <a:rect l="l" t="t" r="r" b="b"/>
              <a:pathLst>
                <a:path w="11762" h="72" extrusionOk="0">
                  <a:moveTo>
                    <a:pt x="1" y="1"/>
                  </a:moveTo>
                  <a:lnTo>
                    <a:pt x="1" y="72"/>
                  </a:lnTo>
                  <a:lnTo>
                    <a:pt x="11761" y="72"/>
                  </a:lnTo>
                  <a:lnTo>
                    <a:pt x="11761" y="1"/>
                  </a:lnTo>
                  <a:close/>
                </a:path>
              </a:pathLst>
            </a:custGeom>
            <a:solidFill>
              <a:srgbClr val="E6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1701200" y="1490484"/>
            <a:ext cx="5847900" cy="3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subTitle" idx="1"/>
          </p:nvPr>
        </p:nvSpPr>
        <p:spPr>
          <a:xfrm>
            <a:off x="2355375" y="4526317"/>
            <a:ext cx="44331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9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1372600" y="2045400"/>
            <a:ext cx="28356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subTitle" idx="1"/>
          </p:nvPr>
        </p:nvSpPr>
        <p:spPr>
          <a:xfrm>
            <a:off x="1372600" y="2987000"/>
            <a:ext cx="3099000" cy="19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0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-38433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 txBox="1">
            <a:spLocks noGrp="1"/>
          </p:cNvSpPr>
          <p:nvPr>
            <p:ph type="title"/>
          </p:nvPr>
        </p:nvSpPr>
        <p:spPr>
          <a:xfrm>
            <a:off x="1460025" y="4421000"/>
            <a:ext cx="3987300" cy="12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 txBox="1">
            <a:spLocks noGrp="1"/>
          </p:cNvSpPr>
          <p:nvPr>
            <p:ph type="title" hasCustomPrompt="1"/>
          </p:nvPr>
        </p:nvSpPr>
        <p:spPr>
          <a:xfrm>
            <a:off x="1329988" y="2087300"/>
            <a:ext cx="6455400" cy="1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5" name="Google Shape;205;p11"/>
          <p:cNvSpPr txBox="1">
            <a:spLocks noGrp="1"/>
          </p:cNvSpPr>
          <p:nvPr>
            <p:ph type="body" idx="1"/>
          </p:nvPr>
        </p:nvSpPr>
        <p:spPr>
          <a:xfrm>
            <a:off x="2566750" y="3740600"/>
            <a:ext cx="4010700" cy="9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9;p5"/>
          <p:cNvGrpSpPr/>
          <p:nvPr/>
        </p:nvGrpSpPr>
        <p:grpSpPr>
          <a:xfrm>
            <a:off x="720000" y="384481"/>
            <a:ext cx="7704000" cy="5981663"/>
            <a:chOff x="720000" y="288350"/>
            <a:chExt cx="7704000" cy="4486247"/>
          </a:xfrm>
        </p:grpSpPr>
        <p:sp>
          <p:nvSpPr>
            <p:cNvPr id="50" name="Google Shape;50;p5"/>
            <p:cNvSpPr/>
            <p:nvPr/>
          </p:nvSpPr>
          <p:spPr>
            <a:xfrm>
              <a:off x="720000" y="288350"/>
              <a:ext cx="7704000" cy="4486247"/>
            </a:xfrm>
            <a:custGeom>
              <a:avLst/>
              <a:gdLst/>
              <a:ahLst/>
              <a:cxnLst/>
              <a:rect l="l" t="t" r="r" b="b"/>
              <a:pathLst>
                <a:path w="9000" h="6678" extrusionOk="0">
                  <a:moveTo>
                    <a:pt x="1047" y="225"/>
                  </a:moveTo>
                  <a:cubicBezTo>
                    <a:pt x="1064" y="225"/>
                    <a:pt x="1077" y="238"/>
                    <a:pt x="1077" y="255"/>
                  </a:cubicBezTo>
                  <a:lnTo>
                    <a:pt x="1077" y="425"/>
                  </a:lnTo>
                  <a:cubicBezTo>
                    <a:pt x="1077" y="439"/>
                    <a:pt x="1064" y="452"/>
                    <a:pt x="1047" y="452"/>
                  </a:cubicBezTo>
                  <a:lnTo>
                    <a:pt x="367" y="452"/>
                  </a:lnTo>
                  <a:cubicBezTo>
                    <a:pt x="354" y="452"/>
                    <a:pt x="340" y="439"/>
                    <a:pt x="340" y="425"/>
                  </a:cubicBezTo>
                  <a:lnTo>
                    <a:pt x="340" y="255"/>
                  </a:lnTo>
                  <a:cubicBezTo>
                    <a:pt x="340" y="238"/>
                    <a:pt x="354" y="225"/>
                    <a:pt x="367" y="225"/>
                  </a:cubicBezTo>
                  <a:close/>
                  <a:moveTo>
                    <a:pt x="2011" y="225"/>
                  </a:moveTo>
                  <a:cubicBezTo>
                    <a:pt x="2025" y="225"/>
                    <a:pt x="2038" y="238"/>
                    <a:pt x="2038" y="255"/>
                  </a:cubicBezTo>
                  <a:lnTo>
                    <a:pt x="2038" y="425"/>
                  </a:lnTo>
                  <a:cubicBezTo>
                    <a:pt x="2038" y="439"/>
                    <a:pt x="2025" y="452"/>
                    <a:pt x="2011" y="452"/>
                  </a:cubicBezTo>
                  <a:lnTo>
                    <a:pt x="1332" y="452"/>
                  </a:lnTo>
                  <a:cubicBezTo>
                    <a:pt x="1318" y="452"/>
                    <a:pt x="1301" y="439"/>
                    <a:pt x="1301" y="425"/>
                  </a:cubicBezTo>
                  <a:lnTo>
                    <a:pt x="1301" y="255"/>
                  </a:lnTo>
                  <a:cubicBezTo>
                    <a:pt x="1301" y="238"/>
                    <a:pt x="1318" y="225"/>
                    <a:pt x="1332" y="225"/>
                  </a:cubicBezTo>
                  <a:close/>
                  <a:moveTo>
                    <a:pt x="2972" y="225"/>
                  </a:moveTo>
                  <a:cubicBezTo>
                    <a:pt x="2986" y="225"/>
                    <a:pt x="2999" y="238"/>
                    <a:pt x="2999" y="255"/>
                  </a:cubicBezTo>
                  <a:lnTo>
                    <a:pt x="2999" y="425"/>
                  </a:lnTo>
                  <a:cubicBezTo>
                    <a:pt x="2999" y="439"/>
                    <a:pt x="2986" y="452"/>
                    <a:pt x="2972" y="452"/>
                  </a:cubicBezTo>
                  <a:lnTo>
                    <a:pt x="2293" y="452"/>
                  </a:lnTo>
                  <a:cubicBezTo>
                    <a:pt x="2279" y="452"/>
                    <a:pt x="2266" y="439"/>
                    <a:pt x="2266" y="425"/>
                  </a:cubicBezTo>
                  <a:lnTo>
                    <a:pt x="2266" y="255"/>
                  </a:lnTo>
                  <a:cubicBezTo>
                    <a:pt x="2266" y="238"/>
                    <a:pt x="2279" y="225"/>
                    <a:pt x="2293" y="225"/>
                  </a:cubicBezTo>
                  <a:close/>
                  <a:moveTo>
                    <a:pt x="3933" y="225"/>
                  </a:moveTo>
                  <a:cubicBezTo>
                    <a:pt x="3950" y="225"/>
                    <a:pt x="3964" y="238"/>
                    <a:pt x="3964" y="255"/>
                  </a:cubicBezTo>
                  <a:lnTo>
                    <a:pt x="3964" y="425"/>
                  </a:lnTo>
                  <a:cubicBezTo>
                    <a:pt x="3964" y="439"/>
                    <a:pt x="3950" y="452"/>
                    <a:pt x="3933" y="452"/>
                  </a:cubicBezTo>
                  <a:lnTo>
                    <a:pt x="3254" y="452"/>
                  </a:lnTo>
                  <a:cubicBezTo>
                    <a:pt x="3240" y="452"/>
                    <a:pt x="3227" y="439"/>
                    <a:pt x="3227" y="425"/>
                  </a:cubicBezTo>
                  <a:lnTo>
                    <a:pt x="3227" y="255"/>
                  </a:lnTo>
                  <a:cubicBezTo>
                    <a:pt x="3227" y="238"/>
                    <a:pt x="3240" y="225"/>
                    <a:pt x="3254" y="225"/>
                  </a:cubicBezTo>
                  <a:close/>
                  <a:moveTo>
                    <a:pt x="4898" y="225"/>
                  </a:moveTo>
                  <a:cubicBezTo>
                    <a:pt x="4911" y="225"/>
                    <a:pt x="4925" y="238"/>
                    <a:pt x="4925" y="255"/>
                  </a:cubicBezTo>
                  <a:lnTo>
                    <a:pt x="4925" y="425"/>
                  </a:lnTo>
                  <a:cubicBezTo>
                    <a:pt x="4925" y="439"/>
                    <a:pt x="4911" y="452"/>
                    <a:pt x="4898" y="452"/>
                  </a:cubicBezTo>
                  <a:lnTo>
                    <a:pt x="4218" y="452"/>
                  </a:lnTo>
                  <a:cubicBezTo>
                    <a:pt x="4205" y="452"/>
                    <a:pt x="4188" y="439"/>
                    <a:pt x="4188" y="425"/>
                  </a:cubicBezTo>
                  <a:lnTo>
                    <a:pt x="4188" y="255"/>
                  </a:lnTo>
                  <a:cubicBezTo>
                    <a:pt x="4188" y="238"/>
                    <a:pt x="4205" y="225"/>
                    <a:pt x="4218" y="225"/>
                  </a:cubicBezTo>
                  <a:close/>
                  <a:moveTo>
                    <a:pt x="5859" y="225"/>
                  </a:moveTo>
                  <a:cubicBezTo>
                    <a:pt x="5872" y="225"/>
                    <a:pt x="5886" y="238"/>
                    <a:pt x="5886" y="255"/>
                  </a:cubicBezTo>
                  <a:lnTo>
                    <a:pt x="5886" y="425"/>
                  </a:lnTo>
                  <a:cubicBezTo>
                    <a:pt x="5886" y="439"/>
                    <a:pt x="5872" y="452"/>
                    <a:pt x="5859" y="452"/>
                  </a:cubicBezTo>
                  <a:lnTo>
                    <a:pt x="5179" y="452"/>
                  </a:lnTo>
                  <a:cubicBezTo>
                    <a:pt x="5166" y="452"/>
                    <a:pt x="5152" y="439"/>
                    <a:pt x="5152" y="425"/>
                  </a:cubicBezTo>
                  <a:lnTo>
                    <a:pt x="5152" y="255"/>
                  </a:lnTo>
                  <a:cubicBezTo>
                    <a:pt x="5152" y="238"/>
                    <a:pt x="5166" y="225"/>
                    <a:pt x="5179" y="225"/>
                  </a:cubicBezTo>
                  <a:close/>
                  <a:moveTo>
                    <a:pt x="6877" y="225"/>
                  </a:moveTo>
                  <a:cubicBezTo>
                    <a:pt x="6891" y="225"/>
                    <a:pt x="6905" y="238"/>
                    <a:pt x="6905" y="255"/>
                  </a:cubicBezTo>
                  <a:lnTo>
                    <a:pt x="6905" y="425"/>
                  </a:lnTo>
                  <a:cubicBezTo>
                    <a:pt x="6905" y="439"/>
                    <a:pt x="6891" y="452"/>
                    <a:pt x="6877" y="452"/>
                  </a:cubicBezTo>
                  <a:lnTo>
                    <a:pt x="6198" y="452"/>
                  </a:lnTo>
                  <a:cubicBezTo>
                    <a:pt x="6185" y="452"/>
                    <a:pt x="6171" y="439"/>
                    <a:pt x="6171" y="425"/>
                  </a:cubicBezTo>
                  <a:lnTo>
                    <a:pt x="6171" y="255"/>
                  </a:lnTo>
                  <a:cubicBezTo>
                    <a:pt x="6171" y="238"/>
                    <a:pt x="6185" y="225"/>
                    <a:pt x="6198" y="225"/>
                  </a:cubicBezTo>
                  <a:close/>
                  <a:moveTo>
                    <a:pt x="7839" y="225"/>
                  </a:moveTo>
                  <a:cubicBezTo>
                    <a:pt x="7856" y="225"/>
                    <a:pt x="7869" y="238"/>
                    <a:pt x="7869" y="255"/>
                  </a:cubicBezTo>
                  <a:lnTo>
                    <a:pt x="7869" y="425"/>
                  </a:lnTo>
                  <a:cubicBezTo>
                    <a:pt x="7869" y="439"/>
                    <a:pt x="7856" y="452"/>
                    <a:pt x="7839" y="452"/>
                  </a:cubicBezTo>
                  <a:lnTo>
                    <a:pt x="7159" y="452"/>
                  </a:lnTo>
                  <a:cubicBezTo>
                    <a:pt x="7146" y="452"/>
                    <a:pt x="7132" y="439"/>
                    <a:pt x="7132" y="425"/>
                  </a:cubicBezTo>
                  <a:lnTo>
                    <a:pt x="7132" y="255"/>
                  </a:lnTo>
                  <a:cubicBezTo>
                    <a:pt x="7132" y="238"/>
                    <a:pt x="7146" y="225"/>
                    <a:pt x="7159" y="225"/>
                  </a:cubicBezTo>
                  <a:close/>
                  <a:moveTo>
                    <a:pt x="8803" y="225"/>
                  </a:moveTo>
                  <a:cubicBezTo>
                    <a:pt x="8817" y="225"/>
                    <a:pt x="8830" y="238"/>
                    <a:pt x="8830" y="255"/>
                  </a:cubicBezTo>
                  <a:lnTo>
                    <a:pt x="8830" y="425"/>
                  </a:lnTo>
                  <a:cubicBezTo>
                    <a:pt x="8830" y="439"/>
                    <a:pt x="8817" y="452"/>
                    <a:pt x="8803" y="452"/>
                  </a:cubicBezTo>
                  <a:lnTo>
                    <a:pt x="8124" y="452"/>
                  </a:lnTo>
                  <a:cubicBezTo>
                    <a:pt x="8110" y="452"/>
                    <a:pt x="8093" y="439"/>
                    <a:pt x="8093" y="425"/>
                  </a:cubicBezTo>
                  <a:lnTo>
                    <a:pt x="8093" y="255"/>
                  </a:lnTo>
                  <a:cubicBezTo>
                    <a:pt x="8093" y="238"/>
                    <a:pt x="8110" y="225"/>
                    <a:pt x="8124" y="225"/>
                  </a:cubicBezTo>
                  <a:close/>
                  <a:moveTo>
                    <a:pt x="1" y="1"/>
                  </a:moveTo>
                  <a:lnTo>
                    <a:pt x="1" y="6677"/>
                  </a:lnTo>
                  <a:lnTo>
                    <a:pt x="9000" y="6677"/>
                  </a:lnTo>
                  <a:lnTo>
                    <a:pt x="9000" y="1"/>
                  </a:lnTo>
                  <a:close/>
                </a:path>
              </a:pathLst>
            </a:custGeom>
            <a:solidFill>
              <a:srgbClr val="F5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036868" y="1217026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036868" y="1553788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036868" y="1891212"/>
              <a:ext cx="6924739" cy="38374"/>
            </a:xfrm>
            <a:custGeom>
              <a:avLst/>
              <a:gdLst/>
              <a:ahLst/>
              <a:cxnLst/>
              <a:rect l="l" t="t" r="r" b="b"/>
              <a:pathLst>
                <a:path w="7248" h="58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036868" y="2227974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036868" y="2564736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9"/>
                  </a:lnTo>
                  <a:lnTo>
                    <a:pt x="7248" y="59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036868" y="2902160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036868" y="2902160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036868" y="3238923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036868" y="3576346"/>
              <a:ext cx="6924739" cy="38374"/>
            </a:xfrm>
            <a:custGeom>
              <a:avLst/>
              <a:gdLst/>
              <a:ahLst/>
              <a:cxnLst/>
              <a:rect l="l" t="t" r="r" b="b"/>
              <a:pathLst>
                <a:path w="7248" h="58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036868" y="3913109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036868" y="4249871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1"/>
                  </a:moveTo>
                  <a:lnTo>
                    <a:pt x="1" y="59"/>
                  </a:lnTo>
                  <a:lnTo>
                    <a:pt x="7248" y="59"/>
                  </a:lnTo>
                  <a:lnTo>
                    <a:pt x="7248" y="1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036868" y="4587295"/>
              <a:ext cx="6924739" cy="39036"/>
            </a:xfrm>
            <a:custGeom>
              <a:avLst/>
              <a:gdLst/>
              <a:ahLst/>
              <a:cxnLst/>
              <a:rect l="l" t="t" r="r" b="b"/>
              <a:pathLst>
                <a:path w="7248" h="59" extrusionOk="0">
                  <a:moveTo>
                    <a:pt x="1" y="0"/>
                  </a:moveTo>
                  <a:lnTo>
                    <a:pt x="1" y="58"/>
                  </a:lnTo>
                  <a:lnTo>
                    <a:pt x="7248" y="58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ED2A5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1368152" y="4218733"/>
            <a:ext cx="2555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 idx="2"/>
          </p:nvPr>
        </p:nvSpPr>
        <p:spPr>
          <a:xfrm>
            <a:off x="1368150" y="3587433"/>
            <a:ext cx="25557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3"/>
          </p:nvPr>
        </p:nvSpPr>
        <p:spPr>
          <a:xfrm>
            <a:off x="5220152" y="4218733"/>
            <a:ext cx="2555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title" idx="4"/>
          </p:nvPr>
        </p:nvSpPr>
        <p:spPr>
          <a:xfrm>
            <a:off x="5220150" y="3587433"/>
            <a:ext cx="25557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/>
          <p:nvPr/>
        </p:nvSpPr>
        <p:spPr>
          <a:xfrm>
            <a:off x="933842" y="558196"/>
            <a:ext cx="7308495" cy="5741633"/>
          </a:xfrm>
          <a:custGeom>
            <a:avLst/>
            <a:gdLst/>
            <a:ahLst/>
            <a:cxnLst/>
            <a:rect l="l" t="t" r="r" b="b"/>
            <a:pathLst>
              <a:path w="9000" h="6678" extrusionOk="0">
                <a:moveTo>
                  <a:pt x="1047" y="225"/>
                </a:moveTo>
                <a:cubicBezTo>
                  <a:pt x="1064" y="225"/>
                  <a:pt x="1077" y="238"/>
                  <a:pt x="1077" y="255"/>
                </a:cubicBezTo>
                <a:lnTo>
                  <a:pt x="1077" y="425"/>
                </a:lnTo>
                <a:cubicBezTo>
                  <a:pt x="1077" y="439"/>
                  <a:pt x="1064" y="452"/>
                  <a:pt x="1047" y="452"/>
                </a:cubicBezTo>
                <a:lnTo>
                  <a:pt x="367" y="452"/>
                </a:lnTo>
                <a:cubicBezTo>
                  <a:pt x="354" y="452"/>
                  <a:pt x="340" y="439"/>
                  <a:pt x="340" y="425"/>
                </a:cubicBezTo>
                <a:lnTo>
                  <a:pt x="340" y="255"/>
                </a:lnTo>
                <a:cubicBezTo>
                  <a:pt x="340" y="238"/>
                  <a:pt x="354" y="225"/>
                  <a:pt x="367" y="225"/>
                </a:cubicBezTo>
                <a:close/>
                <a:moveTo>
                  <a:pt x="2011" y="225"/>
                </a:moveTo>
                <a:cubicBezTo>
                  <a:pt x="2025" y="225"/>
                  <a:pt x="2038" y="238"/>
                  <a:pt x="2038" y="255"/>
                </a:cubicBezTo>
                <a:lnTo>
                  <a:pt x="2038" y="425"/>
                </a:lnTo>
                <a:cubicBezTo>
                  <a:pt x="2038" y="439"/>
                  <a:pt x="2025" y="452"/>
                  <a:pt x="2011" y="452"/>
                </a:cubicBezTo>
                <a:lnTo>
                  <a:pt x="1332" y="452"/>
                </a:lnTo>
                <a:cubicBezTo>
                  <a:pt x="1318" y="452"/>
                  <a:pt x="1301" y="439"/>
                  <a:pt x="1301" y="425"/>
                </a:cubicBezTo>
                <a:lnTo>
                  <a:pt x="1301" y="255"/>
                </a:lnTo>
                <a:cubicBezTo>
                  <a:pt x="1301" y="238"/>
                  <a:pt x="1318" y="225"/>
                  <a:pt x="1332" y="225"/>
                </a:cubicBezTo>
                <a:close/>
                <a:moveTo>
                  <a:pt x="2972" y="225"/>
                </a:moveTo>
                <a:cubicBezTo>
                  <a:pt x="2986" y="225"/>
                  <a:pt x="2999" y="238"/>
                  <a:pt x="2999" y="255"/>
                </a:cubicBezTo>
                <a:lnTo>
                  <a:pt x="2999" y="425"/>
                </a:lnTo>
                <a:cubicBezTo>
                  <a:pt x="2999" y="439"/>
                  <a:pt x="2986" y="452"/>
                  <a:pt x="2972" y="452"/>
                </a:cubicBezTo>
                <a:lnTo>
                  <a:pt x="2293" y="452"/>
                </a:lnTo>
                <a:cubicBezTo>
                  <a:pt x="2279" y="452"/>
                  <a:pt x="2266" y="439"/>
                  <a:pt x="2266" y="425"/>
                </a:cubicBezTo>
                <a:lnTo>
                  <a:pt x="2266" y="255"/>
                </a:lnTo>
                <a:cubicBezTo>
                  <a:pt x="2266" y="238"/>
                  <a:pt x="2279" y="225"/>
                  <a:pt x="2293" y="225"/>
                </a:cubicBezTo>
                <a:close/>
                <a:moveTo>
                  <a:pt x="3933" y="225"/>
                </a:moveTo>
                <a:cubicBezTo>
                  <a:pt x="3950" y="225"/>
                  <a:pt x="3964" y="238"/>
                  <a:pt x="3964" y="255"/>
                </a:cubicBezTo>
                <a:lnTo>
                  <a:pt x="3964" y="425"/>
                </a:lnTo>
                <a:cubicBezTo>
                  <a:pt x="3964" y="439"/>
                  <a:pt x="3950" y="452"/>
                  <a:pt x="3933" y="452"/>
                </a:cubicBezTo>
                <a:lnTo>
                  <a:pt x="3254" y="452"/>
                </a:lnTo>
                <a:cubicBezTo>
                  <a:pt x="3240" y="452"/>
                  <a:pt x="3227" y="439"/>
                  <a:pt x="3227" y="425"/>
                </a:cubicBezTo>
                <a:lnTo>
                  <a:pt x="3227" y="255"/>
                </a:lnTo>
                <a:cubicBezTo>
                  <a:pt x="3227" y="238"/>
                  <a:pt x="3240" y="225"/>
                  <a:pt x="3254" y="225"/>
                </a:cubicBezTo>
                <a:close/>
                <a:moveTo>
                  <a:pt x="4898" y="225"/>
                </a:moveTo>
                <a:cubicBezTo>
                  <a:pt x="4911" y="225"/>
                  <a:pt x="4925" y="238"/>
                  <a:pt x="4925" y="255"/>
                </a:cubicBezTo>
                <a:lnTo>
                  <a:pt x="4925" y="425"/>
                </a:lnTo>
                <a:cubicBezTo>
                  <a:pt x="4925" y="439"/>
                  <a:pt x="4911" y="452"/>
                  <a:pt x="4898" y="452"/>
                </a:cubicBezTo>
                <a:lnTo>
                  <a:pt x="4218" y="452"/>
                </a:lnTo>
                <a:cubicBezTo>
                  <a:pt x="4205" y="452"/>
                  <a:pt x="4188" y="439"/>
                  <a:pt x="4188" y="425"/>
                </a:cubicBezTo>
                <a:lnTo>
                  <a:pt x="4188" y="255"/>
                </a:lnTo>
                <a:cubicBezTo>
                  <a:pt x="4188" y="238"/>
                  <a:pt x="4205" y="225"/>
                  <a:pt x="4218" y="225"/>
                </a:cubicBezTo>
                <a:close/>
                <a:moveTo>
                  <a:pt x="5859" y="225"/>
                </a:moveTo>
                <a:cubicBezTo>
                  <a:pt x="5872" y="225"/>
                  <a:pt x="5886" y="238"/>
                  <a:pt x="5886" y="255"/>
                </a:cubicBezTo>
                <a:lnTo>
                  <a:pt x="5886" y="425"/>
                </a:lnTo>
                <a:cubicBezTo>
                  <a:pt x="5886" y="439"/>
                  <a:pt x="5872" y="452"/>
                  <a:pt x="5859" y="452"/>
                </a:cubicBezTo>
                <a:lnTo>
                  <a:pt x="5179" y="452"/>
                </a:lnTo>
                <a:cubicBezTo>
                  <a:pt x="5166" y="452"/>
                  <a:pt x="5152" y="439"/>
                  <a:pt x="5152" y="425"/>
                </a:cubicBezTo>
                <a:lnTo>
                  <a:pt x="5152" y="255"/>
                </a:lnTo>
                <a:cubicBezTo>
                  <a:pt x="5152" y="238"/>
                  <a:pt x="5166" y="225"/>
                  <a:pt x="5179" y="225"/>
                </a:cubicBezTo>
                <a:close/>
                <a:moveTo>
                  <a:pt x="6877" y="225"/>
                </a:moveTo>
                <a:cubicBezTo>
                  <a:pt x="6891" y="225"/>
                  <a:pt x="6905" y="238"/>
                  <a:pt x="6905" y="255"/>
                </a:cubicBezTo>
                <a:lnTo>
                  <a:pt x="6905" y="425"/>
                </a:lnTo>
                <a:cubicBezTo>
                  <a:pt x="6905" y="439"/>
                  <a:pt x="6891" y="452"/>
                  <a:pt x="6877" y="452"/>
                </a:cubicBezTo>
                <a:lnTo>
                  <a:pt x="6198" y="452"/>
                </a:lnTo>
                <a:cubicBezTo>
                  <a:pt x="6185" y="452"/>
                  <a:pt x="6171" y="439"/>
                  <a:pt x="6171" y="425"/>
                </a:cubicBezTo>
                <a:lnTo>
                  <a:pt x="6171" y="255"/>
                </a:lnTo>
                <a:cubicBezTo>
                  <a:pt x="6171" y="238"/>
                  <a:pt x="6185" y="225"/>
                  <a:pt x="6198" y="225"/>
                </a:cubicBezTo>
                <a:close/>
                <a:moveTo>
                  <a:pt x="7839" y="225"/>
                </a:moveTo>
                <a:cubicBezTo>
                  <a:pt x="7856" y="225"/>
                  <a:pt x="7869" y="238"/>
                  <a:pt x="7869" y="255"/>
                </a:cubicBezTo>
                <a:lnTo>
                  <a:pt x="7869" y="425"/>
                </a:lnTo>
                <a:cubicBezTo>
                  <a:pt x="7869" y="439"/>
                  <a:pt x="7856" y="452"/>
                  <a:pt x="7839" y="452"/>
                </a:cubicBezTo>
                <a:lnTo>
                  <a:pt x="7159" y="452"/>
                </a:lnTo>
                <a:cubicBezTo>
                  <a:pt x="7146" y="452"/>
                  <a:pt x="7132" y="439"/>
                  <a:pt x="7132" y="425"/>
                </a:cubicBezTo>
                <a:lnTo>
                  <a:pt x="7132" y="255"/>
                </a:lnTo>
                <a:cubicBezTo>
                  <a:pt x="7132" y="238"/>
                  <a:pt x="7146" y="225"/>
                  <a:pt x="7159" y="225"/>
                </a:cubicBezTo>
                <a:close/>
                <a:moveTo>
                  <a:pt x="8803" y="225"/>
                </a:moveTo>
                <a:cubicBezTo>
                  <a:pt x="8817" y="225"/>
                  <a:pt x="8830" y="238"/>
                  <a:pt x="8830" y="255"/>
                </a:cubicBezTo>
                <a:lnTo>
                  <a:pt x="8830" y="425"/>
                </a:lnTo>
                <a:cubicBezTo>
                  <a:pt x="8830" y="439"/>
                  <a:pt x="8817" y="452"/>
                  <a:pt x="8803" y="452"/>
                </a:cubicBezTo>
                <a:lnTo>
                  <a:pt x="8124" y="452"/>
                </a:lnTo>
                <a:cubicBezTo>
                  <a:pt x="8110" y="452"/>
                  <a:pt x="8093" y="439"/>
                  <a:pt x="8093" y="425"/>
                </a:cubicBezTo>
                <a:lnTo>
                  <a:pt x="8093" y="255"/>
                </a:lnTo>
                <a:cubicBezTo>
                  <a:pt x="8093" y="238"/>
                  <a:pt x="8110" y="225"/>
                  <a:pt x="8124" y="225"/>
                </a:cubicBezTo>
                <a:close/>
                <a:moveTo>
                  <a:pt x="1" y="1"/>
                </a:moveTo>
                <a:lnTo>
                  <a:pt x="1" y="6677"/>
                </a:lnTo>
                <a:lnTo>
                  <a:pt x="9000" y="6677"/>
                </a:lnTo>
                <a:lnTo>
                  <a:pt x="90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1234442" y="1746762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4"/>
          <p:cNvSpPr/>
          <p:nvPr/>
        </p:nvSpPr>
        <p:spPr>
          <a:xfrm>
            <a:off x="1234442" y="2177767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8"/>
                </a:lnTo>
                <a:lnTo>
                  <a:pt x="7248" y="58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4"/>
          <p:cNvSpPr/>
          <p:nvPr/>
        </p:nvSpPr>
        <p:spPr>
          <a:xfrm>
            <a:off x="1234442" y="2609608"/>
            <a:ext cx="6569243" cy="49112"/>
          </a:xfrm>
          <a:custGeom>
            <a:avLst/>
            <a:gdLst/>
            <a:ahLst/>
            <a:cxnLst/>
            <a:rect l="l" t="t" r="r" b="b"/>
            <a:pathLst>
              <a:path w="7248" h="58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14"/>
          <p:cNvSpPr/>
          <p:nvPr/>
        </p:nvSpPr>
        <p:spPr>
          <a:xfrm>
            <a:off x="1234442" y="3040625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8"/>
                </a:lnTo>
                <a:lnTo>
                  <a:pt x="7248" y="58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14"/>
          <p:cNvSpPr/>
          <p:nvPr/>
        </p:nvSpPr>
        <p:spPr>
          <a:xfrm>
            <a:off x="1234442" y="3471630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9"/>
                </a:lnTo>
                <a:lnTo>
                  <a:pt x="7248" y="59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1234442" y="3903482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1234442" y="3903482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1234442" y="4334487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8"/>
                </a:lnTo>
                <a:lnTo>
                  <a:pt x="7248" y="58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1234442" y="4766328"/>
            <a:ext cx="6569243" cy="49112"/>
          </a:xfrm>
          <a:custGeom>
            <a:avLst/>
            <a:gdLst/>
            <a:ahLst/>
            <a:cxnLst/>
            <a:rect l="l" t="t" r="r" b="b"/>
            <a:pathLst>
              <a:path w="7248" h="58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1234442" y="5197345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8"/>
                </a:lnTo>
                <a:lnTo>
                  <a:pt x="7248" y="58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1234442" y="5628350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1"/>
                </a:moveTo>
                <a:lnTo>
                  <a:pt x="1" y="59"/>
                </a:lnTo>
                <a:lnTo>
                  <a:pt x="7248" y="59"/>
                </a:lnTo>
                <a:lnTo>
                  <a:pt x="7248" y="1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1234442" y="6060202"/>
            <a:ext cx="6569243" cy="49959"/>
          </a:xfrm>
          <a:custGeom>
            <a:avLst/>
            <a:gdLst/>
            <a:ahLst/>
            <a:cxnLst/>
            <a:rect l="l" t="t" r="r" b="b"/>
            <a:pathLst>
              <a:path w="7248" h="59" extrusionOk="0">
                <a:moveTo>
                  <a:pt x="1" y="0"/>
                </a:moveTo>
                <a:lnTo>
                  <a:pt x="1" y="58"/>
                </a:lnTo>
                <a:lnTo>
                  <a:pt x="7248" y="58"/>
                </a:lnTo>
                <a:lnTo>
                  <a:pt x="7248" y="0"/>
                </a:lnTo>
                <a:close/>
              </a:path>
            </a:pathLst>
          </a:custGeom>
          <a:solidFill>
            <a:srgbClr val="EED2A5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1855233" y="121987"/>
            <a:ext cx="377725" cy="1142028"/>
          </a:xfrm>
          <a:custGeom>
            <a:avLst/>
            <a:gdLst/>
            <a:ahLst/>
            <a:cxnLst/>
            <a:rect l="l" t="t" r="r" b="b"/>
            <a:pathLst>
              <a:path w="1812" h="4109" extrusionOk="0">
                <a:moveTo>
                  <a:pt x="1231" y="1"/>
                </a:moveTo>
                <a:cubicBezTo>
                  <a:pt x="977" y="1"/>
                  <a:pt x="750" y="217"/>
                  <a:pt x="689" y="534"/>
                </a:cubicBezTo>
                <a:lnTo>
                  <a:pt x="527" y="1592"/>
                </a:lnTo>
                <a:lnTo>
                  <a:pt x="527" y="1592"/>
                </a:lnTo>
                <a:lnTo>
                  <a:pt x="704" y="1577"/>
                </a:lnTo>
                <a:lnTo>
                  <a:pt x="866" y="550"/>
                </a:lnTo>
                <a:cubicBezTo>
                  <a:pt x="894" y="344"/>
                  <a:pt x="1047" y="177"/>
                  <a:pt x="1210" y="177"/>
                </a:cubicBezTo>
                <a:cubicBezTo>
                  <a:pt x="1223" y="177"/>
                  <a:pt x="1237" y="178"/>
                  <a:pt x="1250" y="180"/>
                </a:cubicBezTo>
                <a:lnTo>
                  <a:pt x="1331" y="196"/>
                </a:lnTo>
                <a:cubicBezTo>
                  <a:pt x="1408" y="215"/>
                  <a:pt x="1489" y="261"/>
                  <a:pt x="1539" y="357"/>
                </a:cubicBezTo>
                <a:cubicBezTo>
                  <a:pt x="1600" y="454"/>
                  <a:pt x="1635" y="565"/>
                  <a:pt x="1620" y="677"/>
                </a:cubicBezTo>
                <a:lnTo>
                  <a:pt x="1154" y="3500"/>
                </a:lnTo>
                <a:cubicBezTo>
                  <a:pt x="1110" y="3770"/>
                  <a:pt x="941" y="3940"/>
                  <a:pt x="724" y="3940"/>
                </a:cubicBezTo>
                <a:cubicBezTo>
                  <a:pt x="696" y="3940"/>
                  <a:pt x="668" y="3937"/>
                  <a:pt x="639" y="3931"/>
                </a:cubicBezTo>
                <a:cubicBezTo>
                  <a:pt x="369" y="3885"/>
                  <a:pt x="177" y="3627"/>
                  <a:pt x="223" y="3354"/>
                </a:cubicBezTo>
                <a:lnTo>
                  <a:pt x="350" y="2504"/>
                </a:lnTo>
                <a:lnTo>
                  <a:pt x="177" y="2504"/>
                </a:lnTo>
                <a:lnTo>
                  <a:pt x="46" y="3323"/>
                </a:lnTo>
                <a:cubicBezTo>
                  <a:pt x="0" y="3693"/>
                  <a:pt x="239" y="4043"/>
                  <a:pt x="608" y="4093"/>
                </a:cubicBezTo>
                <a:cubicBezTo>
                  <a:pt x="639" y="4108"/>
                  <a:pt x="673" y="4108"/>
                  <a:pt x="704" y="4108"/>
                </a:cubicBezTo>
                <a:cubicBezTo>
                  <a:pt x="1023" y="4108"/>
                  <a:pt x="1266" y="3885"/>
                  <a:pt x="1331" y="3531"/>
                </a:cubicBezTo>
                <a:lnTo>
                  <a:pt x="1777" y="696"/>
                </a:lnTo>
                <a:cubicBezTo>
                  <a:pt x="1812" y="550"/>
                  <a:pt x="1777" y="388"/>
                  <a:pt x="1681" y="261"/>
                </a:cubicBezTo>
                <a:cubicBezTo>
                  <a:pt x="1600" y="134"/>
                  <a:pt x="1489" y="53"/>
                  <a:pt x="1346" y="23"/>
                </a:cubicBezTo>
                <a:lnTo>
                  <a:pt x="1281" y="3"/>
                </a:lnTo>
                <a:cubicBezTo>
                  <a:pt x="1264" y="2"/>
                  <a:pt x="1247" y="1"/>
                  <a:pt x="12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1"/>
          </p:nvPr>
        </p:nvSpPr>
        <p:spPr>
          <a:xfrm>
            <a:off x="1459476" y="3989400"/>
            <a:ext cx="1859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title" idx="2"/>
          </p:nvPr>
        </p:nvSpPr>
        <p:spPr>
          <a:xfrm>
            <a:off x="1459475" y="3353533"/>
            <a:ext cx="18597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subTitle" idx="3"/>
          </p:nvPr>
        </p:nvSpPr>
        <p:spPr>
          <a:xfrm>
            <a:off x="5856981" y="3989400"/>
            <a:ext cx="1859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9" name="Google Shape;269;p14"/>
          <p:cNvSpPr txBox="1">
            <a:spLocks noGrp="1"/>
          </p:cNvSpPr>
          <p:nvPr>
            <p:ph type="title" idx="4"/>
          </p:nvPr>
        </p:nvSpPr>
        <p:spPr>
          <a:xfrm>
            <a:off x="5856976" y="3353533"/>
            <a:ext cx="18597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subTitle" idx="5"/>
          </p:nvPr>
        </p:nvSpPr>
        <p:spPr>
          <a:xfrm>
            <a:off x="3658224" y="3989400"/>
            <a:ext cx="1859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1" name="Google Shape;271;p14"/>
          <p:cNvSpPr txBox="1">
            <a:spLocks noGrp="1"/>
          </p:cNvSpPr>
          <p:nvPr>
            <p:ph type="title" idx="6"/>
          </p:nvPr>
        </p:nvSpPr>
        <p:spPr>
          <a:xfrm>
            <a:off x="3658221" y="3353533"/>
            <a:ext cx="18597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/>
          <p:nvPr/>
        </p:nvSpPr>
        <p:spPr>
          <a:xfrm rot="-286283">
            <a:off x="1256197" y="405799"/>
            <a:ext cx="6700601" cy="6107689"/>
          </a:xfrm>
          <a:custGeom>
            <a:avLst/>
            <a:gdLst/>
            <a:ahLst/>
            <a:cxnLst/>
            <a:rect l="l" t="t" r="r" b="b"/>
            <a:pathLst>
              <a:path w="8759" h="5988" extrusionOk="0">
                <a:moveTo>
                  <a:pt x="1512" y="1"/>
                </a:moveTo>
                <a:lnTo>
                  <a:pt x="452" y="809"/>
                </a:lnTo>
                <a:lnTo>
                  <a:pt x="1" y="4022"/>
                </a:lnTo>
                <a:lnTo>
                  <a:pt x="806" y="5081"/>
                </a:lnTo>
                <a:lnTo>
                  <a:pt x="7244" y="5988"/>
                </a:lnTo>
                <a:lnTo>
                  <a:pt x="8304" y="5197"/>
                </a:lnTo>
                <a:lnTo>
                  <a:pt x="8759" y="1970"/>
                </a:lnTo>
                <a:lnTo>
                  <a:pt x="7964" y="908"/>
                </a:lnTo>
                <a:lnTo>
                  <a:pt x="151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 rot="-286283">
            <a:off x="1272785" y="334328"/>
            <a:ext cx="6701366" cy="6118909"/>
          </a:xfrm>
          <a:custGeom>
            <a:avLst/>
            <a:gdLst/>
            <a:ahLst/>
            <a:cxnLst/>
            <a:rect l="l" t="t" r="r" b="b"/>
            <a:pathLst>
              <a:path w="8760" h="5999" extrusionOk="0">
                <a:moveTo>
                  <a:pt x="1515" y="1"/>
                </a:moveTo>
                <a:lnTo>
                  <a:pt x="453" y="806"/>
                </a:lnTo>
                <a:lnTo>
                  <a:pt x="1" y="4032"/>
                </a:lnTo>
                <a:lnTo>
                  <a:pt x="792" y="5095"/>
                </a:lnTo>
                <a:lnTo>
                  <a:pt x="7231" y="5998"/>
                </a:lnTo>
                <a:lnTo>
                  <a:pt x="8307" y="5193"/>
                </a:lnTo>
                <a:lnTo>
                  <a:pt x="8759" y="1967"/>
                </a:lnTo>
                <a:lnTo>
                  <a:pt x="7954" y="904"/>
                </a:lnTo>
                <a:lnTo>
                  <a:pt x="15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 rot="-286283">
            <a:off x="1348420" y="490941"/>
            <a:ext cx="6539951" cy="5802712"/>
          </a:xfrm>
          <a:custGeom>
            <a:avLst/>
            <a:gdLst/>
            <a:ahLst/>
            <a:cxnLst/>
            <a:rect l="l" t="t" r="r" b="b"/>
            <a:pathLst>
              <a:path w="8549" h="5689" extrusionOk="0">
                <a:moveTo>
                  <a:pt x="1403" y="58"/>
                </a:moveTo>
                <a:lnTo>
                  <a:pt x="7798" y="965"/>
                </a:lnTo>
                <a:lnTo>
                  <a:pt x="8477" y="1869"/>
                </a:lnTo>
                <a:lnTo>
                  <a:pt x="8052" y="4942"/>
                </a:lnTo>
                <a:lnTo>
                  <a:pt x="7146" y="5635"/>
                </a:lnTo>
                <a:lnTo>
                  <a:pt x="741" y="4728"/>
                </a:lnTo>
                <a:lnTo>
                  <a:pt x="741" y="4728"/>
                </a:lnTo>
                <a:lnTo>
                  <a:pt x="72" y="3821"/>
                </a:lnTo>
                <a:lnTo>
                  <a:pt x="496" y="751"/>
                </a:lnTo>
                <a:lnTo>
                  <a:pt x="1403" y="58"/>
                </a:lnTo>
                <a:close/>
                <a:moveTo>
                  <a:pt x="1386" y="1"/>
                </a:moveTo>
                <a:lnTo>
                  <a:pt x="438" y="710"/>
                </a:lnTo>
                <a:lnTo>
                  <a:pt x="0" y="3838"/>
                </a:lnTo>
                <a:lnTo>
                  <a:pt x="707" y="4786"/>
                </a:lnTo>
                <a:lnTo>
                  <a:pt x="724" y="4786"/>
                </a:lnTo>
                <a:lnTo>
                  <a:pt x="7159" y="5689"/>
                </a:lnTo>
                <a:lnTo>
                  <a:pt x="8110" y="4983"/>
                </a:lnTo>
                <a:lnTo>
                  <a:pt x="8548" y="1855"/>
                </a:lnTo>
                <a:lnTo>
                  <a:pt x="7838" y="907"/>
                </a:lnTo>
                <a:lnTo>
                  <a:pt x="13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 rot="-259697">
            <a:off x="1717285" y="941802"/>
            <a:ext cx="5801735" cy="4905111"/>
          </a:xfrm>
          <a:custGeom>
            <a:avLst/>
            <a:gdLst/>
            <a:ahLst/>
            <a:cxnLst/>
            <a:rect l="l" t="t" r="r" b="b"/>
            <a:pathLst>
              <a:path w="7584" h="4809" extrusionOk="0">
                <a:moveTo>
                  <a:pt x="1074" y="0"/>
                </a:moveTo>
                <a:lnTo>
                  <a:pt x="381" y="523"/>
                </a:lnTo>
                <a:lnTo>
                  <a:pt x="1" y="3281"/>
                </a:lnTo>
                <a:lnTo>
                  <a:pt x="524" y="3974"/>
                </a:lnTo>
                <a:lnTo>
                  <a:pt x="6507" y="4809"/>
                </a:lnTo>
                <a:lnTo>
                  <a:pt x="7203" y="4286"/>
                </a:lnTo>
                <a:lnTo>
                  <a:pt x="7584" y="1528"/>
                </a:lnTo>
                <a:lnTo>
                  <a:pt x="7061" y="832"/>
                </a:lnTo>
                <a:lnTo>
                  <a:pt x="1074" y="0"/>
                </a:ln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2647638" y="4778517"/>
            <a:ext cx="38487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subTitle" idx="1"/>
          </p:nvPr>
        </p:nvSpPr>
        <p:spPr>
          <a:xfrm>
            <a:off x="1989438" y="1715433"/>
            <a:ext cx="5165100" cy="29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6"/>
          <p:cNvSpPr/>
          <p:nvPr/>
        </p:nvSpPr>
        <p:spPr>
          <a:xfrm>
            <a:off x="802217" y="486333"/>
            <a:ext cx="7979700" cy="58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361950" y="482600"/>
            <a:ext cx="3912750" cy="5888789"/>
          </a:xfrm>
          <a:custGeom>
            <a:avLst/>
            <a:gdLst/>
            <a:ahLst/>
            <a:cxnLst/>
            <a:rect l="l" t="t" r="r" b="b"/>
            <a:pathLst>
              <a:path w="9000" h="10868" extrusionOk="0">
                <a:moveTo>
                  <a:pt x="622" y="483"/>
                </a:moveTo>
                <a:cubicBezTo>
                  <a:pt x="738" y="483"/>
                  <a:pt x="822" y="568"/>
                  <a:pt x="822" y="680"/>
                </a:cubicBezTo>
                <a:cubicBezTo>
                  <a:pt x="822" y="778"/>
                  <a:pt x="738" y="863"/>
                  <a:pt x="622" y="863"/>
                </a:cubicBezTo>
                <a:cubicBezTo>
                  <a:pt x="524" y="863"/>
                  <a:pt x="439" y="778"/>
                  <a:pt x="439" y="680"/>
                </a:cubicBezTo>
                <a:cubicBezTo>
                  <a:pt x="439" y="568"/>
                  <a:pt x="524" y="483"/>
                  <a:pt x="622" y="483"/>
                </a:cubicBezTo>
                <a:close/>
                <a:moveTo>
                  <a:pt x="622" y="1220"/>
                </a:moveTo>
                <a:cubicBezTo>
                  <a:pt x="738" y="1220"/>
                  <a:pt x="822" y="1305"/>
                  <a:pt x="822" y="1417"/>
                </a:cubicBezTo>
                <a:cubicBezTo>
                  <a:pt x="822" y="1515"/>
                  <a:pt x="738" y="1614"/>
                  <a:pt x="622" y="1614"/>
                </a:cubicBezTo>
                <a:cubicBezTo>
                  <a:pt x="524" y="1614"/>
                  <a:pt x="439" y="1515"/>
                  <a:pt x="439" y="1417"/>
                </a:cubicBezTo>
                <a:cubicBezTo>
                  <a:pt x="439" y="1305"/>
                  <a:pt x="524" y="1220"/>
                  <a:pt x="622" y="1220"/>
                </a:cubicBezTo>
                <a:close/>
                <a:moveTo>
                  <a:pt x="622" y="1953"/>
                </a:moveTo>
                <a:cubicBezTo>
                  <a:pt x="738" y="1953"/>
                  <a:pt x="822" y="2038"/>
                  <a:pt x="822" y="2154"/>
                </a:cubicBezTo>
                <a:cubicBezTo>
                  <a:pt x="822" y="2266"/>
                  <a:pt x="738" y="2351"/>
                  <a:pt x="622" y="2351"/>
                </a:cubicBezTo>
                <a:cubicBezTo>
                  <a:pt x="524" y="2351"/>
                  <a:pt x="439" y="2266"/>
                  <a:pt x="439" y="2154"/>
                </a:cubicBezTo>
                <a:cubicBezTo>
                  <a:pt x="439" y="2038"/>
                  <a:pt x="524" y="1953"/>
                  <a:pt x="622" y="1953"/>
                </a:cubicBezTo>
                <a:close/>
                <a:moveTo>
                  <a:pt x="622" y="2690"/>
                </a:moveTo>
                <a:cubicBezTo>
                  <a:pt x="738" y="2690"/>
                  <a:pt x="822" y="2775"/>
                  <a:pt x="822" y="2887"/>
                </a:cubicBezTo>
                <a:cubicBezTo>
                  <a:pt x="822" y="3003"/>
                  <a:pt x="738" y="3088"/>
                  <a:pt x="622" y="3088"/>
                </a:cubicBezTo>
                <a:cubicBezTo>
                  <a:pt x="524" y="3088"/>
                  <a:pt x="439" y="3003"/>
                  <a:pt x="439" y="2887"/>
                </a:cubicBezTo>
                <a:cubicBezTo>
                  <a:pt x="439" y="2775"/>
                  <a:pt x="524" y="2690"/>
                  <a:pt x="622" y="2690"/>
                </a:cubicBezTo>
                <a:close/>
                <a:moveTo>
                  <a:pt x="622" y="3427"/>
                </a:moveTo>
                <a:cubicBezTo>
                  <a:pt x="738" y="3427"/>
                  <a:pt x="822" y="3512"/>
                  <a:pt x="822" y="3611"/>
                </a:cubicBezTo>
                <a:lnTo>
                  <a:pt x="822" y="3624"/>
                </a:lnTo>
                <a:lnTo>
                  <a:pt x="822" y="3638"/>
                </a:lnTo>
                <a:cubicBezTo>
                  <a:pt x="822" y="3736"/>
                  <a:pt x="738" y="3821"/>
                  <a:pt x="622" y="3821"/>
                </a:cubicBezTo>
                <a:cubicBezTo>
                  <a:pt x="524" y="3821"/>
                  <a:pt x="439" y="3736"/>
                  <a:pt x="439" y="3638"/>
                </a:cubicBezTo>
                <a:lnTo>
                  <a:pt x="439" y="3624"/>
                </a:lnTo>
                <a:lnTo>
                  <a:pt x="439" y="3611"/>
                </a:lnTo>
                <a:cubicBezTo>
                  <a:pt x="439" y="3512"/>
                  <a:pt x="524" y="3427"/>
                  <a:pt x="622" y="3427"/>
                </a:cubicBezTo>
                <a:close/>
                <a:moveTo>
                  <a:pt x="622" y="4161"/>
                </a:moveTo>
                <a:cubicBezTo>
                  <a:pt x="738" y="4161"/>
                  <a:pt x="822" y="4246"/>
                  <a:pt x="822" y="4361"/>
                </a:cubicBezTo>
                <a:cubicBezTo>
                  <a:pt x="822" y="4473"/>
                  <a:pt x="738" y="4558"/>
                  <a:pt x="622" y="4558"/>
                </a:cubicBezTo>
                <a:cubicBezTo>
                  <a:pt x="524" y="4558"/>
                  <a:pt x="439" y="4473"/>
                  <a:pt x="439" y="4361"/>
                </a:cubicBezTo>
                <a:cubicBezTo>
                  <a:pt x="439" y="4246"/>
                  <a:pt x="524" y="4161"/>
                  <a:pt x="622" y="4161"/>
                </a:cubicBezTo>
                <a:close/>
                <a:moveTo>
                  <a:pt x="622" y="4898"/>
                </a:moveTo>
                <a:cubicBezTo>
                  <a:pt x="738" y="4898"/>
                  <a:pt x="822" y="4983"/>
                  <a:pt x="822" y="5081"/>
                </a:cubicBezTo>
                <a:lnTo>
                  <a:pt x="822" y="5095"/>
                </a:lnTo>
                <a:lnTo>
                  <a:pt x="822" y="5108"/>
                </a:lnTo>
                <a:cubicBezTo>
                  <a:pt x="822" y="5210"/>
                  <a:pt x="738" y="5295"/>
                  <a:pt x="622" y="5295"/>
                </a:cubicBezTo>
                <a:cubicBezTo>
                  <a:pt x="524" y="5295"/>
                  <a:pt x="439" y="5210"/>
                  <a:pt x="439" y="5108"/>
                </a:cubicBezTo>
                <a:lnTo>
                  <a:pt x="439" y="5095"/>
                </a:lnTo>
                <a:lnTo>
                  <a:pt x="439" y="5081"/>
                </a:lnTo>
                <a:cubicBezTo>
                  <a:pt x="439" y="4983"/>
                  <a:pt x="524" y="4898"/>
                  <a:pt x="622" y="4898"/>
                </a:cubicBezTo>
                <a:close/>
                <a:moveTo>
                  <a:pt x="622" y="5635"/>
                </a:moveTo>
                <a:cubicBezTo>
                  <a:pt x="738" y="5635"/>
                  <a:pt x="822" y="5720"/>
                  <a:pt x="822" y="5832"/>
                </a:cubicBezTo>
                <a:cubicBezTo>
                  <a:pt x="822" y="5944"/>
                  <a:pt x="738" y="6029"/>
                  <a:pt x="622" y="6029"/>
                </a:cubicBezTo>
                <a:cubicBezTo>
                  <a:pt x="524" y="6029"/>
                  <a:pt x="439" y="5944"/>
                  <a:pt x="439" y="5832"/>
                </a:cubicBezTo>
                <a:cubicBezTo>
                  <a:pt x="439" y="5720"/>
                  <a:pt x="524" y="5635"/>
                  <a:pt x="622" y="5635"/>
                </a:cubicBezTo>
                <a:close/>
                <a:moveTo>
                  <a:pt x="622" y="6368"/>
                </a:moveTo>
                <a:cubicBezTo>
                  <a:pt x="738" y="6368"/>
                  <a:pt x="822" y="6453"/>
                  <a:pt x="822" y="6569"/>
                </a:cubicBezTo>
                <a:cubicBezTo>
                  <a:pt x="822" y="6681"/>
                  <a:pt x="738" y="6765"/>
                  <a:pt x="622" y="6765"/>
                </a:cubicBezTo>
                <a:cubicBezTo>
                  <a:pt x="524" y="6765"/>
                  <a:pt x="439" y="6681"/>
                  <a:pt x="439" y="6569"/>
                </a:cubicBezTo>
                <a:cubicBezTo>
                  <a:pt x="439" y="6453"/>
                  <a:pt x="524" y="6368"/>
                  <a:pt x="622" y="6368"/>
                </a:cubicBezTo>
                <a:close/>
                <a:moveTo>
                  <a:pt x="622" y="7105"/>
                </a:moveTo>
                <a:cubicBezTo>
                  <a:pt x="738" y="7105"/>
                  <a:pt x="822" y="7190"/>
                  <a:pt x="822" y="7302"/>
                </a:cubicBezTo>
                <a:lnTo>
                  <a:pt x="822" y="7316"/>
                </a:lnTo>
                <a:cubicBezTo>
                  <a:pt x="822" y="7418"/>
                  <a:pt x="738" y="7502"/>
                  <a:pt x="622" y="7502"/>
                </a:cubicBezTo>
                <a:cubicBezTo>
                  <a:pt x="524" y="7502"/>
                  <a:pt x="439" y="7418"/>
                  <a:pt x="439" y="7316"/>
                </a:cubicBezTo>
                <a:lnTo>
                  <a:pt x="439" y="7302"/>
                </a:lnTo>
                <a:cubicBezTo>
                  <a:pt x="439" y="7190"/>
                  <a:pt x="524" y="7105"/>
                  <a:pt x="622" y="7105"/>
                </a:cubicBezTo>
                <a:close/>
                <a:moveTo>
                  <a:pt x="622" y="7856"/>
                </a:moveTo>
                <a:cubicBezTo>
                  <a:pt x="738" y="7856"/>
                  <a:pt x="822" y="7940"/>
                  <a:pt x="822" y="8039"/>
                </a:cubicBezTo>
                <a:lnTo>
                  <a:pt x="822" y="8053"/>
                </a:lnTo>
                <a:cubicBezTo>
                  <a:pt x="822" y="8151"/>
                  <a:pt x="738" y="8250"/>
                  <a:pt x="622" y="8250"/>
                </a:cubicBezTo>
                <a:cubicBezTo>
                  <a:pt x="524" y="8250"/>
                  <a:pt x="439" y="8151"/>
                  <a:pt x="439" y="8053"/>
                </a:cubicBezTo>
                <a:lnTo>
                  <a:pt x="439" y="8039"/>
                </a:lnTo>
                <a:cubicBezTo>
                  <a:pt x="439" y="7940"/>
                  <a:pt x="524" y="7856"/>
                  <a:pt x="622" y="7856"/>
                </a:cubicBezTo>
                <a:close/>
                <a:moveTo>
                  <a:pt x="622" y="8589"/>
                </a:moveTo>
                <a:cubicBezTo>
                  <a:pt x="738" y="8589"/>
                  <a:pt x="822" y="8674"/>
                  <a:pt x="822" y="8789"/>
                </a:cubicBezTo>
                <a:cubicBezTo>
                  <a:pt x="822" y="8902"/>
                  <a:pt x="738" y="8986"/>
                  <a:pt x="622" y="8986"/>
                </a:cubicBezTo>
                <a:cubicBezTo>
                  <a:pt x="524" y="8986"/>
                  <a:pt x="439" y="8902"/>
                  <a:pt x="439" y="8789"/>
                </a:cubicBezTo>
                <a:cubicBezTo>
                  <a:pt x="439" y="8674"/>
                  <a:pt x="524" y="8589"/>
                  <a:pt x="622" y="8589"/>
                </a:cubicBezTo>
                <a:close/>
                <a:moveTo>
                  <a:pt x="622" y="9326"/>
                </a:moveTo>
                <a:cubicBezTo>
                  <a:pt x="738" y="9326"/>
                  <a:pt x="822" y="9411"/>
                  <a:pt x="822" y="9523"/>
                </a:cubicBezTo>
                <a:cubicBezTo>
                  <a:pt x="822" y="9625"/>
                  <a:pt x="738" y="9723"/>
                  <a:pt x="622" y="9723"/>
                </a:cubicBezTo>
                <a:cubicBezTo>
                  <a:pt x="524" y="9723"/>
                  <a:pt x="439" y="9625"/>
                  <a:pt x="439" y="9523"/>
                </a:cubicBezTo>
                <a:cubicBezTo>
                  <a:pt x="439" y="9411"/>
                  <a:pt x="524" y="9326"/>
                  <a:pt x="622" y="9326"/>
                </a:cubicBezTo>
                <a:close/>
                <a:moveTo>
                  <a:pt x="622" y="10063"/>
                </a:moveTo>
                <a:cubicBezTo>
                  <a:pt x="738" y="10063"/>
                  <a:pt x="822" y="10148"/>
                  <a:pt x="822" y="10260"/>
                </a:cubicBezTo>
                <a:cubicBezTo>
                  <a:pt x="822" y="10372"/>
                  <a:pt x="738" y="10457"/>
                  <a:pt x="622" y="10457"/>
                </a:cubicBezTo>
                <a:cubicBezTo>
                  <a:pt x="524" y="10457"/>
                  <a:pt x="439" y="10372"/>
                  <a:pt x="439" y="10260"/>
                </a:cubicBezTo>
                <a:cubicBezTo>
                  <a:pt x="439" y="10148"/>
                  <a:pt x="524" y="10063"/>
                  <a:pt x="622" y="10063"/>
                </a:cubicBezTo>
                <a:close/>
                <a:moveTo>
                  <a:pt x="1" y="1"/>
                </a:moveTo>
                <a:lnTo>
                  <a:pt x="1" y="10868"/>
                </a:lnTo>
                <a:lnTo>
                  <a:pt x="9000" y="10868"/>
                </a:lnTo>
                <a:lnTo>
                  <a:pt x="90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756285" y="482600"/>
            <a:ext cx="23911" cy="5888789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0" y="1"/>
                </a:moveTo>
                <a:lnTo>
                  <a:pt x="0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952341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1199282" y="482600"/>
            <a:ext cx="23911" cy="5888789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0" y="1"/>
                </a:moveTo>
                <a:lnTo>
                  <a:pt x="0" y="10868"/>
                </a:lnTo>
                <a:lnTo>
                  <a:pt x="54" y="10868"/>
                </a:lnTo>
                <a:lnTo>
                  <a:pt x="54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1395351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1591858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1789677" y="482600"/>
            <a:ext cx="23911" cy="5888789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1986184" y="482600"/>
            <a:ext cx="25215" cy="5888789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2207464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2428752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2625259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2823071" y="482600"/>
            <a:ext cx="24346" cy="5888789"/>
          </a:xfrm>
          <a:custGeom>
            <a:avLst/>
            <a:gdLst/>
            <a:ahLst/>
            <a:cxnLst/>
            <a:rect l="l" t="t" r="r" b="b"/>
            <a:pathLst>
              <a:path w="56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3019578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3216102" y="482600"/>
            <a:ext cx="25215" cy="5888789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3437373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3658661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3856472" y="482600"/>
            <a:ext cx="24346" cy="5888789"/>
          </a:xfrm>
          <a:custGeom>
            <a:avLst/>
            <a:gdLst/>
            <a:ahLst/>
            <a:cxnLst/>
            <a:rect l="l" t="t" r="r" b="b"/>
            <a:pathLst>
              <a:path w="56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4052979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4249503" y="482600"/>
            <a:ext cx="25215" cy="5888789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779754" y="514038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779754" y="789840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779754" y="1034754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779754" y="1310554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16"/>
          <p:cNvSpPr/>
          <p:nvPr/>
        </p:nvSpPr>
        <p:spPr>
          <a:xfrm>
            <a:off x="779754" y="1557084"/>
            <a:ext cx="3470175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779754" y="1802010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779754" y="2046913"/>
            <a:ext cx="3470175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6"/>
          <p:cNvSpPr/>
          <p:nvPr/>
        </p:nvSpPr>
        <p:spPr>
          <a:xfrm>
            <a:off x="779754" y="2322726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779754" y="2569255"/>
            <a:ext cx="3470175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779754" y="2814182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779754" y="3089982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6"/>
          <p:cNvSpPr/>
          <p:nvPr/>
        </p:nvSpPr>
        <p:spPr>
          <a:xfrm>
            <a:off x="779754" y="3334897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779754" y="3610698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779754" y="3857227"/>
            <a:ext cx="3470175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779754" y="4102143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779754" y="4347057"/>
            <a:ext cx="3470175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6"/>
          <p:cNvSpPr/>
          <p:nvPr/>
        </p:nvSpPr>
        <p:spPr>
          <a:xfrm>
            <a:off x="779754" y="4622869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3" name="Google Shape;323;p16"/>
          <p:cNvSpPr/>
          <p:nvPr/>
        </p:nvSpPr>
        <p:spPr>
          <a:xfrm>
            <a:off x="779754" y="4899201"/>
            <a:ext cx="3470175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16"/>
          <p:cNvSpPr/>
          <p:nvPr/>
        </p:nvSpPr>
        <p:spPr>
          <a:xfrm>
            <a:off x="779754" y="5145752"/>
            <a:ext cx="3470175" cy="29801"/>
          </a:xfrm>
          <a:custGeom>
            <a:avLst/>
            <a:gdLst/>
            <a:ahLst/>
            <a:cxnLst/>
            <a:rect l="l" t="t" r="r" b="b"/>
            <a:pathLst>
              <a:path w="7982" h="55" extrusionOk="0">
                <a:moveTo>
                  <a:pt x="1" y="0"/>
                </a:moveTo>
                <a:lnTo>
                  <a:pt x="1" y="54"/>
                </a:lnTo>
                <a:lnTo>
                  <a:pt x="7981" y="54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779754" y="5390125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779754" y="5666457"/>
            <a:ext cx="3470175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779754" y="5910841"/>
            <a:ext cx="3470175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779754" y="6187173"/>
            <a:ext cx="3470175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7647711" y="482600"/>
            <a:ext cx="23911" cy="5888789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0" y="1"/>
                </a:moveTo>
                <a:lnTo>
                  <a:pt x="0" y="10868"/>
                </a:lnTo>
                <a:lnTo>
                  <a:pt x="54" y="10868"/>
                </a:lnTo>
                <a:lnTo>
                  <a:pt x="54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7843766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6"/>
          <p:cNvSpPr/>
          <p:nvPr/>
        </p:nvSpPr>
        <p:spPr>
          <a:xfrm>
            <a:off x="8040273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6"/>
          <p:cNvSpPr/>
          <p:nvPr/>
        </p:nvSpPr>
        <p:spPr>
          <a:xfrm>
            <a:off x="8238099" y="482600"/>
            <a:ext cx="23911" cy="5888789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6"/>
          <p:cNvSpPr/>
          <p:nvPr/>
        </p:nvSpPr>
        <p:spPr>
          <a:xfrm>
            <a:off x="8434609" y="482600"/>
            <a:ext cx="25215" cy="5888789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6"/>
          <p:cNvSpPr/>
          <p:nvPr/>
        </p:nvSpPr>
        <p:spPr>
          <a:xfrm>
            <a:off x="8655879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7499716" y="514045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7499716" y="789845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16"/>
          <p:cNvSpPr/>
          <p:nvPr/>
        </p:nvSpPr>
        <p:spPr>
          <a:xfrm>
            <a:off x="7499716" y="1034761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16"/>
          <p:cNvSpPr/>
          <p:nvPr/>
        </p:nvSpPr>
        <p:spPr>
          <a:xfrm>
            <a:off x="7499716" y="1310561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16"/>
          <p:cNvSpPr/>
          <p:nvPr/>
        </p:nvSpPr>
        <p:spPr>
          <a:xfrm>
            <a:off x="7499716" y="1557089"/>
            <a:ext cx="1282328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16"/>
          <p:cNvSpPr/>
          <p:nvPr/>
        </p:nvSpPr>
        <p:spPr>
          <a:xfrm>
            <a:off x="7499716" y="1802016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7499716" y="2046921"/>
            <a:ext cx="1282328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7499716" y="2322732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7499716" y="2569260"/>
            <a:ext cx="1282328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7499716" y="2814186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5" name="Google Shape;345;p16"/>
          <p:cNvSpPr/>
          <p:nvPr/>
        </p:nvSpPr>
        <p:spPr>
          <a:xfrm>
            <a:off x="7499716" y="3089986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7499716" y="3334901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16"/>
          <p:cNvSpPr/>
          <p:nvPr/>
        </p:nvSpPr>
        <p:spPr>
          <a:xfrm>
            <a:off x="7499716" y="3610701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7499716" y="3857231"/>
            <a:ext cx="1282328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16"/>
          <p:cNvSpPr/>
          <p:nvPr/>
        </p:nvSpPr>
        <p:spPr>
          <a:xfrm>
            <a:off x="7499716" y="4102157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0" name="Google Shape;350;p16"/>
          <p:cNvSpPr/>
          <p:nvPr/>
        </p:nvSpPr>
        <p:spPr>
          <a:xfrm>
            <a:off x="7499716" y="4347061"/>
            <a:ext cx="1282328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16"/>
          <p:cNvSpPr/>
          <p:nvPr/>
        </p:nvSpPr>
        <p:spPr>
          <a:xfrm>
            <a:off x="7499716" y="4622872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16"/>
          <p:cNvSpPr/>
          <p:nvPr/>
        </p:nvSpPr>
        <p:spPr>
          <a:xfrm>
            <a:off x="7499716" y="4899205"/>
            <a:ext cx="1282328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16"/>
          <p:cNvSpPr/>
          <p:nvPr/>
        </p:nvSpPr>
        <p:spPr>
          <a:xfrm>
            <a:off x="7499716" y="5145754"/>
            <a:ext cx="1282328" cy="29801"/>
          </a:xfrm>
          <a:custGeom>
            <a:avLst/>
            <a:gdLst/>
            <a:ahLst/>
            <a:cxnLst/>
            <a:rect l="l" t="t" r="r" b="b"/>
            <a:pathLst>
              <a:path w="7982" h="55" extrusionOk="0">
                <a:moveTo>
                  <a:pt x="1" y="0"/>
                </a:moveTo>
                <a:lnTo>
                  <a:pt x="1" y="54"/>
                </a:lnTo>
                <a:lnTo>
                  <a:pt x="7981" y="54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7499716" y="5390128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7499716" y="5666457"/>
            <a:ext cx="1282328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7499716" y="5910842"/>
            <a:ext cx="1282328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7499716" y="6187173"/>
            <a:ext cx="1282328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16"/>
          <p:cNvSpPr/>
          <p:nvPr/>
        </p:nvSpPr>
        <p:spPr>
          <a:xfrm>
            <a:off x="4424592" y="482600"/>
            <a:ext cx="23911" cy="5888789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0" y="1"/>
                </a:moveTo>
                <a:lnTo>
                  <a:pt x="0" y="10868"/>
                </a:lnTo>
                <a:lnTo>
                  <a:pt x="54" y="10868"/>
                </a:lnTo>
                <a:lnTo>
                  <a:pt x="54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16"/>
          <p:cNvSpPr/>
          <p:nvPr/>
        </p:nvSpPr>
        <p:spPr>
          <a:xfrm>
            <a:off x="4620647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16"/>
          <p:cNvSpPr/>
          <p:nvPr/>
        </p:nvSpPr>
        <p:spPr>
          <a:xfrm>
            <a:off x="4817154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16"/>
          <p:cNvSpPr/>
          <p:nvPr/>
        </p:nvSpPr>
        <p:spPr>
          <a:xfrm>
            <a:off x="5014983" y="482600"/>
            <a:ext cx="23911" cy="5888789"/>
          </a:xfrm>
          <a:custGeom>
            <a:avLst/>
            <a:gdLst/>
            <a:ahLst/>
            <a:cxnLst/>
            <a:rect l="l" t="t" r="r" b="b"/>
            <a:pathLst>
              <a:path w="55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16"/>
          <p:cNvSpPr/>
          <p:nvPr/>
        </p:nvSpPr>
        <p:spPr>
          <a:xfrm>
            <a:off x="5211483" y="482600"/>
            <a:ext cx="25215" cy="5888789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16"/>
          <p:cNvSpPr/>
          <p:nvPr/>
        </p:nvSpPr>
        <p:spPr>
          <a:xfrm>
            <a:off x="5432761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16"/>
          <p:cNvSpPr/>
          <p:nvPr/>
        </p:nvSpPr>
        <p:spPr>
          <a:xfrm>
            <a:off x="5654048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16"/>
          <p:cNvSpPr/>
          <p:nvPr/>
        </p:nvSpPr>
        <p:spPr>
          <a:xfrm>
            <a:off x="5850556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16"/>
          <p:cNvSpPr/>
          <p:nvPr/>
        </p:nvSpPr>
        <p:spPr>
          <a:xfrm>
            <a:off x="6048367" y="482600"/>
            <a:ext cx="24346" cy="5888789"/>
          </a:xfrm>
          <a:custGeom>
            <a:avLst/>
            <a:gdLst/>
            <a:ahLst/>
            <a:cxnLst/>
            <a:rect l="l" t="t" r="r" b="b"/>
            <a:pathLst>
              <a:path w="56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16"/>
          <p:cNvSpPr/>
          <p:nvPr/>
        </p:nvSpPr>
        <p:spPr>
          <a:xfrm>
            <a:off x="6244874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6441385" y="482600"/>
            <a:ext cx="25215" cy="5888789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16"/>
          <p:cNvSpPr/>
          <p:nvPr/>
        </p:nvSpPr>
        <p:spPr>
          <a:xfrm>
            <a:off x="6662669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16"/>
          <p:cNvSpPr/>
          <p:nvPr/>
        </p:nvSpPr>
        <p:spPr>
          <a:xfrm>
            <a:off x="6883957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9" y="10868"/>
                </a:lnTo>
                <a:lnTo>
                  <a:pt x="59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16"/>
          <p:cNvSpPr/>
          <p:nvPr/>
        </p:nvSpPr>
        <p:spPr>
          <a:xfrm>
            <a:off x="7081768" y="482600"/>
            <a:ext cx="24346" cy="5888789"/>
          </a:xfrm>
          <a:custGeom>
            <a:avLst/>
            <a:gdLst/>
            <a:ahLst/>
            <a:cxnLst/>
            <a:rect l="l" t="t" r="r" b="b"/>
            <a:pathLst>
              <a:path w="56" h="10868" extrusionOk="0">
                <a:moveTo>
                  <a:pt x="1" y="1"/>
                </a:moveTo>
                <a:lnTo>
                  <a:pt x="1" y="10868"/>
                </a:lnTo>
                <a:lnTo>
                  <a:pt x="55" y="10868"/>
                </a:lnTo>
                <a:lnTo>
                  <a:pt x="55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16"/>
          <p:cNvSpPr/>
          <p:nvPr/>
        </p:nvSpPr>
        <p:spPr>
          <a:xfrm>
            <a:off x="7278275" y="482600"/>
            <a:ext cx="25650" cy="5888789"/>
          </a:xfrm>
          <a:custGeom>
            <a:avLst/>
            <a:gdLst/>
            <a:ahLst/>
            <a:cxnLst/>
            <a:rect l="l" t="t" r="r" b="b"/>
            <a:pathLst>
              <a:path w="59" h="10868" extrusionOk="0">
                <a:moveTo>
                  <a:pt x="1" y="1"/>
                </a:moveTo>
                <a:lnTo>
                  <a:pt x="1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16"/>
          <p:cNvSpPr/>
          <p:nvPr/>
        </p:nvSpPr>
        <p:spPr>
          <a:xfrm>
            <a:off x="7474787" y="482600"/>
            <a:ext cx="25215" cy="5888789"/>
          </a:xfrm>
          <a:custGeom>
            <a:avLst/>
            <a:gdLst/>
            <a:ahLst/>
            <a:cxnLst/>
            <a:rect l="l" t="t" r="r" b="b"/>
            <a:pathLst>
              <a:path w="58" h="10868" extrusionOk="0">
                <a:moveTo>
                  <a:pt x="0" y="1"/>
                </a:moveTo>
                <a:lnTo>
                  <a:pt x="0" y="10868"/>
                </a:lnTo>
                <a:lnTo>
                  <a:pt x="58" y="10868"/>
                </a:lnTo>
                <a:lnTo>
                  <a:pt x="58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16"/>
          <p:cNvSpPr/>
          <p:nvPr/>
        </p:nvSpPr>
        <p:spPr>
          <a:xfrm>
            <a:off x="4276603" y="514045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16"/>
          <p:cNvSpPr/>
          <p:nvPr/>
        </p:nvSpPr>
        <p:spPr>
          <a:xfrm>
            <a:off x="4276603" y="789845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16"/>
          <p:cNvSpPr/>
          <p:nvPr/>
        </p:nvSpPr>
        <p:spPr>
          <a:xfrm>
            <a:off x="4276603" y="1034761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16"/>
          <p:cNvSpPr/>
          <p:nvPr/>
        </p:nvSpPr>
        <p:spPr>
          <a:xfrm>
            <a:off x="4276603" y="1310561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16"/>
          <p:cNvSpPr/>
          <p:nvPr/>
        </p:nvSpPr>
        <p:spPr>
          <a:xfrm>
            <a:off x="4276603" y="1557089"/>
            <a:ext cx="3198607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16"/>
          <p:cNvSpPr/>
          <p:nvPr/>
        </p:nvSpPr>
        <p:spPr>
          <a:xfrm>
            <a:off x="4274819" y="1802016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4277936" y="2046921"/>
            <a:ext cx="3198607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16"/>
          <p:cNvSpPr/>
          <p:nvPr/>
        </p:nvSpPr>
        <p:spPr>
          <a:xfrm>
            <a:off x="4277936" y="2322732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16"/>
          <p:cNvSpPr/>
          <p:nvPr/>
        </p:nvSpPr>
        <p:spPr>
          <a:xfrm>
            <a:off x="4277936" y="2569260"/>
            <a:ext cx="3198607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16"/>
          <p:cNvSpPr/>
          <p:nvPr/>
        </p:nvSpPr>
        <p:spPr>
          <a:xfrm>
            <a:off x="4277936" y="2814186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16"/>
          <p:cNvSpPr/>
          <p:nvPr/>
        </p:nvSpPr>
        <p:spPr>
          <a:xfrm>
            <a:off x="4277936" y="3089986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16"/>
          <p:cNvSpPr/>
          <p:nvPr/>
        </p:nvSpPr>
        <p:spPr>
          <a:xfrm>
            <a:off x="4277936" y="3334901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16"/>
          <p:cNvSpPr/>
          <p:nvPr/>
        </p:nvSpPr>
        <p:spPr>
          <a:xfrm>
            <a:off x="4277936" y="3610701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16"/>
          <p:cNvSpPr/>
          <p:nvPr/>
        </p:nvSpPr>
        <p:spPr>
          <a:xfrm>
            <a:off x="4277936" y="3857231"/>
            <a:ext cx="3198607" cy="30344"/>
          </a:xfrm>
          <a:custGeom>
            <a:avLst/>
            <a:gdLst/>
            <a:ahLst/>
            <a:cxnLst/>
            <a:rect l="l" t="t" r="r" b="b"/>
            <a:pathLst>
              <a:path w="7982" h="56" extrusionOk="0">
                <a:moveTo>
                  <a:pt x="1" y="1"/>
                </a:moveTo>
                <a:lnTo>
                  <a:pt x="1" y="55"/>
                </a:lnTo>
                <a:lnTo>
                  <a:pt x="7981" y="55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16"/>
          <p:cNvSpPr/>
          <p:nvPr/>
        </p:nvSpPr>
        <p:spPr>
          <a:xfrm>
            <a:off x="4277936" y="4102157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16"/>
          <p:cNvSpPr/>
          <p:nvPr/>
        </p:nvSpPr>
        <p:spPr>
          <a:xfrm>
            <a:off x="4277936" y="4347061"/>
            <a:ext cx="3198607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16"/>
          <p:cNvSpPr/>
          <p:nvPr/>
        </p:nvSpPr>
        <p:spPr>
          <a:xfrm>
            <a:off x="4277936" y="4622872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16"/>
          <p:cNvSpPr/>
          <p:nvPr/>
        </p:nvSpPr>
        <p:spPr>
          <a:xfrm>
            <a:off x="4277936" y="4899205"/>
            <a:ext cx="3198607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16"/>
          <p:cNvSpPr/>
          <p:nvPr/>
        </p:nvSpPr>
        <p:spPr>
          <a:xfrm>
            <a:off x="4277936" y="5145754"/>
            <a:ext cx="3198607" cy="29801"/>
          </a:xfrm>
          <a:custGeom>
            <a:avLst/>
            <a:gdLst/>
            <a:ahLst/>
            <a:cxnLst/>
            <a:rect l="l" t="t" r="r" b="b"/>
            <a:pathLst>
              <a:path w="7982" h="55" extrusionOk="0">
                <a:moveTo>
                  <a:pt x="1" y="0"/>
                </a:moveTo>
                <a:lnTo>
                  <a:pt x="1" y="54"/>
                </a:lnTo>
                <a:lnTo>
                  <a:pt x="7981" y="54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16"/>
          <p:cNvSpPr/>
          <p:nvPr/>
        </p:nvSpPr>
        <p:spPr>
          <a:xfrm>
            <a:off x="4277936" y="5390128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8"/>
                </a:lnTo>
                <a:lnTo>
                  <a:pt x="7981" y="58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16"/>
          <p:cNvSpPr/>
          <p:nvPr/>
        </p:nvSpPr>
        <p:spPr>
          <a:xfrm>
            <a:off x="4277936" y="5666457"/>
            <a:ext cx="3198607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16"/>
          <p:cNvSpPr/>
          <p:nvPr/>
        </p:nvSpPr>
        <p:spPr>
          <a:xfrm>
            <a:off x="4277936" y="5910842"/>
            <a:ext cx="3198607" cy="31969"/>
          </a:xfrm>
          <a:custGeom>
            <a:avLst/>
            <a:gdLst/>
            <a:ahLst/>
            <a:cxnLst/>
            <a:rect l="l" t="t" r="r" b="b"/>
            <a:pathLst>
              <a:path w="7982" h="59" extrusionOk="0">
                <a:moveTo>
                  <a:pt x="1" y="1"/>
                </a:moveTo>
                <a:lnTo>
                  <a:pt x="1" y="59"/>
                </a:lnTo>
                <a:lnTo>
                  <a:pt x="7981" y="59"/>
                </a:lnTo>
                <a:lnTo>
                  <a:pt x="7981" y="1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16"/>
          <p:cNvSpPr/>
          <p:nvPr/>
        </p:nvSpPr>
        <p:spPr>
          <a:xfrm>
            <a:off x="4277936" y="6187173"/>
            <a:ext cx="3198607" cy="31427"/>
          </a:xfrm>
          <a:custGeom>
            <a:avLst/>
            <a:gdLst/>
            <a:ahLst/>
            <a:cxnLst/>
            <a:rect l="l" t="t" r="r" b="b"/>
            <a:pathLst>
              <a:path w="7982" h="58" extrusionOk="0">
                <a:moveTo>
                  <a:pt x="1" y="0"/>
                </a:moveTo>
                <a:lnTo>
                  <a:pt x="1" y="58"/>
                </a:lnTo>
                <a:lnTo>
                  <a:pt x="7981" y="58"/>
                </a:lnTo>
                <a:lnTo>
                  <a:pt x="7981" y="0"/>
                </a:lnTo>
                <a:close/>
              </a:path>
            </a:pathLst>
          </a:custGeom>
          <a:solidFill>
            <a:srgbClr val="C0986F">
              <a:alpha val="1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8" name="Google Shape;398;p16"/>
          <p:cNvSpPr txBox="1">
            <a:spLocks noGrp="1"/>
          </p:cNvSpPr>
          <p:nvPr>
            <p:ph type="subTitle" idx="1"/>
          </p:nvPr>
        </p:nvSpPr>
        <p:spPr>
          <a:xfrm>
            <a:off x="800325" y="3124489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9" name="Google Shape;399;p16"/>
          <p:cNvSpPr txBox="1">
            <a:spLocks noGrp="1"/>
          </p:cNvSpPr>
          <p:nvPr>
            <p:ph type="title" idx="2"/>
          </p:nvPr>
        </p:nvSpPr>
        <p:spPr>
          <a:xfrm>
            <a:off x="800325" y="2626504"/>
            <a:ext cx="2316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 txBox="1">
            <a:spLocks noGrp="1"/>
          </p:cNvSpPr>
          <p:nvPr>
            <p:ph type="subTitle" idx="3"/>
          </p:nvPr>
        </p:nvSpPr>
        <p:spPr>
          <a:xfrm>
            <a:off x="3413996" y="3124489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1" name="Google Shape;401;p16"/>
          <p:cNvSpPr txBox="1">
            <a:spLocks noGrp="1"/>
          </p:cNvSpPr>
          <p:nvPr>
            <p:ph type="title" idx="4"/>
          </p:nvPr>
        </p:nvSpPr>
        <p:spPr>
          <a:xfrm>
            <a:off x="3414000" y="2626504"/>
            <a:ext cx="2316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2" name="Google Shape;402;p16"/>
          <p:cNvSpPr txBox="1">
            <a:spLocks noGrp="1"/>
          </p:cNvSpPr>
          <p:nvPr>
            <p:ph type="subTitle" idx="5"/>
          </p:nvPr>
        </p:nvSpPr>
        <p:spPr>
          <a:xfrm>
            <a:off x="6027666" y="3124489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title" idx="6"/>
          </p:nvPr>
        </p:nvSpPr>
        <p:spPr>
          <a:xfrm>
            <a:off x="6027674" y="2626504"/>
            <a:ext cx="2316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4" name="Google Shape;404;p16"/>
          <p:cNvSpPr txBox="1">
            <a:spLocks noGrp="1"/>
          </p:cNvSpPr>
          <p:nvPr>
            <p:ph type="subTitle" idx="7"/>
          </p:nvPr>
        </p:nvSpPr>
        <p:spPr>
          <a:xfrm>
            <a:off x="800325" y="5206277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5" name="Google Shape;405;p16"/>
          <p:cNvSpPr txBox="1">
            <a:spLocks noGrp="1"/>
          </p:cNvSpPr>
          <p:nvPr>
            <p:ph type="title" idx="8"/>
          </p:nvPr>
        </p:nvSpPr>
        <p:spPr>
          <a:xfrm>
            <a:off x="800325" y="4708259"/>
            <a:ext cx="2316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6" name="Google Shape;406;p16"/>
          <p:cNvSpPr txBox="1">
            <a:spLocks noGrp="1"/>
          </p:cNvSpPr>
          <p:nvPr>
            <p:ph type="subTitle" idx="9"/>
          </p:nvPr>
        </p:nvSpPr>
        <p:spPr>
          <a:xfrm>
            <a:off x="3413996" y="5206277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7" name="Google Shape;407;p16"/>
          <p:cNvSpPr txBox="1">
            <a:spLocks noGrp="1"/>
          </p:cNvSpPr>
          <p:nvPr>
            <p:ph type="title" idx="13"/>
          </p:nvPr>
        </p:nvSpPr>
        <p:spPr>
          <a:xfrm>
            <a:off x="3414000" y="4708259"/>
            <a:ext cx="2316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8" name="Google Shape;408;p16"/>
          <p:cNvSpPr txBox="1">
            <a:spLocks noGrp="1"/>
          </p:cNvSpPr>
          <p:nvPr>
            <p:ph type="subTitle" idx="14"/>
          </p:nvPr>
        </p:nvSpPr>
        <p:spPr>
          <a:xfrm>
            <a:off x="6027666" y="5206277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9" name="Google Shape;409;p16"/>
          <p:cNvSpPr txBox="1">
            <a:spLocks noGrp="1"/>
          </p:cNvSpPr>
          <p:nvPr>
            <p:ph type="title" idx="15"/>
          </p:nvPr>
        </p:nvSpPr>
        <p:spPr>
          <a:xfrm>
            <a:off x="6027674" y="4708259"/>
            <a:ext cx="2316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7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7"/>
          <p:cNvSpPr/>
          <p:nvPr/>
        </p:nvSpPr>
        <p:spPr>
          <a:xfrm>
            <a:off x="413517" y="506167"/>
            <a:ext cx="8217957" cy="5845692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8"/>
          <p:cNvSpPr/>
          <p:nvPr/>
        </p:nvSpPr>
        <p:spPr>
          <a:xfrm>
            <a:off x="413517" y="506167"/>
            <a:ext cx="8217957" cy="5845692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1" name="Google Shape;421;p1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19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26;p19"/>
          <p:cNvGrpSpPr/>
          <p:nvPr/>
        </p:nvGrpSpPr>
        <p:grpSpPr>
          <a:xfrm>
            <a:off x="314348" y="531067"/>
            <a:ext cx="8515329" cy="5795880"/>
            <a:chOff x="314337" y="398300"/>
            <a:chExt cx="8515329" cy="4346910"/>
          </a:xfrm>
        </p:grpSpPr>
        <p:sp>
          <p:nvSpPr>
            <p:cNvPr id="427" name="Google Shape;427;p19"/>
            <p:cNvSpPr/>
            <p:nvPr/>
          </p:nvSpPr>
          <p:spPr>
            <a:xfrm>
              <a:off x="314337" y="398300"/>
              <a:ext cx="8515329" cy="4346910"/>
            </a:xfrm>
            <a:custGeom>
              <a:avLst/>
              <a:gdLst/>
              <a:ahLst/>
              <a:cxnLst/>
              <a:rect l="l" t="t" r="r" b="b"/>
              <a:pathLst>
                <a:path w="33904" h="19130" extrusionOk="0">
                  <a:moveTo>
                    <a:pt x="792" y="567"/>
                  </a:moveTo>
                  <a:cubicBezTo>
                    <a:pt x="894" y="567"/>
                    <a:pt x="962" y="635"/>
                    <a:pt x="962" y="737"/>
                  </a:cubicBezTo>
                  <a:lnTo>
                    <a:pt x="962" y="1189"/>
                  </a:lnTo>
                  <a:cubicBezTo>
                    <a:pt x="962" y="1287"/>
                    <a:pt x="894" y="1359"/>
                    <a:pt x="792" y="1359"/>
                  </a:cubicBezTo>
                  <a:cubicBezTo>
                    <a:pt x="694" y="1359"/>
                    <a:pt x="622" y="1287"/>
                    <a:pt x="622" y="1189"/>
                  </a:cubicBezTo>
                  <a:lnTo>
                    <a:pt x="622" y="737"/>
                  </a:lnTo>
                  <a:cubicBezTo>
                    <a:pt x="622" y="635"/>
                    <a:pt x="694" y="567"/>
                    <a:pt x="792" y="567"/>
                  </a:cubicBezTo>
                  <a:close/>
                  <a:moveTo>
                    <a:pt x="792" y="1641"/>
                  </a:moveTo>
                  <a:cubicBezTo>
                    <a:pt x="894" y="1641"/>
                    <a:pt x="962" y="1712"/>
                    <a:pt x="962" y="1810"/>
                  </a:cubicBezTo>
                  <a:lnTo>
                    <a:pt x="962" y="2265"/>
                  </a:lnTo>
                  <a:cubicBezTo>
                    <a:pt x="962" y="2364"/>
                    <a:pt x="894" y="2435"/>
                    <a:pt x="792" y="2435"/>
                  </a:cubicBezTo>
                  <a:cubicBezTo>
                    <a:pt x="694" y="2435"/>
                    <a:pt x="622" y="2364"/>
                    <a:pt x="622" y="2265"/>
                  </a:cubicBezTo>
                  <a:lnTo>
                    <a:pt x="622" y="1810"/>
                  </a:lnTo>
                  <a:cubicBezTo>
                    <a:pt x="622" y="1712"/>
                    <a:pt x="694" y="1641"/>
                    <a:pt x="792" y="1641"/>
                  </a:cubicBezTo>
                  <a:close/>
                  <a:moveTo>
                    <a:pt x="792" y="2717"/>
                  </a:moveTo>
                  <a:cubicBezTo>
                    <a:pt x="894" y="2717"/>
                    <a:pt x="962" y="2788"/>
                    <a:pt x="962" y="2887"/>
                  </a:cubicBezTo>
                  <a:lnTo>
                    <a:pt x="962" y="3339"/>
                  </a:lnTo>
                  <a:cubicBezTo>
                    <a:pt x="962" y="3437"/>
                    <a:pt x="894" y="3508"/>
                    <a:pt x="792" y="3508"/>
                  </a:cubicBezTo>
                  <a:cubicBezTo>
                    <a:pt x="694" y="3508"/>
                    <a:pt x="622" y="3437"/>
                    <a:pt x="622" y="3339"/>
                  </a:cubicBezTo>
                  <a:lnTo>
                    <a:pt x="622" y="2887"/>
                  </a:lnTo>
                  <a:cubicBezTo>
                    <a:pt x="622" y="2788"/>
                    <a:pt x="694" y="2717"/>
                    <a:pt x="792" y="2717"/>
                  </a:cubicBezTo>
                  <a:close/>
                  <a:moveTo>
                    <a:pt x="792" y="3794"/>
                  </a:moveTo>
                  <a:cubicBezTo>
                    <a:pt x="894" y="3794"/>
                    <a:pt x="962" y="3861"/>
                    <a:pt x="962" y="3963"/>
                  </a:cubicBezTo>
                  <a:lnTo>
                    <a:pt x="962" y="4415"/>
                  </a:lnTo>
                  <a:cubicBezTo>
                    <a:pt x="962" y="4514"/>
                    <a:pt x="894" y="4585"/>
                    <a:pt x="792" y="4585"/>
                  </a:cubicBezTo>
                  <a:cubicBezTo>
                    <a:pt x="694" y="4585"/>
                    <a:pt x="622" y="4514"/>
                    <a:pt x="622" y="4415"/>
                  </a:cubicBezTo>
                  <a:lnTo>
                    <a:pt x="622" y="3963"/>
                  </a:lnTo>
                  <a:cubicBezTo>
                    <a:pt x="622" y="3861"/>
                    <a:pt x="694" y="3794"/>
                    <a:pt x="792" y="3794"/>
                  </a:cubicBezTo>
                  <a:close/>
                  <a:moveTo>
                    <a:pt x="792" y="4867"/>
                  </a:moveTo>
                  <a:cubicBezTo>
                    <a:pt x="894" y="4867"/>
                    <a:pt x="962" y="4938"/>
                    <a:pt x="962" y="5036"/>
                  </a:cubicBezTo>
                  <a:lnTo>
                    <a:pt x="962" y="5492"/>
                  </a:lnTo>
                  <a:cubicBezTo>
                    <a:pt x="962" y="5590"/>
                    <a:pt x="894" y="5661"/>
                    <a:pt x="792" y="5661"/>
                  </a:cubicBezTo>
                  <a:cubicBezTo>
                    <a:pt x="694" y="5661"/>
                    <a:pt x="622" y="5590"/>
                    <a:pt x="622" y="5492"/>
                  </a:cubicBezTo>
                  <a:lnTo>
                    <a:pt x="622" y="5036"/>
                  </a:lnTo>
                  <a:cubicBezTo>
                    <a:pt x="622" y="4938"/>
                    <a:pt x="694" y="4867"/>
                    <a:pt x="792" y="4867"/>
                  </a:cubicBezTo>
                  <a:close/>
                  <a:moveTo>
                    <a:pt x="792" y="5943"/>
                  </a:moveTo>
                  <a:cubicBezTo>
                    <a:pt x="894" y="5943"/>
                    <a:pt x="962" y="6015"/>
                    <a:pt x="962" y="6113"/>
                  </a:cubicBezTo>
                  <a:lnTo>
                    <a:pt x="962" y="6565"/>
                  </a:lnTo>
                  <a:cubicBezTo>
                    <a:pt x="962" y="6663"/>
                    <a:pt x="894" y="6734"/>
                    <a:pt x="792" y="6734"/>
                  </a:cubicBezTo>
                  <a:cubicBezTo>
                    <a:pt x="694" y="6734"/>
                    <a:pt x="622" y="6663"/>
                    <a:pt x="622" y="6565"/>
                  </a:cubicBezTo>
                  <a:lnTo>
                    <a:pt x="622" y="6113"/>
                  </a:lnTo>
                  <a:cubicBezTo>
                    <a:pt x="622" y="6015"/>
                    <a:pt x="694" y="5943"/>
                    <a:pt x="792" y="5943"/>
                  </a:cubicBezTo>
                  <a:close/>
                  <a:moveTo>
                    <a:pt x="792" y="7020"/>
                  </a:moveTo>
                  <a:cubicBezTo>
                    <a:pt x="894" y="7020"/>
                    <a:pt x="962" y="7088"/>
                    <a:pt x="962" y="7190"/>
                  </a:cubicBezTo>
                  <a:lnTo>
                    <a:pt x="962" y="7641"/>
                  </a:lnTo>
                  <a:cubicBezTo>
                    <a:pt x="962" y="7740"/>
                    <a:pt x="894" y="7811"/>
                    <a:pt x="792" y="7811"/>
                  </a:cubicBezTo>
                  <a:cubicBezTo>
                    <a:pt x="694" y="7811"/>
                    <a:pt x="622" y="7740"/>
                    <a:pt x="622" y="7641"/>
                  </a:cubicBezTo>
                  <a:lnTo>
                    <a:pt x="622" y="7190"/>
                  </a:lnTo>
                  <a:cubicBezTo>
                    <a:pt x="622" y="7088"/>
                    <a:pt x="694" y="7020"/>
                    <a:pt x="792" y="7020"/>
                  </a:cubicBezTo>
                  <a:close/>
                  <a:moveTo>
                    <a:pt x="792" y="8093"/>
                  </a:moveTo>
                  <a:cubicBezTo>
                    <a:pt x="894" y="8093"/>
                    <a:pt x="962" y="8164"/>
                    <a:pt x="962" y="8263"/>
                  </a:cubicBezTo>
                  <a:lnTo>
                    <a:pt x="962" y="8718"/>
                  </a:lnTo>
                  <a:cubicBezTo>
                    <a:pt x="962" y="8816"/>
                    <a:pt x="894" y="8888"/>
                    <a:pt x="792" y="8888"/>
                  </a:cubicBezTo>
                  <a:cubicBezTo>
                    <a:pt x="694" y="8888"/>
                    <a:pt x="622" y="8816"/>
                    <a:pt x="622" y="8718"/>
                  </a:cubicBezTo>
                  <a:lnTo>
                    <a:pt x="622" y="8263"/>
                  </a:lnTo>
                  <a:cubicBezTo>
                    <a:pt x="622" y="8164"/>
                    <a:pt x="694" y="8093"/>
                    <a:pt x="792" y="8093"/>
                  </a:cubicBezTo>
                  <a:close/>
                  <a:moveTo>
                    <a:pt x="792" y="9227"/>
                  </a:moveTo>
                  <a:cubicBezTo>
                    <a:pt x="894" y="9227"/>
                    <a:pt x="962" y="9295"/>
                    <a:pt x="962" y="9397"/>
                  </a:cubicBezTo>
                  <a:lnTo>
                    <a:pt x="962" y="9849"/>
                  </a:lnTo>
                  <a:cubicBezTo>
                    <a:pt x="962" y="9947"/>
                    <a:pt x="894" y="10018"/>
                    <a:pt x="792" y="10018"/>
                  </a:cubicBezTo>
                  <a:cubicBezTo>
                    <a:pt x="694" y="10018"/>
                    <a:pt x="622" y="9947"/>
                    <a:pt x="622" y="9849"/>
                  </a:cubicBezTo>
                  <a:lnTo>
                    <a:pt x="622" y="9397"/>
                  </a:lnTo>
                  <a:cubicBezTo>
                    <a:pt x="622" y="9295"/>
                    <a:pt x="694" y="9227"/>
                    <a:pt x="792" y="9227"/>
                  </a:cubicBezTo>
                  <a:close/>
                  <a:moveTo>
                    <a:pt x="792" y="10300"/>
                  </a:moveTo>
                  <a:cubicBezTo>
                    <a:pt x="894" y="10300"/>
                    <a:pt x="962" y="10372"/>
                    <a:pt x="962" y="10470"/>
                  </a:cubicBezTo>
                  <a:lnTo>
                    <a:pt x="962" y="10925"/>
                  </a:lnTo>
                  <a:cubicBezTo>
                    <a:pt x="962" y="11024"/>
                    <a:pt x="894" y="11095"/>
                    <a:pt x="792" y="11095"/>
                  </a:cubicBezTo>
                  <a:cubicBezTo>
                    <a:pt x="694" y="11095"/>
                    <a:pt x="622" y="11024"/>
                    <a:pt x="622" y="10925"/>
                  </a:cubicBezTo>
                  <a:lnTo>
                    <a:pt x="622" y="10470"/>
                  </a:lnTo>
                  <a:cubicBezTo>
                    <a:pt x="622" y="10372"/>
                    <a:pt x="694" y="10300"/>
                    <a:pt x="792" y="10300"/>
                  </a:cubicBezTo>
                  <a:close/>
                  <a:moveTo>
                    <a:pt x="792" y="11377"/>
                  </a:moveTo>
                  <a:cubicBezTo>
                    <a:pt x="894" y="11377"/>
                    <a:pt x="962" y="11448"/>
                    <a:pt x="962" y="11547"/>
                  </a:cubicBezTo>
                  <a:lnTo>
                    <a:pt x="962" y="11998"/>
                  </a:lnTo>
                  <a:cubicBezTo>
                    <a:pt x="962" y="12097"/>
                    <a:pt x="894" y="12168"/>
                    <a:pt x="792" y="12168"/>
                  </a:cubicBezTo>
                  <a:cubicBezTo>
                    <a:pt x="694" y="12168"/>
                    <a:pt x="622" y="12097"/>
                    <a:pt x="622" y="11998"/>
                  </a:cubicBezTo>
                  <a:lnTo>
                    <a:pt x="622" y="11547"/>
                  </a:lnTo>
                  <a:cubicBezTo>
                    <a:pt x="622" y="11448"/>
                    <a:pt x="694" y="11377"/>
                    <a:pt x="792" y="11377"/>
                  </a:cubicBezTo>
                  <a:close/>
                  <a:moveTo>
                    <a:pt x="792" y="12453"/>
                  </a:moveTo>
                  <a:cubicBezTo>
                    <a:pt x="894" y="12453"/>
                    <a:pt x="962" y="12521"/>
                    <a:pt x="962" y="12623"/>
                  </a:cubicBezTo>
                  <a:lnTo>
                    <a:pt x="962" y="13075"/>
                  </a:lnTo>
                  <a:cubicBezTo>
                    <a:pt x="962" y="13173"/>
                    <a:pt x="894" y="13245"/>
                    <a:pt x="792" y="13245"/>
                  </a:cubicBezTo>
                  <a:cubicBezTo>
                    <a:pt x="694" y="13245"/>
                    <a:pt x="622" y="13173"/>
                    <a:pt x="622" y="13075"/>
                  </a:cubicBezTo>
                  <a:lnTo>
                    <a:pt x="622" y="12623"/>
                  </a:lnTo>
                  <a:cubicBezTo>
                    <a:pt x="622" y="12521"/>
                    <a:pt x="694" y="12453"/>
                    <a:pt x="792" y="12453"/>
                  </a:cubicBezTo>
                  <a:close/>
                  <a:moveTo>
                    <a:pt x="792" y="13526"/>
                  </a:moveTo>
                  <a:cubicBezTo>
                    <a:pt x="894" y="13526"/>
                    <a:pt x="962" y="13598"/>
                    <a:pt x="962" y="13696"/>
                  </a:cubicBezTo>
                  <a:lnTo>
                    <a:pt x="962" y="14151"/>
                  </a:lnTo>
                  <a:cubicBezTo>
                    <a:pt x="962" y="14250"/>
                    <a:pt x="894" y="14321"/>
                    <a:pt x="792" y="14321"/>
                  </a:cubicBezTo>
                  <a:cubicBezTo>
                    <a:pt x="694" y="14321"/>
                    <a:pt x="622" y="14250"/>
                    <a:pt x="622" y="14151"/>
                  </a:cubicBezTo>
                  <a:lnTo>
                    <a:pt x="622" y="13696"/>
                  </a:lnTo>
                  <a:cubicBezTo>
                    <a:pt x="622" y="13598"/>
                    <a:pt x="694" y="13526"/>
                    <a:pt x="792" y="13526"/>
                  </a:cubicBezTo>
                  <a:close/>
                  <a:moveTo>
                    <a:pt x="792" y="14603"/>
                  </a:moveTo>
                  <a:cubicBezTo>
                    <a:pt x="894" y="14603"/>
                    <a:pt x="962" y="14674"/>
                    <a:pt x="962" y="14773"/>
                  </a:cubicBezTo>
                  <a:lnTo>
                    <a:pt x="962" y="15224"/>
                  </a:lnTo>
                  <a:cubicBezTo>
                    <a:pt x="962" y="15323"/>
                    <a:pt x="894" y="15394"/>
                    <a:pt x="792" y="15394"/>
                  </a:cubicBezTo>
                  <a:cubicBezTo>
                    <a:pt x="694" y="15394"/>
                    <a:pt x="622" y="15323"/>
                    <a:pt x="622" y="15224"/>
                  </a:cubicBezTo>
                  <a:lnTo>
                    <a:pt x="622" y="14773"/>
                  </a:lnTo>
                  <a:cubicBezTo>
                    <a:pt x="622" y="14674"/>
                    <a:pt x="694" y="14603"/>
                    <a:pt x="792" y="14603"/>
                  </a:cubicBezTo>
                  <a:close/>
                  <a:moveTo>
                    <a:pt x="792" y="15680"/>
                  </a:moveTo>
                  <a:cubicBezTo>
                    <a:pt x="894" y="15680"/>
                    <a:pt x="962" y="15747"/>
                    <a:pt x="962" y="15849"/>
                  </a:cubicBezTo>
                  <a:lnTo>
                    <a:pt x="962" y="16301"/>
                  </a:lnTo>
                  <a:cubicBezTo>
                    <a:pt x="962" y="16399"/>
                    <a:pt x="894" y="16471"/>
                    <a:pt x="792" y="16471"/>
                  </a:cubicBezTo>
                  <a:cubicBezTo>
                    <a:pt x="694" y="16471"/>
                    <a:pt x="622" y="16399"/>
                    <a:pt x="622" y="16301"/>
                  </a:cubicBezTo>
                  <a:lnTo>
                    <a:pt x="622" y="15849"/>
                  </a:lnTo>
                  <a:cubicBezTo>
                    <a:pt x="622" y="15747"/>
                    <a:pt x="694" y="15680"/>
                    <a:pt x="792" y="15680"/>
                  </a:cubicBezTo>
                  <a:close/>
                  <a:moveTo>
                    <a:pt x="792" y="16753"/>
                  </a:moveTo>
                  <a:cubicBezTo>
                    <a:pt x="894" y="16753"/>
                    <a:pt x="962" y="16824"/>
                    <a:pt x="962" y="16922"/>
                  </a:cubicBezTo>
                  <a:lnTo>
                    <a:pt x="962" y="17378"/>
                  </a:lnTo>
                  <a:cubicBezTo>
                    <a:pt x="962" y="17476"/>
                    <a:pt x="894" y="17547"/>
                    <a:pt x="792" y="17547"/>
                  </a:cubicBezTo>
                  <a:cubicBezTo>
                    <a:pt x="694" y="17547"/>
                    <a:pt x="622" y="17476"/>
                    <a:pt x="622" y="17378"/>
                  </a:cubicBezTo>
                  <a:lnTo>
                    <a:pt x="622" y="16922"/>
                  </a:lnTo>
                  <a:cubicBezTo>
                    <a:pt x="622" y="16824"/>
                    <a:pt x="694" y="16753"/>
                    <a:pt x="792" y="16753"/>
                  </a:cubicBezTo>
                  <a:close/>
                  <a:moveTo>
                    <a:pt x="792" y="17829"/>
                  </a:moveTo>
                  <a:cubicBezTo>
                    <a:pt x="894" y="17829"/>
                    <a:pt x="962" y="17901"/>
                    <a:pt x="962" y="17999"/>
                  </a:cubicBezTo>
                  <a:lnTo>
                    <a:pt x="962" y="18451"/>
                  </a:lnTo>
                  <a:cubicBezTo>
                    <a:pt x="962" y="18549"/>
                    <a:pt x="894" y="18620"/>
                    <a:pt x="792" y="18620"/>
                  </a:cubicBezTo>
                  <a:cubicBezTo>
                    <a:pt x="694" y="18620"/>
                    <a:pt x="622" y="18549"/>
                    <a:pt x="622" y="18451"/>
                  </a:cubicBezTo>
                  <a:lnTo>
                    <a:pt x="622" y="17999"/>
                  </a:lnTo>
                  <a:cubicBezTo>
                    <a:pt x="622" y="17901"/>
                    <a:pt x="694" y="17829"/>
                    <a:pt x="792" y="17829"/>
                  </a:cubicBezTo>
                  <a:close/>
                  <a:moveTo>
                    <a:pt x="1" y="0"/>
                  </a:moveTo>
                  <a:lnTo>
                    <a:pt x="1" y="19130"/>
                  </a:lnTo>
                  <a:lnTo>
                    <a:pt x="33903" y="19130"/>
                  </a:lnTo>
                  <a:lnTo>
                    <a:pt x="339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826206" y="69369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26206" y="874344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26206" y="105408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826206" y="1234047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826206" y="1414467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826206" y="1594432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26206" y="1774170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26206" y="1954589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826206" y="2134554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826206" y="231429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826206" y="2494939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4"/>
                  </a:lnTo>
                  <a:lnTo>
                    <a:pt x="30565" y="54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26206" y="267467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26206" y="2854415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826206" y="3035061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826206" y="3214799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826206" y="339453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826206" y="3575184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826206" y="375492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826206" y="3934887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826206" y="4115306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826206" y="4295044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826206" y="4475009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0" name="Google Shape;450;p1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20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55;p20"/>
          <p:cNvGrpSpPr/>
          <p:nvPr/>
        </p:nvGrpSpPr>
        <p:grpSpPr>
          <a:xfrm>
            <a:off x="314348" y="531067"/>
            <a:ext cx="8515329" cy="5795880"/>
            <a:chOff x="314337" y="398300"/>
            <a:chExt cx="8515329" cy="4346910"/>
          </a:xfrm>
        </p:grpSpPr>
        <p:sp>
          <p:nvSpPr>
            <p:cNvPr id="456" name="Google Shape;456;p20"/>
            <p:cNvSpPr/>
            <p:nvPr/>
          </p:nvSpPr>
          <p:spPr>
            <a:xfrm>
              <a:off x="314337" y="398300"/>
              <a:ext cx="8515329" cy="4346910"/>
            </a:xfrm>
            <a:custGeom>
              <a:avLst/>
              <a:gdLst/>
              <a:ahLst/>
              <a:cxnLst/>
              <a:rect l="l" t="t" r="r" b="b"/>
              <a:pathLst>
                <a:path w="33904" h="19130" extrusionOk="0">
                  <a:moveTo>
                    <a:pt x="792" y="567"/>
                  </a:moveTo>
                  <a:cubicBezTo>
                    <a:pt x="894" y="567"/>
                    <a:pt x="962" y="635"/>
                    <a:pt x="962" y="737"/>
                  </a:cubicBezTo>
                  <a:lnTo>
                    <a:pt x="962" y="1189"/>
                  </a:lnTo>
                  <a:cubicBezTo>
                    <a:pt x="962" y="1287"/>
                    <a:pt x="894" y="1359"/>
                    <a:pt x="792" y="1359"/>
                  </a:cubicBezTo>
                  <a:cubicBezTo>
                    <a:pt x="694" y="1359"/>
                    <a:pt x="622" y="1287"/>
                    <a:pt x="622" y="1189"/>
                  </a:cubicBezTo>
                  <a:lnTo>
                    <a:pt x="622" y="737"/>
                  </a:lnTo>
                  <a:cubicBezTo>
                    <a:pt x="622" y="635"/>
                    <a:pt x="694" y="567"/>
                    <a:pt x="792" y="567"/>
                  </a:cubicBezTo>
                  <a:close/>
                  <a:moveTo>
                    <a:pt x="792" y="1641"/>
                  </a:moveTo>
                  <a:cubicBezTo>
                    <a:pt x="894" y="1641"/>
                    <a:pt x="962" y="1712"/>
                    <a:pt x="962" y="1810"/>
                  </a:cubicBezTo>
                  <a:lnTo>
                    <a:pt x="962" y="2265"/>
                  </a:lnTo>
                  <a:cubicBezTo>
                    <a:pt x="962" y="2364"/>
                    <a:pt x="894" y="2435"/>
                    <a:pt x="792" y="2435"/>
                  </a:cubicBezTo>
                  <a:cubicBezTo>
                    <a:pt x="694" y="2435"/>
                    <a:pt x="622" y="2364"/>
                    <a:pt x="622" y="2265"/>
                  </a:cubicBezTo>
                  <a:lnTo>
                    <a:pt x="622" y="1810"/>
                  </a:lnTo>
                  <a:cubicBezTo>
                    <a:pt x="622" y="1712"/>
                    <a:pt x="694" y="1641"/>
                    <a:pt x="792" y="1641"/>
                  </a:cubicBezTo>
                  <a:close/>
                  <a:moveTo>
                    <a:pt x="792" y="2717"/>
                  </a:moveTo>
                  <a:cubicBezTo>
                    <a:pt x="894" y="2717"/>
                    <a:pt x="962" y="2788"/>
                    <a:pt x="962" y="2887"/>
                  </a:cubicBezTo>
                  <a:lnTo>
                    <a:pt x="962" y="3339"/>
                  </a:lnTo>
                  <a:cubicBezTo>
                    <a:pt x="962" y="3437"/>
                    <a:pt x="894" y="3508"/>
                    <a:pt x="792" y="3508"/>
                  </a:cubicBezTo>
                  <a:cubicBezTo>
                    <a:pt x="694" y="3508"/>
                    <a:pt x="622" y="3437"/>
                    <a:pt x="622" y="3339"/>
                  </a:cubicBezTo>
                  <a:lnTo>
                    <a:pt x="622" y="2887"/>
                  </a:lnTo>
                  <a:cubicBezTo>
                    <a:pt x="622" y="2788"/>
                    <a:pt x="694" y="2717"/>
                    <a:pt x="792" y="2717"/>
                  </a:cubicBezTo>
                  <a:close/>
                  <a:moveTo>
                    <a:pt x="792" y="3794"/>
                  </a:moveTo>
                  <a:cubicBezTo>
                    <a:pt x="894" y="3794"/>
                    <a:pt x="962" y="3861"/>
                    <a:pt x="962" y="3963"/>
                  </a:cubicBezTo>
                  <a:lnTo>
                    <a:pt x="962" y="4415"/>
                  </a:lnTo>
                  <a:cubicBezTo>
                    <a:pt x="962" y="4514"/>
                    <a:pt x="894" y="4585"/>
                    <a:pt x="792" y="4585"/>
                  </a:cubicBezTo>
                  <a:cubicBezTo>
                    <a:pt x="694" y="4585"/>
                    <a:pt x="622" y="4514"/>
                    <a:pt x="622" y="4415"/>
                  </a:cubicBezTo>
                  <a:lnTo>
                    <a:pt x="622" y="3963"/>
                  </a:lnTo>
                  <a:cubicBezTo>
                    <a:pt x="622" y="3861"/>
                    <a:pt x="694" y="3794"/>
                    <a:pt x="792" y="3794"/>
                  </a:cubicBezTo>
                  <a:close/>
                  <a:moveTo>
                    <a:pt x="792" y="4867"/>
                  </a:moveTo>
                  <a:cubicBezTo>
                    <a:pt x="894" y="4867"/>
                    <a:pt x="962" y="4938"/>
                    <a:pt x="962" y="5036"/>
                  </a:cubicBezTo>
                  <a:lnTo>
                    <a:pt x="962" y="5492"/>
                  </a:lnTo>
                  <a:cubicBezTo>
                    <a:pt x="962" y="5590"/>
                    <a:pt x="894" y="5661"/>
                    <a:pt x="792" y="5661"/>
                  </a:cubicBezTo>
                  <a:cubicBezTo>
                    <a:pt x="694" y="5661"/>
                    <a:pt x="622" y="5590"/>
                    <a:pt x="622" y="5492"/>
                  </a:cubicBezTo>
                  <a:lnTo>
                    <a:pt x="622" y="5036"/>
                  </a:lnTo>
                  <a:cubicBezTo>
                    <a:pt x="622" y="4938"/>
                    <a:pt x="694" y="4867"/>
                    <a:pt x="792" y="4867"/>
                  </a:cubicBezTo>
                  <a:close/>
                  <a:moveTo>
                    <a:pt x="792" y="5943"/>
                  </a:moveTo>
                  <a:cubicBezTo>
                    <a:pt x="894" y="5943"/>
                    <a:pt x="962" y="6015"/>
                    <a:pt x="962" y="6113"/>
                  </a:cubicBezTo>
                  <a:lnTo>
                    <a:pt x="962" y="6565"/>
                  </a:lnTo>
                  <a:cubicBezTo>
                    <a:pt x="962" y="6663"/>
                    <a:pt x="894" y="6734"/>
                    <a:pt x="792" y="6734"/>
                  </a:cubicBezTo>
                  <a:cubicBezTo>
                    <a:pt x="694" y="6734"/>
                    <a:pt x="622" y="6663"/>
                    <a:pt x="622" y="6565"/>
                  </a:cubicBezTo>
                  <a:lnTo>
                    <a:pt x="622" y="6113"/>
                  </a:lnTo>
                  <a:cubicBezTo>
                    <a:pt x="622" y="6015"/>
                    <a:pt x="694" y="5943"/>
                    <a:pt x="792" y="5943"/>
                  </a:cubicBezTo>
                  <a:close/>
                  <a:moveTo>
                    <a:pt x="792" y="7020"/>
                  </a:moveTo>
                  <a:cubicBezTo>
                    <a:pt x="894" y="7020"/>
                    <a:pt x="962" y="7088"/>
                    <a:pt x="962" y="7190"/>
                  </a:cubicBezTo>
                  <a:lnTo>
                    <a:pt x="962" y="7641"/>
                  </a:lnTo>
                  <a:cubicBezTo>
                    <a:pt x="962" y="7740"/>
                    <a:pt x="894" y="7811"/>
                    <a:pt x="792" y="7811"/>
                  </a:cubicBezTo>
                  <a:cubicBezTo>
                    <a:pt x="694" y="7811"/>
                    <a:pt x="622" y="7740"/>
                    <a:pt x="622" y="7641"/>
                  </a:cubicBezTo>
                  <a:lnTo>
                    <a:pt x="622" y="7190"/>
                  </a:lnTo>
                  <a:cubicBezTo>
                    <a:pt x="622" y="7088"/>
                    <a:pt x="694" y="7020"/>
                    <a:pt x="792" y="7020"/>
                  </a:cubicBezTo>
                  <a:close/>
                  <a:moveTo>
                    <a:pt x="792" y="8093"/>
                  </a:moveTo>
                  <a:cubicBezTo>
                    <a:pt x="894" y="8093"/>
                    <a:pt x="962" y="8164"/>
                    <a:pt x="962" y="8263"/>
                  </a:cubicBezTo>
                  <a:lnTo>
                    <a:pt x="962" y="8718"/>
                  </a:lnTo>
                  <a:cubicBezTo>
                    <a:pt x="962" y="8816"/>
                    <a:pt x="894" y="8888"/>
                    <a:pt x="792" y="8888"/>
                  </a:cubicBezTo>
                  <a:cubicBezTo>
                    <a:pt x="694" y="8888"/>
                    <a:pt x="622" y="8816"/>
                    <a:pt x="622" y="8718"/>
                  </a:cubicBezTo>
                  <a:lnTo>
                    <a:pt x="622" y="8263"/>
                  </a:lnTo>
                  <a:cubicBezTo>
                    <a:pt x="622" y="8164"/>
                    <a:pt x="694" y="8093"/>
                    <a:pt x="792" y="8093"/>
                  </a:cubicBezTo>
                  <a:close/>
                  <a:moveTo>
                    <a:pt x="792" y="9227"/>
                  </a:moveTo>
                  <a:cubicBezTo>
                    <a:pt x="894" y="9227"/>
                    <a:pt x="962" y="9295"/>
                    <a:pt x="962" y="9397"/>
                  </a:cubicBezTo>
                  <a:lnTo>
                    <a:pt x="962" y="9849"/>
                  </a:lnTo>
                  <a:cubicBezTo>
                    <a:pt x="962" y="9947"/>
                    <a:pt x="894" y="10018"/>
                    <a:pt x="792" y="10018"/>
                  </a:cubicBezTo>
                  <a:cubicBezTo>
                    <a:pt x="694" y="10018"/>
                    <a:pt x="622" y="9947"/>
                    <a:pt x="622" y="9849"/>
                  </a:cubicBezTo>
                  <a:lnTo>
                    <a:pt x="622" y="9397"/>
                  </a:lnTo>
                  <a:cubicBezTo>
                    <a:pt x="622" y="9295"/>
                    <a:pt x="694" y="9227"/>
                    <a:pt x="792" y="9227"/>
                  </a:cubicBezTo>
                  <a:close/>
                  <a:moveTo>
                    <a:pt x="792" y="10300"/>
                  </a:moveTo>
                  <a:cubicBezTo>
                    <a:pt x="894" y="10300"/>
                    <a:pt x="962" y="10372"/>
                    <a:pt x="962" y="10470"/>
                  </a:cubicBezTo>
                  <a:lnTo>
                    <a:pt x="962" y="10925"/>
                  </a:lnTo>
                  <a:cubicBezTo>
                    <a:pt x="962" y="11024"/>
                    <a:pt x="894" y="11095"/>
                    <a:pt x="792" y="11095"/>
                  </a:cubicBezTo>
                  <a:cubicBezTo>
                    <a:pt x="694" y="11095"/>
                    <a:pt x="622" y="11024"/>
                    <a:pt x="622" y="10925"/>
                  </a:cubicBezTo>
                  <a:lnTo>
                    <a:pt x="622" y="10470"/>
                  </a:lnTo>
                  <a:cubicBezTo>
                    <a:pt x="622" y="10372"/>
                    <a:pt x="694" y="10300"/>
                    <a:pt x="792" y="10300"/>
                  </a:cubicBezTo>
                  <a:close/>
                  <a:moveTo>
                    <a:pt x="792" y="11377"/>
                  </a:moveTo>
                  <a:cubicBezTo>
                    <a:pt x="894" y="11377"/>
                    <a:pt x="962" y="11448"/>
                    <a:pt x="962" y="11547"/>
                  </a:cubicBezTo>
                  <a:lnTo>
                    <a:pt x="962" y="11998"/>
                  </a:lnTo>
                  <a:cubicBezTo>
                    <a:pt x="962" y="12097"/>
                    <a:pt x="894" y="12168"/>
                    <a:pt x="792" y="12168"/>
                  </a:cubicBezTo>
                  <a:cubicBezTo>
                    <a:pt x="694" y="12168"/>
                    <a:pt x="622" y="12097"/>
                    <a:pt x="622" y="11998"/>
                  </a:cubicBezTo>
                  <a:lnTo>
                    <a:pt x="622" y="11547"/>
                  </a:lnTo>
                  <a:cubicBezTo>
                    <a:pt x="622" y="11448"/>
                    <a:pt x="694" y="11377"/>
                    <a:pt x="792" y="11377"/>
                  </a:cubicBezTo>
                  <a:close/>
                  <a:moveTo>
                    <a:pt x="792" y="12453"/>
                  </a:moveTo>
                  <a:cubicBezTo>
                    <a:pt x="894" y="12453"/>
                    <a:pt x="962" y="12521"/>
                    <a:pt x="962" y="12623"/>
                  </a:cubicBezTo>
                  <a:lnTo>
                    <a:pt x="962" y="13075"/>
                  </a:lnTo>
                  <a:cubicBezTo>
                    <a:pt x="962" y="13173"/>
                    <a:pt x="894" y="13245"/>
                    <a:pt x="792" y="13245"/>
                  </a:cubicBezTo>
                  <a:cubicBezTo>
                    <a:pt x="694" y="13245"/>
                    <a:pt x="622" y="13173"/>
                    <a:pt x="622" y="13075"/>
                  </a:cubicBezTo>
                  <a:lnTo>
                    <a:pt x="622" y="12623"/>
                  </a:lnTo>
                  <a:cubicBezTo>
                    <a:pt x="622" y="12521"/>
                    <a:pt x="694" y="12453"/>
                    <a:pt x="792" y="12453"/>
                  </a:cubicBezTo>
                  <a:close/>
                  <a:moveTo>
                    <a:pt x="792" y="13526"/>
                  </a:moveTo>
                  <a:cubicBezTo>
                    <a:pt x="894" y="13526"/>
                    <a:pt x="962" y="13598"/>
                    <a:pt x="962" y="13696"/>
                  </a:cubicBezTo>
                  <a:lnTo>
                    <a:pt x="962" y="14151"/>
                  </a:lnTo>
                  <a:cubicBezTo>
                    <a:pt x="962" y="14250"/>
                    <a:pt x="894" y="14321"/>
                    <a:pt x="792" y="14321"/>
                  </a:cubicBezTo>
                  <a:cubicBezTo>
                    <a:pt x="694" y="14321"/>
                    <a:pt x="622" y="14250"/>
                    <a:pt x="622" y="14151"/>
                  </a:cubicBezTo>
                  <a:lnTo>
                    <a:pt x="622" y="13696"/>
                  </a:lnTo>
                  <a:cubicBezTo>
                    <a:pt x="622" y="13598"/>
                    <a:pt x="694" y="13526"/>
                    <a:pt x="792" y="13526"/>
                  </a:cubicBezTo>
                  <a:close/>
                  <a:moveTo>
                    <a:pt x="792" y="14603"/>
                  </a:moveTo>
                  <a:cubicBezTo>
                    <a:pt x="894" y="14603"/>
                    <a:pt x="962" y="14674"/>
                    <a:pt x="962" y="14773"/>
                  </a:cubicBezTo>
                  <a:lnTo>
                    <a:pt x="962" y="15224"/>
                  </a:lnTo>
                  <a:cubicBezTo>
                    <a:pt x="962" y="15323"/>
                    <a:pt x="894" y="15394"/>
                    <a:pt x="792" y="15394"/>
                  </a:cubicBezTo>
                  <a:cubicBezTo>
                    <a:pt x="694" y="15394"/>
                    <a:pt x="622" y="15323"/>
                    <a:pt x="622" y="15224"/>
                  </a:cubicBezTo>
                  <a:lnTo>
                    <a:pt x="622" y="14773"/>
                  </a:lnTo>
                  <a:cubicBezTo>
                    <a:pt x="622" y="14674"/>
                    <a:pt x="694" y="14603"/>
                    <a:pt x="792" y="14603"/>
                  </a:cubicBezTo>
                  <a:close/>
                  <a:moveTo>
                    <a:pt x="792" y="15680"/>
                  </a:moveTo>
                  <a:cubicBezTo>
                    <a:pt x="894" y="15680"/>
                    <a:pt x="962" y="15747"/>
                    <a:pt x="962" y="15849"/>
                  </a:cubicBezTo>
                  <a:lnTo>
                    <a:pt x="962" y="16301"/>
                  </a:lnTo>
                  <a:cubicBezTo>
                    <a:pt x="962" y="16399"/>
                    <a:pt x="894" y="16471"/>
                    <a:pt x="792" y="16471"/>
                  </a:cubicBezTo>
                  <a:cubicBezTo>
                    <a:pt x="694" y="16471"/>
                    <a:pt x="622" y="16399"/>
                    <a:pt x="622" y="16301"/>
                  </a:cubicBezTo>
                  <a:lnTo>
                    <a:pt x="622" y="15849"/>
                  </a:lnTo>
                  <a:cubicBezTo>
                    <a:pt x="622" y="15747"/>
                    <a:pt x="694" y="15680"/>
                    <a:pt x="792" y="15680"/>
                  </a:cubicBezTo>
                  <a:close/>
                  <a:moveTo>
                    <a:pt x="792" y="16753"/>
                  </a:moveTo>
                  <a:cubicBezTo>
                    <a:pt x="894" y="16753"/>
                    <a:pt x="962" y="16824"/>
                    <a:pt x="962" y="16922"/>
                  </a:cubicBezTo>
                  <a:lnTo>
                    <a:pt x="962" y="17378"/>
                  </a:lnTo>
                  <a:cubicBezTo>
                    <a:pt x="962" y="17476"/>
                    <a:pt x="894" y="17547"/>
                    <a:pt x="792" y="17547"/>
                  </a:cubicBezTo>
                  <a:cubicBezTo>
                    <a:pt x="694" y="17547"/>
                    <a:pt x="622" y="17476"/>
                    <a:pt x="622" y="17378"/>
                  </a:cubicBezTo>
                  <a:lnTo>
                    <a:pt x="622" y="16922"/>
                  </a:lnTo>
                  <a:cubicBezTo>
                    <a:pt x="622" y="16824"/>
                    <a:pt x="694" y="16753"/>
                    <a:pt x="792" y="16753"/>
                  </a:cubicBezTo>
                  <a:close/>
                  <a:moveTo>
                    <a:pt x="792" y="17829"/>
                  </a:moveTo>
                  <a:cubicBezTo>
                    <a:pt x="894" y="17829"/>
                    <a:pt x="962" y="17901"/>
                    <a:pt x="962" y="17999"/>
                  </a:cubicBezTo>
                  <a:lnTo>
                    <a:pt x="962" y="18451"/>
                  </a:lnTo>
                  <a:cubicBezTo>
                    <a:pt x="962" y="18549"/>
                    <a:pt x="894" y="18620"/>
                    <a:pt x="792" y="18620"/>
                  </a:cubicBezTo>
                  <a:cubicBezTo>
                    <a:pt x="694" y="18620"/>
                    <a:pt x="622" y="18549"/>
                    <a:pt x="622" y="18451"/>
                  </a:cubicBezTo>
                  <a:lnTo>
                    <a:pt x="622" y="17999"/>
                  </a:lnTo>
                  <a:cubicBezTo>
                    <a:pt x="622" y="17901"/>
                    <a:pt x="694" y="17829"/>
                    <a:pt x="792" y="17829"/>
                  </a:cubicBezTo>
                  <a:close/>
                  <a:moveTo>
                    <a:pt x="1" y="0"/>
                  </a:moveTo>
                  <a:lnTo>
                    <a:pt x="1" y="19130"/>
                  </a:lnTo>
                  <a:lnTo>
                    <a:pt x="33903" y="19130"/>
                  </a:lnTo>
                  <a:lnTo>
                    <a:pt x="339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826206" y="69369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826206" y="874344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826206" y="105408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26206" y="1234047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826206" y="1414467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826206" y="1594432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826206" y="1774170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826206" y="1954589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826206" y="2134554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826206" y="231429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826206" y="2494939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4"/>
                  </a:lnTo>
                  <a:lnTo>
                    <a:pt x="30565" y="54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826206" y="267467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826206" y="2854415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826206" y="3035061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0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826206" y="3214799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826206" y="3394537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826206" y="3575184"/>
              <a:ext cx="7676705" cy="12498"/>
            </a:xfrm>
            <a:custGeom>
              <a:avLst/>
              <a:gdLst/>
              <a:ahLst/>
              <a:cxnLst/>
              <a:rect l="l" t="t" r="r" b="b"/>
              <a:pathLst>
                <a:path w="30565" h="55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826206" y="3754922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826206" y="3934887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826206" y="4115306"/>
              <a:ext cx="7676705" cy="12725"/>
            </a:xfrm>
            <a:custGeom>
              <a:avLst/>
              <a:gdLst/>
              <a:ahLst/>
              <a:cxnLst/>
              <a:rect l="l" t="t" r="r" b="b"/>
              <a:pathLst>
                <a:path w="30565" h="56" extrusionOk="0">
                  <a:moveTo>
                    <a:pt x="1" y="1"/>
                  </a:moveTo>
                  <a:lnTo>
                    <a:pt x="1" y="55"/>
                  </a:lnTo>
                  <a:lnTo>
                    <a:pt x="30565" y="55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826206" y="4295044"/>
              <a:ext cx="7676705" cy="13407"/>
            </a:xfrm>
            <a:custGeom>
              <a:avLst/>
              <a:gdLst/>
              <a:ahLst/>
              <a:cxnLst/>
              <a:rect l="l" t="t" r="r" b="b"/>
              <a:pathLst>
                <a:path w="30565" h="59" extrusionOk="0">
                  <a:moveTo>
                    <a:pt x="1" y="1"/>
                  </a:moveTo>
                  <a:lnTo>
                    <a:pt x="1" y="59"/>
                  </a:lnTo>
                  <a:lnTo>
                    <a:pt x="30565" y="59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826206" y="4475009"/>
              <a:ext cx="7676705" cy="13179"/>
            </a:xfrm>
            <a:custGeom>
              <a:avLst/>
              <a:gdLst/>
              <a:ahLst/>
              <a:cxnLst/>
              <a:rect l="l" t="t" r="r" b="b"/>
              <a:pathLst>
                <a:path w="30565" h="58" extrusionOk="0">
                  <a:moveTo>
                    <a:pt x="1" y="0"/>
                  </a:moveTo>
                  <a:lnTo>
                    <a:pt x="1" y="58"/>
                  </a:lnTo>
                  <a:lnTo>
                    <a:pt x="30565" y="58"/>
                  </a:lnTo>
                  <a:lnTo>
                    <a:pt x="30565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79" name="Google Shape;479;p20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2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1"/>
          <p:cNvSpPr/>
          <p:nvPr/>
        </p:nvSpPr>
        <p:spPr>
          <a:xfrm>
            <a:off x="1187150" y="2199853"/>
            <a:ext cx="6769688" cy="3367867"/>
          </a:xfrm>
          <a:custGeom>
            <a:avLst/>
            <a:gdLst/>
            <a:ahLst/>
            <a:cxnLst/>
            <a:rect l="l" t="t" r="r" b="b"/>
            <a:pathLst>
              <a:path w="12711" h="4602" extrusionOk="0">
                <a:moveTo>
                  <a:pt x="208" y="1507"/>
                </a:moveTo>
                <a:cubicBezTo>
                  <a:pt x="208" y="1507"/>
                  <a:pt x="208" y="1507"/>
                  <a:pt x="210" y="1507"/>
                </a:cubicBezTo>
                <a:lnTo>
                  <a:pt x="210" y="1507"/>
                </a:lnTo>
                <a:cubicBezTo>
                  <a:pt x="209" y="1507"/>
                  <a:pt x="208" y="1507"/>
                  <a:pt x="208" y="1507"/>
                </a:cubicBezTo>
                <a:close/>
                <a:moveTo>
                  <a:pt x="0" y="1"/>
                </a:moveTo>
                <a:lnTo>
                  <a:pt x="0" y="436"/>
                </a:lnTo>
                <a:lnTo>
                  <a:pt x="335" y="482"/>
                </a:lnTo>
                <a:cubicBezTo>
                  <a:pt x="370" y="401"/>
                  <a:pt x="447" y="355"/>
                  <a:pt x="527" y="355"/>
                </a:cubicBezTo>
                <a:cubicBezTo>
                  <a:pt x="658" y="355"/>
                  <a:pt x="770" y="466"/>
                  <a:pt x="770" y="593"/>
                </a:cubicBezTo>
                <a:cubicBezTo>
                  <a:pt x="770" y="709"/>
                  <a:pt x="658" y="820"/>
                  <a:pt x="527" y="820"/>
                </a:cubicBezTo>
                <a:cubicBezTo>
                  <a:pt x="431" y="820"/>
                  <a:pt x="351" y="755"/>
                  <a:pt x="320" y="674"/>
                </a:cubicBezTo>
                <a:lnTo>
                  <a:pt x="274" y="674"/>
                </a:lnTo>
                <a:cubicBezTo>
                  <a:pt x="112" y="674"/>
                  <a:pt x="320" y="674"/>
                  <a:pt x="158" y="739"/>
                </a:cubicBezTo>
                <a:cubicBezTo>
                  <a:pt x="106" y="761"/>
                  <a:pt x="77" y="769"/>
                  <a:pt x="63" y="769"/>
                </a:cubicBezTo>
                <a:cubicBezTo>
                  <a:pt x="35" y="769"/>
                  <a:pt x="62" y="739"/>
                  <a:pt x="62" y="739"/>
                </a:cubicBezTo>
                <a:lnTo>
                  <a:pt x="0" y="739"/>
                </a:lnTo>
                <a:lnTo>
                  <a:pt x="0" y="1267"/>
                </a:lnTo>
                <a:lnTo>
                  <a:pt x="335" y="1301"/>
                </a:lnTo>
                <a:cubicBezTo>
                  <a:pt x="370" y="1236"/>
                  <a:pt x="447" y="1190"/>
                  <a:pt x="527" y="1190"/>
                </a:cubicBezTo>
                <a:cubicBezTo>
                  <a:pt x="658" y="1190"/>
                  <a:pt x="770" y="1286"/>
                  <a:pt x="770" y="1413"/>
                </a:cubicBezTo>
                <a:cubicBezTo>
                  <a:pt x="770" y="1540"/>
                  <a:pt x="658" y="1636"/>
                  <a:pt x="527" y="1636"/>
                </a:cubicBezTo>
                <a:cubicBezTo>
                  <a:pt x="431" y="1636"/>
                  <a:pt x="351" y="1590"/>
                  <a:pt x="320" y="1509"/>
                </a:cubicBezTo>
                <a:lnTo>
                  <a:pt x="274" y="1509"/>
                </a:lnTo>
                <a:cubicBezTo>
                  <a:pt x="232" y="1509"/>
                  <a:pt x="215" y="1508"/>
                  <a:pt x="210" y="1507"/>
                </a:cubicBezTo>
                <a:lnTo>
                  <a:pt x="210" y="1507"/>
                </a:lnTo>
                <a:cubicBezTo>
                  <a:pt x="219" y="1509"/>
                  <a:pt x="255" y="1518"/>
                  <a:pt x="158" y="1555"/>
                </a:cubicBezTo>
                <a:cubicBezTo>
                  <a:pt x="106" y="1577"/>
                  <a:pt x="77" y="1584"/>
                  <a:pt x="63" y="1584"/>
                </a:cubicBezTo>
                <a:cubicBezTo>
                  <a:pt x="35" y="1584"/>
                  <a:pt x="62" y="1555"/>
                  <a:pt x="62" y="1555"/>
                </a:cubicBezTo>
                <a:lnTo>
                  <a:pt x="0" y="1555"/>
                </a:lnTo>
                <a:lnTo>
                  <a:pt x="0" y="2086"/>
                </a:lnTo>
                <a:lnTo>
                  <a:pt x="335" y="2132"/>
                </a:lnTo>
                <a:cubicBezTo>
                  <a:pt x="370" y="2055"/>
                  <a:pt x="447" y="2005"/>
                  <a:pt x="527" y="2005"/>
                </a:cubicBezTo>
                <a:cubicBezTo>
                  <a:pt x="658" y="2005"/>
                  <a:pt x="770" y="2101"/>
                  <a:pt x="770" y="2228"/>
                </a:cubicBezTo>
                <a:cubicBezTo>
                  <a:pt x="770" y="2359"/>
                  <a:pt x="658" y="2471"/>
                  <a:pt x="527" y="2471"/>
                </a:cubicBezTo>
                <a:cubicBezTo>
                  <a:pt x="431" y="2471"/>
                  <a:pt x="351" y="2405"/>
                  <a:pt x="320" y="2324"/>
                </a:cubicBezTo>
                <a:lnTo>
                  <a:pt x="274" y="2324"/>
                </a:lnTo>
                <a:cubicBezTo>
                  <a:pt x="112" y="2324"/>
                  <a:pt x="320" y="2324"/>
                  <a:pt x="158" y="2390"/>
                </a:cubicBezTo>
                <a:cubicBezTo>
                  <a:pt x="106" y="2412"/>
                  <a:pt x="77" y="2419"/>
                  <a:pt x="63" y="2419"/>
                </a:cubicBezTo>
                <a:cubicBezTo>
                  <a:pt x="35" y="2419"/>
                  <a:pt x="62" y="2390"/>
                  <a:pt x="62" y="2390"/>
                </a:cubicBezTo>
                <a:lnTo>
                  <a:pt x="0" y="2390"/>
                </a:lnTo>
                <a:lnTo>
                  <a:pt x="0" y="2921"/>
                </a:lnTo>
                <a:lnTo>
                  <a:pt x="335" y="2952"/>
                </a:lnTo>
                <a:cubicBezTo>
                  <a:pt x="370" y="2886"/>
                  <a:pt x="447" y="2825"/>
                  <a:pt x="527" y="2825"/>
                </a:cubicBezTo>
                <a:cubicBezTo>
                  <a:pt x="658" y="2825"/>
                  <a:pt x="770" y="2936"/>
                  <a:pt x="770" y="3063"/>
                </a:cubicBezTo>
                <a:cubicBezTo>
                  <a:pt x="770" y="3190"/>
                  <a:pt x="658" y="3286"/>
                  <a:pt x="527" y="3286"/>
                </a:cubicBezTo>
                <a:cubicBezTo>
                  <a:pt x="431" y="3286"/>
                  <a:pt x="351" y="3240"/>
                  <a:pt x="320" y="3159"/>
                </a:cubicBezTo>
                <a:lnTo>
                  <a:pt x="274" y="3159"/>
                </a:lnTo>
                <a:cubicBezTo>
                  <a:pt x="222" y="3159"/>
                  <a:pt x="208" y="3158"/>
                  <a:pt x="208" y="3158"/>
                </a:cubicBezTo>
                <a:lnTo>
                  <a:pt x="208" y="3158"/>
                </a:lnTo>
                <a:cubicBezTo>
                  <a:pt x="207" y="3158"/>
                  <a:pt x="268" y="3165"/>
                  <a:pt x="158" y="3209"/>
                </a:cubicBezTo>
                <a:cubicBezTo>
                  <a:pt x="106" y="3230"/>
                  <a:pt x="77" y="3237"/>
                  <a:pt x="63" y="3237"/>
                </a:cubicBezTo>
                <a:cubicBezTo>
                  <a:pt x="35" y="3237"/>
                  <a:pt x="62" y="3209"/>
                  <a:pt x="62" y="3209"/>
                </a:cubicBezTo>
                <a:lnTo>
                  <a:pt x="0" y="3209"/>
                </a:lnTo>
                <a:lnTo>
                  <a:pt x="0" y="3736"/>
                </a:lnTo>
                <a:lnTo>
                  <a:pt x="335" y="3786"/>
                </a:lnTo>
                <a:cubicBezTo>
                  <a:pt x="370" y="3706"/>
                  <a:pt x="447" y="3656"/>
                  <a:pt x="527" y="3656"/>
                </a:cubicBezTo>
                <a:cubicBezTo>
                  <a:pt x="658" y="3656"/>
                  <a:pt x="770" y="3752"/>
                  <a:pt x="770" y="3882"/>
                </a:cubicBezTo>
                <a:cubicBezTo>
                  <a:pt x="770" y="4009"/>
                  <a:pt x="658" y="4121"/>
                  <a:pt x="527" y="4121"/>
                </a:cubicBezTo>
                <a:cubicBezTo>
                  <a:pt x="431" y="4121"/>
                  <a:pt x="351" y="4056"/>
                  <a:pt x="320" y="3979"/>
                </a:cubicBezTo>
                <a:lnTo>
                  <a:pt x="274" y="3979"/>
                </a:lnTo>
                <a:cubicBezTo>
                  <a:pt x="112" y="3979"/>
                  <a:pt x="320" y="3979"/>
                  <a:pt x="158" y="4040"/>
                </a:cubicBezTo>
                <a:cubicBezTo>
                  <a:pt x="106" y="4057"/>
                  <a:pt x="77" y="4062"/>
                  <a:pt x="63" y="4062"/>
                </a:cubicBezTo>
                <a:cubicBezTo>
                  <a:pt x="35" y="4062"/>
                  <a:pt x="62" y="4040"/>
                  <a:pt x="62" y="4040"/>
                </a:cubicBezTo>
                <a:lnTo>
                  <a:pt x="0" y="4040"/>
                </a:lnTo>
                <a:lnTo>
                  <a:pt x="0" y="4536"/>
                </a:lnTo>
                <a:cubicBezTo>
                  <a:pt x="47" y="4521"/>
                  <a:pt x="112" y="4490"/>
                  <a:pt x="193" y="4490"/>
                </a:cubicBezTo>
                <a:cubicBezTo>
                  <a:pt x="370" y="4490"/>
                  <a:pt x="370" y="4379"/>
                  <a:pt x="562" y="4379"/>
                </a:cubicBezTo>
                <a:lnTo>
                  <a:pt x="912" y="4379"/>
                </a:lnTo>
                <a:cubicBezTo>
                  <a:pt x="1105" y="4379"/>
                  <a:pt x="1105" y="4460"/>
                  <a:pt x="1281" y="4460"/>
                </a:cubicBezTo>
                <a:cubicBezTo>
                  <a:pt x="1458" y="4460"/>
                  <a:pt x="1458" y="4506"/>
                  <a:pt x="1651" y="4506"/>
                </a:cubicBezTo>
                <a:cubicBezTo>
                  <a:pt x="1828" y="4506"/>
                  <a:pt x="1828" y="4460"/>
                  <a:pt x="2005" y="4460"/>
                </a:cubicBezTo>
                <a:cubicBezTo>
                  <a:pt x="2197" y="4460"/>
                  <a:pt x="2197" y="4536"/>
                  <a:pt x="2370" y="4536"/>
                </a:cubicBezTo>
                <a:cubicBezTo>
                  <a:pt x="2547" y="4536"/>
                  <a:pt x="2547" y="4425"/>
                  <a:pt x="2739" y="4425"/>
                </a:cubicBezTo>
                <a:cubicBezTo>
                  <a:pt x="2916" y="4425"/>
                  <a:pt x="2916" y="4521"/>
                  <a:pt x="3093" y="4521"/>
                </a:cubicBezTo>
                <a:cubicBezTo>
                  <a:pt x="3286" y="4521"/>
                  <a:pt x="3286" y="4490"/>
                  <a:pt x="3463" y="4490"/>
                </a:cubicBezTo>
                <a:cubicBezTo>
                  <a:pt x="3640" y="4490"/>
                  <a:pt x="3640" y="4586"/>
                  <a:pt x="3832" y="4586"/>
                </a:cubicBezTo>
                <a:cubicBezTo>
                  <a:pt x="4005" y="4586"/>
                  <a:pt x="4005" y="4394"/>
                  <a:pt x="4182" y="4394"/>
                </a:cubicBezTo>
                <a:cubicBezTo>
                  <a:pt x="4359" y="4394"/>
                  <a:pt x="4359" y="4556"/>
                  <a:pt x="4551" y="4556"/>
                </a:cubicBezTo>
                <a:cubicBezTo>
                  <a:pt x="4728" y="4556"/>
                  <a:pt x="4728" y="4602"/>
                  <a:pt x="4905" y="4602"/>
                </a:cubicBezTo>
                <a:cubicBezTo>
                  <a:pt x="5098" y="4602"/>
                  <a:pt x="5098" y="4440"/>
                  <a:pt x="5275" y="4440"/>
                </a:cubicBezTo>
                <a:cubicBezTo>
                  <a:pt x="5448" y="4440"/>
                  <a:pt x="5448" y="4521"/>
                  <a:pt x="5640" y="4521"/>
                </a:cubicBezTo>
                <a:cubicBezTo>
                  <a:pt x="5817" y="4521"/>
                  <a:pt x="5817" y="4571"/>
                  <a:pt x="5994" y="4571"/>
                </a:cubicBezTo>
                <a:lnTo>
                  <a:pt x="6363" y="4571"/>
                </a:lnTo>
                <a:cubicBezTo>
                  <a:pt x="6540" y="4571"/>
                  <a:pt x="6540" y="4521"/>
                  <a:pt x="6733" y="4521"/>
                </a:cubicBezTo>
                <a:cubicBezTo>
                  <a:pt x="6910" y="4521"/>
                  <a:pt x="6910" y="4425"/>
                  <a:pt x="7083" y="4425"/>
                </a:cubicBezTo>
                <a:cubicBezTo>
                  <a:pt x="7275" y="4425"/>
                  <a:pt x="7275" y="4521"/>
                  <a:pt x="7452" y="4521"/>
                </a:cubicBezTo>
                <a:cubicBezTo>
                  <a:pt x="7629" y="4521"/>
                  <a:pt x="7629" y="4460"/>
                  <a:pt x="7821" y="4460"/>
                </a:cubicBezTo>
                <a:cubicBezTo>
                  <a:pt x="7998" y="4460"/>
                  <a:pt x="7998" y="4410"/>
                  <a:pt x="8175" y="4410"/>
                </a:cubicBezTo>
                <a:cubicBezTo>
                  <a:pt x="8368" y="4410"/>
                  <a:pt x="8368" y="4506"/>
                  <a:pt x="8545" y="4506"/>
                </a:cubicBezTo>
                <a:cubicBezTo>
                  <a:pt x="8718" y="4506"/>
                  <a:pt x="8718" y="4556"/>
                  <a:pt x="8910" y="4556"/>
                </a:cubicBezTo>
                <a:cubicBezTo>
                  <a:pt x="9087" y="4556"/>
                  <a:pt x="9087" y="4506"/>
                  <a:pt x="9264" y="4506"/>
                </a:cubicBezTo>
                <a:cubicBezTo>
                  <a:pt x="9441" y="4506"/>
                  <a:pt x="9441" y="4490"/>
                  <a:pt x="9633" y="4490"/>
                </a:cubicBezTo>
                <a:cubicBezTo>
                  <a:pt x="9810" y="4490"/>
                  <a:pt x="9810" y="4586"/>
                  <a:pt x="9987" y="4586"/>
                </a:cubicBezTo>
                <a:cubicBezTo>
                  <a:pt x="10180" y="4586"/>
                  <a:pt x="10180" y="4394"/>
                  <a:pt x="10353" y="4394"/>
                </a:cubicBezTo>
                <a:cubicBezTo>
                  <a:pt x="10530" y="4394"/>
                  <a:pt x="10530" y="4521"/>
                  <a:pt x="10722" y="4521"/>
                </a:cubicBezTo>
                <a:cubicBezTo>
                  <a:pt x="10899" y="4521"/>
                  <a:pt x="10899" y="4440"/>
                  <a:pt x="11076" y="4440"/>
                </a:cubicBezTo>
                <a:cubicBezTo>
                  <a:pt x="11268" y="4440"/>
                  <a:pt x="11268" y="4602"/>
                  <a:pt x="11445" y="4602"/>
                </a:cubicBezTo>
                <a:cubicBezTo>
                  <a:pt x="11622" y="4602"/>
                  <a:pt x="11622" y="4536"/>
                  <a:pt x="11815" y="4536"/>
                </a:cubicBezTo>
                <a:cubicBezTo>
                  <a:pt x="11988" y="4536"/>
                  <a:pt x="11988" y="4440"/>
                  <a:pt x="12165" y="4440"/>
                </a:cubicBezTo>
                <a:cubicBezTo>
                  <a:pt x="12314" y="4440"/>
                  <a:pt x="12405" y="4577"/>
                  <a:pt x="12500" y="4577"/>
                </a:cubicBezTo>
                <a:cubicBezTo>
                  <a:pt x="12527" y="4577"/>
                  <a:pt x="12555" y="4566"/>
                  <a:pt x="12584" y="4536"/>
                </a:cubicBezTo>
                <a:cubicBezTo>
                  <a:pt x="12711" y="4410"/>
                  <a:pt x="12661" y="4313"/>
                  <a:pt x="12599" y="4106"/>
                </a:cubicBezTo>
                <a:cubicBezTo>
                  <a:pt x="12549" y="3929"/>
                  <a:pt x="12488" y="3944"/>
                  <a:pt x="12488" y="3767"/>
                </a:cubicBezTo>
                <a:cubicBezTo>
                  <a:pt x="12488" y="3575"/>
                  <a:pt x="12534" y="3575"/>
                  <a:pt x="12534" y="3402"/>
                </a:cubicBezTo>
                <a:cubicBezTo>
                  <a:pt x="12534" y="3225"/>
                  <a:pt x="12565" y="3225"/>
                  <a:pt x="12565" y="3032"/>
                </a:cubicBezTo>
                <a:cubicBezTo>
                  <a:pt x="12565" y="2855"/>
                  <a:pt x="12422" y="2855"/>
                  <a:pt x="12422" y="2663"/>
                </a:cubicBezTo>
                <a:cubicBezTo>
                  <a:pt x="12422" y="2486"/>
                  <a:pt x="12599" y="2486"/>
                  <a:pt x="12599" y="2309"/>
                </a:cubicBezTo>
                <a:cubicBezTo>
                  <a:pt x="12599" y="2117"/>
                  <a:pt x="12407" y="2117"/>
                  <a:pt x="12407" y="1940"/>
                </a:cubicBezTo>
                <a:cubicBezTo>
                  <a:pt x="12407" y="1767"/>
                  <a:pt x="12599" y="1767"/>
                  <a:pt x="12599" y="1574"/>
                </a:cubicBezTo>
                <a:cubicBezTo>
                  <a:pt x="12599" y="1397"/>
                  <a:pt x="12519" y="1397"/>
                  <a:pt x="12519" y="1220"/>
                </a:cubicBezTo>
                <a:cubicBezTo>
                  <a:pt x="12519" y="1028"/>
                  <a:pt x="12488" y="1028"/>
                  <a:pt x="12488" y="851"/>
                </a:cubicBezTo>
                <a:cubicBezTo>
                  <a:pt x="12488" y="674"/>
                  <a:pt x="12615" y="674"/>
                  <a:pt x="12615" y="482"/>
                </a:cubicBezTo>
                <a:cubicBezTo>
                  <a:pt x="12615" y="305"/>
                  <a:pt x="12696" y="228"/>
                  <a:pt x="12565" y="97"/>
                </a:cubicBezTo>
                <a:cubicBezTo>
                  <a:pt x="12526" y="58"/>
                  <a:pt x="12491" y="44"/>
                  <a:pt x="12456" y="44"/>
                </a:cubicBezTo>
                <a:cubicBezTo>
                  <a:pt x="12377" y="44"/>
                  <a:pt x="12298" y="112"/>
                  <a:pt x="12165" y="112"/>
                </a:cubicBezTo>
                <a:cubicBezTo>
                  <a:pt x="11988" y="112"/>
                  <a:pt x="11988" y="51"/>
                  <a:pt x="11795" y="51"/>
                </a:cubicBezTo>
                <a:cubicBezTo>
                  <a:pt x="11622" y="51"/>
                  <a:pt x="11622" y="228"/>
                  <a:pt x="11445" y="228"/>
                </a:cubicBezTo>
                <a:cubicBezTo>
                  <a:pt x="11253" y="228"/>
                  <a:pt x="11253" y="147"/>
                  <a:pt x="11076" y="147"/>
                </a:cubicBezTo>
                <a:cubicBezTo>
                  <a:pt x="10899" y="147"/>
                  <a:pt x="10899" y="51"/>
                  <a:pt x="10722" y="51"/>
                </a:cubicBezTo>
                <a:lnTo>
                  <a:pt x="10353" y="51"/>
                </a:lnTo>
                <a:cubicBezTo>
                  <a:pt x="10180" y="51"/>
                  <a:pt x="10180" y="209"/>
                  <a:pt x="9987" y="209"/>
                </a:cubicBezTo>
                <a:cubicBezTo>
                  <a:pt x="9810" y="209"/>
                  <a:pt x="9810" y="1"/>
                  <a:pt x="9633" y="1"/>
                </a:cubicBezTo>
                <a:cubicBezTo>
                  <a:pt x="9441" y="1"/>
                  <a:pt x="9441" y="66"/>
                  <a:pt x="9264" y="66"/>
                </a:cubicBezTo>
                <a:cubicBezTo>
                  <a:pt x="9087" y="66"/>
                  <a:pt x="9087" y="228"/>
                  <a:pt x="8895" y="228"/>
                </a:cubicBezTo>
                <a:lnTo>
                  <a:pt x="8545" y="228"/>
                </a:lnTo>
                <a:cubicBezTo>
                  <a:pt x="8352" y="228"/>
                  <a:pt x="8352" y="243"/>
                  <a:pt x="8175" y="243"/>
                </a:cubicBezTo>
                <a:cubicBezTo>
                  <a:pt x="7998" y="243"/>
                  <a:pt x="7998" y="16"/>
                  <a:pt x="7806" y="16"/>
                </a:cubicBezTo>
                <a:cubicBezTo>
                  <a:pt x="7629" y="16"/>
                  <a:pt x="7629" y="193"/>
                  <a:pt x="7452" y="193"/>
                </a:cubicBezTo>
                <a:cubicBezTo>
                  <a:pt x="7260" y="193"/>
                  <a:pt x="7260" y="112"/>
                  <a:pt x="7083" y="112"/>
                </a:cubicBezTo>
                <a:cubicBezTo>
                  <a:pt x="6910" y="112"/>
                  <a:pt x="6910" y="97"/>
                  <a:pt x="6717" y="97"/>
                </a:cubicBezTo>
                <a:cubicBezTo>
                  <a:pt x="6540" y="97"/>
                  <a:pt x="6540" y="132"/>
                  <a:pt x="6363" y="132"/>
                </a:cubicBezTo>
                <a:cubicBezTo>
                  <a:pt x="6171" y="132"/>
                  <a:pt x="6171" y="209"/>
                  <a:pt x="5994" y="209"/>
                </a:cubicBezTo>
                <a:cubicBezTo>
                  <a:pt x="5817" y="209"/>
                  <a:pt x="5817" y="178"/>
                  <a:pt x="5625" y="178"/>
                </a:cubicBezTo>
                <a:cubicBezTo>
                  <a:pt x="5448" y="178"/>
                  <a:pt x="5448" y="51"/>
                  <a:pt x="5275" y="51"/>
                </a:cubicBezTo>
                <a:cubicBezTo>
                  <a:pt x="5082" y="51"/>
                  <a:pt x="5082" y="82"/>
                  <a:pt x="4905" y="82"/>
                </a:cubicBezTo>
                <a:cubicBezTo>
                  <a:pt x="4728" y="82"/>
                  <a:pt x="4728" y="243"/>
                  <a:pt x="4551" y="243"/>
                </a:cubicBezTo>
                <a:cubicBezTo>
                  <a:pt x="4359" y="243"/>
                  <a:pt x="4359" y="228"/>
                  <a:pt x="4182" y="228"/>
                </a:cubicBezTo>
                <a:cubicBezTo>
                  <a:pt x="4005" y="228"/>
                  <a:pt x="4005" y="82"/>
                  <a:pt x="3813" y="82"/>
                </a:cubicBezTo>
                <a:cubicBezTo>
                  <a:pt x="3640" y="82"/>
                  <a:pt x="3640" y="16"/>
                  <a:pt x="3463" y="16"/>
                </a:cubicBezTo>
                <a:cubicBezTo>
                  <a:pt x="3270" y="16"/>
                  <a:pt x="3270" y="51"/>
                  <a:pt x="3093" y="51"/>
                </a:cubicBezTo>
                <a:cubicBezTo>
                  <a:pt x="2916" y="51"/>
                  <a:pt x="2916" y="35"/>
                  <a:pt x="2724" y="35"/>
                </a:cubicBezTo>
                <a:cubicBezTo>
                  <a:pt x="2547" y="35"/>
                  <a:pt x="2547" y="51"/>
                  <a:pt x="2370" y="51"/>
                </a:cubicBezTo>
                <a:cubicBezTo>
                  <a:pt x="2178" y="51"/>
                  <a:pt x="2178" y="243"/>
                  <a:pt x="2005" y="243"/>
                </a:cubicBezTo>
                <a:cubicBezTo>
                  <a:pt x="1828" y="243"/>
                  <a:pt x="1828" y="112"/>
                  <a:pt x="1635" y="112"/>
                </a:cubicBezTo>
                <a:cubicBezTo>
                  <a:pt x="1458" y="112"/>
                  <a:pt x="1458" y="178"/>
                  <a:pt x="1281" y="178"/>
                </a:cubicBezTo>
                <a:cubicBezTo>
                  <a:pt x="1089" y="178"/>
                  <a:pt x="1089" y="97"/>
                  <a:pt x="912" y="97"/>
                </a:cubicBezTo>
                <a:cubicBezTo>
                  <a:pt x="735" y="97"/>
                  <a:pt x="735" y="1"/>
                  <a:pt x="562" y="1"/>
                </a:cubicBezTo>
                <a:cubicBezTo>
                  <a:pt x="370" y="1"/>
                  <a:pt x="370" y="35"/>
                  <a:pt x="193" y="35"/>
                </a:cubicBezTo>
                <a:cubicBezTo>
                  <a:pt x="112" y="35"/>
                  <a:pt x="62" y="16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5" name="Google Shape;485;p21"/>
          <p:cNvSpPr/>
          <p:nvPr/>
        </p:nvSpPr>
        <p:spPr>
          <a:xfrm rot="-5400000" flipH="1">
            <a:off x="6734224" y="3536163"/>
            <a:ext cx="2339635" cy="439299"/>
          </a:xfrm>
          <a:custGeom>
            <a:avLst/>
            <a:gdLst/>
            <a:ahLst/>
            <a:cxnLst/>
            <a:rect l="l" t="t" r="r" b="b"/>
            <a:pathLst>
              <a:path w="13130" h="3287" extrusionOk="0">
                <a:moveTo>
                  <a:pt x="0" y="1"/>
                </a:moveTo>
                <a:lnTo>
                  <a:pt x="562" y="416"/>
                </a:lnTo>
                <a:lnTo>
                  <a:pt x="0" y="836"/>
                </a:lnTo>
                <a:lnTo>
                  <a:pt x="562" y="1236"/>
                </a:lnTo>
                <a:lnTo>
                  <a:pt x="0" y="1651"/>
                </a:lnTo>
                <a:lnTo>
                  <a:pt x="562" y="2071"/>
                </a:lnTo>
                <a:lnTo>
                  <a:pt x="0" y="2471"/>
                </a:lnTo>
                <a:lnTo>
                  <a:pt x="562" y="2886"/>
                </a:lnTo>
                <a:lnTo>
                  <a:pt x="0" y="3286"/>
                </a:lnTo>
                <a:lnTo>
                  <a:pt x="13130" y="3286"/>
                </a:lnTo>
                <a:lnTo>
                  <a:pt x="12584" y="2886"/>
                </a:lnTo>
                <a:lnTo>
                  <a:pt x="13130" y="2471"/>
                </a:lnTo>
                <a:lnTo>
                  <a:pt x="12584" y="2071"/>
                </a:lnTo>
                <a:lnTo>
                  <a:pt x="13130" y="1651"/>
                </a:lnTo>
                <a:lnTo>
                  <a:pt x="12584" y="1236"/>
                </a:lnTo>
                <a:lnTo>
                  <a:pt x="13130" y="836"/>
                </a:lnTo>
                <a:lnTo>
                  <a:pt x="12584" y="416"/>
                </a:lnTo>
                <a:lnTo>
                  <a:pt x="1313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6" name="Google Shape;486;p21"/>
          <p:cNvSpPr/>
          <p:nvPr/>
        </p:nvSpPr>
        <p:spPr>
          <a:xfrm rot="5400000">
            <a:off x="6843483" y="3699948"/>
            <a:ext cx="2339635" cy="111729"/>
          </a:xfrm>
          <a:custGeom>
            <a:avLst/>
            <a:gdLst/>
            <a:ahLst/>
            <a:cxnLst/>
            <a:rect l="l" t="t" r="r" b="b"/>
            <a:pathLst>
              <a:path w="13130" h="836" extrusionOk="0">
                <a:moveTo>
                  <a:pt x="562" y="1"/>
                </a:moveTo>
                <a:lnTo>
                  <a:pt x="0" y="420"/>
                </a:lnTo>
                <a:lnTo>
                  <a:pt x="562" y="836"/>
                </a:lnTo>
                <a:lnTo>
                  <a:pt x="12584" y="836"/>
                </a:lnTo>
                <a:lnTo>
                  <a:pt x="13130" y="420"/>
                </a:lnTo>
                <a:lnTo>
                  <a:pt x="12584" y="1"/>
                </a:lnTo>
                <a:close/>
              </a:path>
            </a:pathLst>
          </a:custGeom>
          <a:solidFill>
            <a:srgbClr val="983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7" name="Google Shape;487;p21"/>
          <p:cNvSpPr/>
          <p:nvPr/>
        </p:nvSpPr>
        <p:spPr>
          <a:xfrm rot="5400000">
            <a:off x="6623902" y="3701017"/>
            <a:ext cx="2339635" cy="109591"/>
          </a:xfrm>
          <a:custGeom>
            <a:avLst/>
            <a:gdLst/>
            <a:ahLst/>
            <a:cxnLst/>
            <a:rect l="l" t="t" r="r" b="b"/>
            <a:pathLst>
              <a:path w="13130" h="820" extrusionOk="0">
                <a:moveTo>
                  <a:pt x="562" y="0"/>
                </a:moveTo>
                <a:lnTo>
                  <a:pt x="0" y="420"/>
                </a:lnTo>
                <a:lnTo>
                  <a:pt x="562" y="820"/>
                </a:lnTo>
                <a:lnTo>
                  <a:pt x="12584" y="820"/>
                </a:lnTo>
                <a:lnTo>
                  <a:pt x="13130" y="420"/>
                </a:lnTo>
                <a:lnTo>
                  <a:pt x="12584" y="0"/>
                </a:lnTo>
                <a:close/>
              </a:path>
            </a:pathLst>
          </a:custGeom>
          <a:solidFill>
            <a:srgbClr val="983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8" name="Google Shape;488;p2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21"/>
          <p:cNvSpPr txBox="1">
            <a:spLocks noGrp="1"/>
          </p:cNvSpPr>
          <p:nvPr>
            <p:ph type="subTitle" idx="1"/>
          </p:nvPr>
        </p:nvSpPr>
        <p:spPr>
          <a:xfrm>
            <a:off x="1916650" y="3658105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1"/>
          <p:cNvSpPr txBox="1">
            <a:spLocks noGrp="1"/>
          </p:cNvSpPr>
          <p:nvPr>
            <p:ph type="title" idx="2"/>
          </p:nvPr>
        </p:nvSpPr>
        <p:spPr>
          <a:xfrm>
            <a:off x="1796700" y="3177876"/>
            <a:ext cx="2555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1" name="Google Shape;491;p21"/>
          <p:cNvSpPr txBox="1">
            <a:spLocks noGrp="1"/>
          </p:cNvSpPr>
          <p:nvPr>
            <p:ph type="subTitle" idx="3"/>
          </p:nvPr>
        </p:nvSpPr>
        <p:spPr>
          <a:xfrm>
            <a:off x="4911346" y="3658105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2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2" name="Google Shape;492;p21"/>
          <p:cNvSpPr txBox="1">
            <a:spLocks noGrp="1"/>
          </p:cNvSpPr>
          <p:nvPr>
            <p:ph type="title" idx="4"/>
          </p:nvPr>
        </p:nvSpPr>
        <p:spPr>
          <a:xfrm>
            <a:off x="4791400" y="3177876"/>
            <a:ext cx="2555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2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2"/>
          <p:cNvSpPr/>
          <p:nvPr/>
        </p:nvSpPr>
        <p:spPr>
          <a:xfrm>
            <a:off x="1144913" y="532378"/>
            <a:ext cx="6854174" cy="5605455"/>
          </a:xfrm>
          <a:custGeom>
            <a:avLst/>
            <a:gdLst/>
            <a:ahLst/>
            <a:cxnLst/>
            <a:rect l="l" t="t" r="r" b="b"/>
            <a:pathLst>
              <a:path w="15226" h="9339" extrusionOk="0">
                <a:moveTo>
                  <a:pt x="452" y="425"/>
                </a:moveTo>
                <a:cubicBezTo>
                  <a:pt x="568" y="425"/>
                  <a:pt x="653" y="509"/>
                  <a:pt x="653" y="625"/>
                </a:cubicBezTo>
                <a:cubicBezTo>
                  <a:pt x="653" y="723"/>
                  <a:pt x="568" y="808"/>
                  <a:pt x="452" y="808"/>
                </a:cubicBezTo>
                <a:cubicBezTo>
                  <a:pt x="354" y="808"/>
                  <a:pt x="269" y="723"/>
                  <a:pt x="269" y="625"/>
                </a:cubicBezTo>
                <a:cubicBezTo>
                  <a:pt x="269" y="509"/>
                  <a:pt x="354" y="425"/>
                  <a:pt x="452" y="425"/>
                </a:cubicBezTo>
                <a:close/>
                <a:moveTo>
                  <a:pt x="452" y="1161"/>
                </a:moveTo>
                <a:cubicBezTo>
                  <a:pt x="568" y="1161"/>
                  <a:pt x="653" y="1246"/>
                  <a:pt x="653" y="1358"/>
                </a:cubicBezTo>
                <a:cubicBezTo>
                  <a:pt x="653" y="1457"/>
                  <a:pt x="568" y="1559"/>
                  <a:pt x="452" y="1559"/>
                </a:cubicBezTo>
                <a:cubicBezTo>
                  <a:pt x="354" y="1559"/>
                  <a:pt x="269" y="1457"/>
                  <a:pt x="269" y="1358"/>
                </a:cubicBezTo>
                <a:cubicBezTo>
                  <a:pt x="269" y="1246"/>
                  <a:pt x="354" y="1161"/>
                  <a:pt x="452" y="1161"/>
                </a:cubicBezTo>
                <a:close/>
                <a:moveTo>
                  <a:pt x="452" y="1898"/>
                </a:moveTo>
                <a:cubicBezTo>
                  <a:pt x="568" y="1898"/>
                  <a:pt x="653" y="1983"/>
                  <a:pt x="653" y="2095"/>
                </a:cubicBezTo>
                <a:cubicBezTo>
                  <a:pt x="653" y="2207"/>
                  <a:pt x="568" y="2292"/>
                  <a:pt x="452" y="2292"/>
                </a:cubicBezTo>
                <a:cubicBezTo>
                  <a:pt x="354" y="2292"/>
                  <a:pt x="269" y="2207"/>
                  <a:pt x="269" y="2095"/>
                </a:cubicBezTo>
                <a:cubicBezTo>
                  <a:pt x="269" y="1983"/>
                  <a:pt x="354" y="1898"/>
                  <a:pt x="452" y="1898"/>
                </a:cubicBezTo>
                <a:close/>
                <a:moveTo>
                  <a:pt x="452" y="2646"/>
                </a:moveTo>
                <a:cubicBezTo>
                  <a:pt x="568" y="2646"/>
                  <a:pt x="653" y="2730"/>
                  <a:pt x="653" y="2832"/>
                </a:cubicBezTo>
                <a:cubicBezTo>
                  <a:pt x="653" y="2944"/>
                  <a:pt x="568" y="3029"/>
                  <a:pt x="452" y="3029"/>
                </a:cubicBezTo>
                <a:cubicBezTo>
                  <a:pt x="354" y="3029"/>
                  <a:pt x="269" y="2944"/>
                  <a:pt x="269" y="2832"/>
                </a:cubicBezTo>
                <a:cubicBezTo>
                  <a:pt x="269" y="2730"/>
                  <a:pt x="354" y="2646"/>
                  <a:pt x="452" y="2646"/>
                </a:cubicBezTo>
                <a:close/>
                <a:moveTo>
                  <a:pt x="452" y="3369"/>
                </a:moveTo>
                <a:cubicBezTo>
                  <a:pt x="568" y="3369"/>
                  <a:pt x="653" y="3454"/>
                  <a:pt x="653" y="3552"/>
                </a:cubicBezTo>
                <a:lnTo>
                  <a:pt x="653" y="3566"/>
                </a:lnTo>
                <a:lnTo>
                  <a:pt x="653" y="3579"/>
                </a:lnTo>
                <a:cubicBezTo>
                  <a:pt x="653" y="3681"/>
                  <a:pt x="568" y="3766"/>
                  <a:pt x="452" y="3766"/>
                </a:cubicBezTo>
                <a:cubicBezTo>
                  <a:pt x="354" y="3766"/>
                  <a:pt x="269" y="3681"/>
                  <a:pt x="269" y="3579"/>
                </a:cubicBezTo>
                <a:lnTo>
                  <a:pt x="269" y="3566"/>
                </a:lnTo>
                <a:lnTo>
                  <a:pt x="269" y="3552"/>
                </a:lnTo>
                <a:cubicBezTo>
                  <a:pt x="269" y="3454"/>
                  <a:pt x="354" y="3369"/>
                  <a:pt x="452" y="3369"/>
                </a:cubicBezTo>
                <a:close/>
                <a:moveTo>
                  <a:pt x="452" y="4106"/>
                </a:moveTo>
                <a:cubicBezTo>
                  <a:pt x="568" y="4106"/>
                  <a:pt x="653" y="4191"/>
                  <a:pt x="653" y="4303"/>
                </a:cubicBezTo>
                <a:cubicBezTo>
                  <a:pt x="653" y="4401"/>
                  <a:pt x="568" y="4486"/>
                  <a:pt x="452" y="4486"/>
                </a:cubicBezTo>
                <a:cubicBezTo>
                  <a:pt x="354" y="4486"/>
                  <a:pt x="269" y="4401"/>
                  <a:pt x="269" y="4303"/>
                </a:cubicBezTo>
                <a:cubicBezTo>
                  <a:pt x="269" y="4191"/>
                  <a:pt x="354" y="4106"/>
                  <a:pt x="452" y="4106"/>
                </a:cubicBezTo>
                <a:close/>
                <a:moveTo>
                  <a:pt x="452" y="4839"/>
                </a:moveTo>
                <a:cubicBezTo>
                  <a:pt x="568" y="4839"/>
                  <a:pt x="653" y="4924"/>
                  <a:pt x="653" y="5040"/>
                </a:cubicBezTo>
                <a:cubicBezTo>
                  <a:pt x="653" y="5138"/>
                  <a:pt x="568" y="5237"/>
                  <a:pt x="452" y="5237"/>
                </a:cubicBezTo>
                <a:cubicBezTo>
                  <a:pt x="354" y="5237"/>
                  <a:pt x="269" y="5138"/>
                  <a:pt x="269" y="5040"/>
                </a:cubicBezTo>
                <a:cubicBezTo>
                  <a:pt x="269" y="4924"/>
                  <a:pt x="354" y="4839"/>
                  <a:pt x="452" y="4839"/>
                </a:cubicBezTo>
                <a:close/>
                <a:moveTo>
                  <a:pt x="452" y="5576"/>
                </a:moveTo>
                <a:cubicBezTo>
                  <a:pt x="568" y="5576"/>
                  <a:pt x="653" y="5661"/>
                  <a:pt x="653" y="5773"/>
                </a:cubicBezTo>
                <a:cubicBezTo>
                  <a:pt x="653" y="5889"/>
                  <a:pt x="568" y="5974"/>
                  <a:pt x="452" y="5974"/>
                </a:cubicBezTo>
                <a:cubicBezTo>
                  <a:pt x="354" y="5974"/>
                  <a:pt x="269" y="5889"/>
                  <a:pt x="269" y="5773"/>
                </a:cubicBezTo>
                <a:cubicBezTo>
                  <a:pt x="269" y="5661"/>
                  <a:pt x="354" y="5576"/>
                  <a:pt x="452" y="5576"/>
                </a:cubicBezTo>
                <a:close/>
                <a:moveTo>
                  <a:pt x="452" y="6327"/>
                </a:moveTo>
                <a:cubicBezTo>
                  <a:pt x="568" y="6327"/>
                  <a:pt x="653" y="6412"/>
                  <a:pt x="653" y="6510"/>
                </a:cubicBezTo>
                <a:cubicBezTo>
                  <a:pt x="653" y="6622"/>
                  <a:pt x="568" y="6707"/>
                  <a:pt x="452" y="6707"/>
                </a:cubicBezTo>
                <a:cubicBezTo>
                  <a:pt x="354" y="6707"/>
                  <a:pt x="269" y="6622"/>
                  <a:pt x="269" y="6510"/>
                </a:cubicBezTo>
                <a:cubicBezTo>
                  <a:pt x="269" y="6412"/>
                  <a:pt x="354" y="6327"/>
                  <a:pt x="452" y="6327"/>
                </a:cubicBezTo>
                <a:close/>
                <a:moveTo>
                  <a:pt x="452" y="7060"/>
                </a:moveTo>
                <a:cubicBezTo>
                  <a:pt x="568" y="7060"/>
                  <a:pt x="653" y="7145"/>
                  <a:pt x="653" y="7261"/>
                </a:cubicBezTo>
                <a:cubicBezTo>
                  <a:pt x="653" y="7359"/>
                  <a:pt x="568" y="7444"/>
                  <a:pt x="452" y="7444"/>
                </a:cubicBezTo>
                <a:cubicBezTo>
                  <a:pt x="354" y="7444"/>
                  <a:pt x="269" y="7359"/>
                  <a:pt x="269" y="7261"/>
                </a:cubicBezTo>
                <a:cubicBezTo>
                  <a:pt x="269" y="7145"/>
                  <a:pt x="354" y="7060"/>
                  <a:pt x="452" y="7060"/>
                </a:cubicBezTo>
                <a:close/>
                <a:moveTo>
                  <a:pt x="452" y="7797"/>
                </a:moveTo>
                <a:cubicBezTo>
                  <a:pt x="568" y="7797"/>
                  <a:pt x="653" y="7882"/>
                  <a:pt x="653" y="7994"/>
                </a:cubicBezTo>
                <a:cubicBezTo>
                  <a:pt x="653" y="8096"/>
                  <a:pt x="568" y="8195"/>
                  <a:pt x="452" y="8195"/>
                </a:cubicBezTo>
                <a:cubicBezTo>
                  <a:pt x="354" y="8195"/>
                  <a:pt x="269" y="8096"/>
                  <a:pt x="269" y="7994"/>
                </a:cubicBezTo>
                <a:cubicBezTo>
                  <a:pt x="269" y="7882"/>
                  <a:pt x="354" y="7797"/>
                  <a:pt x="452" y="7797"/>
                </a:cubicBezTo>
                <a:close/>
                <a:moveTo>
                  <a:pt x="452" y="8534"/>
                </a:moveTo>
                <a:cubicBezTo>
                  <a:pt x="568" y="8534"/>
                  <a:pt x="653" y="8619"/>
                  <a:pt x="653" y="8731"/>
                </a:cubicBezTo>
                <a:cubicBezTo>
                  <a:pt x="653" y="8843"/>
                  <a:pt x="568" y="8928"/>
                  <a:pt x="452" y="8928"/>
                </a:cubicBezTo>
                <a:cubicBezTo>
                  <a:pt x="354" y="8928"/>
                  <a:pt x="269" y="8843"/>
                  <a:pt x="269" y="8731"/>
                </a:cubicBezTo>
                <a:cubicBezTo>
                  <a:pt x="269" y="8619"/>
                  <a:pt x="354" y="8534"/>
                  <a:pt x="452" y="8534"/>
                </a:cubicBezTo>
                <a:close/>
                <a:moveTo>
                  <a:pt x="1" y="0"/>
                </a:moveTo>
                <a:lnTo>
                  <a:pt x="1" y="9339"/>
                </a:lnTo>
                <a:lnTo>
                  <a:pt x="15225" y="9339"/>
                </a:lnTo>
                <a:lnTo>
                  <a:pt x="15225" y="0"/>
                </a:ln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8" name="Google Shape;498;p2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9" name="Google Shape;499;p22"/>
          <p:cNvSpPr txBox="1">
            <a:spLocks noGrp="1"/>
          </p:cNvSpPr>
          <p:nvPr>
            <p:ph type="subTitle" idx="1"/>
          </p:nvPr>
        </p:nvSpPr>
        <p:spPr>
          <a:xfrm>
            <a:off x="1916650" y="2616489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0" name="Google Shape;500;p22"/>
          <p:cNvSpPr txBox="1">
            <a:spLocks noGrp="1"/>
          </p:cNvSpPr>
          <p:nvPr>
            <p:ph type="title" idx="2"/>
          </p:nvPr>
        </p:nvSpPr>
        <p:spPr>
          <a:xfrm>
            <a:off x="1796700" y="2136259"/>
            <a:ext cx="2555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1" name="Google Shape;501;p22"/>
          <p:cNvSpPr txBox="1">
            <a:spLocks noGrp="1"/>
          </p:cNvSpPr>
          <p:nvPr>
            <p:ph type="subTitle" idx="3"/>
          </p:nvPr>
        </p:nvSpPr>
        <p:spPr>
          <a:xfrm>
            <a:off x="4911346" y="2616489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2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title" idx="4"/>
          </p:nvPr>
        </p:nvSpPr>
        <p:spPr>
          <a:xfrm>
            <a:off x="4791400" y="2136259"/>
            <a:ext cx="2555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3" name="Google Shape;503;p22"/>
          <p:cNvSpPr txBox="1">
            <a:spLocks noGrp="1"/>
          </p:cNvSpPr>
          <p:nvPr>
            <p:ph type="subTitle" idx="5"/>
          </p:nvPr>
        </p:nvSpPr>
        <p:spPr>
          <a:xfrm>
            <a:off x="1916538" y="4698411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4" name="Google Shape;504;p22"/>
          <p:cNvSpPr txBox="1">
            <a:spLocks noGrp="1"/>
          </p:cNvSpPr>
          <p:nvPr>
            <p:ph type="title" idx="6"/>
          </p:nvPr>
        </p:nvSpPr>
        <p:spPr>
          <a:xfrm>
            <a:off x="1796700" y="4218160"/>
            <a:ext cx="2555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5" name="Google Shape;505;p22"/>
          <p:cNvSpPr txBox="1">
            <a:spLocks noGrp="1"/>
          </p:cNvSpPr>
          <p:nvPr>
            <p:ph type="subTitle" idx="7"/>
          </p:nvPr>
        </p:nvSpPr>
        <p:spPr>
          <a:xfrm>
            <a:off x="4911208" y="4698411"/>
            <a:ext cx="231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6" name="Google Shape;506;p22"/>
          <p:cNvSpPr txBox="1">
            <a:spLocks noGrp="1"/>
          </p:cNvSpPr>
          <p:nvPr>
            <p:ph type="title" idx="8"/>
          </p:nvPr>
        </p:nvSpPr>
        <p:spPr>
          <a:xfrm>
            <a:off x="4791369" y="4218160"/>
            <a:ext cx="2555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7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01;p7"/>
          <p:cNvGrpSpPr/>
          <p:nvPr/>
        </p:nvGrpSpPr>
        <p:grpSpPr>
          <a:xfrm>
            <a:off x="1007461" y="559767"/>
            <a:ext cx="7129103" cy="5738484"/>
            <a:chOff x="1007450" y="419824"/>
            <a:chExt cx="7129103" cy="4303863"/>
          </a:xfrm>
        </p:grpSpPr>
        <p:grpSp>
          <p:nvGrpSpPr>
            <p:cNvPr id="3" name="Google Shape;102;p7"/>
            <p:cNvGrpSpPr/>
            <p:nvPr/>
          </p:nvGrpSpPr>
          <p:grpSpPr>
            <a:xfrm>
              <a:off x="1007450" y="419824"/>
              <a:ext cx="7129103" cy="4303863"/>
              <a:chOff x="11123000" y="419824"/>
              <a:chExt cx="7129103" cy="4303863"/>
            </a:xfrm>
          </p:grpSpPr>
          <p:sp>
            <p:nvSpPr>
              <p:cNvPr id="103" name="Google Shape;103;p7"/>
              <p:cNvSpPr/>
              <p:nvPr/>
            </p:nvSpPr>
            <p:spPr>
              <a:xfrm rot="-5400000">
                <a:off x="12535620" y="-992796"/>
                <a:ext cx="4303863" cy="7129103"/>
              </a:xfrm>
              <a:custGeom>
                <a:avLst/>
                <a:gdLst/>
                <a:ahLst/>
                <a:cxnLst/>
                <a:rect l="l" t="t" r="r" b="b"/>
                <a:pathLst>
                  <a:path w="11762" h="18920" extrusionOk="0">
                    <a:moveTo>
                      <a:pt x="497" y="130"/>
                    </a:moveTo>
                    <a:cubicBezTo>
                      <a:pt x="612" y="130"/>
                      <a:pt x="697" y="215"/>
                      <a:pt x="697" y="327"/>
                    </a:cubicBezTo>
                    <a:cubicBezTo>
                      <a:pt x="697" y="425"/>
                      <a:pt x="612" y="524"/>
                      <a:pt x="497" y="524"/>
                    </a:cubicBezTo>
                    <a:cubicBezTo>
                      <a:pt x="398" y="524"/>
                      <a:pt x="300" y="425"/>
                      <a:pt x="300" y="327"/>
                    </a:cubicBezTo>
                    <a:cubicBezTo>
                      <a:pt x="300" y="215"/>
                      <a:pt x="398" y="130"/>
                      <a:pt x="497" y="130"/>
                    </a:cubicBezTo>
                    <a:close/>
                    <a:moveTo>
                      <a:pt x="1176" y="130"/>
                    </a:moveTo>
                    <a:cubicBezTo>
                      <a:pt x="1291" y="130"/>
                      <a:pt x="1376" y="215"/>
                      <a:pt x="1376" y="327"/>
                    </a:cubicBezTo>
                    <a:cubicBezTo>
                      <a:pt x="1376" y="425"/>
                      <a:pt x="1291" y="524"/>
                      <a:pt x="1176" y="524"/>
                    </a:cubicBezTo>
                    <a:cubicBezTo>
                      <a:pt x="1064" y="524"/>
                      <a:pt x="979" y="425"/>
                      <a:pt x="979" y="327"/>
                    </a:cubicBezTo>
                    <a:cubicBezTo>
                      <a:pt x="979" y="215"/>
                      <a:pt x="1064" y="130"/>
                      <a:pt x="1176" y="130"/>
                    </a:cubicBezTo>
                    <a:close/>
                    <a:moveTo>
                      <a:pt x="1841" y="130"/>
                    </a:moveTo>
                    <a:cubicBezTo>
                      <a:pt x="1954" y="130"/>
                      <a:pt x="2038" y="215"/>
                      <a:pt x="2038" y="327"/>
                    </a:cubicBezTo>
                    <a:cubicBezTo>
                      <a:pt x="2038" y="425"/>
                      <a:pt x="1954" y="524"/>
                      <a:pt x="1841" y="524"/>
                    </a:cubicBezTo>
                    <a:cubicBezTo>
                      <a:pt x="1743" y="524"/>
                      <a:pt x="1644" y="425"/>
                      <a:pt x="1644" y="327"/>
                    </a:cubicBezTo>
                    <a:cubicBezTo>
                      <a:pt x="1644" y="215"/>
                      <a:pt x="1743" y="130"/>
                      <a:pt x="1841" y="130"/>
                    </a:cubicBezTo>
                    <a:close/>
                    <a:moveTo>
                      <a:pt x="2521" y="130"/>
                    </a:moveTo>
                    <a:cubicBezTo>
                      <a:pt x="2633" y="130"/>
                      <a:pt x="2718" y="215"/>
                      <a:pt x="2718" y="327"/>
                    </a:cubicBezTo>
                    <a:cubicBezTo>
                      <a:pt x="2718" y="425"/>
                      <a:pt x="2633" y="524"/>
                      <a:pt x="2521" y="524"/>
                    </a:cubicBezTo>
                    <a:cubicBezTo>
                      <a:pt x="2409" y="524"/>
                      <a:pt x="2324" y="425"/>
                      <a:pt x="2324" y="327"/>
                    </a:cubicBezTo>
                    <a:cubicBezTo>
                      <a:pt x="2324" y="215"/>
                      <a:pt x="2409" y="130"/>
                      <a:pt x="2521" y="130"/>
                    </a:cubicBezTo>
                    <a:close/>
                    <a:moveTo>
                      <a:pt x="3186" y="130"/>
                    </a:moveTo>
                    <a:cubicBezTo>
                      <a:pt x="3298" y="130"/>
                      <a:pt x="3383" y="215"/>
                      <a:pt x="3383" y="327"/>
                    </a:cubicBezTo>
                    <a:cubicBezTo>
                      <a:pt x="3383" y="425"/>
                      <a:pt x="3298" y="524"/>
                      <a:pt x="3186" y="524"/>
                    </a:cubicBezTo>
                    <a:cubicBezTo>
                      <a:pt x="3088" y="524"/>
                      <a:pt x="2989" y="425"/>
                      <a:pt x="2989" y="327"/>
                    </a:cubicBezTo>
                    <a:cubicBezTo>
                      <a:pt x="2989" y="215"/>
                      <a:pt x="3088" y="130"/>
                      <a:pt x="3186" y="130"/>
                    </a:cubicBezTo>
                    <a:close/>
                    <a:moveTo>
                      <a:pt x="3865" y="130"/>
                    </a:moveTo>
                    <a:cubicBezTo>
                      <a:pt x="3978" y="130"/>
                      <a:pt x="4062" y="215"/>
                      <a:pt x="4062" y="327"/>
                    </a:cubicBezTo>
                    <a:cubicBezTo>
                      <a:pt x="4062" y="425"/>
                      <a:pt x="3978" y="524"/>
                      <a:pt x="3865" y="524"/>
                    </a:cubicBezTo>
                    <a:cubicBezTo>
                      <a:pt x="3753" y="524"/>
                      <a:pt x="3669" y="425"/>
                      <a:pt x="3669" y="327"/>
                    </a:cubicBezTo>
                    <a:cubicBezTo>
                      <a:pt x="3669" y="215"/>
                      <a:pt x="3753" y="130"/>
                      <a:pt x="3865" y="130"/>
                    </a:cubicBezTo>
                    <a:close/>
                    <a:moveTo>
                      <a:pt x="4531" y="130"/>
                    </a:moveTo>
                    <a:cubicBezTo>
                      <a:pt x="4643" y="130"/>
                      <a:pt x="4728" y="215"/>
                      <a:pt x="4728" y="327"/>
                    </a:cubicBezTo>
                    <a:cubicBezTo>
                      <a:pt x="4728" y="425"/>
                      <a:pt x="4643" y="524"/>
                      <a:pt x="4531" y="524"/>
                    </a:cubicBezTo>
                    <a:cubicBezTo>
                      <a:pt x="4433" y="524"/>
                      <a:pt x="4348" y="425"/>
                      <a:pt x="4348" y="327"/>
                    </a:cubicBezTo>
                    <a:cubicBezTo>
                      <a:pt x="4348" y="215"/>
                      <a:pt x="4433" y="130"/>
                      <a:pt x="4531" y="130"/>
                    </a:cubicBezTo>
                    <a:close/>
                    <a:moveTo>
                      <a:pt x="5210" y="130"/>
                    </a:moveTo>
                    <a:cubicBezTo>
                      <a:pt x="5322" y="130"/>
                      <a:pt x="5407" y="215"/>
                      <a:pt x="5407" y="327"/>
                    </a:cubicBezTo>
                    <a:cubicBezTo>
                      <a:pt x="5407" y="425"/>
                      <a:pt x="5322" y="524"/>
                      <a:pt x="5210" y="524"/>
                    </a:cubicBezTo>
                    <a:cubicBezTo>
                      <a:pt x="5095" y="524"/>
                      <a:pt x="5010" y="425"/>
                      <a:pt x="5010" y="327"/>
                    </a:cubicBezTo>
                    <a:cubicBezTo>
                      <a:pt x="5010" y="215"/>
                      <a:pt x="5095" y="130"/>
                      <a:pt x="5210" y="130"/>
                    </a:cubicBezTo>
                    <a:close/>
                    <a:moveTo>
                      <a:pt x="5876" y="130"/>
                    </a:moveTo>
                    <a:cubicBezTo>
                      <a:pt x="5988" y="130"/>
                      <a:pt x="6073" y="215"/>
                      <a:pt x="6073" y="327"/>
                    </a:cubicBezTo>
                    <a:cubicBezTo>
                      <a:pt x="6073" y="425"/>
                      <a:pt x="5988" y="524"/>
                      <a:pt x="5876" y="524"/>
                    </a:cubicBezTo>
                    <a:cubicBezTo>
                      <a:pt x="5774" y="524"/>
                      <a:pt x="5689" y="425"/>
                      <a:pt x="5689" y="327"/>
                    </a:cubicBezTo>
                    <a:cubicBezTo>
                      <a:pt x="5689" y="215"/>
                      <a:pt x="5774" y="130"/>
                      <a:pt x="5876" y="130"/>
                    </a:cubicBezTo>
                    <a:close/>
                    <a:moveTo>
                      <a:pt x="6555" y="130"/>
                    </a:moveTo>
                    <a:cubicBezTo>
                      <a:pt x="6667" y="130"/>
                      <a:pt x="6752" y="215"/>
                      <a:pt x="6752" y="327"/>
                    </a:cubicBezTo>
                    <a:cubicBezTo>
                      <a:pt x="6752" y="425"/>
                      <a:pt x="6667" y="524"/>
                      <a:pt x="6555" y="524"/>
                    </a:cubicBezTo>
                    <a:cubicBezTo>
                      <a:pt x="6440" y="524"/>
                      <a:pt x="6355" y="425"/>
                      <a:pt x="6355" y="327"/>
                    </a:cubicBezTo>
                    <a:cubicBezTo>
                      <a:pt x="6355" y="215"/>
                      <a:pt x="6440" y="130"/>
                      <a:pt x="6555" y="130"/>
                    </a:cubicBezTo>
                    <a:close/>
                    <a:moveTo>
                      <a:pt x="7217" y="130"/>
                    </a:moveTo>
                    <a:cubicBezTo>
                      <a:pt x="7333" y="130"/>
                      <a:pt x="7418" y="215"/>
                      <a:pt x="7418" y="327"/>
                    </a:cubicBezTo>
                    <a:cubicBezTo>
                      <a:pt x="7418" y="425"/>
                      <a:pt x="7333" y="524"/>
                      <a:pt x="7217" y="524"/>
                    </a:cubicBezTo>
                    <a:cubicBezTo>
                      <a:pt x="7119" y="524"/>
                      <a:pt x="7034" y="425"/>
                      <a:pt x="7034" y="327"/>
                    </a:cubicBezTo>
                    <a:cubicBezTo>
                      <a:pt x="7034" y="215"/>
                      <a:pt x="7119" y="130"/>
                      <a:pt x="7217" y="130"/>
                    </a:cubicBezTo>
                    <a:close/>
                    <a:moveTo>
                      <a:pt x="7897" y="130"/>
                    </a:moveTo>
                    <a:cubicBezTo>
                      <a:pt x="8012" y="130"/>
                      <a:pt x="8097" y="215"/>
                      <a:pt x="8097" y="327"/>
                    </a:cubicBezTo>
                    <a:cubicBezTo>
                      <a:pt x="8097" y="425"/>
                      <a:pt x="8012" y="524"/>
                      <a:pt x="7897" y="524"/>
                    </a:cubicBezTo>
                    <a:cubicBezTo>
                      <a:pt x="7784" y="524"/>
                      <a:pt x="7700" y="425"/>
                      <a:pt x="7700" y="327"/>
                    </a:cubicBezTo>
                    <a:cubicBezTo>
                      <a:pt x="7700" y="215"/>
                      <a:pt x="7784" y="130"/>
                      <a:pt x="7897" y="130"/>
                    </a:cubicBezTo>
                    <a:close/>
                    <a:moveTo>
                      <a:pt x="8562" y="130"/>
                    </a:moveTo>
                    <a:cubicBezTo>
                      <a:pt x="8678" y="130"/>
                      <a:pt x="8763" y="215"/>
                      <a:pt x="8763" y="327"/>
                    </a:cubicBezTo>
                    <a:cubicBezTo>
                      <a:pt x="8763" y="425"/>
                      <a:pt x="8678" y="524"/>
                      <a:pt x="8562" y="524"/>
                    </a:cubicBezTo>
                    <a:cubicBezTo>
                      <a:pt x="8464" y="524"/>
                      <a:pt x="8379" y="425"/>
                      <a:pt x="8379" y="327"/>
                    </a:cubicBezTo>
                    <a:cubicBezTo>
                      <a:pt x="8379" y="215"/>
                      <a:pt x="8464" y="130"/>
                      <a:pt x="8562" y="130"/>
                    </a:cubicBezTo>
                    <a:close/>
                    <a:moveTo>
                      <a:pt x="9241" y="130"/>
                    </a:moveTo>
                    <a:cubicBezTo>
                      <a:pt x="9357" y="130"/>
                      <a:pt x="9442" y="215"/>
                      <a:pt x="9442" y="327"/>
                    </a:cubicBezTo>
                    <a:cubicBezTo>
                      <a:pt x="9442" y="425"/>
                      <a:pt x="9357" y="524"/>
                      <a:pt x="9241" y="524"/>
                    </a:cubicBezTo>
                    <a:cubicBezTo>
                      <a:pt x="9129" y="524"/>
                      <a:pt x="9044" y="425"/>
                      <a:pt x="9044" y="327"/>
                    </a:cubicBezTo>
                    <a:cubicBezTo>
                      <a:pt x="9044" y="215"/>
                      <a:pt x="9129" y="130"/>
                      <a:pt x="9241" y="130"/>
                    </a:cubicBezTo>
                    <a:close/>
                    <a:moveTo>
                      <a:pt x="9907" y="130"/>
                    </a:moveTo>
                    <a:cubicBezTo>
                      <a:pt x="10019" y="130"/>
                      <a:pt x="10104" y="215"/>
                      <a:pt x="10104" y="327"/>
                    </a:cubicBezTo>
                    <a:cubicBezTo>
                      <a:pt x="10104" y="425"/>
                      <a:pt x="10019" y="524"/>
                      <a:pt x="9907" y="524"/>
                    </a:cubicBezTo>
                    <a:cubicBezTo>
                      <a:pt x="9808" y="524"/>
                      <a:pt x="9724" y="425"/>
                      <a:pt x="9724" y="327"/>
                    </a:cubicBezTo>
                    <a:cubicBezTo>
                      <a:pt x="9724" y="215"/>
                      <a:pt x="9808" y="130"/>
                      <a:pt x="9907" y="130"/>
                    </a:cubicBezTo>
                    <a:close/>
                    <a:moveTo>
                      <a:pt x="10586" y="130"/>
                    </a:moveTo>
                    <a:cubicBezTo>
                      <a:pt x="10698" y="130"/>
                      <a:pt x="10783" y="215"/>
                      <a:pt x="10783" y="327"/>
                    </a:cubicBezTo>
                    <a:cubicBezTo>
                      <a:pt x="10783" y="425"/>
                      <a:pt x="10698" y="524"/>
                      <a:pt x="10586" y="524"/>
                    </a:cubicBezTo>
                    <a:cubicBezTo>
                      <a:pt x="10474" y="524"/>
                      <a:pt x="10389" y="425"/>
                      <a:pt x="10389" y="327"/>
                    </a:cubicBezTo>
                    <a:cubicBezTo>
                      <a:pt x="10389" y="215"/>
                      <a:pt x="10474" y="130"/>
                      <a:pt x="10586" y="130"/>
                    </a:cubicBezTo>
                    <a:close/>
                    <a:moveTo>
                      <a:pt x="11252" y="130"/>
                    </a:moveTo>
                    <a:cubicBezTo>
                      <a:pt x="11364" y="130"/>
                      <a:pt x="11449" y="215"/>
                      <a:pt x="11449" y="327"/>
                    </a:cubicBezTo>
                    <a:cubicBezTo>
                      <a:pt x="11449" y="425"/>
                      <a:pt x="11364" y="524"/>
                      <a:pt x="11252" y="524"/>
                    </a:cubicBezTo>
                    <a:cubicBezTo>
                      <a:pt x="11153" y="524"/>
                      <a:pt x="11068" y="425"/>
                      <a:pt x="11068" y="327"/>
                    </a:cubicBezTo>
                    <a:cubicBezTo>
                      <a:pt x="11068" y="215"/>
                      <a:pt x="11153" y="130"/>
                      <a:pt x="11252" y="130"/>
                    </a:cubicBezTo>
                    <a:close/>
                    <a:moveTo>
                      <a:pt x="1" y="1"/>
                    </a:moveTo>
                    <a:lnTo>
                      <a:pt x="1" y="18920"/>
                    </a:lnTo>
                    <a:lnTo>
                      <a:pt x="11761" y="18920"/>
                    </a:lnTo>
                    <a:lnTo>
                      <a:pt x="11761" y="1"/>
                    </a:lnTo>
                    <a:close/>
                  </a:path>
                </a:pathLst>
              </a:custGeom>
              <a:solidFill>
                <a:srgbClr val="F5F3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7"/>
              <p:cNvSpPr/>
              <p:nvPr/>
            </p:nvSpPr>
            <p:spPr>
              <a:xfrm rot="-5400000">
                <a:off x="14761914" y="-2914490"/>
                <a:ext cx="21589" cy="6958789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468" extrusionOk="0">
                    <a:moveTo>
                      <a:pt x="58" y="0"/>
                    </a:moveTo>
                    <a:cubicBezTo>
                      <a:pt x="41" y="31"/>
                      <a:pt x="14" y="45"/>
                      <a:pt x="1" y="45"/>
                    </a:cubicBezTo>
                    <a:lnTo>
                      <a:pt x="1" y="18468"/>
                    </a:lnTo>
                    <a:lnTo>
                      <a:pt x="58" y="1846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 rot="-5400000">
                <a:off x="14677017" y="-2828141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71" y="1890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7"/>
              <p:cNvSpPr/>
              <p:nvPr/>
            </p:nvSpPr>
            <p:spPr>
              <a:xfrm rot="-5400000">
                <a:off x="14754190" y="-2585574"/>
                <a:ext cx="21589" cy="6974237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509" extrusionOk="0">
                    <a:moveTo>
                      <a:pt x="0" y="1"/>
                    </a:moveTo>
                    <a:lnTo>
                      <a:pt x="0" y="18509"/>
                    </a:lnTo>
                    <a:lnTo>
                      <a:pt x="58" y="18509"/>
                    </a:lnTo>
                    <a:lnTo>
                      <a:pt x="58" y="72"/>
                    </a:lnTo>
                    <a:cubicBezTo>
                      <a:pt x="28" y="58"/>
                      <a:pt x="14" y="28"/>
                      <a:pt x="0" y="1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 rot="-5400000">
                <a:off x="14765737" y="-2403878"/>
                <a:ext cx="25248" cy="6947484"/>
              </a:xfrm>
              <a:custGeom>
                <a:avLst/>
                <a:gdLst/>
                <a:ahLst/>
                <a:cxnLst/>
                <a:rect l="l" t="t" r="r" b="b"/>
                <a:pathLst>
                  <a:path w="69" h="18438" extrusionOk="0">
                    <a:moveTo>
                      <a:pt x="68" y="1"/>
                    </a:moveTo>
                    <a:cubicBezTo>
                      <a:pt x="41" y="15"/>
                      <a:pt x="27" y="28"/>
                      <a:pt x="0" y="28"/>
                    </a:cubicBezTo>
                    <a:lnTo>
                      <a:pt x="0" y="18438"/>
                    </a:lnTo>
                    <a:lnTo>
                      <a:pt x="68" y="1843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 rot="-5400000">
                <a:off x="14679578" y="-2323547"/>
                <a:ext cx="21223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8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58" y="18906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7"/>
              <p:cNvSpPr/>
              <p:nvPr/>
            </p:nvSpPr>
            <p:spPr>
              <a:xfrm rot="-5400000">
                <a:off x="14676834" y="-2155776"/>
                <a:ext cx="26712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72" y="18906"/>
                    </a:lnTo>
                    <a:lnTo>
                      <a:pt x="72" y="438"/>
                    </a:lnTo>
                    <a:cubicBezTo>
                      <a:pt x="42" y="411"/>
                      <a:pt x="14" y="354"/>
                      <a:pt x="14" y="313"/>
                    </a:cubicBezTo>
                    <a:cubicBezTo>
                      <a:pt x="14" y="255"/>
                      <a:pt x="42" y="214"/>
                      <a:pt x="72" y="170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rot="-5400000">
                <a:off x="14772841" y="-1893277"/>
                <a:ext cx="21589" cy="6936934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410" extrusionOk="0">
                    <a:moveTo>
                      <a:pt x="58" y="0"/>
                    </a:moveTo>
                    <a:cubicBezTo>
                      <a:pt x="45" y="0"/>
                      <a:pt x="18" y="14"/>
                      <a:pt x="1" y="14"/>
                    </a:cubicBezTo>
                    <a:lnTo>
                      <a:pt x="1" y="18410"/>
                    </a:lnTo>
                    <a:lnTo>
                      <a:pt x="58" y="1841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7"/>
              <p:cNvSpPr/>
              <p:nvPr/>
            </p:nvSpPr>
            <p:spPr>
              <a:xfrm rot="-5400000">
                <a:off x="14677017" y="-1818953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 rot="-5400000">
                <a:off x="14679944" y="-1650633"/>
                <a:ext cx="20491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6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55" y="18906"/>
                    </a:lnTo>
                    <a:lnTo>
                      <a:pt x="55" y="384"/>
                    </a:lnTo>
                    <a:cubicBezTo>
                      <a:pt x="55" y="354"/>
                      <a:pt x="42" y="340"/>
                      <a:pt x="42" y="313"/>
                    </a:cubicBezTo>
                    <a:cubicBezTo>
                      <a:pt x="42" y="286"/>
                      <a:pt x="55" y="255"/>
                      <a:pt x="55" y="228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 rot="-5400000">
                <a:off x="14770463" y="-1388866"/>
                <a:ext cx="26346" cy="6936934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410" extrusionOk="0">
                    <a:moveTo>
                      <a:pt x="0" y="0"/>
                    </a:moveTo>
                    <a:lnTo>
                      <a:pt x="0" y="18410"/>
                    </a:lnTo>
                    <a:lnTo>
                      <a:pt x="71" y="18410"/>
                    </a:lnTo>
                    <a:lnTo>
                      <a:pt x="71" y="0"/>
                    </a:lnTo>
                    <a:cubicBezTo>
                      <a:pt x="58" y="0"/>
                      <a:pt x="44" y="14"/>
                      <a:pt x="44" y="14"/>
                    </a:cubicBezTo>
                    <a:cubicBezTo>
                      <a:pt x="27" y="14"/>
                      <a:pt x="14" y="0"/>
                      <a:pt x="0" y="0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 rot="-5400000">
                <a:off x="14680127" y="-1313810"/>
                <a:ext cx="20125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8906" extrusionOk="0">
                    <a:moveTo>
                      <a:pt x="0" y="0"/>
                    </a:moveTo>
                    <a:lnTo>
                      <a:pt x="0" y="228"/>
                    </a:lnTo>
                    <a:cubicBezTo>
                      <a:pt x="14" y="255"/>
                      <a:pt x="14" y="286"/>
                      <a:pt x="14" y="313"/>
                    </a:cubicBezTo>
                    <a:cubicBezTo>
                      <a:pt x="14" y="340"/>
                      <a:pt x="14" y="371"/>
                      <a:pt x="0" y="398"/>
                    </a:cubicBezTo>
                    <a:lnTo>
                      <a:pt x="0" y="18906"/>
                    </a:lnTo>
                    <a:lnTo>
                      <a:pt x="55" y="1890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 rot="-5400000">
                <a:off x="14676834" y="-1145490"/>
                <a:ext cx="26712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 rot="-5400000">
                <a:off x="14773024" y="-884272"/>
                <a:ext cx="21223" cy="6936934"/>
              </a:xfrm>
              <a:custGeom>
                <a:avLst/>
                <a:gdLst/>
                <a:ahLst/>
                <a:cxnLst/>
                <a:rect l="l" t="t" r="r" b="b"/>
                <a:pathLst>
                  <a:path w="58" h="18410" extrusionOk="0">
                    <a:moveTo>
                      <a:pt x="0" y="0"/>
                    </a:moveTo>
                    <a:lnTo>
                      <a:pt x="0" y="18410"/>
                    </a:lnTo>
                    <a:lnTo>
                      <a:pt x="58" y="18410"/>
                    </a:lnTo>
                    <a:lnTo>
                      <a:pt x="58" y="14"/>
                    </a:lnTo>
                    <a:cubicBezTo>
                      <a:pt x="41" y="0"/>
                      <a:pt x="14" y="0"/>
                      <a:pt x="0" y="0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 rot="-5400000">
                <a:off x="14677017" y="-808668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1" y="0"/>
                    </a:moveTo>
                    <a:lnTo>
                      <a:pt x="1" y="170"/>
                    </a:lnTo>
                    <a:cubicBezTo>
                      <a:pt x="45" y="214"/>
                      <a:pt x="58" y="255"/>
                      <a:pt x="58" y="313"/>
                    </a:cubicBezTo>
                    <a:cubicBezTo>
                      <a:pt x="58" y="354"/>
                      <a:pt x="45" y="411"/>
                      <a:pt x="1" y="438"/>
                    </a:cubicBezTo>
                    <a:lnTo>
                      <a:pt x="1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 rot="-5400000">
                <a:off x="14679395" y="-640896"/>
                <a:ext cx="21589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59" y="1890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 rot="-5400000">
                <a:off x="14765737" y="-384405"/>
                <a:ext cx="25248" cy="6947484"/>
              </a:xfrm>
              <a:custGeom>
                <a:avLst/>
                <a:gdLst/>
                <a:ahLst/>
                <a:cxnLst/>
                <a:rect l="l" t="t" r="r" b="b"/>
                <a:pathLst>
                  <a:path w="69" h="18438" extrusionOk="0">
                    <a:moveTo>
                      <a:pt x="1" y="1"/>
                    </a:moveTo>
                    <a:lnTo>
                      <a:pt x="1" y="18438"/>
                    </a:lnTo>
                    <a:lnTo>
                      <a:pt x="69" y="18438"/>
                    </a:lnTo>
                    <a:lnTo>
                      <a:pt x="69" y="28"/>
                    </a:lnTo>
                    <a:cubicBezTo>
                      <a:pt x="41" y="28"/>
                      <a:pt x="28" y="15"/>
                      <a:pt x="1" y="1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7"/>
              <p:cNvSpPr/>
              <p:nvPr/>
            </p:nvSpPr>
            <p:spPr>
              <a:xfrm rot="-5400000">
                <a:off x="14756827" y="-226824"/>
                <a:ext cx="21589" cy="6968962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495" extrusionOk="0">
                    <a:moveTo>
                      <a:pt x="58" y="0"/>
                    </a:moveTo>
                    <a:cubicBezTo>
                      <a:pt x="45" y="27"/>
                      <a:pt x="31" y="44"/>
                      <a:pt x="1" y="58"/>
                    </a:cubicBezTo>
                    <a:lnTo>
                      <a:pt x="1" y="18495"/>
                    </a:lnTo>
                    <a:lnTo>
                      <a:pt x="58" y="1849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7"/>
              <p:cNvSpPr/>
              <p:nvPr/>
            </p:nvSpPr>
            <p:spPr>
              <a:xfrm rot="-5400000">
                <a:off x="14677017" y="-136486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 rot="-5400000">
                <a:off x="14762097" y="115086"/>
                <a:ext cx="21223" cy="6958789"/>
              </a:xfrm>
              <a:custGeom>
                <a:avLst/>
                <a:gdLst/>
                <a:ahLst/>
                <a:cxnLst/>
                <a:rect l="l" t="t" r="r" b="b"/>
                <a:pathLst>
                  <a:path w="58" h="18468" extrusionOk="0">
                    <a:moveTo>
                      <a:pt x="0" y="0"/>
                    </a:moveTo>
                    <a:lnTo>
                      <a:pt x="0" y="18468"/>
                    </a:lnTo>
                    <a:lnTo>
                      <a:pt x="58" y="18468"/>
                    </a:lnTo>
                    <a:lnTo>
                      <a:pt x="58" y="45"/>
                    </a:lnTo>
                    <a:cubicBezTo>
                      <a:pt x="44" y="45"/>
                      <a:pt x="17" y="17"/>
                      <a:pt x="0" y="0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 rot="-5400000">
                <a:off x="14762556" y="286060"/>
                <a:ext cx="26712" cy="6952383"/>
              </a:xfrm>
              <a:custGeom>
                <a:avLst/>
                <a:gdLst/>
                <a:ahLst/>
                <a:cxnLst/>
                <a:rect l="l" t="t" r="r" b="b"/>
                <a:pathLst>
                  <a:path w="73" h="18451" extrusionOk="0">
                    <a:moveTo>
                      <a:pt x="72" y="0"/>
                    </a:moveTo>
                    <a:cubicBezTo>
                      <a:pt x="59" y="14"/>
                      <a:pt x="28" y="28"/>
                      <a:pt x="1" y="41"/>
                    </a:cubicBezTo>
                    <a:lnTo>
                      <a:pt x="1" y="18451"/>
                    </a:lnTo>
                    <a:lnTo>
                      <a:pt x="72" y="1845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7"/>
              <p:cNvSpPr/>
              <p:nvPr/>
            </p:nvSpPr>
            <p:spPr>
              <a:xfrm rot="-5400000">
                <a:off x="14680127" y="368657"/>
                <a:ext cx="20125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55" y="1890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 rot="-5400000">
                <a:off x="14749362" y="609506"/>
                <a:ext cx="26346" cy="6979136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522" extrusionOk="0">
                    <a:moveTo>
                      <a:pt x="1" y="0"/>
                    </a:moveTo>
                    <a:lnTo>
                      <a:pt x="1" y="18522"/>
                    </a:lnTo>
                    <a:lnTo>
                      <a:pt x="72" y="18522"/>
                    </a:lnTo>
                    <a:lnTo>
                      <a:pt x="72" y="85"/>
                    </a:lnTo>
                    <a:cubicBezTo>
                      <a:pt x="45" y="54"/>
                      <a:pt x="14" y="27"/>
                      <a:pt x="1" y="0"/>
                    </a:cubicBez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 rot="-5400000">
                <a:off x="14770753" y="796289"/>
                <a:ext cx="20491" cy="694220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8424" extrusionOk="0">
                    <a:moveTo>
                      <a:pt x="55" y="1"/>
                    </a:moveTo>
                    <a:cubicBezTo>
                      <a:pt x="42" y="14"/>
                      <a:pt x="15" y="14"/>
                      <a:pt x="1" y="14"/>
                    </a:cubicBezTo>
                    <a:lnTo>
                      <a:pt x="1" y="18424"/>
                    </a:lnTo>
                    <a:lnTo>
                      <a:pt x="55" y="18424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7"/>
              <p:cNvSpPr/>
              <p:nvPr/>
            </p:nvSpPr>
            <p:spPr>
              <a:xfrm rot="-5400000">
                <a:off x="14677017" y="873800"/>
                <a:ext cx="26346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906" extrusionOk="0">
                    <a:moveTo>
                      <a:pt x="0" y="0"/>
                    </a:moveTo>
                    <a:lnTo>
                      <a:pt x="0" y="18906"/>
                    </a:lnTo>
                    <a:lnTo>
                      <a:pt x="72" y="189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7"/>
              <p:cNvSpPr/>
              <p:nvPr/>
            </p:nvSpPr>
            <p:spPr>
              <a:xfrm rot="-5400000">
                <a:off x="14679395" y="1041571"/>
                <a:ext cx="21589" cy="7123828"/>
              </a:xfrm>
              <a:custGeom>
                <a:avLst/>
                <a:gdLst/>
                <a:ahLst/>
                <a:cxnLst/>
                <a:rect l="l" t="t" r="r" b="b"/>
                <a:pathLst>
                  <a:path w="59" h="18906" extrusionOk="0">
                    <a:moveTo>
                      <a:pt x="1" y="0"/>
                    </a:moveTo>
                    <a:lnTo>
                      <a:pt x="1" y="18906"/>
                    </a:lnTo>
                    <a:lnTo>
                      <a:pt x="58" y="18906"/>
                    </a:lnTo>
                    <a:lnTo>
                      <a:pt x="58" y="425"/>
                    </a:lnTo>
                    <a:cubicBezTo>
                      <a:pt x="28" y="398"/>
                      <a:pt x="14" y="354"/>
                      <a:pt x="14" y="313"/>
                    </a:cubicBezTo>
                    <a:cubicBezTo>
                      <a:pt x="14" y="255"/>
                      <a:pt x="28" y="214"/>
                      <a:pt x="58" y="184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ED2A5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" name="Google Shape;129;p7"/>
            <p:cNvSpPr/>
            <p:nvPr/>
          </p:nvSpPr>
          <p:spPr>
            <a:xfrm rot="-5400000">
              <a:off x="-827292" y="2558191"/>
              <a:ext cx="4303863" cy="27130"/>
            </a:xfrm>
            <a:custGeom>
              <a:avLst/>
              <a:gdLst/>
              <a:ahLst/>
              <a:cxnLst/>
              <a:rect l="l" t="t" r="r" b="b"/>
              <a:pathLst>
                <a:path w="11762" h="72" extrusionOk="0">
                  <a:moveTo>
                    <a:pt x="1" y="1"/>
                  </a:moveTo>
                  <a:lnTo>
                    <a:pt x="1" y="72"/>
                  </a:lnTo>
                  <a:lnTo>
                    <a:pt x="11761" y="72"/>
                  </a:lnTo>
                  <a:lnTo>
                    <a:pt x="11761" y="1"/>
                  </a:lnTo>
                  <a:close/>
                </a:path>
              </a:pathLst>
            </a:custGeom>
            <a:solidFill>
              <a:srgbClr val="E6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537976" y="725701"/>
            <a:ext cx="57603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subTitle" idx="1"/>
          </p:nvPr>
        </p:nvSpPr>
        <p:spPr>
          <a:xfrm>
            <a:off x="2237250" y="2787400"/>
            <a:ext cx="4669500" cy="1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3"/>
          <p:cNvSpPr/>
          <p:nvPr/>
        </p:nvSpPr>
        <p:spPr>
          <a:xfrm>
            <a:off x="463926" y="506167"/>
            <a:ext cx="8217957" cy="5845692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3"/>
          <p:cNvSpPr txBox="1">
            <a:spLocks noGrp="1"/>
          </p:cNvSpPr>
          <p:nvPr>
            <p:ph type="title"/>
          </p:nvPr>
        </p:nvSpPr>
        <p:spPr>
          <a:xfrm>
            <a:off x="2893875" y="720000"/>
            <a:ext cx="33564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3" name="Google Shape;513;p23"/>
          <p:cNvSpPr txBox="1">
            <a:spLocks noGrp="1"/>
          </p:cNvSpPr>
          <p:nvPr>
            <p:ph type="subTitle" idx="1"/>
          </p:nvPr>
        </p:nvSpPr>
        <p:spPr>
          <a:xfrm>
            <a:off x="1327850" y="2914917"/>
            <a:ext cx="2670000" cy="1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2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3283555" y="2608867"/>
            <a:ext cx="25770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9" name="Google Shape;519;p24"/>
          <p:cNvSpPr txBox="1">
            <a:spLocks noGrp="1"/>
          </p:cNvSpPr>
          <p:nvPr>
            <p:ph type="subTitle" idx="1"/>
          </p:nvPr>
        </p:nvSpPr>
        <p:spPr>
          <a:xfrm>
            <a:off x="3283550" y="3317547"/>
            <a:ext cx="2577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" name="Google Shape;520;p24"/>
          <p:cNvGrpSpPr/>
          <p:nvPr/>
        </p:nvGrpSpPr>
        <p:grpSpPr>
          <a:xfrm>
            <a:off x="2230299" y="1209203"/>
            <a:ext cx="4425072" cy="4252540"/>
            <a:chOff x="2230299" y="906900"/>
            <a:chExt cx="4425072" cy="3189405"/>
          </a:xfrm>
        </p:grpSpPr>
        <p:sp>
          <p:nvSpPr>
            <p:cNvPr id="521" name="Google Shape;521;p24"/>
            <p:cNvSpPr/>
            <p:nvPr/>
          </p:nvSpPr>
          <p:spPr>
            <a:xfrm>
              <a:off x="2548873" y="1357481"/>
              <a:ext cx="4106497" cy="2738824"/>
            </a:xfrm>
            <a:custGeom>
              <a:avLst/>
              <a:gdLst/>
              <a:ahLst/>
              <a:cxnLst/>
              <a:rect l="l" t="t" r="r" b="b"/>
              <a:pathLst>
                <a:path w="13754" h="3814" extrusionOk="0">
                  <a:moveTo>
                    <a:pt x="0" y="1"/>
                  </a:moveTo>
                  <a:lnTo>
                    <a:pt x="0" y="3717"/>
                  </a:lnTo>
                  <a:lnTo>
                    <a:pt x="192" y="3752"/>
                  </a:lnTo>
                  <a:lnTo>
                    <a:pt x="516" y="3782"/>
                  </a:lnTo>
                  <a:lnTo>
                    <a:pt x="850" y="3736"/>
                  </a:lnTo>
                  <a:lnTo>
                    <a:pt x="1173" y="3575"/>
                  </a:lnTo>
                  <a:lnTo>
                    <a:pt x="1508" y="3702"/>
                  </a:lnTo>
                  <a:lnTo>
                    <a:pt x="1827" y="3590"/>
                  </a:lnTo>
                  <a:lnTo>
                    <a:pt x="2166" y="3656"/>
                  </a:lnTo>
                  <a:lnTo>
                    <a:pt x="2485" y="3590"/>
                  </a:lnTo>
                  <a:lnTo>
                    <a:pt x="2808" y="3640"/>
                  </a:lnTo>
                  <a:lnTo>
                    <a:pt x="3143" y="3767"/>
                  </a:lnTo>
                  <a:lnTo>
                    <a:pt x="3462" y="3798"/>
                  </a:lnTo>
                  <a:lnTo>
                    <a:pt x="3801" y="3702"/>
                  </a:lnTo>
                  <a:lnTo>
                    <a:pt x="4120" y="3782"/>
                  </a:lnTo>
                  <a:lnTo>
                    <a:pt x="4459" y="3767"/>
                  </a:lnTo>
                  <a:lnTo>
                    <a:pt x="4778" y="3813"/>
                  </a:lnTo>
                  <a:lnTo>
                    <a:pt x="5117" y="3544"/>
                  </a:lnTo>
                  <a:lnTo>
                    <a:pt x="5436" y="3671"/>
                  </a:lnTo>
                  <a:lnTo>
                    <a:pt x="5771" y="3640"/>
                  </a:lnTo>
                  <a:lnTo>
                    <a:pt x="6094" y="3605"/>
                  </a:lnTo>
                  <a:lnTo>
                    <a:pt x="6413" y="3621"/>
                  </a:lnTo>
                  <a:lnTo>
                    <a:pt x="6752" y="3717"/>
                  </a:lnTo>
                  <a:lnTo>
                    <a:pt x="7071" y="3590"/>
                  </a:lnTo>
                  <a:lnTo>
                    <a:pt x="7406" y="3575"/>
                  </a:lnTo>
                  <a:lnTo>
                    <a:pt x="7729" y="3782"/>
                  </a:lnTo>
                  <a:lnTo>
                    <a:pt x="8063" y="3656"/>
                  </a:lnTo>
                  <a:lnTo>
                    <a:pt x="8387" y="3813"/>
                  </a:lnTo>
                  <a:lnTo>
                    <a:pt x="8706" y="3702"/>
                  </a:lnTo>
                  <a:lnTo>
                    <a:pt x="9041" y="3736"/>
                  </a:lnTo>
                  <a:lnTo>
                    <a:pt x="9364" y="3640"/>
                  </a:lnTo>
                  <a:lnTo>
                    <a:pt x="9698" y="3782"/>
                  </a:lnTo>
                  <a:lnTo>
                    <a:pt x="10022" y="3590"/>
                  </a:lnTo>
                  <a:lnTo>
                    <a:pt x="10356" y="3702"/>
                  </a:lnTo>
                  <a:lnTo>
                    <a:pt x="10676" y="3813"/>
                  </a:lnTo>
                  <a:lnTo>
                    <a:pt x="11014" y="3686"/>
                  </a:lnTo>
                  <a:lnTo>
                    <a:pt x="11333" y="3767"/>
                  </a:lnTo>
                  <a:lnTo>
                    <a:pt x="11657" y="3621"/>
                  </a:lnTo>
                  <a:lnTo>
                    <a:pt x="11991" y="3544"/>
                  </a:lnTo>
                  <a:lnTo>
                    <a:pt x="12311" y="3621"/>
                  </a:lnTo>
                  <a:lnTo>
                    <a:pt x="12649" y="3767"/>
                  </a:lnTo>
                  <a:lnTo>
                    <a:pt x="12968" y="3736"/>
                  </a:lnTo>
                  <a:lnTo>
                    <a:pt x="13307" y="3590"/>
                  </a:lnTo>
                  <a:lnTo>
                    <a:pt x="13676" y="3736"/>
                  </a:lnTo>
                  <a:lnTo>
                    <a:pt x="13530" y="3367"/>
                  </a:lnTo>
                  <a:lnTo>
                    <a:pt x="13753" y="3028"/>
                  </a:lnTo>
                  <a:lnTo>
                    <a:pt x="13676" y="2709"/>
                  </a:lnTo>
                  <a:lnTo>
                    <a:pt x="13722" y="2390"/>
                  </a:lnTo>
                  <a:lnTo>
                    <a:pt x="13722" y="2067"/>
                  </a:lnTo>
                  <a:lnTo>
                    <a:pt x="13580" y="1747"/>
                  </a:lnTo>
                  <a:lnTo>
                    <a:pt x="13676" y="1428"/>
                  </a:lnTo>
                  <a:lnTo>
                    <a:pt x="13676" y="1105"/>
                  </a:lnTo>
                  <a:lnTo>
                    <a:pt x="13642" y="786"/>
                  </a:lnTo>
                  <a:lnTo>
                    <a:pt x="13611" y="466"/>
                  </a:lnTo>
                  <a:lnTo>
                    <a:pt x="13530" y="143"/>
                  </a:lnTo>
                  <a:lnTo>
                    <a:pt x="13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230299" y="906900"/>
              <a:ext cx="1729382" cy="1250393"/>
            </a:xfrm>
            <a:custGeom>
              <a:avLst/>
              <a:gdLst/>
              <a:ahLst/>
              <a:cxnLst/>
              <a:rect l="l" t="t" r="r" b="b"/>
              <a:pathLst>
                <a:path w="5098" h="3686" extrusionOk="0">
                  <a:moveTo>
                    <a:pt x="4601" y="289"/>
                  </a:moveTo>
                  <a:lnTo>
                    <a:pt x="4424" y="208"/>
                  </a:lnTo>
                  <a:lnTo>
                    <a:pt x="4424" y="81"/>
                  </a:lnTo>
                  <a:lnTo>
                    <a:pt x="4363" y="0"/>
                  </a:lnTo>
                  <a:lnTo>
                    <a:pt x="4059" y="177"/>
                  </a:lnTo>
                  <a:lnTo>
                    <a:pt x="1524" y="1666"/>
                  </a:lnTo>
                  <a:lnTo>
                    <a:pt x="0" y="2562"/>
                  </a:lnTo>
                  <a:lnTo>
                    <a:pt x="131" y="2693"/>
                  </a:lnTo>
                  <a:lnTo>
                    <a:pt x="162" y="2836"/>
                  </a:lnTo>
                  <a:lnTo>
                    <a:pt x="227" y="2947"/>
                  </a:lnTo>
                  <a:lnTo>
                    <a:pt x="339" y="3013"/>
                  </a:lnTo>
                  <a:lnTo>
                    <a:pt x="339" y="3124"/>
                  </a:lnTo>
                  <a:lnTo>
                    <a:pt x="404" y="3236"/>
                  </a:lnTo>
                  <a:lnTo>
                    <a:pt x="516" y="3270"/>
                  </a:lnTo>
                  <a:lnTo>
                    <a:pt x="481" y="3382"/>
                  </a:lnTo>
                  <a:lnTo>
                    <a:pt x="673" y="3478"/>
                  </a:lnTo>
                  <a:lnTo>
                    <a:pt x="673" y="3590"/>
                  </a:lnTo>
                  <a:lnTo>
                    <a:pt x="739" y="3686"/>
                  </a:lnTo>
                  <a:lnTo>
                    <a:pt x="2197" y="2820"/>
                  </a:lnTo>
                  <a:lnTo>
                    <a:pt x="4747" y="1331"/>
                  </a:lnTo>
                  <a:lnTo>
                    <a:pt x="5097" y="1120"/>
                  </a:lnTo>
                  <a:lnTo>
                    <a:pt x="4955" y="993"/>
                  </a:lnTo>
                  <a:lnTo>
                    <a:pt x="4940" y="851"/>
                  </a:lnTo>
                  <a:lnTo>
                    <a:pt x="4874" y="735"/>
                  </a:lnTo>
                  <a:lnTo>
                    <a:pt x="4747" y="674"/>
                  </a:lnTo>
                  <a:lnTo>
                    <a:pt x="4763" y="562"/>
                  </a:lnTo>
                  <a:lnTo>
                    <a:pt x="4697" y="431"/>
                  </a:lnTo>
                  <a:lnTo>
                    <a:pt x="4570" y="416"/>
                  </a:lnTo>
                  <a:close/>
                </a:path>
              </a:pathLst>
            </a:custGeom>
            <a:solidFill>
              <a:srgbClr val="C0986F">
                <a:alpha val="8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2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5"/>
          <p:cNvSpPr txBox="1">
            <a:spLocks noGrp="1"/>
          </p:cNvSpPr>
          <p:nvPr>
            <p:ph type="title"/>
          </p:nvPr>
        </p:nvSpPr>
        <p:spPr>
          <a:xfrm>
            <a:off x="3414000" y="3041967"/>
            <a:ext cx="2316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8" name="Google Shape;528;p25"/>
          <p:cNvSpPr txBox="1">
            <a:spLocks noGrp="1"/>
          </p:cNvSpPr>
          <p:nvPr>
            <p:ph type="subTitle" idx="1"/>
          </p:nvPr>
        </p:nvSpPr>
        <p:spPr>
          <a:xfrm>
            <a:off x="3414000" y="3781829"/>
            <a:ext cx="23160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9" name="Google Shape;529;p25"/>
          <p:cNvSpPr txBox="1">
            <a:spLocks noGrp="1"/>
          </p:cNvSpPr>
          <p:nvPr>
            <p:ph type="title" idx="2"/>
          </p:nvPr>
        </p:nvSpPr>
        <p:spPr>
          <a:xfrm>
            <a:off x="3414000" y="2141900"/>
            <a:ext cx="2316000" cy="9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2" name="Google Shape;530;p25"/>
          <p:cNvGrpSpPr/>
          <p:nvPr/>
        </p:nvGrpSpPr>
        <p:grpSpPr>
          <a:xfrm>
            <a:off x="2904279" y="1071867"/>
            <a:ext cx="3335467" cy="4711056"/>
            <a:chOff x="2904263" y="803900"/>
            <a:chExt cx="3335467" cy="3533292"/>
          </a:xfrm>
        </p:grpSpPr>
        <p:sp>
          <p:nvSpPr>
            <p:cNvPr id="531" name="Google Shape;531;p25"/>
            <p:cNvSpPr/>
            <p:nvPr/>
          </p:nvSpPr>
          <p:spPr>
            <a:xfrm>
              <a:off x="3034847" y="912479"/>
              <a:ext cx="3074597" cy="3316886"/>
            </a:xfrm>
            <a:custGeom>
              <a:avLst/>
              <a:gdLst/>
              <a:ahLst/>
              <a:cxnLst/>
              <a:rect l="l" t="t" r="r" b="b"/>
              <a:pathLst>
                <a:path w="10242" h="13258" extrusionOk="0">
                  <a:moveTo>
                    <a:pt x="5129" y="1"/>
                  </a:moveTo>
                  <a:cubicBezTo>
                    <a:pt x="2289" y="1"/>
                    <a:pt x="1" y="2967"/>
                    <a:pt x="1" y="6637"/>
                  </a:cubicBezTo>
                  <a:cubicBezTo>
                    <a:pt x="1" y="10292"/>
                    <a:pt x="2289" y="13258"/>
                    <a:pt x="5129" y="13258"/>
                  </a:cubicBezTo>
                  <a:cubicBezTo>
                    <a:pt x="7948" y="13258"/>
                    <a:pt x="10241" y="10292"/>
                    <a:pt x="10241" y="6637"/>
                  </a:cubicBezTo>
                  <a:cubicBezTo>
                    <a:pt x="10241" y="2967"/>
                    <a:pt x="7948" y="1"/>
                    <a:pt x="5129" y="1"/>
                  </a:cubicBez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5"/>
            <p:cNvSpPr/>
            <p:nvPr/>
          </p:nvSpPr>
          <p:spPr>
            <a:xfrm>
              <a:off x="2904262" y="803900"/>
              <a:ext cx="3335467" cy="3533292"/>
            </a:xfrm>
            <a:custGeom>
              <a:avLst/>
              <a:gdLst/>
              <a:ahLst/>
              <a:cxnLst/>
              <a:rect l="l" t="t" r="r" b="b"/>
              <a:pathLst>
                <a:path w="11111" h="14123" extrusionOk="0">
                  <a:moveTo>
                    <a:pt x="5644" y="0"/>
                  </a:moveTo>
                  <a:cubicBezTo>
                    <a:pt x="5467" y="0"/>
                    <a:pt x="5321" y="96"/>
                    <a:pt x="5260" y="243"/>
                  </a:cubicBezTo>
                  <a:cubicBezTo>
                    <a:pt x="5177" y="134"/>
                    <a:pt x="5047" y="59"/>
                    <a:pt x="4910" y="59"/>
                  </a:cubicBezTo>
                  <a:cubicBezTo>
                    <a:pt x="4887" y="59"/>
                    <a:pt x="4864" y="61"/>
                    <a:pt x="4840" y="66"/>
                  </a:cubicBezTo>
                  <a:lnTo>
                    <a:pt x="4810" y="66"/>
                  </a:lnTo>
                  <a:cubicBezTo>
                    <a:pt x="4648" y="96"/>
                    <a:pt x="4521" y="212"/>
                    <a:pt x="4475" y="370"/>
                  </a:cubicBezTo>
                  <a:cubicBezTo>
                    <a:pt x="4395" y="292"/>
                    <a:pt x="4286" y="246"/>
                    <a:pt x="4168" y="246"/>
                  </a:cubicBezTo>
                  <a:cubicBezTo>
                    <a:pt x="4117" y="246"/>
                    <a:pt x="4063" y="255"/>
                    <a:pt x="4009" y="273"/>
                  </a:cubicBezTo>
                  <a:cubicBezTo>
                    <a:pt x="3848" y="339"/>
                    <a:pt x="3752" y="481"/>
                    <a:pt x="3736" y="643"/>
                  </a:cubicBezTo>
                  <a:cubicBezTo>
                    <a:pt x="3657" y="591"/>
                    <a:pt x="3571" y="562"/>
                    <a:pt x="3484" y="562"/>
                  </a:cubicBezTo>
                  <a:cubicBezTo>
                    <a:pt x="3411" y="562"/>
                    <a:pt x="3338" y="583"/>
                    <a:pt x="3271" y="627"/>
                  </a:cubicBezTo>
                  <a:cubicBezTo>
                    <a:pt x="3128" y="708"/>
                    <a:pt x="3032" y="866"/>
                    <a:pt x="3048" y="1027"/>
                  </a:cubicBezTo>
                  <a:cubicBezTo>
                    <a:pt x="2990" y="1002"/>
                    <a:pt x="2931" y="989"/>
                    <a:pt x="2872" y="989"/>
                  </a:cubicBezTo>
                  <a:cubicBezTo>
                    <a:pt x="2782" y="989"/>
                    <a:pt x="2692" y="1019"/>
                    <a:pt x="2613" y="1077"/>
                  </a:cubicBezTo>
                  <a:cubicBezTo>
                    <a:pt x="2598" y="1077"/>
                    <a:pt x="2582" y="1093"/>
                    <a:pt x="2582" y="1093"/>
                  </a:cubicBezTo>
                  <a:cubicBezTo>
                    <a:pt x="2455" y="1204"/>
                    <a:pt x="2405" y="1366"/>
                    <a:pt x="2436" y="1524"/>
                  </a:cubicBezTo>
                  <a:cubicBezTo>
                    <a:pt x="2390" y="1510"/>
                    <a:pt x="2343" y="1503"/>
                    <a:pt x="2296" y="1503"/>
                  </a:cubicBezTo>
                  <a:cubicBezTo>
                    <a:pt x="2181" y="1503"/>
                    <a:pt x="2069" y="1545"/>
                    <a:pt x="1990" y="1635"/>
                  </a:cubicBezTo>
                  <a:cubicBezTo>
                    <a:pt x="1878" y="1766"/>
                    <a:pt x="1844" y="1943"/>
                    <a:pt x="1894" y="2085"/>
                  </a:cubicBezTo>
                  <a:cubicBezTo>
                    <a:pt x="1876" y="2083"/>
                    <a:pt x="1858" y="2082"/>
                    <a:pt x="1840" y="2082"/>
                  </a:cubicBezTo>
                  <a:cubicBezTo>
                    <a:pt x="1710" y="2082"/>
                    <a:pt x="1578" y="2132"/>
                    <a:pt x="1493" y="2247"/>
                  </a:cubicBezTo>
                  <a:lnTo>
                    <a:pt x="1474" y="2262"/>
                  </a:lnTo>
                  <a:cubicBezTo>
                    <a:pt x="1378" y="2405"/>
                    <a:pt x="1363" y="2566"/>
                    <a:pt x="1443" y="2712"/>
                  </a:cubicBezTo>
                  <a:cubicBezTo>
                    <a:pt x="1282" y="2712"/>
                    <a:pt x="1140" y="2789"/>
                    <a:pt x="1043" y="2920"/>
                  </a:cubicBezTo>
                  <a:lnTo>
                    <a:pt x="1043" y="2951"/>
                  </a:lnTo>
                  <a:cubicBezTo>
                    <a:pt x="963" y="3097"/>
                    <a:pt x="978" y="3255"/>
                    <a:pt x="1059" y="3386"/>
                  </a:cubicBezTo>
                  <a:cubicBezTo>
                    <a:pt x="897" y="3401"/>
                    <a:pt x="755" y="3497"/>
                    <a:pt x="689" y="3655"/>
                  </a:cubicBezTo>
                  <a:cubicBezTo>
                    <a:pt x="628" y="3816"/>
                    <a:pt x="643" y="3978"/>
                    <a:pt x="739" y="4105"/>
                  </a:cubicBezTo>
                  <a:cubicBezTo>
                    <a:pt x="593" y="4120"/>
                    <a:pt x="466" y="4232"/>
                    <a:pt x="416" y="4393"/>
                  </a:cubicBezTo>
                  <a:lnTo>
                    <a:pt x="401" y="4409"/>
                  </a:lnTo>
                  <a:cubicBezTo>
                    <a:pt x="355" y="4555"/>
                    <a:pt x="401" y="4732"/>
                    <a:pt x="512" y="4844"/>
                  </a:cubicBezTo>
                  <a:cubicBezTo>
                    <a:pt x="355" y="4874"/>
                    <a:pt x="243" y="5001"/>
                    <a:pt x="209" y="5163"/>
                  </a:cubicBezTo>
                  <a:cubicBezTo>
                    <a:pt x="162" y="5324"/>
                    <a:pt x="224" y="5501"/>
                    <a:pt x="339" y="5598"/>
                  </a:cubicBezTo>
                  <a:cubicBezTo>
                    <a:pt x="193" y="5644"/>
                    <a:pt x="82" y="5790"/>
                    <a:pt x="66" y="5948"/>
                  </a:cubicBezTo>
                  <a:cubicBezTo>
                    <a:pt x="51" y="6125"/>
                    <a:pt x="128" y="6271"/>
                    <a:pt x="243" y="6367"/>
                  </a:cubicBezTo>
                  <a:cubicBezTo>
                    <a:pt x="112" y="6429"/>
                    <a:pt x="16" y="6575"/>
                    <a:pt x="1" y="6732"/>
                  </a:cubicBezTo>
                  <a:cubicBezTo>
                    <a:pt x="1" y="6909"/>
                    <a:pt x="82" y="7056"/>
                    <a:pt x="224" y="7136"/>
                  </a:cubicBezTo>
                  <a:cubicBezTo>
                    <a:pt x="82" y="7213"/>
                    <a:pt x="1" y="7360"/>
                    <a:pt x="16" y="7536"/>
                  </a:cubicBezTo>
                  <a:cubicBezTo>
                    <a:pt x="16" y="7694"/>
                    <a:pt x="112" y="7840"/>
                    <a:pt x="259" y="7906"/>
                  </a:cubicBezTo>
                  <a:cubicBezTo>
                    <a:pt x="128" y="8002"/>
                    <a:pt x="66" y="8160"/>
                    <a:pt x="82" y="8321"/>
                  </a:cubicBezTo>
                  <a:cubicBezTo>
                    <a:pt x="112" y="8483"/>
                    <a:pt x="224" y="8610"/>
                    <a:pt x="370" y="8675"/>
                  </a:cubicBezTo>
                  <a:cubicBezTo>
                    <a:pt x="259" y="8771"/>
                    <a:pt x="193" y="8929"/>
                    <a:pt x="224" y="9106"/>
                  </a:cubicBezTo>
                  <a:cubicBezTo>
                    <a:pt x="274" y="9268"/>
                    <a:pt x="401" y="9379"/>
                    <a:pt x="547" y="9425"/>
                  </a:cubicBezTo>
                  <a:cubicBezTo>
                    <a:pt x="436" y="9541"/>
                    <a:pt x="401" y="9698"/>
                    <a:pt x="451" y="9860"/>
                  </a:cubicBezTo>
                  <a:cubicBezTo>
                    <a:pt x="497" y="10022"/>
                    <a:pt x="643" y="10133"/>
                    <a:pt x="786" y="10164"/>
                  </a:cubicBezTo>
                  <a:cubicBezTo>
                    <a:pt x="689" y="10276"/>
                    <a:pt x="674" y="10452"/>
                    <a:pt x="739" y="10599"/>
                  </a:cubicBezTo>
                  <a:cubicBezTo>
                    <a:pt x="801" y="10756"/>
                    <a:pt x="963" y="10853"/>
                    <a:pt x="1109" y="10868"/>
                  </a:cubicBezTo>
                  <a:cubicBezTo>
                    <a:pt x="1028" y="10999"/>
                    <a:pt x="1028" y="11156"/>
                    <a:pt x="1109" y="11303"/>
                  </a:cubicBezTo>
                  <a:lnTo>
                    <a:pt x="1109" y="11318"/>
                  </a:lnTo>
                  <a:cubicBezTo>
                    <a:pt x="1197" y="11452"/>
                    <a:pt x="1324" y="11528"/>
                    <a:pt x="1468" y="11528"/>
                  </a:cubicBezTo>
                  <a:cubicBezTo>
                    <a:pt x="1482" y="11528"/>
                    <a:pt x="1495" y="11527"/>
                    <a:pt x="1509" y="11526"/>
                  </a:cubicBezTo>
                  <a:lnTo>
                    <a:pt x="1509" y="11526"/>
                  </a:lnTo>
                  <a:cubicBezTo>
                    <a:pt x="1443" y="11672"/>
                    <a:pt x="1459" y="11849"/>
                    <a:pt x="1555" y="11976"/>
                  </a:cubicBezTo>
                  <a:cubicBezTo>
                    <a:pt x="1648" y="12095"/>
                    <a:pt x="1777" y="12160"/>
                    <a:pt x="1911" y="12160"/>
                  </a:cubicBezTo>
                  <a:cubicBezTo>
                    <a:pt x="1937" y="12160"/>
                    <a:pt x="1963" y="12158"/>
                    <a:pt x="1990" y="12153"/>
                  </a:cubicBezTo>
                  <a:lnTo>
                    <a:pt x="1990" y="12153"/>
                  </a:lnTo>
                  <a:cubicBezTo>
                    <a:pt x="1940" y="12295"/>
                    <a:pt x="1974" y="12472"/>
                    <a:pt x="2086" y="12599"/>
                  </a:cubicBezTo>
                  <a:cubicBezTo>
                    <a:pt x="2180" y="12685"/>
                    <a:pt x="2302" y="12732"/>
                    <a:pt x="2416" y="12732"/>
                  </a:cubicBezTo>
                  <a:cubicBezTo>
                    <a:pt x="2456" y="12732"/>
                    <a:pt x="2495" y="12726"/>
                    <a:pt x="2532" y="12715"/>
                  </a:cubicBezTo>
                  <a:lnTo>
                    <a:pt x="2532" y="12715"/>
                  </a:lnTo>
                  <a:cubicBezTo>
                    <a:pt x="2501" y="12857"/>
                    <a:pt x="2551" y="13018"/>
                    <a:pt x="2678" y="13115"/>
                  </a:cubicBezTo>
                  <a:cubicBezTo>
                    <a:pt x="2694" y="13130"/>
                    <a:pt x="2694" y="13130"/>
                    <a:pt x="2709" y="13145"/>
                  </a:cubicBezTo>
                  <a:cubicBezTo>
                    <a:pt x="2789" y="13198"/>
                    <a:pt x="2873" y="13222"/>
                    <a:pt x="2956" y="13222"/>
                  </a:cubicBezTo>
                  <a:cubicBezTo>
                    <a:pt x="3025" y="13222"/>
                    <a:pt x="3093" y="13206"/>
                    <a:pt x="3159" y="13176"/>
                  </a:cubicBezTo>
                  <a:cubicBezTo>
                    <a:pt x="3159" y="13338"/>
                    <a:pt x="3240" y="13499"/>
                    <a:pt x="3382" y="13580"/>
                  </a:cubicBezTo>
                  <a:lnTo>
                    <a:pt x="3398" y="13580"/>
                  </a:lnTo>
                  <a:cubicBezTo>
                    <a:pt x="3460" y="13613"/>
                    <a:pt x="3529" y="13629"/>
                    <a:pt x="3596" y="13629"/>
                  </a:cubicBezTo>
                  <a:cubicBezTo>
                    <a:pt x="3686" y="13629"/>
                    <a:pt x="3775" y="13600"/>
                    <a:pt x="3848" y="13545"/>
                  </a:cubicBezTo>
                  <a:cubicBezTo>
                    <a:pt x="3879" y="13707"/>
                    <a:pt x="3975" y="13834"/>
                    <a:pt x="4136" y="13899"/>
                  </a:cubicBezTo>
                  <a:lnTo>
                    <a:pt x="4152" y="13915"/>
                  </a:lnTo>
                  <a:cubicBezTo>
                    <a:pt x="4198" y="13928"/>
                    <a:pt x="4244" y="13934"/>
                    <a:pt x="4288" y="13934"/>
                  </a:cubicBezTo>
                  <a:cubicBezTo>
                    <a:pt x="4410" y="13934"/>
                    <a:pt x="4520" y="13885"/>
                    <a:pt x="4602" y="13803"/>
                  </a:cubicBezTo>
                  <a:cubicBezTo>
                    <a:pt x="4648" y="13946"/>
                    <a:pt x="4779" y="14061"/>
                    <a:pt x="4937" y="14092"/>
                  </a:cubicBezTo>
                  <a:lnTo>
                    <a:pt x="4971" y="14092"/>
                  </a:lnTo>
                  <a:cubicBezTo>
                    <a:pt x="4988" y="14093"/>
                    <a:pt x="5005" y="14094"/>
                    <a:pt x="5021" y="14094"/>
                  </a:cubicBezTo>
                  <a:cubicBezTo>
                    <a:pt x="5175" y="14094"/>
                    <a:pt x="5300" y="14028"/>
                    <a:pt x="5387" y="13899"/>
                  </a:cubicBezTo>
                  <a:cubicBezTo>
                    <a:pt x="5467" y="14042"/>
                    <a:pt x="5610" y="14123"/>
                    <a:pt x="5771" y="14123"/>
                  </a:cubicBezTo>
                  <a:lnTo>
                    <a:pt x="5802" y="14123"/>
                  </a:lnTo>
                  <a:cubicBezTo>
                    <a:pt x="5979" y="14123"/>
                    <a:pt x="6110" y="14011"/>
                    <a:pt x="6171" y="13849"/>
                  </a:cubicBezTo>
                  <a:cubicBezTo>
                    <a:pt x="6264" y="13958"/>
                    <a:pt x="6391" y="14019"/>
                    <a:pt x="6533" y="14019"/>
                  </a:cubicBezTo>
                  <a:cubicBezTo>
                    <a:pt x="6562" y="14019"/>
                    <a:pt x="6591" y="14016"/>
                    <a:pt x="6621" y="14011"/>
                  </a:cubicBezTo>
                  <a:cubicBezTo>
                    <a:pt x="6798" y="13965"/>
                    <a:pt x="6910" y="13834"/>
                    <a:pt x="6941" y="13676"/>
                  </a:cubicBezTo>
                  <a:cubicBezTo>
                    <a:pt x="7024" y="13738"/>
                    <a:pt x="7125" y="13773"/>
                    <a:pt x="7229" y="13773"/>
                  </a:cubicBezTo>
                  <a:cubicBezTo>
                    <a:pt x="7288" y="13773"/>
                    <a:pt x="7348" y="13761"/>
                    <a:pt x="7406" y="13738"/>
                  </a:cubicBezTo>
                  <a:cubicBezTo>
                    <a:pt x="7568" y="13657"/>
                    <a:pt x="7664" y="13515"/>
                    <a:pt x="7664" y="13353"/>
                  </a:cubicBezTo>
                  <a:cubicBezTo>
                    <a:pt x="7732" y="13392"/>
                    <a:pt x="7808" y="13412"/>
                    <a:pt x="7885" y="13412"/>
                  </a:cubicBezTo>
                  <a:cubicBezTo>
                    <a:pt x="7969" y="13412"/>
                    <a:pt x="8053" y="13388"/>
                    <a:pt x="8130" y="13338"/>
                  </a:cubicBezTo>
                  <a:cubicBezTo>
                    <a:pt x="8272" y="13242"/>
                    <a:pt x="8337" y="13080"/>
                    <a:pt x="8322" y="12922"/>
                  </a:cubicBezTo>
                  <a:lnTo>
                    <a:pt x="8322" y="12922"/>
                  </a:lnTo>
                  <a:cubicBezTo>
                    <a:pt x="8364" y="12936"/>
                    <a:pt x="8410" y="12943"/>
                    <a:pt x="8456" y="12943"/>
                  </a:cubicBezTo>
                  <a:cubicBezTo>
                    <a:pt x="8565" y="12943"/>
                    <a:pt x="8679" y="12904"/>
                    <a:pt x="8768" y="12826"/>
                  </a:cubicBezTo>
                  <a:cubicBezTo>
                    <a:pt x="8899" y="12715"/>
                    <a:pt x="8945" y="12553"/>
                    <a:pt x="8899" y="12391"/>
                  </a:cubicBezTo>
                  <a:lnTo>
                    <a:pt x="8899" y="12391"/>
                  </a:lnTo>
                  <a:cubicBezTo>
                    <a:pt x="8931" y="12399"/>
                    <a:pt x="8964" y="12402"/>
                    <a:pt x="8997" y="12402"/>
                  </a:cubicBezTo>
                  <a:cubicBezTo>
                    <a:pt x="9121" y="12402"/>
                    <a:pt x="9241" y="12350"/>
                    <a:pt x="9330" y="12249"/>
                  </a:cubicBezTo>
                  <a:cubicBezTo>
                    <a:pt x="9441" y="12118"/>
                    <a:pt x="9476" y="11945"/>
                    <a:pt x="9411" y="11799"/>
                  </a:cubicBezTo>
                  <a:lnTo>
                    <a:pt x="9411" y="11799"/>
                  </a:lnTo>
                  <a:cubicBezTo>
                    <a:pt x="9425" y="11800"/>
                    <a:pt x="9439" y="11801"/>
                    <a:pt x="9454" y="11801"/>
                  </a:cubicBezTo>
                  <a:cubicBezTo>
                    <a:pt x="9584" y="11801"/>
                    <a:pt x="9724" y="11738"/>
                    <a:pt x="9811" y="11607"/>
                  </a:cubicBezTo>
                  <a:lnTo>
                    <a:pt x="9826" y="11591"/>
                  </a:lnTo>
                  <a:cubicBezTo>
                    <a:pt x="9907" y="11464"/>
                    <a:pt x="9907" y="11287"/>
                    <a:pt x="9841" y="11141"/>
                  </a:cubicBezTo>
                  <a:cubicBezTo>
                    <a:pt x="10003" y="11141"/>
                    <a:pt x="10149" y="11045"/>
                    <a:pt x="10226" y="10903"/>
                  </a:cubicBezTo>
                  <a:cubicBezTo>
                    <a:pt x="10292" y="10756"/>
                    <a:pt x="10276" y="10579"/>
                    <a:pt x="10180" y="10452"/>
                  </a:cubicBezTo>
                  <a:cubicBezTo>
                    <a:pt x="10342" y="10437"/>
                    <a:pt x="10484" y="10326"/>
                    <a:pt x="10549" y="10179"/>
                  </a:cubicBezTo>
                  <a:lnTo>
                    <a:pt x="10549" y="10164"/>
                  </a:lnTo>
                  <a:cubicBezTo>
                    <a:pt x="10595" y="10022"/>
                    <a:pt x="10565" y="9845"/>
                    <a:pt x="10468" y="9733"/>
                  </a:cubicBezTo>
                  <a:cubicBezTo>
                    <a:pt x="10611" y="9698"/>
                    <a:pt x="10742" y="9587"/>
                    <a:pt x="10788" y="9425"/>
                  </a:cubicBezTo>
                  <a:cubicBezTo>
                    <a:pt x="10838" y="9268"/>
                    <a:pt x="10788" y="9091"/>
                    <a:pt x="10676" y="8994"/>
                  </a:cubicBezTo>
                  <a:cubicBezTo>
                    <a:pt x="10822" y="8929"/>
                    <a:pt x="10934" y="8818"/>
                    <a:pt x="10965" y="8656"/>
                  </a:cubicBezTo>
                  <a:lnTo>
                    <a:pt x="10965" y="8641"/>
                  </a:lnTo>
                  <a:cubicBezTo>
                    <a:pt x="10996" y="8483"/>
                    <a:pt x="10934" y="8321"/>
                    <a:pt x="10803" y="8225"/>
                  </a:cubicBezTo>
                  <a:cubicBezTo>
                    <a:pt x="10949" y="8160"/>
                    <a:pt x="11046" y="8033"/>
                    <a:pt x="11076" y="7871"/>
                  </a:cubicBezTo>
                  <a:lnTo>
                    <a:pt x="11076" y="7840"/>
                  </a:lnTo>
                  <a:cubicBezTo>
                    <a:pt x="11076" y="7679"/>
                    <a:pt x="10996" y="7536"/>
                    <a:pt x="10884" y="7456"/>
                  </a:cubicBezTo>
                  <a:cubicBezTo>
                    <a:pt x="11015" y="7375"/>
                    <a:pt x="11111" y="7233"/>
                    <a:pt x="11111" y="7071"/>
                  </a:cubicBezTo>
                  <a:cubicBezTo>
                    <a:pt x="11111" y="7040"/>
                    <a:pt x="11111" y="7021"/>
                    <a:pt x="11092" y="7006"/>
                  </a:cubicBezTo>
                  <a:cubicBezTo>
                    <a:pt x="11111" y="6975"/>
                    <a:pt x="11111" y="6959"/>
                    <a:pt x="11111" y="6925"/>
                  </a:cubicBezTo>
                  <a:cubicBezTo>
                    <a:pt x="11111" y="6767"/>
                    <a:pt x="11015" y="6621"/>
                    <a:pt x="10869" y="6540"/>
                  </a:cubicBezTo>
                  <a:cubicBezTo>
                    <a:pt x="10996" y="6463"/>
                    <a:pt x="11076" y="6317"/>
                    <a:pt x="11061" y="6155"/>
                  </a:cubicBezTo>
                  <a:lnTo>
                    <a:pt x="11061" y="6140"/>
                  </a:lnTo>
                  <a:cubicBezTo>
                    <a:pt x="11046" y="5963"/>
                    <a:pt x="10934" y="5836"/>
                    <a:pt x="10788" y="5790"/>
                  </a:cubicBezTo>
                  <a:cubicBezTo>
                    <a:pt x="10919" y="5675"/>
                    <a:pt x="10980" y="5517"/>
                    <a:pt x="10949" y="5355"/>
                  </a:cubicBezTo>
                  <a:cubicBezTo>
                    <a:pt x="10919" y="5194"/>
                    <a:pt x="10788" y="5067"/>
                    <a:pt x="10645" y="5021"/>
                  </a:cubicBezTo>
                  <a:cubicBezTo>
                    <a:pt x="10742" y="4924"/>
                    <a:pt x="10803" y="4763"/>
                    <a:pt x="10757" y="4617"/>
                  </a:cubicBezTo>
                  <a:lnTo>
                    <a:pt x="10757" y="4570"/>
                  </a:lnTo>
                  <a:cubicBezTo>
                    <a:pt x="10707" y="4424"/>
                    <a:pt x="10580" y="4313"/>
                    <a:pt x="10418" y="4282"/>
                  </a:cubicBezTo>
                  <a:cubicBezTo>
                    <a:pt x="10534" y="4155"/>
                    <a:pt x="10549" y="3993"/>
                    <a:pt x="10499" y="3832"/>
                  </a:cubicBezTo>
                  <a:cubicBezTo>
                    <a:pt x="10438" y="3674"/>
                    <a:pt x="10292" y="3578"/>
                    <a:pt x="10130" y="3559"/>
                  </a:cubicBezTo>
                  <a:cubicBezTo>
                    <a:pt x="10226" y="3432"/>
                    <a:pt x="10226" y="3255"/>
                    <a:pt x="10165" y="3112"/>
                  </a:cubicBezTo>
                  <a:lnTo>
                    <a:pt x="10149" y="3112"/>
                  </a:lnTo>
                  <a:cubicBezTo>
                    <a:pt x="10084" y="2966"/>
                    <a:pt x="9922" y="2870"/>
                    <a:pt x="9764" y="2870"/>
                  </a:cubicBezTo>
                  <a:cubicBezTo>
                    <a:pt x="9841" y="2743"/>
                    <a:pt x="9841" y="2566"/>
                    <a:pt x="9745" y="2439"/>
                  </a:cubicBezTo>
                  <a:cubicBezTo>
                    <a:pt x="9745" y="2424"/>
                    <a:pt x="9745" y="2424"/>
                    <a:pt x="9730" y="2405"/>
                  </a:cubicBezTo>
                  <a:cubicBezTo>
                    <a:pt x="9645" y="2292"/>
                    <a:pt x="9512" y="2228"/>
                    <a:pt x="9381" y="2228"/>
                  </a:cubicBezTo>
                  <a:cubicBezTo>
                    <a:pt x="9364" y="2228"/>
                    <a:pt x="9347" y="2229"/>
                    <a:pt x="9330" y="2231"/>
                  </a:cubicBezTo>
                  <a:cubicBezTo>
                    <a:pt x="9380" y="2085"/>
                    <a:pt x="9361" y="1908"/>
                    <a:pt x="9249" y="1781"/>
                  </a:cubicBezTo>
                  <a:cubicBezTo>
                    <a:pt x="9166" y="1687"/>
                    <a:pt x="9047" y="1635"/>
                    <a:pt x="8933" y="1635"/>
                  </a:cubicBezTo>
                  <a:cubicBezTo>
                    <a:pt x="8894" y="1635"/>
                    <a:pt x="8855" y="1642"/>
                    <a:pt x="8818" y="1654"/>
                  </a:cubicBezTo>
                  <a:cubicBezTo>
                    <a:pt x="8849" y="1493"/>
                    <a:pt x="8803" y="1316"/>
                    <a:pt x="8672" y="1220"/>
                  </a:cubicBezTo>
                  <a:lnTo>
                    <a:pt x="8657" y="1204"/>
                  </a:lnTo>
                  <a:cubicBezTo>
                    <a:pt x="8574" y="1142"/>
                    <a:pt x="8477" y="1107"/>
                    <a:pt x="8375" y="1107"/>
                  </a:cubicBezTo>
                  <a:cubicBezTo>
                    <a:pt x="8320" y="1107"/>
                    <a:pt x="8263" y="1117"/>
                    <a:pt x="8206" y="1139"/>
                  </a:cubicBezTo>
                  <a:cubicBezTo>
                    <a:pt x="8226" y="981"/>
                    <a:pt x="8160" y="820"/>
                    <a:pt x="8014" y="723"/>
                  </a:cubicBezTo>
                  <a:cubicBezTo>
                    <a:pt x="7946" y="677"/>
                    <a:pt x="7866" y="657"/>
                    <a:pt x="7788" y="657"/>
                  </a:cubicBezTo>
                  <a:cubicBezTo>
                    <a:pt x="7703" y="657"/>
                    <a:pt x="7619" y="681"/>
                    <a:pt x="7552" y="723"/>
                  </a:cubicBezTo>
                  <a:cubicBezTo>
                    <a:pt x="7533" y="562"/>
                    <a:pt x="7437" y="420"/>
                    <a:pt x="7279" y="354"/>
                  </a:cubicBezTo>
                  <a:cubicBezTo>
                    <a:pt x="7223" y="326"/>
                    <a:pt x="7165" y="314"/>
                    <a:pt x="7108" y="314"/>
                  </a:cubicBezTo>
                  <a:cubicBezTo>
                    <a:pt x="7001" y="314"/>
                    <a:pt x="6897" y="357"/>
                    <a:pt x="6814" y="420"/>
                  </a:cubicBezTo>
                  <a:cubicBezTo>
                    <a:pt x="6783" y="258"/>
                    <a:pt x="6652" y="131"/>
                    <a:pt x="6495" y="96"/>
                  </a:cubicBezTo>
                  <a:cubicBezTo>
                    <a:pt x="6465" y="91"/>
                    <a:pt x="6436" y="89"/>
                    <a:pt x="6407" y="89"/>
                  </a:cubicBezTo>
                  <a:cubicBezTo>
                    <a:pt x="6261" y="89"/>
                    <a:pt x="6125" y="152"/>
                    <a:pt x="6044" y="258"/>
                  </a:cubicBezTo>
                  <a:cubicBezTo>
                    <a:pt x="5979" y="116"/>
                    <a:pt x="5837" y="19"/>
                    <a:pt x="5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3135413" y="1020308"/>
              <a:ext cx="2873467" cy="3100231"/>
            </a:xfrm>
            <a:custGeom>
              <a:avLst/>
              <a:gdLst/>
              <a:ahLst/>
              <a:cxnLst/>
              <a:rect l="l" t="t" r="r" b="b"/>
              <a:pathLst>
                <a:path w="9572" h="12392" extrusionOk="0">
                  <a:moveTo>
                    <a:pt x="4794" y="1"/>
                  </a:moveTo>
                  <a:cubicBezTo>
                    <a:pt x="2147" y="1"/>
                    <a:pt x="0" y="2774"/>
                    <a:pt x="0" y="6206"/>
                  </a:cubicBezTo>
                  <a:cubicBezTo>
                    <a:pt x="0" y="9618"/>
                    <a:pt x="2147" y="12392"/>
                    <a:pt x="4794" y="12392"/>
                  </a:cubicBezTo>
                  <a:cubicBezTo>
                    <a:pt x="7421" y="12392"/>
                    <a:pt x="9572" y="9618"/>
                    <a:pt x="9572" y="6206"/>
                  </a:cubicBezTo>
                  <a:cubicBezTo>
                    <a:pt x="9572" y="2774"/>
                    <a:pt x="7421" y="1"/>
                    <a:pt x="4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3688372" y="1554447"/>
              <a:ext cx="1761544" cy="4253"/>
            </a:xfrm>
            <a:custGeom>
              <a:avLst/>
              <a:gdLst/>
              <a:ahLst/>
              <a:cxnLst/>
              <a:rect l="l" t="t" r="r" b="b"/>
              <a:pathLst>
                <a:path w="5868" h="17" extrusionOk="0">
                  <a:moveTo>
                    <a:pt x="16" y="1"/>
                  </a:moveTo>
                  <a:lnTo>
                    <a:pt x="1" y="16"/>
                  </a:lnTo>
                  <a:lnTo>
                    <a:pt x="112" y="16"/>
                  </a:lnTo>
                  <a:lnTo>
                    <a:pt x="97" y="1"/>
                  </a:lnTo>
                  <a:close/>
                  <a:moveTo>
                    <a:pt x="209" y="1"/>
                  </a:moveTo>
                  <a:lnTo>
                    <a:pt x="209" y="16"/>
                  </a:lnTo>
                  <a:lnTo>
                    <a:pt x="324" y="16"/>
                  </a:lnTo>
                  <a:lnTo>
                    <a:pt x="305" y="1"/>
                  </a:lnTo>
                  <a:close/>
                  <a:moveTo>
                    <a:pt x="420" y="1"/>
                  </a:moveTo>
                  <a:lnTo>
                    <a:pt x="420" y="16"/>
                  </a:lnTo>
                  <a:lnTo>
                    <a:pt x="516" y="16"/>
                  </a:lnTo>
                  <a:lnTo>
                    <a:pt x="516" y="1"/>
                  </a:lnTo>
                  <a:close/>
                  <a:moveTo>
                    <a:pt x="628" y="1"/>
                  </a:moveTo>
                  <a:lnTo>
                    <a:pt x="628" y="16"/>
                  </a:lnTo>
                  <a:lnTo>
                    <a:pt x="724" y="16"/>
                  </a:lnTo>
                  <a:lnTo>
                    <a:pt x="724" y="1"/>
                  </a:lnTo>
                  <a:close/>
                  <a:moveTo>
                    <a:pt x="836" y="1"/>
                  </a:moveTo>
                  <a:lnTo>
                    <a:pt x="820" y="16"/>
                  </a:lnTo>
                  <a:lnTo>
                    <a:pt x="932" y="16"/>
                  </a:lnTo>
                  <a:lnTo>
                    <a:pt x="932" y="1"/>
                  </a:lnTo>
                  <a:close/>
                  <a:moveTo>
                    <a:pt x="1043" y="1"/>
                  </a:moveTo>
                  <a:lnTo>
                    <a:pt x="1028" y="16"/>
                  </a:lnTo>
                  <a:lnTo>
                    <a:pt x="1140" y="16"/>
                  </a:lnTo>
                  <a:lnTo>
                    <a:pt x="1124" y="1"/>
                  </a:lnTo>
                  <a:close/>
                  <a:moveTo>
                    <a:pt x="1251" y="1"/>
                  </a:moveTo>
                  <a:lnTo>
                    <a:pt x="1236" y="16"/>
                  </a:lnTo>
                  <a:lnTo>
                    <a:pt x="1347" y="16"/>
                  </a:lnTo>
                  <a:lnTo>
                    <a:pt x="1332" y="1"/>
                  </a:lnTo>
                  <a:close/>
                  <a:moveTo>
                    <a:pt x="1459" y="1"/>
                  </a:moveTo>
                  <a:lnTo>
                    <a:pt x="1444" y="16"/>
                  </a:lnTo>
                  <a:lnTo>
                    <a:pt x="1555" y="16"/>
                  </a:lnTo>
                  <a:lnTo>
                    <a:pt x="1540" y="1"/>
                  </a:lnTo>
                  <a:close/>
                  <a:moveTo>
                    <a:pt x="1651" y="1"/>
                  </a:moveTo>
                  <a:lnTo>
                    <a:pt x="1651" y="16"/>
                  </a:lnTo>
                  <a:lnTo>
                    <a:pt x="1767" y="16"/>
                  </a:lnTo>
                  <a:lnTo>
                    <a:pt x="1747" y="1"/>
                  </a:lnTo>
                  <a:close/>
                  <a:moveTo>
                    <a:pt x="1863" y="1"/>
                  </a:moveTo>
                  <a:lnTo>
                    <a:pt x="1863" y="16"/>
                  </a:lnTo>
                  <a:lnTo>
                    <a:pt x="1959" y="16"/>
                  </a:lnTo>
                  <a:lnTo>
                    <a:pt x="1959" y="1"/>
                  </a:lnTo>
                  <a:close/>
                  <a:moveTo>
                    <a:pt x="2071" y="1"/>
                  </a:moveTo>
                  <a:lnTo>
                    <a:pt x="2055" y="16"/>
                  </a:lnTo>
                  <a:lnTo>
                    <a:pt x="2167" y="16"/>
                  </a:lnTo>
                  <a:lnTo>
                    <a:pt x="2167" y="1"/>
                  </a:lnTo>
                  <a:close/>
                  <a:moveTo>
                    <a:pt x="2278" y="1"/>
                  </a:moveTo>
                  <a:lnTo>
                    <a:pt x="2263" y="16"/>
                  </a:lnTo>
                  <a:lnTo>
                    <a:pt x="2375" y="16"/>
                  </a:lnTo>
                  <a:lnTo>
                    <a:pt x="2375" y="1"/>
                  </a:lnTo>
                  <a:close/>
                  <a:moveTo>
                    <a:pt x="2486" y="1"/>
                  </a:moveTo>
                  <a:lnTo>
                    <a:pt x="2471" y="16"/>
                  </a:lnTo>
                  <a:lnTo>
                    <a:pt x="2582" y="16"/>
                  </a:lnTo>
                  <a:lnTo>
                    <a:pt x="2567" y="1"/>
                  </a:lnTo>
                  <a:close/>
                  <a:moveTo>
                    <a:pt x="2694" y="1"/>
                  </a:moveTo>
                  <a:lnTo>
                    <a:pt x="2678" y="16"/>
                  </a:lnTo>
                  <a:lnTo>
                    <a:pt x="2790" y="16"/>
                  </a:lnTo>
                  <a:lnTo>
                    <a:pt x="2775" y="1"/>
                  </a:lnTo>
                  <a:close/>
                  <a:moveTo>
                    <a:pt x="2886" y="1"/>
                  </a:moveTo>
                  <a:lnTo>
                    <a:pt x="2886" y="16"/>
                  </a:lnTo>
                  <a:lnTo>
                    <a:pt x="2998" y="16"/>
                  </a:lnTo>
                  <a:lnTo>
                    <a:pt x="2982" y="1"/>
                  </a:lnTo>
                  <a:close/>
                  <a:moveTo>
                    <a:pt x="3094" y="1"/>
                  </a:moveTo>
                  <a:lnTo>
                    <a:pt x="3094" y="16"/>
                  </a:lnTo>
                  <a:lnTo>
                    <a:pt x="3190" y="16"/>
                  </a:lnTo>
                  <a:lnTo>
                    <a:pt x="3190" y="1"/>
                  </a:lnTo>
                  <a:close/>
                  <a:moveTo>
                    <a:pt x="3306" y="1"/>
                  </a:moveTo>
                  <a:lnTo>
                    <a:pt x="3306" y="16"/>
                  </a:lnTo>
                  <a:lnTo>
                    <a:pt x="3402" y="16"/>
                  </a:lnTo>
                  <a:lnTo>
                    <a:pt x="3402" y="1"/>
                  </a:lnTo>
                  <a:close/>
                  <a:moveTo>
                    <a:pt x="3513" y="1"/>
                  </a:moveTo>
                  <a:lnTo>
                    <a:pt x="3498" y="16"/>
                  </a:lnTo>
                  <a:lnTo>
                    <a:pt x="3609" y="16"/>
                  </a:lnTo>
                  <a:lnTo>
                    <a:pt x="3609" y="1"/>
                  </a:lnTo>
                  <a:close/>
                  <a:moveTo>
                    <a:pt x="3721" y="1"/>
                  </a:moveTo>
                  <a:lnTo>
                    <a:pt x="3706" y="16"/>
                  </a:lnTo>
                  <a:lnTo>
                    <a:pt x="3817" y="16"/>
                  </a:lnTo>
                  <a:lnTo>
                    <a:pt x="3802" y="1"/>
                  </a:lnTo>
                  <a:close/>
                  <a:moveTo>
                    <a:pt x="3929" y="1"/>
                  </a:moveTo>
                  <a:lnTo>
                    <a:pt x="3913" y="16"/>
                  </a:lnTo>
                  <a:lnTo>
                    <a:pt x="4025" y="16"/>
                  </a:lnTo>
                  <a:lnTo>
                    <a:pt x="4009" y="1"/>
                  </a:lnTo>
                  <a:close/>
                  <a:moveTo>
                    <a:pt x="4121" y="1"/>
                  </a:moveTo>
                  <a:lnTo>
                    <a:pt x="4121" y="16"/>
                  </a:lnTo>
                  <a:lnTo>
                    <a:pt x="4233" y="16"/>
                  </a:lnTo>
                  <a:lnTo>
                    <a:pt x="4217" y="1"/>
                  </a:lnTo>
                  <a:close/>
                  <a:moveTo>
                    <a:pt x="4329" y="1"/>
                  </a:moveTo>
                  <a:lnTo>
                    <a:pt x="4329" y="16"/>
                  </a:lnTo>
                  <a:lnTo>
                    <a:pt x="4425" y="16"/>
                  </a:lnTo>
                  <a:lnTo>
                    <a:pt x="4425" y="1"/>
                  </a:lnTo>
                  <a:close/>
                  <a:moveTo>
                    <a:pt x="4537" y="1"/>
                  </a:moveTo>
                  <a:lnTo>
                    <a:pt x="4537" y="16"/>
                  </a:lnTo>
                  <a:lnTo>
                    <a:pt x="4633" y="16"/>
                  </a:lnTo>
                  <a:lnTo>
                    <a:pt x="4633" y="1"/>
                  </a:lnTo>
                  <a:close/>
                  <a:moveTo>
                    <a:pt x="4748" y="1"/>
                  </a:moveTo>
                  <a:lnTo>
                    <a:pt x="4729" y="16"/>
                  </a:lnTo>
                  <a:lnTo>
                    <a:pt x="4844" y="16"/>
                  </a:lnTo>
                  <a:lnTo>
                    <a:pt x="4844" y="1"/>
                  </a:lnTo>
                  <a:close/>
                  <a:moveTo>
                    <a:pt x="4956" y="1"/>
                  </a:moveTo>
                  <a:lnTo>
                    <a:pt x="4940" y="16"/>
                  </a:lnTo>
                  <a:lnTo>
                    <a:pt x="5052" y="16"/>
                  </a:lnTo>
                  <a:lnTo>
                    <a:pt x="5037" y="1"/>
                  </a:lnTo>
                  <a:close/>
                  <a:moveTo>
                    <a:pt x="5164" y="1"/>
                  </a:moveTo>
                  <a:lnTo>
                    <a:pt x="5148" y="16"/>
                  </a:lnTo>
                  <a:lnTo>
                    <a:pt x="5260" y="16"/>
                  </a:lnTo>
                  <a:lnTo>
                    <a:pt x="5244" y="1"/>
                  </a:lnTo>
                  <a:close/>
                  <a:moveTo>
                    <a:pt x="5371" y="1"/>
                  </a:moveTo>
                  <a:lnTo>
                    <a:pt x="5356" y="16"/>
                  </a:lnTo>
                  <a:lnTo>
                    <a:pt x="5468" y="16"/>
                  </a:lnTo>
                  <a:lnTo>
                    <a:pt x="5452" y="1"/>
                  </a:lnTo>
                  <a:close/>
                  <a:moveTo>
                    <a:pt x="5564" y="1"/>
                  </a:moveTo>
                  <a:lnTo>
                    <a:pt x="5564" y="16"/>
                  </a:lnTo>
                  <a:lnTo>
                    <a:pt x="5675" y="16"/>
                  </a:lnTo>
                  <a:lnTo>
                    <a:pt x="5660" y="1"/>
                  </a:lnTo>
                  <a:close/>
                  <a:moveTo>
                    <a:pt x="5771" y="1"/>
                  </a:moveTo>
                  <a:lnTo>
                    <a:pt x="5771" y="16"/>
                  </a:lnTo>
                  <a:lnTo>
                    <a:pt x="5868" y="16"/>
                  </a:lnTo>
                  <a:lnTo>
                    <a:pt x="5868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5"/>
            <p:cNvSpPr/>
            <p:nvPr/>
          </p:nvSpPr>
          <p:spPr>
            <a:xfrm>
              <a:off x="3688372" y="3591180"/>
              <a:ext cx="1761544" cy="4003"/>
            </a:xfrm>
            <a:custGeom>
              <a:avLst/>
              <a:gdLst/>
              <a:ahLst/>
              <a:cxnLst/>
              <a:rect l="l" t="t" r="r" b="b"/>
              <a:pathLst>
                <a:path w="5868" h="16" extrusionOk="0">
                  <a:moveTo>
                    <a:pt x="1" y="0"/>
                  </a:moveTo>
                  <a:lnTo>
                    <a:pt x="16" y="15"/>
                  </a:lnTo>
                  <a:lnTo>
                    <a:pt x="97" y="15"/>
                  </a:lnTo>
                  <a:lnTo>
                    <a:pt x="112" y="0"/>
                  </a:lnTo>
                  <a:close/>
                  <a:moveTo>
                    <a:pt x="209" y="0"/>
                  </a:moveTo>
                  <a:lnTo>
                    <a:pt x="209" y="15"/>
                  </a:lnTo>
                  <a:lnTo>
                    <a:pt x="305" y="15"/>
                  </a:lnTo>
                  <a:lnTo>
                    <a:pt x="324" y="0"/>
                  </a:lnTo>
                  <a:close/>
                  <a:moveTo>
                    <a:pt x="420" y="0"/>
                  </a:moveTo>
                  <a:lnTo>
                    <a:pt x="420" y="15"/>
                  </a:lnTo>
                  <a:lnTo>
                    <a:pt x="516" y="15"/>
                  </a:lnTo>
                  <a:lnTo>
                    <a:pt x="516" y="0"/>
                  </a:lnTo>
                  <a:close/>
                  <a:moveTo>
                    <a:pt x="628" y="0"/>
                  </a:moveTo>
                  <a:lnTo>
                    <a:pt x="628" y="15"/>
                  </a:lnTo>
                  <a:lnTo>
                    <a:pt x="724" y="15"/>
                  </a:lnTo>
                  <a:lnTo>
                    <a:pt x="724" y="0"/>
                  </a:lnTo>
                  <a:close/>
                  <a:moveTo>
                    <a:pt x="820" y="0"/>
                  </a:moveTo>
                  <a:lnTo>
                    <a:pt x="836" y="15"/>
                  </a:lnTo>
                  <a:lnTo>
                    <a:pt x="932" y="15"/>
                  </a:lnTo>
                  <a:lnTo>
                    <a:pt x="932" y="0"/>
                  </a:lnTo>
                  <a:close/>
                  <a:moveTo>
                    <a:pt x="1028" y="0"/>
                  </a:moveTo>
                  <a:lnTo>
                    <a:pt x="1043" y="15"/>
                  </a:lnTo>
                  <a:lnTo>
                    <a:pt x="1124" y="15"/>
                  </a:lnTo>
                  <a:lnTo>
                    <a:pt x="1140" y="0"/>
                  </a:lnTo>
                  <a:close/>
                  <a:moveTo>
                    <a:pt x="1236" y="0"/>
                  </a:moveTo>
                  <a:lnTo>
                    <a:pt x="1251" y="15"/>
                  </a:lnTo>
                  <a:lnTo>
                    <a:pt x="1332" y="15"/>
                  </a:lnTo>
                  <a:lnTo>
                    <a:pt x="1347" y="0"/>
                  </a:lnTo>
                  <a:close/>
                  <a:moveTo>
                    <a:pt x="1444" y="0"/>
                  </a:moveTo>
                  <a:lnTo>
                    <a:pt x="1459" y="15"/>
                  </a:lnTo>
                  <a:lnTo>
                    <a:pt x="1540" y="15"/>
                  </a:lnTo>
                  <a:lnTo>
                    <a:pt x="1555" y="0"/>
                  </a:lnTo>
                  <a:close/>
                  <a:moveTo>
                    <a:pt x="1651" y="0"/>
                  </a:moveTo>
                  <a:lnTo>
                    <a:pt x="1651" y="15"/>
                  </a:lnTo>
                  <a:lnTo>
                    <a:pt x="1747" y="15"/>
                  </a:lnTo>
                  <a:lnTo>
                    <a:pt x="1767" y="0"/>
                  </a:lnTo>
                  <a:close/>
                  <a:moveTo>
                    <a:pt x="1863" y="0"/>
                  </a:moveTo>
                  <a:lnTo>
                    <a:pt x="1863" y="15"/>
                  </a:lnTo>
                  <a:lnTo>
                    <a:pt x="1959" y="15"/>
                  </a:lnTo>
                  <a:lnTo>
                    <a:pt x="1959" y="0"/>
                  </a:lnTo>
                  <a:close/>
                  <a:moveTo>
                    <a:pt x="2055" y="0"/>
                  </a:moveTo>
                  <a:lnTo>
                    <a:pt x="2071" y="15"/>
                  </a:lnTo>
                  <a:lnTo>
                    <a:pt x="2167" y="15"/>
                  </a:lnTo>
                  <a:lnTo>
                    <a:pt x="2167" y="0"/>
                  </a:lnTo>
                  <a:close/>
                  <a:moveTo>
                    <a:pt x="2263" y="0"/>
                  </a:moveTo>
                  <a:lnTo>
                    <a:pt x="2278" y="15"/>
                  </a:lnTo>
                  <a:lnTo>
                    <a:pt x="2375" y="15"/>
                  </a:lnTo>
                  <a:lnTo>
                    <a:pt x="2375" y="0"/>
                  </a:lnTo>
                  <a:close/>
                  <a:moveTo>
                    <a:pt x="2471" y="0"/>
                  </a:moveTo>
                  <a:lnTo>
                    <a:pt x="2486" y="15"/>
                  </a:lnTo>
                  <a:lnTo>
                    <a:pt x="2567" y="15"/>
                  </a:lnTo>
                  <a:lnTo>
                    <a:pt x="2582" y="0"/>
                  </a:lnTo>
                  <a:close/>
                  <a:moveTo>
                    <a:pt x="2678" y="0"/>
                  </a:moveTo>
                  <a:lnTo>
                    <a:pt x="2694" y="15"/>
                  </a:lnTo>
                  <a:lnTo>
                    <a:pt x="2775" y="15"/>
                  </a:lnTo>
                  <a:lnTo>
                    <a:pt x="2790" y="0"/>
                  </a:lnTo>
                  <a:close/>
                  <a:moveTo>
                    <a:pt x="2886" y="0"/>
                  </a:moveTo>
                  <a:lnTo>
                    <a:pt x="2886" y="15"/>
                  </a:lnTo>
                  <a:lnTo>
                    <a:pt x="2982" y="15"/>
                  </a:lnTo>
                  <a:lnTo>
                    <a:pt x="2998" y="0"/>
                  </a:lnTo>
                  <a:close/>
                  <a:moveTo>
                    <a:pt x="3094" y="0"/>
                  </a:moveTo>
                  <a:lnTo>
                    <a:pt x="3094" y="15"/>
                  </a:lnTo>
                  <a:lnTo>
                    <a:pt x="3190" y="15"/>
                  </a:lnTo>
                  <a:lnTo>
                    <a:pt x="3190" y="0"/>
                  </a:lnTo>
                  <a:close/>
                  <a:moveTo>
                    <a:pt x="3306" y="0"/>
                  </a:moveTo>
                  <a:lnTo>
                    <a:pt x="3306" y="15"/>
                  </a:lnTo>
                  <a:lnTo>
                    <a:pt x="3402" y="15"/>
                  </a:lnTo>
                  <a:lnTo>
                    <a:pt x="3402" y="0"/>
                  </a:lnTo>
                  <a:close/>
                  <a:moveTo>
                    <a:pt x="3498" y="0"/>
                  </a:moveTo>
                  <a:lnTo>
                    <a:pt x="3513" y="15"/>
                  </a:lnTo>
                  <a:lnTo>
                    <a:pt x="3609" y="15"/>
                  </a:lnTo>
                  <a:lnTo>
                    <a:pt x="3609" y="0"/>
                  </a:lnTo>
                  <a:close/>
                  <a:moveTo>
                    <a:pt x="3706" y="0"/>
                  </a:moveTo>
                  <a:lnTo>
                    <a:pt x="3721" y="15"/>
                  </a:lnTo>
                  <a:lnTo>
                    <a:pt x="3802" y="15"/>
                  </a:lnTo>
                  <a:lnTo>
                    <a:pt x="3817" y="0"/>
                  </a:lnTo>
                  <a:close/>
                  <a:moveTo>
                    <a:pt x="3913" y="0"/>
                  </a:moveTo>
                  <a:lnTo>
                    <a:pt x="3929" y="15"/>
                  </a:lnTo>
                  <a:lnTo>
                    <a:pt x="4009" y="15"/>
                  </a:lnTo>
                  <a:lnTo>
                    <a:pt x="4025" y="0"/>
                  </a:lnTo>
                  <a:close/>
                  <a:moveTo>
                    <a:pt x="4121" y="0"/>
                  </a:moveTo>
                  <a:lnTo>
                    <a:pt x="4121" y="15"/>
                  </a:lnTo>
                  <a:lnTo>
                    <a:pt x="4217" y="15"/>
                  </a:lnTo>
                  <a:lnTo>
                    <a:pt x="4233" y="0"/>
                  </a:lnTo>
                  <a:close/>
                  <a:moveTo>
                    <a:pt x="4329" y="0"/>
                  </a:moveTo>
                  <a:lnTo>
                    <a:pt x="4329" y="15"/>
                  </a:lnTo>
                  <a:lnTo>
                    <a:pt x="4425" y="15"/>
                  </a:lnTo>
                  <a:lnTo>
                    <a:pt x="4425" y="0"/>
                  </a:lnTo>
                  <a:close/>
                  <a:moveTo>
                    <a:pt x="4537" y="0"/>
                  </a:moveTo>
                  <a:lnTo>
                    <a:pt x="4537" y="15"/>
                  </a:lnTo>
                  <a:lnTo>
                    <a:pt x="4633" y="15"/>
                  </a:lnTo>
                  <a:lnTo>
                    <a:pt x="4633" y="0"/>
                  </a:lnTo>
                  <a:close/>
                  <a:moveTo>
                    <a:pt x="4729" y="0"/>
                  </a:moveTo>
                  <a:lnTo>
                    <a:pt x="4748" y="15"/>
                  </a:lnTo>
                  <a:lnTo>
                    <a:pt x="4844" y="15"/>
                  </a:lnTo>
                  <a:lnTo>
                    <a:pt x="4844" y="0"/>
                  </a:lnTo>
                  <a:close/>
                  <a:moveTo>
                    <a:pt x="4940" y="0"/>
                  </a:moveTo>
                  <a:lnTo>
                    <a:pt x="4956" y="15"/>
                  </a:lnTo>
                  <a:lnTo>
                    <a:pt x="5037" y="15"/>
                  </a:lnTo>
                  <a:lnTo>
                    <a:pt x="5052" y="0"/>
                  </a:lnTo>
                  <a:close/>
                  <a:moveTo>
                    <a:pt x="5148" y="0"/>
                  </a:moveTo>
                  <a:lnTo>
                    <a:pt x="5164" y="15"/>
                  </a:lnTo>
                  <a:lnTo>
                    <a:pt x="5244" y="15"/>
                  </a:lnTo>
                  <a:lnTo>
                    <a:pt x="5260" y="0"/>
                  </a:lnTo>
                  <a:close/>
                  <a:moveTo>
                    <a:pt x="5356" y="0"/>
                  </a:moveTo>
                  <a:lnTo>
                    <a:pt x="5371" y="15"/>
                  </a:lnTo>
                  <a:lnTo>
                    <a:pt x="5452" y="15"/>
                  </a:lnTo>
                  <a:lnTo>
                    <a:pt x="5468" y="0"/>
                  </a:lnTo>
                  <a:close/>
                  <a:moveTo>
                    <a:pt x="5564" y="0"/>
                  </a:moveTo>
                  <a:lnTo>
                    <a:pt x="5564" y="15"/>
                  </a:lnTo>
                  <a:lnTo>
                    <a:pt x="5660" y="15"/>
                  </a:lnTo>
                  <a:lnTo>
                    <a:pt x="5675" y="0"/>
                  </a:lnTo>
                  <a:close/>
                  <a:moveTo>
                    <a:pt x="5771" y="0"/>
                  </a:moveTo>
                  <a:lnTo>
                    <a:pt x="5771" y="15"/>
                  </a:lnTo>
                  <a:lnTo>
                    <a:pt x="5868" y="15"/>
                  </a:lnTo>
                  <a:lnTo>
                    <a:pt x="5868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5"/>
            <p:cNvSpPr/>
            <p:nvPr/>
          </p:nvSpPr>
          <p:spPr>
            <a:xfrm>
              <a:off x="3453019" y="1886689"/>
              <a:ext cx="2238254" cy="5004"/>
            </a:xfrm>
            <a:custGeom>
              <a:avLst/>
              <a:gdLst/>
              <a:ahLst/>
              <a:cxnLst/>
              <a:rect l="l" t="t" r="r" b="b"/>
              <a:pathLst>
                <a:path w="7456" h="20" extrusionOk="0">
                  <a:moveTo>
                    <a:pt x="0" y="0"/>
                  </a:moveTo>
                  <a:lnTo>
                    <a:pt x="0" y="19"/>
                  </a:lnTo>
                  <a:lnTo>
                    <a:pt x="96" y="19"/>
                  </a:lnTo>
                  <a:lnTo>
                    <a:pt x="96" y="0"/>
                  </a:lnTo>
                  <a:close/>
                  <a:moveTo>
                    <a:pt x="208" y="0"/>
                  </a:moveTo>
                  <a:lnTo>
                    <a:pt x="192" y="19"/>
                  </a:lnTo>
                  <a:lnTo>
                    <a:pt x="304" y="19"/>
                  </a:lnTo>
                  <a:lnTo>
                    <a:pt x="304" y="0"/>
                  </a:lnTo>
                  <a:close/>
                  <a:moveTo>
                    <a:pt x="416" y="0"/>
                  </a:moveTo>
                  <a:lnTo>
                    <a:pt x="400" y="19"/>
                  </a:lnTo>
                  <a:lnTo>
                    <a:pt x="512" y="19"/>
                  </a:lnTo>
                  <a:lnTo>
                    <a:pt x="496" y="0"/>
                  </a:lnTo>
                  <a:close/>
                  <a:moveTo>
                    <a:pt x="627" y="0"/>
                  </a:moveTo>
                  <a:lnTo>
                    <a:pt x="608" y="19"/>
                  </a:lnTo>
                  <a:lnTo>
                    <a:pt x="723" y="19"/>
                  </a:lnTo>
                  <a:lnTo>
                    <a:pt x="704" y="0"/>
                  </a:lnTo>
                  <a:close/>
                  <a:moveTo>
                    <a:pt x="820" y="0"/>
                  </a:moveTo>
                  <a:lnTo>
                    <a:pt x="820" y="19"/>
                  </a:lnTo>
                  <a:lnTo>
                    <a:pt x="931" y="19"/>
                  </a:lnTo>
                  <a:lnTo>
                    <a:pt x="916" y="0"/>
                  </a:lnTo>
                  <a:close/>
                  <a:moveTo>
                    <a:pt x="1027" y="0"/>
                  </a:moveTo>
                  <a:lnTo>
                    <a:pt x="1027" y="19"/>
                  </a:lnTo>
                  <a:lnTo>
                    <a:pt x="1123" y="19"/>
                  </a:lnTo>
                  <a:lnTo>
                    <a:pt x="1123" y="0"/>
                  </a:lnTo>
                  <a:close/>
                  <a:moveTo>
                    <a:pt x="1235" y="0"/>
                  </a:moveTo>
                  <a:lnTo>
                    <a:pt x="1235" y="19"/>
                  </a:lnTo>
                  <a:lnTo>
                    <a:pt x="1331" y="19"/>
                  </a:lnTo>
                  <a:lnTo>
                    <a:pt x="1331" y="0"/>
                  </a:lnTo>
                  <a:close/>
                  <a:moveTo>
                    <a:pt x="1443" y="0"/>
                  </a:moveTo>
                  <a:lnTo>
                    <a:pt x="1427" y="19"/>
                  </a:lnTo>
                  <a:lnTo>
                    <a:pt x="1539" y="19"/>
                  </a:lnTo>
                  <a:lnTo>
                    <a:pt x="1539" y="0"/>
                  </a:lnTo>
                  <a:close/>
                  <a:moveTo>
                    <a:pt x="1651" y="0"/>
                  </a:moveTo>
                  <a:lnTo>
                    <a:pt x="1635" y="19"/>
                  </a:lnTo>
                  <a:lnTo>
                    <a:pt x="1747" y="19"/>
                  </a:lnTo>
                  <a:lnTo>
                    <a:pt x="1731" y="0"/>
                  </a:lnTo>
                  <a:close/>
                  <a:moveTo>
                    <a:pt x="1858" y="0"/>
                  </a:moveTo>
                  <a:lnTo>
                    <a:pt x="1843" y="19"/>
                  </a:lnTo>
                  <a:lnTo>
                    <a:pt x="1954" y="19"/>
                  </a:lnTo>
                  <a:lnTo>
                    <a:pt x="1939" y="0"/>
                  </a:lnTo>
                  <a:close/>
                  <a:moveTo>
                    <a:pt x="2070" y="0"/>
                  </a:moveTo>
                  <a:lnTo>
                    <a:pt x="2051" y="19"/>
                  </a:lnTo>
                  <a:lnTo>
                    <a:pt x="2166" y="19"/>
                  </a:lnTo>
                  <a:lnTo>
                    <a:pt x="2147" y="0"/>
                  </a:lnTo>
                  <a:close/>
                  <a:moveTo>
                    <a:pt x="2262" y="0"/>
                  </a:moveTo>
                  <a:lnTo>
                    <a:pt x="2262" y="19"/>
                  </a:lnTo>
                  <a:lnTo>
                    <a:pt x="2374" y="19"/>
                  </a:lnTo>
                  <a:lnTo>
                    <a:pt x="2358" y="0"/>
                  </a:lnTo>
                  <a:close/>
                  <a:moveTo>
                    <a:pt x="2470" y="0"/>
                  </a:moveTo>
                  <a:lnTo>
                    <a:pt x="2470" y="19"/>
                  </a:lnTo>
                  <a:lnTo>
                    <a:pt x="2566" y="19"/>
                  </a:lnTo>
                  <a:lnTo>
                    <a:pt x="2566" y="0"/>
                  </a:lnTo>
                  <a:close/>
                  <a:moveTo>
                    <a:pt x="2678" y="0"/>
                  </a:moveTo>
                  <a:lnTo>
                    <a:pt x="2678" y="19"/>
                  </a:lnTo>
                  <a:lnTo>
                    <a:pt x="2774" y="19"/>
                  </a:lnTo>
                  <a:lnTo>
                    <a:pt x="2774" y="0"/>
                  </a:lnTo>
                  <a:close/>
                  <a:moveTo>
                    <a:pt x="2885" y="0"/>
                  </a:moveTo>
                  <a:lnTo>
                    <a:pt x="2870" y="19"/>
                  </a:lnTo>
                  <a:lnTo>
                    <a:pt x="2982" y="19"/>
                  </a:lnTo>
                  <a:lnTo>
                    <a:pt x="2982" y="0"/>
                  </a:lnTo>
                  <a:close/>
                  <a:moveTo>
                    <a:pt x="3093" y="0"/>
                  </a:moveTo>
                  <a:lnTo>
                    <a:pt x="3078" y="19"/>
                  </a:lnTo>
                  <a:lnTo>
                    <a:pt x="3189" y="19"/>
                  </a:lnTo>
                  <a:lnTo>
                    <a:pt x="3174" y="0"/>
                  </a:lnTo>
                  <a:close/>
                  <a:moveTo>
                    <a:pt x="3301" y="0"/>
                  </a:moveTo>
                  <a:lnTo>
                    <a:pt x="3285" y="19"/>
                  </a:lnTo>
                  <a:lnTo>
                    <a:pt x="3397" y="19"/>
                  </a:lnTo>
                  <a:lnTo>
                    <a:pt x="3382" y="0"/>
                  </a:lnTo>
                  <a:close/>
                  <a:moveTo>
                    <a:pt x="3493" y="0"/>
                  </a:moveTo>
                  <a:lnTo>
                    <a:pt x="3493" y="19"/>
                  </a:lnTo>
                  <a:lnTo>
                    <a:pt x="3609" y="19"/>
                  </a:lnTo>
                  <a:lnTo>
                    <a:pt x="3589" y="0"/>
                  </a:lnTo>
                  <a:close/>
                  <a:moveTo>
                    <a:pt x="3705" y="0"/>
                  </a:moveTo>
                  <a:lnTo>
                    <a:pt x="3705" y="19"/>
                  </a:lnTo>
                  <a:lnTo>
                    <a:pt x="3801" y="19"/>
                  </a:lnTo>
                  <a:lnTo>
                    <a:pt x="3801" y="0"/>
                  </a:lnTo>
                  <a:close/>
                  <a:moveTo>
                    <a:pt x="3913" y="0"/>
                  </a:moveTo>
                  <a:lnTo>
                    <a:pt x="3913" y="19"/>
                  </a:lnTo>
                  <a:lnTo>
                    <a:pt x="4009" y="19"/>
                  </a:lnTo>
                  <a:lnTo>
                    <a:pt x="4009" y="0"/>
                  </a:lnTo>
                  <a:close/>
                  <a:moveTo>
                    <a:pt x="4120" y="0"/>
                  </a:moveTo>
                  <a:lnTo>
                    <a:pt x="4105" y="19"/>
                  </a:lnTo>
                  <a:lnTo>
                    <a:pt x="4216" y="19"/>
                  </a:lnTo>
                  <a:lnTo>
                    <a:pt x="4216" y="0"/>
                  </a:lnTo>
                  <a:close/>
                  <a:moveTo>
                    <a:pt x="4328" y="0"/>
                  </a:moveTo>
                  <a:lnTo>
                    <a:pt x="4313" y="19"/>
                  </a:lnTo>
                  <a:lnTo>
                    <a:pt x="4424" y="19"/>
                  </a:lnTo>
                  <a:lnTo>
                    <a:pt x="4409" y="0"/>
                  </a:lnTo>
                  <a:close/>
                  <a:moveTo>
                    <a:pt x="4536" y="0"/>
                  </a:moveTo>
                  <a:lnTo>
                    <a:pt x="4520" y="19"/>
                  </a:lnTo>
                  <a:lnTo>
                    <a:pt x="4632" y="19"/>
                  </a:lnTo>
                  <a:lnTo>
                    <a:pt x="4617" y="0"/>
                  </a:lnTo>
                  <a:close/>
                  <a:moveTo>
                    <a:pt x="4728" y="0"/>
                  </a:moveTo>
                  <a:lnTo>
                    <a:pt x="4728" y="19"/>
                  </a:lnTo>
                  <a:lnTo>
                    <a:pt x="4840" y="19"/>
                  </a:lnTo>
                  <a:lnTo>
                    <a:pt x="4824" y="0"/>
                  </a:lnTo>
                  <a:close/>
                  <a:moveTo>
                    <a:pt x="4936" y="0"/>
                  </a:moveTo>
                  <a:lnTo>
                    <a:pt x="4936" y="19"/>
                  </a:lnTo>
                  <a:lnTo>
                    <a:pt x="5032" y="19"/>
                  </a:lnTo>
                  <a:lnTo>
                    <a:pt x="5032" y="0"/>
                  </a:lnTo>
                  <a:close/>
                  <a:moveTo>
                    <a:pt x="5147" y="0"/>
                  </a:moveTo>
                  <a:lnTo>
                    <a:pt x="5147" y="19"/>
                  </a:lnTo>
                  <a:lnTo>
                    <a:pt x="5244" y="19"/>
                  </a:lnTo>
                  <a:lnTo>
                    <a:pt x="5244" y="0"/>
                  </a:lnTo>
                  <a:close/>
                  <a:moveTo>
                    <a:pt x="5355" y="0"/>
                  </a:moveTo>
                  <a:lnTo>
                    <a:pt x="5340" y="19"/>
                  </a:lnTo>
                  <a:lnTo>
                    <a:pt x="5451" y="19"/>
                  </a:lnTo>
                  <a:lnTo>
                    <a:pt x="5451" y="0"/>
                  </a:lnTo>
                  <a:close/>
                  <a:moveTo>
                    <a:pt x="5563" y="0"/>
                  </a:moveTo>
                  <a:lnTo>
                    <a:pt x="5548" y="19"/>
                  </a:lnTo>
                  <a:lnTo>
                    <a:pt x="5659" y="19"/>
                  </a:lnTo>
                  <a:lnTo>
                    <a:pt x="5644" y="0"/>
                  </a:lnTo>
                  <a:close/>
                  <a:moveTo>
                    <a:pt x="5771" y="0"/>
                  </a:moveTo>
                  <a:lnTo>
                    <a:pt x="5755" y="19"/>
                  </a:lnTo>
                  <a:lnTo>
                    <a:pt x="5867" y="19"/>
                  </a:lnTo>
                  <a:lnTo>
                    <a:pt x="5851" y="0"/>
                  </a:lnTo>
                  <a:close/>
                  <a:moveTo>
                    <a:pt x="5978" y="0"/>
                  </a:moveTo>
                  <a:lnTo>
                    <a:pt x="5963" y="19"/>
                  </a:lnTo>
                  <a:lnTo>
                    <a:pt x="6075" y="19"/>
                  </a:lnTo>
                  <a:lnTo>
                    <a:pt x="6059" y="0"/>
                  </a:lnTo>
                  <a:close/>
                  <a:moveTo>
                    <a:pt x="6171" y="0"/>
                  </a:moveTo>
                  <a:lnTo>
                    <a:pt x="6171" y="19"/>
                  </a:lnTo>
                  <a:lnTo>
                    <a:pt x="6282" y="19"/>
                  </a:lnTo>
                  <a:lnTo>
                    <a:pt x="6267" y="0"/>
                  </a:lnTo>
                  <a:close/>
                  <a:moveTo>
                    <a:pt x="6378" y="0"/>
                  </a:moveTo>
                  <a:lnTo>
                    <a:pt x="6378" y="19"/>
                  </a:lnTo>
                  <a:lnTo>
                    <a:pt x="6475" y="19"/>
                  </a:lnTo>
                  <a:lnTo>
                    <a:pt x="6475" y="0"/>
                  </a:lnTo>
                  <a:close/>
                  <a:moveTo>
                    <a:pt x="6590" y="0"/>
                  </a:moveTo>
                  <a:lnTo>
                    <a:pt x="6590" y="19"/>
                  </a:lnTo>
                  <a:lnTo>
                    <a:pt x="6686" y="19"/>
                  </a:lnTo>
                  <a:lnTo>
                    <a:pt x="6686" y="0"/>
                  </a:lnTo>
                  <a:close/>
                  <a:moveTo>
                    <a:pt x="6798" y="0"/>
                  </a:moveTo>
                  <a:lnTo>
                    <a:pt x="6782" y="19"/>
                  </a:lnTo>
                  <a:lnTo>
                    <a:pt x="6894" y="19"/>
                  </a:lnTo>
                  <a:lnTo>
                    <a:pt x="6894" y="0"/>
                  </a:lnTo>
                  <a:close/>
                  <a:moveTo>
                    <a:pt x="7006" y="0"/>
                  </a:moveTo>
                  <a:lnTo>
                    <a:pt x="6990" y="19"/>
                  </a:lnTo>
                  <a:lnTo>
                    <a:pt x="7102" y="19"/>
                  </a:lnTo>
                  <a:lnTo>
                    <a:pt x="7086" y="0"/>
                  </a:lnTo>
                  <a:close/>
                  <a:moveTo>
                    <a:pt x="7213" y="0"/>
                  </a:moveTo>
                  <a:lnTo>
                    <a:pt x="7198" y="19"/>
                  </a:lnTo>
                  <a:lnTo>
                    <a:pt x="7309" y="19"/>
                  </a:lnTo>
                  <a:lnTo>
                    <a:pt x="7294" y="0"/>
                  </a:lnTo>
                  <a:close/>
                  <a:moveTo>
                    <a:pt x="7406" y="0"/>
                  </a:moveTo>
                  <a:lnTo>
                    <a:pt x="7406" y="19"/>
                  </a:lnTo>
                  <a:lnTo>
                    <a:pt x="7456" y="19"/>
                  </a:lnTo>
                  <a:lnTo>
                    <a:pt x="7456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3453019" y="2235943"/>
              <a:ext cx="2238254" cy="4003"/>
            </a:xfrm>
            <a:custGeom>
              <a:avLst/>
              <a:gdLst/>
              <a:ahLst/>
              <a:cxnLst/>
              <a:rect l="l" t="t" r="r" b="b"/>
              <a:pathLst>
                <a:path w="7456" h="16" extrusionOk="0">
                  <a:moveTo>
                    <a:pt x="0" y="1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96" y="1"/>
                  </a:lnTo>
                  <a:close/>
                  <a:moveTo>
                    <a:pt x="192" y="1"/>
                  </a:moveTo>
                  <a:lnTo>
                    <a:pt x="208" y="16"/>
                  </a:lnTo>
                  <a:lnTo>
                    <a:pt x="304" y="16"/>
                  </a:lnTo>
                  <a:lnTo>
                    <a:pt x="304" y="1"/>
                  </a:lnTo>
                  <a:close/>
                  <a:moveTo>
                    <a:pt x="400" y="1"/>
                  </a:moveTo>
                  <a:lnTo>
                    <a:pt x="416" y="16"/>
                  </a:lnTo>
                  <a:lnTo>
                    <a:pt x="496" y="16"/>
                  </a:lnTo>
                  <a:lnTo>
                    <a:pt x="512" y="1"/>
                  </a:lnTo>
                  <a:close/>
                  <a:moveTo>
                    <a:pt x="608" y="1"/>
                  </a:moveTo>
                  <a:lnTo>
                    <a:pt x="627" y="16"/>
                  </a:lnTo>
                  <a:lnTo>
                    <a:pt x="704" y="16"/>
                  </a:lnTo>
                  <a:lnTo>
                    <a:pt x="723" y="1"/>
                  </a:lnTo>
                  <a:close/>
                  <a:moveTo>
                    <a:pt x="820" y="1"/>
                  </a:moveTo>
                  <a:lnTo>
                    <a:pt x="820" y="16"/>
                  </a:lnTo>
                  <a:lnTo>
                    <a:pt x="916" y="16"/>
                  </a:lnTo>
                  <a:lnTo>
                    <a:pt x="931" y="1"/>
                  </a:lnTo>
                  <a:close/>
                  <a:moveTo>
                    <a:pt x="1027" y="1"/>
                  </a:moveTo>
                  <a:lnTo>
                    <a:pt x="1027" y="16"/>
                  </a:lnTo>
                  <a:lnTo>
                    <a:pt x="1123" y="16"/>
                  </a:lnTo>
                  <a:lnTo>
                    <a:pt x="1123" y="1"/>
                  </a:lnTo>
                  <a:close/>
                  <a:moveTo>
                    <a:pt x="1235" y="1"/>
                  </a:moveTo>
                  <a:lnTo>
                    <a:pt x="1235" y="16"/>
                  </a:lnTo>
                  <a:lnTo>
                    <a:pt x="1331" y="16"/>
                  </a:lnTo>
                  <a:lnTo>
                    <a:pt x="1331" y="1"/>
                  </a:lnTo>
                  <a:close/>
                  <a:moveTo>
                    <a:pt x="1427" y="1"/>
                  </a:moveTo>
                  <a:lnTo>
                    <a:pt x="1443" y="16"/>
                  </a:lnTo>
                  <a:lnTo>
                    <a:pt x="1539" y="16"/>
                  </a:lnTo>
                  <a:lnTo>
                    <a:pt x="1539" y="1"/>
                  </a:lnTo>
                  <a:close/>
                  <a:moveTo>
                    <a:pt x="1635" y="1"/>
                  </a:moveTo>
                  <a:lnTo>
                    <a:pt x="1651" y="16"/>
                  </a:lnTo>
                  <a:lnTo>
                    <a:pt x="1731" y="16"/>
                  </a:lnTo>
                  <a:lnTo>
                    <a:pt x="1747" y="1"/>
                  </a:lnTo>
                  <a:close/>
                  <a:moveTo>
                    <a:pt x="1843" y="1"/>
                  </a:moveTo>
                  <a:lnTo>
                    <a:pt x="1858" y="16"/>
                  </a:lnTo>
                  <a:lnTo>
                    <a:pt x="1939" y="16"/>
                  </a:lnTo>
                  <a:lnTo>
                    <a:pt x="1954" y="1"/>
                  </a:lnTo>
                  <a:close/>
                  <a:moveTo>
                    <a:pt x="2051" y="1"/>
                  </a:moveTo>
                  <a:lnTo>
                    <a:pt x="2070" y="16"/>
                  </a:lnTo>
                  <a:lnTo>
                    <a:pt x="2147" y="16"/>
                  </a:lnTo>
                  <a:lnTo>
                    <a:pt x="2166" y="1"/>
                  </a:lnTo>
                  <a:close/>
                  <a:moveTo>
                    <a:pt x="2262" y="1"/>
                  </a:moveTo>
                  <a:lnTo>
                    <a:pt x="2262" y="16"/>
                  </a:lnTo>
                  <a:lnTo>
                    <a:pt x="2358" y="16"/>
                  </a:lnTo>
                  <a:lnTo>
                    <a:pt x="2374" y="1"/>
                  </a:lnTo>
                  <a:close/>
                  <a:moveTo>
                    <a:pt x="2470" y="1"/>
                  </a:moveTo>
                  <a:lnTo>
                    <a:pt x="2470" y="16"/>
                  </a:lnTo>
                  <a:lnTo>
                    <a:pt x="2566" y="16"/>
                  </a:lnTo>
                  <a:lnTo>
                    <a:pt x="2566" y="1"/>
                  </a:lnTo>
                  <a:close/>
                  <a:moveTo>
                    <a:pt x="2678" y="1"/>
                  </a:moveTo>
                  <a:lnTo>
                    <a:pt x="2678" y="16"/>
                  </a:lnTo>
                  <a:lnTo>
                    <a:pt x="2774" y="16"/>
                  </a:lnTo>
                  <a:lnTo>
                    <a:pt x="2774" y="1"/>
                  </a:lnTo>
                  <a:close/>
                  <a:moveTo>
                    <a:pt x="2870" y="1"/>
                  </a:moveTo>
                  <a:lnTo>
                    <a:pt x="2885" y="16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78" y="1"/>
                  </a:moveTo>
                  <a:lnTo>
                    <a:pt x="3093" y="16"/>
                  </a:lnTo>
                  <a:lnTo>
                    <a:pt x="3174" y="16"/>
                  </a:lnTo>
                  <a:lnTo>
                    <a:pt x="3189" y="1"/>
                  </a:lnTo>
                  <a:close/>
                  <a:moveTo>
                    <a:pt x="3285" y="1"/>
                  </a:moveTo>
                  <a:lnTo>
                    <a:pt x="3301" y="16"/>
                  </a:lnTo>
                  <a:lnTo>
                    <a:pt x="3382" y="16"/>
                  </a:lnTo>
                  <a:lnTo>
                    <a:pt x="3397" y="1"/>
                  </a:lnTo>
                  <a:close/>
                  <a:moveTo>
                    <a:pt x="3493" y="1"/>
                  </a:moveTo>
                  <a:lnTo>
                    <a:pt x="3493" y="16"/>
                  </a:lnTo>
                  <a:lnTo>
                    <a:pt x="3589" y="16"/>
                  </a:lnTo>
                  <a:lnTo>
                    <a:pt x="3609" y="1"/>
                  </a:lnTo>
                  <a:close/>
                  <a:moveTo>
                    <a:pt x="3705" y="1"/>
                  </a:moveTo>
                  <a:lnTo>
                    <a:pt x="3705" y="16"/>
                  </a:lnTo>
                  <a:lnTo>
                    <a:pt x="3801" y="16"/>
                  </a:lnTo>
                  <a:lnTo>
                    <a:pt x="3801" y="1"/>
                  </a:lnTo>
                  <a:close/>
                  <a:moveTo>
                    <a:pt x="3913" y="1"/>
                  </a:moveTo>
                  <a:lnTo>
                    <a:pt x="3913" y="16"/>
                  </a:lnTo>
                  <a:lnTo>
                    <a:pt x="4009" y="16"/>
                  </a:lnTo>
                  <a:lnTo>
                    <a:pt x="4009" y="1"/>
                  </a:lnTo>
                  <a:close/>
                  <a:moveTo>
                    <a:pt x="4105" y="1"/>
                  </a:moveTo>
                  <a:lnTo>
                    <a:pt x="4120" y="16"/>
                  </a:lnTo>
                  <a:lnTo>
                    <a:pt x="4216" y="16"/>
                  </a:lnTo>
                  <a:lnTo>
                    <a:pt x="4216" y="1"/>
                  </a:lnTo>
                  <a:close/>
                  <a:moveTo>
                    <a:pt x="4313" y="1"/>
                  </a:moveTo>
                  <a:lnTo>
                    <a:pt x="4328" y="16"/>
                  </a:lnTo>
                  <a:lnTo>
                    <a:pt x="4409" y="16"/>
                  </a:lnTo>
                  <a:lnTo>
                    <a:pt x="4424" y="1"/>
                  </a:lnTo>
                  <a:close/>
                  <a:moveTo>
                    <a:pt x="4520" y="1"/>
                  </a:moveTo>
                  <a:lnTo>
                    <a:pt x="4536" y="16"/>
                  </a:lnTo>
                  <a:lnTo>
                    <a:pt x="4617" y="16"/>
                  </a:lnTo>
                  <a:lnTo>
                    <a:pt x="4632" y="1"/>
                  </a:lnTo>
                  <a:close/>
                  <a:moveTo>
                    <a:pt x="4728" y="1"/>
                  </a:moveTo>
                  <a:lnTo>
                    <a:pt x="4728" y="16"/>
                  </a:lnTo>
                  <a:lnTo>
                    <a:pt x="4824" y="16"/>
                  </a:lnTo>
                  <a:lnTo>
                    <a:pt x="4840" y="1"/>
                  </a:lnTo>
                  <a:close/>
                  <a:moveTo>
                    <a:pt x="4936" y="1"/>
                  </a:moveTo>
                  <a:lnTo>
                    <a:pt x="4936" y="16"/>
                  </a:lnTo>
                  <a:lnTo>
                    <a:pt x="5032" y="16"/>
                  </a:lnTo>
                  <a:lnTo>
                    <a:pt x="5032" y="1"/>
                  </a:lnTo>
                  <a:close/>
                  <a:moveTo>
                    <a:pt x="5147" y="1"/>
                  </a:moveTo>
                  <a:lnTo>
                    <a:pt x="5147" y="16"/>
                  </a:lnTo>
                  <a:lnTo>
                    <a:pt x="5244" y="16"/>
                  </a:lnTo>
                  <a:lnTo>
                    <a:pt x="5244" y="1"/>
                  </a:lnTo>
                  <a:close/>
                  <a:moveTo>
                    <a:pt x="5340" y="1"/>
                  </a:moveTo>
                  <a:lnTo>
                    <a:pt x="5355" y="16"/>
                  </a:lnTo>
                  <a:lnTo>
                    <a:pt x="5451" y="16"/>
                  </a:lnTo>
                  <a:lnTo>
                    <a:pt x="5451" y="1"/>
                  </a:lnTo>
                  <a:close/>
                  <a:moveTo>
                    <a:pt x="5548" y="1"/>
                  </a:moveTo>
                  <a:lnTo>
                    <a:pt x="5563" y="16"/>
                  </a:lnTo>
                  <a:lnTo>
                    <a:pt x="5644" y="16"/>
                  </a:lnTo>
                  <a:lnTo>
                    <a:pt x="5659" y="1"/>
                  </a:lnTo>
                  <a:close/>
                  <a:moveTo>
                    <a:pt x="5755" y="1"/>
                  </a:moveTo>
                  <a:lnTo>
                    <a:pt x="5771" y="16"/>
                  </a:lnTo>
                  <a:lnTo>
                    <a:pt x="5851" y="16"/>
                  </a:lnTo>
                  <a:lnTo>
                    <a:pt x="5867" y="1"/>
                  </a:lnTo>
                  <a:close/>
                  <a:moveTo>
                    <a:pt x="5963" y="1"/>
                  </a:moveTo>
                  <a:lnTo>
                    <a:pt x="5978" y="16"/>
                  </a:lnTo>
                  <a:lnTo>
                    <a:pt x="6059" y="16"/>
                  </a:lnTo>
                  <a:lnTo>
                    <a:pt x="6075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267" y="16"/>
                  </a:lnTo>
                  <a:lnTo>
                    <a:pt x="6282" y="1"/>
                  </a:lnTo>
                  <a:close/>
                  <a:moveTo>
                    <a:pt x="6378" y="1"/>
                  </a:moveTo>
                  <a:lnTo>
                    <a:pt x="6378" y="16"/>
                  </a:lnTo>
                  <a:lnTo>
                    <a:pt x="6475" y="16"/>
                  </a:lnTo>
                  <a:lnTo>
                    <a:pt x="6475" y="1"/>
                  </a:lnTo>
                  <a:close/>
                  <a:moveTo>
                    <a:pt x="6590" y="1"/>
                  </a:moveTo>
                  <a:lnTo>
                    <a:pt x="6590" y="16"/>
                  </a:lnTo>
                  <a:lnTo>
                    <a:pt x="6686" y="16"/>
                  </a:lnTo>
                  <a:lnTo>
                    <a:pt x="6686" y="1"/>
                  </a:lnTo>
                  <a:close/>
                  <a:moveTo>
                    <a:pt x="6782" y="1"/>
                  </a:moveTo>
                  <a:lnTo>
                    <a:pt x="6798" y="16"/>
                  </a:lnTo>
                  <a:lnTo>
                    <a:pt x="6894" y="16"/>
                  </a:lnTo>
                  <a:lnTo>
                    <a:pt x="6894" y="1"/>
                  </a:lnTo>
                  <a:close/>
                  <a:moveTo>
                    <a:pt x="6990" y="1"/>
                  </a:moveTo>
                  <a:lnTo>
                    <a:pt x="7006" y="16"/>
                  </a:lnTo>
                  <a:lnTo>
                    <a:pt x="7086" y="16"/>
                  </a:lnTo>
                  <a:lnTo>
                    <a:pt x="7102" y="1"/>
                  </a:lnTo>
                  <a:close/>
                  <a:moveTo>
                    <a:pt x="7198" y="1"/>
                  </a:moveTo>
                  <a:lnTo>
                    <a:pt x="7213" y="16"/>
                  </a:lnTo>
                  <a:lnTo>
                    <a:pt x="7294" y="16"/>
                  </a:lnTo>
                  <a:lnTo>
                    <a:pt x="7309" y="1"/>
                  </a:lnTo>
                  <a:close/>
                  <a:moveTo>
                    <a:pt x="7406" y="1"/>
                  </a:moveTo>
                  <a:lnTo>
                    <a:pt x="7406" y="16"/>
                  </a:lnTo>
                  <a:lnTo>
                    <a:pt x="7456" y="16"/>
                  </a:lnTo>
                  <a:lnTo>
                    <a:pt x="7456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3453019" y="2580444"/>
              <a:ext cx="2238254" cy="9006"/>
            </a:xfrm>
            <a:custGeom>
              <a:avLst/>
              <a:gdLst/>
              <a:ahLst/>
              <a:cxnLst/>
              <a:rect l="l" t="t" r="r" b="b"/>
              <a:pathLst>
                <a:path w="7456" h="36" extrusionOk="0">
                  <a:moveTo>
                    <a:pt x="0" y="1"/>
                  </a:moveTo>
                  <a:lnTo>
                    <a:pt x="0" y="16"/>
                  </a:lnTo>
                  <a:lnTo>
                    <a:pt x="0" y="35"/>
                  </a:lnTo>
                  <a:lnTo>
                    <a:pt x="96" y="35"/>
                  </a:lnTo>
                  <a:lnTo>
                    <a:pt x="96" y="16"/>
                  </a:lnTo>
                  <a:lnTo>
                    <a:pt x="96" y="1"/>
                  </a:lnTo>
                  <a:close/>
                  <a:moveTo>
                    <a:pt x="208" y="1"/>
                  </a:moveTo>
                  <a:lnTo>
                    <a:pt x="192" y="16"/>
                  </a:lnTo>
                  <a:lnTo>
                    <a:pt x="208" y="35"/>
                  </a:lnTo>
                  <a:lnTo>
                    <a:pt x="304" y="35"/>
                  </a:lnTo>
                  <a:lnTo>
                    <a:pt x="304" y="16"/>
                  </a:lnTo>
                  <a:lnTo>
                    <a:pt x="304" y="1"/>
                  </a:lnTo>
                  <a:close/>
                  <a:moveTo>
                    <a:pt x="416" y="1"/>
                  </a:moveTo>
                  <a:lnTo>
                    <a:pt x="400" y="16"/>
                  </a:lnTo>
                  <a:lnTo>
                    <a:pt x="416" y="35"/>
                  </a:lnTo>
                  <a:lnTo>
                    <a:pt x="496" y="35"/>
                  </a:lnTo>
                  <a:lnTo>
                    <a:pt x="512" y="16"/>
                  </a:lnTo>
                  <a:lnTo>
                    <a:pt x="496" y="1"/>
                  </a:lnTo>
                  <a:close/>
                  <a:moveTo>
                    <a:pt x="627" y="1"/>
                  </a:moveTo>
                  <a:lnTo>
                    <a:pt x="608" y="16"/>
                  </a:lnTo>
                  <a:lnTo>
                    <a:pt x="627" y="35"/>
                  </a:lnTo>
                  <a:lnTo>
                    <a:pt x="704" y="35"/>
                  </a:lnTo>
                  <a:lnTo>
                    <a:pt x="723" y="16"/>
                  </a:lnTo>
                  <a:lnTo>
                    <a:pt x="704" y="1"/>
                  </a:lnTo>
                  <a:close/>
                  <a:moveTo>
                    <a:pt x="820" y="1"/>
                  </a:moveTo>
                  <a:lnTo>
                    <a:pt x="820" y="16"/>
                  </a:lnTo>
                  <a:lnTo>
                    <a:pt x="820" y="35"/>
                  </a:lnTo>
                  <a:lnTo>
                    <a:pt x="916" y="35"/>
                  </a:lnTo>
                  <a:lnTo>
                    <a:pt x="931" y="16"/>
                  </a:lnTo>
                  <a:lnTo>
                    <a:pt x="916" y="1"/>
                  </a:lnTo>
                  <a:close/>
                  <a:moveTo>
                    <a:pt x="1027" y="1"/>
                  </a:moveTo>
                  <a:lnTo>
                    <a:pt x="1027" y="16"/>
                  </a:lnTo>
                  <a:lnTo>
                    <a:pt x="1027" y="35"/>
                  </a:lnTo>
                  <a:lnTo>
                    <a:pt x="1123" y="35"/>
                  </a:lnTo>
                  <a:lnTo>
                    <a:pt x="1123" y="16"/>
                  </a:lnTo>
                  <a:lnTo>
                    <a:pt x="1123" y="1"/>
                  </a:lnTo>
                  <a:close/>
                  <a:moveTo>
                    <a:pt x="1235" y="1"/>
                  </a:moveTo>
                  <a:lnTo>
                    <a:pt x="1235" y="16"/>
                  </a:lnTo>
                  <a:lnTo>
                    <a:pt x="1235" y="35"/>
                  </a:lnTo>
                  <a:lnTo>
                    <a:pt x="1331" y="35"/>
                  </a:lnTo>
                  <a:lnTo>
                    <a:pt x="1331" y="16"/>
                  </a:lnTo>
                  <a:lnTo>
                    <a:pt x="1331" y="1"/>
                  </a:lnTo>
                  <a:close/>
                  <a:moveTo>
                    <a:pt x="1443" y="1"/>
                  </a:moveTo>
                  <a:lnTo>
                    <a:pt x="1427" y="16"/>
                  </a:lnTo>
                  <a:lnTo>
                    <a:pt x="1443" y="35"/>
                  </a:lnTo>
                  <a:lnTo>
                    <a:pt x="1539" y="35"/>
                  </a:lnTo>
                  <a:lnTo>
                    <a:pt x="1539" y="16"/>
                  </a:lnTo>
                  <a:lnTo>
                    <a:pt x="1539" y="1"/>
                  </a:lnTo>
                  <a:close/>
                  <a:moveTo>
                    <a:pt x="1651" y="1"/>
                  </a:moveTo>
                  <a:lnTo>
                    <a:pt x="1635" y="16"/>
                  </a:lnTo>
                  <a:lnTo>
                    <a:pt x="1651" y="35"/>
                  </a:lnTo>
                  <a:lnTo>
                    <a:pt x="1731" y="35"/>
                  </a:lnTo>
                  <a:lnTo>
                    <a:pt x="1747" y="16"/>
                  </a:lnTo>
                  <a:lnTo>
                    <a:pt x="1731" y="1"/>
                  </a:lnTo>
                  <a:close/>
                  <a:moveTo>
                    <a:pt x="1858" y="1"/>
                  </a:moveTo>
                  <a:lnTo>
                    <a:pt x="1843" y="16"/>
                  </a:lnTo>
                  <a:lnTo>
                    <a:pt x="1858" y="35"/>
                  </a:lnTo>
                  <a:lnTo>
                    <a:pt x="1939" y="35"/>
                  </a:lnTo>
                  <a:lnTo>
                    <a:pt x="1954" y="16"/>
                  </a:lnTo>
                  <a:lnTo>
                    <a:pt x="1939" y="1"/>
                  </a:lnTo>
                  <a:close/>
                  <a:moveTo>
                    <a:pt x="2070" y="1"/>
                  </a:moveTo>
                  <a:lnTo>
                    <a:pt x="2051" y="16"/>
                  </a:lnTo>
                  <a:lnTo>
                    <a:pt x="2070" y="35"/>
                  </a:lnTo>
                  <a:lnTo>
                    <a:pt x="2147" y="35"/>
                  </a:lnTo>
                  <a:lnTo>
                    <a:pt x="2166" y="16"/>
                  </a:lnTo>
                  <a:lnTo>
                    <a:pt x="2147" y="1"/>
                  </a:lnTo>
                  <a:close/>
                  <a:moveTo>
                    <a:pt x="2262" y="1"/>
                  </a:moveTo>
                  <a:lnTo>
                    <a:pt x="2262" y="16"/>
                  </a:lnTo>
                  <a:lnTo>
                    <a:pt x="2262" y="35"/>
                  </a:lnTo>
                  <a:lnTo>
                    <a:pt x="2358" y="35"/>
                  </a:lnTo>
                  <a:lnTo>
                    <a:pt x="2374" y="16"/>
                  </a:lnTo>
                  <a:lnTo>
                    <a:pt x="2358" y="1"/>
                  </a:lnTo>
                  <a:close/>
                  <a:moveTo>
                    <a:pt x="2470" y="1"/>
                  </a:moveTo>
                  <a:lnTo>
                    <a:pt x="2470" y="16"/>
                  </a:lnTo>
                  <a:lnTo>
                    <a:pt x="2470" y="35"/>
                  </a:lnTo>
                  <a:lnTo>
                    <a:pt x="2566" y="35"/>
                  </a:lnTo>
                  <a:lnTo>
                    <a:pt x="2566" y="16"/>
                  </a:lnTo>
                  <a:lnTo>
                    <a:pt x="2566" y="1"/>
                  </a:lnTo>
                  <a:close/>
                  <a:moveTo>
                    <a:pt x="2678" y="1"/>
                  </a:moveTo>
                  <a:lnTo>
                    <a:pt x="2678" y="16"/>
                  </a:lnTo>
                  <a:lnTo>
                    <a:pt x="2678" y="35"/>
                  </a:lnTo>
                  <a:lnTo>
                    <a:pt x="2774" y="35"/>
                  </a:lnTo>
                  <a:lnTo>
                    <a:pt x="2774" y="16"/>
                  </a:lnTo>
                  <a:lnTo>
                    <a:pt x="2774" y="1"/>
                  </a:lnTo>
                  <a:close/>
                  <a:moveTo>
                    <a:pt x="2885" y="1"/>
                  </a:moveTo>
                  <a:lnTo>
                    <a:pt x="2870" y="16"/>
                  </a:lnTo>
                  <a:lnTo>
                    <a:pt x="2885" y="35"/>
                  </a:lnTo>
                  <a:lnTo>
                    <a:pt x="2982" y="35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93" y="1"/>
                  </a:moveTo>
                  <a:lnTo>
                    <a:pt x="3078" y="16"/>
                  </a:lnTo>
                  <a:lnTo>
                    <a:pt x="3093" y="35"/>
                  </a:lnTo>
                  <a:lnTo>
                    <a:pt x="3174" y="35"/>
                  </a:lnTo>
                  <a:lnTo>
                    <a:pt x="3189" y="16"/>
                  </a:lnTo>
                  <a:lnTo>
                    <a:pt x="3174" y="1"/>
                  </a:lnTo>
                  <a:close/>
                  <a:moveTo>
                    <a:pt x="3301" y="1"/>
                  </a:moveTo>
                  <a:lnTo>
                    <a:pt x="3285" y="16"/>
                  </a:lnTo>
                  <a:lnTo>
                    <a:pt x="3301" y="35"/>
                  </a:lnTo>
                  <a:lnTo>
                    <a:pt x="3382" y="35"/>
                  </a:lnTo>
                  <a:lnTo>
                    <a:pt x="3397" y="16"/>
                  </a:lnTo>
                  <a:lnTo>
                    <a:pt x="3382" y="1"/>
                  </a:lnTo>
                  <a:close/>
                  <a:moveTo>
                    <a:pt x="3493" y="1"/>
                  </a:moveTo>
                  <a:lnTo>
                    <a:pt x="3493" y="16"/>
                  </a:lnTo>
                  <a:lnTo>
                    <a:pt x="3493" y="35"/>
                  </a:lnTo>
                  <a:lnTo>
                    <a:pt x="3589" y="35"/>
                  </a:lnTo>
                  <a:lnTo>
                    <a:pt x="3609" y="16"/>
                  </a:lnTo>
                  <a:lnTo>
                    <a:pt x="3589" y="1"/>
                  </a:lnTo>
                  <a:close/>
                  <a:moveTo>
                    <a:pt x="3705" y="1"/>
                  </a:moveTo>
                  <a:lnTo>
                    <a:pt x="3705" y="16"/>
                  </a:lnTo>
                  <a:lnTo>
                    <a:pt x="3705" y="35"/>
                  </a:lnTo>
                  <a:lnTo>
                    <a:pt x="3801" y="35"/>
                  </a:lnTo>
                  <a:lnTo>
                    <a:pt x="3801" y="16"/>
                  </a:lnTo>
                  <a:lnTo>
                    <a:pt x="3801" y="1"/>
                  </a:lnTo>
                  <a:close/>
                  <a:moveTo>
                    <a:pt x="3913" y="1"/>
                  </a:moveTo>
                  <a:lnTo>
                    <a:pt x="3913" y="16"/>
                  </a:lnTo>
                  <a:lnTo>
                    <a:pt x="3913" y="35"/>
                  </a:lnTo>
                  <a:lnTo>
                    <a:pt x="4009" y="35"/>
                  </a:lnTo>
                  <a:lnTo>
                    <a:pt x="4009" y="16"/>
                  </a:lnTo>
                  <a:lnTo>
                    <a:pt x="4009" y="1"/>
                  </a:lnTo>
                  <a:close/>
                  <a:moveTo>
                    <a:pt x="4120" y="1"/>
                  </a:moveTo>
                  <a:lnTo>
                    <a:pt x="4105" y="16"/>
                  </a:lnTo>
                  <a:lnTo>
                    <a:pt x="4120" y="35"/>
                  </a:lnTo>
                  <a:lnTo>
                    <a:pt x="4216" y="35"/>
                  </a:lnTo>
                  <a:lnTo>
                    <a:pt x="4216" y="16"/>
                  </a:lnTo>
                  <a:lnTo>
                    <a:pt x="4216" y="1"/>
                  </a:lnTo>
                  <a:close/>
                  <a:moveTo>
                    <a:pt x="4328" y="1"/>
                  </a:moveTo>
                  <a:lnTo>
                    <a:pt x="4313" y="16"/>
                  </a:lnTo>
                  <a:lnTo>
                    <a:pt x="4328" y="35"/>
                  </a:lnTo>
                  <a:lnTo>
                    <a:pt x="4409" y="35"/>
                  </a:lnTo>
                  <a:lnTo>
                    <a:pt x="4424" y="16"/>
                  </a:lnTo>
                  <a:lnTo>
                    <a:pt x="4409" y="1"/>
                  </a:lnTo>
                  <a:close/>
                  <a:moveTo>
                    <a:pt x="4536" y="1"/>
                  </a:moveTo>
                  <a:lnTo>
                    <a:pt x="4520" y="16"/>
                  </a:lnTo>
                  <a:lnTo>
                    <a:pt x="4536" y="35"/>
                  </a:lnTo>
                  <a:lnTo>
                    <a:pt x="4617" y="35"/>
                  </a:lnTo>
                  <a:lnTo>
                    <a:pt x="4632" y="16"/>
                  </a:lnTo>
                  <a:lnTo>
                    <a:pt x="4617" y="1"/>
                  </a:lnTo>
                  <a:close/>
                  <a:moveTo>
                    <a:pt x="4728" y="1"/>
                  </a:moveTo>
                  <a:lnTo>
                    <a:pt x="4728" y="16"/>
                  </a:lnTo>
                  <a:lnTo>
                    <a:pt x="4728" y="35"/>
                  </a:lnTo>
                  <a:lnTo>
                    <a:pt x="4824" y="35"/>
                  </a:lnTo>
                  <a:lnTo>
                    <a:pt x="4840" y="16"/>
                  </a:lnTo>
                  <a:lnTo>
                    <a:pt x="4824" y="1"/>
                  </a:lnTo>
                  <a:close/>
                  <a:moveTo>
                    <a:pt x="4936" y="1"/>
                  </a:moveTo>
                  <a:lnTo>
                    <a:pt x="4936" y="16"/>
                  </a:lnTo>
                  <a:lnTo>
                    <a:pt x="4936" y="35"/>
                  </a:lnTo>
                  <a:lnTo>
                    <a:pt x="5032" y="35"/>
                  </a:lnTo>
                  <a:lnTo>
                    <a:pt x="5032" y="16"/>
                  </a:lnTo>
                  <a:lnTo>
                    <a:pt x="5032" y="1"/>
                  </a:lnTo>
                  <a:close/>
                  <a:moveTo>
                    <a:pt x="5147" y="1"/>
                  </a:moveTo>
                  <a:lnTo>
                    <a:pt x="5147" y="16"/>
                  </a:lnTo>
                  <a:lnTo>
                    <a:pt x="5147" y="35"/>
                  </a:lnTo>
                  <a:lnTo>
                    <a:pt x="5244" y="35"/>
                  </a:lnTo>
                  <a:lnTo>
                    <a:pt x="5244" y="16"/>
                  </a:lnTo>
                  <a:lnTo>
                    <a:pt x="5244" y="1"/>
                  </a:lnTo>
                  <a:close/>
                  <a:moveTo>
                    <a:pt x="5355" y="1"/>
                  </a:moveTo>
                  <a:lnTo>
                    <a:pt x="5340" y="16"/>
                  </a:lnTo>
                  <a:lnTo>
                    <a:pt x="5355" y="35"/>
                  </a:lnTo>
                  <a:lnTo>
                    <a:pt x="5451" y="35"/>
                  </a:lnTo>
                  <a:lnTo>
                    <a:pt x="5451" y="16"/>
                  </a:lnTo>
                  <a:lnTo>
                    <a:pt x="5451" y="1"/>
                  </a:lnTo>
                  <a:close/>
                  <a:moveTo>
                    <a:pt x="5563" y="1"/>
                  </a:moveTo>
                  <a:lnTo>
                    <a:pt x="5548" y="16"/>
                  </a:lnTo>
                  <a:lnTo>
                    <a:pt x="5563" y="35"/>
                  </a:lnTo>
                  <a:lnTo>
                    <a:pt x="5644" y="35"/>
                  </a:lnTo>
                  <a:lnTo>
                    <a:pt x="5659" y="16"/>
                  </a:lnTo>
                  <a:lnTo>
                    <a:pt x="5644" y="1"/>
                  </a:lnTo>
                  <a:close/>
                  <a:moveTo>
                    <a:pt x="5771" y="1"/>
                  </a:moveTo>
                  <a:lnTo>
                    <a:pt x="5755" y="16"/>
                  </a:lnTo>
                  <a:lnTo>
                    <a:pt x="5771" y="35"/>
                  </a:lnTo>
                  <a:lnTo>
                    <a:pt x="5851" y="35"/>
                  </a:lnTo>
                  <a:lnTo>
                    <a:pt x="5867" y="16"/>
                  </a:lnTo>
                  <a:lnTo>
                    <a:pt x="5851" y="1"/>
                  </a:lnTo>
                  <a:close/>
                  <a:moveTo>
                    <a:pt x="5978" y="1"/>
                  </a:moveTo>
                  <a:lnTo>
                    <a:pt x="5963" y="16"/>
                  </a:lnTo>
                  <a:lnTo>
                    <a:pt x="5978" y="35"/>
                  </a:lnTo>
                  <a:lnTo>
                    <a:pt x="6059" y="35"/>
                  </a:lnTo>
                  <a:lnTo>
                    <a:pt x="6075" y="16"/>
                  </a:lnTo>
                  <a:lnTo>
                    <a:pt x="6059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171" y="35"/>
                  </a:lnTo>
                  <a:lnTo>
                    <a:pt x="6267" y="35"/>
                  </a:lnTo>
                  <a:lnTo>
                    <a:pt x="6282" y="16"/>
                  </a:lnTo>
                  <a:lnTo>
                    <a:pt x="6267" y="1"/>
                  </a:lnTo>
                  <a:close/>
                  <a:moveTo>
                    <a:pt x="6378" y="1"/>
                  </a:moveTo>
                  <a:lnTo>
                    <a:pt x="6378" y="16"/>
                  </a:lnTo>
                  <a:lnTo>
                    <a:pt x="6378" y="35"/>
                  </a:lnTo>
                  <a:lnTo>
                    <a:pt x="6475" y="35"/>
                  </a:lnTo>
                  <a:lnTo>
                    <a:pt x="6475" y="16"/>
                  </a:lnTo>
                  <a:lnTo>
                    <a:pt x="6475" y="1"/>
                  </a:lnTo>
                  <a:close/>
                  <a:moveTo>
                    <a:pt x="6590" y="1"/>
                  </a:moveTo>
                  <a:lnTo>
                    <a:pt x="6590" y="16"/>
                  </a:lnTo>
                  <a:lnTo>
                    <a:pt x="6590" y="35"/>
                  </a:lnTo>
                  <a:lnTo>
                    <a:pt x="6686" y="35"/>
                  </a:lnTo>
                  <a:lnTo>
                    <a:pt x="6686" y="16"/>
                  </a:lnTo>
                  <a:lnTo>
                    <a:pt x="6686" y="1"/>
                  </a:lnTo>
                  <a:close/>
                  <a:moveTo>
                    <a:pt x="6798" y="1"/>
                  </a:moveTo>
                  <a:lnTo>
                    <a:pt x="6782" y="16"/>
                  </a:lnTo>
                  <a:lnTo>
                    <a:pt x="6798" y="35"/>
                  </a:lnTo>
                  <a:lnTo>
                    <a:pt x="6894" y="35"/>
                  </a:lnTo>
                  <a:lnTo>
                    <a:pt x="6894" y="16"/>
                  </a:lnTo>
                  <a:lnTo>
                    <a:pt x="6894" y="1"/>
                  </a:lnTo>
                  <a:close/>
                  <a:moveTo>
                    <a:pt x="7006" y="1"/>
                  </a:moveTo>
                  <a:lnTo>
                    <a:pt x="6990" y="16"/>
                  </a:lnTo>
                  <a:lnTo>
                    <a:pt x="7006" y="35"/>
                  </a:lnTo>
                  <a:lnTo>
                    <a:pt x="7086" y="35"/>
                  </a:lnTo>
                  <a:lnTo>
                    <a:pt x="7102" y="16"/>
                  </a:lnTo>
                  <a:lnTo>
                    <a:pt x="7086" y="1"/>
                  </a:lnTo>
                  <a:close/>
                  <a:moveTo>
                    <a:pt x="7213" y="1"/>
                  </a:moveTo>
                  <a:lnTo>
                    <a:pt x="7198" y="16"/>
                  </a:lnTo>
                  <a:lnTo>
                    <a:pt x="7213" y="35"/>
                  </a:lnTo>
                  <a:lnTo>
                    <a:pt x="7294" y="35"/>
                  </a:lnTo>
                  <a:lnTo>
                    <a:pt x="7309" y="16"/>
                  </a:lnTo>
                  <a:lnTo>
                    <a:pt x="7294" y="1"/>
                  </a:lnTo>
                  <a:close/>
                  <a:moveTo>
                    <a:pt x="7406" y="1"/>
                  </a:moveTo>
                  <a:lnTo>
                    <a:pt x="7406" y="16"/>
                  </a:lnTo>
                  <a:lnTo>
                    <a:pt x="7406" y="35"/>
                  </a:lnTo>
                  <a:lnTo>
                    <a:pt x="7456" y="35"/>
                  </a:lnTo>
                  <a:lnTo>
                    <a:pt x="7456" y="16"/>
                  </a:lnTo>
                  <a:lnTo>
                    <a:pt x="7456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3453019" y="2929948"/>
              <a:ext cx="2238254" cy="4003"/>
            </a:xfrm>
            <a:custGeom>
              <a:avLst/>
              <a:gdLst/>
              <a:ahLst/>
              <a:cxnLst/>
              <a:rect l="l" t="t" r="r" b="b"/>
              <a:pathLst>
                <a:path w="7456" h="16" extrusionOk="0">
                  <a:moveTo>
                    <a:pt x="0" y="0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96" y="0"/>
                  </a:lnTo>
                  <a:close/>
                  <a:moveTo>
                    <a:pt x="208" y="0"/>
                  </a:moveTo>
                  <a:lnTo>
                    <a:pt x="192" y="16"/>
                  </a:lnTo>
                  <a:lnTo>
                    <a:pt x="304" y="16"/>
                  </a:lnTo>
                  <a:lnTo>
                    <a:pt x="304" y="0"/>
                  </a:lnTo>
                  <a:close/>
                  <a:moveTo>
                    <a:pt x="416" y="0"/>
                  </a:moveTo>
                  <a:lnTo>
                    <a:pt x="400" y="16"/>
                  </a:lnTo>
                  <a:lnTo>
                    <a:pt x="512" y="16"/>
                  </a:lnTo>
                  <a:lnTo>
                    <a:pt x="496" y="0"/>
                  </a:lnTo>
                  <a:close/>
                  <a:moveTo>
                    <a:pt x="627" y="0"/>
                  </a:moveTo>
                  <a:lnTo>
                    <a:pt x="608" y="16"/>
                  </a:lnTo>
                  <a:lnTo>
                    <a:pt x="723" y="16"/>
                  </a:lnTo>
                  <a:lnTo>
                    <a:pt x="704" y="0"/>
                  </a:lnTo>
                  <a:close/>
                  <a:moveTo>
                    <a:pt x="820" y="0"/>
                  </a:moveTo>
                  <a:lnTo>
                    <a:pt x="820" y="16"/>
                  </a:lnTo>
                  <a:lnTo>
                    <a:pt x="931" y="16"/>
                  </a:lnTo>
                  <a:lnTo>
                    <a:pt x="916" y="0"/>
                  </a:lnTo>
                  <a:close/>
                  <a:moveTo>
                    <a:pt x="1027" y="0"/>
                  </a:moveTo>
                  <a:lnTo>
                    <a:pt x="1027" y="16"/>
                  </a:lnTo>
                  <a:lnTo>
                    <a:pt x="1123" y="16"/>
                  </a:lnTo>
                  <a:lnTo>
                    <a:pt x="1123" y="0"/>
                  </a:lnTo>
                  <a:close/>
                  <a:moveTo>
                    <a:pt x="1235" y="0"/>
                  </a:moveTo>
                  <a:lnTo>
                    <a:pt x="1235" y="16"/>
                  </a:lnTo>
                  <a:lnTo>
                    <a:pt x="1331" y="16"/>
                  </a:lnTo>
                  <a:lnTo>
                    <a:pt x="1331" y="0"/>
                  </a:lnTo>
                  <a:close/>
                  <a:moveTo>
                    <a:pt x="1443" y="0"/>
                  </a:moveTo>
                  <a:lnTo>
                    <a:pt x="1427" y="16"/>
                  </a:lnTo>
                  <a:lnTo>
                    <a:pt x="1539" y="16"/>
                  </a:lnTo>
                  <a:lnTo>
                    <a:pt x="1539" y="0"/>
                  </a:lnTo>
                  <a:close/>
                  <a:moveTo>
                    <a:pt x="1651" y="0"/>
                  </a:moveTo>
                  <a:lnTo>
                    <a:pt x="1635" y="16"/>
                  </a:lnTo>
                  <a:lnTo>
                    <a:pt x="1747" y="16"/>
                  </a:lnTo>
                  <a:lnTo>
                    <a:pt x="1731" y="0"/>
                  </a:lnTo>
                  <a:close/>
                  <a:moveTo>
                    <a:pt x="1858" y="0"/>
                  </a:moveTo>
                  <a:lnTo>
                    <a:pt x="1843" y="16"/>
                  </a:lnTo>
                  <a:lnTo>
                    <a:pt x="1954" y="16"/>
                  </a:lnTo>
                  <a:lnTo>
                    <a:pt x="1939" y="0"/>
                  </a:lnTo>
                  <a:close/>
                  <a:moveTo>
                    <a:pt x="2070" y="0"/>
                  </a:moveTo>
                  <a:lnTo>
                    <a:pt x="2051" y="16"/>
                  </a:lnTo>
                  <a:lnTo>
                    <a:pt x="2166" y="16"/>
                  </a:lnTo>
                  <a:lnTo>
                    <a:pt x="2147" y="0"/>
                  </a:lnTo>
                  <a:close/>
                  <a:moveTo>
                    <a:pt x="2262" y="0"/>
                  </a:moveTo>
                  <a:lnTo>
                    <a:pt x="2262" y="16"/>
                  </a:lnTo>
                  <a:lnTo>
                    <a:pt x="2374" y="16"/>
                  </a:lnTo>
                  <a:lnTo>
                    <a:pt x="2358" y="0"/>
                  </a:lnTo>
                  <a:close/>
                  <a:moveTo>
                    <a:pt x="2470" y="0"/>
                  </a:moveTo>
                  <a:lnTo>
                    <a:pt x="2470" y="16"/>
                  </a:lnTo>
                  <a:lnTo>
                    <a:pt x="2566" y="16"/>
                  </a:lnTo>
                  <a:lnTo>
                    <a:pt x="2566" y="0"/>
                  </a:lnTo>
                  <a:close/>
                  <a:moveTo>
                    <a:pt x="2678" y="0"/>
                  </a:moveTo>
                  <a:lnTo>
                    <a:pt x="2678" y="16"/>
                  </a:lnTo>
                  <a:lnTo>
                    <a:pt x="2774" y="16"/>
                  </a:lnTo>
                  <a:lnTo>
                    <a:pt x="2774" y="0"/>
                  </a:lnTo>
                  <a:close/>
                  <a:moveTo>
                    <a:pt x="2885" y="0"/>
                  </a:moveTo>
                  <a:lnTo>
                    <a:pt x="2870" y="16"/>
                  </a:lnTo>
                  <a:lnTo>
                    <a:pt x="2982" y="16"/>
                  </a:lnTo>
                  <a:lnTo>
                    <a:pt x="2982" y="0"/>
                  </a:lnTo>
                  <a:close/>
                  <a:moveTo>
                    <a:pt x="3093" y="0"/>
                  </a:moveTo>
                  <a:lnTo>
                    <a:pt x="3078" y="16"/>
                  </a:lnTo>
                  <a:lnTo>
                    <a:pt x="3189" y="16"/>
                  </a:lnTo>
                  <a:lnTo>
                    <a:pt x="3174" y="0"/>
                  </a:lnTo>
                  <a:close/>
                  <a:moveTo>
                    <a:pt x="3301" y="0"/>
                  </a:moveTo>
                  <a:lnTo>
                    <a:pt x="3285" y="16"/>
                  </a:lnTo>
                  <a:lnTo>
                    <a:pt x="3397" y="16"/>
                  </a:lnTo>
                  <a:lnTo>
                    <a:pt x="3382" y="0"/>
                  </a:lnTo>
                  <a:close/>
                  <a:moveTo>
                    <a:pt x="3493" y="0"/>
                  </a:moveTo>
                  <a:lnTo>
                    <a:pt x="3493" y="16"/>
                  </a:lnTo>
                  <a:lnTo>
                    <a:pt x="3609" y="16"/>
                  </a:lnTo>
                  <a:lnTo>
                    <a:pt x="3589" y="0"/>
                  </a:lnTo>
                  <a:close/>
                  <a:moveTo>
                    <a:pt x="3705" y="0"/>
                  </a:moveTo>
                  <a:lnTo>
                    <a:pt x="3705" y="16"/>
                  </a:lnTo>
                  <a:lnTo>
                    <a:pt x="3801" y="16"/>
                  </a:lnTo>
                  <a:lnTo>
                    <a:pt x="3801" y="0"/>
                  </a:lnTo>
                  <a:close/>
                  <a:moveTo>
                    <a:pt x="3913" y="0"/>
                  </a:moveTo>
                  <a:lnTo>
                    <a:pt x="3913" y="16"/>
                  </a:lnTo>
                  <a:lnTo>
                    <a:pt x="4009" y="16"/>
                  </a:lnTo>
                  <a:lnTo>
                    <a:pt x="4009" y="0"/>
                  </a:lnTo>
                  <a:close/>
                  <a:moveTo>
                    <a:pt x="4120" y="0"/>
                  </a:moveTo>
                  <a:lnTo>
                    <a:pt x="4105" y="16"/>
                  </a:lnTo>
                  <a:lnTo>
                    <a:pt x="4216" y="16"/>
                  </a:lnTo>
                  <a:lnTo>
                    <a:pt x="4216" y="0"/>
                  </a:lnTo>
                  <a:close/>
                  <a:moveTo>
                    <a:pt x="4328" y="0"/>
                  </a:moveTo>
                  <a:lnTo>
                    <a:pt x="4313" y="16"/>
                  </a:lnTo>
                  <a:lnTo>
                    <a:pt x="4424" y="16"/>
                  </a:lnTo>
                  <a:lnTo>
                    <a:pt x="4409" y="0"/>
                  </a:lnTo>
                  <a:close/>
                  <a:moveTo>
                    <a:pt x="4536" y="0"/>
                  </a:moveTo>
                  <a:lnTo>
                    <a:pt x="4520" y="16"/>
                  </a:lnTo>
                  <a:lnTo>
                    <a:pt x="4632" y="16"/>
                  </a:lnTo>
                  <a:lnTo>
                    <a:pt x="4617" y="0"/>
                  </a:lnTo>
                  <a:close/>
                  <a:moveTo>
                    <a:pt x="4728" y="0"/>
                  </a:moveTo>
                  <a:lnTo>
                    <a:pt x="4728" y="16"/>
                  </a:lnTo>
                  <a:lnTo>
                    <a:pt x="4840" y="16"/>
                  </a:lnTo>
                  <a:lnTo>
                    <a:pt x="4824" y="0"/>
                  </a:lnTo>
                  <a:close/>
                  <a:moveTo>
                    <a:pt x="4936" y="0"/>
                  </a:moveTo>
                  <a:lnTo>
                    <a:pt x="4936" y="16"/>
                  </a:lnTo>
                  <a:lnTo>
                    <a:pt x="5032" y="16"/>
                  </a:lnTo>
                  <a:lnTo>
                    <a:pt x="5032" y="0"/>
                  </a:lnTo>
                  <a:close/>
                  <a:moveTo>
                    <a:pt x="5147" y="0"/>
                  </a:moveTo>
                  <a:lnTo>
                    <a:pt x="5147" y="16"/>
                  </a:lnTo>
                  <a:lnTo>
                    <a:pt x="5244" y="16"/>
                  </a:lnTo>
                  <a:lnTo>
                    <a:pt x="5244" y="0"/>
                  </a:lnTo>
                  <a:close/>
                  <a:moveTo>
                    <a:pt x="5355" y="0"/>
                  </a:moveTo>
                  <a:lnTo>
                    <a:pt x="5340" y="16"/>
                  </a:lnTo>
                  <a:lnTo>
                    <a:pt x="5451" y="16"/>
                  </a:lnTo>
                  <a:lnTo>
                    <a:pt x="5451" y="0"/>
                  </a:lnTo>
                  <a:close/>
                  <a:moveTo>
                    <a:pt x="5563" y="0"/>
                  </a:moveTo>
                  <a:lnTo>
                    <a:pt x="5548" y="16"/>
                  </a:lnTo>
                  <a:lnTo>
                    <a:pt x="5659" y="16"/>
                  </a:lnTo>
                  <a:lnTo>
                    <a:pt x="5644" y="0"/>
                  </a:lnTo>
                  <a:close/>
                  <a:moveTo>
                    <a:pt x="5771" y="0"/>
                  </a:moveTo>
                  <a:lnTo>
                    <a:pt x="5755" y="16"/>
                  </a:lnTo>
                  <a:lnTo>
                    <a:pt x="5867" y="16"/>
                  </a:lnTo>
                  <a:lnTo>
                    <a:pt x="5851" y="0"/>
                  </a:lnTo>
                  <a:close/>
                  <a:moveTo>
                    <a:pt x="5978" y="0"/>
                  </a:moveTo>
                  <a:lnTo>
                    <a:pt x="5963" y="16"/>
                  </a:lnTo>
                  <a:lnTo>
                    <a:pt x="6075" y="16"/>
                  </a:lnTo>
                  <a:lnTo>
                    <a:pt x="6059" y="0"/>
                  </a:lnTo>
                  <a:close/>
                  <a:moveTo>
                    <a:pt x="6171" y="0"/>
                  </a:moveTo>
                  <a:lnTo>
                    <a:pt x="6171" y="16"/>
                  </a:lnTo>
                  <a:lnTo>
                    <a:pt x="6282" y="16"/>
                  </a:lnTo>
                  <a:lnTo>
                    <a:pt x="6267" y="0"/>
                  </a:lnTo>
                  <a:close/>
                  <a:moveTo>
                    <a:pt x="6378" y="0"/>
                  </a:moveTo>
                  <a:lnTo>
                    <a:pt x="6378" y="16"/>
                  </a:lnTo>
                  <a:lnTo>
                    <a:pt x="6475" y="16"/>
                  </a:lnTo>
                  <a:lnTo>
                    <a:pt x="6475" y="0"/>
                  </a:lnTo>
                  <a:close/>
                  <a:moveTo>
                    <a:pt x="6590" y="0"/>
                  </a:moveTo>
                  <a:lnTo>
                    <a:pt x="6590" y="16"/>
                  </a:lnTo>
                  <a:lnTo>
                    <a:pt x="6686" y="16"/>
                  </a:lnTo>
                  <a:lnTo>
                    <a:pt x="6686" y="0"/>
                  </a:lnTo>
                  <a:close/>
                  <a:moveTo>
                    <a:pt x="6798" y="0"/>
                  </a:moveTo>
                  <a:lnTo>
                    <a:pt x="6782" y="16"/>
                  </a:lnTo>
                  <a:lnTo>
                    <a:pt x="6894" y="16"/>
                  </a:lnTo>
                  <a:lnTo>
                    <a:pt x="6894" y="0"/>
                  </a:lnTo>
                  <a:close/>
                  <a:moveTo>
                    <a:pt x="7006" y="0"/>
                  </a:moveTo>
                  <a:lnTo>
                    <a:pt x="6990" y="16"/>
                  </a:lnTo>
                  <a:lnTo>
                    <a:pt x="7102" y="16"/>
                  </a:lnTo>
                  <a:lnTo>
                    <a:pt x="7086" y="0"/>
                  </a:lnTo>
                  <a:close/>
                  <a:moveTo>
                    <a:pt x="7213" y="0"/>
                  </a:moveTo>
                  <a:lnTo>
                    <a:pt x="7198" y="16"/>
                  </a:lnTo>
                  <a:lnTo>
                    <a:pt x="7309" y="16"/>
                  </a:lnTo>
                  <a:lnTo>
                    <a:pt x="7294" y="0"/>
                  </a:lnTo>
                  <a:close/>
                  <a:moveTo>
                    <a:pt x="7406" y="0"/>
                  </a:moveTo>
                  <a:lnTo>
                    <a:pt x="7406" y="16"/>
                  </a:lnTo>
                  <a:lnTo>
                    <a:pt x="7456" y="16"/>
                  </a:lnTo>
                  <a:lnTo>
                    <a:pt x="7456" y="0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5"/>
            <p:cNvSpPr/>
            <p:nvPr/>
          </p:nvSpPr>
          <p:spPr>
            <a:xfrm>
              <a:off x="3453019" y="3278202"/>
              <a:ext cx="2238254" cy="4253"/>
            </a:xfrm>
            <a:custGeom>
              <a:avLst/>
              <a:gdLst/>
              <a:ahLst/>
              <a:cxnLst/>
              <a:rect l="l" t="t" r="r" b="b"/>
              <a:pathLst>
                <a:path w="7456" h="17" extrusionOk="0">
                  <a:moveTo>
                    <a:pt x="0" y="1"/>
                  </a:moveTo>
                  <a:lnTo>
                    <a:pt x="0" y="16"/>
                  </a:lnTo>
                  <a:lnTo>
                    <a:pt x="96" y="16"/>
                  </a:lnTo>
                  <a:lnTo>
                    <a:pt x="96" y="1"/>
                  </a:lnTo>
                  <a:close/>
                  <a:moveTo>
                    <a:pt x="192" y="1"/>
                  </a:moveTo>
                  <a:lnTo>
                    <a:pt x="208" y="16"/>
                  </a:lnTo>
                  <a:lnTo>
                    <a:pt x="304" y="16"/>
                  </a:lnTo>
                  <a:lnTo>
                    <a:pt x="304" y="1"/>
                  </a:lnTo>
                  <a:close/>
                  <a:moveTo>
                    <a:pt x="400" y="1"/>
                  </a:moveTo>
                  <a:lnTo>
                    <a:pt x="416" y="16"/>
                  </a:lnTo>
                  <a:lnTo>
                    <a:pt x="496" y="16"/>
                  </a:lnTo>
                  <a:lnTo>
                    <a:pt x="512" y="1"/>
                  </a:lnTo>
                  <a:close/>
                  <a:moveTo>
                    <a:pt x="608" y="1"/>
                  </a:moveTo>
                  <a:lnTo>
                    <a:pt x="627" y="16"/>
                  </a:lnTo>
                  <a:lnTo>
                    <a:pt x="704" y="16"/>
                  </a:lnTo>
                  <a:lnTo>
                    <a:pt x="723" y="1"/>
                  </a:lnTo>
                  <a:close/>
                  <a:moveTo>
                    <a:pt x="820" y="1"/>
                  </a:moveTo>
                  <a:lnTo>
                    <a:pt x="820" y="16"/>
                  </a:lnTo>
                  <a:lnTo>
                    <a:pt x="916" y="16"/>
                  </a:lnTo>
                  <a:lnTo>
                    <a:pt x="931" y="1"/>
                  </a:lnTo>
                  <a:close/>
                  <a:moveTo>
                    <a:pt x="1027" y="1"/>
                  </a:moveTo>
                  <a:lnTo>
                    <a:pt x="1027" y="16"/>
                  </a:lnTo>
                  <a:lnTo>
                    <a:pt x="1123" y="16"/>
                  </a:lnTo>
                  <a:lnTo>
                    <a:pt x="1123" y="1"/>
                  </a:lnTo>
                  <a:close/>
                  <a:moveTo>
                    <a:pt x="1235" y="1"/>
                  </a:moveTo>
                  <a:lnTo>
                    <a:pt x="1235" y="16"/>
                  </a:lnTo>
                  <a:lnTo>
                    <a:pt x="1331" y="16"/>
                  </a:lnTo>
                  <a:lnTo>
                    <a:pt x="1331" y="1"/>
                  </a:lnTo>
                  <a:close/>
                  <a:moveTo>
                    <a:pt x="1427" y="1"/>
                  </a:moveTo>
                  <a:lnTo>
                    <a:pt x="1443" y="16"/>
                  </a:lnTo>
                  <a:lnTo>
                    <a:pt x="1539" y="16"/>
                  </a:lnTo>
                  <a:lnTo>
                    <a:pt x="1539" y="1"/>
                  </a:lnTo>
                  <a:close/>
                  <a:moveTo>
                    <a:pt x="1635" y="1"/>
                  </a:moveTo>
                  <a:lnTo>
                    <a:pt x="1651" y="16"/>
                  </a:lnTo>
                  <a:lnTo>
                    <a:pt x="1731" y="16"/>
                  </a:lnTo>
                  <a:lnTo>
                    <a:pt x="1747" y="1"/>
                  </a:lnTo>
                  <a:close/>
                  <a:moveTo>
                    <a:pt x="1843" y="1"/>
                  </a:moveTo>
                  <a:lnTo>
                    <a:pt x="1858" y="16"/>
                  </a:lnTo>
                  <a:lnTo>
                    <a:pt x="1939" y="16"/>
                  </a:lnTo>
                  <a:lnTo>
                    <a:pt x="1954" y="1"/>
                  </a:lnTo>
                  <a:close/>
                  <a:moveTo>
                    <a:pt x="2051" y="1"/>
                  </a:moveTo>
                  <a:lnTo>
                    <a:pt x="2070" y="16"/>
                  </a:lnTo>
                  <a:lnTo>
                    <a:pt x="2147" y="16"/>
                  </a:lnTo>
                  <a:lnTo>
                    <a:pt x="2166" y="1"/>
                  </a:lnTo>
                  <a:close/>
                  <a:moveTo>
                    <a:pt x="2262" y="1"/>
                  </a:moveTo>
                  <a:lnTo>
                    <a:pt x="2262" y="16"/>
                  </a:lnTo>
                  <a:lnTo>
                    <a:pt x="2358" y="16"/>
                  </a:lnTo>
                  <a:lnTo>
                    <a:pt x="2374" y="1"/>
                  </a:lnTo>
                  <a:close/>
                  <a:moveTo>
                    <a:pt x="2470" y="1"/>
                  </a:moveTo>
                  <a:lnTo>
                    <a:pt x="2470" y="16"/>
                  </a:lnTo>
                  <a:lnTo>
                    <a:pt x="2566" y="16"/>
                  </a:lnTo>
                  <a:lnTo>
                    <a:pt x="2566" y="1"/>
                  </a:lnTo>
                  <a:close/>
                  <a:moveTo>
                    <a:pt x="2678" y="1"/>
                  </a:moveTo>
                  <a:lnTo>
                    <a:pt x="2678" y="16"/>
                  </a:lnTo>
                  <a:lnTo>
                    <a:pt x="2774" y="16"/>
                  </a:lnTo>
                  <a:lnTo>
                    <a:pt x="2774" y="1"/>
                  </a:lnTo>
                  <a:close/>
                  <a:moveTo>
                    <a:pt x="2870" y="1"/>
                  </a:moveTo>
                  <a:lnTo>
                    <a:pt x="2885" y="16"/>
                  </a:lnTo>
                  <a:lnTo>
                    <a:pt x="2982" y="16"/>
                  </a:lnTo>
                  <a:lnTo>
                    <a:pt x="2982" y="1"/>
                  </a:lnTo>
                  <a:close/>
                  <a:moveTo>
                    <a:pt x="3078" y="1"/>
                  </a:moveTo>
                  <a:lnTo>
                    <a:pt x="3093" y="16"/>
                  </a:lnTo>
                  <a:lnTo>
                    <a:pt x="3174" y="16"/>
                  </a:lnTo>
                  <a:lnTo>
                    <a:pt x="3189" y="1"/>
                  </a:lnTo>
                  <a:close/>
                  <a:moveTo>
                    <a:pt x="3285" y="1"/>
                  </a:moveTo>
                  <a:lnTo>
                    <a:pt x="3301" y="16"/>
                  </a:lnTo>
                  <a:lnTo>
                    <a:pt x="3382" y="16"/>
                  </a:lnTo>
                  <a:lnTo>
                    <a:pt x="3397" y="1"/>
                  </a:lnTo>
                  <a:close/>
                  <a:moveTo>
                    <a:pt x="3493" y="1"/>
                  </a:moveTo>
                  <a:lnTo>
                    <a:pt x="3493" y="16"/>
                  </a:lnTo>
                  <a:lnTo>
                    <a:pt x="3589" y="16"/>
                  </a:lnTo>
                  <a:lnTo>
                    <a:pt x="3609" y="1"/>
                  </a:lnTo>
                  <a:close/>
                  <a:moveTo>
                    <a:pt x="3705" y="1"/>
                  </a:moveTo>
                  <a:lnTo>
                    <a:pt x="3705" y="16"/>
                  </a:lnTo>
                  <a:lnTo>
                    <a:pt x="3801" y="16"/>
                  </a:lnTo>
                  <a:lnTo>
                    <a:pt x="3801" y="1"/>
                  </a:lnTo>
                  <a:close/>
                  <a:moveTo>
                    <a:pt x="3913" y="1"/>
                  </a:moveTo>
                  <a:lnTo>
                    <a:pt x="3913" y="16"/>
                  </a:lnTo>
                  <a:lnTo>
                    <a:pt x="4009" y="16"/>
                  </a:lnTo>
                  <a:lnTo>
                    <a:pt x="4009" y="1"/>
                  </a:lnTo>
                  <a:close/>
                  <a:moveTo>
                    <a:pt x="4105" y="1"/>
                  </a:moveTo>
                  <a:lnTo>
                    <a:pt x="4120" y="16"/>
                  </a:lnTo>
                  <a:lnTo>
                    <a:pt x="4216" y="16"/>
                  </a:lnTo>
                  <a:lnTo>
                    <a:pt x="4216" y="1"/>
                  </a:lnTo>
                  <a:close/>
                  <a:moveTo>
                    <a:pt x="4313" y="1"/>
                  </a:moveTo>
                  <a:lnTo>
                    <a:pt x="4328" y="16"/>
                  </a:lnTo>
                  <a:lnTo>
                    <a:pt x="4409" y="16"/>
                  </a:lnTo>
                  <a:lnTo>
                    <a:pt x="4424" y="1"/>
                  </a:lnTo>
                  <a:close/>
                  <a:moveTo>
                    <a:pt x="4520" y="1"/>
                  </a:moveTo>
                  <a:lnTo>
                    <a:pt x="4536" y="16"/>
                  </a:lnTo>
                  <a:lnTo>
                    <a:pt x="4617" y="16"/>
                  </a:lnTo>
                  <a:lnTo>
                    <a:pt x="4632" y="1"/>
                  </a:lnTo>
                  <a:close/>
                  <a:moveTo>
                    <a:pt x="4728" y="1"/>
                  </a:moveTo>
                  <a:lnTo>
                    <a:pt x="4728" y="16"/>
                  </a:lnTo>
                  <a:lnTo>
                    <a:pt x="4824" y="16"/>
                  </a:lnTo>
                  <a:lnTo>
                    <a:pt x="4840" y="1"/>
                  </a:lnTo>
                  <a:close/>
                  <a:moveTo>
                    <a:pt x="4936" y="1"/>
                  </a:moveTo>
                  <a:lnTo>
                    <a:pt x="4936" y="16"/>
                  </a:lnTo>
                  <a:lnTo>
                    <a:pt x="5032" y="16"/>
                  </a:lnTo>
                  <a:lnTo>
                    <a:pt x="5032" y="1"/>
                  </a:lnTo>
                  <a:close/>
                  <a:moveTo>
                    <a:pt x="5147" y="1"/>
                  </a:moveTo>
                  <a:lnTo>
                    <a:pt x="5147" y="16"/>
                  </a:lnTo>
                  <a:lnTo>
                    <a:pt x="5244" y="16"/>
                  </a:lnTo>
                  <a:lnTo>
                    <a:pt x="5244" y="1"/>
                  </a:lnTo>
                  <a:close/>
                  <a:moveTo>
                    <a:pt x="5340" y="1"/>
                  </a:moveTo>
                  <a:lnTo>
                    <a:pt x="5355" y="16"/>
                  </a:lnTo>
                  <a:lnTo>
                    <a:pt x="5451" y="16"/>
                  </a:lnTo>
                  <a:lnTo>
                    <a:pt x="5451" y="1"/>
                  </a:lnTo>
                  <a:close/>
                  <a:moveTo>
                    <a:pt x="5548" y="1"/>
                  </a:moveTo>
                  <a:lnTo>
                    <a:pt x="5563" y="16"/>
                  </a:lnTo>
                  <a:lnTo>
                    <a:pt x="5644" y="16"/>
                  </a:lnTo>
                  <a:lnTo>
                    <a:pt x="5659" y="1"/>
                  </a:lnTo>
                  <a:close/>
                  <a:moveTo>
                    <a:pt x="5755" y="1"/>
                  </a:moveTo>
                  <a:lnTo>
                    <a:pt x="5771" y="16"/>
                  </a:lnTo>
                  <a:lnTo>
                    <a:pt x="5851" y="16"/>
                  </a:lnTo>
                  <a:lnTo>
                    <a:pt x="5867" y="1"/>
                  </a:lnTo>
                  <a:close/>
                  <a:moveTo>
                    <a:pt x="5963" y="1"/>
                  </a:moveTo>
                  <a:lnTo>
                    <a:pt x="5978" y="16"/>
                  </a:lnTo>
                  <a:lnTo>
                    <a:pt x="6059" y="16"/>
                  </a:lnTo>
                  <a:lnTo>
                    <a:pt x="6075" y="1"/>
                  </a:lnTo>
                  <a:close/>
                  <a:moveTo>
                    <a:pt x="6171" y="1"/>
                  </a:moveTo>
                  <a:lnTo>
                    <a:pt x="6171" y="16"/>
                  </a:lnTo>
                  <a:lnTo>
                    <a:pt x="6267" y="16"/>
                  </a:lnTo>
                  <a:lnTo>
                    <a:pt x="6282" y="1"/>
                  </a:lnTo>
                  <a:close/>
                  <a:moveTo>
                    <a:pt x="6378" y="1"/>
                  </a:moveTo>
                  <a:lnTo>
                    <a:pt x="6378" y="16"/>
                  </a:lnTo>
                  <a:lnTo>
                    <a:pt x="6475" y="16"/>
                  </a:lnTo>
                  <a:lnTo>
                    <a:pt x="6475" y="1"/>
                  </a:lnTo>
                  <a:close/>
                  <a:moveTo>
                    <a:pt x="6590" y="1"/>
                  </a:moveTo>
                  <a:lnTo>
                    <a:pt x="6590" y="16"/>
                  </a:lnTo>
                  <a:lnTo>
                    <a:pt x="6686" y="16"/>
                  </a:lnTo>
                  <a:lnTo>
                    <a:pt x="6686" y="1"/>
                  </a:lnTo>
                  <a:close/>
                  <a:moveTo>
                    <a:pt x="6782" y="1"/>
                  </a:moveTo>
                  <a:lnTo>
                    <a:pt x="6798" y="16"/>
                  </a:lnTo>
                  <a:lnTo>
                    <a:pt x="6894" y="16"/>
                  </a:lnTo>
                  <a:lnTo>
                    <a:pt x="6894" y="1"/>
                  </a:lnTo>
                  <a:close/>
                  <a:moveTo>
                    <a:pt x="6990" y="1"/>
                  </a:moveTo>
                  <a:lnTo>
                    <a:pt x="7006" y="16"/>
                  </a:lnTo>
                  <a:lnTo>
                    <a:pt x="7086" y="16"/>
                  </a:lnTo>
                  <a:lnTo>
                    <a:pt x="7102" y="1"/>
                  </a:lnTo>
                  <a:close/>
                  <a:moveTo>
                    <a:pt x="7198" y="1"/>
                  </a:moveTo>
                  <a:lnTo>
                    <a:pt x="7213" y="16"/>
                  </a:lnTo>
                  <a:lnTo>
                    <a:pt x="7294" y="16"/>
                  </a:lnTo>
                  <a:lnTo>
                    <a:pt x="7309" y="1"/>
                  </a:lnTo>
                  <a:close/>
                  <a:moveTo>
                    <a:pt x="7406" y="1"/>
                  </a:moveTo>
                  <a:lnTo>
                    <a:pt x="7406" y="16"/>
                  </a:lnTo>
                  <a:lnTo>
                    <a:pt x="7456" y="16"/>
                  </a:lnTo>
                  <a:lnTo>
                    <a:pt x="7456" y="1"/>
                  </a:lnTo>
                  <a:close/>
                </a:path>
              </a:pathLst>
            </a:custGeom>
            <a:solidFill>
              <a:srgbClr val="C0986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2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26"/>
          <p:cNvSpPr txBox="1">
            <a:spLocks noGrp="1"/>
          </p:cNvSpPr>
          <p:nvPr>
            <p:ph type="title"/>
          </p:nvPr>
        </p:nvSpPr>
        <p:spPr>
          <a:xfrm>
            <a:off x="720050" y="3829133"/>
            <a:ext cx="40578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6" name="Google Shape;546;p26"/>
          <p:cNvSpPr txBox="1">
            <a:spLocks noGrp="1"/>
          </p:cNvSpPr>
          <p:nvPr>
            <p:ph type="subTitle" idx="1"/>
          </p:nvPr>
        </p:nvSpPr>
        <p:spPr>
          <a:xfrm>
            <a:off x="720000" y="5130733"/>
            <a:ext cx="4057800" cy="5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 1">
  <p:cSld name="Title and text 4 1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27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27"/>
          <p:cNvSpPr txBox="1">
            <a:spLocks noGrp="1"/>
          </p:cNvSpPr>
          <p:nvPr>
            <p:ph type="title"/>
          </p:nvPr>
        </p:nvSpPr>
        <p:spPr>
          <a:xfrm>
            <a:off x="1372600" y="2858200"/>
            <a:ext cx="28356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2" name="Google Shape;552;p27"/>
          <p:cNvSpPr txBox="1">
            <a:spLocks noGrp="1"/>
          </p:cNvSpPr>
          <p:nvPr>
            <p:ph type="subTitle" idx="1"/>
          </p:nvPr>
        </p:nvSpPr>
        <p:spPr>
          <a:xfrm>
            <a:off x="1372600" y="3596600"/>
            <a:ext cx="2835600" cy="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2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8"/>
          <p:cNvSpPr/>
          <p:nvPr/>
        </p:nvSpPr>
        <p:spPr>
          <a:xfrm rot="5400000">
            <a:off x="1794032" y="1495965"/>
            <a:ext cx="5555928" cy="3866060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" sz="1400" kern="0">
                <a:solidFill>
                  <a:srgbClr val="000000"/>
                </a:solidFill>
                <a:cs typeface="Arial"/>
                <a:sym typeface="Arial"/>
              </a:rPr>
              <a:t>                                               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28"/>
          <p:cNvSpPr txBox="1">
            <a:spLocks noGrp="1"/>
          </p:cNvSpPr>
          <p:nvPr>
            <p:ph type="title"/>
          </p:nvPr>
        </p:nvSpPr>
        <p:spPr>
          <a:xfrm>
            <a:off x="3213400" y="1484433"/>
            <a:ext cx="27171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9" name="Google Shape;559;p28"/>
          <p:cNvSpPr txBox="1">
            <a:spLocks noGrp="1"/>
          </p:cNvSpPr>
          <p:nvPr>
            <p:ph type="subTitle" idx="1"/>
          </p:nvPr>
        </p:nvSpPr>
        <p:spPr>
          <a:xfrm>
            <a:off x="3073075" y="2620733"/>
            <a:ext cx="2997900" cy="2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 1">
  <p:cSld name="Numbers and text   1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29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9"/>
          <p:cNvSpPr/>
          <p:nvPr/>
        </p:nvSpPr>
        <p:spPr>
          <a:xfrm>
            <a:off x="720006" y="532368"/>
            <a:ext cx="7704013" cy="5762101"/>
          </a:xfrm>
          <a:custGeom>
            <a:avLst/>
            <a:gdLst/>
            <a:ahLst/>
            <a:cxnLst/>
            <a:rect l="l" t="t" r="r" b="b"/>
            <a:pathLst>
              <a:path w="15226" h="9339" extrusionOk="0">
                <a:moveTo>
                  <a:pt x="452" y="425"/>
                </a:moveTo>
                <a:cubicBezTo>
                  <a:pt x="568" y="425"/>
                  <a:pt x="653" y="509"/>
                  <a:pt x="653" y="625"/>
                </a:cubicBezTo>
                <a:cubicBezTo>
                  <a:pt x="653" y="723"/>
                  <a:pt x="568" y="808"/>
                  <a:pt x="452" y="808"/>
                </a:cubicBezTo>
                <a:cubicBezTo>
                  <a:pt x="354" y="808"/>
                  <a:pt x="269" y="723"/>
                  <a:pt x="269" y="625"/>
                </a:cubicBezTo>
                <a:cubicBezTo>
                  <a:pt x="269" y="509"/>
                  <a:pt x="354" y="425"/>
                  <a:pt x="452" y="425"/>
                </a:cubicBezTo>
                <a:close/>
                <a:moveTo>
                  <a:pt x="452" y="1161"/>
                </a:moveTo>
                <a:cubicBezTo>
                  <a:pt x="568" y="1161"/>
                  <a:pt x="653" y="1246"/>
                  <a:pt x="653" y="1358"/>
                </a:cubicBezTo>
                <a:cubicBezTo>
                  <a:pt x="653" y="1457"/>
                  <a:pt x="568" y="1559"/>
                  <a:pt x="452" y="1559"/>
                </a:cubicBezTo>
                <a:cubicBezTo>
                  <a:pt x="354" y="1559"/>
                  <a:pt x="269" y="1457"/>
                  <a:pt x="269" y="1358"/>
                </a:cubicBezTo>
                <a:cubicBezTo>
                  <a:pt x="269" y="1246"/>
                  <a:pt x="354" y="1161"/>
                  <a:pt x="452" y="1161"/>
                </a:cubicBezTo>
                <a:close/>
                <a:moveTo>
                  <a:pt x="452" y="1898"/>
                </a:moveTo>
                <a:cubicBezTo>
                  <a:pt x="568" y="1898"/>
                  <a:pt x="653" y="1983"/>
                  <a:pt x="653" y="2095"/>
                </a:cubicBezTo>
                <a:cubicBezTo>
                  <a:pt x="653" y="2207"/>
                  <a:pt x="568" y="2292"/>
                  <a:pt x="452" y="2292"/>
                </a:cubicBezTo>
                <a:cubicBezTo>
                  <a:pt x="354" y="2292"/>
                  <a:pt x="269" y="2207"/>
                  <a:pt x="269" y="2095"/>
                </a:cubicBezTo>
                <a:cubicBezTo>
                  <a:pt x="269" y="1983"/>
                  <a:pt x="354" y="1898"/>
                  <a:pt x="452" y="1898"/>
                </a:cubicBezTo>
                <a:close/>
                <a:moveTo>
                  <a:pt x="452" y="2646"/>
                </a:moveTo>
                <a:cubicBezTo>
                  <a:pt x="568" y="2646"/>
                  <a:pt x="653" y="2730"/>
                  <a:pt x="653" y="2832"/>
                </a:cubicBezTo>
                <a:cubicBezTo>
                  <a:pt x="653" y="2944"/>
                  <a:pt x="568" y="3029"/>
                  <a:pt x="452" y="3029"/>
                </a:cubicBezTo>
                <a:cubicBezTo>
                  <a:pt x="354" y="3029"/>
                  <a:pt x="269" y="2944"/>
                  <a:pt x="269" y="2832"/>
                </a:cubicBezTo>
                <a:cubicBezTo>
                  <a:pt x="269" y="2730"/>
                  <a:pt x="354" y="2646"/>
                  <a:pt x="452" y="2646"/>
                </a:cubicBezTo>
                <a:close/>
                <a:moveTo>
                  <a:pt x="452" y="3369"/>
                </a:moveTo>
                <a:cubicBezTo>
                  <a:pt x="568" y="3369"/>
                  <a:pt x="653" y="3454"/>
                  <a:pt x="653" y="3552"/>
                </a:cubicBezTo>
                <a:lnTo>
                  <a:pt x="653" y="3566"/>
                </a:lnTo>
                <a:lnTo>
                  <a:pt x="653" y="3579"/>
                </a:lnTo>
                <a:cubicBezTo>
                  <a:pt x="653" y="3681"/>
                  <a:pt x="568" y="3766"/>
                  <a:pt x="452" y="3766"/>
                </a:cubicBezTo>
                <a:cubicBezTo>
                  <a:pt x="354" y="3766"/>
                  <a:pt x="269" y="3681"/>
                  <a:pt x="269" y="3579"/>
                </a:cubicBezTo>
                <a:lnTo>
                  <a:pt x="269" y="3566"/>
                </a:lnTo>
                <a:lnTo>
                  <a:pt x="269" y="3552"/>
                </a:lnTo>
                <a:cubicBezTo>
                  <a:pt x="269" y="3454"/>
                  <a:pt x="354" y="3369"/>
                  <a:pt x="452" y="3369"/>
                </a:cubicBezTo>
                <a:close/>
                <a:moveTo>
                  <a:pt x="452" y="4106"/>
                </a:moveTo>
                <a:cubicBezTo>
                  <a:pt x="568" y="4106"/>
                  <a:pt x="653" y="4191"/>
                  <a:pt x="653" y="4303"/>
                </a:cubicBezTo>
                <a:cubicBezTo>
                  <a:pt x="653" y="4401"/>
                  <a:pt x="568" y="4486"/>
                  <a:pt x="452" y="4486"/>
                </a:cubicBezTo>
                <a:cubicBezTo>
                  <a:pt x="354" y="4486"/>
                  <a:pt x="269" y="4401"/>
                  <a:pt x="269" y="4303"/>
                </a:cubicBezTo>
                <a:cubicBezTo>
                  <a:pt x="269" y="4191"/>
                  <a:pt x="354" y="4106"/>
                  <a:pt x="452" y="4106"/>
                </a:cubicBezTo>
                <a:close/>
                <a:moveTo>
                  <a:pt x="452" y="4839"/>
                </a:moveTo>
                <a:cubicBezTo>
                  <a:pt x="568" y="4839"/>
                  <a:pt x="653" y="4924"/>
                  <a:pt x="653" y="5040"/>
                </a:cubicBezTo>
                <a:cubicBezTo>
                  <a:pt x="653" y="5138"/>
                  <a:pt x="568" y="5237"/>
                  <a:pt x="452" y="5237"/>
                </a:cubicBezTo>
                <a:cubicBezTo>
                  <a:pt x="354" y="5237"/>
                  <a:pt x="269" y="5138"/>
                  <a:pt x="269" y="5040"/>
                </a:cubicBezTo>
                <a:cubicBezTo>
                  <a:pt x="269" y="4924"/>
                  <a:pt x="354" y="4839"/>
                  <a:pt x="452" y="4839"/>
                </a:cubicBezTo>
                <a:close/>
                <a:moveTo>
                  <a:pt x="452" y="5576"/>
                </a:moveTo>
                <a:cubicBezTo>
                  <a:pt x="568" y="5576"/>
                  <a:pt x="653" y="5661"/>
                  <a:pt x="653" y="5773"/>
                </a:cubicBezTo>
                <a:cubicBezTo>
                  <a:pt x="653" y="5889"/>
                  <a:pt x="568" y="5974"/>
                  <a:pt x="452" y="5974"/>
                </a:cubicBezTo>
                <a:cubicBezTo>
                  <a:pt x="354" y="5974"/>
                  <a:pt x="269" y="5889"/>
                  <a:pt x="269" y="5773"/>
                </a:cubicBezTo>
                <a:cubicBezTo>
                  <a:pt x="269" y="5661"/>
                  <a:pt x="354" y="5576"/>
                  <a:pt x="452" y="5576"/>
                </a:cubicBezTo>
                <a:close/>
                <a:moveTo>
                  <a:pt x="452" y="6327"/>
                </a:moveTo>
                <a:cubicBezTo>
                  <a:pt x="568" y="6327"/>
                  <a:pt x="653" y="6412"/>
                  <a:pt x="653" y="6510"/>
                </a:cubicBezTo>
                <a:cubicBezTo>
                  <a:pt x="653" y="6622"/>
                  <a:pt x="568" y="6707"/>
                  <a:pt x="452" y="6707"/>
                </a:cubicBezTo>
                <a:cubicBezTo>
                  <a:pt x="354" y="6707"/>
                  <a:pt x="269" y="6622"/>
                  <a:pt x="269" y="6510"/>
                </a:cubicBezTo>
                <a:cubicBezTo>
                  <a:pt x="269" y="6412"/>
                  <a:pt x="354" y="6327"/>
                  <a:pt x="452" y="6327"/>
                </a:cubicBezTo>
                <a:close/>
                <a:moveTo>
                  <a:pt x="452" y="7060"/>
                </a:moveTo>
                <a:cubicBezTo>
                  <a:pt x="568" y="7060"/>
                  <a:pt x="653" y="7145"/>
                  <a:pt x="653" y="7261"/>
                </a:cubicBezTo>
                <a:cubicBezTo>
                  <a:pt x="653" y="7359"/>
                  <a:pt x="568" y="7444"/>
                  <a:pt x="452" y="7444"/>
                </a:cubicBezTo>
                <a:cubicBezTo>
                  <a:pt x="354" y="7444"/>
                  <a:pt x="269" y="7359"/>
                  <a:pt x="269" y="7261"/>
                </a:cubicBezTo>
                <a:cubicBezTo>
                  <a:pt x="269" y="7145"/>
                  <a:pt x="354" y="7060"/>
                  <a:pt x="452" y="7060"/>
                </a:cubicBezTo>
                <a:close/>
                <a:moveTo>
                  <a:pt x="452" y="7797"/>
                </a:moveTo>
                <a:cubicBezTo>
                  <a:pt x="568" y="7797"/>
                  <a:pt x="653" y="7882"/>
                  <a:pt x="653" y="7994"/>
                </a:cubicBezTo>
                <a:cubicBezTo>
                  <a:pt x="653" y="8096"/>
                  <a:pt x="568" y="8195"/>
                  <a:pt x="452" y="8195"/>
                </a:cubicBezTo>
                <a:cubicBezTo>
                  <a:pt x="354" y="8195"/>
                  <a:pt x="269" y="8096"/>
                  <a:pt x="269" y="7994"/>
                </a:cubicBezTo>
                <a:cubicBezTo>
                  <a:pt x="269" y="7882"/>
                  <a:pt x="354" y="7797"/>
                  <a:pt x="452" y="7797"/>
                </a:cubicBezTo>
                <a:close/>
                <a:moveTo>
                  <a:pt x="452" y="8534"/>
                </a:moveTo>
                <a:cubicBezTo>
                  <a:pt x="568" y="8534"/>
                  <a:pt x="653" y="8619"/>
                  <a:pt x="653" y="8731"/>
                </a:cubicBezTo>
                <a:cubicBezTo>
                  <a:pt x="653" y="8843"/>
                  <a:pt x="568" y="8928"/>
                  <a:pt x="452" y="8928"/>
                </a:cubicBezTo>
                <a:cubicBezTo>
                  <a:pt x="354" y="8928"/>
                  <a:pt x="269" y="8843"/>
                  <a:pt x="269" y="8731"/>
                </a:cubicBezTo>
                <a:cubicBezTo>
                  <a:pt x="269" y="8619"/>
                  <a:pt x="354" y="8534"/>
                  <a:pt x="452" y="8534"/>
                </a:cubicBezTo>
                <a:close/>
                <a:moveTo>
                  <a:pt x="1" y="0"/>
                </a:moveTo>
                <a:lnTo>
                  <a:pt x="1" y="9339"/>
                </a:lnTo>
                <a:lnTo>
                  <a:pt x="15225" y="9339"/>
                </a:lnTo>
                <a:lnTo>
                  <a:pt x="15225" y="0"/>
                </a:ln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2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9"/>
          <p:cNvSpPr txBox="1">
            <a:spLocks noGrp="1"/>
          </p:cNvSpPr>
          <p:nvPr>
            <p:ph type="subTitle" idx="1"/>
          </p:nvPr>
        </p:nvSpPr>
        <p:spPr>
          <a:xfrm>
            <a:off x="1230876" y="4813500"/>
            <a:ext cx="1859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7" name="Google Shape;567;p29"/>
          <p:cNvSpPr txBox="1">
            <a:spLocks noGrp="1"/>
          </p:cNvSpPr>
          <p:nvPr>
            <p:ph type="title" idx="2"/>
          </p:nvPr>
        </p:nvSpPr>
        <p:spPr>
          <a:xfrm>
            <a:off x="1230875" y="4239776"/>
            <a:ext cx="18597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8" name="Google Shape;568;p29"/>
          <p:cNvSpPr txBox="1">
            <a:spLocks noGrp="1"/>
          </p:cNvSpPr>
          <p:nvPr>
            <p:ph type="subTitle" idx="3"/>
          </p:nvPr>
        </p:nvSpPr>
        <p:spPr>
          <a:xfrm>
            <a:off x="6085581" y="4813500"/>
            <a:ext cx="1859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9" name="Google Shape;569;p29"/>
          <p:cNvSpPr txBox="1">
            <a:spLocks noGrp="1"/>
          </p:cNvSpPr>
          <p:nvPr>
            <p:ph type="title" idx="4"/>
          </p:nvPr>
        </p:nvSpPr>
        <p:spPr>
          <a:xfrm>
            <a:off x="6085576" y="4239776"/>
            <a:ext cx="18597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0" name="Google Shape;570;p29"/>
          <p:cNvSpPr txBox="1">
            <a:spLocks noGrp="1"/>
          </p:cNvSpPr>
          <p:nvPr>
            <p:ph type="subTitle" idx="5"/>
          </p:nvPr>
        </p:nvSpPr>
        <p:spPr>
          <a:xfrm>
            <a:off x="3642149" y="4813500"/>
            <a:ext cx="18597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1" name="Google Shape;571;p29"/>
          <p:cNvSpPr txBox="1">
            <a:spLocks noGrp="1"/>
          </p:cNvSpPr>
          <p:nvPr>
            <p:ph type="title" idx="6"/>
          </p:nvPr>
        </p:nvSpPr>
        <p:spPr>
          <a:xfrm>
            <a:off x="3642146" y="4239776"/>
            <a:ext cx="18597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2" name="Google Shape;572;p29"/>
          <p:cNvSpPr txBox="1">
            <a:spLocks noGrp="1"/>
          </p:cNvSpPr>
          <p:nvPr>
            <p:ph type="title" idx="7"/>
          </p:nvPr>
        </p:nvSpPr>
        <p:spPr>
          <a:xfrm>
            <a:off x="1230875" y="2686176"/>
            <a:ext cx="18597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3" name="Google Shape;573;p29"/>
          <p:cNvSpPr txBox="1">
            <a:spLocks noGrp="1"/>
          </p:cNvSpPr>
          <p:nvPr>
            <p:ph type="title" idx="8"/>
          </p:nvPr>
        </p:nvSpPr>
        <p:spPr>
          <a:xfrm>
            <a:off x="6085576" y="2686176"/>
            <a:ext cx="18597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4" name="Google Shape;574;p29"/>
          <p:cNvSpPr txBox="1">
            <a:spLocks noGrp="1"/>
          </p:cNvSpPr>
          <p:nvPr>
            <p:ph type="title" idx="9"/>
          </p:nvPr>
        </p:nvSpPr>
        <p:spPr>
          <a:xfrm>
            <a:off x="3642146" y="2686176"/>
            <a:ext cx="18597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30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30"/>
          <p:cNvSpPr/>
          <p:nvPr/>
        </p:nvSpPr>
        <p:spPr>
          <a:xfrm>
            <a:off x="1389850" y="469167"/>
            <a:ext cx="6322492" cy="5806028"/>
          </a:xfrm>
          <a:custGeom>
            <a:avLst/>
            <a:gdLst/>
            <a:ahLst/>
            <a:cxnLst/>
            <a:rect l="l" t="t" r="r" b="b"/>
            <a:pathLst>
              <a:path w="30266" h="20845" extrusionOk="0">
                <a:moveTo>
                  <a:pt x="778" y="0"/>
                </a:moveTo>
                <a:lnTo>
                  <a:pt x="0" y="19160"/>
                </a:lnTo>
                <a:lnTo>
                  <a:pt x="0" y="19286"/>
                </a:lnTo>
                <a:cubicBezTo>
                  <a:pt x="14" y="19812"/>
                  <a:pt x="438" y="20251"/>
                  <a:pt x="961" y="20264"/>
                </a:cubicBezTo>
                <a:lnTo>
                  <a:pt x="988" y="20264"/>
                </a:lnTo>
                <a:lnTo>
                  <a:pt x="28866" y="20845"/>
                </a:lnTo>
                <a:lnTo>
                  <a:pt x="28880" y="20845"/>
                </a:lnTo>
                <a:cubicBezTo>
                  <a:pt x="29416" y="20845"/>
                  <a:pt x="29855" y="20420"/>
                  <a:pt x="29872" y="19880"/>
                </a:cubicBezTo>
                <a:lnTo>
                  <a:pt x="29872" y="19840"/>
                </a:lnTo>
                <a:lnTo>
                  <a:pt x="30265" y="724"/>
                </a:lnTo>
                <a:lnTo>
                  <a:pt x="29121" y="608"/>
                </a:lnTo>
                <a:lnTo>
                  <a:pt x="29107" y="1345"/>
                </a:lnTo>
                <a:cubicBezTo>
                  <a:pt x="29304" y="1372"/>
                  <a:pt x="29332" y="1644"/>
                  <a:pt x="29318" y="1841"/>
                </a:cubicBezTo>
                <a:cubicBezTo>
                  <a:pt x="29318" y="2051"/>
                  <a:pt x="29148" y="2221"/>
                  <a:pt x="28921" y="2221"/>
                </a:cubicBezTo>
                <a:cubicBezTo>
                  <a:pt x="28696" y="2221"/>
                  <a:pt x="28527" y="2038"/>
                  <a:pt x="28527" y="1827"/>
                </a:cubicBezTo>
                <a:cubicBezTo>
                  <a:pt x="28540" y="1613"/>
                  <a:pt x="28822" y="1372"/>
                  <a:pt x="29023" y="1345"/>
                </a:cubicBezTo>
                <a:lnTo>
                  <a:pt x="29135" y="425"/>
                </a:lnTo>
                <a:lnTo>
                  <a:pt x="27549" y="693"/>
                </a:lnTo>
                <a:lnTo>
                  <a:pt x="27365" y="1488"/>
                </a:lnTo>
                <a:cubicBezTo>
                  <a:pt x="27562" y="1515"/>
                  <a:pt x="27620" y="1600"/>
                  <a:pt x="27620" y="1814"/>
                </a:cubicBezTo>
                <a:cubicBezTo>
                  <a:pt x="27620" y="2024"/>
                  <a:pt x="27437" y="2194"/>
                  <a:pt x="27223" y="2194"/>
                </a:cubicBezTo>
                <a:lnTo>
                  <a:pt x="27209" y="2194"/>
                </a:lnTo>
                <a:cubicBezTo>
                  <a:pt x="26998" y="2180"/>
                  <a:pt x="26829" y="2011"/>
                  <a:pt x="26829" y="1783"/>
                </a:cubicBezTo>
                <a:cubicBezTo>
                  <a:pt x="26829" y="1586"/>
                  <a:pt x="27053" y="1542"/>
                  <a:pt x="27253" y="1515"/>
                </a:cubicBezTo>
                <a:lnTo>
                  <a:pt x="27209" y="652"/>
                </a:lnTo>
                <a:lnTo>
                  <a:pt x="25681" y="737"/>
                </a:lnTo>
                <a:lnTo>
                  <a:pt x="25569" y="1372"/>
                </a:lnTo>
                <a:cubicBezTo>
                  <a:pt x="25766" y="1403"/>
                  <a:pt x="25922" y="1573"/>
                  <a:pt x="25922" y="1770"/>
                </a:cubicBezTo>
                <a:cubicBezTo>
                  <a:pt x="25908" y="1984"/>
                  <a:pt x="25739" y="2153"/>
                  <a:pt x="25525" y="2153"/>
                </a:cubicBezTo>
                <a:lnTo>
                  <a:pt x="25511" y="2153"/>
                </a:lnTo>
                <a:cubicBezTo>
                  <a:pt x="25300" y="2153"/>
                  <a:pt x="25117" y="1967"/>
                  <a:pt x="25131" y="1756"/>
                </a:cubicBezTo>
                <a:cubicBezTo>
                  <a:pt x="25131" y="1542"/>
                  <a:pt x="25287" y="1389"/>
                  <a:pt x="25484" y="1372"/>
                </a:cubicBezTo>
                <a:lnTo>
                  <a:pt x="25497" y="625"/>
                </a:lnTo>
                <a:lnTo>
                  <a:pt x="23871" y="595"/>
                </a:lnTo>
                <a:lnTo>
                  <a:pt x="23772" y="1389"/>
                </a:lnTo>
                <a:cubicBezTo>
                  <a:pt x="23969" y="1416"/>
                  <a:pt x="24210" y="1528"/>
                  <a:pt x="24210" y="1729"/>
                </a:cubicBezTo>
                <a:cubicBezTo>
                  <a:pt x="24210" y="1953"/>
                  <a:pt x="24027" y="2123"/>
                  <a:pt x="23813" y="2123"/>
                </a:cubicBezTo>
                <a:cubicBezTo>
                  <a:pt x="23589" y="2109"/>
                  <a:pt x="23419" y="1939"/>
                  <a:pt x="23419" y="1712"/>
                </a:cubicBezTo>
                <a:cubicBezTo>
                  <a:pt x="23433" y="1515"/>
                  <a:pt x="23518" y="1416"/>
                  <a:pt x="23715" y="1403"/>
                </a:cubicBezTo>
                <a:lnTo>
                  <a:pt x="23572" y="455"/>
                </a:lnTo>
                <a:lnTo>
                  <a:pt x="22512" y="567"/>
                </a:lnTo>
                <a:lnTo>
                  <a:pt x="22400" y="1331"/>
                </a:lnTo>
                <a:cubicBezTo>
                  <a:pt x="22597" y="1345"/>
                  <a:pt x="22723" y="1671"/>
                  <a:pt x="22709" y="1882"/>
                </a:cubicBezTo>
                <a:cubicBezTo>
                  <a:pt x="22709" y="2068"/>
                  <a:pt x="22441" y="2082"/>
                  <a:pt x="22231" y="2082"/>
                </a:cubicBezTo>
                <a:lnTo>
                  <a:pt x="22101" y="2082"/>
                </a:lnTo>
                <a:cubicBezTo>
                  <a:pt x="21891" y="2082"/>
                  <a:pt x="21721" y="1899"/>
                  <a:pt x="21721" y="1685"/>
                </a:cubicBezTo>
                <a:cubicBezTo>
                  <a:pt x="21721" y="1474"/>
                  <a:pt x="21874" y="1318"/>
                  <a:pt x="22074" y="1304"/>
                </a:cubicBezTo>
                <a:lnTo>
                  <a:pt x="22427" y="567"/>
                </a:lnTo>
                <a:lnTo>
                  <a:pt x="20390" y="652"/>
                </a:lnTo>
                <a:lnTo>
                  <a:pt x="20461" y="1260"/>
                </a:lnTo>
                <a:cubicBezTo>
                  <a:pt x="20658" y="1287"/>
                  <a:pt x="20814" y="1457"/>
                  <a:pt x="20801" y="1658"/>
                </a:cubicBezTo>
                <a:cubicBezTo>
                  <a:pt x="20801" y="1882"/>
                  <a:pt x="20631" y="2051"/>
                  <a:pt x="20403" y="2051"/>
                </a:cubicBezTo>
                <a:cubicBezTo>
                  <a:pt x="20193" y="2038"/>
                  <a:pt x="19993" y="2024"/>
                  <a:pt x="19993" y="1797"/>
                </a:cubicBezTo>
                <a:cubicBezTo>
                  <a:pt x="19993" y="1600"/>
                  <a:pt x="20149" y="1430"/>
                  <a:pt x="20346" y="1416"/>
                </a:cubicBezTo>
                <a:lnTo>
                  <a:pt x="20376" y="679"/>
                </a:lnTo>
                <a:lnTo>
                  <a:pt x="18777" y="482"/>
                </a:lnTo>
                <a:lnTo>
                  <a:pt x="18763" y="1233"/>
                </a:lnTo>
                <a:cubicBezTo>
                  <a:pt x="18960" y="1247"/>
                  <a:pt x="19103" y="1430"/>
                  <a:pt x="19103" y="1627"/>
                </a:cubicBezTo>
                <a:cubicBezTo>
                  <a:pt x="19103" y="1841"/>
                  <a:pt x="18919" y="2011"/>
                  <a:pt x="18705" y="2011"/>
                </a:cubicBezTo>
                <a:cubicBezTo>
                  <a:pt x="18478" y="2011"/>
                  <a:pt x="18308" y="1827"/>
                  <a:pt x="18308" y="1613"/>
                </a:cubicBezTo>
                <a:cubicBezTo>
                  <a:pt x="18325" y="1403"/>
                  <a:pt x="18478" y="1247"/>
                  <a:pt x="18678" y="1233"/>
                </a:cubicBezTo>
                <a:lnTo>
                  <a:pt x="18692" y="482"/>
                </a:lnTo>
                <a:lnTo>
                  <a:pt x="17065" y="438"/>
                </a:lnTo>
                <a:lnTo>
                  <a:pt x="17065" y="438"/>
                </a:lnTo>
                <a:lnTo>
                  <a:pt x="17235" y="1233"/>
                </a:lnTo>
                <a:cubicBezTo>
                  <a:pt x="17432" y="1260"/>
                  <a:pt x="17405" y="1389"/>
                  <a:pt x="17405" y="1586"/>
                </a:cubicBezTo>
                <a:cubicBezTo>
                  <a:pt x="17391" y="1814"/>
                  <a:pt x="17221" y="1984"/>
                  <a:pt x="17007" y="1984"/>
                </a:cubicBezTo>
                <a:lnTo>
                  <a:pt x="16994" y="1984"/>
                </a:lnTo>
                <a:cubicBezTo>
                  <a:pt x="16780" y="1967"/>
                  <a:pt x="16610" y="1797"/>
                  <a:pt x="16610" y="1573"/>
                </a:cubicBezTo>
                <a:cubicBezTo>
                  <a:pt x="16610" y="1372"/>
                  <a:pt x="16824" y="1345"/>
                  <a:pt x="17021" y="1331"/>
                </a:cubicBezTo>
                <a:lnTo>
                  <a:pt x="16980" y="438"/>
                </a:lnTo>
                <a:lnTo>
                  <a:pt x="15408" y="581"/>
                </a:lnTo>
                <a:lnTo>
                  <a:pt x="15438" y="1247"/>
                </a:lnTo>
                <a:cubicBezTo>
                  <a:pt x="15635" y="1274"/>
                  <a:pt x="15792" y="1501"/>
                  <a:pt x="15792" y="1712"/>
                </a:cubicBezTo>
                <a:cubicBezTo>
                  <a:pt x="15792" y="1912"/>
                  <a:pt x="15551" y="1939"/>
                  <a:pt x="15337" y="1939"/>
                </a:cubicBezTo>
                <a:lnTo>
                  <a:pt x="15296" y="1939"/>
                </a:lnTo>
                <a:cubicBezTo>
                  <a:pt x="15068" y="1939"/>
                  <a:pt x="14899" y="1756"/>
                  <a:pt x="14899" y="1542"/>
                </a:cubicBezTo>
                <a:cubicBezTo>
                  <a:pt x="14912" y="1331"/>
                  <a:pt x="15041" y="1247"/>
                  <a:pt x="15238" y="1233"/>
                </a:cubicBezTo>
                <a:lnTo>
                  <a:pt x="15282" y="411"/>
                </a:lnTo>
                <a:lnTo>
                  <a:pt x="13554" y="469"/>
                </a:lnTo>
                <a:lnTo>
                  <a:pt x="13540" y="1219"/>
                </a:lnTo>
                <a:cubicBezTo>
                  <a:pt x="13740" y="1247"/>
                  <a:pt x="13893" y="1416"/>
                  <a:pt x="13893" y="1613"/>
                </a:cubicBezTo>
                <a:cubicBezTo>
                  <a:pt x="13880" y="1827"/>
                  <a:pt x="13910" y="1997"/>
                  <a:pt x="13696" y="1997"/>
                </a:cubicBezTo>
                <a:cubicBezTo>
                  <a:pt x="13469" y="1997"/>
                  <a:pt x="13102" y="1827"/>
                  <a:pt x="13102" y="1600"/>
                </a:cubicBezTo>
                <a:cubicBezTo>
                  <a:pt x="13102" y="1403"/>
                  <a:pt x="13187" y="1304"/>
                  <a:pt x="13384" y="1287"/>
                </a:cubicBezTo>
                <a:lnTo>
                  <a:pt x="13401" y="540"/>
                </a:lnTo>
                <a:lnTo>
                  <a:pt x="11958" y="340"/>
                </a:lnTo>
                <a:lnTo>
                  <a:pt x="11941" y="1090"/>
                </a:lnTo>
                <a:cubicBezTo>
                  <a:pt x="12141" y="1104"/>
                  <a:pt x="12297" y="1287"/>
                  <a:pt x="12297" y="1488"/>
                </a:cubicBezTo>
                <a:cubicBezTo>
                  <a:pt x="12280" y="1698"/>
                  <a:pt x="12267" y="1926"/>
                  <a:pt x="12056" y="1926"/>
                </a:cubicBezTo>
                <a:lnTo>
                  <a:pt x="12042" y="1926"/>
                </a:lnTo>
                <a:cubicBezTo>
                  <a:pt x="11829" y="1912"/>
                  <a:pt x="11489" y="1685"/>
                  <a:pt x="11503" y="1474"/>
                </a:cubicBezTo>
                <a:cubicBezTo>
                  <a:pt x="11503" y="1260"/>
                  <a:pt x="11574" y="1104"/>
                  <a:pt x="11771" y="1077"/>
                </a:cubicBezTo>
                <a:lnTo>
                  <a:pt x="11873" y="340"/>
                </a:lnTo>
                <a:lnTo>
                  <a:pt x="10260" y="299"/>
                </a:lnTo>
                <a:lnTo>
                  <a:pt x="10344" y="1077"/>
                </a:lnTo>
                <a:cubicBezTo>
                  <a:pt x="10541" y="1104"/>
                  <a:pt x="10582" y="1247"/>
                  <a:pt x="10582" y="1444"/>
                </a:cubicBezTo>
                <a:cubicBezTo>
                  <a:pt x="10582" y="1671"/>
                  <a:pt x="10399" y="1841"/>
                  <a:pt x="10188" y="1841"/>
                </a:cubicBezTo>
                <a:cubicBezTo>
                  <a:pt x="9961" y="1827"/>
                  <a:pt x="9791" y="1658"/>
                  <a:pt x="9791" y="1430"/>
                </a:cubicBezTo>
                <a:cubicBezTo>
                  <a:pt x="9805" y="1233"/>
                  <a:pt x="9961" y="1063"/>
                  <a:pt x="10158" y="1050"/>
                </a:cubicBezTo>
                <a:lnTo>
                  <a:pt x="10175" y="299"/>
                </a:lnTo>
                <a:lnTo>
                  <a:pt x="8562" y="269"/>
                </a:lnTo>
                <a:lnTo>
                  <a:pt x="8562" y="269"/>
                </a:lnTo>
                <a:lnTo>
                  <a:pt x="8660" y="978"/>
                </a:lnTo>
                <a:cubicBezTo>
                  <a:pt x="8857" y="1005"/>
                  <a:pt x="8884" y="1202"/>
                  <a:pt x="8884" y="1416"/>
                </a:cubicBezTo>
                <a:cubicBezTo>
                  <a:pt x="8871" y="1627"/>
                  <a:pt x="8701" y="1797"/>
                  <a:pt x="8490" y="1797"/>
                </a:cubicBezTo>
                <a:lnTo>
                  <a:pt x="8477" y="1797"/>
                </a:lnTo>
                <a:cubicBezTo>
                  <a:pt x="8263" y="1797"/>
                  <a:pt x="8222" y="1797"/>
                  <a:pt x="8222" y="1586"/>
                </a:cubicBezTo>
                <a:cubicBezTo>
                  <a:pt x="8222" y="1389"/>
                  <a:pt x="8249" y="1033"/>
                  <a:pt x="8446" y="1019"/>
                </a:cubicBezTo>
                <a:lnTo>
                  <a:pt x="8477" y="269"/>
                </a:lnTo>
                <a:lnTo>
                  <a:pt x="8477" y="269"/>
                </a:lnTo>
                <a:lnTo>
                  <a:pt x="6976" y="425"/>
                </a:lnTo>
                <a:lnTo>
                  <a:pt x="6962" y="1162"/>
                </a:lnTo>
                <a:cubicBezTo>
                  <a:pt x="7159" y="1189"/>
                  <a:pt x="7315" y="1359"/>
                  <a:pt x="7315" y="1573"/>
                </a:cubicBezTo>
                <a:cubicBezTo>
                  <a:pt x="7302" y="1742"/>
                  <a:pt x="7101" y="1770"/>
                  <a:pt x="6904" y="1770"/>
                </a:cubicBezTo>
                <a:lnTo>
                  <a:pt x="6779" y="1770"/>
                </a:lnTo>
                <a:cubicBezTo>
                  <a:pt x="6551" y="1756"/>
                  <a:pt x="6551" y="1573"/>
                  <a:pt x="6565" y="1359"/>
                </a:cubicBezTo>
                <a:cubicBezTo>
                  <a:pt x="6565" y="1148"/>
                  <a:pt x="6677" y="1189"/>
                  <a:pt x="6877" y="1162"/>
                </a:cubicBezTo>
                <a:lnTo>
                  <a:pt x="6891" y="425"/>
                </a:lnTo>
                <a:lnTo>
                  <a:pt x="5291" y="326"/>
                </a:lnTo>
                <a:lnTo>
                  <a:pt x="5135" y="948"/>
                </a:lnTo>
                <a:cubicBezTo>
                  <a:pt x="5335" y="965"/>
                  <a:pt x="5475" y="1135"/>
                  <a:pt x="5475" y="1345"/>
                </a:cubicBezTo>
                <a:cubicBezTo>
                  <a:pt x="5475" y="1559"/>
                  <a:pt x="5291" y="1729"/>
                  <a:pt x="5081" y="1729"/>
                </a:cubicBezTo>
                <a:cubicBezTo>
                  <a:pt x="4853" y="1729"/>
                  <a:pt x="4683" y="1542"/>
                  <a:pt x="4683" y="1331"/>
                </a:cubicBezTo>
                <a:cubicBezTo>
                  <a:pt x="4697" y="1118"/>
                  <a:pt x="4853" y="965"/>
                  <a:pt x="5050" y="948"/>
                </a:cubicBezTo>
                <a:lnTo>
                  <a:pt x="5149" y="241"/>
                </a:lnTo>
                <a:lnTo>
                  <a:pt x="3437" y="156"/>
                </a:lnTo>
                <a:lnTo>
                  <a:pt x="3423" y="907"/>
                </a:lnTo>
                <a:cubicBezTo>
                  <a:pt x="3620" y="934"/>
                  <a:pt x="3777" y="1104"/>
                  <a:pt x="3777" y="1304"/>
                </a:cubicBezTo>
                <a:cubicBezTo>
                  <a:pt x="3763" y="1528"/>
                  <a:pt x="3692" y="1899"/>
                  <a:pt x="3481" y="1899"/>
                </a:cubicBezTo>
                <a:cubicBezTo>
                  <a:pt x="3254" y="1882"/>
                  <a:pt x="2972" y="1600"/>
                  <a:pt x="2972" y="1389"/>
                </a:cubicBezTo>
                <a:cubicBezTo>
                  <a:pt x="2985" y="1175"/>
                  <a:pt x="3084" y="1104"/>
                  <a:pt x="3281" y="1090"/>
                </a:cubicBezTo>
                <a:lnTo>
                  <a:pt x="3196" y="313"/>
                </a:lnTo>
                <a:lnTo>
                  <a:pt x="2449" y="143"/>
                </a:lnTo>
                <a:lnTo>
                  <a:pt x="1854" y="907"/>
                </a:lnTo>
                <a:cubicBezTo>
                  <a:pt x="2051" y="934"/>
                  <a:pt x="2320" y="1104"/>
                  <a:pt x="2320" y="1318"/>
                </a:cubicBezTo>
                <a:cubicBezTo>
                  <a:pt x="2320" y="1573"/>
                  <a:pt x="2079" y="1658"/>
                  <a:pt x="1770" y="1658"/>
                </a:cubicBezTo>
                <a:lnTo>
                  <a:pt x="1668" y="1658"/>
                </a:lnTo>
                <a:cubicBezTo>
                  <a:pt x="1444" y="1644"/>
                  <a:pt x="1274" y="1474"/>
                  <a:pt x="1274" y="1260"/>
                </a:cubicBezTo>
                <a:cubicBezTo>
                  <a:pt x="1287" y="1050"/>
                  <a:pt x="1372" y="880"/>
                  <a:pt x="1569" y="849"/>
                </a:cubicBezTo>
                <a:lnTo>
                  <a:pt x="1824" y="156"/>
                </a:lnTo>
                <a:lnTo>
                  <a:pt x="778" y="0"/>
                </a:lnTo>
                <a:close/>
              </a:path>
            </a:pathLst>
          </a:custGeom>
          <a:solidFill>
            <a:srgbClr val="D1C7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0" name="Google Shape;580;p30"/>
          <p:cNvSpPr/>
          <p:nvPr/>
        </p:nvSpPr>
        <p:spPr>
          <a:xfrm>
            <a:off x="1431003" y="501209"/>
            <a:ext cx="6323118" cy="5805471"/>
          </a:xfrm>
          <a:custGeom>
            <a:avLst/>
            <a:gdLst/>
            <a:ahLst/>
            <a:cxnLst/>
            <a:rect l="l" t="t" r="r" b="b"/>
            <a:pathLst>
              <a:path w="30269" h="20843" extrusionOk="0">
                <a:moveTo>
                  <a:pt x="778" y="1"/>
                </a:moveTo>
                <a:lnTo>
                  <a:pt x="0" y="19158"/>
                </a:lnTo>
                <a:lnTo>
                  <a:pt x="0" y="19287"/>
                </a:lnTo>
                <a:cubicBezTo>
                  <a:pt x="0" y="19823"/>
                  <a:pt x="438" y="20248"/>
                  <a:pt x="961" y="20261"/>
                </a:cubicBezTo>
                <a:lnTo>
                  <a:pt x="992" y="20261"/>
                </a:lnTo>
                <a:lnTo>
                  <a:pt x="28866" y="20842"/>
                </a:lnTo>
                <a:lnTo>
                  <a:pt x="28880" y="20842"/>
                </a:lnTo>
                <a:cubicBezTo>
                  <a:pt x="28888" y="20842"/>
                  <a:pt x="28896" y="20842"/>
                  <a:pt x="28904" y="20842"/>
                </a:cubicBezTo>
                <a:cubicBezTo>
                  <a:pt x="29433" y="20842"/>
                  <a:pt x="29858" y="20409"/>
                  <a:pt x="29871" y="19881"/>
                </a:cubicBezTo>
                <a:lnTo>
                  <a:pt x="29871" y="19850"/>
                </a:lnTo>
                <a:lnTo>
                  <a:pt x="30269" y="734"/>
                </a:lnTo>
                <a:lnTo>
                  <a:pt x="29121" y="609"/>
                </a:lnTo>
                <a:lnTo>
                  <a:pt x="29107" y="1359"/>
                </a:lnTo>
                <a:cubicBezTo>
                  <a:pt x="29304" y="1386"/>
                  <a:pt x="29318" y="1641"/>
                  <a:pt x="29318" y="1852"/>
                </a:cubicBezTo>
                <a:cubicBezTo>
                  <a:pt x="29318" y="2065"/>
                  <a:pt x="29135" y="2235"/>
                  <a:pt x="28924" y="2235"/>
                </a:cubicBezTo>
                <a:cubicBezTo>
                  <a:pt x="28696" y="2235"/>
                  <a:pt x="28527" y="2052"/>
                  <a:pt x="28527" y="1824"/>
                </a:cubicBezTo>
                <a:cubicBezTo>
                  <a:pt x="28540" y="1627"/>
                  <a:pt x="28826" y="1373"/>
                  <a:pt x="29022" y="1359"/>
                </a:cubicBezTo>
                <a:lnTo>
                  <a:pt x="29135" y="439"/>
                </a:lnTo>
                <a:lnTo>
                  <a:pt x="27552" y="707"/>
                </a:lnTo>
                <a:lnTo>
                  <a:pt x="27365" y="1498"/>
                </a:lnTo>
                <a:cubicBezTo>
                  <a:pt x="27566" y="1512"/>
                  <a:pt x="27620" y="1614"/>
                  <a:pt x="27620" y="1811"/>
                </a:cubicBezTo>
                <a:cubicBezTo>
                  <a:pt x="27607" y="2028"/>
                  <a:pt x="27452" y="2192"/>
                  <a:pt x="27243" y="2192"/>
                </a:cubicBezTo>
                <a:cubicBezTo>
                  <a:pt x="27233" y="2192"/>
                  <a:pt x="27223" y="2192"/>
                  <a:pt x="27212" y="2191"/>
                </a:cubicBezTo>
                <a:cubicBezTo>
                  <a:pt x="26998" y="2191"/>
                  <a:pt x="26829" y="2008"/>
                  <a:pt x="26829" y="1797"/>
                </a:cubicBezTo>
                <a:cubicBezTo>
                  <a:pt x="26829" y="1597"/>
                  <a:pt x="27043" y="1543"/>
                  <a:pt x="27240" y="1529"/>
                </a:cubicBezTo>
                <a:lnTo>
                  <a:pt x="27212" y="663"/>
                </a:lnTo>
                <a:lnTo>
                  <a:pt x="25667" y="748"/>
                </a:lnTo>
                <a:lnTo>
                  <a:pt x="25569" y="1373"/>
                </a:lnTo>
                <a:cubicBezTo>
                  <a:pt x="25769" y="1400"/>
                  <a:pt x="25922" y="1570"/>
                  <a:pt x="25908" y="1784"/>
                </a:cubicBezTo>
                <a:cubicBezTo>
                  <a:pt x="25908" y="1994"/>
                  <a:pt x="25725" y="2164"/>
                  <a:pt x="25514" y="2164"/>
                </a:cubicBezTo>
                <a:cubicBezTo>
                  <a:pt x="25287" y="2164"/>
                  <a:pt x="25117" y="1981"/>
                  <a:pt x="25131" y="1753"/>
                </a:cubicBezTo>
                <a:cubicBezTo>
                  <a:pt x="25131" y="1556"/>
                  <a:pt x="25287" y="1386"/>
                  <a:pt x="25484" y="1373"/>
                </a:cubicBezTo>
                <a:lnTo>
                  <a:pt x="25497" y="636"/>
                </a:lnTo>
                <a:lnTo>
                  <a:pt x="23857" y="609"/>
                </a:lnTo>
                <a:lnTo>
                  <a:pt x="23772" y="1386"/>
                </a:lnTo>
                <a:cubicBezTo>
                  <a:pt x="23969" y="1413"/>
                  <a:pt x="24210" y="1543"/>
                  <a:pt x="24210" y="1739"/>
                </a:cubicBezTo>
                <a:cubicBezTo>
                  <a:pt x="24210" y="1946"/>
                  <a:pt x="24040" y="2124"/>
                  <a:pt x="23823" y="2124"/>
                </a:cubicBezTo>
                <a:cubicBezTo>
                  <a:pt x="23815" y="2124"/>
                  <a:pt x="23807" y="2124"/>
                  <a:pt x="23799" y="2123"/>
                </a:cubicBezTo>
                <a:cubicBezTo>
                  <a:pt x="23589" y="2123"/>
                  <a:pt x="23419" y="1936"/>
                  <a:pt x="23419" y="1726"/>
                </a:cubicBezTo>
                <a:cubicBezTo>
                  <a:pt x="23419" y="1529"/>
                  <a:pt x="23504" y="1427"/>
                  <a:pt x="23701" y="1413"/>
                </a:cubicBezTo>
                <a:lnTo>
                  <a:pt x="23575" y="452"/>
                </a:lnTo>
                <a:lnTo>
                  <a:pt x="22499" y="578"/>
                </a:lnTo>
                <a:lnTo>
                  <a:pt x="22400" y="1329"/>
                </a:lnTo>
                <a:cubicBezTo>
                  <a:pt x="22597" y="1359"/>
                  <a:pt x="22726" y="1682"/>
                  <a:pt x="22713" y="1896"/>
                </a:cubicBezTo>
                <a:cubicBezTo>
                  <a:pt x="22713" y="2082"/>
                  <a:pt x="22412" y="2093"/>
                  <a:pt x="22185" y="2093"/>
                </a:cubicBezTo>
                <a:cubicBezTo>
                  <a:pt x="22155" y="2093"/>
                  <a:pt x="22127" y="2093"/>
                  <a:pt x="22101" y="2093"/>
                </a:cubicBezTo>
                <a:cubicBezTo>
                  <a:pt x="21891" y="2093"/>
                  <a:pt x="21707" y="1909"/>
                  <a:pt x="21721" y="1682"/>
                </a:cubicBezTo>
                <a:cubicBezTo>
                  <a:pt x="21721" y="1485"/>
                  <a:pt x="21877" y="1315"/>
                  <a:pt x="22074" y="1301"/>
                </a:cubicBezTo>
                <a:lnTo>
                  <a:pt x="22414" y="578"/>
                </a:lnTo>
                <a:lnTo>
                  <a:pt x="20390" y="663"/>
                </a:lnTo>
                <a:lnTo>
                  <a:pt x="20461" y="1274"/>
                </a:lnTo>
                <a:cubicBezTo>
                  <a:pt x="20658" y="1301"/>
                  <a:pt x="20814" y="1471"/>
                  <a:pt x="20801" y="1668"/>
                </a:cubicBezTo>
                <a:cubicBezTo>
                  <a:pt x="20801" y="1875"/>
                  <a:pt x="20630" y="2053"/>
                  <a:pt x="20426" y="2053"/>
                </a:cubicBezTo>
                <a:cubicBezTo>
                  <a:pt x="20418" y="2053"/>
                  <a:pt x="20411" y="2052"/>
                  <a:pt x="20403" y="2052"/>
                </a:cubicBezTo>
                <a:cubicBezTo>
                  <a:pt x="20179" y="2052"/>
                  <a:pt x="19979" y="2021"/>
                  <a:pt x="19996" y="1811"/>
                </a:cubicBezTo>
                <a:cubicBezTo>
                  <a:pt x="19996" y="1614"/>
                  <a:pt x="20149" y="1444"/>
                  <a:pt x="20349" y="1427"/>
                </a:cubicBezTo>
                <a:lnTo>
                  <a:pt x="20363" y="680"/>
                </a:lnTo>
                <a:lnTo>
                  <a:pt x="18777" y="493"/>
                </a:lnTo>
                <a:lnTo>
                  <a:pt x="18750" y="1230"/>
                </a:lnTo>
                <a:cubicBezTo>
                  <a:pt x="18947" y="1257"/>
                  <a:pt x="19103" y="1427"/>
                  <a:pt x="19103" y="1641"/>
                </a:cubicBezTo>
                <a:cubicBezTo>
                  <a:pt x="19103" y="1852"/>
                  <a:pt x="18919" y="2021"/>
                  <a:pt x="18692" y="2021"/>
                </a:cubicBezTo>
                <a:cubicBezTo>
                  <a:pt x="18481" y="2021"/>
                  <a:pt x="18311" y="1838"/>
                  <a:pt x="18311" y="1614"/>
                </a:cubicBezTo>
                <a:cubicBezTo>
                  <a:pt x="18311" y="1413"/>
                  <a:pt x="18481" y="1244"/>
                  <a:pt x="18678" y="1230"/>
                </a:cubicBezTo>
                <a:lnTo>
                  <a:pt x="18692" y="480"/>
                </a:lnTo>
                <a:lnTo>
                  <a:pt x="17065" y="452"/>
                </a:lnTo>
                <a:lnTo>
                  <a:pt x="17065" y="452"/>
                </a:lnTo>
                <a:lnTo>
                  <a:pt x="17235" y="1244"/>
                </a:lnTo>
                <a:cubicBezTo>
                  <a:pt x="17432" y="1257"/>
                  <a:pt x="17405" y="1400"/>
                  <a:pt x="17391" y="1597"/>
                </a:cubicBezTo>
                <a:cubicBezTo>
                  <a:pt x="17391" y="1803"/>
                  <a:pt x="17220" y="1981"/>
                  <a:pt x="17016" y="1981"/>
                </a:cubicBezTo>
                <a:cubicBezTo>
                  <a:pt x="17009" y="1981"/>
                  <a:pt x="17001" y="1981"/>
                  <a:pt x="16994" y="1981"/>
                </a:cubicBezTo>
                <a:cubicBezTo>
                  <a:pt x="16783" y="1981"/>
                  <a:pt x="16600" y="1797"/>
                  <a:pt x="16613" y="1583"/>
                </a:cubicBezTo>
                <a:cubicBezTo>
                  <a:pt x="16613" y="1373"/>
                  <a:pt x="16810" y="1359"/>
                  <a:pt x="17007" y="1329"/>
                </a:cubicBezTo>
                <a:lnTo>
                  <a:pt x="16980" y="452"/>
                </a:lnTo>
                <a:lnTo>
                  <a:pt x="15411" y="595"/>
                </a:lnTo>
                <a:lnTo>
                  <a:pt x="15438" y="1257"/>
                </a:lnTo>
                <a:cubicBezTo>
                  <a:pt x="15635" y="1288"/>
                  <a:pt x="15792" y="1512"/>
                  <a:pt x="15792" y="1712"/>
                </a:cubicBezTo>
                <a:cubicBezTo>
                  <a:pt x="15778" y="1936"/>
                  <a:pt x="15510" y="1953"/>
                  <a:pt x="15296" y="1953"/>
                </a:cubicBezTo>
                <a:cubicBezTo>
                  <a:pt x="15072" y="1953"/>
                  <a:pt x="14902" y="1767"/>
                  <a:pt x="14902" y="1543"/>
                </a:cubicBezTo>
                <a:cubicBezTo>
                  <a:pt x="14915" y="1342"/>
                  <a:pt x="15041" y="1257"/>
                  <a:pt x="15241" y="1244"/>
                </a:cubicBezTo>
                <a:lnTo>
                  <a:pt x="15282" y="408"/>
                </a:lnTo>
                <a:lnTo>
                  <a:pt x="13557" y="480"/>
                </a:lnTo>
                <a:lnTo>
                  <a:pt x="13543" y="1230"/>
                </a:lnTo>
                <a:cubicBezTo>
                  <a:pt x="13740" y="1244"/>
                  <a:pt x="13897" y="1413"/>
                  <a:pt x="13897" y="1627"/>
                </a:cubicBezTo>
                <a:cubicBezTo>
                  <a:pt x="13883" y="1838"/>
                  <a:pt x="13910" y="2008"/>
                  <a:pt x="13683" y="2008"/>
                </a:cubicBezTo>
                <a:cubicBezTo>
                  <a:pt x="13472" y="1994"/>
                  <a:pt x="13088" y="1824"/>
                  <a:pt x="13102" y="1614"/>
                </a:cubicBezTo>
                <a:cubicBezTo>
                  <a:pt x="13102" y="1400"/>
                  <a:pt x="13187" y="1301"/>
                  <a:pt x="13387" y="1288"/>
                </a:cubicBezTo>
                <a:lnTo>
                  <a:pt x="13401" y="537"/>
                </a:lnTo>
                <a:lnTo>
                  <a:pt x="11958" y="354"/>
                </a:lnTo>
                <a:lnTo>
                  <a:pt x="11944" y="1087"/>
                </a:lnTo>
                <a:cubicBezTo>
                  <a:pt x="12141" y="1118"/>
                  <a:pt x="12297" y="1288"/>
                  <a:pt x="12284" y="1498"/>
                </a:cubicBezTo>
                <a:cubicBezTo>
                  <a:pt x="12284" y="1706"/>
                  <a:pt x="12271" y="1923"/>
                  <a:pt x="12062" y="1923"/>
                </a:cubicBezTo>
                <a:cubicBezTo>
                  <a:pt x="12055" y="1923"/>
                  <a:pt x="12049" y="1923"/>
                  <a:pt x="12042" y="1923"/>
                </a:cubicBezTo>
                <a:cubicBezTo>
                  <a:pt x="11829" y="1923"/>
                  <a:pt x="11489" y="1699"/>
                  <a:pt x="11506" y="1471"/>
                </a:cubicBezTo>
                <a:cubicBezTo>
                  <a:pt x="11506" y="1274"/>
                  <a:pt x="11560" y="1104"/>
                  <a:pt x="11761" y="1087"/>
                </a:cubicBezTo>
                <a:lnTo>
                  <a:pt x="11873" y="340"/>
                </a:lnTo>
                <a:lnTo>
                  <a:pt x="10260" y="310"/>
                </a:lnTo>
                <a:lnTo>
                  <a:pt x="10260" y="310"/>
                </a:lnTo>
                <a:lnTo>
                  <a:pt x="10344" y="1074"/>
                </a:lnTo>
                <a:cubicBezTo>
                  <a:pt x="10541" y="1104"/>
                  <a:pt x="10586" y="1257"/>
                  <a:pt x="10586" y="1458"/>
                </a:cubicBezTo>
                <a:cubicBezTo>
                  <a:pt x="10586" y="1661"/>
                  <a:pt x="10415" y="1839"/>
                  <a:pt x="10198" y="1839"/>
                </a:cubicBezTo>
                <a:cubicBezTo>
                  <a:pt x="10191" y="1839"/>
                  <a:pt x="10183" y="1838"/>
                  <a:pt x="10175" y="1838"/>
                </a:cubicBezTo>
                <a:cubicBezTo>
                  <a:pt x="9961" y="1838"/>
                  <a:pt x="9791" y="1655"/>
                  <a:pt x="9791" y="1444"/>
                </a:cubicBezTo>
                <a:cubicBezTo>
                  <a:pt x="9791" y="1230"/>
                  <a:pt x="9961" y="1074"/>
                  <a:pt x="10161" y="1060"/>
                </a:cubicBezTo>
                <a:lnTo>
                  <a:pt x="10175" y="310"/>
                </a:lnTo>
                <a:lnTo>
                  <a:pt x="8548" y="283"/>
                </a:lnTo>
                <a:lnTo>
                  <a:pt x="8548" y="283"/>
                </a:lnTo>
                <a:lnTo>
                  <a:pt x="8660" y="989"/>
                </a:lnTo>
                <a:cubicBezTo>
                  <a:pt x="8857" y="1020"/>
                  <a:pt x="8888" y="1216"/>
                  <a:pt x="8888" y="1427"/>
                </a:cubicBezTo>
                <a:cubicBezTo>
                  <a:pt x="8874" y="1641"/>
                  <a:pt x="8704" y="1811"/>
                  <a:pt x="8477" y="1811"/>
                </a:cubicBezTo>
                <a:cubicBezTo>
                  <a:pt x="8263" y="1811"/>
                  <a:pt x="8222" y="1811"/>
                  <a:pt x="8222" y="1597"/>
                </a:cubicBezTo>
                <a:cubicBezTo>
                  <a:pt x="8222" y="1386"/>
                  <a:pt x="8249" y="1033"/>
                  <a:pt x="8449" y="1020"/>
                </a:cubicBezTo>
                <a:lnTo>
                  <a:pt x="8463" y="269"/>
                </a:lnTo>
                <a:lnTo>
                  <a:pt x="6976" y="425"/>
                </a:lnTo>
                <a:lnTo>
                  <a:pt x="6962" y="1172"/>
                </a:lnTo>
                <a:cubicBezTo>
                  <a:pt x="7159" y="1203"/>
                  <a:pt x="7315" y="1373"/>
                  <a:pt x="7302" y="1570"/>
                </a:cubicBezTo>
                <a:cubicBezTo>
                  <a:pt x="7302" y="1740"/>
                  <a:pt x="7127" y="1775"/>
                  <a:pt x="6952" y="1775"/>
                </a:cubicBezTo>
                <a:cubicBezTo>
                  <a:pt x="6892" y="1775"/>
                  <a:pt x="6832" y="1771"/>
                  <a:pt x="6779" y="1767"/>
                </a:cubicBezTo>
                <a:cubicBezTo>
                  <a:pt x="6551" y="1767"/>
                  <a:pt x="6551" y="1583"/>
                  <a:pt x="6551" y="1359"/>
                </a:cubicBezTo>
                <a:cubicBezTo>
                  <a:pt x="6565" y="1159"/>
                  <a:pt x="6680" y="1189"/>
                  <a:pt x="6877" y="1172"/>
                </a:cubicBezTo>
                <a:lnTo>
                  <a:pt x="6891" y="425"/>
                </a:lnTo>
                <a:lnTo>
                  <a:pt x="5291" y="323"/>
                </a:lnTo>
                <a:lnTo>
                  <a:pt x="5121" y="948"/>
                </a:lnTo>
                <a:cubicBezTo>
                  <a:pt x="5322" y="975"/>
                  <a:pt x="5478" y="1145"/>
                  <a:pt x="5478" y="1342"/>
                </a:cubicBezTo>
                <a:cubicBezTo>
                  <a:pt x="5478" y="1570"/>
                  <a:pt x="5291" y="1739"/>
                  <a:pt x="5067" y="1739"/>
                </a:cubicBezTo>
                <a:cubicBezTo>
                  <a:pt x="4853" y="1726"/>
                  <a:pt x="4683" y="1556"/>
                  <a:pt x="4683" y="1329"/>
                </a:cubicBezTo>
                <a:cubicBezTo>
                  <a:pt x="4683" y="1132"/>
                  <a:pt x="4853" y="962"/>
                  <a:pt x="5053" y="948"/>
                </a:cubicBezTo>
                <a:lnTo>
                  <a:pt x="5152" y="238"/>
                </a:lnTo>
                <a:lnTo>
                  <a:pt x="3440" y="171"/>
                </a:lnTo>
                <a:lnTo>
                  <a:pt x="3423" y="918"/>
                </a:lnTo>
                <a:cubicBezTo>
                  <a:pt x="3624" y="935"/>
                  <a:pt x="3780" y="1118"/>
                  <a:pt x="3763" y="1315"/>
                </a:cubicBezTo>
                <a:cubicBezTo>
                  <a:pt x="3763" y="1529"/>
                  <a:pt x="3695" y="1896"/>
                  <a:pt x="3468" y="1896"/>
                </a:cubicBezTo>
                <a:cubicBezTo>
                  <a:pt x="3254" y="1896"/>
                  <a:pt x="2972" y="1614"/>
                  <a:pt x="2972" y="1386"/>
                </a:cubicBezTo>
                <a:cubicBezTo>
                  <a:pt x="2972" y="1189"/>
                  <a:pt x="3084" y="1104"/>
                  <a:pt x="3284" y="1087"/>
                </a:cubicBezTo>
                <a:lnTo>
                  <a:pt x="3199" y="323"/>
                </a:lnTo>
                <a:lnTo>
                  <a:pt x="2449" y="140"/>
                </a:lnTo>
                <a:lnTo>
                  <a:pt x="1854" y="918"/>
                </a:lnTo>
                <a:cubicBezTo>
                  <a:pt x="2051" y="935"/>
                  <a:pt x="2320" y="1118"/>
                  <a:pt x="2320" y="1315"/>
                </a:cubicBezTo>
                <a:cubicBezTo>
                  <a:pt x="2307" y="1591"/>
                  <a:pt x="2066" y="1670"/>
                  <a:pt x="1752" y="1670"/>
                </a:cubicBezTo>
                <a:cubicBezTo>
                  <a:pt x="1726" y="1670"/>
                  <a:pt x="1699" y="1669"/>
                  <a:pt x="1671" y="1668"/>
                </a:cubicBezTo>
                <a:cubicBezTo>
                  <a:pt x="1444" y="1655"/>
                  <a:pt x="1274" y="1485"/>
                  <a:pt x="1274" y="1257"/>
                </a:cubicBezTo>
                <a:cubicBezTo>
                  <a:pt x="1287" y="1060"/>
                  <a:pt x="1372" y="877"/>
                  <a:pt x="1573" y="863"/>
                </a:cubicBezTo>
                <a:lnTo>
                  <a:pt x="1827" y="171"/>
                </a:lnTo>
                <a:lnTo>
                  <a:pt x="778" y="1"/>
                </a:ln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1" name="Google Shape;581;p30"/>
          <p:cNvSpPr/>
          <p:nvPr/>
        </p:nvSpPr>
        <p:spPr>
          <a:xfrm>
            <a:off x="1575786" y="1058848"/>
            <a:ext cx="6169161" cy="185781"/>
          </a:xfrm>
          <a:custGeom>
            <a:avLst/>
            <a:gdLst/>
            <a:ahLst/>
            <a:cxnLst/>
            <a:rect l="l" t="t" r="r" b="b"/>
            <a:pathLst>
              <a:path w="29532" h="667" extrusionOk="0">
                <a:moveTo>
                  <a:pt x="0" y="1"/>
                </a:moveTo>
                <a:lnTo>
                  <a:pt x="0" y="45"/>
                </a:lnTo>
                <a:lnTo>
                  <a:pt x="29532" y="666"/>
                </a:lnTo>
                <a:lnTo>
                  <a:pt x="29532" y="622"/>
                </a:lnTo>
                <a:lnTo>
                  <a:pt x="0" y="1"/>
                </a:lnTo>
                <a:close/>
              </a:path>
            </a:pathLst>
          </a:custGeom>
          <a:solidFill>
            <a:srgbClr val="D65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1572845" y="1142137"/>
            <a:ext cx="6169370" cy="181047"/>
          </a:xfrm>
          <a:custGeom>
            <a:avLst/>
            <a:gdLst/>
            <a:ahLst/>
            <a:cxnLst/>
            <a:rect l="l" t="t" r="r" b="b"/>
            <a:pathLst>
              <a:path w="29533" h="650" extrusionOk="0">
                <a:moveTo>
                  <a:pt x="0" y="1"/>
                </a:moveTo>
                <a:lnTo>
                  <a:pt x="0" y="28"/>
                </a:lnTo>
                <a:lnTo>
                  <a:pt x="29532" y="649"/>
                </a:lnTo>
                <a:lnTo>
                  <a:pt x="29532" y="609"/>
                </a:lnTo>
                <a:lnTo>
                  <a:pt x="0" y="1"/>
                </a:lnTo>
                <a:close/>
              </a:path>
            </a:pathLst>
          </a:custGeom>
          <a:solidFill>
            <a:srgbClr val="D65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3" name="Google Shape;583;p30"/>
          <p:cNvSpPr txBox="1">
            <a:spLocks noGrp="1"/>
          </p:cNvSpPr>
          <p:nvPr>
            <p:ph type="subTitle" idx="1"/>
          </p:nvPr>
        </p:nvSpPr>
        <p:spPr>
          <a:xfrm>
            <a:off x="2642825" y="2335233"/>
            <a:ext cx="38520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4" name="Google Shape;584;p30"/>
          <p:cNvSpPr txBox="1">
            <a:spLocks noGrp="1"/>
          </p:cNvSpPr>
          <p:nvPr>
            <p:ph type="ctrTitle"/>
          </p:nvPr>
        </p:nvSpPr>
        <p:spPr>
          <a:xfrm flipH="1">
            <a:off x="2649175" y="1424433"/>
            <a:ext cx="3852000" cy="11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5" name="Google Shape;585;p30"/>
          <p:cNvSpPr txBox="1"/>
          <p:nvPr/>
        </p:nvSpPr>
        <p:spPr>
          <a:xfrm>
            <a:off x="2570550" y="4201900"/>
            <a:ext cx="40029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30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kern="0">
                <a:solidFill>
                  <a:srgbClr val="382315"/>
                </a:solidFill>
                <a:latin typeface="Bellota Text"/>
                <a:ea typeface="Bellota Text"/>
                <a:cs typeface="Bellota Text"/>
                <a:sym typeface="Bellota Text"/>
              </a:rPr>
              <a:t>CRÉDITOS: Esta plantilla de presentación fue creada por </a:t>
            </a:r>
            <a:r>
              <a:rPr lang="es" sz="1100" b="1" kern="0">
                <a:solidFill>
                  <a:srgbClr val="382315"/>
                </a:solidFill>
                <a:latin typeface="Bellota Text"/>
                <a:ea typeface="Bellota Text"/>
                <a:cs typeface="Bellota Text"/>
                <a:sym typeface="Bellota Text"/>
              </a:rPr>
              <a:t>Slidesgo</a:t>
            </a:r>
            <a:r>
              <a:rPr lang="es" sz="1100" kern="0">
                <a:solidFill>
                  <a:srgbClr val="382315"/>
                </a:solidFill>
                <a:latin typeface="Bellota Text"/>
                <a:ea typeface="Bellota Text"/>
                <a:cs typeface="Bellota Text"/>
                <a:sym typeface="Bellota Text"/>
              </a:rPr>
              <a:t>, que incluye iconos de </a:t>
            </a:r>
            <a:r>
              <a:rPr lang="es" sz="1100" b="1" kern="0">
                <a:solidFill>
                  <a:srgbClr val="382315"/>
                </a:solidFill>
                <a:latin typeface="Bellota Text"/>
                <a:ea typeface="Bellota Text"/>
                <a:cs typeface="Bellota Text"/>
                <a:sym typeface="Bellota Text"/>
              </a:rPr>
              <a:t>Flaticon</a:t>
            </a:r>
            <a:r>
              <a:rPr lang="es" sz="1100" kern="0">
                <a:solidFill>
                  <a:srgbClr val="382315"/>
                </a:solidFill>
                <a:latin typeface="Bellota Text"/>
                <a:ea typeface="Bellota Text"/>
                <a:cs typeface="Bellota Text"/>
                <a:sym typeface="Bellota Text"/>
              </a:rPr>
              <a:t>, infografías e imágenes de </a:t>
            </a:r>
            <a:r>
              <a:rPr lang="es" sz="1100" b="1" kern="0">
                <a:solidFill>
                  <a:srgbClr val="382315"/>
                </a:solidFill>
                <a:latin typeface="Bellota Text"/>
                <a:ea typeface="Bellota Text"/>
                <a:cs typeface="Bellota Text"/>
                <a:sym typeface="Bellota Text"/>
              </a:rPr>
              <a:t>Freepik </a:t>
            </a:r>
            <a:endParaRPr sz="1100" b="1" kern="0">
              <a:solidFill>
                <a:srgbClr val="382315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2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3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75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36;p8"/>
          <p:cNvGrpSpPr/>
          <p:nvPr/>
        </p:nvGrpSpPr>
        <p:grpSpPr>
          <a:xfrm>
            <a:off x="503919" y="3622739"/>
            <a:ext cx="1373987" cy="1958524"/>
            <a:chOff x="503898" y="2717053"/>
            <a:chExt cx="1373987" cy="1468893"/>
          </a:xfrm>
        </p:grpSpPr>
        <p:sp>
          <p:nvSpPr>
            <p:cNvPr id="137" name="Google Shape;137;p8"/>
            <p:cNvSpPr/>
            <p:nvPr/>
          </p:nvSpPr>
          <p:spPr>
            <a:xfrm rot="5702255">
              <a:off x="888816" y="2410998"/>
              <a:ext cx="561287" cy="1283971"/>
            </a:xfrm>
            <a:custGeom>
              <a:avLst/>
              <a:gdLst/>
              <a:ahLst/>
              <a:cxnLst/>
              <a:rect l="l" t="t" r="r" b="b"/>
              <a:pathLst>
                <a:path w="2772" h="6341" extrusionOk="0">
                  <a:moveTo>
                    <a:pt x="2279" y="1"/>
                  </a:moveTo>
                  <a:lnTo>
                    <a:pt x="0" y="184"/>
                  </a:lnTo>
                  <a:lnTo>
                    <a:pt x="496" y="6341"/>
                  </a:lnTo>
                  <a:lnTo>
                    <a:pt x="1542" y="5139"/>
                  </a:lnTo>
                  <a:lnTo>
                    <a:pt x="2771" y="6158"/>
                  </a:lnTo>
                  <a:lnTo>
                    <a:pt x="2771" y="6158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 rot="5702255">
              <a:off x="888816" y="3186848"/>
              <a:ext cx="561287" cy="1283971"/>
            </a:xfrm>
            <a:custGeom>
              <a:avLst/>
              <a:gdLst/>
              <a:ahLst/>
              <a:cxnLst/>
              <a:rect l="l" t="t" r="r" b="b"/>
              <a:pathLst>
                <a:path w="2772" h="6341" extrusionOk="0">
                  <a:moveTo>
                    <a:pt x="2279" y="1"/>
                  </a:moveTo>
                  <a:lnTo>
                    <a:pt x="0" y="184"/>
                  </a:lnTo>
                  <a:lnTo>
                    <a:pt x="496" y="6341"/>
                  </a:lnTo>
                  <a:lnTo>
                    <a:pt x="1542" y="5139"/>
                  </a:lnTo>
                  <a:lnTo>
                    <a:pt x="2771" y="6158"/>
                  </a:lnTo>
                  <a:lnTo>
                    <a:pt x="2771" y="6158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 rot="5702255">
              <a:off x="888815" y="2446669"/>
              <a:ext cx="561287" cy="1286806"/>
            </a:xfrm>
            <a:custGeom>
              <a:avLst/>
              <a:gdLst/>
              <a:ahLst/>
              <a:cxnLst/>
              <a:rect l="l" t="t" r="r" b="b"/>
              <a:pathLst>
                <a:path w="2772" h="6355" extrusionOk="0">
                  <a:moveTo>
                    <a:pt x="2276" y="1"/>
                  </a:moveTo>
                  <a:lnTo>
                    <a:pt x="1" y="188"/>
                  </a:lnTo>
                  <a:lnTo>
                    <a:pt x="493" y="6355"/>
                  </a:lnTo>
                  <a:lnTo>
                    <a:pt x="1543" y="5139"/>
                  </a:lnTo>
                  <a:lnTo>
                    <a:pt x="2772" y="6171"/>
                  </a:lnTo>
                  <a:lnTo>
                    <a:pt x="2772" y="6171"/>
                  </a:lnTo>
                  <a:lnTo>
                    <a:pt x="22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 rot="5702255">
              <a:off x="1115249" y="2656920"/>
              <a:ext cx="143157" cy="1214720"/>
            </a:xfrm>
            <a:custGeom>
              <a:avLst/>
              <a:gdLst/>
              <a:ahLst/>
              <a:cxnLst/>
              <a:rect l="l" t="t" r="r" b="b"/>
              <a:pathLst>
                <a:path w="707" h="5999" extrusionOk="0">
                  <a:moveTo>
                    <a:pt x="224" y="1"/>
                  </a:moveTo>
                  <a:lnTo>
                    <a:pt x="0" y="28"/>
                  </a:lnTo>
                  <a:lnTo>
                    <a:pt x="465" y="5801"/>
                  </a:lnTo>
                  <a:lnTo>
                    <a:pt x="707" y="599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 rot="5702255">
              <a:off x="1117241" y="2302917"/>
              <a:ext cx="141132" cy="1217960"/>
            </a:xfrm>
            <a:custGeom>
              <a:avLst/>
              <a:gdLst/>
              <a:ahLst/>
              <a:cxnLst/>
              <a:rect l="l" t="t" r="r" b="b"/>
              <a:pathLst>
                <a:path w="697" h="6015" extrusionOk="0">
                  <a:moveTo>
                    <a:pt x="228" y="0"/>
                  </a:moveTo>
                  <a:lnTo>
                    <a:pt x="1" y="14"/>
                  </a:lnTo>
                  <a:lnTo>
                    <a:pt x="483" y="6014"/>
                  </a:lnTo>
                  <a:lnTo>
                    <a:pt x="697" y="577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 rot="5702255">
              <a:off x="931781" y="3206598"/>
              <a:ext cx="561287" cy="1286603"/>
            </a:xfrm>
            <a:custGeom>
              <a:avLst/>
              <a:gdLst/>
              <a:ahLst/>
              <a:cxnLst/>
              <a:rect l="l" t="t" r="r" b="b"/>
              <a:pathLst>
                <a:path w="2772" h="6354" extrusionOk="0">
                  <a:moveTo>
                    <a:pt x="2279" y="0"/>
                  </a:moveTo>
                  <a:lnTo>
                    <a:pt x="0" y="187"/>
                  </a:lnTo>
                  <a:lnTo>
                    <a:pt x="496" y="6354"/>
                  </a:lnTo>
                  <a:lnTo>
                    <a:pt x="1542" y="5138"/>
                  </a:lnTo>
                  <a:lnTo>
                    <a:pt x="2771" y="6171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 rot="5702255">
              <a:off x="1158232" y="3416647"/>
              <a:ext cx="143157" cy="1214518"/>
            </a:xfrm>
            <a:custGeom>
              <a:avLst/>
              <a:gdLst/>
              <a:ahLst/>
              <a:cxnLst/>
              <a:rect l="l" t="t" r="r" b="b"/>
              <a:pathLst>
                <a:path w="707" h="5998" extrusionOk="0">
                  <a:moveTo>
                    <a:pt x="228" y="0"/>
                  </a:moveTo>
                  <a:lnTo>
                    <a:pt x="1" y="27"/>
                  </a:lnTo>
                  <a:lnTo>
                    <a:pt x="466" y="5800"/>
                  </a:lnTo>
                  <a:lnTo>
                    <a:pt x="707" y="5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 rot="5702255">
              <a:off x="1160585" y="3063056"/>
              <a:ext cx="140524" cy="1217960"/>
            </a:xfrm>
            <a:custGeom>
              <a:avLst/>
              <a:gdLst/>
              <a:ahLst/>
              <a:cxnLst/>
              <a:rect l="l" t="t" r="r" b="b"/>
              <a:pathLst>
                <a:path w="694" h="6015" extrusionOk="0">
                  <a:moveTo>
                    <a:pt x="225" y="0"/>
                  </a:moveTo>
                  <a:lnTo>
                    <a:pt x="0" y="14"/>
                  </a:lnTo>
                  <a:lnTo>
                    <a:pt x="479" y="6015"/>
                  </a:lnTo>
                  <a:lnTo>
                    <a:pt x="693" y="5773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" name="Google Shape;145;p8"/>
          <p:cNvGrpSpPr/>
          <p:nvPr/>
        </p:nvGrpSpPr>
        <p:grpSpPr>
          <a:xfrm>
            <a:off x="1231571" y="679222"/>
            <a:ext cx="6680747" cy="5377625"/>
            <a:chOff x="1231550" y="509406"/>
            <a:chExt cx="6680747" cy="4033219"/>
          </a:xfrm>
        </p:grpSpPr>
        <p:sp>
          <p:nvSpPr>
            <p:cNvPr id="146" name="Google Shape;146;p8"/>
            <p:cNvSpPr/>
            <p:nvPr/>
          </p:nvSpPr>
          <p:spPr>
            <a:xfrm rot="-5400000">
              <a:off x="2555314" y="-814358"/>
              <a:ext cx="4033219" cy="6680747"/>
            </a:xfrm>
            <a:custGeom>
              <a:avLst/>
              <a:gdLst/>
              <a:ahLst/>
              <a:cxnLst/>
              <a:rect l="l" t="t" r="r" b="b"/>
              <a:pathLst>
                <a:path w="11762" h="18920" extrusionOk="0">
                  <a:moveTo>
                    <a:pt x="497" y="130"/>
                  </a:moveTo>
                  <a:cubicBezTo>
                    <a:pt x="612" y="130"/>
                    <a:pt x="697" y="215"/>
                    <a:pt x="697" y="327"/>
                  </a:cubicBezTo>
                  <a:cubicBezTo>
                    <a:pt x="697" y="425"/>
                    <a:pt x="612" y="524"/>
                    <a:pt x="497" y="524"/>
                  </a:cubicBezTo>
                  <a:cubicBezTo>
                    <a:pt x="398" y="524"/>
                    <a:pt x="300" y="425"/>
                    <a:pt x="300" y="327"/>
                  </a:cubicBezTo>
                  <a:cubicBezTo>
                    <a:pt x="300" y="215"/>
                    <a:pt x="398" y="130"/>
                    <a:pt x="497" y="130"/>
                  </a:cubicBezTo>
                  <a:close/>
                  <a:moveTo>
                    <a:pt x="1176" y="130"/>
                  </a:moveTo>
                  <a:cubicBezTo>
                    <a:pt x="1291" y="130"/>
                    <a:pt x="1376" y="215"/>
                    <a:pt x="1376" y="327"/>
                  </a:cubicBezTo>
                  <a:cubicBezTo>
                    <a:pt x="1376" y="425"/>
                    <a:pt x="1291" y="524"/>
                    <a:pt x="1176" y="524"/>
                  </a:cubicBezTo>
                  <a:cubicBezTo>
                    <a:pt x="1064" y="524"/>
                    <a:pt x="979" y="425"/>
                    <a:pt x="979" y="327"/>
                  </a:cubicBezTo>
                  <a:cubicBezTo>
                    <a:pt x="979" y="215"/>
                    <a:pt x="1064" y="130"/>
                    <a:pt x="1176" y="130"/>
                  </a:cubicBezTo>
                  <a:close/>
                  <a:moveTo>
                    <a:pt x="1841" y="130"/>
                  </a:moveTo>
                  <a:cubicBezTo>
                    <a:pt x="1954" y="130"/>
                    <a:pt x="2038" y="215"/>
                    <a:pt x="2038" y="327"/>
                  </a:cubicBezTo>
                  <a:cubicBezTo>
                    <a:pt x="2038" y="425"/>
                    <a:pt x="1954" y="524"/>
                    <a:pt x="1841" y="524"/>
                  </a:cubicBezTo>
                  <a:cubicBezTo>
                    <a:pt x="1743" y="524"/>
                    <a:pt x="1644" y="425"/>
                    <a:pt x="1644" y="327"/>
                  </a:cubicBezTo>
                  <a:cubicBezTo>
                    <a:pt x="1644" y="215"/>
                    <a:pt x="1743" y="130"/>
                    <a:pt x="1841" y="130"/>
                  </a:cubicBezTo>
                  <a:close/>
                  <a:moveTo>
                    <a:pt x="2521" y="130"/>
                  </a:moveTo>
                  <a:cubicBezTo>
                    <a:pt x="2633" y="130"/>
                    <a:pt x="2718" y="215"/>
                    <a:pt x="2718" y="327"/>
                  </a:cubicBezTo>
                  <a:cubicBezTo>
                    <a:pt x="2718" y="425"/>
                    <a:pt x="2633" y="524"/>
                    <a:pt x="2521" y="524"/>
                  </a:cubicBezTo>
                  <a:cubicBezTo>
                    <a:pt x="2409" y="524"/>
                    <a:pt x="2324" y="425"/>
                    <a:pt x="2324" y="327"/>
                  </a:cubicBezTo>
                  <a:cubicBezTo>
                    <a:pt x="2324" y="215"/>
                    <a:pt x="2409" y="130"/>
                    <a:pt x="2521" y="130"/>
                  </a:cubicBezTo>
                  <a:close/>
                  <a:moveTo>
                    <a:pt x="3186" y="130"/>
                  </a:moveTo>
                  <a:cubicBezTo>
                    <a:pt x="3298" y="130"/>
                    <a:pt x="3383" y="215"/>
                    <a:pt x="3383" y="327"/>
                  </a:cubicBezTo>
                  <a:cubicBezTo>
                    <a:pt x="3383" y="425"/>
                    <a:pt x="3298" y="524"/>
                    <a:pt x="3186" y="524"/>
                  </a:cubicBezTo>
                  <a:cubicBezTo>
                    <a:pt x="3088" y="524"/>
                    <a:pt x="2989" y="425"/>
                    <a:pt x="2989" y="327"/>
                  </a:cubicBezTo>
                  <a:cubicBezTo>
                    <a:pt x="2989" y="215"/>
                    <a:pt x="3088" y="130"/>
                    <a:pt x="3186" y="130"/>
                  </a:cubicBezTo>
                  <a:close/>
                  <a:moveTo>
                    <a:pt x="3865" y="130"/>
                  </a:moveTo>
                  <a:cubicBezTo>
                    <a:pt x="3978" y="130"/>
                    <a:pt x="4062" y="215"/>
                    <a:pt x="4062" y="327"/>
                  </a:cubicBezTo>
                  <a:cubicBezTo>
                    <a:pt x="4062" y="425"/>
                    <a:pt x="3978" y="524"/>
                    <a:pt x="3865" y="524"/>
                  </a:cubicBezTo>
                  <a:cubicBezTo>
                    <a:pt x="3753" y="524"/>
                    <a:pt x="3669" y="425"/>
                    <a:pt x="3669" y="327"/>
                  </a:cubicBezTo>
                  <a:cubicBezTo>
                    <a:pt x="3669" y="215"/>
                    <a:pt x="3753" y="130"/>
                    <a:pt x="3865" y="130"/>
                  </a:cubicBezTo>
                  <a:close/>
                  <a:moveTo>
                    <a:pt x="4531" y="130"/>
                  </a:moveTo>
                  <a:cubicBezTo>
                    <a:pt x="4643" y="130"/>
                    <a:pt x="4728" y="215"/>
                    <a:pt x="4728" y="327"/>
                  </a:cubicBezTo>
                  <a:cubicBezTo>
                    <a:pt x="4728" y="425"/>
                    <a:pt x="4643" y="524"/>
                    <a:pt x="4531" y="524"/>
                  </a:cubicBezTo>
                  <a:cubicBezTo>
                    <a:pt x="4433" y="524"/>
                    <a:pt x="4348" y="425"/>
                    <a:pt x="4348" y="327"/>
                  </a:cubicBezTo>
                  <a:cubicBezTo>
                    <a:pt x="4348" y="215"/>
                    <a:pt x="4433" y="130"/>
                    <a:pt x="4531" y="130"/>
                  </a:cubicBezTo>
                  <a:close/>
                  <a:moveTo>
                    <a:pt x="5210" y="130"/>
                  </a:moveTo>
                  <a:cubicBezTo>
                    <a:pt x="5322" y="130"/>
                    <a:pt x="5407" y="215"/>
                    <a:pt x="5407" y="327"/>
                  </a:cubicBezTo>
                  <a:cubicBezTo>
                    <a:pt x="5407" y="425"/>
                    <a:pt x="5322" y="524"/>
                    <a:pt x="5210" y="524"/>
                  </a:cubicBezTo>
                  <a:cubicBezTo>
                    <a:pt x="5095" y="524"/>
                    <a:pt x="5010" y="425"/>
                    <a:pt x="5010" y="327"/>
                  </a:cubicBezTo>
                  <a:cubicBezTo>
                    <a:pt x="5010" y="215"/>
                    <a:pt x="5095" y="130"/>
                    <a:pt x="5210" y="130"/>
                  </a:cubicBezTo>
                  <a:close/>
                  <a:moveTo>
                    <a:pt x="5876" y="130"/>
                  </a:moveTo>
                  <a:cubicBezTo>
                    <a:pt x="5988" y="130"/>
                    <a:pt x="6073" y="215"/>
                    <a:pt x="6073" y="327"/>
                  </a:cubicBezTo>
                  <a:cubicBezTo>
                    <a:pt x="6073" y="425"/>
                    <a:pt x="5988" y="524"/>
                    <a:pt x="5876" y="524"/>
                  </a:cubicBezTo>
                  <a:cubicBezTo>
                    <a:pt x="5774" y="524"/>
                    <a:pt x="5689" y="425"/>
                    <a:pt x="5689" y="327"/>
                  </a:cubicBezTo>
                  <a:cubicBezTo>
                    <a:pt x="5689" y="215"/>
                    <a:pt x="5774" y="130"/>
                    <a:pt x="5876" y="130"/>
                  </a:cubicBezTo>
                  <a:close/>
                  <a:moveTo>
                    <a:pt x="6555" y="130"/>
                  </a:moveTo>
                  <a:cubicBezTo>
                    <a:pt x="6667" y="130"/>
                    <a:pt x="6752" y="215"/>
                    <a:pt x="6752" y="327"/>
                  </a:cubicBezTo>
                  <a:cubicBezTo>
                    <a:pt x="6752" y="425"/>
                    <a:pt x="6667" y="524"/>
                    <a:pt x="6555" y="524"/>
                  </a:cubicBezTo>
                  <a:cubicBezTo>
                    <a:pt x="6440" y="524"/>
                    <a:pt x="6355" y="425"/>
                    <a:pt x="6355" y="327"/>
                  </a:cubicBezTo>
                  <a:cubicBezTo>
                    <a:pt x="6355" y="215"/>
                    <a:pt x="6440" y="130"/>
                    <a:pt x="6555" y="130"/>
                  </a:cubicBezTo>
                  <a:close/>
                  <a:moveTo>
                    <a:pt x="7217" y="130"/>
                  </a:moveTo>
                  <a:cubicBezTo>
                    <a:pt x="7333" y="130"/>
                    <a:pt x="7418" y="215"/>
                    <a:pt x="7418" y="327"/>
                  </a:cubicBezTo>
                  <a:cubicBezTo>
                    <a:pt x="7418" y="425"/>
                    <a:pt x="7333" y="524"/>
                    <a:pt x="7217" y="524"/>
                  </a:cubicBezTo>
                  <a:cubicBezTo>
                    <a:pt x="7119" y="524"/>
                    <a:pt x="7034" y="425"/>
                    <a:pt x="7034" y="327"/>
                  </a:cubicBezTo>
                  <a:cubicBezTo>
                    <a:pt x="7034" y="215"/>
                    <a:pt x="7119" y="130"/>
                    <a:pt x="7217" y="130"/>
                  </a:cubicBezTo>
                  <a:close/>
                  <a:moveTo>
                    <a:pt x="7897" y="130"/>
                  </a:moveTo>
                  <a:cubicBezTo>
                    <a:pt x="8012" y="130"/>
                    <a:pt x="8097" y="215"/>
                    <a:pt x="8097" y="327"/>
                  </a:cubicBezTo>
                  <a:cubicBezTo>
                    <a:pt x="8097" y="425"/>
                    <a:pt x="8012" y="524"/>
                    <a:pt x="7897" y="524"/>
                  </a:cubicBezTo>
                  <a:cubicBezTo>
                    <a:pt x="7784" y="524"/>
                    <a:pt x="7700" y="425"/>
                    <a:pt x="7700" y="327"/>
                  </a:cubicBezTo>
                  <a:cubicBezTo>
                    <a:pt x="7700" y="215"/>
                    <a:pt x="7784" y="130"/>
                    <a:pt x="7897" y="130"/>
                  </a:cubicBezTo>
                  <a:close/>
                  <a:moveTo>
                    <a:pt x="8562" y="130"/>
                  </a:moveTo>
                  <a:cubicBezTo>
                    <a:pt x="8678" y="130"/>
                    <a:pt x="8763" y="215"/>
                    <a:pt x="8763" y="327"/>
                  </a:cubicBezTo>
                  <a:cubicBezTo>
                    <a:pt x="8763" y="425"/>
                    <a:pt x="8678" y="524"/>
                    <a:pt x="8562" y="524"/>
                  </a:cubicBezTo>
                  <a:cubicBezTo>
                    <a:pt x="8464" y="524"/>
                    <a:pt x="8379" y="425"/>
                    <a:pt x="8379" y="327"/>
                  </a:cubicBezTo>
                  <a:cubicBezTo>
                    <a:pt x="8379" y="215"/>
                    <a:pt x="8464" y="130"/>
                    <a:pt x="8562" y="130"/>
                  </a:cubicBezTo>
                  <a:close/>
                  <a:moveTo>
                    <a:pt x="9241" y="130"/>
                  </a:moveTo>
                  <a:cubicBezTo>
                    <a:pt x="9357" y="130"/>
                    <a:pt x="9442" y="215"/>
                    <a:pt x="9442" y="327"/>
                  </a:cubicBezTo>
                  <a:cubicBezTo>
                    <a:pt x="9442" y="425"/>
                    <a:pt x="9357" y="524"/>
                    <a:pt x="9241" y="524"/>
                  </a:cubicBezTo>
                  <a:cubicBezTo>
                    <a:pt x="9129" y="524"/>
                    <a:pt x="9044" y="425"/>
                    <a:pt x="9044" y="327"/>
                  </a:cubicBezTo>
                  <a:cubicBezTo>
                    <a:pt x="9044" y="215"/>
                    <a:pt x="9129" y="130"/>
                    <a:pt x="9241" y="130"/>
                  </a:cubicBezTo>
                  <a:close/>
                  <a:moveTo>
                    <a:pt x="9907" y="130"/>
                  </a:moveTo>
                  <a:cubicBezTo>
                    <a:pt x="10019" y="130"/>
                    <a:pt x="10104" y="215"/>
                    <a:pt x="10104" y="327"/>
                  </a:cubicBezTo>
                  <a:cubicBezTo>
                    <a:pt x="10104" y="425"/>
                    <a:pt x="10019" y="524"/>
                    <a:pt x="9907" y="524"/>
                  </a:cubicBezTo>
                  <a:cubicBezTo>
                    <a:pt x="9808" y="524"/>
                    <a:pt x="9724" y="425"/>
                    <a:pt x="9724" y="327"/>
                  </a:cubicBezTo>
                  <a:cubicBezTo>
                    <a:pt x="9724" y="215"/>
                    <a:pt x="9808" y="130"/>
                    <a:pt x="9907" y="130"/>
                  </a:cubicBezTo>
                  <a:close/>
                  <a:moveTo>
                    <a:pt x="10586" y="130"/>
                  </a:moveTo>
                  <a:cubicBezTo>
                    <a:pt x="10698" y="130"/>
                    <a:pt x="10783" y="215"/>
                    <a:pt x="10783" y="327"/>
                  </a:cubicBezTo>
                  <a:cubicBezTo>
                    <a:pt x="10783" y="425"/>
                    <a:pt x="10698" y="524"/>
                    <a:pt x="10586" y="524"/>
                  </a:cubicBezTo>
                  <a:cubicBezTo>
                    <a:pt x="10474" y="524"/>
                    <a:pt x="10389" y="425"/>
                    <a:pt x="10389" y="327"/>
                  </a:cubicBezTo>
                  <a:cubicBezTo>
                    <a:pt x="10389" y="215"/>
                    <a:pt x="10474" y="130"/>
                    <a:pt x="10586" y="130"/>
                  </a:cubicBezTo>
                  <a:close/>
                  <a:moveTo>
                    <a:pt x="11252" y="130"/>
                  </a:moveTo>
                  <a:cubicBezTo>
                    <a:pt x="11364" y="130"/>
                    <a:pt x="11449" y="215"/>
                    <a:pt x="11449" y="327"/>
                  </a:cubicBezTo>
                  <a:cubicBezTo>
                    <a:pt x="11449" y="425"/>
                    <a:pt x="11364" y="524"/>
                    <a:pt x="11252" y="524"/>
                  </a:cubicBezTo>
                  <a:cubicBezTo>
                    <a:pt x="11153" y="524"/>
                    <a:pt x="11068" y="425"/>
                    <a:pt x="11068" y="327"/>
                  </a:cubicBezTo>
                  <a:cubicBezTo>
                    <a:pt x="11068" y="215"/>
                    <a:pt x="11153" y="130"/>
                    <a:pt x="11252" y="130"/>
                  </a:cubicBezTo>
                  <a:close/>
                  <a:moveTo>
                    <a:pt x="1" y="1"/>
                  </a:moveTo>
                  <a:lnTo>
                    <a:pt x="1" y="18920"/>
                  </a:lnTo>
                  <a:lnTo>
                    <a:pt x="11761" y="18920"/>
                  </a:lnTo>
                  <a:lnTo>
                    <a:pt x="11761" y="1"/>
                  </a:lnTo>
                  <a:close/>
                </a:path>
              </a:pathLst>
            </a:custGeom>
            <a:solidFill>
              <a:srgbClr val="F5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5400000">
              <a:off x="4641609" y="-2615198"/>
              <a:ext cx="20231" cy="6521143"/>
            </a:xfrm>
            <a:custGeom>
              <a:avLst/>
              <a:gdLst/>
              <a:ahLst/>
              <a:cxnLst/>
              <a:rect l="l" t="t" r="r" b="b"/>
              <a:pathLst>
                <a:path w="59" h="18468" extrusionOk="0">
                  <a:moveTo>
                    <a:pt x="58" y="0"/>
                  </a:moveTo>
                  <a:cubicBezTo>
                    <a:pt x="41" y="31"/>
                    <a:pt x="14" y="45"/>
                    <a:pt x="1" y="45"/>
                  </a:cubicBezTo>
                  <a:lnTo>
                    <a:pt x="1" y="18468"/>
                  </a:lnTo>
                  <a:lnTo>
                    <a:pt x="58" y="1846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-5400000">
              <a:off x="1256568" y="615183"/>
              <a:ext cx="20231" cy="60381"/>
            </a:xfrm>
            <a:custGeom>
              <a:avLst/>
              <a:gdLst/>
              <a:ahLst/>
              <a:cxnLst/>
              <a:rect l="l" t="t" r="r" b="b"/>
              <a:pathLst>
                <a:path w="59" h="171" extrusionOk="0">
                  <a:moveTo>
                    <a:pt x="1" y="0"/>
                  </a:moveTo>
                  <a:lnTo>
                    <a:pt x="1" y="129"/>
                  </a:lnTo>
                  <a:cubicBezTo>
                    <a:pt x="14" y="143"/>
                    <a:pt x="41" y="157"/>
                    <a:pt x="58" y="17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62051" y="-2534279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1" y="1890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 rot="-5400000">
              <a:off x="4634370" y="-2306967"/>
              <a:ext cx="20231" cy="6535620"/>
            </a:xfrm>
            <a:custGeom>
              <a:avLst/>
              <a:gdLst/>
              <a:ahLst/>
              <a:cxnLst/>
              <a:rect l="l" t="t" r="r" b="b"/>
              <a:pathLst>
                <a:path w="59" h="18509" extrusionOk="0">
                  <a:moveTo>
                    <a:pt x="0" y="1"/>
                  </a:moveTo>
                  <a:lnTo>
                    <a:pt x="0" y="18509"/>
                  </a:lnTo>
                  <a:lnTo>
                    <a:pt x="58" y="18509"/>
                  </a:lnTo>
                  <a:lnTo>
                    <a:pt x="58" y="72"/>
                  </a:lnTo>
                  <a:cubicBezTo>
                    <a:pt x="28" y="58"/>
                    <a:pt x="14" y="28"/>
                    <a:pt x="0" y="1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 rot="-5400000">
              <a:off x="1264337" y="922885"/>
              <a:ext cx="20231" cy="75918"/>
            </a:xfrm>
            <a:custGeom>
              <a:avLst/>
              <a:gdLst/>
              <a:ahLst/>
              <a:cxnLst/>
              <a:rect l="l" t="t" r="r" b="b"/>
              <a:pathLst>
                <a:path w="59" h="215" extrusionOk="0">
                  <a:moveTo>
                    <a:pt x="0" y="0"/>
                  </a:moveTo>
                  <a:lnTo>
                    <a:pt x="0" y="214"/>
                  </a:lnTo>
                  <a:cubicBezTo>
                    <a:pt x="14" y="184"/>
                    <a:pt x="28" y="157"/>
                    <a:pt x="58" y="143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 rot="-5400000">
              <a:off x="4645191" y="-2136697"/>
              <a:ext cx="23660" cy="6510550"/>
            </a:xfrm>
            <a:custGeom>
              <a:avLst/>
              <a:gdLst/>
              <a:ahLst/>
              <a:cxnLst/>
              <a:rect l="l" t="t" r="r" b="b"/>
              <a:pathLst>
                <a:path w="69" h="18438" extrusionOk="0">
                  <a:moveTo>
                    <a:pt x="68" y="1"/>
                  </a:moveTo>
                  <a:cubicBezTo>
                    <a:pt x="41" y="15"/>
                    <a:pt x="27" y="28"/>
                    <a:pt x="0" y="28"/>
                  </a:cubicBezTo>
                  <a:lnTo>
                    <a:pt x="0" y="18438"/>
                  </a:lnTo>
                  <a:lnTo>
                    <a:pt x="68" y="1843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 rot="-5400000">
              <a:off x="1249910" y="1093331"/>
              <a:ext cx="23660" cy="50494"/>
            </a:xfrm>
            <a:custGeom>
              <a:avLst/>
              <a:gdLst/>
              <a:ahLst/>
              <a:cxnLst/>
              <a:rect l="l" t="t" r="r" b="b"/>
              <a:pathLst>
                <a:path w="69" h="143" extrusionOk="0">
                  <a:moveTo>
                    <a:pt x="0" y="0"/>
                  </a:moveTo>
                  <a:lnTo>
                    <a:pt x="0" y="116"/>
                  </a:lnTo>
                  <a:cubicBezTo>
                    <a:pt x="27" y="116"/>
                    <a:pt x="41" y="129"/>
                    <a:pt x="68" y="14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 rot="-5400000">
              <a:off x="4564451" y="-2061417"/>
              <a:ext cx="19888" cy="6675803"/>
            </a:xfrm>
            <a:custGeom>
              <a:avLst/>
              <a:gdLst/>
              <a:ahLst/>
              <a:cxnLst/>
              <a:rect l="l" t="t" r="r" b="b"/>
              <a:pathLst>
                <a:path w="58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58" y="1890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 rot="-5400000">
              <a:off x="4561879" y="-1904196"/>
              <a:ext cx="25032" cy="6675803"/>
            </a:xfrm>
            <a:custGeom>
              <a:avLst/>
              <a:gdLst/>
              <a:ahLst/>
              <a:cxnLst/>
              <a:rect l="l" t="t" r="r" b="b"/>
              <a:pathLst>
                <a:path w="73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72" y="18906"/>
                  </a:lnTo>
                  <a:lnTo>
                    <a:pt x="72" y="438"/>
                  </a:lnTo>
                  <a:cubicBezTo>
                    <a:pt x="42" y="411"/>
                    <a:pt x="14" y="354"/>
                    <a:pt x="14" y="313"/>
                  </a:cubicBezTo>
                  <a:cubicBezTo>
                    <a:pt x="14" y="255"/>
                    <a:pt x="42" y="214"/>
                    <a:pt x="72" y="170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 rot="-5400000">
              <a:off x="1249330" y="1569174"/>
              <a:ext cx="20231" cy="45904"/>
            </a:xfrm>
            <a:custGeom>
              <a:avLst/>
              <a:gdLst/>
              <a:ahLst/>
              <a:cxnLst/>
              <a:rect l="l" t="t" r="r" b="b"/>
              <a:pathLst>
                <a:path w="59" h="130" extrusionOk="0">
                  <a:moveTo>
                    <a:pt x="1" y="0"/>
                  </a:moveTo>
                  <a:lnTo>
                    <a:pt x="1" y="116"/>
                  </a:lnTo>
                  <a:cubicBezTo>
                    <a:pt x="18" y="116"/>
                    <a:pt x="45" y="116"/>
                    <a:pt x="58" y="129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 rot="-5400000">
              <a:off x="4651849" y="-1658206"/>
              <a:ext cx="20231" cy="6500663"/>
            </a:xfrm>
            <a:custGeom>
              <a:avLst/>
              <a:gdLst/>
              <a:ahLst/>
              <a:cxnLst/>
              <a:rect l="l" t="t" r="r" b="b"/>
              <a:pathLst>
                <a:path w="59" h="18410" extrusionOk="0">
                  <a:moveTo>
                    <a:pt x="58" y="0"/>
                  </a:moveTo>
                  <a:cubicBezTo>
                    <a:pt x="45" y="0"/>
                    <a:pt x="18" y="14"/>
                    <a:pt x="1" y="14"/>
                  </a:cubicBezTo>
                  <a:lnTo>
                    <a:pt x="1" y="18410"/>
                  </a:lnTo>
                  <a:lnTo>
                    <a:pt x="58" y="1841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 rot="-5400000">
              <a:off x="4562051" y="-1588555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 rot="-5400000">
              <a:off x="4564794" y="-1430820"/>
              <a:ext cx="19203" cy="6675803"/>
            </a:xfrm>
            <a:custGeom>
              <a:avLst/>
              <a:gdLst/>
              <a:ahLst/>
              <a:cxnLst/>
              <a:rect l="l" t="t" r="r" b="b"/>
              <a:pathLst>
                <a:path w="56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5" y="18906"/>
                  </a:lnTo>
                  <a:lnTo>
                    <a:pt x="55" y="384"/>
                  </a:lnTo>
                  <a:cubicBezTo>
                    <a:pt x="55" y="354"/>
                    <a:pt x="42" y="340"/>
                    <a:pt x="42" y="313"/>
                  </a:cubicBezTo>
                  <a:cubicBezTo>
                    <a:pt x="42" y="286"/>
                    <a:pt x="55" y="255"/>
                    <a:pt x="55" y="228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 rot="-5400000">
              <a:off x="1244629" y="2044336"/>
              <a:ext cx="24689" cy="4096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0" y="0"/>
                  </a:moveTo>
                  <a:lnTo>
                    <a:pt x="0" y="116"/>
                  </a:lnTo>
                  <a:lnTo>
                    <a:pt x="71" y="11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 rot="-5400000">
              <a:off x="4649620" y="-1185516"/>
              <a:ext cx="24689" cy="6500663"/>
            </a:xfrm>
            <a:custGeom>
              <a:avLst/>
              <a:gdLst/>
              <a:ahLst/>
              <a:cxnLst/>
              <a:rect l="l" t="t" r="r" b="b"/>
              <a:pathLst>
                <a:path w="72" h="18410" extrusionOk="0">
                  <a:moveTo>
                    <a:pt x="0" y="0"/>
                  </a:moveTo>
                  <a:lnTo>
                    <a:pt x="0" y="18410"/>
                  </a:lnTo>
                  <a:lnTo>
                    <a:pt x="71" y="18410"/>
                  </a:lnTo>
                  <a:lnTo>
                    <a:pt x="71" y="0"/>
                  </a:lnTo>
                  <a:cubicBezTo>
                    <a:pt x="58" y="0"/>
                    <a:pt x="44" y="14"/>
                    <a:pt x="44" y="14"/>
                  </a:cubicBezTo>
                  <a:cubicBezTo>
                    <a:pt x="27" y="14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 rot="-5400000">
              <a:off x="4564965" y="-1115179"/>
              <a:ext cx="18860" cy="6675803"/>
            </a:xfrm>
            <a:custGeom>
              <a:avLst/>
              <a:gdLst/>
              <a:ahLst/>
              <a:cxnLst/>
              <a:rect l="l" t="t" r="r" b="b"/>
              <a:pathLst>
                <a:path w="55" h="18906" extrusionOk="0">
                  <a:moveTo>
                    <a:pt x="0" y="0"/>
                  </a:moveTo>
                  <a:lnTo>
                    <a:pt x="0" y="228"/>
                  </a:lnTo>
                  <a:cubicBezTo>
                    <a:pt x="14" y="255"/>
                    <a:pt x="14" y="286"/>
                    <a:pt x="14" y="313"/>
                  </a:cubicBezTo>
                  <a:cubicBezTo>
                    <a:pt x="14" y="340"/>
                    <a:pt x="14" y="371"/>
                    <a:pt x="0" y="398"/>
                  </a:cubicBezTo>
                  <a:lnTo>
                    <a:pt x="0" y="18906"/>
                  </a:lnTo>
                  <a:lnTo>
                    <a:pt x="55" y="1890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 rot="-5400000">
              <a:off x="4561879" y="-957444"/>
              <a:ext cx="25032" cy="6675803"/>
            </a:xfrm>
            <a:custGeom>
              <a:avLst/>
              <a:gdLst/>
              <a:ahLst/>
              <a:cxnLst/>
              <a:rect l="l" t="t" r="r" b="b"/>
              <a:pathLst>
                <a:path w="73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 rot="-5400000">
              <a:off x="1249501" y="2514726"/>
              <a:ext cx="19888" cy="45904"/>
            </a:xfrm>
            <a:custGeom>
              <a:avLst/>
              <a:gdLst/>
              <a:ahLst/>
              <a:cxnLst/>
              <a:rect l="l" t="t" r="r" b="b"/>
              <a:pathLst>
                <a:path w="58" h="130" extrusionOk="0">
                  <a:moveTo>
                    <a:pt x="0" y="0"/>
                  </a:moveTo>
                  <a:lnTo>
                    <a:pt x="0" y="129"/>
                  </a:lnTo>
                  <a:cubicBezTo>
                    <a:pt x="14" y="116"/>
                    <a:pt x="41" y="116"/>
                    <a:pt x="58" y="11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 rot="-5400000">
              <a:off x="4652020" y="-712654"/>
              <a:ext cx="19888" cy="6500663"/>
            </a:xfrm>
            <a:custGeom>
              <a:avLst/>
              <a:gdLst/>
              <a:ahLst/>
              <a:cxnLst/>
              <a:rect l="l" t="t" r="r" b="b"/>
              <a:pathLst>
                <a:path w="58" h="18410" extrusionOk="0">
                  <a:moveTo>
                    <a:pt x="0" y="0"/>
                  </a:moveTo>
                  <a:lnTo>
                    <a:pt x="0" y="18410"/>
                  </a:lnTo>
                  <a:lnTo>
                    <a:pt x="58" y="18410"/>
                  </a:lnTo>
                  <a:lnTo>
                    <a:pt x="58" y="14"/>
                  </a:lnTo>
                  <a:cubicBezTo>
                    <a:pt x="41" y="0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 rot="-5400000">
              <a:off x="4562051" y="-641803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1" y="0"/>
                  </a:moveTo>
                  <a:lnTo>
                    <a:pt x="1" y="170"/>
                  </a:lnTo>
                  <a:cubicBezTo>
                    <a:pt x="45" y="214"/>
                    <a:pt x="58" y="255"/>
                    <a:pt x="58" y="313"/>
                  </a:cubicBezTo>
                  <a:cubicBezTo>
                    <a:pt x="58" y="354"/>
                    <a:pt x="45" y="411"/>
                    <a:pt x="1" y="438"/>
                  </a:cubicBezTo>
                  <a:lnTo>
                    <a:pt x="1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 rot="-5400000">
              <a:off x="4564279" y="-484583"/>
              <a:ext cx="20231" cy="6675803"/>
            </a:xfrm>
            <a:custGeom>
              <a:avLst/>
              <a:gdLst/>
              <a:ahLst/>
              <a:cxnLst/>
              <a:rect l="l" t="t" r="r" b="b"/>
              <a:pathLst>
                <a:path w="59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9" y="1890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 rot="-5400000">
              <a:off x="4645191" y="-244221"/>
              <a:ext cx="23660" cy="6510550"/>
            </a:xfrm>
            <a:custGeom>
              <a:avLst/>
              <a:gdLst/>
              <a:ahLst/>
              <a:cxnLst/>
              <a:rect l="l" t="t" r="r" b="b"/>
              <a:pathLst>
                <a:path w="69" h="18438" extrusionOk="0">
                  <a:moveTo>
                    <a:pt x="1" y="1"/>
                  </a:moveTo>
                  <a:lnTo>
                    <a:pt x="1" y="18438"/>
                  </a:lnTo>
                  <a:lnTo>
                    <a:pt x="69" y="18438"/>
                  </a:lnTo>
                  <a:lnTo>
                    <a:pt x="69" y="28"/>
                  </a:lnTo>
                  <a:cubicBezTo>
                    <a:pt x="41" y="28"/>
                    <a:pt x="28" y="15"/>
                    <a:pt x="1" y="1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 rot="-5400000">
              <a:off x="1249910" y="2985807"/>
              <a:ext cx="23660" cy="50494"/>
            </a:xfrm>
            <a:custGeom>
              <a:avLst/>
              <a:gdLst/>
              <a:ahLst/>
              <a:cxnLst/>
              <a:rect l="l" t="t" r="r" b="b"/>
              <a:pathLst>
                <a:path w="69" h="143" extrusionOk="0">
                  <a:moveTo>
                    <a:pt x="1" y="0"/>
                  </a:moveTo>
                  <a:lnTo>
                    <a:pt x="1" y="143"/>
                  </a:lnTo>
                  <a:cubicBezTo>
                    <a:pt x="28" y="129"/>
                    <a:pt x="41" y="129"/>
                    <a:pt x="69" y="11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 rot="-5400000">
              <a:off x="1264337" y="3130830"/>
              <a:ext cx="20231" cy="75918"/>
            </a:xfrm>
            <a:custGeom>
              <a:avLst/>
              <a:gdLst/>
              <a:ahLst/>
              <a:cxnLst/>
              <a:rect l="l" t="t" r="r" b="b"/>
              <a:pathLst>
                <a:path w="59" h="215" extrusionOk="0">
                  <a:moveTo>
                    <a:pt x="1" y="0"/>
                  </a:moveTo>
                  <a:lnTo>
                    <a:pt x="1" y="143"/>
                  </a:lnTo>
                  <a:cubicBezTo>
                    <a:pt x="31" y="157"/>
                    <a:pt x="45" y="184"/>
                    <a:pt x="58" y="21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 rot="-5400000">
              <a:off x="4636842" y="-96550"/>
              <a:ext cx="20231" cy="6530677"/>
            </a:xfrm>
            <a:custGeom>
              <a:avLst/>
              <a:gdLst/>
              <a:ahLst/>
              <a:cxnLst/>
              <a:rect l="l" t="t" r="r" b="b"/>
              <a:pathLst>
                <a:path w="59" h="18495" extrusionOk="0">
                  <a:moveTo>
                    <a:pt x="58" y="0"/>
                  </a:moveTo>
                  <a:cubicBezTo>
                    <a:pt x="45" y="27"/>
                    <a:pt x="31" y="44"/>
                    <a:pt x="1" y="58"/>
                  </a:cubicBezTo>
                  <a:lnTo>
                    <a:pt x="1" y="18495"/>
                  </a:lnTo>
                  <a:lnTo>
                    <a:pt x="58" y="1849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 rot="-5400000">
              <a:off x="4562051" y="-11892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 rot="-5400000">
              <a:off x="1256740" y="3454239"/>
              <a:ext cx="19888" cy="60381"/>
            </a:xfrm>
            <a:custGeom>
              <a:avLst/>
              <a:gdLst/>
              <a:ahLst/>
              <a:cxnLst/>
              <a:rect l="l" t="t" r="r" b="b"/>
              <a:pathLst>
                <a:path w="58" h="171" extrusionOk="0">
                  <a:moveTo>
                    <a:pt x="0" y="0"/>
                  </a:moveTo>
                  <a:lnTo>
                    <a:pt x="0" y="170"/>
                  </a:lnTo>
                  <a:cubicBezTo>
                    <a:pt x="17" y="157"/>
                    <a:pt x="44" y="143"/>
                    <a:pt x="58" y="129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 rot="-5400000">
              <a:off x="4641780" y="223858"/>
              <a:ext cx="19888" cy="6521143"/>
            </a:xfrm>
            <a:custGeom>
              <a:avLst/>
              <a:gdLst/>
              <a:ahLst/>
              <a:cxnLst/>
              <a:rect l="l" t="t" r="r" b="b"/>
              <a:pathLst>
                <a:path w="58" h="18468" extrusionOk="0">
                  <a:moveTo>
                    <a:pt x="0" y="0"/>
                  </a:moveTo>
                  <a:lnTo>
                    <a:pt x="0" y="18468"/>
                  </a:lnTo>
                  <a:lnTo>
                    <a:pt x="58" y="18468"/>
                  </a:lnTo>
                  <a:lnTo>
                    <a:pt x="58" y="45"/>
                  </a:lnTo>
                  <a:cubicBezTo>
                    <a:pt x="44" y="45"/>
                    <a:pt x="17" y="17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 rot="-5400000">
              <a:off x="4642210" y="384080"/>
              <a:ext cx="25032" cy="6515140"/>
            </a:xfrm>
            <a:custGeom>
              <a:avLst/>
              <a:gdLst/>
              <a:ahLst/>
              <a:cxnLst/>
              <a:rect l="l" t="t" r="r" b="b"/>
              <a:pathLst>
                <a:path w="73" h="18451" extrusionOk="0">
                  <a:moveTo>
                    <a:pt x="72" y="0"/>
                  </a:moveTo>
                  <a:cubicBezTo>
                    <a:pt x="59" y="14"/>
                    <a:pt x="28" y="28"/>
                    <a:pt x="1" y="41"/>
                  </a:cubicBezTo>
                  <a:lnTo>
                    <a:pt x="1" y="18451"/>
                  </a:lnTo>
                  <a:lnTo>
                    <a:pt x="72" y="1845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 rot="-5400000">
              <a:off x="1254168" y="3611460"/>
              <a:ext cx="25032" cy="60381"/>
            </a:xfrm>
            <a:custGeom>
              <a:avLst/>
              <a:gdLst/>
              <a:ahLst/>
              <a:cxnLst/>
              <a:rect l="l" t="t" r="r" b="b"/>
              <a:pathLst>
                <a:path w="73" h="171" extrusionOk="0">
                  <a:moveTo>
                    <a:pt x="1" y="0"/>
                  </a:moveTo>
                  <a:lnTo>
                    <a:pt x="1" y="129"/>
                  </a:lnTo>
                  <a:cubicBezTo>
                    <a:pt x="28" y="129"/>
                    <a:pt x="59" y="143"/>
                    <a:pt x="72" y="170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 rot="-5400000">
              <a:off x="4564965" y="461484"/>
              <a:ext cx="18860" cy="6675803"/>
            </a:xfrm>
            <a:custGeom>
              <a:avLst/>
              <a:gdLst/>
              <a:ahLst/>
              <a:cxnLst/>
              <a:rect l="l" t="t" r="r" b="b"/>
              <a:pathLst>
                <a:path w="55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55" y="1890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 rot="-5400000">
              <a:off x="4629846" y="687186"/>
              <a:ext cx="24689" cy="6540211"/>
            </a:xfrm>
            <a:custGeom>
              <a:avLst/>
              <a:gdLst/>
              <a:ahLst/>
              <a:cxnLst/>
              <a:rect l="l" t="t" r="r" b="b"/>
              <a:pathLst>
                <a:path w="72" h="18522" extrusionOk="0">
                  <a:moveTo>
                    <a:pt x="1" y="0"/>
                  </a:moveTo>
                  <a:lnTo>
                    <a:pt x="1" y="18522"/>
                  </a:lnTo>
                  <a:lnTo>
                    <a:pt x="72" y="18522"/>
                  </a:lnTo>
                  <a:lnTo>
                    <a:pt x="72" y="85"/>
                  </a:lnTo>
                  <a:cubicBezTo>
                    <a:pt x="45" y="54"/>
                    <a:pt x="14" y="27"/>
                    <a:pt x="1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 rot="-5400000">
              <a:off x="1266875" y="3914566"/>
              <a:ext cx="24689" cy="85451"/>
            </a:xfrm>
            <a:custGeom>
              <a:avLst/>
              <a:gdLst/>
              <a:ahLst/>
              <a:cxnLst/>
              <a:rect l="l" t="t" r="r" b="b"/>
              <a:pathLst>
                <a:path w="72" h="242" extrusionOk="0">
                  <a:moveTo>
                    <a:pt x="1" y="0"/>
                  </a:moveTo>
                  <a:lnTo>
                    <a:pt x="1" y="241"/>
                  </a:lnTo>
                  <a:cubicBezTo>
                    <a:pt x="14" y="201"/>
                    <a:pt x="45" y="170"/>
                    <a:pt x="72" y="157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 rot="-5400000">
              <a:off x="4649892" y="862223"/>
              <a:ext cx="19203" cy="6505607"/>
            </a:xfrm>
            <a:custGeom>
              <a:avLst/>
              <a:gdLst/>
              <a:ahLst/>
              <a:cxnLst/>
              <a:rect l="l" t="t" r="r" b="b"/>
              <a:pathLst>
                <a:path w="56" h="18424" extrusionOk="0">
                  <a:moveTo>
                    <a:pt x="55" y="1"/>
                  </a:moveTo>
                  <a:cubicBezTo>
                    <a:pt x="42" y="14"/>
                    <a:pt x="15" y="14"/>
                    <a:pt x="1" y="14"/>
                  </a:cubicBezTo>
                  <a:lnTo>
                    <a:pt x="1" y="18424"/>
                  </a:lnTo>
                  <a:lnTo>
                    <a:pt x="55" y="1842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 rot="-5400000">
              <a:off x="1252139" y="4089779"/>
              <a:ext cx="19203" cy="50494"/>
            </a:xfrm>
            <a:custGeom>
              <a:avLst/>
              <a:gdLst/>
              <a:ahLst/>
              <a:cxnLst/>
              <a:rect l="l" t="t" r="r" b="b"/>
              <a:pathLst>
                <a:path w="56" h="143" extrusionOk="0">
                  <a:moveTo>
                    <a:pt x="1" y="0"/>
                  </a:moveTo>
                  <a:lnTo>
                    <a:pt x="1" y="116"/>
                  </a:lnTo>
                  <a:cubicBezTo>
                    <a:pt x="15" y="116"/>
                    <a:pt x="42" y="129"/>
                    <a:pt x="55" y="143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 rot="-5400000">
              <a:off x="4562051" y="934860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 rot="-5400000">
              <a:off x="4564279" y="1092080"/>
              <a:ext cx="20231" cy="6675803"/>
            </a:xfrm>
            <a:custGeom>
              <a:avLst/>
              <a:gdLst/>
              <a:ahLst/>
              <a:cxnLst/>
              <a:rect l="l" t="t" r="r" b="b"/>
              <a:pathLst>
                <a:path w="59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8" y="18906"/>
                  </a:lnTo>
                  <a:lnTo>
                    <a:pt x="58" y="425"/>
                  </a:lnTo>
                  <a:cubicBezTo>
                    <a:pt x="28" y="398"/>
                    <a:pt x="14" y="354"/>
                    <a:pt x="14" y="313"/>
                  </a:cubicBezTo>
                  <a:cubicBezTo>
                    <a:pt x="14" y="255"/>
                    <a:pt x="28" y="214"/>
                    <a:pt x="58" y="18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 rot="-5400000">
              <a:off x="-27651" y="2513304"/>
              <a:ext cx="4033219" cy="25424"/>
            </a:xfrm>
            <a:custGeom>
              <a:avLst/>
              <a:gdLst/>
              <a:ahLst/>
              <a:cxnLst/>
              <a:rect l="l" t="t" r="r" b="b"/>
              <a:pathLst>
                <a:path w="11762" h="72" extrusionOk="0">
                  <a:moveTo>
                    <a:pt x="1" y="1"/>
                  </a:moveTo>
                  <a:lnTo>
                    <a:pt x="1" y="72"/>
                  </a:lnTo>
                  <a:lnTo>
                    <a:pt x="11761" y="72"/>
                  </a:lnTo>
                  <a:lnTo>
                    <a:pt x="11761" y="1"/>
                  </a:lnTo>
                  <a:close/>
                </a:path>
              </a:pathLst>
            </a:custGeom>
            <a:solidFill>
              <a:srgbClr val="E6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1701200" y="1490484"/>
            <a:ext cx="5847900" cy="3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subTitle" idx="1"/>
          </p:nvPr>
        </p:nvSpPr>
        <p:spPr>
          <a:xfrm>
            <a:off x="2355375" y="4526317"/>
            <a:ext cx="44331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3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2"/>
            <a:ext cx="914400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9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1372600" y="2045400"/>
            <a:ext cx="28356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subTitle" idx="1"/>
          </p:nvPr>
        </p:nvSpPr>
        <p:spPr>
          <a:xfrm>
            <a:off x="1372600" y="2987000"/>
            <a:ext cx="3099000" cy="19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0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-38433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 txBox="1">
            <a:spLocks noGrp="1"/>
          </p:cNvSpPr>
          <p:nvPr>
            <p:ph type="title"/>
          </p:nvPr>
        </p:nvSpPr>
        <p:spPr>
          <a:xfrm>
            <a:off x="1460025" y="4421000"/>
            <a:ext cx="3987300" cy="12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" y="14"/>
            <a:ext cx="9144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 txBox="1">
            <a:spLocks noGrp="1"/>
          </p:cNvSpPr>
          <p:nvPr>
            <p:ph type="title" hasCustomPrompt="1"/>
          </p:nvPr>
        </p:nvSpPr>
        <p:spPr>
          <a:xfrm>
            <a:off x="1329988" y="2087300"/>
            <a:ext cx="6455400" cy="1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5" name="Google Shape;205;p11"/>
          <p:cNvSpPr txBox="1">
            <a:spLocks noGrp="1"/>
          </p:cNvSpPr>
          <p:nvPr>
            <p:ph type="body" idx="1"/>
          </p:nvPr>
        </p:nvSpPr>
        <p:spPr>
          <a:xfrm>
            <a:off x="2566750" y="3740600"/>
            <a:ext cx="4010700" cy="9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urgette"/>
              <a:buNone/>
              <a:defRPr sz="3000" b="1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7704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urgette"/>
              <a:buNone/>
              <a:defRPr sz="3000" b="1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7704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6"/>
          <p:cNvSpPr txBox="1">
            <a:spLocks noGrp="1"/>
          </p:cNvSpPr>
          <p:nvPr>
            <p:ph type="ctrTitle"/>
          </p:nvPr>
        </p:nvSpPr>
        <p:spPr>
          <a:xfrm>
            <a:off x="1835696" y="2313052"/>
            <a:ext cx="5472608" cy="1043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smtClean="0"/>
              <a:t>SEJARAH PERKEMBANGAN JURNALISTIK DI INDONESIA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id-ID" sz="2000" dirty="0" smtClean="0"/>
              <a:t>Kelompok </a:t>
            </a:r>
            <a:r>
              <a:rPr lang="en-ID" sz="2000" dirty="0" smtClean="0"/>
              <a:t>7</a:t>
            </a:r>
          </a:p>
        </p:txBody>
      </p:sp>
      <p:sp>
        <p:nvSpPr>
          <p:cNvPr id="607" name="Google Shape;607;p36"/>
          <p:cNvSpPr txBox="1">
            <a:spLocks noGrp="1"/>
          </p:cNvSpPr>
          <p:nvPr>
            <p:ph type="subTitle" idx="1"/>
          </p:nvPr>
        </p:nvSpPr>
        <p:spPr>
          <a:xfrm>
            <a:off x="2005350" y="3573018"/>
            <a:ext cx="5133300" cy="1944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ID" sz="1800" dirty="0" smtClean="0"/>
          </a:p>
          <a:p>
            <a:r>
              <a:rPr lang="id-ID" sz="1800" dirty="0" smtClean="0"/>
              <a:t> </a:t>
            </a:r>
            <a:endParaRPr lang="en-US" sz="1800" dirty="0" smtClean="0"/>
          </a:p>
          <a:p>
            <a:r>
              <a:rPr lang="id-ID" sz="1800" dirty="0" smtClean="0"/>
              <a:t>Ulul Shofia Wardan</a:t>
            </a:r>
            <a:r>
              <a:rPr lang="en-ID" sz="1800" dirty="0" err="1" smtClean="0"/>
              <a:t>i</a:t>
            </a:r>
            <a:r>
              <a:rPr lang="en-ID" sz="1800" dirty="0" smtClean="0"/>
              <a:t>	</a:t>
            </a:r>
            <a:r>
              <a:rPr lang="id-ID" sz="1800" dirty="0" smtClean="0"/>
              <a:t>20142110</a:t>
            </a:r>
            <a:r>
              <a:rPr lang="en-ID" sz="1800" dirty="0" smtClean="0"/>
              <a:t>29</a:t>
            </a:r>
            <a:endParaRPr lang="en-US" sz="1800" dirty="0" smtClean="0"/>
          </a:p>
          <a:p>
            <a:r>
              <a:rPr lang="en-ID" sz="1800" dirty="0" err="1" smtClean="0"/>
              <a:t>Febri</a:t>
            </a:r>
            <a:r>
              <a:rPr lang="en-ID" sz="1800" dirty="0" smtClean="0"/>
              <a:t> </a:t>
            </a:r>
            <a:r>
              <a:rPr lang="en-ID" sz="1800" dirty="0" err="1" smtClean="0"/>
              <a:t>Yulianto</a:t>
            </a:r>
            <a:r>
              <a:rPr lang="en-ID" sz="1800" dirty="0" smtClean="0"/>
              <a:t>		</a:t>
            </a:r>
            <a:r>
              <a:rPr lang="id-ID" sz="1800" dirty="0" smtClean="0"/>
              <a:t>20</a:t>
            </a:r>
            <a:r>
              <a:rPr lang="en-ID" sz="1800" dirty="0" smtClean="0"/>
              <a:t>5</a:t>
            </a:r>
            <a:r>
              <a:rPr lang="id-ID" sz="1800" dirty="0" smtClean="0"/>
              <a:t>42110</a:t>
            </a:r>
            <a:r>
              <a:rPr lang="en-ID" sz="1800" dirty="0" smtClean="0"/>
              <a:t>05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 err="1" smtClean="0"/>
              <a:t>Masa</a:t>
            </a:r>
            <a:r>
              <a:rPr lang="en-US" sz="3200" dirty="0" smtClean="0"/>
              <a:t> </a:t>
            </a:r>
            <a:r>
              <a:rPr lang="en-US" sz="3200" dirty="0" err="1" smtClean="0"/>
              <a:t>Reformasi</a:t>
            </a:r>
            <a:endParaRPr lang="en-US" sz="3200" dirty="0" smtClean="0"/>
          </a:p>
        </p:txBody>
      </p:sp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467544" y="1536633"/>
            <a:ext cx="8136904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700" dirty="0" err="1" smtClean="0"/>
              <a:t>Titik</a:t>
            </a:r>
            <a:r>
              <a:rPr lang="en-US" sz="1700" dirty="0" smtClean="0"/>
              <a:t> </a:t>
            </a:r>
            <a:r>
              <a:rPr lang="en-US" sz="1700" dirty="0" err="1" smtClean="0"/>
              <a:t>kebebasan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mulai</a:t>
            </a:r>
            <a:r>
              <a:rPr lang="en-US" sz="1700" dirty="0" smtClean="0"/>
              <a:t> </a:t>
            </a:r>
            <a:r>
              <a:rPr lang="en-US" sz="1700" dirty="0" err="1" smtClean="0"/>
              <a:t>terasa</a:t>
            </a:r>
            <a:r>
              <a:rPr lang="en-US" sz="1700" dirty="0" smtClean="0"/>
              <a:t> </a:t>
            </a:r>
            <a:r>
              <a:rPr lang="en-US" sz="1700" dirty="0" err="1" smtClean="0"/>
              <a:t>lagi</a:t>
            </a:r>
            <a:r>
              <a:rPr lang="en-US" sz="1700" dirty="0" smtClean="0"/>
              <a:t> </a:t>
            </a:r>
            <a:r>
              <a:rPr lang="en-US" sz="1700" dirty="0" err="1" smtClean="0"/>
              <a:t>saat</a:t>
            </a:r>
            <a:r>
              <a:rPr lang="en-US" sz="1700" dirty="0" smtClean="0"/>
              <a:t> BJ </a:t>
            </a:r>
            <a:r>
              <a:rPr lang="en-US" sz="1700" dirty="0" err="1" smtClean="0"/>
              <a:t>Habibie</a:t>
            </a:r>
            <a:r>
              <a:rPr lang="en-US" sz="1700" dirty="0" smtClean="0"/>
              <a:t> </a:t>
            </a:r>
            <a:r>
              <a:rPr lang="en-US" sz="1700" dirty="0" err="1" smtClean="0"/>
              <a:t>menggantikan</a:t>
            </a:r>
            <a:r>
              <a:rPr lang="en-US" sz="1700" dirty="0" smtClean="0"/>
              <a:t> </a:t>
            </a:r>
            <a:r>
              <a:rPr lang="en-US" sz="1700" dirty="0" err="1" smtClean="0"/>
              <a:t>Soeharto</a:t>
            </a:r>
            <a:r>
              <a:rPr lang="en-US" sz="1700" dirty="0" smtClean="0"/>
              <a:t>. </a:t>
            </a:r>
            <a:r>
              <a:rPr lang="en-US" sz="1700" dirty="0" err="1" smtClean="0"/>
              <a:t>Banyak</a:t>
            </a:r>
            <a:r>
              <a:rPr lang="en-US" sz="1700" dirty="0" smtClean="0"/>
              <a:t> media </a:t>
            </a:r>
            <a:r>
              <a:rPr lang="en-US" sz="1700" dirty="0" err="1" smtClean="0"/>
              <a:t>massa</a:t>
            </a:r>
            <a:r>
              <a:rPr lang="en-US" sz="1700" dirty="0" smtClean="0"/>
              <a:t> yang </a:t>
            </a:r>
            <a:r>
              <a:rPr lang="en-US" sz="1700" dirty="0" err="1" smtClean="0"/>
              <a:t>muncul</a:t>
            </a:r>
            <a:r>
              <a:rPr lang="en-US" sz="1700" dirty="0" smtClean="0"/>
              <a:t> </a:t>
            </a:r>
            <a:r>
              <a:rPr lang="en-US" sz="1700" dirty="0" err="1" smtClean="0"/>
              <a:t>kemudian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PWI </a:t>
            </a:r>
            <a:r>
              <a:rPr lang="en-US" sz="1700" dirty="0" err="1" smtClean="0"/>
              <a:t>tidak</a:t>
            </a:r>
            <a:r>
              <a:rPr lang="en-US" sz="1700" dirty="0" smtClean="0"/>
              <a:t> </a:t>
            </a:r>
            <a:r>
              <a:rPr lang="en-US" sz="1700" dirty="0" err="1" smtClean="0"/>
              <a:t>lagi</a:t>
            </a:r>
            <a:r>
              <a:rPr lang="en-US" sz="1700" dirty="0" smtClean="0"/>
              <a:t> </a:t>
            </a:r>
            <a:r>
              <a:rPr lang="en-US" sz="1700" dirty="0" err="1" smtClean="0"/>
              <a:t>menjadi</a:t>
            </a:r>
            <a:r>
              <a:rPr lang="en-US" sz="1700" dirty="0" smtClean="0"/>
              <a:t> </a:t>
            </a:r>
            <a:r>
              <a:rPr lang="en-US" sz="1700" dirty="0" err="1" smtClean="0"/>
              <a:t>satu-satunya</a:t>
            </a:r>
            <a:r>
              <a:rPr lang="en-US" sz="1700" dirty="0" smtClean="0"/>
              <a:t> </a:t>
            </a:r>
            <a:r>
              <a:rPr lang="en-US" sz="1700" dirty="0" err="1" smtClean="0"/>
              <a:t>organisasi</a:t>
            </a:r>
            <a:r>
              <a:rPr lang="en-US" sz="1700" dirty="0" smtClean="0"/>
              <a:t> </a:t>
            </a:r>
            <a:r>
              <a:rPr lang="en-US" sz="1700" dirty="0" err="1" smtClean="0"/>
              <a:t>profesi</a:t>
            </a:r>
            <a:r>
              <a:rPr lang="en-US" sz="1700" dirty="0" smtClean="0"/>
              <a:t>. </a:t>
            </a:r>
            <a:r>
              <a:rPr lang="en-US" sz="1700" dirty="0" err="1" smtClean="0"/>
              <a:t>Kegiatan</a:t>
            </a:r>
            <a:r>
              <a:rPr lang="en-US" sz="1700" dirty="0" smtClean="0"/>
              <a:t> </a:t>
            </a:r>
            <a:r>
              <a:rPr lang="en-US" sz="1700" dirty="0" err="1" smtClean="0"/>
              <a:t>kewartawanan</a:t>
            </a:r>
            <a:r>
              <a:rPr lang="en-US" sz="1700" dirty="0" smtClean="0"/>
              <a:t> </a:t>
            </a:r>
            <a:r>
              <a:rPr lang="en-US" sz="1700" dirty="0" err="1" smtClean="0"/>
              <a:t>diatur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Undang-Undang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Nomor</a:t>
            </a:r>
            <a:r>
              <a:rPr lang="en-US" sz="1700" dirty="0" smtClean="0"/>
              <a:t> 40 </a:t>
            </a:r>
            <a:r>
              <a:rPr lang="en-US" sz="1700" dirty="0" err="1" smtClean="0"/>
              <a:t>Tahun</a:t>
            </a:r>
            <a:r>
              <a:rPr lang="en-US" sz="1700" dirty="0" smtClean="0"/>
              <a:t> 1999 yang </a:t>
            </a:r>
            <a:r>
              <a:rPr lang="en-US" sz="1700" dirty="0" err="1" smtClean="0"/>
              <a:t>dikeluarkan</a:t>
            </a:r>
            <a:r>
              <a:rPr lang="en-US" sz="1700" dirty="0" smtClean="0"/>
              <a:t> </a:t>
            </a:r>
            <a:r>
              <a:rPr lang="en-US" sz="1700" dirty="0" err="1" smtClean="0"/>
              <a:t>Dewan</a:t>
            </a:r>
            <a:r>
              <a:rPr lang="en-US" sz="1700" dirty="0" smtClean="0"/>
              <a:t> </a:t>
            </a:r>
            <a:r>
              <a:rPr lang="en-US" sz="1700" dirty="0" err="1" smtClean="0"/>
              <a:t>maka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nasional</a:t>
            </a:r>
            <a:r>
              <a:rPr lang="en-US" sz="1700" dirty="0" smtClean="0"/>
              <a:t> </a:t>
            </a:r>
            <a:r>
              <a:rPr lang="en-US" sz="1700" dirty="0" err="1" smtClean="0"/>
              <a:t>melaksanakan</a:t>
            </a:r>
            <a:r>
              <a:rPr lang="en-US" sz="1700" dirty="0" smtClean="0"/>
              <a:t> </a:t>
            </a:r>
            <a:r>
              <a:rPr lang="en-US" sz="1700" dirty="0" err="1" smtClean="0"/>
              <a:t>peranan</a:t>
            </a:r>
            <a:r>
              <a:rPr lang="en-US" sz="1700" dirty="0" smtClean="0"/>
              <a:t> </a:t>
            </a:r>
            <a:r>
              <a:rPr lang="en-US" sz="1700" dirty="0" err="1" smtClean="0"/>
              <a:t>sebagai</a:t>
            </a:r>
            <a:r>
              <a:rPr lang="en-US" sz="1700" dirty="0" smtClean="0"/>
              <a:t> </a:t>
            </a:r>
            <a:r>
              <a:rPr lang="en-US" sz="1700" dirty="0" err="1" smtClean="0"/>
              <a:t>berikut</a:t>
            </a:r>
            <a:r>
              <a:rPr lang="en-US" sz="1700" dirty="0" smtClean="0"/>
              <a:t>:</a:t>
            </a:r>
          </a:p>
          <a:p>
            <a:endParaRPr lang="en-US" sz="1700" dirty="0" smtClean="0"/>
          </a:p>
          <a:p>
            <a:pPr marL="482600" indent="-342900">
              <a:buFont typeface="+mj-lt"/>
              <a:buAutoNum type="arabicParenR"/>
            </a:pPr>
            <a:r>
              <a:rPr lang="en-US" sz="1700" dirty="0" err="1" smtClean="0"/>
              <a:t>Memenuhi</a:t>
            </a:r>
            <a:r>
              <a:rPr lang="en-US" sz="1700" dirty="0" smtClean="0"/>
              <a:t> </a:t>
            </a:r>
            <a:r>
              <a:rPr lang="en-US" sz="1700" dirty="0" err="1" smtClean="0"/>
              <a:t>hak</a:t>
            </a:r>
            <a:r>
              <a:rPr lang="en-US" sz="1700" dirty="0" smtClean="0"/>
              <a:t> </a:t>
            </a:r>
            <a:r>
              <a:rPr lang="en-US" sz="1700" dirty="0" err="1" smtClean="0"/>
              <a:t>masyarakat</a:t>
            </a:r>
            <a:r>
              <a:rPr lang="en-US" sz="1700" dirty="0" smtClean="0"/>
              <a:t> </a:t>
            </a: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mengetahui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mendapatkan</a:t>
            </a:r>
            <a:r>
              <a:rPr lang="en-US" sz="1700" dirty="0" smtClean="0"/>
              <a:t> </a:t>
            </a:r>
            <a:r>
              <a:rPr lang="en-US" sz="1700" dirty="0" err="1" smtClean="0"/>
              <a:t>informasi</a:t>
            </a:r>
            <a:r>
              <a:rPr lang="en-US" sz="1700" dirty="0" smtClean="0"/>
              <a:t>.</a:t>
            </a:r>
          </a:p>
          <a:p>
            <a:pPr marL="482600" indent="-342900">
              <a:buFont typeface="+mj-lt"/>
              <a:buAutoNum type="arabicParenR"/>
            </a:pPr>
            <a:r>
              <a:rPr lang="en-US" sz="1700" dirty="0" err="1" smtClean="0"/>
              <a:t>Menegakkan</a:t>
            </a:r>
            <a:r>
              <a:rPr lang="en-US" sz="1700" dirty="0" smtClean="0"/>
              <a:t> </a:t>
            </a:r>
            <a:r>
              <a:rPr lang="en-US" sz="1700" dirty="0" err="1" smtClean="0"/>
              <a:t>nilai</a:t>
            </a:r>
            <a:r>
              <a:rPr lang="en-US" sz="1700" dirty="0" smtClean="0"/>
              <a:t> </a:t>
            </a:r>
            <a:r>
              <a:rPr lang="en-US" sz="1700" dirty="0" err="1" smtClean="0"/>
              <a:t>dasar</a:t>
            </a:r>
            <a:r>
              <a:rPr lang="en-US" sz="1700" dirty="0" smtClean="0"/>
              <a:t> </a:t>
            </a:r>
            <a:r>
              <a:rPr lang="en-US" sz="1700" dirty="0" err="1" smtClean="0"/>
              <a:t>demokrasi</a:t>
            </a:r>
            <a:r>
              <a:rPr lang="en-US" sz="1700" dirty="0" smtClean="0"/>
              <a:t>, </a:t>
            </a:r>
            <a:r>
              <a:rPr lang="en-US" sz="1700" dirty="0" err="1" smtClean="0"/>
              <a:t>mendorong</a:t>
            </a:r>
            <a:r>
              <a:rPr lang="en-US" sz="1700" dirty="0" smtClean="0"/>
              <a:t> </a:t>
            </a:r>
            <a:r>
              <a:rPr lang="en-US" sz="1700" dirty="0" err="1" smtClean="0"/>
              <a:t>terwujudnya</a:t>
            </a:r>
            <a:r>
              <a:rPr lang="en-US" sz="1700" dirty="0" smtClean="0"/>
              <a:t> </a:t>
            </a:r>
            <a:r>
              <a:rPr lang="en-US" sz="1700" dirty="0" err="1" smtClean="0"/>
              <a:t>supremasi</a:t>
            </a:r>
            <a:r>
              <a:rPr lang="en-US" sz="1700" dirty="0" smtClean="0"/>
              <a:t> </a:t>
            </a:r>
            <a:r>
              <a:rPr lang="en-US" sz="1700" dirty="0" err="1" smtClean="0"/>
              <a:t>hukum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hak</a:t>
            </a:r>
            <a:r>
              <a:rPr lang="en-US" sz="1700" dirty="0" smtClean="0"/>
              <a:t> </a:t>
            </a:r>
            <a:r>
              <a:rPr lang="en-US" sz="1700" dirty="0" err="1" smtClean="0"/>
              <a:t>asasi</a:t>
            </a:r>
            <a:r>
              <a:rPr lang="en-US" sz="1700" dirty="0" smtClean="0"/>
              <a:t> </a:t>
            </a:r>
            <a:r>
              <a:rPr lang="en-US" sz="1700" dirty="0" err="1" smtClean="0"/>
              <a:t>manusia</a:t>
            </a:r>
            <a:r>
              <a:rPr lang="en-US" sz="1700" dirty="0" smtClean="0"/>
              <a:t>, </a:t>
            </a:r>
            <a:r>
              <a:rPr lang="en-US" sz="1700" dirty="0" err="1" smtClean="0"/>
              <a:t>serta</a:t>
            </a:r>
            <a:r>
              <a:rPr lang="en-US" sz="1700" dirty="0" smtClean="0"/>
              <a:t> </a:t>
            </a:r>
            <a:r>
              <a:rPr lang="en-US" sz="1700" dirty="0" err="1" smtClean="0"/>
              <a:t>menghormati</a:t>
            </a:r>
            <a:r>
              <a:rPr lang="en-US" sz="1700" dirty="0" smtClean="0"/>
              <a:t> </a:t>
            </a:r>
            <a:r>
              <a:rPr lang="en-US" sz="1700" dirty="0" err="1" smtClean="0"/>
              <a:t>kebhinekaan</a:t>
            </a:r>
            <a:r>
              <a:rPr lang="en-US" sz="1700" dirty="0" smtClean="0"/>
              <a:t>.</a:t>
            </a:r>
          </a:p>
          <a:p>
            <a:pPr marL="482600" indent="-342900">
              <a:buFont typeface="+mj-lt"/>
              <a:buAutoNum type="arabicParenR"/>
            </a:pPr>
            <a:r>
              <a:rPr lang="en-US" sz="1700" dirty="0" err="1" smtClean="0"/>
              <a:t>Mengembangkan</a:t>
            </a:r>
            <a:r>
              <a:rPr lang="en-US" sz="1700" dirty="0" smtClean="0"/>
              <a:t> </a:t>
            </a:r>
            <a:r>
              <a:rPr lang="en-US" sz="1700" dirty="0" err="1" smtClean="0"/>
              <a:t>pendapat</a:t>
            </a:r>
            <a:r>
              <a:rPr lang="en-US" sz="1700" dirty="0" smtClean="0"/>
              <a:t> </a:t>
            </a:r>
            <a:r>
              <a:rPr lang="en-US" sz="1700" dirty="0" err="1" smtClean="0"/>
              <a:t>umum</a:t>
            </a:r>
            <a:r>
              <a:rPr lang="en-US" sz="1700" dirty="0" smtClean="0"/>
              <a:t> </a:t>
            </a:r>
            <a:r>
              <a:rPr lang="en-US" sz="1700" dirty="0" err="1" smtClean="0"/>
              <a:t>berdasar</a:t>
            </a:r>
            <a:r>
              <a:rPr lang="en-US" sz="1700" dirty="0" smtClean="0"/>
              <a:t> </a:t>
            </a:r>
            <a:r>
              <a:rPr lang="en-US" sz="1700" dirty="0" err="1" smtClean="0"/>
              <a:t>informasi</a:t>
            </a:r>
            <a:r>
              <a:rPr lang="en-US" sz="1700" dirty="0" smtClean="0"/>
              <a:t> yang </a:t>
            </a:r>
            <a:r>
              <a:rPr lang="en-US" sz="1700" dirty="0" err="1" smtClean="0"/>
              <a:t>tepat</a:t>
            </a:r>
            <a:r>
              <a:rPr lang="en-US" sz="1700" dirty="0" smtClean="0"/>
              <a:t>, </a:t>
            </a:r>
            <a:r>
              <a:rPr lang="en-US" sz="1700" dirty="0" err="1" smtClean="0"/>
              <a:t>akurat</a:t>
            </a:r>
            <a:r>
              <a:rPr lang="en-US" sz="1700" dirty="0" smtClean="0"/>
              <a:t>,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benar</a:t>
            </a:r>
            <a:r>
              <a:rPr lang="en-US" sz="1700" dirty="0" smtClean="0"/>
              <a:t>.</a:t>
            </a:r>
          </a:p>
          <a:p>
            <a:pPr marL="482600" indent="-342900">
              <a:buFont typeface="+mj-lt"/>
              <a:buAutoNum type="arabicParenR"/>
            </a:pPr>
            <a:r>
              <a:rPr lang="en-US" sz="1700" dirty="0" err="1" smtClean="0"/>
              <a:t>Melakukan</a:t>
            </a:r>
            <a:r>
              <a:rPr lang="en-US" sz="1700" dirty="0" smtClean="0"/>
              <a:t> </a:t>
            </a:r>
            <a:r>
              <a:rPr lang="en-US" sz="1700" dirty="0" err="1" smtClean="0"/>
              <a:t>pengawasan</a:t>
            </a:r>
            <a:r>
              <a:rPr lang="en-US" sz="1700" dirty="0" smtClean="0"/>
              <a:t>, </a:t>
            </a:r>
            <a:r>
              <a:rPr lang="en-US" sz="1700" dirty="0" err="1" smtClean="0"/>
              <a:t>kritik</a:t>
            </a:r>
            <a:r>
              <a:rPr lang="en-US" sz="1700" dirty="0" smtClean="0"/>
              <a:t>, </a:t>
            </a:r>
            <a:r>
              <a:rPr lang="en-US" sz="1700" dirty="0" err="1" smtClean="0"/>
              <a:t>koreksi</a:t>
            </a:r>
            <a:r>
              <a:rPr lang="en-US" sz="1700" dirty="0" smtClean="0"/>
              <a:t>, </a:t>
            </a:r>
            <a:r>
              <a:rPr lang="en-US" sz="1700" dirty="0" err="1" smtClean="0"/>
              <a:t>dan</a:t>
            </a:r>
            <a:r>
              <a:rPr lang="en-US" sz="1700" dirty="0" smtClean="0"/>
              <a:t> saran </a:t>
            </a:r>
            <a:r>
              <a:rPr lang="en-US" sz="1700" dirty="0" err="1" smtClean="0"/>
              <a:t>terhadap</a:t>
            </a:r>
            <a:r>
              <a:rPr lang="en-US" sz="1700" dirty="0" smtClean="0"/>
              <a:t> </a:t>
            </a:r>
            <a:r>
              <a:rPr lang="en-US" sz="1700" dirty="0" err="1" smtClean="0"/>
              <a:t>hal-hal</a:t>
            </a:r>
            <a:r>
              <a:rPr lang="en-US" sz="1700" dirty="0" smtClean="0"/>
              <a:t> yang </a:t>
            </a:r>
            <a:r>
              <a:rPr lang="en-US" sz="1700" dirty="0" err="1" smtClean="0"/>
              <a:t>berkaitan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kepentingan</a:t>
            </a:r>
            <a:r>
              <a:rPr lang="en-US" sz="1700" dirty="0" smtClean="0"/>
              <a:t> </a:t>
            </a:r>
            <a:r>
              <a:rPr lang="en-US" sz="1700" dirty="0" err="1" smtClean="0"/>
              <a:t>umum</a:t>
            </a:r>
            <a:r>
              <a:rPr lang="en-US" sz="1700" dirty="0" smtClean="0"/>
              <a:t>.</a:t>
            </a:r>
          </a:p>
          <a:p>
            <a:pPr marL="482600" indent="-342900">
              <a:buFont typeface="+mj-lt"/>
              <a:buAutoNum type="arabicParenR"/>
            </a:pPr>
            <a:r>
              <a:rPr lang="en-US" sz="1700" dirty="0" err="1" smtClean="0"/>
              <a:t>Memperjuangkan</a:t>
            </a:r>
            <a:r>
              <a:rPr lang="en-US" sz="1700" dirty="0" smtClean="0"/>
              <a:t> </a:t>
            </a:r>
            <a:r>
              <a:rPr lang="en-US" sz="1700" dirty="0" err="1" smtClean="0"/>
              <a:t>keadilan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kebenaran</a:t>
            </a:r>
            <a:r>
              <a:rPr lang="en-US" sz="1700" dirty="0" smtClean="0"/>
              <a:t>.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38;p39"/>
          <p:cNvGrpSpPr/>
          <p:nvPr/>
        </p:nvGrpSpPr>
        <p:grpSpPr>
          <a:xfrm>
            <a:off x="1115616" y="476675"/>
            <a:ext cx="4968552" cy="5976663"/>
            <a:chOff x="805725" y="1632825"/>
            <a:chExt cx="3474704" cy="2513697"/>
          </a:xfrm>
        </p:grpSpPr>
        <p:sp>
          <p:nvSpPr>
            <p:cNvPr id="639" name="Google Shape;639;p39"/>
            <p:cNvSpPr/>
            <p:nvPr/>
          </p:nvSpPr>
          <p:spPr>
            <a:xfrm>
              <a:off x="805725" y="1632825"/>
              <a:ext cx="3474704" cy="2513697"/>
            </a:xfrm>
            <a:custGeom>
              <a:avLst/>
              <a:gdLst/>
              <a:ahLst/>
              <a:cxnLst/>
              <a:rect l="l" t="t" r="r" b="b"/>
              <a:pathLst>
                <a:path w="12327" h="8016" extrusionOk="0">
                  <a:moveTo>
                    <a:pt x="0" y="1"/>
                  </a:moveTo>
                  <a:lnTo>
                    <a:pt x="0" y="7841"/>
                  </a:lnTo>
                  <a:cubicBezTo>
                    <a:pt x="0" y="7841"/>
                    <a:pt x="16" y="7841"/>
                    <a:pt x="31" y="7821"/>
                  </a:cubicBezTo>
                  <a:cubicBezTo>
                    <a:pt x="138" y="7821"/>
                    <a:pt x="157" y="8015"/>
                    <a:pt x="242" y="8015"/>
                  </a:cubicBezTo>
                  <a:cubicBezTo>
                    <a:pt x="246" y="8015"/>
                    <a:pt x="250" y="8015"/>
                    <a:pt x="254" y="8014"/>
                  </a:cubicBezTo>
                  <a:cubicBezTo>
                    <a:pt x="366" y="8014"/>
                    <a:pt x="350" y="7968"/>
                    <a:pt x="462" y="7952"/>
                  </a:cubicBezTo>
                  <a:cubicBezTo>
                    <a:pt x="577" y="7952"/>
                    <a:pt x="558" y="7856"/>
                    <a:pt x="674" y="7841"/>
                  </a:cubicBezTo>
                  <a:cubicBezTo>
                    <a:pt x="770" y="7841"/>
                    <a:pt x="770" y="7791"/>
                    <a:pt x="881" y="7791"/>
                  </a:cubicBezTo>
                  <a:cubicBezTo>
                    <a:pt x="887" y="7790"/>
                    <a:pt x="892" y="7789"/>
                    <a:pt x="897" y="7789"/>
                  </a:cubicBezTo>
                  <a:cubicBezTo>
                    <a:pt x="975" y="7789"/>
                    <a:pt x="997" y="7888"/>
                    <a:pt x="1086" y="7888"/>
                  </a:cubicBezTo>
                  <a:cubicBezTo>
                    <a:pt x="1092" y="7888"/>
                    <a:pt x="1098" y="7888"/>
                    <a:pt x="1104" y="7887"/>
                  </a:cubicBezTo>
                  <a:cubicBezTo>
                    <a:pt x="1201" y="7887"/>
                    <a:pt x="1201" y="7841"/>
                    <a:pt x="1297" y="7821"/>
                  </a:cubicBezTo>
                  <a:cubicBezTo>
                    <a:pt x="1408" y="7821"/>
                    <a:pt x="1408" y="7791"/>
                    <a:pt x="1520" y="7775"/>
                  </a:cubicBezTo>
                  <a:cubicBezTo>
                    <a:pt x="1616" y="7775"/>
                    <a:pt x="1616" y="7760"/>
                    <a:pt x="1732" y="7745"/>
                  </a:cubicBezTo>
                  <a:cubicBezTo>
                    <a:pt x="1828" y="7745"/>
                    <a:pt x="1843" y="7887"/>
                    <a:pt x="1955" y="7887"/>
                  </a:cubicBezTo>
                  <a:cubicBezTo>
                    <a:pt x="2051" y="7871"/>
                    <a:pt x="2035" y="7648"/>
                    <a:pt x="2147" y="7648"/>
                  </a:cubicBezTo>
                  <a:cubicBezTo>
                    <a:pt x="2151" y="7648"/>
                    <a:pt x="2155" y="7647"/>
                    <a:pt x="2158" y="7647"/>
                  </a:cubicBezTo>
                  <a:cubicBezTo>
                    <a:pt x="2242" y="7647"/>
                    <a:pt x="2262" y="7841"/>
                    <a:pt x="2359" y="7841"/>
                  </a:cubicBezTo>
                  <a:cubicBezTo>
                    <a:pt x="2363" y="7841"/>
                    <a:pt x="2366" y="7841"/>
                    <a:pt x="2370" y="7841"/>
                  </a:cubicBezTo>
                  <a:cubicBezTo>
                    <a:pt x="2466" y="7841"/>
                    <a:pt x="2451" y="7614"/>
                    <a:pt x="2562" y="7614"/>
                  </a:cubicBezTo>
                  <a:cubicBezTo>
                    <a:pt x="2568" y="7613"/>
                    <a:pt x="2572" y="7613"/>
                    <a:pt x="2577" y="7613"/>
                  </a:cubicBezTo>
                  <a:cubicBezTo>
                    <a:pt x="2674" y="7613"/>
                    <a:pt x="2679" y="7760"/>
                    <a:pt x="2789" y="7760"/>
                  </a:cubicBezTo>
                  <a:cubicBezTo>
                    <a:pt x="2886" y="7745"/>
                    <a:pt x="2886" y="7629"/>
                    <a:pt x="2982" y="7614"/>
                  </a:cubicBezTo>
                  <a:lnTo>
                    <a:pt x="3205" y="7614"/>
                  </a:lnTo>
                  <a:cubicBezTo>
                    <a:pt x="3301" y="7598"/>
                    <a:pt x="3301" y="7552"/>
                    <a:pt x="3413" y="7533"/>
                  </a:cubicBezTo>
                  <a:cubicBezTo>
                    <a:pt x="3509" y="7533"/>
                    <a:pt x="3509" y="7518"/>
                    <a:pt x="3620" y="7518"/>
                  </a:cubicBezTo>
                  <a:cubicBezTo>
                    <a:pt x="3624" y="7517"/>
                    <a:pt x="3628" y="7517"/>
                    <a:pt x="3631" y="7517"/>
                  </a:cubicBezTo>
                  <a:cubicBezTo>
                    <a:pt x="3714" y="7517"/>
                    <a:pt x="3735" y="7680"/>
                    <a:pt x="3834" y="7680"/>
                  </a:cubicBezTo>
                  <a:cubicBezTo>
                    <a:pt x="3839" y="7680"/>
                    <a:pt x="3843" y="7680"/>
                    <a:pt x="3847" y="7679"/>
                  </a:cubicBezTo>
                  <a:cubicBezTo>
                    <a:pt x="3944" y="7679"/>
                    <a:pt x="3944" y="7614"/>
                    <a:pt x="4055" y="7598"/>
                  </a:cubicBezTo>
                  <a:cubicBezTo>
                    <a:pt x="4151" y="7598"/>
                    <a:pt x="4151" y="7502"/>
                    <a:pt x="4247" y="7502"/>
                  </a:cubicBezTo>
                  <a:cubicBezTo>
                    <a:pt x="4255" y="7501"/>
                    <a:pt x="4261" y="7501"/>
                    <a:pt x="4268" y="7501"/>
                  </a:cubicBezTo>
                  <a:cubicBezTo>
                    <a:pt x="4353" y="7501"/>
                    <a:pt x="4365" y="7584"/>
                    <a:pt x="4450" y="7584"/>
                  </a:cubicBezTo>
                  <a:cubicBezTo>
                    <a:pt x="4457" y="7584"/>
                    <a:pt x="4463" y="7584"/>
                    <a:pt x="4471" y="7583"/>
                  </a:cubicBezTo>
                  <a:cubicBezTo>
                    <a:pt x="4582" y="7583"/>
                    <a:pt x="4567" y="7502"/>
                    <a:pt x="4678" y="7502"/>
                  </a:cubicBezTo>
                  <a:cubicBezTo>
                    <a:pt x="4775" y="7487"/>
                    <a:pt x="4775" y="7471"/>
                    <a:pt x="4886" y="7456"/>
                  </a:cubicBezTo>
                  <a:cubicBezTo>
                    <a:pt x="4982" y="7456"/>
                    <a:pt x="5001" y="7629"/>
                    <a:pt x="5113" y="7629"/>
                  </a:cubicBezTo>
                  <a:cubicBezTo>
                    <a:pt x="5225" y="7614"/>
                    <a:pt x="5225" y="7614"/>
                    <a:pt x="5321" y="7614"/>
                  </a:cubicBezTo>
                  <a:cubicBezTo>
                    <a:pt x="5432" y="7598"/>
                    <a:pt x="5417" y="7437"/>
                    <a:pt x="5513" y="7437"/>
                  </a:cubicBezTo>
                  <a:cubicBezTo>
                    <a:pt x="5520" y="7436"/>
                    <a:pt x="5527" y="7435"/>
                    <a:pt x="5534" y="7435"/>
                  </a:cubicBezTo>
                  <a:cubicBezTo>
                    <a:pt x="5621" y="7435"/>
                    <a:pt x="5643" y="7519"/>
                    <a:pt x="5719" y="7519"/>
                  </a:cubicBezTo>
                  <a:cubicBezTo>
                    <a:pt x="5724" y="7519"/>
                    <a:pt x="5730" y="7519"/>
                    <a:pt x="5736" y="7518"/>
                  </a:cubicBezTo>
                  <a:cubicBezTo>
                    <a:pt x="5848" y="7518"/>
                    <a:pt x="5832" y="7456"/>
                    <a:pt x="5944" y="7456"/>
                  </a:cubicBezTo>
                  <a:cubicBezTo>
                    <a:pt x="6059" y="7437"/>
                    <a:pt x="6040" y="7341"/>
                    <a:pt x="6156" y="7341"/>
                  </a:cubicBezTo>
                  <a:cubicBezTo>
                    <a:pt x="6159" y="7340"/>
                    <a:pt x="6162" y="7340"/>
                    <a:pt x="6166" y="7340"/>
                  </a:cubicBezTo>
                  <a:cubicBezTo>
                    <a:pt x="6250" y="7340"/>
                    <a:pt x="6270" y="7518"/>
                    <a:pt x="6367" y="7518"/>
                  </a:cubicBezTo>
                  <a:cubicBezTo>
                    <a:pt x="6371" y="7518"/>
                    <a:pt x="6375" y="7518"/>
                    <a:pt x="6379" y="7518"/>
                  </a:cubicBezTo>
                  <a:cubicBezTo>
                    <a:pt x="6475" y="7518"/>
                    <a:pt x="6475" y="7406"/>
                    <a:pt x="6571" y="7391"/>
                  </a:cubicBezTo>
                  <a:cubicBezTo>
                    <a:pt x="6683" y="7375"/>
                    <a:pt x="6683" y="7310"/>
                    <a:pt x="6779" y="7294"/>
                  </a:cubicBezTo>
                  <a:cubicBezTo>
                    <a:pt x="6890" y="7294"/>
                    <a:pt x="6890" y="7294"/>
                    <a:pt x="6987" y="7279"/>
                  </a:cubicBezTo>
                  <a:cubicBezTo>
                    <a:pt x="7082" y="7279"/>
                    <a:pt x="7096" y="7313"/>
                    <a:pt x="7170" y="7313"/>
                  </a:cubicBezTo>
                  <a:cubicBezTo>
                    <a:pt x="7183" y="7313"/>
                    <a:pt x="7197" y="7312"/>
                    <a:pt x="7214" y="7310"/>
                  </a:cubicBezTo>
                  <a:cubicBezTo>
                    <a:pt x="7310" y="7310"/>
                    <a:pt x="7310" y="7294"/>
                    <a:pt x="7421" y="7279"/>
                  </a:cubicBezTo>
                  <a:cubicBezTo>
                    <a:pt x="7517" y="7279"/>
                    <a:pt x="7533" y="7421"/>
                    <a:pt x="7644" y="7421"/>
                  </a:cubicBezTo>
                  <a:cubicBezTo>
                    <a:pt x="7665" y="7418"/>
                    <a:pt x="7681" y="7417"/>
                    <a:pt x="7696" y="7417"/>
                  </a:cubicBezTo>
                  <a:cubicBezTo>
                    <a:pt x="7736" y="7417"/>
                    <a:pt x="7760" y="7426"/>
                    <a:pt x="7800" y="7426"/>
                  </a:cubicBezTo>
                  <a:cubicBezTo>
                    <a:pt x="7815" y="7426"/>
                    <a:pt x="7832" y="7425"/>
                    <a:pt x="7852" y="7421"/>
                  </a:cubicBezTo>
                  <a:cubicBezTo>
                    <a:pt x="7964" y="7421"/>
                    <a:pt x="7948" y="7375"/>
                    <a:pt x="8060" y="7375"/>
                  </a:cubicBezTo>
                  <a:cubicBezTo>
                    <a:pt x="8175" y="7360"/>
                    <a:pt x="8156" y="7294"/>
                    <a:pt x="8271" y="7279"/>
                  </a:cubicBezTo>
                  <a:cubicBezTo>
                    <a:pt x="8368" y="7279"/>
                    <a:pt x="8368" y="7148"/>
                    <a:pt x="8464" y="7133"/>
                  </a:cubicBezTo>
                  <a:cubicBezTo>
                    <a:pt x="8568" y="7133"/>
                    <a:pt x="8588" y="7230"/>
                    <a:pt x="8669" y="7230"/>
                  </a:cubicBezTo>
                  <a:cubicBezTo>
                    <a:pt x="8675" y="7230"/>
                    <a:pt x="8681" y="7230"/>
                    <a:pt x="8687" y="7229"/>
                  </a:cubicBezTo>
                  <a:cubicBezTo>
                    <a:pt x="8798" y="7229"/>
                    <a:pt x="8798" y="7198"/>
                    <a:pt x="8895" y="7198"/>
                  </a:cubicBezTo>
                  <a:cubicBezTo>
                    <a:pt x="9006" y="7183"/>
                    <a:pt x="8991" y="7102"/>
                    <a:pt x="9102" y="7102"/>
                  </a:cubicBezTo>
                  <a:cubicBezTo>
                    <a:pt x="9113" y="7100"/>
                    <a:pt x="9123" y="7100"/>
                    <a:pt x="9132" y="7100"/>
                  </a:cubicBezTo>
                  <a:cubicBezTo>
                    <a:pt x="9194" y="7100"/>
                    <a:pt x="9218" y="7135"/>
                    <a:pt x="9280" y="7135"/>
                  </a:cubicBezTo>
                  <a:cubicBezTo>
                    <a:pt x="9289" y="7135"/>
                    <a:pt x="9299" y="7135"/>
                    <a:pt x="9310" y="7133"/>
                  </a:cubicBezTo>
                  <a:cubicBezTo>
                    <a:pt x="9426" y="7133"/>
                    <a:pt x="9426" y="7087"/>
                    <a:pt x="9522" y="7071"/>
                  </a:cubicBezTo>
                  <a:cubicBezTo>
                    <a:pt x="9617" y="7071"/>
                    <a:pt x="9631" y="7105"/>
                    <a:pt x="9703" y="7105"/>
                  </a:cubicBezTo>
                  <a:cubicBezTo>
                    <a:pt x="9715" y="7105"/>
                    <a:pt x="9729" y="7104"/>
                    <a:pt x="9745" y="7102"/>
                  </a:cubicBezTo>
                  <a:cubicBezTo>
                    <a:pt x="9841" y="7102"/>
                    <a:pt x="9841" y="7117"/>
                    <a:pt x="9953" y="7117"/>
                  </a:cubicBezTo>
                  <a:cubicBezTo>
                    <a:pt x="10049" y="7102"/>
                    <a:pt x="10049" y="7037"/>
                    <a:pt x="10160" y="7037"/>
                  </a:cubicBezTo>
                  <a:cubicBezTo>
                    <a:pt x="10164" y="7036"/>
                    <a:pt x="10167" y="7036"/>
                    <a:pt x="10170" y="7036"/>
                  </a:cubicBezTo>
                  <a:cubicBezTo>
                    <a:pt x="10258" y="7036"/>
                    <a:pt x="10276" y="7229"/>
                    <a:pt x="10387" y="7229"/>
                  </a:cubicBezTo>
                  <a:cubicBezTo>
                    <a:pt x="10483" y="7214"/>
                    <a:pt x="10483" y="7117"/>
                    <a:pt x="10595" y="7102"/>
                  </a:cubicBezTo>
                  <a:cubicBezTo>
                    <a:pt x="10672" y="7102"/>
                    <a:pt x="10687" y="7122"/>
                    <a:pt x="10748" y="7122"/>
                  </a:cubicBezTo>
                  <a:cubicBezTo>
                    <a:pt x="10763" y="7122"/>
                    <a:pt x="10780" y="7121"/>
                    <a:pt x="10803" y="7117"/>
                  </a:cubicBezTo>
                  <a:cubicBezTo>
                    <a:pt x="10899" y="7117"/>
                    <a:pt x="10899" y="7021"/>
                    <a:pt x="10995" y="7006"/>
                  </a:cubicBezTo>
                  <a:cubicBezTo>
                    <a:pt x="11107" y="7006"/>
                    <a:pt x="11107" y="7052"/>
                    <a:pt x="11218" y="7052"/>
                  </a:cubicBezTo>
                  <a:cubicBezTo>
                    <a:pt x="11236" y="7049"/>
                    <a:pt x="11251" y="7048"/>
                    <a:pt x="11264" y="7048"/>
                  </a:cubicBezTo>
                  <a:cubicBezTo>
                    <a:pt x="11323" y="7048"/>
                    <a:pt x="11347" y="7071"/>
                    <a:pt x="11426" y="7071"/>
                  </a:cubicBezTo>
                  <a:cubicBezTo>
                    <a:pt x="11541" y="7052"/>
                    <a:pt x="11541" y="7006"/>
                    <a:pt x="11638" y="7006"/>
                  </a:cubicBezTo>
                  <a:cubicBezTo>
                    <a:pt x="11749" y="6991"/>
                    <a:pt x="11734" y="6894"/>
                    <a:pt x="11845" y="6894"/>
                  </a:cubicBezTo>
                  <a:cubicBezTo>
                    <a:pt x="11849" y="6894"/>
                    <a:pt x="11852" y="6894"/>
                    <a:pt x="11855" y="6894"/>
                  </a:cubicBezTo>
                  <a:cubicBezTo>
                    <a:pt x="11939" y="6894"/>
                    <a:pt x="11959" y="7072"/>
                    <a:pt x="12057" y="7072"/>
                  </a:cubicBezTo>
                  <a:cubicBezTo>
                    <a:pt x="12061" y="7072"/>
                    <a:pt x="12064" y="7072"/>
                    <a:pt x="12068" y="7071"/>
                  </a:cubicBezTo>
                  <a:cubicBezTo>
                    <a:pt x="12180" y="7071"/>
                    <a:pt x="12165" y="6975"/>
                    <a:pt x="12276" y="6975"/>
                  </a:cubicBezTo>
                  <a:lnTo>
                    <a:pt x="12326" y="6975"/>
                  </a:lnTo>
                  <a:lnTo>
                    <a:pt x="12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1017125" y="2784926"/>
              <a:ext cx="3058688" cy="5442"/>
            </a:xfrm>
            <a:custGeom>
              <a:avLst/>
              <a:gdLst/>
              <a:ahLst/>
              <a:cxnLst/>
              <a:rect l="l" t="t" r="r" b="b"/>
              <a:pathLst>
                <a:path w="10823" h="20" extrusionOk="0">
                  <a:moveTo>
                    <a:pt x="20" y="1"/>
                  </a:moveTo>
                  <a:lnTo>
                    <a:pt x="1" y="20"/>
                  </a:lnTo>
                  <a:lnTo>
                    <a:pt x="116" y="20"/>
                  </a:lnTo>
                  <a:lnTo>
                    <a:pt x="97" y="1"/>
                  </a:lnTo>
                  <a:close/>
                  <a:moveTo>
                    <a:pt x="228" y="1"/>
                  </a:moveTo>
                  <a:lnTo>
                    <a:pt x="212" y="20"/>
                  </a:lnTo>
                  <a:lnTo>
                    <a:pt x="324" y="20"/>
                  </a:lnTo>
                  <a:lnTo>
                    <a:pt x="308" y="1"/>
                  </a:lnTo>
                  <a:close/>
                  <a:moveTo>
                    <a:pt x="435" y="1"/>
                  </a:moveTo>
                  <a:lnTo>
                    <a:pt x="420" y="20"/>
                  </a:lnTo>
                  <a:lnTo>
                    <a:pt x="531" y="20"/>
                  </a:lnTo>
                  <a:lnTo>
                    <a:pt x="516" y="1"/>
                  </a:lnTo>
                  <a:close/>
                  <a:moveTo>
                    <a:pt x="628" y="1"/>
                  </a:moveTo>
                  <a:lnTo>
                    <a:pt x="628" y="20"/>
                  </a:lnTo>
                  <a:lnTo>
                    <a:pt x="739" y="20"/>
                  </a:lnTo>
                  <a:lnTo>
                    <a:pt x="724" y="1"/>
                  </a:lnTo>
                  <a:close/>
                  <a:moveTo>
                    <a:pt x="835" y="1"/>
                  </a:moveTo>
                  <a:lnTo>
                    <a:pt x="835" y="20"/>
                  </a:lnTo>
                  <a:lnTo>
                    <a:pt x="947" y="20"/>
                  </a:lnTo>
                  <a:lnTo>
                    <a:pt x="932" y="1"/>
                  </a:lnTo>
                  <a:close/>
                  <a:moveTo>
                    <a:pt x="1043" y="1"/>
                  </a:moveTo>
                  <a:lnTo>
                    <a:pt x="1043" y="20"/>
                  </a:lnTo>
                  <a:lnTo>
                    <a:pt x="1139" y="20"/>
                  </a:lnTo>
                  <a:lnTo>
                    <a:pt x="1139" y="1"/>
                  </a:lnTo>
                  <a:close/>
                  <a:moveTo>
                    <a:pt x="1251" y="1"/>
                  </a:moveTo>
                  <a:lnTo>
                    <a:pt x="1251" y="20"/>
                  </a:lnTo>
                  <a:lnTo>
                    <a:pt x="1347" y="20"/>
                  </a:lnTo>
                  <a:lnTo>
                    <a:pt x="1347" y="1"/>
                  </a:lnTo>
                  <a:close/>
                  <a:moveTo>
                    <a:pt x="1462" y="1"/>
                  </a:moveTo>
                  <a:lnTo>
                    <a:pt x="1443" y="20"/>
                  </a:lnTo>
                  <a:lnTo>
                    <a:pt x="1559" y="20"/>
                  </a:lnTo>
                  <a:lnTo>
                    <a:pt x="1559" y="1"/>
                  </a:lnTo>
                  <a:close/>
                  <a:moveTo>
                    <a:pt x="1670" y="1"/>
                  </a:moveTo>
                  <a:lnTo>
                    <a:pt x="1655" y="20"/>
                  </a:lnTo>
                  <a:lnTo>
                    <a:pt x="1766" y="20"/>
                  </a:lnTo>
                  <a:lnTo>
                    <a:pt x="1766" y="1"/>
                  </a:lnTo>
                  <a:close/>
                  <a:moveTo>
                    <a:pt x="1878" y="1"/>
                  </a:moveTo>
                  <a:lnTo>
                    <a:pt x="1862" y="20"/>
                  </a:lnTo>
                  <a:lnTo>
                    <a:pt x="1974" y="20"/>
                  </a:lnTo>
                  <a:lnTo>
                    <a:pt x="1959" y="1"/>
                  </a:lnTo>
                  <a:close/>
                  <a:moveTo>
                    <a:pt x="2086" y="1"/>
                  </a:moveTo>
                  <a:lnTo>
                    <a:pt x="2070" y="20"/>
                  </a:lnTo>
                  <a:lnTo>
                    <a:pt x="2182" y="20"/>
                  </a:lnTo>
                  <a:lnTo>
                    <a:pt x="2166" y="1"/>
                  </a:lnTo>
                  <a:close/>
                  <a:moveTo>
                    <a:pt x="2293" y="1"/>
                  </a:moveTo>
                  <a:lnTo>
                    <a:pt x="2278" y="20"/>
                  </a:lnTo>
                  <a:lnTo>
                    <a:pt x="2390" y="20"/>
                  </a:lnTo>
                  <a:lnTo>
                    <a:pt x="2374" y="1"/>
                  </a:lnTo>
                  <a:close/>
                  <a:moveTo>
                    <a:pt x="2486" y="1"/>
                  </a:moveTo>
                  <a:lnTo>
                    <a:pt x="2486" y="20"/>
                  </a:lnTo>
                  <a:lnTo>
                    <a:pt x="2597" y="20"/>
                  </a:lnTo>
                  <a:lnTo>
                    <a:pt x="2582" y="1"/>
                  </a:lnTo>
                  <a:close/>
                  <a:moveTo>
                    <a:pt x="2693" y="1"/>
                  </a:moveTo>
                  <a:lnTo>
                    <a:pt x="2693" y="20"/>
                  </a:lnTo>
                  <a:lnTo>
                    <a:pt x="2790" y="20"/>
                  </a:lnTo>
                  <a:lnTo>
                    <a:pt x="2790" y="1"/>
                  </a:lnTo>
                  <a:close/>
                  <a:moveTo>
                    <a:pt x="2905" y="1"/>
                  </a:moveTo>
                  <a:lnTo>
                    <a:pt x="2905" y="20"/>
                  </a:lnTo>
                  <a:lnTo>
                    <a:pt x="3001" y="20"/>
                  </a:lnTo>
                  <a:lnTo>
                    <a:pt x="3001" y="1"/>
                  </a:lnTo>
                  <a:close/>
                  <a:moveTo>
                    <a:pt x="3113" y="1"/>
                  </a:moveTo>
                  <a:lnTo>
                    <a:pt x="3113" y="20"/>
                  </a:lnTo>
                  <a:lnTo>
                    <a:pt x="3209" y="20"/>
                  </a:lnTo>
                  <a:lnTo>
                    <a:pt x="3209" y="1"/>
                  </a:lnTo>
                  <a:close/>
                  <a:moveTo>
                    <a:pt x="3321" y="1"/>
                  </a:moveTo>
                  <a:lnTo>
                    <a:pt x="3305" y="20"/>
                  </a:lnTo>
                  <a:lnTo>
                    <a:pt x="3417" y="20"/>
                  </a:lnTo>
                  <a:lnTo>
                    <a:pt x="3417" y="1"/>
                  </a:lnTo>
                  <a:close/>
                  <a:moveTo>
                    <a:pt x="3528" y="1"/>
                  </a:moveTo>
                  <a:lnTo>
                    <a:pt x="3513" y="20"/>
                  </a:lnTo>
                  <a:lnTo>
                    <a:pt x="3624" y="20"/>
                  </a:lnTo>
                  <a:lnTo>
                    <a:pt x="3609" y="1"/>
                  </a:lnTo>
                  <a:close/>
                  <a:moveTo>
                    <a:pt x="3736" y="1"/>
                  </a:moveTo>
                  <a:lnTo>
                    <a:pt x="3721" y="20"/>
                  </a:lnTo>
                  <a:lnTo>
                    <a:pt x="3832" y="20"/>
                  </a:lnTo>
                  <a:lnTo>
                    <a:pt x="3817" y="1"/>
                  </a:lnTo>
                  <a:close/>
                  <a:moveTo>
                    <a:pt x="3944" y="1"/>
                  </a:moveTo>
                  <a:lnTo>
                    <a:pt x="3928" y="20"/>
                  </a:lnTo>
                  <a:lnTo>
                    <a:pt x="4040" y="20"/>
                  </a:lnTo>
                  <a:lnTo>
                    <a:pt x="4025" y="1"/>
                  </a:lnTo>
                  <a:close/>
                  <a:moveTo>
                    <a:pt x="4136" y="1"/>
                  </a:moveTo>
                  <a:lnTo>
                    <a:pt x="4136" y="20"/>
                  </a:lnTo>
                  <a:lnTo>
                    <a:pt x="4251" y="20"/>
                  </a:lnTo>
                  <a:lnTo>
                    <a:pt x="4232" y="1"/>
                  </a:lnTo>
                  <a:close/>
                  <a:moveTo>
                    <a:pt x="4348" y="1"/>
                  </a:moveTo>
                  <a:lnTo>
                    <a:pt x="4348" y="20"/>
                  </a:lnTo>
                  <a:lnTo>
                    <a:pt x="4459" y="20"/>
                  </a:lnTo>
                  <a:lnTo>
                    <a:pt x="4444" y="1"/>
                  </a:lnTo>
                  <a:close/>
                  <a:moveTo>
                    <a:pt x="4555" y="1"/>
                  </a:moveTo>
                  <a:lnTo>
                    <a:pt x="4555" y="20"/>
                  </a:lnTo>
                  <a:lnTo>
                    <a:pt x="4652" y="20"/>
                  </a:lnTo>
                  <a:lnTo>
                    <a:pt x="4652" y="1"/>
                  </a:lnTo>
                  <a:close/>
                  <a:moveTo>
                    <a:pt x="4763" y="1"/>
                  </a:moveTo>
                  <a:lnTo>
                    <a:pt x="4763" y="20"/>
                  </a:lnTo>
                  <a:lnTo>
                    <a:pt x="4859" y="20"/>
                  </a:lnTo>
                  <a:lnTo>
                    <a:pt x="4859" y="1"/>
                  </a:lnTo>
                  <a:close/>
                  <a:moveTo>
                    <a:pt x="4971" y="1"/>
                  </a:moveTo>
                  <a:lnTo>
                    <a:pt x="4955" y="20"/>
                  </a:lnTo>
                  <a:lnTo>
                    <a:pt x="5067" y="20"/>
                  </a:lnTo>
                  <a:lnTo>
                    <a:pt x="5067" y="1"/>
                  </a:lnTo>
                  <a:close/>
                  <a:moveTo>
                    <a:pt x="5179" y="1"/>
                  </a:moveTo>
                  <a:lnTo>
                    <a:pt x="5163" y="20"/>
                  </a:lnTo>
                  <a:lnTo>
                    <a:pt x="5275" y="20"/>
                  </a:lnTo>
                  <a:lnTo>
                    <a:pt x="5275" y="1"/>
                  </a:lnTo>
                  <a:close/>
                  <a:moveTo>
                    <a:pt x="5386" y="1"/>
                  </a:moveTo>
                  <a:lnTo>
                    <a:pt x="5371" y="20"/>
                  </a:lnTo>
                  <a:lnTo>
                    <a:pt x="5483" y="20"/>
                  </a:lnTo>
                  <a:lnTo>
                    <a:pt x="5467" y="1"/>
                  </a:lnTo>
                  <a:close/>
                  <a:moveTo>
                    <a:pt x="5598" y="1"/>
                  </a:moveTo>
                  <a:lnTo>
                    <a:pt x="5579" y="20"/>
                  </a:lnTo>
                  <a:lnTo>
                    <a:pt x="5694" y="20"/>
                  </a:lnTo>
                  <a:lnTo>
                    <a:pt x="5675" y="1"/>
                  </a:lnTo>
                  <a:close/>
                  <a:moveTo>
                    <a:pt x="5806" y="1"/>
                  </a:moveTo>
                  <a:lnTo>
                    <a:pt x="5790" y="20"/>
                  </a:lnTo>
                  <a:lnTo>
                    <a:pt x="5902" y="20"/>
                  </a:lnTo>
                  <a:lnTo>
                    <a:pt x="5886" y="1"/>
                  </a:lnTo>
                  <a:close/>
                  <a:moveTo>
                    <a:pt x="5998" y="1"/>
                  </a:moveTo>
                  <a:lnTo>
                    <a:pt x="5998" y="20"/>
                  </a:lnTo>
                  <a:lnTo>
                    <a:pt x="6110" y="20"/>
                  </a:lnTo>
                  <a:lnTo>
                    <a:pt x="6094" y="1"/>
                  </a:lnTo>
                  <a:close/>
                  <a:moveTo>
                    <a:pt x="6206" y="1"/>
                  </a:moveTo>
                  <a:lnTo>
                    <a:pt x="6206" y="20"/>
                  </a:lnTo>
                  <a:lnTo>
                    <a:pt x="6317" y="20"/>
                  </a:lnTo>
                  <a:lnTo>
                    <a:pt x="6302" y="1"/>
                  </a:lnTo>
                  <a:close/>
                  <a:moveTo>
                    <a:pt x="6413" y="1"/>
                  </a:moveTo>
                  <a:lnTo>
                    <a:pt x="6413" y="20"/>
                  </a:lnTo>
                  <a:lnTo>
                    <a:pt x="6510" y="20"/>
                  </a:lnTo>
                  <a:lnTo>
                    <a:pt x="6510" y="1"/>
                  </a:lnTo>
                  <a:close/>
                  <a:moveTo>
                    <a:pt x="6621" y="1"/>
                  </a:moveTo>
                  <a:lnTo>
                    <a:pt x="6621" y="20"/>
                  </a:lnTo>
                  <a:lnTo>
                    <a:pt x="6717" y="20"/>
                  </a:lnTo>
                  <a:lnTo>
                    <a:pt x="6717" y="1"/>
                  </a:lnTo>
                  <a:close/>
                  <a:moveTo>
                    <a:pt x="6829" y="1"/>
                  </a:moveTo>
                  <a:lnTo>
                    <a:pt x="6814" y="20"/>
                  </a:lnTo>
                  <a:lnTo>
                    <a:pt x="6925" y="20"/>
                  </a:lnTo>
                  <a:lnTo>
                    <a:pt x="6925" y="1"/>
                  </a:lnTo>
                  <a:close/>
                  <a:moveTo>
                    <a:pt x="7041" y="1"/>
                  </a:moveTo>
                  <a:lnTo>
                    <a:pt x="7021" y="20"/>
                  </a:lnTo>
                  <a:lnTo>
                    <a:pt x="7137" y="20"/>
                  </a:lnTo>
                  <a:lnTo>
                    <a:pt x="7137" y="1"/>
                  </a:lnTo>
                  <a:close/>
                  <a:moveTo>
                    <a:pt x="7248" y="1"/>
                  </a:moveTo>
                  <a:lnTo>
                    <a:pt x="7233" y="20"/>
                  </a:lnTo>
                  <a:lnTo>
                    <a:pt x="7344" y="20"/>
                  </a:lnTo>
                  <a:lnTo>
                    <a:pt x="7329" y="1"/>
                  </a:lnTo>
                  <a:close/>
                  <a:moveTo>
                    <a:pt x="7456" y="1"/>
                  </a:moveTo>
                  <a:lnTo>
                    <a:pt x="7441" y="20"/>
                  </a:lnTo>
                  <a:lnTo>
                    <a:pt x="7552" y="20"/>
                  </a:lnTo>
                  <a:lnTo>
                    <a:pt x="7537" y="1"/>
                  </a:lnTo>
                  <a:close/>
                  <a:moveTo>
                    <a:pt x="7664" y="1"/>
                  </a:moveTo>
                  <a:lnTo>
                    <a:pt x="7648" y="20"/>
                  </a:lnTo>
                  <a:lnTo>
                    <a:pt x="7760" y="20"/>
                  </a:lnTo>
                  <a:lnTo>
                    <a:pt x="7745" y="1"/>
                  </a:lnTo>
                  <a:close/>
                  <a:moveTo>
                    <a:pt x="7856" y="1"/>
                  </a:moveTo>
                  <a:lnTo>
                    <a:pt x="7856" y="20"/>
                  </a:lnTo>
                  <a:lnTo>
                    <a:pt x="7968" y="20"/>
                  </a:lnTo>
                  <a:lnTo>
                    <a:pt x="7952" y="1"/>
                  </a:lnTo>
                  <a:close/>
                  <a:moveTo>
                    <a:pt x="8064" y="1"/>
                  </a:moveTo>
                  <a:lnTo>
                    <a:pt x="8064" y="20"/>
                  </a:lnTo>
                  <a:lnTo>
                    <a:pt x="8175" y="20"/>
                  </a:lnTo>
                  <a:lnTo>
                    <a:pt x="8160" y="1"/>
                  </a:lnTo>
                  <a:close/>
                  <a:moveTo>
                    <a:pt x="8272" y="1"/>
                  </a:moveTo>
                  <a:lnTo>
                    <a:pt x="8272" y="20"/>
                  </a:lnTo>
                  <a:lnTo>
                    <a:pt x="8368" y="20"/>
                  </a:lnTo>
                  <a:lnTo>
                    <a:pt x="8368" y="1"/>
                  </a:lnTo>
                  <a:close/>
                  <a:moveTo>
                    <a:pt x="8483" y="1"/>
                  </a:moveTo>
                  <a:lnTo>
                    <a:pt x="8483" y="20"/>
                  </a:lnTo>
                  <a:lnTo>
                    <a:pt x="8579" y="20"/>
                  </a:lnTo>
                  <a:lnTo>
                    <a:pt x="8579" y="1"/>
                  </a:lnTo>
                  <a:close/>
                  <a:moveTo>
                    <a:pt x="8691" y="1"/>
                  </a:moveTo>
                  <a:lnTo>
                    <a:pt x="8676" y="20"/>
                  </a:lnTo>
                  <a:lnTo>
                    <a:pt x="8787" y="20"/>
                  </a:lnTo>
                  <a:lnTo>
                    <a:pt x="8787" y="1"/>
                  </a:lnTo>
                  <a:close/>
                  <a:moveTo>
                    <a:pt x="8899" y="1"/>
                  </a:moveTo>
                  <a:lnTo>
                    <a:pt x="8883" y="20"/>
                  </a:lnTo>
                  <a:lnTo>
                    <a:pt x="8995" y="20"/>
                  </a:lnTo>
                  <a:lnTo>
                    <a:pt x="8995" y="1"/>
                  </a:lnTo>
                  <a:close/>
                  <a:moveTo>
                    <a:pt x="9106" y="1"/>
                  </a:moveTo>
                  <a:lnTo>
                    <a:pt x="9091" y="20"/>
                  </a:lnTo>
                  <a:lnTo>
                    <a:pt x="9203" y="20"/>
                  </a:lnTo>
                  <a:lnTo>
                    <a:pt x="9187" y="1"/>
                  </a:lnTo>
                  <a:close/>
                  <a:moveTo>
                    <a:pt x="9314" y="1"/>
                  </a:moveTo>
                  <a:lnTo>
                    <a:pt x="9299" y="20"/>
                  </a:lnTo>
                  <a:lnTo>
                    <a:pt x="9410" y="20"/>
                  </a:lnTo>
                  <a:lnTo>
                    <a:pt x="9395" y="1"/>
                  </a:lnTo>
                  <a:close/>
                  <a:moveTo>
                    <a:pt x="9522" y="1"/>
                  </a:moveTo>
                  <a:lnTo>
                    <a:pt x="9506" y="20"/>
                  </a:lnTo>
                  <a:lnTo>
                    <a:pt x="9618" y="20"/>
                  </a:lnTo>
                  <a:lnTo>
                    <a:pt x="9603" y="1"/>
                  </a:lnTo>
                  <a:close/>
                  <a:moveTo>
                    <a:pt x="9714" y="1"/>
                  </a:moveTo>
                  <a:lnTo>
                    <a:pt x="9714" y="20"/>
                  </a:lnTo>
                  <a:lnTo>
                    <a:pt x="9830" y="20"/>
                  </a:lnTo>
                  <a:lnTo>
                    <a:pt x="9810" y="1"/>
                  </a:lnTo>
                  <a:close/>
                  <a:moveTo>
                    <a:pt x="9926" y="1"/>
                  </a:moveTo>
                  <a:lnTo>
                    <a:pt x="9926" y="20"/>
                  </a:lnTo>
                  <a:lnTo>
                    <a:pt x="10022" y="20"/>
                  </a:lnTo>
                  <a:lnTo>
                    <a:pt x="10022" y="1"/>
                  </a:lnTo>
                  <a:close/>
                  <a:moveTo>
                    <a:pt x="10134" y="1"/>
                  </a:moveTo>
                  <a:lnTo>
                    <a:pt x="10134" y="20"/>
                  </a:lnTo>
                  <a:lnTo>
                    <a:pt x="10230" y="20"/>
                  </a:lnTo>
                  <a:lnTo>
                    <a:pt x="10230" y="1"/>
                  </a:lnTo>
                  <a:close/>
                  <a:moveTo>
                    <a:pt x="10341" y="1"/>
                  </a:moveTo>
                  <a:lnTo>
                    <a:pt x="10341" y="20"/>
                  </a:lnTo>
                  <a:lnTo>
                    <a:pt x="10437" y="20"/>
                  </a:lnTo>
                  <a:lnTo>
                    <a:pt x="10437" y="1"/>
                  </a:lnTo>
                  <a:close/>
                  <a:moveTo>
                    <a:pt x="10549" y="1"/>
                  </a:moveTo>
                  <a:lnTo>
                    <a:pt x="10534" y="20"/>
                  </a:lnTo>
                  <a:lnTo>
                    <a:pt x="10645" y="20"/>
                  </a:lnTo>
                  <a:lnTo>
                    <a:pt x="10645" y="1"/>
                  </a:lnTo>
                  <a:close/>
                  <a:moveTo>
                    <a:pt x="10757" y="1"/>
                  </a:moveTo>
                  <a:lnTo>
                    <a:pt x="10741" y="20"/>
                  </a:lnTo>
                  <a:lnTo>
                    <a:pt x="10822" y="20"/>
                  </a:lnTo>
                  <a:lnTo>
                    <a:pt x="10807" y="1"/>
                  </a:lnTo>
                  <a:close/>
                </a:path>
              </a:pathLst>
            </a:custGeom>
            <a:solidFill>
              <a:srgbClr val="976643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1017125" y="3143011"/>
              <a:ext cx="3058688" cy="4354"/>
            </a:xfrm>
            <a:custGeom>
              <a:avLst/>
              <a:gdLst/>
              <a:ahLst/>
              <a:cxnLst/>
              <a:rect l="l" t="t" r="r" b="b"/>
              <a:pathLst>
                <a:path w="10823" h="16" extrusionOk="0">
                  <a:moveTo>
                    <a:pt x="1" y="0"/>
                  </a:moveTo>
                  <a:lnTo>
                    <a:pt x="20" y="16"/>
                  </a:lnTo>
                  <a:lnTo>
                    <a:pt x="97" y="16"/>
                  </a:lnTo>
                  <a:lnTo>
                    <a:pt x="116" y="0"/>
                  </a:lnTo>
                  <a:close/>
                  <a:moveTo>
                    <a:pt x="212" y="0"/>
                  </a:moveTo>
                  <a:lnTo>
                    <a:pt x="228" y="16"/>
                  </a:lnTo>
                  <a:lnTo>
                    <a:pt x="308" y="16"/>
                  </a:lnTo>
                  <a:lnTo>
                    <a:pt x="324" y="0"/>
                  </a:lnTo>
                  <a:close/>
                  <a:moveTo>
                    <a:pt x="420" y="0"/>
                  </a:moveTo>
                  <a:lnTo>
                    <a:pt x="435" y="16"/>
                  </a:lnTo>
                  <a:lnTo>
                    <a:pt x="516" y="16"/>
                  </a:lnTo>
                  <a:lnTo>
                    <a:pt x="531" y="0"/>
                  </a:lnTo>
                  <a:close/>
                  <a:moveTo>
                    <a:pt x="628" y="0"/>
                  </a:moveTo>
                  <a:lnTo>
                    <a:pt x="628" y="16"/>
                  </a:lnTo>
                  <a:lnTo>
                    <a:pt x="724" y="16"/>
                  </a:lnTo>
                  <a:lnTo>
                    <a:pt x="739" y="0"/>
                  </a:lnTo>
                  <a:close/>
                  <a:moveTo>
                    <a:pt x="835" y="0"/>
                  </a:moveTo>
                  <a:lnTo>
                    <a:pt x="835" y="16"/>
                  </a:lnTo>
                  <a:lnTo>
                    <a:pt x="932" y="16"/>
                  </a:lnTo>
                  <a:lnTo>
                    <a:pt x="947" y="0"/>
                  </a:lnTo>
                  <a:close/>
                  <a:moveTo>
                    <a:pt x="1043" y="0"/>
                  </a:moveTo>
                  <a:lnTo>
                    <a:pt x="1043" y="16"/>
                  </a:lnTo>
                  <a:lnTo>
                    <a:pt x="1139" y="16"/>
                  </a:lnTo>
                  <a:lnTo>
                    <a:pt x="1139" y="0"/>
                  </a:lnTo>
                  <a:close/>
                  <a:moveTo>
                    <a:pt x="1251" y="0"/>
                  </a:moveTo>
                  <a:lnTo>
                    <a:pt x="1251" y="16"/>
                  </a:lnTo>
                  <a:lnTo>
                    <a:pt x="1347" y="16"/>
                  </a:lnTo>
                  <a:lnTo>
                    <a:pt x="1347" y="0"/>
                  </a:lnTo>
                  <a:close/>
                  <a:moveTo>
                    <a:pt x="1443" y="0"/>
                  </a:moveTo>
                  <a:lnTo>
                    <a:pt x="1462" y="16"/>
                  </a:lnTo>
                  <a:lnTo>
                    <a:pt x="1559" y="16"/>
                  </a:lnTo>
                  <a:lnTo>
                    <a:pt x="1559" y="0"/>
                  </a:lnTo>
                  <a:close/>
                  <a:moveTo>
                    <a:pt x="1655" y="0"/>
                  </a:moveTo>
                  <a:lnTo>
                    <a:pt x="1670" y="16"/>
                  </a:lnTo>
                  <a:lnTo>
                    <a:pt x="1766" y="16"/>
                  </a:lnTo>
                  <a:lnTo>
                    <a:pt x="1766" y="0"/>
                  </a:lnTo>
                  <a:close/>
                  <a:moveTo>
                    <a:pt x="1862" y="0"/>
                  </a:moveTo>
                  <a:lnTo>
                    <a:pt x="1878" y="16"/>
                  </a:lnTo>
                  <a:lnTo>
                    <a:pt x="1959" y="16"/>
                  </a:lnTo>
                  <a:lnTo>
                    <a:pt x="1974" y="0"/>
                  </a:lnTo>
                  <a:close/>
                  <a:moveTo>
                    <a:pt x="2070" y="0"/>
                  </a:moveTo>
                  <a:lnTo>
                    <a:pt x="2086" y="16"/>
                  </a:lnTo>
                  <a:lnTo>
                    <a:pt x="2166" y="16"/>
                  </a:lnTo>
                  <a:lnTo>
                    <a:pt x="2182" y="0"/>
                  </a:lnTo>
                  <a:close/>
                  <a:moveTo>
                    <a:pt x="2278" y="0"/>
                  </a:moveTo>
                  <a:lnTo>
                    <a:pt x="2293" y="16"/>
                  </a:lnTo>
                  <a:lnTo>
                    <a:pt x="2374" y="16"/>
                  </a:lnTo>
                  <a:lnTo>
                    <a:pt x="2390" y="0"/>
                  </a:lnTo>
                  <a:close/>
                  <a:moveTo>
                    <a:pt x="2486" y="0"/>
                  </a:moveTo>
                  <a:lnTo>
                    <a:pt x="2486" y="16"/>
                  </a:lnTo>
                  <a:lnTo>
                    <a:pt x="2582" y="16"/>
                  </a:lnTo>
                  <a:lnTo>
                    <a:pt x="2597" y="0"/>
                  </a:lnTo>
                  <a:close/>
                  <a:moveTo>
                    <a:pt x="2693" y="0"/>
                  </a:moveTo>
                  <a:lnTo>
                    <a:pt x="2693" y="16"/>
                  </a:lnTo>
                  <a:lnTo>
                    <a:pt x="2790" y="16"/>
                  </a:lnTo>
                  <a:lnTo>
                    <a:pt x="2790" y="0"/>
                  </a:lnTo>
                  <a:close/>
                  <a:moveTo>
                    <a:pt x="2905" y="0"/>
                  </a:moveTo>
                  <a:lnTo>
                    <a:pt x="2905" y="16"/>
                  </a:lnTo>
                  <a:lnTo>
                    <a:pt x="3001" y="16"/>
                  </a:lnTo>
                  <a:lnTo>
                    <a:pt x="3001" y="0"/>
                  </a:lnTo>
                  <a:close/>
                  <a:moveTo>
                    <a:pt x="3113" y="0"/>
                  </a:moveTo>
                  <a:lnTo>
                    <a:pt x="3113" y="16"/>
                  </a:lnTo>
                  <a:lnTo>
                    <a:pt x="3209" y="16"/>
                  </a:lnTo>
                  <a:lnTo>
                    <a:pt x="3209" y="0"/>
                  </a:lnTo>
                  <a:close/>
                  <a:moveTo>
                    <a:pt x="3305" y="0"/>
                  </a:moveTo>
                  <a:lnTo>
                    <a:pt x="3321" y="16"/>
                  </a:lnTo>
                  <a:lnTo>
                    <a:pt x="3417" y="16"/>
                  </a:lnTo>
                  <a:lnTo>
                    <a:pt x="3417" y="0"/>
                  </a:lnTo>
                  <a:close/>
                  <a:moveTo>
                    <a:pt x="3513" y="0"/>
                  </a:moveTo>
                  <a:lnTo>
                    <a:pt x="3528" y="16"/>
                  </a:lnTo>
                  <a:lnTo>
                    <a:pt x="3609" y="16"/>
                  </a:lnTo>
                  <a:lnTo>
                    <a:pt x="3624" y="0"/>
                  </a:lnTo>
                  <a:close/>
                  <a:moveTo>
                    <a:pt x="3721" y="0"/>
                  </a:moveTo>
                  <a:lnTo>
                    <a:pt x="3736" y="16"/>
                  </a:lnTo>
                  <a:lnTo>
                    <a:pt x="3817" y="16"/>
                  </a:lnTo>
                  <a:lnTo>
                    <a:pt x="3832" y="0"/>
                  </a:lnTo>
                  <a:close/>
                  <a:moveTo>
                    <a:pt x="3928" y="0"/>
                  </a:moveTo>
                  <a:lnTo>
                    <a:pt x="3944" y="16"/>
                  </a:lnTo>
                  <a:lnTo>
                    <a:pt x="4025" y="16"/>
                  </a:lnTo>
                  <a:lnTo>
                    <a:pt x="4040" y="0"/>
                  </a:lnTo>
                  <a:close/>
                  <a:moveTo>
                    <a:pt x="4136" y="0"/>
                  </a:moveTo>
                  <a:lnTo>
                    <a:pt x="4136" y="16"/>
                  </a:lnTo>
                  <a:lnTo>
                    <a:pt x="4232" y="16"/>
                  </a:lnTo>
                  <a:lnTo>
                    <a:pt x="4251" y="0"/>
                  </a:lnTo>
                  <a:close/>
                  <a:moveTo>
                    <a:pt x="4348" y="0"/>
                  </a:moveTo>
                  <a:lnTo>
                    <a:pt x="4348" y="16"/>
                  </a:lnTo>
                  <a:lnTo>
                    <a:pt x="4444" y="16"/>
                  </a:lnTo>
                  <a:lnTo>
                    <a:pt x="4459" y="0"/>
                  </a:lnTo>
                  <a:close/>
                  <a:moveTo>
                    <a:pt x="4555" y="0"/>
                  </a:moveTo>
                  <a:lnTo>
                    <a:pt x="4555" y="16"/>
                  </a:lnTo>
                  <a:lnTo>
                    <a:pt x="4652" y="16"/>
                  </a:lnTo>
                  <a:lnTo>
                    <a:pt x="4652" y="0"/>
                  </a:lnTo>
                  <a:close/>
                  <a:moveTo>
                    <a:pt x="4763" y="0"/>
                  </a:moveTo>
                  <a:lnTo>
                    <a:pt x="4763" y="16"/>
                  </a:lnTo>
                  <a:lnTo>
                    <a:pt x="4859" y="16"/>
                  </a:lnTo>
                  <a:lnTo>
                    <a:pt x="4859" y="0"/>
                  </a:lnTo>
                  <a:close/>
                  <a:moveTo>
                    <a:pt x="4955" y="0"/>
                  </a:moveTo>
                  <a:lnTo>
                    <a:pt x="4971" y="16"/>
                  </a:lnTo>
                  <a:lnTo>
                    <a:pt x="5067" y="16"/>
                  </a:lnTo>
                  <a:lnTo>
                    <a:pt x="5067" y="0"/>
                  </a:lnTo>
                  <a:close/>
                  <a:moveTo>
                    <a:pt x="5163" y="0"/>
                  </a:moveTo>
                  <a:lnTo>
                    <a:pt x="5179" y="16"/>
                  </a:lnTo>
                  <a:lnTo>
                    <a:pt x="5275" y="16"/>
                  </a:lnTo>
                  <a:lnTo>
                    <a:pt x="5275" y="0"/>
                  </a:lnTo>
                  <a:close/>
                  <a:moveTo>
                    <a:pt x="5371" y="0"/>
                  </a:moveTo>
                  <a:lnTo>
                    <a:pt x="5386" y="16"/>
                  </a:lnTo>
                  <a:lnTo>
                    <a:pt x="5467" y="16"/>
                  </a:lnTo>
                  <a:lnTo>
                    <a:pt x="5483" y="0"/>
                  </a:lnTo>
                  <a:close/>
                  <a:moveTo>
                    <a:pt x="5579" y="0"/>
                  </a:moveTo>
                  <a:lnTo>
                    <a:pt x="5598" y="16"/>
                  </a:lnTo>
                  <a:lnTo>
                    <a:pt x="5675" y="16"/>
                  </a:lnTo>
                  <a:lnTo>
                    <a:pt x="5694" y="0"/>
                  </a:lnTo>
                  <a:close/>
                  <a:moveTo>
                    <a:pt x="5790" y="0"/>
                  </a:moveTo>
                  <a:lnTo>
                    <a:pt x="5806" y="16"/>
                  </a:lnTo>
                  <a:lnTo>
                    <a:pt x="5886" y="16"/>
                  </a:lnTo>
                  <a:lnTo>
                    <a:pt x="5902" y="0"/>
                  </a:lnTo>
                  <a:close/>
                  <a:moveTo>
                    <a:pt x="5998" y="0"/>
                  </a:moveTo>
                  <a:lnTo>
                    <a:pt x="5998" y="16"/>
                  </a:lnTo>
                  <a:lnTo>
                    <a:pt x="6094" y="16"/>
                  </a:lnTo>
                  <a:lnTo>
                    <a:pt x="6110" y="0"/>
                  </a:lnTo>
                  <a:close/>
                  <a:moveTo>
                    <a:pt x="6206" y="0"/>
                  </a:moveTo>
                  <a:lnTo>
                    <a:pt x="6206" y="16"/>
                  </a:lnTo>
                  <a:lnTo>
                    <a:pt x="6302" y="16"/>
                  </a:lnTo>
                  <a:lnTo>
                    <a:pt x="6317" y="0"/>
                  </a:lnTo>
                  <a:close/>
                  <a:moveTo>
                    <a:pt x="6413" y="0"/>
                  </a:moveTo>
                  <a:lnTo>
                    <a:pt x="6413" y="16"/>
                  </a:lnTo>
                  <a:lnTo>
                    <a:pt x="6510" y="16"/>
                  </a:lnTo>
                  <a:lnTo>
                    <a:pt x="6510" y="0"/>
                  </a:lnTo>
                  <a:close/>
                  <a:moveTo>
                    <a:pt x="6621" y="0"/>
                  </a:moveTo>
                  <a:lnTo>
                    <a:pt x="6621" y="16"/>
                  </a:lnTo>
                  <a:lnTo>
                    <a:pt x="6717" y="16"/>
                  </a:lnTo>
                  <a:lnTo>
                    <a:pt x="6717" y="0"/>
                  </a:lnTo>
                  <a:close/>
                  <a:moveTo>
                    <a:pt x="6814" y="0"/>
                  </a:moveTo>
                  <a:lnTo>
                    <a:pt x="6829" y="16"/>
                  </a:lnTo>
                  <a:lnTo>
                    <a:pt x="6925" y="16"/>
                  </a:lnTo>
                  <a:lnTo>
                    <a:pt x="6925" y="0"/>
                  </a:lnTo>
                  <a:close/>
                  <a:moveTo>
                    <a:pt x="7021" y="0"/>
                  </a:moveTo>
                  <a:lnTo>
                    <a:pt x="7041" y="16"/>
                  </a:lnTo>
                  <a:lnTo>
                    <a:pt x="7137" y="16"/>
                  </a:lnTo>
                  <a:lnTo>
                    <a:pt x="7137" y="0"/>
                  </a:lnTo>
                  <a:close/>
                  <a:moveTo>
                    <a:pt x="7233" y="0"/>
                  </a:moveTo>
                  <a:lnTo>
                    <a:pt x="7248" y="16"/>
                  </a:lnTo>
                  <a:lnTo>
                    <a:pt x="7329" y="16"/>
                  </a:lnTo>
                  <a:lnTo>
                    <a:pt x="7344" y="0"/>
                  </a:lnTo>
                  <a:close/>
                  <a:moveTo>
                    <a:pt x="7441" y="0"/>
                  </a:moveTo>
                  <a:lnTo>
                    <a:pt x="7456" y="16"/>
                  </a:lnTo>
                  <a:lnTo>
                    <a:pt x="7537" y="16"/>
                  </a:lnTo>
                  <a:lnTo>
                    <a:pt x="7552" y="0"/>
                  </a:lnTo>
                  <a:close/>
                  <a:moveTo>
                    <a:pt x="7648" y="0"/>
                  </a:moveTo>
                  <a:lnTo>
                    <a:pt x="7664" y="16"/>
                  </a:lnTo>
                  <a:lnTo>
                    <a:pt x="7745" y="16"/>
                  </a:lnTo>
                  <a:lnTo>
                    <a:pt x="7760" y="0"/>
                  </a:lnTo>
                  <a:close/>
                  <a:moveTo>
                    <a:pt x="7856" y="0"/>
                  </a:moveTo>
                  <a:lnTo>
                    <a:pt x="7856" y="16"/>
                  </a:lnTo>
                  <a:lnTo>
                    <a:pt x="7952" y="16"/>
                  </a:lnTo>
                  <a:lnTo>
                    <a:pt x="7968" y="0"/>
                  </a:lnTo>
                  <a:close/>
                  <a:moveTo>
                    <a:pt x="8064" y="0"/>
                  </a:moveTo>
                  <a:lnTo>
                    <a:pt x="8064" y="16"/>
                  </a:lnTo>
                  <a:lnTo>
                    <a:pt x="8160" y="16"/>
                  </a:lnTo>
                  <a:lnTo>
                    <a:pt x="8175" y="0"/>
                  </a:lnTo>
                  <a:close/>
                  <a:moveTo>
                    <a:pt x="8272" y="0"/>
                  </a:moveTo>
                  <a:lnTo>
                    <a:pt x="8272" y="16"/>
                  </a:lnTo>
                  <a:lnTo>
                    <a:pt x="8368" y="16"/>
                  </a:lnTo>
                  <a:lnTo>
                    <a:pt x="8368" y="0"/>
                  </a:lnTo>
                  <a:close/>
                  <a:moveTo>
                    <a:pt x="8483" y="0"/>
                  </a:moveTo>
                  <a:lnTo>
                    <a:pt x="8483" y="16"/>
                  </a:lnTo>
                  <a:lnTo>
                    <a:pt x="8579" y="16"/>
                  </a:lnTo>
                  <a:lnTo>
                    <a:pt x="8579" y="0"/>
                  </a:lnTo>
                  <a:close/>
                  <a:moveTo>
                    <a:pt x="8676" y="0"/>
                  </a:moveTo>
                  <a:lnTo>
                    <a:pt x="8691" y="16"/>
                  </a:lnTo>
                  <a:lnTo>
                    <a:pt x="8787" y="16"/>
                  </a:lnTo>
                  <a:lnTo>
                    <a:pt x="8787" y="0"/>
                  </a:lnTo>
                  <a:close/>
                  <a:moveTo>
                    <a:pt x="8883" y="0"/>
                  </a:moveTo>
                  <a:lnTo>
                    <a:pt x="8899" y="16"/>
                  </a:lnTo>
                  <a:lnTo>
                    <a:pt x="8995" y="16"/>
                  </a:lnTo>
                  <a:lnTo>
                    <a:pt x="8995" y="0"/>
                  </a:lnTo>
                  <a:close/>
                  <a:moveTo>
                    <a:pt x="9091" y="0"/>
                  </a:moveTo>
                  <a:lnTo>
                    <a:pt x="9106" y="16"/>
                  </a:lnTo>
                  <a:lnTo>
                    <a:pt x="9187" y="16"/>
                  </a:lnTo>
                  <a:lnTo>
                    <a:pt x="9203" y="0"/>
                  </a:lnTo>
                  <a:close/>
                  <a:moveTo>
                    <a:pt x="9299" y="0"/>
                  </a:moveTo>
                  <a:lnTo>
                    <a:pt x="9314" y="16"/>
                  </a:lnTo>
                  <a:lnTo>
                    <a:pt x="9395" y="16"/>
                  </a:lnTo>
                  <a:lnTo>
                    <a:pt x="9410" y="0"/>
                  </a:lnTo>
                  <a:close/>
                  <a:moveTo>
                    <a:pt x="9506" y="0"/>
                  </a:moveTo>
                  <a:lnTo>
                    <a:pt x="9522" y="16"/>
                  </a:lnTo>
                  <a:lnTo>
                    <a:pt x="9603" y="16"/>
                  </a:lnTo>
                  <a:lnTo>
                    <a:pt x="9618" y="0"/>
                  </a:lnTo>
                  <a:close/>
                  <a:moveTo>
                    <a:pt x="9714" y="0"/>
                  </a:moveTo>
                  <a:lnTo>
                    <a:pt x="9714" y="16"/>
                  </a:lnTo>
                  <a:lnTo>
                    <a:pt x="9810" y="16"/>
                  </a:lnTo>
                  <a:lnTo>
                    <a:pt x="9830" y="0"/>
                  </a:lnTo>
                  <a:close/>
                  <a:moveTo>
                    <a:pt x="9926" y="0"/>
                  </a:moveTo>
                  <a:lnTo>
                    <a:pt x="9926" y="16"/>
                  </a:lnTo>
                  <a:lnTo>
                    <a:pt x="10022" y="16"/>
                  </a:lnTo>
                  <a:lnTo>
                    <a:pt x="10022" y="0"/>
                  </a:lnTo>
                  <a:close/>
                  <a:moveTo>
                    <a:pt x="10134" y="0"/>
                  </a:moveTo>
                  <a:lnTo>
                    <a:pt x="10134" y="16"/>
                  </a:lnTo>
                  <a:lnTo>
                    <a:pt x="10230" y="16"/>
                  </a:lnTo>
                  <a:lnTo>
                    <a:pt x="10230" y="0"/>
                  </a:lnTo>
                  <a:close/>
                  <a:moveTo>
                    <a:pt x="10341" y="0"/>
                  </a:moveTo>
                  <a:lnTo>
                    <a:pt x="10341" y="16"/>
                  </a:lnTo>
                  <a:lnTo>
                    <a:pt x="10437" y="16"/>
                  </a:lnTo>
                  <a:lnTo>
                    <a:pt x="10437" y="0"/>
                  </a:lnTo>
                  <a:close/>
                  <a:moveTo>
                    <a:pt x="10534" y="0"/>
                  </a:moveTo>
                  <a:lnTo>
                    <a:pt x="10549" y="16"/>
                  </a:lnTo>
                  <a:lnTo>
                    <a:pt x="10645" y="16"/>
                  </a:lnTo>
                  <a:lnTo>
                    <a:pt x="10645" y="0"/>
                  </a:lnTo>
                  <a:close/>
                  <a:moveTo>
                    <a:pt x="10741" y="0"/>
                  </a:moveTo>
                  <a:lnTo>
                    <a:pt x="10757" y="16"/>
                  </a:lnTo>
                  <a:lnTo>
                    <a:pt x="10807" y="16"/>
                  </a:lnTo>
                  <a:lnTo>
                    <a:pt x="10822" y="0"/>
                  </a:lnTo>
                  <a:close/>
                </a:path>
              </a:pathLst>
            </a:custGeom>
            <a:solidFill>
              <a:srgbClr val="976643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1017125" y="3501096"/>
              <a:ext cx="3058688" cy="4354"/>
            </a:xfrm>
            <a:custGeom>
              <a:avLst/>
              <a:gdLst/>
              <a:ahLst/>
              <a:cxnLst/>
              <a:rect l="l" t="t" r="r" b="b"/>
              <a:pathLst>
                <a:path w="10823" h="16" extrusionOk="0">
                  <a:moveTo>
                    <a:pt x="1" y="0"/>
                  </a:moveTo>
                  <a:lnTo>
                    <a:pt x="20" y="15"/>
                  </a:lnTo>
                  <a:lnTo>
                    <a:pt x="97" y="15"/>
                  </a:lnTo>
                  <a:lnTo>
                    <a:pt x="116" y="0"/>
                  </a:lnTo>
                  <a:close/>
                  <a:moveTo>
                    <a:pt x="212" y="0"/>
                  </a:moveTo>
                  <a:lnTo>
                    <a:pt x="228" y="15"/>
                  </a:lnTo>
                  <a:lnTo>
                    <a:pt x="308" y="15"/>
                  </a:lnTo>
                  <a:lnTo>
                    <a:pt x="324" y="0"/>
                  </a:lnTo>
                  <a:close/>
                  <a:moveTo>
                    <a:pt x="420" y="0"/>
                  </a:moveTo>
                  <a:lnTo>
                    <a:pt x="435" y="15"/>
                  </a:lnTo>
                  <a:lnTo>
                    <a:pt x="516" y="15"/>
                  </a:lnTo>
                  <a:lnTo>
                    <a:pt x="531" y="0"/>
                  </a:lnTo>
                  <a:close/>
                  <a:moveTo>
                    <a:pt x="628" y="0"/>
                  </a:moveTo>
                  <a:lnTo>
                    <a:pt x="628" y="15"/>
                  </a:lnTo>
                  <a:lnTo>
                    <a:pt x="724" y="15"/>
                  </a:lnTo>
                  <a:lnTo>
                    <a:pt x="739" y="0"/>
                  </a:lnTo>
                  <a:close/>
                  <a:moveTo>
                    <a:pt x="835" y="0"/>
                  </a:moveTo>
                  <a:lnTo>
                    <a:pt x="835" y="15"/>
                  </a:lnTo>
                  <a:lnTo>
                    <a:pt x="932" y="15"/>
                  </a:lnTo>
                  <a:lnTo>
                    <a:pt x="947" y="0"/>
                  </a:lnTo>
                  <a:close/>
                  <a:moveTo>
                    <a:pt x="1043" y="0"/>
                  </a:moveTo>
                  <a:lnTo>
                    <a:pt x="1043" y="15"/>
                  </a:lnTo>
                  <a:lnTo>
                    <a:pt x="1139" y="15"/>
                  </a:lnTo>
                  <a:lnTo>
                    <a:pt x="1139" y="0"/>
                  </a:lnTo>
                  <a:close/>
                  <a:moveTo>
                    <a:pt x="1251" y="0"/>
                  </a:moveTo>
                  <a:lnTo>
                    <a:pt x="1251" y="15"/>
                  </a:lnTo>
                  <a:lnTo>
                    <a:pt x="1347" y="15"/>
                  </a:lnTo>
                  <a:lnTo>
                    <a:pt x="1347" y="0"/>
                  </a:lnTo>
                  <a:close/>
                  <a:moveTo>
                    <a:pt x="1443" y="0"/>
                  </a:moveTo>
                  <a:lnTo>
                    <a:pt x="1462" y="15"/>
                  </a:lnTo>
                  <a:lnTo>
                    <a:pt x="1559" y="15"/>
                  </a:lnTo>
                  <a:lnTo>
                    <a:pt x="1559" y="0"/>
                  </a:lnTo>
                  <a:close/>
                  <a:moveTo>
                    <a:pt x="1655" y="0"/>
                  </a:moveTo>
                  <a:lnTo>
                    <a:pt x="1670" y="15"/>
                  </a:lnTo>
                  <a:lnTo>
                    <a:pt x="1766" y="15"/>
                  </a:lnTo>
                  <a:lnTo>
                    <a:pt x="1766" y="0"/>
                  </a:lnTo>
                  <a:close/>
                  <a:moveTo>
                    <a:pt x="1862" y="0"/>
                  </a:moveTo>
                  <a:lnTo>
                    <a:pt x="1878" y="15"/>
                  </a:lnTo>
                  <a:lnTo>
                    <a:pt x="1959" y="15"/>
                  </a:lnTo>
                  <a:lnTo>
                    <a:pt x="1974" y="0"/>
                  </a:lnTo>
                  <a:close/>
                  <a:moveTo>
                    <a:pt x="2070" y="0"/>
                  </a:moveTo>
                  <a:lnTo>
                    <a:pt x="2086" y="15"/>
                  </a:lnTo>
                  <a:lnTo>
                    <a:pt x="2166" y="15"/>
                  </a:lnTo>
                  <a:lnTo>
                    <a:pt x="2182" y="0"/>
                  </a:lnTo>
                  <a:close/>
                  <a:moveTo>
                    <a:pt x="2278" y="0"/>
                  </a:moveTo>
                  <a:lnTo>
                    <a:pt x="2293" y="15"/>
                  </a:lnTo>
                  <a:lnTo>
                    <a:pt x="2374" y="15"/>
                  </a:lnTo>
                  <a:lnTo>
                    <a:pt x="2390" y="0"/>
                  </a:lnTo>
                  <a:close/>
                  <a:moveTo>
                    <a:pt x="2486" y="0"/>
                  </a:moveTo>
                  <a:lnTo>
                    <a:pt x="2486" y="15"/>
                  </a:lnTo>
                  <a:lnTo>
                    <a:pt x="2582" y="15"/>
                  </a:lnTo>
                  <a:lnTo>
                    <a:pt x="2597" y="0"/>
                  </a:lnTo>
                  <a:close/>
                  <a:moveTo>
                    <a:pt x="2693" y="0"/>
                  </a:moveTo>
                  <a:lnTo>
                    <a:pt x="2693" y="15"/>
                  </a:lnTo>
                  <a:lnTo>
                    <a:pt x="2790" y="15"/>
                  </a:lnTo>
                  <a:lnTo>
                    <a:pt x="2790" y="0"/>
                  </a:lnTo>
                  <a:close/>
                  <a:moveTo>
                    <a:pt x="2905" y="0"/>
                  </a:moveTo>
                  <a:lnTo>
                    <a:pt x="2905" y="15"/>
                  </a:lnTo>
                  <a:lnTo>
                    <a:pt x="3001" y="15"/>
                  </a:lnTo>
                  <a:lnTo>
                    <a:pt x="3001" y="0"/>
                  </a:lnTo>
                  <a:close/>
                  <a:moveTo>
                    <a:pt x="3113" y="0"/>
                  </a:moveTo>
                  <a:lnTo>
                    <a:pt x="3113" y="15"/>
                  </a:lnTo>
                  <a:lnTo>
                    <a:pt x="3209" y="15"/>
                  </a:lnTo>
                  <a:lnTo>
                    <a:pt x="3209" y="0"/>
                  </a:lnTo>
                  <a:close/>
                  <a:moveTo>
                    <a:pt x="3305" y="0"/>
                  </a:moveTo>
                  <a:lnTo>
                    <a:pt x="3321" y="15"/>
                  </a:lnTo>
                  <a:lnTo>
                    <a:pt x="3417" y="15"/>
                  </a:lnTo>
                  <a:lnTo>
                    <a:pt x="3417" y="0"/>
                  </a:lnTo>
                  <a:close/>
                  <a:moveTo>
                    <a:pt x="3513" y="0"/>
                  </a:moveTo>
                  <a:lnTo>
                    <a:pt x="3528" y="15"/>
                  </a:lnTo>
                  <a:lnTo>
                    <a:pt x="3609" y="15"/>
                  </a:lnTo>
                  <a:lnTo>
                    <a:pt x="3624" y="0"/>
                  </a:lnTo>
                  <a:close/>
                  <a:moveTo>
                    <a:pt x="3721" y="0"/>
                  </a:moveTo>
                  <a:lnTo>
                    <a:pt x="3736" y="15"/>
                  </a:lnTo>
                  <a:lnTo>
                    <a:pt x="3817" y="15"/>
                  </a:lnTo>
                  <a:lnTo>
                    <a:pt x="3832" y="0"/>
                  </a:lnTo>
                  <a:close/>
                  <a:moveTo>
                    <a:pt x="3928" y="0"/>
                  </a:moveTo>
                  <a:lnTo>
                    <a:pt x="3944" y="15"/>
                  </a:lnTo>
                  <a:lnTo>
                    <a:pt x="4025" y="15"/>
                  </a:lnTo>
                  <a:lnTo>
                    <a:pt x="4040" y="0"/>
                  </a:lnTo>
                  <a:close/>
                  <a:moveTo>
                    <a:pt x="4136" y="0"/>
                  </a:moveTo>
                  <a:lnTo>
                    <a:pt x="4136" y="15"/>
                  </a:lnTo>
                  <a:lnTo>
                    <a:pt x="4232" y="15"/>
                  </a:lnTo>
                  <a:lnTo>
                    <a:pt x="4251" y="0"/>
                  </a:lnTo>
                  <a:close/>
                  <a:moveTo>
                    <a:pt x="4348" y="0"/>
                  </a:moveTo>
                  <a:lnTo>
                    <a:pt x="4348" y="15"/>
                  </a:lnTo>
                  <a:lnTo>
                    <a:pt x="4444" y="15"/>
                  </a:lnTo>
                  <a:lnTo>
                    <a:pt x="4459" y="0"/>
                  </a:lnTo>
                  <a:close/>
                  <a:moveTo>
                    <a:pt x="4555" y="0"/>
                  </a:moveTo>
                  <a:lnTo>
                    <a:pt x="4555" y="15"/>
                  </a:lnTo>
                  <a:lnTo>
                    <a:pt x="4652" y="15"/>
                  </a:lnTo>
                  <a:lnTo>
                    <a:pt x="4652" y="0"/>
                  </a:lnTo>
                  <a:close/>
                  <a:moveTo>
                    <a:pt x="4763" y="0"/>
                  </a:moveTo>
                  <a:lnTo>
                    <a:pt x="4763" y="15"/>
                  </a:lnTo>
                  <a:lnTo>
                    <a:pt x="4859" y="15"/>
                  </a:lnTo>
                  <a:lnTo>
                    <a:pt x="4859" y="0"/>
                  </a:lnTo>
                  <a:close/>
                  <a:moveTo>
                    <a:pt x="4955" y="0"/>
                  </a:moveTo>
                  <a:lnTo>
                    <a:pt x="4971" y="15"/>
                  </a:lnTo>
                  <a:lnTo>
                    <a:pt x="5067" y="15"/>
                  </a:lnTo>
                  <a:lnTo>
                    <a:pt x="5067" y="0"/>
                  </a:lnTo>
                  <a:close/>
                  <a:moveTo>
                    <a:pt x="5163" y="0"/>
                  </a:moveTo>
                  <a:lnTo>
                    <a:pt x="5179" y="15"/>
                  </a:lnTo>
                  <a:lnTo>
                    <a:pt x="5275" y="15"/>
                  </a:lnTo>
                  <a:lnTo>
                    <a:pt x="5275" y="0"/>
                  </a:lnTo>
                  <a:close/>
                  <a:moveTo>
                    <a:pt x="5371" y="0"/>
                  </a:moveTo>
                  <a:lnTo>
                    <a:pt x="5386" y="15"/>
                  </a:lnTo>
                  <a:lnTo>
                    <a:pt x="5467" y="15"/>
                  </a:lnTo>
                  <a:lnTo>
                    <a:pt x="5483" y="0"/>
                  </a:lnTo>
                  <a:close/>
                  <a:moveTo>
                    <a:pt x="5579" y="0"/>
                  </a:moveTo>
                  <a:lnTo>
                    <a:pt x="5598" y="15"/>
                  </a:lnTo>
                  <a:lnTo>
                    <a:pt x="5675" y="15"/>
                  </a:lnTo>
                  <a:lnTo>
                    <a:pt x="5694" y="0"/>
                  </a:lnTo>
                  <a:close/>
                  <a:moveTo>
                    <a:pt x="5790" y="0"/>
                  </a:moveTo>
                  <a:lnTo>
                    <a:pt x="5806" y="15"/>
                  </a:lnTo>
                  <a:lnTo>
                    <a:pt x="5886" y="15"/>
                  </a:lnTo>
                  <a:lnTo>
                    <a:pt x="5902" y="0"/>
                  </a:lnTo>
                  <a:close/>
                  <a:moveTo>
                    <a:pt x="5998" y="0"/>
                  </a:moveTo>
                  <a:lnTo>
                    <a:pt x="5998" y="15"/>
                  </a:lnTo>
                  <a:lnTo>
                    <a:pt x="6094" y="15"/>
                  </a:lnTo>
                  <a:lnTo>
                    <a:pt x="6110" y="0"/>
                  </a:lnTo>
                  <a:close/>
                  <a:moveTo>
                    <a:pt x="6206" y="0"/>
                  </a:moveTo>
                  <a:lnTo>
                    <a:pt x="6206" y="15"/>
                  </a:lnTo>
                  <a:lnTo>
                    <a:pt x="6302" y="15"/>
                  </a:lnTo>
                  <a:lnTo>
                    <a:pt x="6317" y="0"/>
                  </a:lnTo>
                  <a:close/>
                  <a:moveTo>
                    <a:pt x="6413" y="0"/>
                  </a:moveTo>
                  <a:lnTo>
                    <a:pt x="6413" y="15"/>
                  </a:lnTo>
                  <a:lnTo>
                    <a:pt x="6510" y="15"/>
                  </a:lnTo>
                  <a:lnTo>
                    <a:pt x="6510" y="0"/>
                  </a:lnTo>
                  <a:close/>
                  <a:moveTo>
                    <a:pt x="6621" y="0"/>
                  </a:moveTo>
                  <a:lnTo>
                    <a:pt x="6621" y="15"/>
                  </a:lnTo>
                  <a:lnTo>
                    <a:pt x="6717" y="15"/>
                  </a:lnTo>
                  <a:lnTo>
                    <a:pt x="6717" y="0"/>
                  </a:lnTo>
                  <a:close/>
                  <a:moveTo>
                    <a:pt x="6814" y="0"/>
                  </a:moveTo>
                  <a:lnTo>
                    <a:pt x="6829" y="15"/>
                  </a:lnTo>
                  <a:lnTo>
                    <a:pt x="6925" y="15"/>
                  </a:lnTo>
                  <a:lnTo>
                    <a:pt x="6925" y="0"/>
                  </a:lnTo>
                  <a:close/>
                  <a:moveTo>
                    <a:pt x="7021" y="0"/>
                  </a:moveTo>
                  <a:lnTo>
                    <a:pt x="7041" y="15"/>
                  </a:lnTo>
                  <a:lnTo>
                    <a:pt x="7137" y="15"/>
                  </a:lnTo>
                  <a:lnTo>
                    <a:pt x="7137" y="0"/>
                  </a:lnTo>
                  <a:close/>
                  <a:moveTo>
                    <a:pt x="7233" y="0"/>
                  </a:moveTo>
                  <a:lnTo>
                    <a:pt x="7248" y="15"/>
                  </a:lnTo>
                  <a:lnTo>
                    <a:pt x="7329" y="15"/>
                  </a:lnTo>
                  <a:lnTo>
                    <a:pt x="7344" y="0"/>
                  </a:lnTo>
                  <a:close/>
                  <a:moveTo>
                    <a:pt x="7441" y="0"/>
                  </a:moveTo>
                  <a:lnTo>
                    <a:pt x="7456" y="15"/>
                  </a:lnTo>
                  <a:lnTo>
                    <a:pt x="7537" y="15"/>
                  </a:lnTo>
                  <a:lnTo>
                    <a:pt x="7552" y="0"/>
                  </a:lnTo>
                  <a:close/>
                  <a:moveTo>
                    <a:pt x="7648" y="0"/>
                  </a:moveTo>
                  <a:lnTo>
                    <a:pt x="7664" y="15"/>
                  </a:lnTo>
                  <a:lnTo>
                    <a:pt x="7745" y="15"/>
                  </a:lnTo>
                  <a:lnTo>
                    <a:pt x="7760" y="0"/>
                  </a:lnTo>
                  <a:close/>
                  <a:moveTo>
                    <a:pt x="7856" y="0"/>
                  </a:moveTo>
                  <a:lnTo>
                    <a:pt x="7856" y="15"/>
                  </a:lnTo>
                  <a:lnTo>
                    <a:pt x="7952" y="15"/>
                  </a:lnTo>
                  <a:lnTo>
                    <a:pt x="7968" y="0"/>
                  </a:lnTo>
                  <a:close/>
                  <a:moveTo>
                    <a:pt x="8064" y="0"/>
                  </a:moveTo>
                  <a:lnTo>
                    <a:pt x="8064" y="15"/>
                  </a:lnTo>
                  <a:lnTo>
                    <a:pt x="8160" y="15"/>
                  </a:lnTo>
                  <a:lnTo>
                    <a:pt x="8175" y="0"/>
                  </a:lnTo>
                  <a:close/>
                  <a:moveTo>
                    <a:pt x="8272" y="0"/>
                  </a:moveTo>
                  <a:lnTo>
                    <a:pt x="8272" y="15"/>
                  </a:lnTo>
                  <a:lnTo>
                    <a:pt x="8368" y="15"/>
                  </a:lnTo>
                  <a:lnTo>
                    <a:pt x="8368" y="0"/>
                  </a:lnTo>
                  <a:close/>
                  <a:moveTo>
                    <a:pt x="8483" y="0"/>
                  </a:moveTo>
                  <a:lnTo>
                    <a:pt x="8483" y="15"/>
                  </a:lnTo>
                  <a:lnTo>
                    <a:pt x="8579" y="15"/>
                  </a:lnTo>
                  <a:lnTo>
                    <a:pt x="8579" y="0"/>
                  </a:lnTo>
                  <a:close/>
                  <a:moveTo>
                    <a:pt x="8676" y="0"/>
                  </a:moveTo>
                  <a:lnTo>
                    <a:pt x="8691" y="15"/>
                  </a:lnTo>
                  <a:lnTo>
                    <a:pt x="8787" y="15"/>
                  </a:lnTo>
                  <a:lnTo>
                    <a:pt x="8787" y="0"/>
                  </a:lnTo>
                  <a:close/>
                  <a:moveTo>
                    <a:pt x="8883" y="0"/>
                  </a:moveTo>
                  <a:lnTo>
                    <a:pt x="8899" y="15"/>
                  </a:lnTo>
                  <a:lnTo>
                    <a:pt x="8995" y="15"/>
                  </a:lnTo>
                  <a:lnTo>
                    <a:pt x="8995" y="0"/>
                  </a:lnTo>
                  <a:close/>
                  <a:moveTo>
                    <a:pt x="9091" y="0"/>
                  </a:moveTo>
                  <a:lnTo>
                    <a:pt x="9106" y="15"/>
                  </a:lnTo>
                  <a:lnTo>
                    <a:pt x="9187" y="15"/>
                  </a:lnTo>
                  <a:lnTo>
                    <a:pt x="9203" y="0"/>
                  </a:lnTo>
                  <a:close/>
                  <a:moveTo>
                    <a:pt x="9299" y="0"/>
                  </a:moveTo>
                  <a:lnTo>
                    <a:pt x="9314" y="15"/>
                  </a:lnTo>
                  <a:lnTo>
                    <a:pt x="9395" y="15"/>
                  </a:lnTo>
                  <a:lnTo>
                    <a:pt x="9410" y="0"/>
                  </a:lnTo>
                  <a:close/>
                  <a:moveTo>
                    <a:pt x="9506" y="0"/>
                  </a:moveTo>
                  <a:lnTo>
                    <a:pt x="9522" y="15"/>
                  </a:lnTo>
                  <a:lnTo>
                    <a:pt x="9603" y="15"/>
                  </a:lnTo>
                  <a:lnTo>
                    <a:pt x="9618" y="0"/>
                  </a:lnTo>
                  <a:close/>
                  <a:moveTo>
                    <a:pt x="9714" y="0"/>
                  </a:moveTo>
                  <a:lnTo>
                    <a:pt x="9714" y="15"/>
                  </a:lnTo>
                  <a:lnTo>
                    <a:pt x="9810" y="15"/>
                  </a:lnTo>
                  <a:lnTo>
                    <a:pt x="9830" y="0"/>
                  </a:lnTo>
                  <a:close/>
                  <a:moveTo>
                    <a:pt x="9926" y="0"/>
                  </a:moveTo>
                  <a:lnTo>
                    <a:pt x="9926" y="15"/>
                  </a:lnTo>
                  <a:lnTo>
                    <a:pt x="10022" y="15"/>
                  </a:lnTo>
                  <a:lnTo>
                    <a:pt x="10022" y="0"/>
                  </a:lnTo>
                  <a:close/>
                  <a:moveTo>
                    <a:pt x="10134" y="0"/>
                  </a:moveTo>
                  <a:lnTo>
                    <a:pt x="10134" y="15"/>
                  </a:lnTo>
                  <a:lnTo>
                    <a:pt x="10230" y="15"/>
                  </a:lnTo>
                  <a:lnTo>
                    <a:pt x="10230" y="0"/>
                  </a:lnTo>
                  <a:close/>
                  <a:moveTo>
                    <a:pt x="10341" y="0"/>
                  </a:moveTo>
                  <a:lnTo>
                    <a:pt x="10341" y="15"/>
                  </a:lnTo>
                  <a:lnTo>
                    <a:pt x="10437" y="15"/>
                  </a:lnTo>
                  <a:lnTo>
                    <a:pt x="10437" y="0"/>
                  </a:lnTo>
                  <a:close/>
                  <a:moveTo>
                    <a:pt x="10534" y="0"/>
                  </a:moveTo>
                  <a:lnTo>
                    <a:pt x="10549" y="15"/>
                  </a:lnTo>
                  <a:lnTo>
                    <a:pt x="10645" y="15"/>
                  </a:lnTo>
                  <a:lnTo>
                    <a:pt x="10645" y="0"/>
                  </a:lnTo>
                  <a:close/>
                  <a:moveTo>
                    <a:pt x="10741" y="0"/>
                  </a:moveTo>
                  <a:lnTo>
                    <a:pt x="10757" y="15"/>
                  </a:lnTo>
                  <a:lnTo>
                    <a:pt x="10807" y="15"/>
                  </a:lnTo>
                  <a:lnTo>
                    <a:pt x="10822" y="0"/>
                  </a:lnTo>
                  <a:close/>
                </a:path>
              </a:pathLst>
            </a:custGeom>
            <a:solidFill>
              <a:srgbClr val="976643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1017125" y="2426850"/>
              <a:ext cx="3058688" cy="5442"/>
            </a:xfrm>
            <a:custGeom>
              <a:avLst/>
              <a:gdLst/>
              <a:ahLst/>
              <a:cxnLst/>
              <a:rect l="l" t="t" r="r" b="b"/>
              <a:pathLst>
                <a:path w="10823" h="20" extrusionOk="0">
                  <a:moveTo>
                    <a:pt x="20" y="1"/>
                  </a:moveTo>
                  <a:lnTo>
                    <a:pt x="1" y="20"/>
                  </a:lnTo>
                  <a:lnTo>
                    <a:pt x="116" y="20"/>
                  </a:lnTo>
                  <a:lnTo>
                    <a:pt x="97" y="1"/>
                  </a:lnTo>
                  <a:close/>
                  <a:moveTo>
                    <a:pt x="228" y="1"/>
                  </a:moveTo>
                  <a:lnTo>
                    <a:pt x="212" y="20"/>
                  </a:lnTo>
                  <a:lnTo>
                    <a:pt x="324" y="20"/>
                  </a:lnTo>
                  <a:lnTo>
                    <a:pt x="308" y="1"/>
                  </a:lnTo>
                  <a:close/>
                  <a:moveTo>
                    <a:pt x="435" y="1"/>
                  </a:moveTo>
                  <a:lnTo>
                    <a:pt x="420" y="20"/>
                  </a:lnTo>
                  <a:lnTo>
                    <a:pt x="531" y="20"/>
                  </a:lnTo>
                  <a:lnTo>
                    <a:pt x="516" y="1"/>
                  </a:lnTo>
                  <a:close/>
                  <a:moveTo>
                    <a:pt x="628" y="1"/>
                  </a:moveTo>
                  <a:lnTo>
                    <a:pt x="628" y="20"/>
                  </a:lnTo>
                  <a:lnTo>
                    <a:pt x="739" y="20"/>
                  </a:lnTo>
                  <a:lnTo>
                    <a:pt x="724" y="1"/>
                  </a:lnTo>
                  <a:close/>
                  <a:moveTo>
                    <a:pt x="835" y="1"/>
                  </a:moveTo>
                  <a:lnTo>
                    <a:pt x="835" y="20"/>
                  </a:lnTo>
                  <a:lnTo>
                    <a:pt x="947" y="20"/>
                  </a:lnTo>
                  <a:lnTo>
                    <a:pt x="932" y="1"/>
                  </a:lnTo>
                  <a:close/>
                  <a:moveTo>
                    <a:pt x="1043" y="1"/>
                  </a:moveTo>
                  <a:lnTo>
                    <a:pt x="1043" y="20"/>
                  </a:lnTo>
                  <a:lnTo>
                    <a:pt x="1139" y="20"/>
                  </a:lnTo>
                  <a:lnTo>
                    <a:pt x="1139" y="1"/>
                  </a:lnTo>
                  <a:close/>
                  <a:moveTo>
                    <a:pt x="1251" y="1"/>
                  </a:moveTo>
                  <a:lnTo>
                    <a:pt x="1251" y="20"/>
                  </a:lnTo>
                  <a:lnTo>
                    <a:pt x="1347" y="20"/>
                  </a:lnTo>
                  <a:lnTo>
                    <a:pt x="1347" y="1"/>
                  </a:lnTo>
                  <a:close/>
                  <a:moveTo>
                    <a:pt x="1462" y="1"/>
                  </a:moveTo>
                  <a:lnTo>
                    <a:pt x="1443" y="20"/>
                  </a:lnTo>
                  <a:lnTo>
                    <a:pt x="1559" y="20"/>
                  </a:lnTo>
                  <a:lnTo>
                    <a:pt x="1559" y="1"/>
                  </a:lnTo>
                  <a:close/>
                  <a:moveTo>
                    <a:pt x="1670" y="1"/>
                  </a:moveTo>
                  <a:lnTo>
                    <a:pt x="1655" y="20"/>
                  </a:lnTo>
                  <a:lnTo>
                    <a:pt x="1766" y="20"/>
                  </a:lnTo>
                  <a:lnTo>
                    <a:pt x="1766" y="1"/>
                  </a:lnTo>
                  <a:close/>
                  <a:moveTo>
                    <a:pt x="1878" y="1"/>
                  </a:moveTo>
                  <a:lnTo>
                    <a:pt x="1862" y="20"/>
                  </a:lnTo>
                  <a:lnTo>
                    <a:pt x="1974" y="20"/>
                  </a:lnTo>
                  <a:lnTo>
                    <a:pt x="1959" y="1"/>
                  </a:lnTo>
                  <a:close/>
                  <a:moveTo>
                    <a:pt x="2086" y="1"/>
                  </a:moveTo>
                  <a:lnTo>
                    <a:pt x="2070" y="20"/>
                  </a:lnTo>
                  <a:lnTo>
                    <a:pt x="2182" y="20"/>
                  </a:lnTo>
                  <a:lnTo>
                    <a:pt x="2166" y="1"/>
                  </a:lnTo>
                  <a:close/>
                  <a:moveTo>
                    <a:pt x="2293" y="1"/>
                  </a:moveTo>
                  <a:lnTo>
                    <a:pt x="2278" y="20"/>
                  </a:lnTo>
                  <a:lnTo>
                    <a:pt x="2390" y="20"/>
                  </a:lnTo>
                  <a:lnTo>
                    <a:pt x="2374" y="1"/>
                  </a:lnTo>
                  <a:close/>
                  <a:moveTo>
                    <a:pt x="2486" y="1"/>
                  </a:moveTo>
                  <a:lnTo>
                    <a:pt x="2486" y="20"/>
                  </a:lnTo>
                  <a:lnTo>
                    <a:pt x="2597" y="20"/>
                  </a:lnTo>
                  <a:lnTo>
                    <a:pt x="2582" y="1"/>
                  </a:lnTo>
                  <a:close/>
                  <a:moveTo>
                    <a:pt x="2693" y="1"/>
                  </a:moveTo>
                  <a:lnTo>
                    <a:pt x="2693" y="20"/>
                  </a:lnTo>
                  <a:lnTo>
                    <a:pt x="2790" y="20"/>
                  </a:lnTo>
                  <a:lnTo>
                    <a:pt x="2790" y="1"/>
                  </a:lnTo>
                  <a:close/>
                  <a:moveTo>
                    <a:pt x="2905" y="1"/>
                  </a:moveTo>
                  <a:lnTo>
                    <a:pt x="2905" y="20"/>
                  </a:lnTo>
                  <a:lnTo>
                    <a:pt x="3001" y="20"/>
                  </a:lnTo>
                  <a:lnTo>
                    <a:pt x="3001" y="1"/>
                  </a:lnTo>
                  <a:close/>
                  <a:moveTo>
                    <a:pt x="3113" y="1"/>
                  </a:moveTo>
                  <a:lnTo>
                    <a:pt x="3113" y="20"/>
                  </a:lnTo>
                  <a:lnTo>
                    <a:pt x="3209" y="20"/>
                  </a:lnTo>
                  <a:lnTo>
                    <a:pt x="3209" y="1"/>
                  </a:lnTo>
                  <a:close/>
                  <a:moveTo>
                    <a:pt x="3321" y="1"/>
                  </a:moveTo>
                  <a:lnTo>
                    <a:pt x="3305" y="20"/>
                  </a:lnTo>
                  <a:lnTo>
                    <a:pt x="3417" y="20"/>
                  </a:lnTo>
                  <a:lnTo>
                    <a:pt x="3417" y="1"/>
                  </a:lnTo>
                  <a:close/>
                  <a:moveTo>
                    <a:pt x="3528" y="1"/>
                  </a:moveTo>
                  <a:lnTo>
                    <a:pt x="3513" y="20"/>
                  </a:lnTo>
                  <a:lnTo>
                    <a:pt x="3624" y="20"/>
                  </a:lnTo>
                  <a:lnTo>
                    <a:pt x="3609" y="1"/>
                  </a:lnTo>
                  <a:close/>
                  <a:moveTo>
                    <a:pt x="3736" y="1"/>
                  </a:moveTo>
                  <a:lnTo>
                    <a:pt x="3721" y="20"/>
                  </a:lnTo>
                  <a:lnTo>
                    <a:pt x="3832" y="20"/>
                  </a:lnTo>
                  <a:lnTo>
                    <a:pt x="3817" y="1"/>
                  </a:lnTo>
                  <a:close/>
                  <a:moveTo>
                    <a:pt x="3944" y="1"/>
                  </a:moveTo>
                  <a:lnTo>
                    <a:pt x="3928" y="20"/>
                  </a:lnTo>
                  <a:lnTo>
                    <a:pt x="4040" y="20"/>
                  </a:lnTo>
                  <a:lnTo>
                    <a:pt x="4025" y="1"/>
                  </a:lnTo>
                  <a:close/>
                  <a:moveTo>
                    <a:pt x="4136" y="1"/>
                  </a:moveTo>
                  <a:lnTo>
                    <a:pt x="4136" y="20"/>
                  </a:lnTo>
                  <a:lnTo>
                    <a:pt x="4251" y="20"/>
                  </a:lnTo>
                  <a:lnTo>
                    <a:pt x="4232" y="1"/>
                  </a:lnTo>
                  <a:close/>
                  <a:moveTo>
                    <a:pt x="4348" y="1"/>
                  </a:moveTo>
                  <a:lnTo>
                    <a:pt x="4348" y="20"/>
                  </a:lnTo>
                  <a:lnTo>
                    <a:pt x="4459" y="20"/>
                  </a:lnTo>
                  <a:lnTo>
                    <a:pt x="4444" y="1"/>
                  </a:lnTo>
                  <a:close/>
                  <a:moveTo>
                    <a:pt x="4555" y="1"/>
                  </a:moveTo>
                  <a:lnTo>
                    <a:pt x="4555" y="20"/>
                  </a:lnTo>
                  <a:lnTo>
                    <a:pt x="4652" y="20"/>
                  </a:lnTo>
                  <a:lnTo>
                    <a:pt x="4652" y="1"/>
                  </a:lnTo>
                  <a:close/>
                  <a:moveTo>
                    <a:pt x="4763" y="1"/>
                  </a:moveTo>
                  <a:lnTo>
                    <a:pt x="4763" y="20"/>
                  </a:lnTo>
                  <a:lnTo>
                    <a:pt x="4859" y="20"/>
                  </a:lnTo>
                  <a:lnTo>
                    <a:pt x="4859" y="1"/>
                  </a:lnTo>
                  <a:close/>
                  <a:moveTo>
                    <a:pt x="4971" y="1"/>
                  </a:moveTo>
                  <a:lnTo>
                    <a:pt x="4955" y="20"/>
                  </a:lnTo>
                  <a:lnTo>
                    <a:pt x="5067" y="20"/>
                  </a:lnTo>
                  <a:lnTo>
                    <a:pt x="5067" y="1"/>
                  </a:lnTo>
                  <a:close/>
                  <a:moveTo>
                    <a:pt x="5179" y="1"/>
                  </a:moveTo>
                  <a:lnTo>
                    <a:pt x="5163" y="20"/>
                  </a:lnTo>
                  <a:lnTo>
                    <a:pt x="5275" y="20"/>
                  </a:lnTo>
                  <a:lnTo>
                    <a:pt x="5275" y="1"/>
                  </a:lnTo>
                  <a:close/>
                  <a:moveTo>
                    <a:pt x="5386" y="1"/>
                  </a:moveTo>
                  <a:lnTo>
                    <a:pt x="5371" y="20"/>
                  </a:lnTo>
                  <a:lnTo>
                    <a:pt x="5483" y="20"/>
                  </a:lnTo>
                  <a:lnTo>
                    <a:pt x="5467" y="1"/>
                  </a:lnTo>
                  <a:close/>
                  <a:moveTo>
                    <a:pt x="5598" y="1"/>
                  </a:moveTo>
                  <a:lnTo>
                    <a:pt x="5579" y="20"/>
                  </a:lnTo>
                  <a:lnTo>
                    <a:pt x="5694" y="20"/>
                  </a:lnTo>
                  <a:lnTo>
                    <a:pt x="5675" y="1"/>
                  </a:lnTo>
                  <a:close/>
                  <a:moveTo>
                    <a:pt x="5806" y="1"/>
                  </a:moveTo>
                  <a:lnTo>
                    <a:pt x="5790" y="20"/>
                  </a:lnTo>
                  <a:lnTo>
                    <a:pt x="5902" y="20"/>
                  </a:lnTo>
                  <a:lnTo>
                    <a:pt x="5886" y="1"/>
                  </a:lnTo>
                  <a:close/>
                  <a:moveTo>
                    <a:pt x="5998" y="1"/>
                  </a:moveTo>
                  <a:lnTo>
                    <a:pt x="5998" y="20"/>
                  </a:lnTo>
                  <a:lnTo>
                    <a:pt x="6110" y="20"/>
                  </a:lnTo>
                  <a:lnTo>
                    <a:pt x="6094" y="1"/>
                  </a:lnTo>
                  <a:close/>
                  <a:moveTo>
                    <a:pt x="6206" y="1"/>
                  </a:moveTo>
                  <a:lnTo>
                    <a:pt x="6206" y="20"/>
                  </a:lnTo>
                  <a:lnTo>
                    <a:pt x="6317" y="20"/>
                  </a:lnTo>
                  <a:lnTo>
                    <a:pt x="6302" y="1"/>
                  </a:lnTo>
                  <a:close/>
                  <a:moveTo>
                    <a:pt x="6413" y="1"/>
                  </a:moveTo>
                  <a:lnTo>
                    <a:pt x="6413" y="20"/>
                  </a:lnTo>
                  <a:lnTo>
                    <a:pt x="6510" y="20"/>
                  </a:lnTo>
                  <a:lnTo>
                    <a:pt x="6510" y="1"/>
                  </a:lnTo>
                  <a:close/>
                  <a:moveTo>
                    <a:pt x="6621" y="1"/>
                  </a:moveTo>
                  <a:lnTo>
                    <a:pt x="6621" y="20"/>
                  </a:lnTo>
                  <a:lnTo>
                    <a:pt x="6717" y="20"/>
                  </a:lnTo>
                  <a:lnTo>
                    <a:pt x="6717" y="1"/>
                  </a:lnTo>
                  <a:close/>
                  <a:moveTo>
                    <a:pt x="6829" y="1"/>
                  </a:moveTo>
                  <a:lnTo>
                    <a:pt x="6814" y="20"/>
                  </a:lnTo>
                  <a:lnTo>
                    <a:pt x="6925" y="20"/>
                  </a:lnTo>
                  <a:lnTo>
                    <a:pt x="6925" y="1"/>
                  </a:lnTo>
                  <a:close/>
                  <a:moveTo>
                    <a:pt x="7041" y="1"/>
                  </a:moveTo>
                  <a:lnTo>
                    <a:pt x="7021" y="20"/>
                  </a:lnTo>
                  <a:lnTo>
                    <a:pt x="7137" y="20"/>
                  </a:lnTo>
                  <a:lnTo>
                    <a:pt x="7137" y="1"/>
                  </a:lnTo>
                  <a:close/>
                  <a:moveTo>
                    <a:pt x="7248" y="1"/>
                  </a:moveTo>
                  <a:lnTo>
                    <a:pt x="7233" y="20"/>
                  </a:lnTo>
                  <a:lnTo>
                    <a:pt x="7344" y="20"/>
                  </a:lnTo>
                  <a:lnTo>
                    <a:pt x="7329" y="1"/>
                  </a:lnTo>
                  <a:close/>
                  <a:moveTo>
                    <a:pt x="7456" y="1"/>
                  </a:moveTo>
                  <a:lnTo>
                    <a:pt x="7441" y="20"/>
                  </a:lnTo>
                  <a:lnTo>
                    <a:pt x="7552" y="20"/>
                  </a:lnTo>
                  <a:lnTo>
                    <a:pt x="7537" y="1"/>
                  </a:lnTo>
                  <a:close/>
                  <a:moveTo>
                    <a:pt x="7664" y="1"/>
                  </a:moveTo>
                  <a:lnTo>
                    <a:pt x="7648" y="20"/>
                  </a:lnTo>
                  <a:lnTo>
                    <a:pt x="7760" y="20"/>
                  </a:lnTo>
                  <a:lnTo>
                    <a:pt x="7745" y="1"/>
                  </a:lnTo>
                  <a:close/>
                  <a:moveTo>
                    <a:pt x="7856" y="1"/>
                  </a:moveTo>
                  <a:lnTo>
                    <a:pt x="7856" y="20"/>
                  </a:lnTo>
                  <a:lnTo>
                    <a:pt x="7968" y="20"/>
                  </a:lnTo>
                  <a:lnTo>
                    <a:pt x="7952" y="1"/>
                  </a:lnTo>
                  <a:close/>
                  <a:moveTo>
                    <a:pt x="8064" y="1"/>
                  </a:moveTo>
                  <a:lnTo>
                    <a:pt x="8064" y="20"/>
                  </a:lnTo>
                  <a:lnTo>
                    <a:pt x="8175" y="20"/>
                  </a:lnTo>
                  <a:lnTo>
                    <a:pt x="8160" y="1"/>
                  </a:lnTo>
                  <a:close/>
                  <a:moveTo>
                    <a:pt x="8272" y="1"/>
                  </a:moveTo>
                  <a:lnTo>
                    <a:pt x="8272" y="20"/>
                  </a:lnTo>
                  <a:lnTo>
                    <a:pt x="8368" y="20"/>
                  </a:lnTo>
                  <a:lnTo>
                    <a:pt x="8368" y="1"/>
                  </a:lnTo>
                  <a:close/>
                  <a:moveTo>
                    <a:pt x="8483" y="1"/>
                  </a:moveTo>
                  <a:lnTo>
                    <a:pt x="8483" y="20"/>
                  </a:lnTo>
                  <a:lnTo>
                    <a:pt x="8579" y="20"/>
                  </a:lnTo>
                  <a:lnTo>
                    <a:pt x="8579" y="1"/>
                  </a:lnTo>
                  <a:close/>
                  <a:moveTo>
                    <a:pt x="8691" y="1"/>
                  </a:moveTo>
                  <a:lnTo>
                    <a:pt x="8676" y="20"/>
                  </a:lnTo>
                  <a:lnTo>
                    <a:pt x="8787" y="20"/>
                  </a:lnTo>
                  <a:lnTo>
                    <a:pt x="8787" y="1"/>
                  </a:lnTo>
                  <a:close/>
                  <a:moveTo>
                    <a:pt x="8899" y="1"/>
                  </a:moveTo>
                  <a:lnTo>
                    <a:pt x="8883" y="20"/>
                  </a:lnTo>
                  <a:lnTo>
                    <a:pt x="8995" y="20"/>
                  </a:lnTo>
                  <a:lnTo>
                    <a:pt x="8995" y="1"/>
                  </a:lnTo>
                  <a:close/>
                  <a:moveTo>
                    <a:pt x="9106" y="1"/>
                  </a:moveTo>
                  <a:lnTo>
                    <a:pt x="9091" y="20"/>
                  </a:lnTo>
                  <a:lnTo>
                    <a:pt x="9203" y="20"/>
                  </a:lnTo>
                  <a:lnTo>
                    <a:pt x="9187" y="1"/>
                  </a:lnTo>
                  <a:close/>
                  <a:moveTo>
                    <a:pt x="9314" y="1"/>
                  </a:moveTo>
                  <a:lnTo>
                    <a:pt x="9299" y="20"/>
                  </a:lnTo>
                  <a:lnTo>
                    <a:pt x="9410" y="20"/>
                  </a:lnTo>
                  <a:lnTo>
                    <a:pt x="9395" y="1"/>
                  </a:lnTo>
                  <a:close/>
                  <a:moveTo>
                    <a:pt x="9522" y="1"/>
                  </a:moveTo>
                  <a:lnTo>
                    <a:pt x="9506" y="20"/>
                  </a:lnTo>
                  <a:lnTo>
                    <a:pt x="9618" y="20"/>
                  </a:lnTo>
                  <a:lnTo>
                    <a:pt x="9603" y="1"/>
                  </a:lnTo>
                  <a:close/>
                  <a:moveTo>
                    <a:pt x="9714" y="1"/>
                  </a:moveTo>
                  <a:lnTo>
                    <a:pt x="9714" y="20"/>
                  </a:lnTo>
                  <a:lnTo>
                    <a:pt x="9830" y="20"/>
                  </a:lnTo>
                  <a:lnTo>
                    <a:pt x="9810" y="1"/>
                  </a:lnTo>
                  <a:close/>
                  <a:moveTo>
                    <a:pt x="9926" y="1"/>
                  </a:moveTo>
                  <a:lnTo>
                    <a:pt x="9926" y="20"/>
                  </a:lnTo>
                  <a:lnTo>
                    <a:pt x="10022" y="20"/>
                  </a:lnTo>
                  <a:lnTo>
                    <a:pt x="10022" y="1"/>
                  </a:lnTo>
                  <a:close/>
                  <a:moveTo>
                    <a:pt x="10134" y="1"/>
                  </a:moveTo>
                  <a:lnTo>
                    <a:pt x="10134" y="20"/>
                  </a:lnTo>
                  <a:lnTo>
                    <a:pt x="10230" y="20"/>
                  </a:lnTo>
                  <a:lnTo>
                    <a:pt x="10230" y="1"/>
                  </a:lnTo>
                  <a:close/>
                  <a:moveTo>
                    <a:pt x="10341" y="1"/>
                  </a:moveTo>
                  <a:lnTo>
                    <a:pt x="10341" y="20"/>
                  </a:lnTo>
                  <a:lnTo>
                    <a:pt x="10437" y="20"/>
                  </a:lnTo>
                  <a:lnTo>
                    <a:pt x="10437" y="1"/>
                  </a:lnTo>
                  <a:close/>
                  <a:moveTo>
                    <a:pt x="10549" y="1"/>
                  </a:moveTo>
                  <a:lnTo>
                    <a:pt x="10534" y="20"/>
                  </a:lnTo>
                  <a:lnTo>
                    <a:pt x="10645" y="20"/>
                  </a:lnTo>
                  <a:lnTo>
                    <a:pt x="10645" y="1"/>
                  </a:lnTo>
                  <a:close/>
                  <a:moveTo>
                    <a:pt x="10757" y="1"/>
                  </a:moveTo>
                  <a:lnTo>
                    <a:pt x="10741" y="20"/>
                  </a:lnTo>
                  <a:lnTo>
                    <a:pt x="10822" y="20"/>
                  </a:lnTo>
                  <a:lnTo>
                    <a:pt x="10807" y="1"/>
                  </a:lnTo>
                  <a:close/>
                </a:path>
              </a:pathLst>
            </a:custGeom>
            <a:solidFill>
              <a:srgbClr val="976643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1017125" y="2068775"/>
              <a:ext cx="3058688" cy="5442"/>
            </a:xfrm>
            <a:custGeom>
              <a:avLst/>
              <a:gdLst/>
              <a:ahLst/>
              <a:cxnLst/>
              <a:rect l="l" t="t" r="r" b="b"/>
              <a:pathLst>
                <a:path w="10823" h="20" extrusionOk="0">
                  <a:moveTo>
                    <a:pt x="20" y="1"/>
                  </a:moveTo>
                  <a:lnTo>
                    <a:pt x="1" y="20"/>
                  </a:lnTo>
                  <a:lnTo>
                    <a:pt x="116" y="20"/>
                  </a:lnTo>
                  <a:lnTo>
                    <a:pt x="97" y="1"/>
                  </a:lnTo>
                  <a:close/>
                  <a:moveTo>
                    <a:pt x="228" y="1"/>
                  </a:moveTo>
                  <a:lnTo>
                    <a:pt x="212" y="20"/>
                  </a:lnTo>
                  <a:lnTo>
                    <a:pt x="324" y="20"/>
                  </a:lnTo>
                  <a:lnTo>
                    <a:pt x="308" y="1"/>
                  </a:lnTo>
                  <a:close/>
                  <a:moveTo>
                    <a:pt x="435" y="1"/>
                  </a:moveTo>
                  <a:lnTo>
                    <a:pt x="420" y="20"/>
                  </a:lnTo>
                  <a:lnTo>
                    <a:pt x="531" y="20"/>
                  </a:lnTo>
                  <a:lnTo>
                    <a:pt x="516" y="1"/>
                  </a:lnTo>
                  <a:close/>
                  <a:moveTo>
                    <a:pt x="628" y="1"/>
                  </a:moveTo>
                  <a:lnTo>
                    <a:pt x="628" y="20"/>
                  </a:lnTo>
                  <a:lnTo>
                    <a:pt x="739" y="20"/>
                  </a:lnTo>
                  <a:lnTo>
                    <a:pt x="724" y="1"/>
                  </a:lnTo>
                  <a:close/>
                  <a:moveTo>
                    <a:pt x="835" y="1"/>
                  </a:moveTo>
                  <a:lnTo>
                    <a:pt x="835" y="20"/>
                  </a:lnTo>
                  <a:lnTo>
                    <a:pt x="947" y="20"/>
                  </a:lnTo>
                  <a:lnTo>
                    <a:pt x="932" y="1"/>
                  </a:lnTo>
                  <a:close/>
                  <a:moveTo>
                    <a:pt x="1043" y="1"/>
                  </a:moveTo>
                  <a:lnTo>
                    <a:pt x="1043" y="20"/>
                  </a:lnTo>
                  <a:lnTo>
                    <a:pt x="1139" y="20"/>
                  </a:lnTo>
                  <a:lnTo>
                    <a:pt x="1139" y="1"/>
                  </a:lnTo>
                  <a:close/>
                  <a:moveTo>
                    <a:pt x="1251" y="1"/>
                  </a:moveTo>
                  <a:lnTo>
                    <a:pt x="1251" y="20"/>
                  </a:lnTo>
                  <a:lnTo>
                    <a:pt x="1347" y="20"/>
                  </a:lnTo>
                  <a:lnTo>
                    <a:pt x="1347" y="1"/>
                  </a:lnTo>
                  <a:close/>
                  <a:moveTo>
                    <a:pt x="1462" y="1"/>
                  </a:moveTo>
                  <a:lnTo>
                    <a:pt x="1443" y="20"/>
                  </a:lnTo>
                  <a:lnTo>
                    <a:pt x="1559" y="20"/>
                  </a:lnTo>
                  <a:lnTo>
                    <a:pt x="1559" y="1"/>
                  </a:lnTo>
                  <a:close/>
                  <a:moveTo>
                    <a:pt x="1670" y="1"/>
                  </a:moveTo>
                  <a:lnTo>
                    <a:pt x="1655" y="20"/>
                  </a:lnTo>
                  <a:lnTo>
                    <a:pt x="1766" y="20"/>
                  </a:lnTo>
                  <a:lnTo>
                    <a:pt x="1766" y="1"/>
                  </a:lnTo>
                  <a:close/>
                  <a:moveTo>
                    <a:pt x="1878" y="1"/>
                  </a:moveTo>
                  <a:lnTo>
                    <a:pt x="1862" y="20"/>
                  </a:lnTo>
                  <a:lnTo>
                    <a:pt x="1974" y="20"/>
                  </a:lnTo>
                  <a:lnTo>
                    <a:pt x="1959" y="1"/>
                  </a:lnTo>
                  <a:close/>
                  <a:moveTo>
                    <a:pt x="2086" y="1"/>
                  </a:moveTo>
                  <a:lnTo>
                    <a:pt x="2070" y="20"/>
                  </a:lnTo>
                  <a:lnTo>
                    <a:pt x="2182" y="20"/>
                  </a:lnTo>
                  <a:lnTo>
                    <a:pt x="2166" y="1"/>
                  </a:lnTo>
                  <a:close/>
                  <a:moveTo>
                    <a:pt x="2293" y="1"/>
                  </a:moveTo>
                  <a:lnTo>
                    <a:pt x="2278" y="20"/>
                  </a:lnTo>
                  <a:lnTo>
                    <a:pt x="2390" y="20"/>
                  </a:lnTo>
                  <a:lnTo>
                    <a:pt x="2374" y="1"/>
                  </a:lnTo>
                  <a:close/>
                  <a:moveTo>
                    <a:pt x="2486" y="1"/>
                  </a:moveTo>
                  <a:lnTo>
                    <a:pt x="2486" y="20"/>
                  </a:lnTo>
                  <a:lnTo>
                    <a:pt x="2597" y="20"/>
                  </a:lnTo>
                  <a:lnTo>
                    <a:pt x="2582" y="1"/>
                  </a:lnTo>
                  <a:close/>
                  <a:moveTo>
                    <a:pt x="2693" y="1"/>
                  </a:moveTo>
                  <a:lnTo>
                    <a:pt x="2693" y="20"/>
                  </a:lnTo>
                  <a:lnTo>
                    <a:pt x="2790" y="20"/>
                  </a:lnTo>
                  <a:lnTo>
                    <a:pt x="2790" y="1"/>
                  </a:lnTo>
                  <a:close/>
                  <a:moveTo>
                    <a:pt x="2905" y="1"/>
                  </a:moveTo>
                  <a:lnTo>
                    <a:pt x="2905" y="20"/>
                  </a:lnTo>
                  <a:lnTo>
                    <a:pt x="3001" y="20"/>
                  </a:lnTo>
                  <a:lnTo>
                    <a:pt x="3001" y="1"/>
                  </a:lnTo>
                  <a:close/>
                  <a:moveTo>
                    <a:pt x="3113" y="1"/>
                  </a:moveTo>
                  <a:lnTo>
                    <a:pt x="3113" y="20"/>
                  </a:lnTo>
                  <a:lnTo>
                    <a:pt x="3209" y="20"/>
                  </a:lnTo>
                  <a:lnTo>
                    <a:pt x="3209" y="1"/>
                  </a:lnTo>
                  <a:close/>
                  <a:moveTo>
                    <a:pt x="3321" y="1"/>
                  </a:moveTo>
                  <a:lnTo>
                    <a:pt x="3305" y="20"/>
                  </a:lnTo>
                  <a:lnTo>
                    <a:pt x="3417" y="20"/>
                  </a:lnTo>
                  <a:lnTo>
                    <a:pt x="3417" y="1"/>
                  </a:lnTo>
                  <a:close/>
                  <a:moveTo>
                    <a:pt x="3528" y="1"/>
                  </a:moveTo>
                  <a:lnTo>
                    <a:pt x="3513" y="20"/>
                  </a:lnTo>
                  <a:lnTo>
                    <a:pt x="3624" y="20"/>
                  </a:lnTo>
                  <a:lnTo>
                    <a:pt x="3609" y="1"/>
                  </a:lnTo>
                  <a:close/>
                  <a:moveTo>
                    <a:pt x="3736" y="1"/>
                  </a:moveTo>
                  <a:lnTo>
                    <a:pt x="3721" y="20"/>
                  </a:lnTo>
                  <a:lnTo>
                    <a:pt x="3832" y="20"/>
                  </a:lnTo>
                  <a:lnTo>
                    <a:pt x="3817" y="1"/>
                  </a:lnTo>
                  <a:close/>
                  <a:moveTo>
                    <a:pt x="3944" y="1"/>
                  </a:moveTo>
                  <a:lnTo>
                    <a:pt x="3928" y="20"/>
                  </a:lnTo>
                  <a:lnTo>
                    <a:pt x="4040" y="20"/>
                  </a:lnTo>
                  <a:lnTo>
                    <a:pt x="4025" y="1"/>
                  </a:lnTo>
                  <a:close/>
                  <a:moveTo>
                    <a:pt x="4136" y="1"/>
                  </a:moveTo>
                  <a:lnTo>
                    <a:pt x="4136" y="20"/>
                  </a:lnTo>
                  <a:lnTo>
                    <a:pt x="4251" y="20"/>
                  </a:lnTo>
                  <a:lnTo>
                    <a:pt x="4232" y="1"/>
                  </a:lnTo>
                  <a:close/>
                  <a:moveTo>
                    <a:pt x="4348" y="1"/>
                  </a:moveTo>
                  <a:lnTo>
                    <a:pt x="4348" y="20"/>
                  </a:lnTo>
                  <a:lnTo>
                    <a:pt x="4459" y="20"/>
                  </a:lnTo>
                  <a:lnTo>
                    <a:pt x="4444" y="1"/>
                  </a:lnTo>
                  <a:close/>
                  <a:moveTo>
                    <a:pt x="4555" y="1"/>
                  </a:moveTo>
                  <a:lnTo>
                    <a:pt x="4555" y="20"/>
                  </a:lnTo>
                  <a:lnTo>
                    <a:pt x="4652" y="20"/>
                  </a:lnTo>
                  <a:lnTo>
                    <a:pt x="4652" y="1"/>
                  </a:lnTo>
                  <a:close/>
                  <a:moveTo>
                    <a:pt x="4763" y="1"/>
                  </a:moveTo>
                  <a:lnTo>
                    <a:pt x="4763" y="20"/>
                  </a:lnTo>
                  <a:lnTo>
                    <a:pt x="4859" y="20"/>
                  </a:lnTo>
                  <a:lnTo>
                    <a:pt x="4859" y="1"/>
                  </a:lnTo>
                  <a:close/>
                  <a:moveTo>
                    <a:pt x="4971" y="1"/>
                  </a:moveTo>
                  <a:lnTo>
                    <a:pt x="4955" y="20"/>
                  </a:lnTo>
                  <a:lnTo>
                    <a:pt x="5067" y="20"/>
                  </a:lnTo>
                  <a:lnTo>
                    <a:pt x="5067" y="1"/>
                  </a:lnTo>
                  <a:close/>
                  <a:moveTo>
                    <a:pt x="5179" y="1"/>
                  </a:moveTo>
                  <a:lnTo>
                    <a:pt x="5163" y="20"/>
                  </a:lnTo>
                  <a:lnTo>
                    <a:pt x="5275" y="20"/>
                  </a:lnTo>
                  <a:lnTo>
                    <a:pt x="5275" y="1"/>
                  </a:lnTo>
                  <a:close/>
                  <a:moveTo>
                    <a:pt x="5386" y="1"/>
                  </a:moveTo>
                  <a:lnTo>
                    <a:pt x="5371" y="20"/>
                  </a:lnTo>
                  <a:lnTo>
                    <a:pt x="5483" y="20"/>
                  </a:lnTo>
                  <a:lnTo>
                    <a:pt x="5467" y="1"/>
                  </a:lnTo>
                  <a:close/>
                  <a:moveTo>
                    <a:pt x="5598" y="1"/>
                  </a:moveTo>
                  <a:lnTo>
                    <a:pt x="5579" y="20"/>
                  </a:lnTo>
                  <a:lnTo>
                    <a:pt x="5694" y="20"/>
                  </a:lnTo>
                  <a:lnTo>
                    <a:pt x="5675" y="1"/>
                  </a:lnTo>
                  <a:close/>
                  <a:moveTo>
                    <a:pt x="5806" y="1"/>
                  </a:moveTo>
                  <a:lnTo>
                    <a:pt x="5790" y="20"/>
                  </a:lnTo>
                  <a:lnTo>
                    <a:pt x="5902" y="20"/>
                  </a:lnTo>
                  <a:lnTo>
                    <a:pt x="5886" y="1"/>
                  </a:lnTo>
                  <a:close/>
                  <a:moveTo>
                    <a:pt x="5998" y="1"/>
                  </a:moveTo>
                  <a:lnTo>
                    <a:pt x="5998" y="20"/>
                  </a:lnTo>
                  <a:lnTo>
                    <a:pt x="6110" y="20"/>
                  </a:lnTo>
                  <a:lnTo>
                    <a:pt x="6094" y="1"/>
                  </a:lnTo>
                  <a:close/>
                  <a:moveTo>
                    <a:pt x="6206" y="1"/>
                  </a:moveTo>
                  <a:lnTo>
                    <a:pt x="6206" y="20"/>
                  </a:lnTo>
                  <a:lnTo>
                    <a:pt x="6317" y="20"/>
                  </a:lnTo>
                  <a:lnTo>
                    <a:pt x="6302" y="1"/>
                  </a:lnTo>
                  <a:close/>
                  <a:moveTo>
                    <a:pt x="6413" y="1"/>
                  </a:moveTo>
                  <a:lnTo>
                    <a:pt x="6413" y="20"/>
                  </a:lnTo>
                  <a:lnTo>
                    <a:pt x="6510" y="20"/>
                  </a:lnTo>
                  <a:lnTo>
                    <a:pt x="6510" y="1"/>
                  </a:lnTo>
                  <a:close/>
                  <a:moveTo>
                    <a:pt x="6621" y="1"/>
                  </a:moveTo>
                  <a:lnTo>
                    <a:pt x="6621" y="20"/>
                  </a:lnTo>
                  <a:lnTo>
                    <a:pt x="6717" y="20"/>
                  </a:lnTo>
                  <a:lnTo>
                    <a:pt x="6717" y="1"/>
                  </a:lnTo>
                  <a:close/>
                  <a:moveTo>
                    <a:pt x="6829" y="1"/>
                  </a:moveTo>
                  <a:lnTo>
                    <a:pt x="6814" y="20"/>
                  </a:lnTo>
                  <a:lnTo>
                    <a:pt x="6925" y="20"/>
                  </a:lnTo>
                  <a:lnTo>
                    <a:pt x="6925" y="1"/>
                  </a:lnTo>
                  <a:close/>
                  <a:moveTo>
                    <a:pt x="7041" y="1"/>
                  </a:moveTo>
                  <a:lnTo>
                    <a:pt x="7021" y="20"/>
                  </a:lnTo>
                  <a:lnTo>
                    <a:pt x="7137" y="20"/>
                  </a:lnTo>
                  <a:lnTo>
                    <a:pt x="7137" y="1"/>
                  </a:lnTo>
                  <a:close/>
                  <a:moveTo>
                    <a:pt x="7248" y="1"/>
                  </a:moveTo>
                  <a:lnTo>
                    <a:pt x="7233" y="20"/>
                  </a:lnTo>
                  <a:lnTo>
                    <a:pt x="7344" y="20"/>
                  </a:lnTo>
                  <a:lnTo>
                    <a:pt x="7329" y="1"/>
                  </a:lnTo>
                  <a:close/>
                  <a:moveTo>
                    <a:pt x="7456" y="1"/>
                  </a:moveTo>
                  <a:lnTo>
                    <a:pt x="7441" y="20"/>
                  </a:lnTo>
                  <a:lnTo>
                    <a:pt x="7552" y="20"/>
                  </a:lnTo>
                  <a:lnTo>
                    <a:pt x="7537" y="1"/>
                  </a:lnTo>
                  <a:close/>
                  <a:moveTo>
                    <a:pt x="7664" y="1"/>
                  </a:moveTo>
                  <a:lnTo>
                    <a:pt x="7648" y="20"/>
                  </a:lnTo>
                  <a:lnTo>
                    <a:pt x="7760" y="20"/>
                  </a:lnTo>
                  <a:lnTo>
                    <a:pt x="7745" y="1"/>
                  </a:lnTo>
                  <a:close/>
                  <a:moveTo>
                    <a:pt x="7856" y="1"/>
                  </a:moveTo>
                  <a:lnTo>
                    <a:pt x="7856" y="20"/>
                  </a:lnTo>
                  <a:lnTo>
                    <a:pt x="7968" y="20"/>
                  </a:lnTo>
                  <a:lnTo>
                    <a:pt x="7952" y="1"/>
                  </a:lnTo>
                  <a:close/>
                  <a:moveTo>
                    <a:pt x="8064" y="1"/>
                  </a:moveTo>
                  <a:lnTo>
                    <a:pt x="8064" y="20"/>
                  </a:lnTo>
                  <a:lnTo>
                    <a:pt x="8175" y="20"/>
                  </a:lnTo>
                  <a:lnTo>
                    <a:pt x="8160" y="1"/>
                  </a:lnTo>
                  <a:close/>
                  <a:moveTo>
                    <a:pt x="8272" y="1"/>
                  </a:moveTo>
                  <a:lnTo>
                    <a:pt x="8272" y="20"/>
                  </a:lnTo>
                  <a:lnTo>
                    <a:pt x="8368" y="20"/>
                  </a:lnTo>
                  <a:lnTo>
                    <a:pt x="8368" y="1"/>
                  </a:lnTo>
                  <a:close/>
                  <a:moveTo>
                    <a:pt x="8483" y="1"/>
                  </a:moveTo>
                  <a:lnTo>
                    <a:pt x="8483" y="20"/>
                  </a:lnTo>
                  <a:lnTo>
                    <a:pt x="8579" y="20"/>
                  </a:lnTo>
                  <a:lnTo>
                    <a:pt x="8579" y="1"/>
                  </a:lnTo>
                  <a:close/>
                  <a:moveTo>
                    <a:pt x="8691" y="1"/>
                  </a:moveTo>
                  <a:lnTo>
                    <a:pt x="8676" y="20"/>
                  </a:lnTo>
                  <a:lnTo>
                    <a:pt x="8787" y="20"/>
                  </a:lnTo>
                  <a:lnTo>
                    <a:pt x="8787" y="1"/>
                  </a:lnTo>
                  <a:close/>
                  <a:moveTo>
                    <a:pt x="8899" y="1"/>
                  </a:moveTo>
                  <a:lnTo>
                    <a:pt x="8883" y="20"/>
                  </a:lnTo>
                  <a:lnTo>
                    <a:pt x="8995" y="20"/>
                  </a:lnTo>
                  <a:lnTo>
                    <a:pt x="8995" y="1"/>
                  </a:lnTo>
                  <a:close/>
                  <a:moveTo>
                    <a:pt x="9106" y="1"/>
                  </a:moveTo>
                  <a:lnTo>
                    <a:pt x="9091" y="20"/>
                  </a:lnTo>
                  <a:lnTo>
                    <a:pt x="9203" y="20"/>
                  </a:lnTo>
                  <a:lnTo>
                    <a:pt x="9187" y="1"/>
                  </a:lnTo>
                  <a:close/>
                  <a:moveTo>
                    <a:pt x="9314" y="1"/>
                  </a:moveTo>
                  <a:lnTo>
                    <a:pt x="9299" y="20"/>
                  </a:lnTo>
                  <a:lnTo>
                    <a:pt x="9410" y="20"/>
                  </a:lnTo>
                  <a:lnTo>
                    <a:pt x="9395" y="1"/>
                  </a:lnTo>
                  <a:close/>
                  <a:moveTo>
                    <a:pt x="9522" y="1"/>
                  </a:moveTo>
                  <a:lnTo>
                    <a:pt x="9506" y="20"/>
                  </a:lnTo>
                  <a:lnTo>
                    <a:pt x="9618" y="20"/>
                  </a:lnTo>
                  <a:lnTo>
                    <a:pt x="9603" y="1"/>
                  </a:lnTo>
                  <a:close/>
                  <a:moveTo>
                    <a:pt x="9714" y="1"/>
                  </a:moveTo>
                  <a:lnTo>
                    <a:pt x="9714" y="20"/>
                  </a:lnTo>
                  <a:lnTo>
                    <a:pt x="9830" y="20"/>
                  </a:lnTo>
                  <a:lnTo>
                    <a:pt x="9810" y="1"/>
                  </a:lnTo>
                  <a:close/>
                  <a:moveTo>
                    <a:pt x="9926" y="1"/>
                  </a:moveTo>
                  <a:lnTo>
                    <a:pt x="9926" y="20"/>
                  </a:lnTo>
                  <a:lnTo>
                    <a:pt x="10022" y="20"/>
                  </a:lnTo>
                  <a:lnTo>
                    <a:pt x="10022" y="1"/>
                  </a:lnTo>
                  <a:close/>
                  <a:moveTo>
                    <a:pt x="10134" y="1"/>
                  </a:moveTo>
                  <a:lnTo>
                    <a:pt x="10134" y="20"/>
                  </a:lnTo>
                  <a:lnTo>
                    <a:pt x="10230" y="20"/>
                  </a:lnTo>
                  <a:lnTo>
                    <a:pt x="10230" y="1"/>
                  </a:lnTo>
                  <a:close/>
                  <a:moveTo>
                    <a:pt x="10341" y="1"/>
                  </a:moveTo>
                  <a:lnTo>
                    <a:pt x="10341" y="20"/>
                  </a:lnTo>
                  <a:lnTo>
                    <a:pt x="10437" y="20"/>
                  </a:lnTo>
                  <a:lnTo>
                    <a:pt x="10437" y="1"/>
                  </a:lnTo>
                  <a:close/>
                  <a:moveTo>
                    <a:pt x="10549" y="1"/>
                  </a:moveTo>
                  <a:lnTo>
                    <a:pt x="10534" y="20"/>
                  </a:lnTo>
                  <a:lnTo>
                    <a:pt x="10645" y="20"/>
                  </a:lnTo>
                  <a:lnTo>
                    <a:pt x="10645" y="1"/>
                  </a:lnTo>
                  <a:close/>
                  <a:moveTo>
                    <a:pt x="10757" y="1"/>
                  </a:moveTo>
                  <a:lnTo>
                    <a:pt x="10741" y="20"/>
                  </a:lnTo>
                  <a:lnTo>
                    <a:pt x="10822" y="20"/>
                  </a:lnTo>
                  <a:lnTo>
                    <a:pt x="10807" y="1"/>
                  </a:lnTo>
                  <a:close/>
                </a:path>
              </a:pathLst>
            </a:custGeom>
            <a:solidFill>
              <a:srgbClr val="976643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39"/>
          <p:cNvSpPr txBox="1">
            <a:spLocks noGrp="1"/>
          </p:cNvSpPr>
          <p:nvPr>
            <p:ph type="title"/>
          </p:nvPr>
        </p:nvSpPr>
        <p:spPr>
          <a:xfrm>
            <a:off x="1372600" y="476672"/>
            <a:ext cx="3991488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 smtClean="0"/>
              <a:t>Raden</a:t>
            </a:r>
            <a:r>
              <a:rPr lang="en-US" sz="2000" dirty="0" smtClean="0"/>
              <a:t> </a:t>
            </a:r>
            <a:r>
              <a:rPr lang="en-US" sz="2000" dirty="0" err="1" smtClean="0"/>
              <a:t>Mas</a:t>
            </a:r>
            <a:r>
              <a:rPr lang="en-US" sz="2000" dirty="0" smtClean="0"/>
              <a:t> </a:t>
            </a:r>
            <a:r>
              <a:rPr lang="en-US" sz="2000" dirty="0" err="1" smtClean="0"/>
              <a:t>Tirto</a:t>
            </a:r>
            <a:r>
              <a:rPr lang="en-US" sz="2000" dirty="0" smtClean="0"/>
              <a:t> </a:t>
            </a:r>
            <a:r>
              <a:rPr lang="en-US" sz="2000" dirty="0" err="1" smtClean="0"/>
              <a:t>Adhi</a:t>
            </a:r>
            <a:r>
              <a:rPr lang="en-US" sz="2000" dirty="0" smtClean="0"/>
              <a:t> </a:t>
            </a:r>
            <a:r>
              <a:rPr lang="en-US" sz="2000" dirty="0" err="1" smtClean="0"/>
              <a:t>Suryo</a:t>
            </a:r>
            <a:endParaRPr lang="en-US" sz="2000" dirty="0"/>
          </a:p>
        </p:txBody>
      </p:sp>
      <p:pic>
        <p:nvPicPr>
          <p:cNvPr id="32" name="Picture 31" descr="http://3.bp.blogspot.com/-cyguHuPyCBM/VKqDWTZdbTI/AAAAAAAAAaA/ccxLMQnCrqQ/s1600/tirtoadhisoerj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268760"/>
            <a:ext cx="26642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Google Shape;647;p39"/>
          <p:cNvSpPr txBox="1">
            <a:spLocks noGrp="1"/>
          </p:cNvSpPr>
          <p:nvPr>
            <p:ph type="subTitle" idx="1"/>
          </p:nvPr>
        </p:nvSpPr>
        <p:spPr>
          <a:xfrm>
            <a:off x="755576" y="980728"/>
            <a:ext cx="4824536" cy="5040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300" dirty="0" smtClean="0"/>
              <a:t>	</a:t>
            </a:r>
            <a:r>
              <a:rPr lang="en-US" sz="1300" dirty="0" err="1" smtClean="0"/>
              <a:t>Raden</a:t>
            </a:r>
            <a:r>
              <a:rPr lang="en-US" sz="1300" dirty="0" smtClean="0"/>
              <a:t> </a:t>
            </a:r>
            <a:r>
              <a:rPr lang="en-US" sz="1300" dirty="0" err="1" smtClean="0"/>
              <a:t>Mas</a:t>
            </a:r>
            <a:r>
              <a:rPr lang="en-US" sz="1300" dirty="0" smtClean="0"/>
              <a:t> </a:t>
            </a:r>
            <a:r>
              <a:rPr lang="en-US" sz="1300" dirty="0" err="1" smtClean="0"/>
              <a:t>Djokomono</a:t>
            </a:r>
            <a:r>
              <a:rPr lang="en-US" sz="1300" dirty="0" smtClean="0"/>
              <a:t> </a:t>
            </a:r>
            <a:r>
              <a:rPr lang="en-US" sz="1300" dirty="0" err="1" smtClean="0"/>
              <a:t>Tirto</a:t>
            </a:r>
            <a:r>
              <a:rPr lang="en-US" sz="1300" dirty="0" smtClean="0"/>
              <a:t> </a:t>
            </a:r>
            <a:r>
              <a:rPr lang="en-US" sz="1300" dirty="0" err="1" smtClean="0"/>
              <a:t>Adhi</a:t>
            </a:r>
            <a:r>
              <a:rPr lang="en-US" sz="1300" dirty="0" smtClean="0"/>
              <a:t> </a:t>
            </a:r>
            <a:r>
              <a:rPr lang="en-US" sz="1300" dirty="0" err="1" smtClean="0"/>
              <a:t>Soerjo</a:t>
            </a:r>
            <a:r>
              <a:rPr lang="en-US" sz="1300" dirty="0" smtClean="0"/>
              <a:t> </a:t>
            </a:r>
            <a:r>
              <a:rPr lang="en-US" sz="1300" dirty="0" err="1" smtClean="0"/>
              <a:t>adalah</a:t>
            </a:r>
            <a:r>
              <a:rPr lang="en-US" sz="1300" dirty="0" smtClean="0"/>
              <a:t> </a:t>
            </a:r>
            <a:r>
              <a:rPr lang="en-US" sz="1300" dirty="0" err="1" smtClean="0"/>
              <a:t>perintis</a:t>
            </a:r>
            <a:r>
              <a:rPr lang="en-US" sz="1300" dirty="0" smtClean="0"/>
              <a:t> </a:t>
            </a:r>
            <a:r>
              <a:rPr lang="en-US" sz="1300" dirty="0" err="1" smtClean="0"/>
              <a:t>Pers</a:t>
            </a:r>
            <a:r>
              <a:rPr lang="en-US" sz="1300" dirty="0" smtClean="0"/>
              <a:t> </a:t>
            </a:r>
            <a:r>
              <a:rPr lang="en-US" sz="1300" dirty="0" err="1" smtClean="0"/>
              <a:t>Nasional</a:t>
            </a:r>
            <a:r>
              <a:rPr lang="en-US" sz="1300" dirty="0" smtClean="0"/>
              <a:t> Indonesia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tokoh</a:t>
            </a:r>
            <a:r>
              <a:rPr lang="en-US" sz="1300" dirty="0" smtClean="0"/>
              <a:t> </a:t>
            </a:r>
            <a:r>
              <a:rPr lang="en-US" sz="1300" dirty="0" err="1" smtClean="0"/>
              <a:t>kebangkitan</a:t>
            </a:r>
            <a:r>
              <a:rPr lang="en-US" sz="1300" dirty="0" smtClean="0"/>
              <a:t> </a:t>
            </a:r>
            <a:r>
              <a:rPr lang="en-US" sz="1300" dirty="0" err="1" smtClean="0"/>
              <a:t>Nasional</a:t>
            </a:r>
            <a:r>
              <a:rPr lang="en-US" sz="1300" dirty="0" smtClean="0"/>
              <a:t> Indonesia. </a:t>
            </a:r>
            <a:r>
              <a:rPr lang="en-US" sz="1300" dirty="0" err="1" smtClean="0"/>
              <a:t>Ia</a:t>
            </a:r>
            <a:r>
              <a:rPr lang="en-US" sz="1300" dirty="0" smtClean="0"/>
              <a:t> </a:t>
            </a:r>
            <a:r>
              <a:rPr lang="en-US" sz="1300" dirty="0" err="1" smtClean="0"/>
              <a:t>juga</a:t>
            </a:r>
            <a:r>
              <a:rPr lang="en-US" sz="1300" dirty="0" smtClean="0"/>
              <a:t> </a:t>
            </a:r>
            <a:r>
              <a:rPr lang="en-US" sz="1300" dirty="0" err="1" smtClean="0"/>
              <a:t>dianggap</a:t>
            </a:r>
            <a:r>
              <a:rPr lang="en-US" sz="1300" dirty="0" smtClean="0"/>
              <a:t> </a:t>
            </a:r>
            <a:r>
              <a:rPr lang="en-US" sz="1300" dirty="0" err="1" smtClean="0"/>
              <a:t>sebagai</a:t>
            </a:r>
            <a:r>
              <a:rPr lang="en-US" sz="1300" dirty="0" smtClean="0"/>
              <a:t> </a:t>
            </a:r>
            <a:r>
              <a:rPr lang="en-US" sz="1300" dirty="0" err="1" smtClean="0"/>
              <a:t>orang</a:t>
            </a:r>
            <a:r>
              <a:rPr lang="en-US" sz="1300" dirty="0" smtClean="0"/>
              <a:t> yang paling </a:t>
            </a:r>
            <a:r>
              <a:rPr lang="en-US" sz="1300" dirty="0" err="1" smtClean="0"/>
              <a:t>berjasa</a:t>
            </a:r>
            <a:r>
              <a:rPr lang="en-US" sz="1300" dirty="0" smtClean="0"/>
              <a:t> </a:t>
            </a:r>
            <a:r>
              <a:rPr lang="en-US" sz="1300" dirty="0" err="1" smtClean="0"/>
              <a:t>atas</a:t>
            </a:r>
            <a:r>
              <a:rPr lang="en-US" sz="1300" dirty="0" smtClean="0"/>
              <a:t> </a:t>
            </a:r>
            <a:r>
              <a:rPr lang="en-US" sz="1300" dirty="0" err="1" smtClean="0"/>
              <a:t>bangkitnya</a:t>
            </a:r>
            <a:r>
              <a:rPr lang="en-US" sz="1300" dirty="0" smtClean="0"/>
              <a:t> </a:t>
            </a:r>
            <a:r>
              <a:rPr lang="en-US" sz="1300" dirty="0" err="1" smtClean="0"/>
              <a:t>pergerakan</a:t>
            </a:r>
            <a:r>
              <a:rPr lang="en-US" sz="1300" dirty="0" smtClean="0"/>
              <a:t> </a:t>
            </a:r>
            <a:r>
              <a:rPr lang="en-US" sz="1300" dirty="0" err="1" smtClean="0"/>
              <a:t>kaum</a:t>
            </a:r>
            <a:r>
              <a:rPr lang="en-US" sz="1300" dirty="0" smtClean="0"/>
              <a:t> </a:t>
            </a:r>
            <a:r>
              <a:rPr lang="en-US" sz="1300" dirty="0" err="1" smtClean="0"/>
              <a:t>terdidik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Indonesia. </a:t>
            </a:r>
            <a:r>
              <a:rPr lang="en-US" sz="1300" dirty="0" err="1" smtClean="0"/>
              <a:t>Meskipun</a:t>
            </a:r>
            <a:r>
              <a:rPr lang="en-US" sz="1300" dirty="0" smtClean="0"/>
              <a:t> </a:t>
            </a:r>
            <a:r>
              <a:rPr lang="en-US" sz="1300" dirty="0" err="1" smtClean="0"/>
              <a:t>lahir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daerah</a:t>
            </a:r>
            <a:r>
              <a:rPr lang="en-US" sz="1300" dirty="0" smtClean="0"/>
              <a:t> </a:t>
            </a:r>
            <a:r>
              <a:rPr lang="en-US" sz="1300" dirty="0" err="1" smtClean="0"/>
              <a:t>Blora</a:t>
            </a:r>
            <a:r>
              <a:rPr lang="en-US" sz="1300" dirty="0" smtClean="0"/>
              <a:t>, </a:t>
            </a:r>
            <a:r>
              <a:rPr lang="en-US" sz="1300" dirty="0" err="1" smtClean="0"/>
              <a:t>Jawa</a:t>
            </a:r>
            <a:r>
              <a:rPr lang="en-US" sz="1300" dirty="0" smtClean="0"/>
              <a:t> Barat, </a:t>
            </a:r>
            <a:r>
              <a:rPr lang="en-US" sz="1300" dirty="0" err="1" smtClean="0"/>
              <a:t>namun</a:t>
            </a:r>
            <a:r>
              <a:rPr lang="en-US" sz="1300" dirty="0" smtClean="0"/>
              <a:t> </a:t>
            </a:r>
            <a:r>
              <a:rPr lang="en-US" sz="1300" dirty="0" err="1" smtClean="0"/>
              <a:t>Tirto</a:t>
            </a:r>
            <a:r>
              <a:rPr lang="en-US" sz="1300" dirty="0" smtClean="0"/>
              <a:t> </a:t>
            </a:r>
            <a:r>
              <a:rPr lang="en-US" sz="1300" dirty="0" err="1" smtClean="0"/>
              <a:t>lebih</a:t>
            </a:r>
            <a:r>
              <a:rPr lang="en-US" sz="1300" dirty="0" smtClean="0"/>
              <a:t> lama </a:t>
            </a:r>
            <a:r>
              <a:rPr lang="en-US" sz="1300" dirty="0" err="1" smtClean="0"/>
              <a:t>tinggal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wilayah</a:t>
            </a:r>
            <a:r>
              <a:rPr lang="en-US" sz="1300" dirty="0" smtClean="0"/>
              <a:t> Bandung, </a:t>
            </a:r>
            <a:r>
              <a:rPr lang="en-US" sz="1300" dirty="0" err="1" smtClean="0"/>
              <a:t>Jawa</a:t>
            </a:r>
            <a:r>
              <a:rPr lang="en-US" sz="1300" dirty="0" smtClean="0"/>
              <a:t> Barat. </a:t>
            </a:r>
            <a:r>
              <a:rPr lang="en-US" sz="1300" dirty="0" err="1" smtClean="0"/>
              <a:t>sejak</a:t>
            </a:r>
            <a:r>
              <a:rPr lang="en-US" sz="1300" dirty="0" smtClean="0"/>
              <a:t> </a:t>
            </a:r>
            <a:r>
              <a:rPr lang="en-US" sz="1300" dirty="0" err="1" smtClean="0"/>
              <a:t>usia</a:t>
            </a:r>
            <a:r>
              <a:rPr lang="en-US" sz="1300" dirty="0" smtClean="0"/>
              <a:t> </a:t>
            </a:r>
            <a:r>
              <a:rPr lang="en-US" sz="1300" dirty="0" err="1" smtClean="0"/>
              <a:t>muda</a:t>
            </a:r>
            <a:r>
              <a:rPr lang="en-US" sz="1300" dirty="0" smtClean="0"/>
              <a:t>, </a:t>
            </a:r>
            <a:r>
              <a:rPr lang="en-US" sz="1300" dirty="0" err="1" smtClean="0"/>
              <a:t>ia</a:t>
            </a:r>
            <a:r>
              <a:rPr lang="en-US" sz="1300" dirty="0" smtClean="0"/>
              <a:t> </a:t>
            </a:r>
            <a:r>
              <a:rPr lang="en-US" sz="1300" dirty="0" err="1" smtClean="0"/>
              <a:t>rajin</a:t>
            </a:r>
            <a:r>
              <a:rPr lang="en-US" sz="1300" dirty="0" smtClean="0"/>
              <a:t> </a:t>
            </a:r>
            <a:r>
              <a:rPr lang="en-US" sz="1300" dirty="0" err="1" smtClean="0"/>
              <a:t>mengirimkan</a:t>
            </a:r>
            <a:r>
              <a:rPr lang="en-US" sz="1300" dirty="0" smtClean="0"/>
              <a:t> </a:t>
            </a:r>
            <a:r>
              <a:rPr lang="en-US" sz="1300" dirty="0" err="1" smtClean="0"/>
              <a:t>tulisan-tulisannya</a:t>
            </a:r>
            <a:r>
              <a:rPr lang="en-US" sz="1300" dirty="0" smtClean="0"/>
              <a:t> </a:t>
            </a:r>
            <a:r>
              <a:rPr lang="en-US" sz="1300" dirty="0" err="1" smtClean="0"/>
              <a:t>ke</a:t>
            </a:r>
            <a:r>
              <a:rPr lang="en-US" sz="1300" dirty="0" smtClean="0"/>
              <a:t> </a:t>
            </a:r>
            <a:r>
              <a:rPr lang="en-US" sz="1300" dirty="0" err="1" smtClean="0"/>
              <a:t>sejumlah</a:t>
            </a:r>
            <a:r>
              <a:rPr lang="en-US" sz="1300" dirty="0" smtClean="0"/>
              <a:t> </a:t>
            </a:r>
            <a:r>
              <a:rPr lang="en-US" sz="1300" dirty="0" err="1" smtClean="0"/>
              <a:t>surat</a:t>
            </a:r>
            <a:r>
              <a:rPr lang="en-US" sz="1300" dirty="0" smtClean="0"/>
              <a:t> </a:t>
            </a:r>
            <a:r>
              <a:rPr lang="en-US" sz="1300" dirty="0" err="1" smtClean="0"/>
              <a:t>kabar</a:t>
            </a:r>
            <a:r>
              <a:rPr lang="en-US" sz="1300" dirty="0" smtClean="0"/>
              <a:t> </a:t>
            </a:r>
            <a:r>
              <a:rPr lang="en-US" sz="1300" dirty="0" err="1" smtClean="0"/>
              <a:t>dalam</a:t>
            </a:r>
            <a:r>
              <a:rPr lang="en-US" sz="1300" dirty="0" smtClean="0"/>
              <a:t> </a:t>
            </a:r>
            <a:r>
              <a:rPr lang="en-US" sz="1300" dirty="0" err="1" smtClean="0"/>
              <a:t>bahasa</a:t>
            </a:r>
            <a:r>
              <a:rPr lang="en-US" sz="1300" dirty="0" smtClean="0"/>
              <a:t> </a:t>
            </a:r>
            <a:r>
              <a:rPr lang="en-US" sz="1300" dirty="0" err="1" smtClean="0"/>
              <a:t>Belanda</a:t>
            </a:r>
            <a:r>
              <a:rPr lang="en-US" sz="1300" dirty="0" smtClean="0"/>
              <a:t>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Jawa</a:t>
            </a:r>
            <a:r>
              <a:rPr lang="en-US" sz="1300" dirty="0" smtClean="0"/>
              <a:t>. </a:t>
            </a:r>
            <a:r>
              <a:rPr lang="en-US" sz="1300" dirty="0" err="1" smtClean="0"/>
              <a:t>Ia</a:t>
            </a:r>
            <a:r>
              <a:rPr lang="en-US" sz="1300" dirty="0" smtClean="0"/>
              <a:t> </a:t>
            </a:r>
            <a:r>
              <a:rPr lang="en-US" sz="1300" dirty="0" err="1" smtClean="0"/>
              <a:t>juga</a:t>
            </a:r>
            <a:r>
              <a:rPr lang="en-US" sz="1300" dirty="0" smtClean="0"/>
              <a:t> </a:t>
            </a:r>
            <a:r>
              <a:rPr lang="en-US" sz="1300" dirty="0" err="1" smtClean="0"/>
              <a:t>pernah</a:t>
            </a:r>
            <a:r>
              <a:rPr lang="en-US" sz="1300" dirty="0" smtClean="0"/>
              <a:t> </a:t>
            </a:r>
            <a:r>
              <a:rPr lang="en-US" sz="1300" dirty="0" err="1" smtClean="0"/>
              <a:t>membantu</a:t>
            </a:r>
            <a:r>
              <a:rPr lang="en-US" sz="1300" dirty="0" smtClean="0"/>
              <a:t> </a:t>
            </a:r>
            <a:r>
              <a:rPr lang="en-US" sz="1300" dirty="0" err="1" smtClean="0"/>
              <a:t>Chabar</a:t>
            </a:r>
            <a:r>
              <a:rPr lang="en-US" sz="1300" dirty="0" smtClean="0"/>
              <a:t> </a:t>
            </a:r>
            <a:r>
              <a:rPr lang="en-US" sz="1300" dirty="0" err="1" smtClean="0"/>
              <a:t>hindia</a:t>
            </a:r>
            <a:r>
              <a:rPr lang="en-US" sz="1300" dirty="0" smtClean="0"/>
              <a:t> </a:t>
            </a:r>
            <a:r>
              <a:rPr lang="en-US" sz="1300" dirty="0" err="1" smtClean="0"/>
              <a:t>Olanda</a:t>
            </a:r>
            <a:r>
              <a:rPr lang="en-US" sz="1300" dirty="0" smtClean="0"/>
              <a:t> </a:t>
            </a:r>
            <a:r>
              <a:rPr lang="en-US" sz="1300" dirty="0" err="1" smtClean="0"/>
              <a:t>pimpinan</a:t>
            </a:r>
            <a:r>
              <a:rPr lang="en-US" sz="1300" dirty="0" smtClean="0"/>
              <a:t> Alex </a:t>
            </a:r>
            <a:r>
              <a:rPr lang="en-US" sz="1300" dirty="0" err="1" smtClean="0"/>
              <a:t>Regensburgh</a:t>
            </a:r>
            <a:r>
              <a:rPr lang="en-US" sz="1300" dirty="0" smtClean="0"/>
              <a:t> </a:t>
            </a:r>
            <a:r>
              <a:rPr lang="en-US" sz="1300" dirty="0" err="1" smtClean="0"/>
              <a:t>selama</a:t>
            </a:r>
            <a:r>
              <a:rPr lang="en-US" sz="1300" dirty="0" smtClean="0"/>
              <a:t> </a:t>
            </a:r>
            <a:r>
              <a:rPr lang="en-US" sz="1300" dirty="0" err="1" smtClean="0"/>
              <a:t>dua</a:t>
            </a:r>
            <a:r>
              <a:rPr lang="en-US" sz="1300" dirty="0" smtClean="0"/>
              <a:t> </a:t>
            </a:r>
            <a:r>
              <a:rPr lang="en-US" sz="1300" dirty="0" err="1" smtClean="0"/>
              <a:t>tahun</a:t>
            </a:r>
            <a:r>
              <a:rPr lang="en-US" sz="1300" dirty="0" smtClean="0"/>
              <a:t> </a:t>
            </a:r>
            <a:r>
              <a:rPr lang="en-US" sz="1300" dirty="0" err="1" smtClean="0"/>
              <a:t>sebelum</a:t>
            </a:r>
            <a:r>
              <a:rPr lang="en-US" sz="1300" dirty="0" smtClean="0"/>
              <a:t> </a:t>
            </a:r>
            <a:r>
              <a:rPr lang="en-US" sz="1300" dirty="0" err="1" smtClean="0"/>
              <a:t>pindah</a:t>
            </a:r>
            <a:r>
              <a:rPr lang="en-US" sz="1300" dirty="0" smtClean="0"/>
              <a:t> </a:t>
            </a:r>
            <a:r>
              <a:rPr lang="en-US" sz="1300" dirty="0" err="1" smtClean="0"/>
              <a:t>menjadi</a:t>
            </a:r>
            <a:r>
              <a:rPr lang="en-US" sz="1300" dirty="0" smtClean="0"/>
              <a:t> </a:t>
            </a:r>
            <a:r>
              <a:rPr lang="en-US" sz="1300" dirty="0" err="1" smtClean="0"/>
              <a:t>redaktur</a:t>
            </a:r>
            <a:r>
              <a:rPr lang="en-US" sz="1300" dirty="0" smtClean="0"/>
              <a:t> </a:t>
            </a:r>
            <a:r>
              <a:rPr lang="en-US" sz="1300" dirty="0" err="1" smtClean="0"/>
              <a:t>Pembrita</a:t>
            </a:r>
            <a:r>
              <a:rPr lang="en-US" sz="1300" dirty="0" smtClean="0"/>
              <a:t> </a:t>
            </a:r>
            <a:r>
              <a:rPr lang="en-US" sz="1300" dirty="0" err="1" smtClean="0"/>
              <a:t>Betawi</a:t>
            </a:r>
            <a:r>
              <a:rPr lang="en-US" sz="1300" dirty="0" smtClean="0"/>
              <a:t>, </a:t>
            </a:r>
            <a:r>
              <a:rPr lang="en-US" sz="1300" dirty="0" err="1" smtClean="0"/>
              <a:t>Pimpinan</a:t>
            </a:r>
            <a:r>
              <a:rPr lang="en-US" sz="1300" dirty="0" smtClean="0"/>
              <a:t> F. </a:t>
            </a:r>
            <a:r>
              <a:rPr lang="en-US" sz="1300" dirty="0" err="1" smtClean="0"/>
              <a:t>Wriggers</a:t>
            </a:r>
            <a:r>
              <a:rPr lang="en-US" sz="1300" dirty="0" smtClean="0"/>
              <a:t>, yang </a:t>
            </a:r>
            <a:r>
              <a:rPr lang="en-US" sz="1300" dirty="0" err="1" smtClean="0"/>
              <a:t>tak</a:t>
            </a:r>
            <a:r>
              <a:rPr lang="en-US" sz="1300" dirty="0" smtClean="0"/>
              <a:t> lama </a:t>
            </a:r>
            <a:r>
              <a:rPr lang="en-US" sz="1300" dirty="0" err="1" smtClean="0"/>
              <a:t>kemudian</a:t>
            </a:r>
            <a:r>
              <a:rPr lang="en-US" sz="1300" dirty="0" smtClean="0"/>
              <a:t> </a:t>
            </a:r>
            <a:r>
              <a:rPr lang="en-US" sz="1300" dirty="0" err="1" smtClean="0"/>
              <a:t>digantikannya</a:t>
            </a:r>
            <a:r>
              <a:rPr lang="en-US" sz="1300" dirty="0" smtClean="0"/>
              <a:t>.</a:t>
            </a:r>
          </a:p>
          <a:p>
            <a:r>
              <a:rPr lang="en-US" sz="1300" dirty="0" smtClean="0"/>
              <a:t>	</a:t>
            </a:r>
          </a:p>
          <a:p>
            <a:r>
              <a:rPr lang="en-US" sz="1300" dirty="0" smtClean="0"/>
              <a:t>	</a:t>
            </a:r>
            <a:r>
              <a:rPr lang="en-US" sz="1300" dirty="0" err="1" smtClean="0"/>
              <a:t>Menerbitkan</a:t>
            </a:r>
            <a:r>
              <a:rPr lang="en-US" sz="1300" dirty="0" smtClean="0"/>
              <a:t> </a:t>
            </a:r>
            <a:r>
              <a:rPr lang="en-US" sz="1300" dirty="0" err="1" smtClean="0"/>
              <a:t>surat</a:t>
            </a:r>
            <a:r>
              <a:rPr lang="en-US" sz="1300" dirty="0" smtClean="0"/>
              <a:t> </a:t>
            </a:r>
            <a:r>
              <a:rPr lang="en-US" sz="1300" dirty="0" err="1" smtClean="0"/>
              <a:t>kabar</a:t>
            </a:r>
            <a:r>
              <a:rPr lang="en-US" sz="1300" dirty="0" smtClean="0"/>
              <a:t> </a:t>
            </a:r>
            <a:r>
              <a:rPr lang="en-US" sz="1300" dirty="0" err="1" smtClean="0"/>
              <a:t>Soenda</a:t>
            </a:r>
            <a:r>
              <a:rPr lang="en-US" sz="1300" dirty="0" smtClean="0"/>
              <a:t> </a:t>
            </a:r>
            <a:r>
              <a:rPr lang="en-US" sz="1300" dirty="0" err="1" smtClean="0"/>
              <a:t>Berita</a:t>
            </a:r>
            <a:r>
              <a:rPr lang="en-US" sz="1300" dirty="0" smtClean="0"/>
              <a:t> (1903-1905) </a:t>
            </a:r>
            <a:r>
              <a:rPr lang="en-US" sz="1300" dirty="0" err="1" smtClean="0"/>
              <a:t>dan</a:t>
            </a:r>
            <a:r>
              <a:rPr lang="en-US" sz="1300" dirty="0" smtClean="0"/>
              <a:t> Medan </a:t>
            </a:r>
            <a:r>
              <a:rPr lang="en-US" sz="1300" dirty="0" err="1" smtClean="0"/>
              <a:t>Prijaji</a:t>
            </a:r>
            <a:r>
              <a:rPr lang="en-US" sz="1300" dirty="0" smtClean="0"/>
              <a:t> (1907) </a:t>
            </a:r>
            <a:r>
              <a:rPr lang="en-US" sz="1300" dirty="0" err="1" smtClean="0"/>
              <a:t>serta</a:t>
            </a:r>
            <a:r>
              <a:rPr lang="en-US" sz="1300" dirty="0" smtClean="0"/>
              <a:t> </a:t>
            </a:r>
            <a:r>
              <a:rPr lang="en-US" sz="1300" dirty="0" err="1" smtClean="0"/>
              <a:t>Putri</a:t>
            </a:r>
            <a:r>
              <a:rPr lang="en-US" sz="1300" dirty="0" smtClean="0"/>
              <a:t> </a:t>
            </a:r>
            <a:r>
              <a:rPr lang="en-US" sz="1300" dirty="0" err="1" smtClean="0"/>
              <a:t>Hindia</a:t>
            </a:r>
            <a:r>
              <a:rPr lang="en-US" sz="1300" dirty="0" smtClean="0"/>
              <a:t> (1908). Medan </a:t>
            </a:r>
            <a:r>
              <a:rPr lang="en-US" sz="1300" dirty="0" err="1" smtClean="0"/>
              <a:t>Prijaji</a:t>
            </a:r>
            <a:r>
              <a:rPr lang="en-US" sz="1300" dirty="0" smtClean="0"/>
              <a:t> </a:t>
            </a:r>
            <a:r>
              <a:rPr lang="en-US" sz="1300" dirty="0" err="1" smtClean="0"/>
              <a:t>beralamat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jalan</a:t>
            </a:r>
            <a:r>
              <a:rPr lang="en-US" sz="1300" dirty="0" smtClean="0"/>
              <a:t> </a:t>
            </a:r>
            <a:r>
              <a:rPr lang="en-US" sz="1300" dirty="0" err="1" smtClean="0"/>
              <a:t>Naripan</a:t>
            </a:r>
            <a:r>
              <a:rPr lang="en-US" sz="1300" dirty="0" smtClean="0"/>
              <a:t> Bandung </a:t>
            </a:r>
            <a:r>
              <a:rPr lang="en-US" sz="1300" dirty="0" err="1" smtClean="0"/>
              <a:t>yaitu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Gedung</a:t>
            </a:r>
            <a:r>
              <a:rPr lang="en-US" sz="1300" dirty="0" smtClean="0"/>
              <a:t> </a:t>
            </a:r>
            <a:r>
              <a:rPr lang="en-US" sz="1300" dirty="0" err="1" smtClean="0"/>
              <a:t>Kebudayaan</a:t>
            </a:r>
            <a:r>
              <a:rPr lang="en-US" sz="1300" dirty="0" smtClean="0"/>
              <a:t> (</a:t>
            </a:r>
            <a:r>
              <a:rPr lang="en-US" sz="1300" dirty="0" err="1" smtClean="0"/>
              <a:t>sekarang</a:t>
            </a:r>
            <a:r>
              <a:rPr lang="en-US" sz="1300" dirty="0" smtClean="0"/>
              <a:t> </a:t>
            </a:r>
            <a:r>
              <a:rPr lang="en-US" sz="1300" dirty="0" err="1" smtClean="0"/>
              <a:t>Gedung</a:t>
            </a:r>
            <a:r>
              <a:rPr lang="en-US" sz="1300" dirty="0" smtClean="0"/>
              <a:t> </a:t>
            </a:r>
            <a:r>
              <a:rPr lang="en-US" sz="1300" dirty="0" err="1" smtClean="0"/>
              <a:t>Yayasan</a:t>
            </a:r>
            <a:r>
              <a:rPr lang="en-US" sz="1300" dirty="0" smtClean="0"/>
              <a:t> </a:t>
            </a:r>
            <a:r>
              <a:rPr lang="en-US" sz="1300" dirty="0" err="1" smtClean="0"/>
              <a:t>Pusat</a:t>
            </a:r>
            <a:r>
              <a:rPr lang="en-US" sz="1300" dirty="0" smtClean="0"/>
              <a:t> </a:t>
            </a:r>
            <a:r>
              <a:rPr lang="en-US" sz="1300" dirty="0" err="1" smtClean="0"/>
              <a:t>Kebudayaan</a:t>
            </a:r>
            <a:r>
              <a:rPr lang="en-US" sz="1300" dirty="0" smtClean="0"/>
              <a:t>-YPK).</a:t>
            </a:r>
            <a:endParaRPr lang="en-US" sz="1300" dirty="0" smtClean="0"/>
          </a:p>
          <a:p>
            <a:endParaRPr lang="en-ID" sz="1300" dirty="0" smtClean="0"/>
          </a:p>
          <a:p>
            <a:r>
              <a:rPr lang="en-US" sz="1300" dirty="0" smtClean="0"/>
              <a:t>	Medan </a:t>
            </a:r>
            <a:r>
              <a:rPr lang="en-US" sz="1300" dirty="0" err="1" smtClean="0"/>
              <a:t>Prijaji</a:t>
            </a:r>
            <a:r>
              <a:rPr lang="en-US" sz="1300" dirty="0" smtClean="0"/>
              <a:t> </a:t>
            </a:r>
            <a:r>
              <a:rPr lang="en-US" sz="1300" dirty="0" err="1" smtClean="0"/>
              <a:t>dianggap</a:t>
            </a:r>
            <a:r>
              <a:rPr lang="en-US" sz="1300" dirty="0" smtClean="0"/>
              <a:t> </a:t>
            </a:r>
            <a:r>
              <a:rPr lang="en-US" sz="1300" dirty="0" err="1" smtClean="0"/>
              <a:t>sebagai</a:t>
            </a:r>
            <a:r>
              <a:rPr lang="en-US" sz="1300" dirty="0" smtClean="0"/>
              <a:t> </a:t>
            </a:r>
            <a:r>
              <a:rPr lang="en-US" sz="1300" dirty="0" err="1" smtClean="0"/>
              <a:t>surat</a:t>
            </a:r>
            <a:r>
              <a:rPr lang="en-US" sz="1300" dirty="0" smtClean="0"/>
              <a:t> </a:t>
            </a:r>
            <a:r>
              <a:rPr lang="en-US" sz="1300" dirty="0" err="1" smtClean="0"/>
              <a:t>kabar</a:t>
            </a:r>
            <a:r>
              <a:rPr lang="en-US" sz="1300" dirty="0" smtClean="0"/>
              <a:t> </a:t>
            </a:r>
            <a:r>
              <a:rPr lang="en-US" sz="1300" dirty="0" err="1" smtClean="0"/>
              <a:t>nasional</a:t>
            </a:r>
            <a:r>
              <a:rPr lang="en-US" sz="1300" dirty="0" smtClean="0"/>
              <a:t> </a:t>
            </a:r>
            <a:r>
              <a:rPr lang="en-US" sz="1300" dirty="0" err="1" smtClean="0"/>
              <a:t>pertama</a:t>
            </a:r>
            <a:r>
              <a:rPr lang="en-US" sz="1300" dirty="0" smtClean="0"/>
              <a:t> </a:t>
            </a:r>
            <a:r>
              <a:rPr lang="en-US" sz="1300" dirty="0" err="1" smtClean="0"/>
              <a:t>karena</a:t>
            </a:r>
            <a:r>
              <a:rPr lang="en-US" sz="1300" dirty="0" smtClean="0"/>
              <a:t> </a:t>
            </a:r>
            <a:r>
              <a:rPr lang="en-US" sz="1300" dirty="0" err="1" smtClean="0"/>
              <a:t>menggunakan</a:t>
            </a:r>
            <a:r>
              <a:rPr lang="en-US" sz="1300" dirty="0" smtClean="0"/>
              <a:t> </a:t>
            </a:r>
            <a:r>
              <a:rPr lang="en-US" sz="1300" dirty="0" err="1" smtClean="0"/>
              <a:t>bahasa</a:t>
            </a:r>
            <a:r>
              <a:rPr lang="en-US" sz="1300" dirty="0" smtClean="0"/>
              <a:t> </a:t>
            </a:r>
            <a:r>
              <a:rPr lang="en-US" sz="1300" dirty="0" err="1" smtClean="0"/>
              <a:t>Melayu</a:t>
            </a:r>
            <a:r>
              <a:rPr lang="en-US" sz="1300" dirty="0" smtClean="0"/>
              <a:t> (</a:t>
            </a:r>
            <a:r>
              <a:rPr lang="en-US" sz="1300" dirty="0" err="1" smtClean="0"/>
              <a:t>bahasa</a:t>
            </a:r>
            <a:r>
              <a:rPr lang="en-US" sz="1300" dirty="0" smtClean="0"/>
              <a:t> Indonesia),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seluruh</a:t>
            </a:r>
            <a:r>
              <a:rPr lang="en-US" sz="1300" dirty="0" smtClean="0"/>
              <a:t> </a:t>
            </a:r>
            <a:r>
              <a:rPr lang="en-US" sz="1300" dirty="0" err="1" smtClean="0"/>
              <a:t>proses</a:t>
            </a:r>
            <a:r>
              <a:rPr lang="en-US" sz="1300" dirty="0" smtClean="0"/>
              <a:t> </a:t>
            </a:r>
            <a:r>
              <a:rPr lang="en-US" sz="1300" dirty="0" err="1" smtClean="0"/>
              <a:t>produksi</a:t>
            </a:r>
            <a:r>
              <a:rPr lang="en-US" sz="1300" dirty="0" smtClean="0"/>
              <a:t>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penerbitannya</a:t>
            </a:r>
            <a:r>
              <a:rPr lang="en-US" sz="1300" dirty="0" smtClean="0"/>
              <a:t> </a:t>
            </a:r>
            <a:r>
              <a:rPr lang="en-US" sz="1300" dirty="0" err="1" smtClean="0"/>
              <a:t>ditangani</a:t>
            </a:r>
            <a:r>
              <a:rPr lang="en-US" sz="1300" dirty="0" smtClean="0"/>
              <a:t> </a:t>
            </a:r>
            <a:r>
              <a:rPr lang="en-US" sz="1300" dirty="0" err="1" smtClean="0"/>
              <a:t>pribumi</a:t>
            </a:r>
            <a:r>
              <a:rPr lang="en-US" sz="1300" dirty="0" smtClean="0"/>
              <a:t> Indonesia </a:t>
            </a:r>
            <a:r>
              <a:rPr lang="en-US" sz="1300" dirty="0" err="1" smtClean="0"/>
              <a:t>asli</a:t>
            </a:r>
            <a:r>
              <a:rPr lang="en-US" sz="1300" dirty="0" smtClean="0"/>
              <a:t>.</a:t>
            </a:r>
          </a:p>
          <a:p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2"/>
          </p:nvPr>
        </p:nvSpPr>
        <p:spPr>
          <a:xfrm>
            <a:off x="2915816" y="3068960"/>
            <a:ext cx="3384376" cy="1440160"/>
          </a:xfrm>
        </p:spPr>
        <p:txBody>
          <a:bodyPr/>
          <a:lstStyle/>
          <a:p>
            <a:pPr algn="l"/>
            <a:r>
              <a:rPr lang="en-ID" sz="3600" dirty="0" err="1" smtClean="0"/>
              <a:t>Terima</a:t>
            </a:r>
            <a:r>
              <a:rPr lang="en-ID" sz="3600" dirty="0" smtClean="0"/>
              <a:t> </a:t>
            </a:r>
            <a:r>
              <a:rPr lang="en-ID" sz="3600" dirty="0" err="1" smtClean="0"/>
              <a:t>kasih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611560" y="908720"/>
            <a:ext cx="7812440" cy="5229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700" dirty="0" smtClean="0"/>
              <a:t>Di Indonesia, </a:t>
            </a:r>
            <a:r>
              <a:rPr lang="en-US" sz="1700" dirty="0" err="1" smtClean="0"/>
              <a:t>istilah</a:t>
            </a:r>
            <a:r>
              <a:rPr lang="en-US" sz="1700" dirty="0" smtClean="0"/>
              <a:t> "</a:t>
            </a:r>
            <a:r>
              <a:rPr lang="en-US" sz="1700" dirty="0" err="1" smtClean="0"/>
              <a:t>jurnalistik</a:t>
            </a:r>
            <a:r>
              <a:rPr lang="en-US" sz="1700" dirty="0" smtClean="0"/>
              <a:t>" </a:t>
            </a:r>
            <a:r>
              <a:rPr lang="en-US" sz="1700" dirty="0" err="1" smtClean="0"/>
              <a:t>dulu</a:t>
            </a:r>
            <a:r>
              <a:rPr lang="en-US" sz="1700" dirty="0" smtClean="0"/>
              <a:t> </a:t>
            </a:r>
            <a:r>
              <a:rPr lang="en-US" sz="1700" dirty="0" err="1" smtClean="0"/>
              <a:t>dikenal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"</a:t>
            </a:r>
            <a:r>
              <a:rPr lang="en-US" sz="1700" dirty="0" err="1" smtClean="0"/>
              <a:t>publisistik</a:t>
            </a:r>
            <a:r>
              <a:rPr lang="en-US" sz="1700" dirty="0" smtClean="0"/>
              <a:t>". </a:t>
            </a:r>
            <a:r>
              <a:rPr lang="en-US" sz="1700" dirty="0" err="1" smtClean="0"/>
              <a:t>Dua</a:t>
            </a:r>
            <a:r>
              <a:rPr lang="en-US" sz="1700" dirty="0" smtClean="0"/>
              <a:t> </a:t>
            </a:r>
            <a:r>
              <a:rPr lang="en-US" sz="1700" dirty="0" err="1" smtClean="0"/>
              <a:t>istilah</a:t>
            </a:r>
            <a:r>
              <a:rPr lang="en-US" sz="1700" dirty="0" smtClean="0"/>
              <a:t> </a:t>
            </a:r>
            <a:r>
              <a:rPr lang="en-US" sz="1700" dirty="0" err="1" smtClean="0"/>
              <a:t>ini</a:t>
            </a:r>
            <a:r>
              <a:rPr lang="en-US" sz="1700" dirty="0" smtClean="0"/>
              <a:t> </a:t>
            </a:r>
            <a:r>
              <a:rPr lang="en-US" sz="1700" dirty="0" err="1" smtClean="0"/>
              <a:t>tadinya</a:t>
            </a:r>
            <a:r>
              <a:rPr lang="en-US" sz="1700" dirty="0" smtClean="0"/>
              <a:t> </a:t>
            </a:r>
            <a:r>
              <a:rPr lang="en-US" sz="1700" dirty="0" err="1" smtClean="0"/>
              <a:t>biasa</a:t>
            </a:r>
            <a:r>
              <a:rPr lang="en-US" sz="1700" dirty="0" smtClean="0"/>
              <a:t> </a:t>
            </a:r>
            <a:r>
              <a:rPr lang="en-US" sz="1700" dirty="0" err="1" smtClean="0"/>
              <a:t>dipertukarkan</a:t>
            </a:r>
            <a:r>
              <a:rPr lang="en-US" sz="1700" dirty="0" smtClean="0"/>
              <a:t>, </a:t>
            </a:r>
            <a:r>
              <a:rPr lang="en-US" sz="1700" dirty="0" err="1" smtClean="0"/>
              <a:t>hanya</a:t>
            </a:r>
            <a:r>
              <a:rPr lang="en-US" sz="1700" dirty="0" smtClean="0"/>
              <a:t> </a:t>
            </a:r>
            <a:r>
              <a:rPr lang="en-US" sz="1700" dirty="0" err="1" smtClean="0"/>
              <a:t>berbeda</a:t>
            </a:r>
            <a:r>
              <a:rPr lang="en-US" sz="1700" dirty="0" smtClean="0"/>
              <a:t> </a:t>
            </a:r>
            <a:r>
              <a:rPr lang="en-US" sz="1700" dirty="0" err="1" smtClean="0"/>
              <a:t>asalnya</a:t>
            </a:r>
            <a:r>
              <a:rPr lang="en-US" sz="1700" dirty="0" smtClean="0"/>
              <a:t>. </a:t>
            </a:r>
            <a:r>
              <a:rPr lang="en-US" sz="1700" dirty="0" err="1" smtClean="0"/>
              <a:t>Beberapa</a:t>
            </a:r>
            <a:r>
              <a:rPr lang="en-US" sz="1700" dirty="0" smtClean="0"/>
              <a:t> </a:t>
            </a:r>
            <a:r>
              <a:rPr lang="en-US" sz="1700" dirty="0" err="1" smtClean="0"/>
              <a:t>kampus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Indonesia </a:t>
            </a:r>
            <a:r>
              <a:rPr lang="en-US" sz="1700" dirty="0" err="1" smtClean="0"/>
              <a:t>sempat</a:t>
            </a:r>
            <a:r>
              <a:rPr lang="en-US" sz="1700" dirty="0" smtClean="0"/>
              <a:t> </a:t>
            </a:r>
            <a:r>
              <a:rPr lang="en-US" sz="1700" dirty="0" err="1" smtClean="0"/>
              <a:t>menggunakannya</a:t>
            </a:r>
            <a:r>
              <a:rPr lang="en-US" sz="1700" dirty="0" smtClean="0"/>
              <a:t> </a:t>
            </a:r>
            <a:r>
              <a:rPr lang="en-US" sz="1700" dirty="0" err="1" smtClean="0"/>
              <a:t>karena</a:t>
            </a:r>
            <a:r>
              <a:rPr lang="en-US" sz="1700" dirty="0" smtClean="0"/>
              <a:t> </a:t>
            </a:r>
            <a:r>
              <a:rPr lang="en-US" sz="1700" dirty="0" err="1" smtClean="0"/>
              <a:t>berkiblat</a:t>
            </a:r>
            <a:r>
              <a:rPr lang="en-US" sz="1700" dirty="0" smtClean="0"/>
              <a:t> </a:t>
            </a:r>
            <a:r>
              <a:rPr lang="en-US" sz="1700" dirty="0" err="1" smtClean="0"/>
              <a:t>kepada</a:t>
            </a:r>
            <a:r>
              <a:rPr lang="en-US" sz="1700" dirty="0" smtClean="0"/>
              <a:t> </a:t>
            </a:r>
            <a:r>
              <a:rPr lang="en-US" sz="1700" dirty="0" err="1" smtClean="0"/>
              <a:t>Eropa</a:t>
            </a:r>
            <a:r>
              <a:rPr lang="en-US" sz="1700" dirty="0" smtClean="0"/>
              <a:t>. </a:t>
            </a:r>
            <a:r>
              <a:rPr lang="en-US" sz="1700" dirty="0" err="1" smtClean="0"/>
              <a:t>Seiring</a:t>
            </a:r>
            <a:r>
              <a:rPr lang="en-US" sz="1700" dirty="0" smtClean="0"/>
              <a:t> </a:t>
            </a:r>
            <a:r>
              <a:rPr lang="en-US" sz="1700" dirty="0" err="1" smtClean="0"/>
              <a:t>waktu</a:t>
            </a:r>
            <a:r>
              <a:rPr lang="en-US" sz="1700" dirty="0" smtClean="0"/>
              <a:t>, </a:t>
            </a:r>
            <a:r>
              <a:rPr lang="en-US" sz="1700" dirty="0" err="1" smtClean="0"/>
              <a:t>istilah</a:t>
            </a:r>
            <a:r>
              <a:rPr lang="en-US" sz="1700" dirty="0" smtClean="0"/>
              <a:t> </a:t>
            </a:r>
            <a:r>
              <a:rPr lang="en-US" sz="1700" dirty="0" err="1" smtClean="0"/>
              <a:t>jurnalistik</a:t>
            </a:r>
            <a:r>
              <a:rPr lang="en-US" sz="1700" dirty="0" smtClean="0"/>
              <a:t> </a:t>
            </a:r>
            <a:r>
              <a:rPr lang="en-US" sz="1700" dirty="0" err="1" smtClean="0"/>
              <a:t>muncul</a:t>
            </a:r>
            <a:r>
              <a:rPr lang="en-US" sz="1700" dirty="0" smtClean="0"/>
              <a:t> </a:t>
            </a:r>
            <a:r>
              <a:rPr lang="en-US" sz="1700" dirty="0" err="1" smtClean="0"/>
              <a:t>dari</a:t>
            </a:r>
            <a:r>
              <a:rPr lang="en-US" sz="1700" dirty="0" smtClean="0"/>
              <a:t> </a:t>
            </a:r>
            <a:r>
              <a:rPr lang="en-US" sz="1700" dirty="0" err="1" smtClean="0"/>
              <a:t>Amerika</a:t>
            </a:r>
            <a:r>
              <a:rPr lang="en-US" sz="1700" dirty="0" smtClean="0"/>
              <a:t> </a:t>
            </a:r>
            <a:r>
              <a:rPr lang="en-US" sz="1700" dirty="0" err="1" smtClean="0"/>
              <a:t>Serikat</a:t>
            </a:r>
            <a:r>
              <a:rPr lang="en-US" sz="1700" dirty="0" smtClean="0"/>
              <a:t> 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menggantikan</a:t>
            </a:r>
            <a:r>
              <a:rPr lang="en-US" sz="1700" dirty="0" smtClean="0"/>
              <a:t> </a:t>
            </a:r>
            <a:r>
              <a:rPr lang="en-US" sz="1700" dirty="0" err="1" smtClean="0"/>
              <a:t>publisistik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jurnalistik</a:t>
            </a:r>
            <a:r>
              <a:rPr lang="en-US" sz="1700" dirty="0" smtClean="0"/>
              <a:t>. </a:t>
            </a:r>
            <a:r>
              <a:rPr lang="en-US" sz="1700" dirty="0" err="1" smtClean="0"/>
              <a:t>Publisistik</a:t>
            </a:r>
            <a:r>
              <a:rPr lang="en-US" sz="1700" dirty="0" smtClean="0"/>
              <a:t> </a:t>
            </a:r>
            <a:r>
              <a:rPr lang="en-US" sz="1700" dirty="0" err="1" smtClean="0"/>
              <a:t>juga</a:t>
            </a:r>
            <a:r>
              <a:rPr lang="en-US" sz="1700" dirty="0" smtClean="0"/>
              <a:t> </a:t>
            </a:r>
            <a:r>
              <a:rPr lang="en-US" sz="1700" dirty="0" err="1" smtClean="0"/>
              <a:t>digunakan</a:t>
            </a:r>
            <a:r>
              <a:rPr lang="en-US" sz="1700" dirty="0" smtClean="0"/>
              <a:t> </a:t>
            </a: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membahas</a:t>
            </a:r>
            <a:r>
              <a:rPr lang="en-US" sz="1700" dirty="0" smtClean="0"/>
              <a:t> </a:t>
            </a:r>
            <a:r>
              <a:rPr lang="en-US" sz="1700" dirty="0" err="1" smtClean="0"/>
              <a:t>Ilmu</a:t>
            </a:r>
            <a:r>
              <a:rPr lang="en-US" sz="1700" dirty="0" smtClean="0"/>
              <a:t> </a:t>
            </a:r>
            <a:r>
              <a:rPr lang="en-US" sz="1700" dirty="0" err="1" smtClean="0"/>
              <a:t>Komunikasi</a:t>
            </a:r>
            <a:r>
              <a:rPr lang="en-US" sz="1700" dirty="0" smtClean="0"/>
              <a:t>.</a:t>
            </a:r>
          </a:p>
          <a:p>
            <a:endParaRPr lang="en-US" sz="1700" dirty="0" smtClean="0"/>
          </a:p>
          <a:p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awalnya</a:t>
            </a:r>
            <a:r>
              <a:rPr lang="en-US" sz="1700" dirty="0" smtClean="0"/>
              <a:t>, </a:t>
            </a:r>
            <a:r>
              <a:rPr lang="en-US" sz="1700" dirty="0" err="1" smtClean="0"/>
              <a:t>komunikasi</a:t>
            </a:r>
            <a:r>
              <a:rPr lang="en-US" sz="1700" dirty="0" smtClean="0"/>
              <a:t> </a:t>
            </a:r>
            <a:r>
              <a:rPr lang="en-US" sz="1700" dirty="0" err="1" smtClean="0"/>
              <a:t>antar</a:t>
            </a:r>
            <a:r>
              <a:rPr lang="en-US" sz="1700" dirty="0" smtClean="0"/>
              <a:t> </a:t>
            </a:r>
            <a:r>
              <a:rPr lang="en-US" sz="1700" dirty="0" err="1" smtClean="0"/>
              <a:t>manusia</a:t>
            </a:r>
            <a:r>
              <a:rPr lang="en-US" sz="1700" dirty="0" smtClean="0"/>
              <a:t> </a:t>
            </a:r>
            <a:r>
              <a:rPr lang="en-US" sz="1700" dirty="0" err="1" smtClean="0"/>
              <a:t>sangat</a:t>
            </a:r>
            <a:r>
              <a:rPr lang="en-US" sz="1700" dirty="0" smtClean="0"/>
              <a:t> </a:t>
            </a:r>
            <a:r>
              <a:rPr lang="en-US" sz="1700" dirty="0" err="1" smtClean="0"/>
              <a:t>bergantung</a:t>
            </a:r>
            <a:r>
              <a:rPr lang="en-US" sz="1700" dirty="0" smtClean="0"/>
              <a:t> </a:t>
            </a:r>
            <a:r>
              <a:rPr lang="en-US" sz="1700" dirty="0" err="1" smtClean="0"/>
              <a:t>pada</a:t>
            </a:r>
            <a:r>
              <a:rPr lang="en-US" sz="1700" dirty="0" smtClean="0"/>
              <a:t> </a:t>
            </a:r>
            <a:r>
              <a:rPr lang="en-US" sz="1700" dirty="0" err="1" smtClean="0"/>
              <a:t>komunikasi</a:t>
            </a:r>
            <a:r>
              <a:rPr lang="en-US" sz="1700" dirty="0" smtClean="0"/>
              <a:t> </a:t>
            </a:r>
            <a:r>
              <a:rPr lang="en-US" sz="1700" dirty="0" err="1" smtClean="0"/>
              <a:t>dari</a:t>
            </a:r>
            <a:r>
              <a:rPr lang="en-US" sz="1700" dirty="0" smtClean="0"/>
              <a:t> </a:t>
            </a:r>
            <a:r>
              <a:rPr lang="en-US" sz="1700" dirty="0" err="1" smtClean="0"/>
              <a:t>mulut</a:t>
            </a:r>
            <a:r>
              <a:rPr lang="en-US" sz="1700" dirty="0" smtClean="0"/>
              <a:t> </a:t>
            </a:r>
            <a:r>
              <a:rPr lang="en-US" sz="1700" dirty="0" err="1" smtClean="0"/>
              <a:t>ke</a:t>
            </a:r>
            <a:r>
              <a:rPr lang="en-US" sz="1700" dirty="0" smtClean="0"/>
              <a:t> </a:t>
            </a:r>
            <a:r>
              <a:rPr lang="en-US" sz="1700" dirty="0" err="1" smtClean="0"/>
              <a:t>mulut</a:t>
            </a:r>
            <a:r>
              <a:rPr lang="en-US" sz="1700" dirty="0" smtClean="0"/>
              <a:t>. </a:t>
            </a:r>
            <a:r>
              <a:rPr lang="en-US" sz="1700" dirty="0" err="1" smtClean="0"/>
              <a:t>Catatan</a:t>
            </a:r>
            <a:r>
              <a:rPr lang="en-US" sz="1700" dirty="0" smtClean="0"/>
              <a:t> </a:t>
            </a:r>
            <a:r>
              <a:rPr lang="en-US" sz="1700" dirty="0" err="1" smtClean="0"/>
              <a:t>sejarah</a:t>
            </a:r>
            <a:r>
              <a:rPr lang="en-US" sz="1700" dirty="0" smtClean="0"/>
              <a:t> yang </a:t>
            </a:r>
            <a:r>
              <a:rPr lang="en-US" sz="1700" dirty="0" err="1" smtClean="0"/>
              <a:t>berkaitan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penerbitan</a:t>
            </a:r>
            <a:r>
              <a:rPr lang="en-US" sz="1700" dirty="0" smtClean="0"/>
              <a:t> media </a:t>
            </a:r>
            <a:r>
              <a:rPr lang="en-US" sz="1700" dirty="0" err="1" smtClean="0"/>
              <a:t>massa</a:t>
            </a:r>
            <a:r>
              <a:rPr lang="en-US" sz="1700" dirty="0" smtClean="0"/>
              <a:t> </a:t>
            </a:r>
            <a:r>
              <a:rPr lang="en-US" sz="1700" dirty="0" err="1" smtClean="0"/>
              <a:t>terpicu</a:t>
            </a:r>
            <a:r>
              <a:rPr lang="en-US" sz="1700" dirty="0" smtClean="0"/>
              <a:t> </a:t>
            </a:r>
            <a:r>
              <a:rPr lang="en-US" sz="1700" dirty="0" err="1" smtClean="0"/>
              <a:t>penemuan</a:t>
            </a:r>
            <a:r>
              <a:rPr lang="en-US" sz="1700" dirty="0" smtClean="0"/>
              <a:t> </a:t>
            </a:r>
            <a:r>
              <a:rPr lang="en-US" sz="1700" dirty="0" err="1" smtClean="0"/>
              <a:t>mesin</a:t>
            </a:r>
            <a:r>
              <a:rPr lang="en-US" sz="1700" dirty="0" smtClean="0"/>
              <a:t> </a:t>
            </a:r>
            <a:r>
              <a:rPr lang="en-US" sz="1700" dirty="0" err="1" smtClean="0"/>
              <a:t>cetak</a:t>
            </a:r>
            <a:r>
              <a:rPr lang="en-US" sz="1700" dirty="0" smtClean="0"/>
              <a:t> </a:t>
            </a:r>
            <a:r>
              <a:rPr lang="en-US" sz="1700" dirty="0" err="1" smtClean="0"/>
              <a:t>oleh</a:t>
            </a:r>
            <a:r>
              <a:rPr lang="en-US" sz="1700" dirty="0" smtClean="0"/>
              <a:t> Johannes Gutenberg. </a:t>
            </a:r>
          </a:p>
          <a:p>
            <a:endParaRPr lang="en-US" sz="1700" dirty="0" smtClean="0"/>
          </a:p>
          <a:p>
            <a:r>
              <a:rPr lang="en-US" sz="1700" dirty="0" smtClean="0"/>
              <a:t>Di Indonesia, </a:t>
            </a:r>
            <a:r>
              <a:rPr lang="en-US" sz="1700" dirty="0" err="1" smtClean="0"/>
              <a:t>perkembangan</a:t>
            </a:r>
            <a:r>
              <a:rPr lang="en-US" sz="1700" dirty="0" smtClean="0"/>
              <a:t> </a:t>
            </a:r>
            <a:r>
              <a:rPr lang="en-US" sz="1700" dirty="0" err="1" smtClean="0"/>
              <a:t>kegiatan</a:t>
            </a:r>
            <a:r>
              <a:rPr lang="en-US" sz="1700" dirty="0" smtClean="0"/>
              <a:t> </a:t>
            </a:r>
            <a:r>
              <a:rPr lang="en-US" sz="1700" dirty="0" err="1" smtClean="0"/>
              <a:t>jurnalistik</a:t>
            </a:r>
            <a:r>
              <a:rPr lang="en-US" sz="1700" dirty="0" smtClean="0"/>
              <a:t> </a:t>
            </a:r>
            <a:r>
              <a:rPr lang="en-US" sz="1700" dirty="0" err="1" smtClean="0"/>
              <a:t>diawali</a:t>
            </a:r>
            <a:r>
              <a:rPr lang="en-US" sz="1700" dirty="0" smtClean="0"/>
              <a:t> </a:t>
            </a:r>
            <a:r>
              <a:rPr lang="en-US" sz="1700" dirty="0" err="1" smtClean="0"/>
              <a:t>oleh</a:t>
            </a:r>
            <a:r>
              <a:rPr lang="en-US" sz="1700" dirty="0" smtClean="0"/>
              <a:t> </a:t>
            </a:r>
            <a:r>
              <a:rPr lang="en-US" sz="1700" dirty="0" err="1" smtClean="0"/>
              <a:t>Belanda</a:t>
            </a:r>
            <a:r>
              <a:rPr lang="en-US" sz="1700" dirty="0" smtClean="0"/>
              <a:t>. </a:t>
            </a:r>
            <a:r>
              <a:rPr lang="en-US" sz="1700" dirty="0" err="1" smtClean="0"/>
              <a:t>Beberapa</a:t>
            </a:r>
            <a:r>
              <a:rPr lang="en-US" sz="1700" dirty="0" smtClean="0"/>
              <a:t> </a:t>
            </a:r>
            <a:r>
              <a:rPr lang="en-US" sz="1700" dirty="0" err="1" smtClean="0"/>
              <a:t>pejuang</a:t>
            </a:r>
            <a:r>
              <a:rPr lang="en-US" sz="1700" dirty="0" smtClean="0"/>
              <a:t> </a:t>
            </a:r>
            <a:r>
              <a:rPr lang="en-US" sz="1700" dirty="0" err="1" smtClean="0"/>
              <a:t>kemerdekaan</a:t>
            </a:r>
            <a:r>
              <a:rPr lang="en-US" sz="1700" dirty="0" smtClean="0"/>
              <a:t> Indonesia pun </a:t>
            </a:r>
            <a:r>
              <a:rPr lang="en-US" sz="1700" dirty="0" err="1" smtClean="0"/>
              <a:t>menggunakan</a:t>
            </a:r>
            <a:r>
              <a:rPr lang="en-US" sz="1700" dirty="0" smtClean="0"/>
              <a:t> </a:t>
            </a:r>
            <a:r>
              <a:rPr lang="en-US" sz="1700" dirty="0" err="1" smtClean="0"/>
              <a:t>kewartawanan</a:t>
            </a:r>
            <a:r>
              <a:rPr lang="en-US" sz="1700" dirty="0" smtClean="0"/>
              <a:t> </a:t>
            </a:r>
            <a:r>
              <a:rPr lang="en-US" sz="1700" dirty="0" err="1" smtClean="0"/>
              <a:t>sebagai</a:t>
            </a:r>
            <a:r>
              <a:rPr lang="en-US" sz="1700" dirty="0" smtClean="0"/>
              <a:t> </a:t>
            </a:r>
            <a:r>
              <a:rPr lang="en-US" sz="1700" dirty="0" err="1" smtClean="0"/>
              <a:t>alat</a:t>
            </a:r>
            <a:r>
              <a:rPr lang="en-US" sz="1700" dirty="0" smtClean="0"/>
              <a:t> </a:t>
            </a:r>
            <a:r>
              <a:rPr lang="en-US" sz="1700" dirty="0" err="1" smtClean="0"/>
              <a:t>perjuangan</a:t>
            </a:r>
            <a:r>
              <a:rPr lang="en-US" sz="1700" dirty="0" smtClean="0"/>
              <a:t>. Di era-era </a:t>
            </a:r>
            <a:r>
              <a:rPr lang="en-US" sz="1700" dirty="0" err="1" smtClean="0"/>
              <a:t>inilah</a:t>
            </a:r>
            <a:r>
              <a:rPr lang="en-US" sz="1700" dirty="0" smtClean="0"/>
              <a:t> </a:t>
            </a:r>
            <a:r>
              <a:rPr lang="en-US" sz="1700" dirty="0" err="1" smtClean="0"/>
              <a:t>Bintang</a:t>
            </a:r>
            <a:r>
              <a:rPr lang="en-US" sz="1700" dirty="0" smtClean="0"/>
              <a:t> </a:t>
            </a:r>
            <a:r>
              <a:rPr lang="en-US" sz="1700" dirty="0" err="1" smtClean="0"/>
              <a:t>Timoer</a:t>
            </a:r>
            <a:r>
              <a:rPr lang="en-US" sz="1700" dirty="0" smtClean="0"/>
              <a:t>, </a:t>
            </a:r>
            <a:r>
              <a:rPr lang="en-US" sz="1700" dirty="0" err="1" smtClean="0"/>
              <a:t>Bintang</a:t>
            </a:r>
            <a:r>
              <a:rPr lang="en-US" sz="1700" dirty="0" smtClean="0"/>
              <a:t> Barat, Java Bode, </a:t>
            </a:r>
            <a:r>
              <a:rPr lang="en-US" sz="1700" dirty="0" err="1" smtClean="0"/>
              <a:t>dan</a:t>
            </a:r>
            <a:r>
              <a:rPr lang="en-US" sz="1700" dirty="0" smtClean="0"/>
              <a:t> Medan </a:t>
            </a:r>
            <a:r>
              <a:rPr lang="en-US" sz="1700" dirty="0" err="1" smtClean="0"/>
              <a:t>Prijaji</a:t>
            </a:r>
            <a:r>
              <a:rPr lang="en-US" sz="1700" dirty="0" smtClean="0"/>
              <a:t> </a:t>
            </a:r>
            <a:r>
              <a:rPr lang="en-US" sz="1700" dirty="0" err="1" smtClean="0"/>
              <a:t>terbit</a:t>
            </a:r>
            <a:r>
              <a:rPr lang="en-US" sz="1700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n-NO" sz="2400" dirty="0" smtClean="0"/>
              <a:t>Sejarah dan Perkembangan Jurnalistik Di Indonesia</a:t>
            </a:r>
            <a:endParaRPr lang="nn-NO" sz="2400" dirty="0"/>
          </a:p>
        </p:txBody>
      </p:sp>
      <p:sp>
        <p:nvSpPr>
          <p:cNvPr id="874" name="Google Shape;874;p48"/>
          <p:cNvSpPr txBox="1">
            <a:spLocks noGrp="1"/>
          </p:cNvSpPr>
          <p:nvPr>
            <p:ph type="title" idx="2"/>
          </p:nvPr>
        </p:nvSpPr>
        <p:spPr>
          <a:xfrm>
            <a:off x="800329" y="2626504"/>
            <a:ext cx="2259507" cy="1162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Penjajahan</a:t>
            </a:r>
            <a:r>
              <a:rPr lang="en-US" sz="2000" dirty="0" smtClean="0"/>
              <a:t> </a:t>
            </a:r>
            <a:r>
              <a:rPr lang="en-US" sz="2000" dirty="0" err="1" smtClean="0"/>
              <a:t>Belanda</a:t>
            </a:r>
            <a:endParaRPr lang="en-US" sz="2000" dirty="0"/>
          </a:p>
        </p:txBody>
      </p:sp>
      <p:sp>
        <p:nvSpPr>
          <p:cNvPr id="876" name="Google Shape;876;p48"/>
          <p:cNvSpPr txBox="1">
            <a:spLocks noGrp="1"/>
          </p:cNvSpPr>
          <p:nvPr>
            <p:ph type="title" idx="4"/>
          </p:nvPr>
        </p:nvSpPr>
        <p:spPr>
          <a:xfrm>
            <a:off x="3414000" y="2626504"/>
            <a:ext cx="2382136" cy="14505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Pendudukan</a:t>
            </a:r>
            <a:r>
              <a:rPr lang="en-US" sz="2000" dirty="0" smtClean="0"/>
              <a:t> </a:t>
            </a:r>
            <a:r>
              <a:rPr lang="en-US" sz="2000" dirty="0" err="1" smtClean="0"/>
              <a:t>Jepang</a:t>
            </a:r>
            <a:endParaRPr lang="en-US" sz="2000" dirty="0"/>
          </a:p>
        </p:txBody>
      </p:sp>
      <p:sp>
        <p:nvSpPr>
          <p:cNvPr id="878" name="Google Shape;878;p48"/>
          <p:cNvSpPr txBox="1">
            <a:spLocks noGrp="1"/>
          </p:cNvSpPr>
          <p:nvPr>
            <p:ph type="title" idx="6"/>
          </p:nvPr>
        </p:nvSpPr>
        <p:spPr>
          <a:xfrm>
            <a:off x="6027674" y="2626504"/>
            <a:ext cx="2316000" cy="1018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Revolusi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sz="2000" dirty="0"/>
          </a:p>
        </p:txBody>
      </p:sp>
      <p:sp>
        <p:nvSpPr>
          <p:cNvPr id="880" name="Google Shape;880;p48"/>
          <p:cNvSpPr txBox="1">
            <a:spLocks noGrp="1"/>
          </p:cNvSpPr>
          <p:nvPr>
            <p:ph type="title" idx="8"/>
          </p:nvPr>
        </p:nvSpPr>
        <p:spPr>
          <a:xfrm>
            <a:off x="800325" y="4708260"/>
            <a:ext cx="2316000" cy="1385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Demokrasi</a:t>
            </a:r>
            <a:r>
              <a:rPr lang="en-US" sz="2000" dirty="0" smtClean="0"/>
              <a:t> Liberal (</a:t>
            </a:r>
            <a:r>
              <a:rPr lang="en-US" sz="2000" dirty="0" err="1" smtClean="0"/>
              <a:t>orde</a:t>
            </a:r>
            <a:r>
              <a:rPr lang="en-US" sz="2000" dirty="0" smtClean="0"/>
              <a:t> lama)</a:t>
            </a:r>
            <a:endParaRPr sz="2000" dirty="0"/>
          </a:p>
        </p:txBody>
      </p:sp>
      <p:sp>
        <p:nvSpPr>
          <p:cNvPr id="882" name="Google Shape;882;p48"/>
          <p:cNvSpPr txBox="1">
            <a:spLocks noGrp="1"/>
          </p:cNvSpPr>
          <p:nvPr>
            <p:ph type="title" idx="13"/>
          </p:nvPr>
        </p:nvSpPr>
        <p:spPr>
          <a:xfrm>
            <a:off x="3414000" y="4708260"/>
            <a:ext cx="2316000" cy="1169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Orde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endParaRPr lang="en-US" sz="2000" dirty="0"/>
          </a:p>
        </p:txBody>
      </p:sp>
      <p:sp>
        <p:nvSpPr>
          <p:cNvPr id="884" name="Google Shape;884;p48"/>
          <p:cNvSpPr txBox="1">
            <a:spLocks noGrp="1"/>
          </p:cNvSpPr>
          <p:nvPr>
            <p:ph type="title" idx="15"/>
          </p:nvPr>
        </p:nvSpPr>
        <p:spPr>
          <a:xfrm>
            <a:off x="6027674" y="4708260"/>
            <a:ext cx="2316000" cy="10970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Reformasi</a:t>
            </a:r>
            <a:endParaRPr lang="en-US" sz="2000" dirty="0"/>
          </a:p>
        </p:txBody>
      </p:sp>
      <p:sp>
        <p:nvSpPr>
          <p:cNvPr id="885" name="Google Shape;885;p48"/>
          <p:cNvSpPr/>
          <p:nvPr/>
        </p:nvSpPr>
        <p:spPr>
          <a:xfrm>
            <a:off x="6551337" y="2150751"/>
            <a:ext cx="1268719" cy="475760"/>
          </a:xfrm>
          <a:custGeom>
            <a:avLst/>
            <a:gdLst/>
            <a:ahLst/>
            <a:cxnLst/>
            <a:rect l="l" t="t" r="r" b="b"/>
            <a:pathLst>
              <a:path w="13130" h="3287" extrusionOk="0">
                <a:moveTo>
                  <a:pt x="0" y="1"/>
                </a:moveTo>
                <a:lnTo>
                  <a:pt x="562" y="416"/>
                </a:lnTo>
                <a:lnTo>
                  <a:pt x="0" y="836"/>
                </a:lnTo>
                <a:lnTo>
                  <a:pt x="562" y="1236"/>
                </a:lnTo>
                <a:lnTo>
                  <a:pt x="0" y="1651"/>
                </a:lnTo>
                <a:lnTo>
                  <a:pt x="562" y="2071"/>
                </a:lnTo>
                <a:lnTo>
                  <a:pt x="0" y="2471"/>
                </a:lnTo>
                <a:lnTo>
                  <a:pt x="562" y="2886"/>
                </a:lnTo>
                <a:lnTo>
                  <a:pt x="0" y="3286"/>
                </a:lnTo>
                <a:lnTo>
                  <a:pt x="13130" y="3286"/>
                </a:lnTo>
                <a:lnTo>
                  <a:pt x="12584" y="2886"/>
                </a:lnTo>
                <a:lnTo>
                  <a:pt x="13130" y="2471"/>
                </a:lnTo>
                <a:lnTo>
                  <a:pt x="12584" y="2071"/>
                </a:lnTo>
                <a:lnTo>
                  <a:pt x="13130" y="1651"/>
                </a:lnTo>
                <a:lnTo>
                  <a:pt x="12584" y="1236"/>
                </a:lnTo>
                <a:lnTo>
                  <a:pt x="13130" y="836"/>
                </a:lnTo>
                <a:lnTo>
                  <a:pt x="12584" y="416"/>
                </a:lnTo>
                <a:lnTo>
                  <a:pt x="1313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accent3"/>
                </a:solidFill>
                <a:latin typeface="Courgette"/>
                <a:ea typeface="Courgette"/>
                <a:cs typeface="Courgette"/>
                <a:sym typeface="Courgette"/>
              </a:rPr>
              <a:t>03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86" name="Google Shape;886;p48"/>
          <p:cNvSpPr/>
          <p:nvPr/>
        </p:nvSpPr>
        <p:spPr>
          <a:xfrm>
            <a:off x="3937798" y="2150751"/>
            <a:ext cx="1268429" cy="475760"/>
          </a:xfrm>
          <a:custGeom>
            <a:avLst/>
            <a:gdLst/>
            <a:ahLst/>
            <a:cxnLst/>
            <a:rect l="l" t="t" r="r" b="b"/>
            <a:pathLst>
              <a:path w="13127" h="3287" extrusionOk="0">
                <a:moveTo>
                  <a:pt x="1362" y="1"/>
                </a:moveTo>
                <a:lnTo>
                  <a:pt x="0" y="1651"/>
                </a:lnTo>
                <a:lnTo>
                  <a:pt x="1362" y="3286"/>
                </a:lnTo>
                <a:lnTo>
                  <a:pt x="13126" y="3286"/>
                </a:lnTo>
                <a:lnTo>
                  <a:pt x="131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rPr>
              <a:t>02</a:t>
            </a:r>
            <a:endParaRPr/>
          </a:p>
        </p:txBody>
      </p:sp>
      <p:sp>
        <p:nvSpPr>
          <p:cNvPr id="887" name="Google Shape;887;p48"/>
          <p:cNvSpPr/>
          <p:nvPr/>
        </p:nvSpPr>
        <p:spPr>
          <a:xfrm>
            <a:off x="1323850" y="2150751"/>
            <a:ext cx="1268816" cy="475760"/>
          </a:xfrm>
          <a:custGeom>
            <a:avLst/>
            <a:gdLst/>
            <a:ahLst/>
            <a:cxnLst/>
            <a:rect l="l" t="t" r="r" b="b"/>
            <a:pathLst>
              <a:path w="13131" h="3287" extrusionOk="0">
                <a:moveTo>
                  <a:pt x="1" y="1"/>
                </a:moveTo>
                <a:lnTo>
                  <a:pt x="1" y="3286"/>
                </a:lnTo>
                <a:lnTo>
                  <a:pt x="13130" y="3286"/>
                </a:lnTo>
                <a:lnTo>
                  <a:pt x="13130" y="1"/>
                </a:lnTo>
                <a:close/>
              </a:path>
            </a:pathLst>
          </a:custGeom>
          <a:solidFill>
            <a:srgbClr val="EED2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rPr>
              <a:t>01</a:t>
            </a:r>
            <a:endParaRPr sz="2200" b="1">
              <a:solidFill>
                <a:schemeClr val="dk2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888" name="Google Shape;888;p48"/>
          <p:cNvSpPr/>
          <p:nvPr/>
        </p:nvSpPr>
        <p:spPr>
          <a:xfrm flipH="1">
            <a:off x="1323851" y="4232507"/>
            <a:ext cx="1268719" cy="475760"/>
          </a:xfrm>
          <a:custGeom>
            <a:avLst/>
            <a:gdLst/>
            <a:ahLst/>
            <a:cxnLst/>
            <a:rect l="l" t="t" r="r" b="b"/>
            <a:pathLst>
              <a:path w="13130" h="3287" extrusionOk="0">
                <a:moveTo>
                  <a:pt x="0" y="1"/>
                </a:moveTo>
                <a:lnTo>
                  <a:pt x="562" y="416"/>
                </a:lnTo>
                <a:lnTo>
                  <a:pt x="0" y="836"/>
                </a:lnTo>
                <a:lnTo>
                  <a:pt x="562" y="1236"/>
                </a:lnTo>
                <a:lnTo>
                  <a:pt x="0" y="1651"/>
                </a:lnTo>
                <a:lnTo>
                  <a:pt x="562" y="2071"/>
                </a:lnTo>
                <a:lnTo>
                  <a:pt x="0" y="2471"/>
                </a:lnTo>
                <a:lnTo>
                  <a:pt x="562" y="2886"/>
                </a:lnTo>
                <a:lnTo>
                  <a:pt x="0" y="3286"/>
                </a:lnTo>
                <a:lnTo>
                  <a:pt x="13130" y="3286"/>
                </a:lnTo>
                <a:lnTo>
                  <a:pt x="12584" y="2886"/>
                </a:lnTo>
                <a:lnTo>
                  <a:pt x="13130" y="2471"/>
                </a:lnTo>
                <a:lnTo>
                  <a:pt x="12584" y="2071"/>
                </a:lnTo>
                <a:lnTo>
                  <a:pt x="13130" y="1651"/>
                </a:lnTo>
                <a:lnTo>
                  <a:pt x="12584" y="1236"/>
                </a:lnTo>
                <a:lnTo>
                  <a:pt x="13130" y="836"/>
                </a:lnTo>
                <a:lnTo>
                  <a:pt x="12584" y="416"/>
                </a:lnTo>
                <a:lnTo>
                  <a:pt x="1313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accent3"/>
                </a:solidFill>
                <a:latin typeface="Courgette"/>
                <a:ea typeface="Courgette"/>
                <a:cs typeface="Courgette"/>
                <a:sym typeface="Courgette"/>
              </a:rPr>
              <a:t>04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89" name="Google Shape;889;p48"/>
          <p:cNvSpPr/>
          <p:nvPr/>
        </p:nvSpPr>
        <p:spPr>
          <a:xfrm flipH="1">
            <a:off x="3937687" y="4232507"/>
            <a:ext cx="1268429" cy="475760"/>
          </a:xfrm>
          <a:custGeom>
            <a:avLst/>
            <a:gdLst/>
            <a:ahLst/>
            <a:cxnLst/>
            <a:rect l="l" t="t" r="r" b="b"/>
            <a:pathLst>
              <a:path w="13127" h="3287" extrusionOk="0">
                <a:moveTo>
                  <a:pt x="1362" y="1"/>
                </a:moveTo>
                <a:lnTo>
                  <a:pt x="0" y="1651"/>
                </a:lnTo>
                <a:lnTo>
                  <a:pt x="1362" y="3286"/>
                </a:lnTo>
                <a:lnTo>
                  <a:pt x="13126" y="3286"/>
                </a:lnTo>
                <a:lnTo>
                  <a:pt x="131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rPr>
              <a:t>05</a:t>
            </a:r>
            <a:endParaRPr/>
          </a:p>
        </p:txBody>
      </p:sp>
      <p:sp>
        <p:nvSpPr>
          <p:cNvPr id="890" name="Google Shape;890;p48"/>
          <p:cNvSpPr/>
          <p:nvPr/>
        </p:nvSpPr>
        <p:spPr>
          <a:xfrm flipH="1">
            <a:off x="6551234" y="4232507"/>
            <a:ext cx="1268816" cy="475760"/>
          </a:xfrm>
          <a:custGeom>
            <a:avLst/>
            <a:gdLst/>
            <a:ahLst/>
            <a:cxnLst/>
            <a:rect l="l" t="t" r="r" b="b"/>
            <a:pathLst>
              <a:path w="13131" h="3287" extrusionOk="0">
                <a:moveTo>
                  <a:pt x="1" y="1"/>
                </a:moveTo>
                <a:lnTo>
                  <a:pt x="1" y="3286"/>
                </a:lnTo>
                <a:lnTo>
                  <a:pt x="13130" y="3286"/>
                </a:lnTo>
                <a:lnTo>
                  <a:pt x="131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b="1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rPr>
              <a:t>06</a:t>
            </a:r>
            <a:endParaRPr sz="2200" b="1">
              <a:solidFill>
                <a:schemeClr val="dk2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Penjajahan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endParaRPr dirty="0"/>
          </a:p>
        </p:txBody>
      </p:sp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7704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tahun</a:t>
            </a:r>
            <a:r>
              <a:rPr lang="en-US" sz="1700" dirty="0" smtClean="0"/>
              <a:t> 1615 </a:t>
            </a:r>
            <a:r>
              <a:rPr lang="en-US" sz="1700" dirty="0" err="1" smtClean="0"/>
              <a:t>atas</a:t>
            </a:r>
            <a:r>
              <a:rPr lang="en-US" sz="1700" dirty="0" smtClean="0"/>
              <a:t> </a:t>
            </a:r>
            <a:r>
              <a:rPr lang="en-US" sz="1700" dirty="0" err="1" smtClean="0"/>
              <a:t>perintah</a:t>
            </a:r>
            <a:r>
              <a:rPr lang="en-US" sz="1700" dirty="0" smtClean="0"/>
              <a:t> Jan </a:t>
            </a:r>
            <a:r>
              <a:rPr lang="en-US" sz="1700" dirty="0" err="1" smtClean="0"/>
              <a:t>Pieterzoon</a:t>
            </a:r>
            <a:r>
              <a:rPr lang="en-US" sz="1700" dirty="0" smtClean="0"/>
              <a:t> </a:t>
            </a:r>
            <a:r>
              <a:rPr lang="en-US" sz="1700" dirty="0" err="1" smtClean="0"/>
              <a:t>Coen</a:t>
            </a:r>
            <a:r>
              <a:rPr lang="en-US" sz="1700" dirty="0" smtClean="0"/>
              <a:t>, yang </a:t>
            </a:r>
            <a:r>
              <a:rPr lang="en-US" sz="1700" dirty="0" err="1" smtClean="0"/>
              <a:t>kemudian</a:t>
            </a:r>
            <a:r>
              <a:rPr lang="en-US" sz="1700" dirty="0" smtClean="0"/>
              <a:t>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tahun</a:t>
            </a:r>
            <a:r>
              <a:rPr lang="en-US" sz="1700" dirty="0" smtClean="0"/>
              <a:t> 1619 </a:t>
            </a:r>
            <a:r>
              <a:rPr lang="en-US" sz="1700" dirty="0" err="1" smtClean="0"/>
              <a:t>menjadi</a:t>
            </a:r>
            <a:r>
              <a:rPr lang="en-US" sz="1700" dirty="0" smtClean="0"/>
              <a:t> </a:t>
            </a:r>
            <a:r>
              <a:rPr lang="en-US" sz="1700" dirty="0" err="1" smtClean="0"/>
              <a:t>Gubernur</a:t>
            </a:r>
            <a:r>
              <a:rPr lang="en-US" sz="1700" dirty="0" smtClean="0"/>
              <a:t> </a:t>
            </a:r>
            <a:r>
              <a:rPr lang="en-US" sz="1700" dirty="0" err="1" smtClean="0"/>
              <a:t>Jenderal</a:t>
            </a:r>
            <a:r>
              <a:rPr lang="en-US" sz="1700" dirty="0" smtClean="0"/>
              <a:t> VOC, </a:t>
            </a:r>
            <a:r>
              <a:rPr lang="en-US" sz="1700" dirty="0" err="1" smtClean="0"/>
              <a:t>diterbitkan</a:t>
            </a:r>
            <a:r>
              <a:rPr lang="en-US" sz="1700" dirty="0" smtClean="0"/>
              <a:t> “Memories </a:t>
            </a:r>
            <a:r>
              <a:rPr lang="en-US" sz="1700" dirty="0" err="1" smtClean="0"/>
              <a:t>der</a:t>
            </a:r>
            <a:r>
              <a:rPr lang="en-US" sz="1700" dirty="0" smtClean="0"/>
              <a:t> </a:t>
            </a:r>
            <a:r>
              <a:rPr lang="en-US" sz="1700" dirty="0" err="1" smtClean="0"/>
              <a:t>Nouvelles</a:t>
            </a:r>
            <a:r>
              <a:rPr lang="en-US" sz="1700" dirty="0" smtClean="0"/>
              <a:t>”, yang </a:t>
            </a:r>
            <a:r>
              <a:rPr lang="en-US" sz="1700" dirty="0" err="1" smtClean="0"/>
              <a:t>ditulis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tangan</a:t>
            </a:r>
            <a:r>
              <a:rPr lang="en-US" sz="1700" dirty="0" smtClean="0"/>
              <a:t>.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demikian</a:t>
            </a:r>
            <a:r>
              <a:rPr lang="en-US" sz="1700" dirty="0" smtClean="0"/>
              <a:t>, </a:t>
            </a:r>
            <a:r>
              <a:rPr lang="en-US" sz="1700" dirty="0" err="1" smtClean="0"/>
              <a:t>dapatlah</a:t>
            </a:r>
            <a:r>
              <a:rPr lang="en-US" sz="1700" dirty="0" smtClean="0"/>
              <a:t> </a:t>
            </a:r>
            <a:r>
              <a:rPr lang="en-US" sz="1700" dirty="0" err="1" smtClean="0"/>
              <a:t>dikatakan</a:t>
            </a:r>
            <a:r>
              <a:rPr lang="en-US" sz="1700" dirty="0" smtClean="0"/>
              <a:t> </a:t>
            </a:r>
            <a:r>
              <a:rPr lang="en-US" sz="1700" dirty="0" err="1" smtClean="0"/>
              <a:t>bahwa</a:t>
            </a:r>
            <a:r>
              <a:rPr lang="en-US" sz="1700" dirty="0" smtClean="0"/>
              <a:t> “</a:t>
            </a:r>
            <a:r>
              <a:rPr lang="en-US" sz="1700" dirty="0" err="1" smtClean="0"/>
              <a:t>surat</a:t>
            </a:r>
            <a:r>
              <a:rPr lang="en-US" sz="1700" dirty="0" smtClean="0"/>
              <a:t> </a:t>
            </a:r>
            <a:r>
              <a:rPr lang="en-US" sz="1700" dirty="0" err="1" smtClean="0"/>
              <a:t>kabar</a:t>
            </a:r>
            <a:r>
              <a:rPr lang="en-US" sz="1700" dirty="0" smtClean="0"/>
              <a:t>” </a:t>
            </a:r>
            <a:r>
              <a:rPr lang="en-US" sz="1700" dirty="0" err="1" smtClean="0"/>
              <a:t>pertama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Indonesia </a:t>
            </a:r>
            <a:r>
              <a:rPr lang="en-US" sz="1700" dirty="0" err="1" smtClean="0"/>
              <a:t>ialah</a:t>
            </a:r>
            <a:r>
              <a:rPr lang="en-US" sz="1700" dirty="0" smtClean="0"/>
              <a:t> </a:t>
            </a:r>
            <a:r>
              <a:rPr lang="en-US" sz="1700" dirty="0" err="1" smtClean="0"/>
              <a:t>suatu</a:t>
            </a:r>
            <a:r>
              <a:rPr lang="en-US" sz="1700" dirty="0" smtClean="0"/>
              <a:t> </a:t>
            </a:r>
            <a:r>
              <a:rPr lang="en-US" sz="1700" dirty="0" err="1" smtClean="0"/>
              <a:t>penerbitan</a:t>
            </a:r>
            <a:r>
              <a:rPr lang="en-US" sz="1700" dirty="0" smtClean="0"/>
              <a:t> </a:t>
            </a:r>
            <a:r>
              <a:rPr lang="en-US" sz="1700" dirty="0" err="1" smtClean="0"/>
              <a:t>pemerintah</a:t>
            </a:r>
            <a:r>
              <a:rPr lang="en-US" sz="1700" dirty="0" smtClean="0"/>
              <a:t> VOC. 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Maret</a:t>
            </a:r>
            <a:r>
              <a:rPr lang="en-US" sz="1700" dirty="0" smtClean="0"/>
              <a:t> 1688, </a:t>
            </a:r>
            <a:r>
              <a:rPr lang="en-US" sz="1700" dirty="0" err="1" smtClean="0"/>
              <a:t>tiba</a:t>
            </a:r>
            <a:r>
              <a:rPr lang="en-US" sz="1700" dirty="0" smtClean="0"/>
              <a:t> </a:t>
            </a:r>
            <a:r>
              <a:rPr lang="en-US" sz="1700" dirty="0" err="1" smtClean="0"/>
              <a:t>mesin</a:t>
            </a:r>
            <a:r>
              <a:rPr lang="en-US" sz="1700" dirty="0" smtClean="0"/>
              <a:t> </a:t>
            </a:r>
            <a:r>
              <a:rPr lang="en-US" sz="1700" dirty="0" err="1" smtClean="0"/>
              <a:t>cetak</a:t>
            </a:r>
            <a:r>
              <a:rPr lang="en-US" sz="1700" dirty="0" smtClean="0"/>
              <a:t> </a:t>
            </a:r>
            <a:r>
              <a:rPr lang="en-US" sz="1700" dirty="0" err="1" smtClean="0"/>
              <a:t>pertama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Indonesia </a:t>
            </a:r>
            <a:r>
              <a:rPr lang="en-US" sz="1700" dirty="0" err="1" smtClean="0"/>
              <a:t>dari</a:t>
            </a:r>
            <a:r>
              <a:rPr lang="en-US" sz="1700" dirty="0" smtClean="0"/>
              <a:t> </a:t>
            </a:r>
            <a:r>
              <a:rPr lang="en-US" sz="1700" dirty="0" err="1" smtClean="0"/>
              <a:t>negeri</a:t>
            </a:r>
            <a:r>
              <a:rPr lang="en-US" sz="1700" dirty="0" smtClean="0"/>
              <a:t> </a:t>
            </a:r>
            <a:r>
              <a:rPr lang="en-US" sz="1700" dirty="0" err="1" smtClean="0"/>
              <a:t>Belanda</a:t>
            </a:r>
            <a:r>
              <a:rPr lang="en-US" sz="1700" dirty="0" smtClean="0"/>
              <a:t>. </a:t>
            </a:r>
            <a:r>
              <a:rPr lang="en-US" sz="1700" dirty="0" err="1" smtClean="0"/>
              <a:t>Atas</a:t>
            </a:r>
            <a:r>
              <a:rPr lang="en-US" sz="1700" dirty="0" smtClean="0"/>
              <a:t> </a:t>
            </a:r>
            <a:r>
              <a:rPr lang="en-US" sz="1700" dirty="0" err="1" smtClean="0"/>
              <a:t>intruksi</a:t>
            </a:r>
            <a:r>
              <a:rPr lang="en-US" sz="1700" dirty="0" smtClean="0"/>
              <a:t> </a:t>
            </a:r>
            <a:r>
              <a:rPr lang="en-US" sz="1700" dirty="0" err="1" smtClean="0"/>
              <a:t>pemerintah</a:t>
            </a:r>
            <a:r>
              <a:rPr lang="en-US" sz="1700" dirty="0" smtClean="0"/>
              <a:t>, </a:t>
            </a:r>
            <a:r>
              <a:rPr lang="en-US" sz="1700" dirty="0" err="1" smtClean="0"/>
              <a:t>diterbitkan</a:t>
            </a:r>
            <a:r>
              <a:rPr lang="en-US" sz="1700" dirty="0" smtClean="0"/>
              <a:t> </a:t>
            </a:r>
            <a:r>
              <a:rPr lang="en-US" sz="1700" dirty="0" err="1" smtClean="0"/>
              <a:t>surat</a:t>
            </a:r>
            <a:r>
              <a:rPr lang="en-US" sz="1700" dirty="0" smtClean="0"/>
              <a:t> </a:t>
            </a:r>
            <a:r>
              <a:rPr lang="en-US" sz="1700" dirty="0" err="1" smtClean="0"/>
              <a:t>kabar</a:t>
            </a:r>
            <a:r>
              <a:rPr lang="en-US" sz="1700" dirty="0" smtClean="0"/>
              <a:t> </a:t>
            </a:r>
            <a:r>
              <a:rPr lang="en-US" sz="1700" dirty="0" err="1" smtClean="0"/>
              <a:t>tercetak</a:t>
            </a:r>
            <a:r>
              <a:rPr lang="en-US" sz="1700" dirty="0" smtClean="0"/>
              <a:t> </a:t>
            </a:r>
            <a:r>
              <a:rPr lang="en-US" sz="1700" dirty="0" err="1" smtClean="0"/>
              <a:t>pertama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nomor</a:t>
            </a:r>
            <a:r>
              <a:rPr lang="en-US" sz="1700" dirty="0" smtClean="0"/>
              <a:t> </a:t>
            </a:r>
            <a:r>
              <a:rPr lang="en-US" sz="1700" dirty="0" err="1" smtClean="0"/>
              <a:t>perkenalannya</a:t>
            </a:r>
            <a:r>
              <a:rPr lang="en-US" sz="1700" dirty="0" smtClean="0"/>
              <a:t> </a:t>
            </a:r>
            <a:r>
              <a:rPr lang="en-US" sz="1700" dirty="0" err="1" smtClean="0"/>
              <a:t>dimuat</a:t>
            </a:r>
            <a:r>
              <a:rPr lang="en-US" sz="1700" dirty="0" smtClean="0"/>
              <a:t> </a:t>
            </a:r>
            <a:r>
              <a:rPr lang="en-US" sz="1700" dirty="0" err="1" smtClean="0"/>
              <a:t>ketentuan-ketentuan</a:t>
            </a:r>
            <a:r>
              <a:rPr lang="en-US" sz="1700" dirty="0" smtClean="0"/>
              <a:t> </a:t>
            </a:r>
            <a:r>
              <a:rPr lang="en-US" sz="1700" dirty="0" err="1" smtClean="0"/>
              <a:t>perjanjian</a:t>
            </a:r>
            <a:r>
              <a:rPr lang="en-US" sz="1700" dirty="0" smtClean="0"/>
              <a:t> </a:t>
            </a:r>
            <a:r>
              <a:rPr lang="en-US" sz="1700" dirty="0" err="1" smtClean="0"/>
              <a:t>antara</a:t>
            </a:r>
            <a:r>
              <a:rPr lang="en-US" sz="1700" dirty="0" smtClean="0"/>
              <a:t> </a:t>
            </a:r>
            <a:r>
              <a:rPr lang="en-US" sz="1700" dirty="0" err="1" smtClean="0"/>
              <a:t>Belanda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Sultan Makassar. </a:t>
            </a:r>
            <a:r>
              <a:rPr lang="en-US" sz="1700" dirty="0" err="1" smtClean="0"/>
              <a:t>Setelah</a:t>
            </a:r>
            <a:r>
              <a:rPr lang="en-US" sz="1700" dirty="0" smtClean="0"/>
              <a:t> </a:t>
            </a:r>
            <a:r>
              <a:rPr lang="en-US" sz="1700" dirty="0" err="1" smtClean="0"/>
              <a:t>surat</a:t>
            </a:r>
            <a:r>
              <a:rPr lang="en-US" sz="1700" dirty="0" smtClean="0"/>
              <a:t> </a:t>
            </a:r>
            <a:r>
              <a:rPr lang="en-US" sz="1700" dirty="0" err="1" smtClean="0"/>
              <a:t>kabar</a:t>
            </a:r>
            <a:r>
              <a:rPr lang="en-US" sz="1700" dirty="0" smtClean="0"/>
              <a:t> </a:t>
            </a:r>
            <a:r>
              <a:rPr lang="en-US" sz="1700" dirty="0" err="1" smtClean="0"/>
              <a:t>pertama</a:t>
            </a:r>
            <a:r>
              <a:rPr lang="en-US" sz="1700" dirty="0" smtClean="0"/>
              <a:t> </a:t>
            </a:r>
            <a:r>
              <a:rPr lang="en-US" sz="1700" dirty="0" err="1" smtClean="0"/>
              <a:t>kemudian</a:t>
            </a:r>
            <a:r>
              <a:rPr lang="en-US" sz="1700" dirty="0" smtClean="0"/>
              <a:t> </a:t>
            </a:r>
            <a:r>
              <a:rPr lang="en-US" sz="1700" dirty="0" err="1" smtClean="0"/>
              <a:t>terbitlah</a:t>
            </a:r>
            <a:r>
              <a:rPr lang="en-US" sz="1700" dirty="0" smtClean="0"/>
              <a:t> </a:t>
            </a:r>
            <a:r>
              <a:rPr lang="en-US" sz="1700" dirty="0" err="1" smtClean="0"/>
              <a:t>surat</a:t>
            </a:r>
            <a:r>
              <a:rPr lang="en-US" sz="1700" dirty="0" smtClean="0"/>
              <a:t> </a:t>
            </a:r>
            <a:r>
              <a:rPr lang="en-US" sz="1700" dirty="0" err="1" smtClean="0"/>
              <a:t>kabar</a:t>
            </a:r>
            <a:r>
              <a:rPr lang="en-US" sz="1700" dirty="0" smtClean="0"/>
              <a:t> yang </a:t>
            </a:r>
            <a:r>
              <a:rPr lang="en-US" sz="1700" dirty="0" err="1" smtClean="0"/>
              <a:t>diusahakan</a:t>
            </a:r>
            <a:r>
              <a:rPr lang="en-US" sz="1700" dirty="0" smtClean="0"/>
              <a:t> </a:t>
            </a:r>
            <a:r>
              <a:rPr lang="en-US" sz="1700" dirty="0" err="1" smtClean="0"/>
              <a:t>oleh</a:t>
            </a:r>
            <a:r>
              <a:rPr lang="en-US" sz="1700" dirty="0" smtClean="0"/>
              <a:t> </a:t>
            </a:r>
            <a:r>
              <a:rPr lang="en-US" sz="1700" dirty="0" err="1" smtClean="0"/>
              <a:t>pemilik</a:t>
            </a:r>
            <a:r>
              <a:rPr lang="en-US" sz="1700" dirty="0" smtClean="0"/>
              <a:t> </a:t>
            </a:r>
            <a:r>
              <a:rPr lang="en-US" sz="1700" dirty="0" err="1" smtClean="0"/>
              <a:t>percetakan-percetakan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</a:t>
            </a:r>
            <a:r>
              <a:rPr lang="en-US" sz="1700" dirty="0" err="1" smtClean="0"/>
              <a:t>beberapa</a:t>
            </a:r>
            <a:r>
              <a:rPr lang="en-US" sz="1700" dirty="0" smtClean="0"/>
              <a:t> </a:t>
            </a:r>
            <a:r>
              <a:rPr lang="en-US" sz="1700" dirty="0" err="1" smtClean="0"/>
              <a:t>tempat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</a:t>
            </a:r>
            <a:r>
              <a:rPr lang="en-US" sz="1700" dirty="0" err="1" smtClean="0"/>
              <a:t>Jawa</a:t>
            </a:r>
            <a:r>
              <a:rPr lang="en-US" sz="1700" dirty="0" smtClean="0"/>
              <a:t>. </a:t>
            </a:r>
            <a:r>
              <a:rPr lang="en-US" sz="1700" dirty="0" err="1" smtClean="0"/>
              <a:t>Surat</a:t>
            </a:r>
            <a:r>
              <a:rPr lang="en-US" sz="1700" dirty="0" smtClean="0"/>
              <a:t> </a:t>
            </a:r>
            <a:r>
              <a:rPr lang="en-US" sz="1700" dirty="0" err="1" smtClean="0"/>
              <a:t>kabar</a:t>
            </a:r>
            <a:r>
              <a:rPr lang="en-US" sz="1700" dirty="0" smtClean="0"/>
              <a:t> </a:t>
            </a:r>
            <a:r>
              <a:rPr lang="en-US" sz="1700" dirty="0" err="1" smtClean="0"/>
              <a:t>tersebut</a:t>
            </a:r>
            <a:r>
              <a:rPr lang="en-US" sz="1700" dirty="0" smtClean="0"/>
              <a:t> </a:t>
            </a:r>
            <a:r>
              <a:rPr lang="en-US" sz="1700" dirty="0" err="1" smtClean="0"/>
              <a:t>lebih</a:t>
            </a:r>
            <a:r>
              <a:rPr lang="en-US" sz="1700" dirty="0" smtClean="0"/>
              <a:t> </a:t>
            </a:r>
            <a:r>
              <a:rPr lang="en-US" sz="1700" dirty="0" err="1" smtClean="0"/>
              <a:t>berbentuk</a:t>
            </a:r>
            <a:r>
              <a:rPr lang="en-US" sz="1700" dirty="0" smtClean="0"/>
              <a:t> </a:t>
            </a:r>
            <a:r>
              <a:rPr lang="en-US" sz="1700" dirty="0" err="1" smtClean="0"/>
              <a:t>koran</a:t>
            </a:r>
            <a:r>
              <a:rPr lang="en-US" sz="1700" dirty="0" smtClean="0"/>
              <a:t> </a:t>
            </a:r>
            <a:r>
              <a:rPr lang="en-US" sz="1700" dirty="0" err="1" smtClean="0"/>
              <a:t>iklan</a:t>
            </a:r>
            <a:r>
              <a:rPr lang="en-US" sz="1700" dirty="0" smtClean="0"/>
              <a:t>. </a:t>
            </a:r>
            <a:r>
              <a:rPr lang="en-US" sz="1700" dirty="0" err="1" smtClean="0"/>
              <a:t>fungsinya</a:t>
            </a:r>
            <a:r>
              <a:rPr lang="en-US" sz="1700" dirty="0" smtClean="0"/>
              <a:t> </a:t>
            </a: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membantu</a:t>
            </a:r>
            <a:r>
              <a:rPr lang="en-US" sz="1700" dirty="0" smtClean="0"/>
              <a:t> </a:t>
            </a:r>
            <a:r>
              <a:rPr lang="en-US" sz="1700" dirty="0" err="1" smtClean="0"/>
              <a:t>pemerintahan</a:t>
            </a:r>
            <a:r>
              <a:rPr lang="en-US" sz="1700" dirty="0" smtClean="0"/>
              <a:t> </a:t>
            </a:r>
            <a:r>
              <a:rPr lang="en-US" sz="1700" dirty="0" err="1" smtClean="0"/>
              <a:t>kolonial</a:t>
            </a:r>
            <a:r>
              <a:rPr lang="en-US" sz="1700" dirty="0" smtClean="0"/>
              <a:t> </a:t>
            </a:r>
            <a:r>
              <a:rPr lang="en-US" sz="1700" dirty="0" err="1" smtClean="0"/>
              <a:t>belanda</a:t>
            </a:r>
            <a:r>
              <a:rPr lang="en-US" sz="1700" dirty="0" smtClean="0"/>
              <a:t>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Pendudukan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endParaRPr lang="en-US" dirty="0" smtClean="0"/>
          </a:p>
        </p:txBody>
      </p:sp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20000" y="1916831"/>
            <a:ext cx="7704000" cy="4221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700" dirty="0" smtClean="0"/>
              <a:t>	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masa</a:t>
            </a:r>
            <a:r>
              <a:rPr lang="en-US" sz="1700" dirty="0" smtClean="0"/>
              <a:t> </a:t>
            </a:r>
            <a:r>
              <a:rPr lang="en-US" sz="1700" dirty="0" err="1" smtClean="0"/>
              <a:t>ini</a:t>
            </a:r>
            <a:r>
              <a:rPr lang="en-US" sz="1700" dirty="0" smtClean="0"/>
              <a:t>, </a:t>
            </a:r>
            <a:r>
              <a:rPr lang="en-US" sz="1700" dirty="0" err="1" smtClean="0"/>
              <a:t>surat</a:t>
            </a:r>
            <a:r>
              <a:rPr lang="en-US" sz="1700" dirty="0" smtClean="0"/>
              <a:t> </a:t>
            </a:r>
            <a:r>
              <a:rPr lang="en-US" sz="1700" dirty="0" err="1" smtClean="0"/>
              <a:t>kabar-surat</a:t>
            </a:r>
            <a:r>
              <a:rPr lang="en-US" sz="1700" dirty="0" smtClean="0"/>
              <a:t> </a:t>
            </a:r>
            <a:r>
              <a:rPr lang="en-US" sz="1700" dirty="0" err="1" smtClean="0"/>
              <a:t>kabar</a:t>
            </a:r>
            <a:r>
              <a:rPr lang="en-US" sz="1700" dirty="0" smtClean="0"/>
              <a:t> Indonesia yang </a:t>
            </a:r>
            <a:r>
              <a:rPr lang="en-US" sz="1700" dirty="0" err="1" smtClean="0"/>
              <a:t>semula</a:t>
            </a:r>
            <a:r>
              <a:rPr lang="en-US" sz="1700" dirty="0" smtClean="0"/>
              <a:t> </a:t>
            </a:r>
            <a:r>
              <a:rPr lang="en-US" sz="1700" dirty="0" err="1" smtClean="0"/>
              <a:t>berusaha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berdiri</a:t>
            </a:r>
            <a:r>
              <a:rPr lang="en-US" sz="1700" dirty="0" smtClean="0"/>
              <a:t> </a:t>
            </a:r>
            <a:r>
              <a:rPr lang="en-US" sz="1700" dirty="0" err="1" smtClean="0"/>
              <a:t>sendiri</a:t>
            </a:r>
            <a:r>
              <a:rPr lang="en-US" sz="1700" dirty="0" smtClean="0"/>
              <a:t> </a:t>
            </a:r>
            <a:r>
              <a:rPr lang="en-US" sz="1700" dirty="0" err="1" smtClean="0"/>
              <a:t>dipaksa</a:t>
            </a:r>
            <a:r>
              <a:rPr lang="en-US" sz="1700" dirty="0" smtClean="0"/>
              <a:t> </a:t>
            </a:r>
            <a:r>
              <a:rPr lang="en-US" sz="1700" dirty="0" err="1" smtClean="0"/>
              <a:t>bergabung</a:t>
            </a:r>
            <a:r>
              <a:rPr lang="en-US" sz="1700" dirty="0" smtClean="0"/>
              <a:t> </a:t>
            </a:r>
            <a:r>
              <a:rPr lang="en-US" sz="1700" dirty="0" err="1" smtClean="0"/>
              <a:t>menjadi</a:t>
            </a:r>
            <a:r>
              <a:rPr lang="en-US" sz="1700" dirty="0" smtClean="0"/>
              <a:t> </a:t>
            </a:r>
            <a:r>
              <a:rPr lang="en-US" sz="1700" dirty="0" err="1" smtClean="0"/>
              <a:t>satu</a:t>
            </a:r>
            <a:r>
              <a:rPr lang="en-US" sz="1700" dirty="0" smtClean="0"/>
              <a:t>,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segala</a:t>
            </a:r>
            <a:r>
              <a:rPr lang="en-US" sz="1700" dirty="0" smtClean="0"/>
              <a:t> </a:t>
            </a:r>
            <a:r>
              <a:rPr lang="en-US" sz="1700" dirty="0" err="1" smtClean="0"/>
              <a:t>bidang</a:t>
            </a:r>
            <a:r>
              <a:rPr lang="en-US" sz="1700" dirty="0" smtClean="0"/>
              <a:t> </a:t>
            </a:r>
            <a:r>
              <a:rPr lang="en-US" sz="1700" dirty="0" err="1" smtClean="0"/>
              <a:t>usahanya</a:t>
            </a:r>
            <a:r>
              <a:rPr lang="en-US" sz="1700" dirty="0" smtClean="0"/>
              <a:t> </a:t>
            </a:r>
            <a:r>
              <a:rPr lang="en-US" sz="1700" dirty="0" err="1" smtClean="0"/>
              <a:t>disesuaikan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rencana-rencana</a:t>
            </a:r>
            <a:r>
              <a:rPr lang="en-US" sz="1700" dirty="0" smtClean="0"/>
              <a:t> </a:t>
            </a:r>
            <a:r>
              <a:rPr lang="en-US" sz="1700" dirty="0" err="1" smtClean="0"/>
              <a:t>serta</a:t>
            </a:r>
            <a:r>
              <a:rPr lang="en-US" sz="1700" dirty="0" smtClean="0"/>
              <a:t> </a:t>
            </a:r>
            <a:r>
              <a:rPr lang="en-US" sz="1700" dirty="0" err="1" smtClean="0"/>
              <a:t>tujuan-tujuan</a:t>
            </a:r>
            <a:r>
              <a:rPr lang="en-US" sz="1700" dirty="0" smtClean="0"/>
              <a:t> </a:t>
            </a:r>
            <a:r>
              <a:rPr lang="en-US" sz="1700" dirty="0" err="1" smtClean="0"/>
              <a:t>tentara</a:t>
            </a:r>
            <a:r>
              <a:rPr lang="en-US" sz="1700" dirty="0" smtClean="0"/>
              <a:t> </a:t>
            </a:r>
            <a:r>
              <a:rPr lang="en-US" sz="1700" dirty="0" err="1" smtClean="0"/>
              <a:t>Jepang</a:t>
            </a:r>
            <a:r>
              <a:rPr lang="en-US" sz="1700" dirty="0" smtClean="0"/>
              <a:t> </a:t>
            </a: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memenangkan</a:t>
            </a:r>
            <a:r>
              <a:rPr lang="en-US" sz="1700" dirty="0" smtClean="0"/>
              <a:t> </a:t>
            </a:r>
            <a:r>
              <a:rPr lang="en-US" sz="1700" dirty="0" err="1" smtClean="0"/>
              <a:t>apa</a:t>
            </a:r>
            <a:r>
              <a:rPr lang="en-US" sz="1700" dirty="0" smtClean="0"/>
              <a:t> yang </a:t>
            </a:r>
            <a:r>
              <a:rPr lang="en-US" sz="1700" dirty="0" err="1" smtClean="0"/>
              <a:t>mereka</a:t>
            </a:r>
            <a:r>
              <a:rPr lang="en-US" sz="1700" dirty="0" smtClean="0"/>
              <a:t> </a:t>
            </a:r>
            <a:r>
              <a:rPr lang="en-US" sz="1700" dirty="0" err="1" smtClean="0"/>
              <a:t>namakan</a:t>
            </a:r>
            <a:r>
              <a:rPr lang="en-US" sz="1700" dirty="0" smtClean="0"/>
              <a:t> “Dai Toa </a:t>
            </a:r>
            <a:r>
              <a:rPr lang="en-US" sz="1700" dirty="0" err="1" smtClean="0"/>
              <a:t>Senso</a:t>
            </a:r>
            <a:r>
              <a:rPr lang="en-US" sz="1700" dirty="0" smtClean="0"/>
              <a:t>” </a:t>
            </a:r>
            <a:r>
              <a:rPr lang="en-US" sz="1700" dirty="0" err="1" smtClean="0"/>
              <a:t>atau</a:t>
            </a:r>
            <a:r>
              <a:rPr lang="en-US" sz="1700" dirty="0" smtClean="0"/>
              <a:t> </a:t>
            </a:r>
            <a:r>
              <a:rPr lang="en-US" sz="1700" dirty="0" err="1" smtClean="0"/>
              <a:t>Perang</a:t>
            </a:r>
            <a:r>
              <a:rPr lang="en-US" sz="1700" dirty="0" smtClean="0"/>
              <a:t> Asia </a:t>
            </a:r>
            <a:r>
              <a:rPr lang="en-US" sz="1700" dirty="0" err="1" smtClean="0"/>
              <a:t>Timur</a:t>
            </a:r>
            <a:r>
              <a:rPr lang="en-US" sz="1700" dirty="0" smtClean="0"/>
              <a:t> Raya.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demikian</a:t>
            </a:r>
            <a:r>
              <a:rPr lang="en-US" sz="1700" dirty="0" smtClean="0"/>
              <a:t>,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zaman</a:t>
            </a:r>
            <a:r>
              <a:rPr lang="en-US" sz="1700" dirty="0" smtClean="0"/>
              <a:t> </a:t>
            </a:r>
            <a:r>
              <a:rPr lang="en-US" sz="1700" dirty="0" err="1" smtClean="0"/>
              <a:t>pendudukan</a:t>
            </a:r>
            <a:r>
              <a:rPr lang="en-US" sz="1700" dirty="0" smtClean="0"/>
              <a:t> </a:t>
            </a:r>
            <a:r>
              <a:rPr lang="en-US" sz="1700" dirty="0" err="1" smtClean="0"/>
              <a:t>Jepang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merupakan</a:t>
            </a:r>
            <a:r>
              <a:rPr lang="en-US" sz="1700" dirty="0" smtClean="0"/>
              <a:t> </a:t>
            </a:r>
            <a:r>
              <a:rPr lang="en-US" sz="1700" dirty="0" err="1" smtClean="0"/>
              <a:t>alat</a:t>
            </a:r>
            <a:r>
              <a:rPr lang="en-US" sz="1700" dirty="0" smtClean="0"/>
              <a:t> </a:t>
            </a:r>
            <a:r>
              <a:rPr lang="en-US" sz="1700" dirty="0" err="1" smtClean="0"/>
              <a:t>Jepang</a:t>
            </a:r>
            <a:r>
              <a:rPr lang="en-US" sz="1700" dirty="0" smtClean="0"/>
              <a:t>. </a:t>
            </a:r>
            <a:r>
              <a:rPr lang="en-US" sz="1700" dirty="0" err="1" smtClean="0"/>
              <a:t>Kabar-kabar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karangan-karangan</a:t>
            </a:r>
            <a:r>
              <a:rPr lang="en-US" sz="1700" dirty="0" smtClean="0"/>
              <a:t> yang </a:t>
            </a:r>
            <a:r>
              <a:rPr lang="en-US" sz="1700" dirty="0" err="1" smtClean="0"/>
              <a:t>dimuat</a:t>
            </a:r>
            <a:r>
              <a:rPr lang="en-US" sz="1700" dirty="0" smtClean="0"/>
              <a:t> </a:t>
            </a:r>
            <a:r>
              <a:rPr lang="en-US" sz="1700" dirty="0" err="1" smtClean="0"/>
              <a:t>hanyalah</a:t>
            </a:r>
            <a:r>
              <a:rPr lang="en-US" sz="1700" dirty="0" smtClean="0"/>
              <a:t> pro-</a:t>
            </a:r>
            <a:r>
              <a:rPr lang="en-US" sz="1700" dirty="0" err="1" smtClean="0"/>
              <a:t>Jepang</a:t>
            </a:r>
            <a:r>
              <a:rPr lang="en-US" sz="1700" dirty="0" smtClean="0"/>
              <a:t> </a:t>
            </a:r>
            <a:r>
              <a:rPr lang="en-US" sz="1700" dirty="0" err="1" smtClean="0"/>
              <a:t>semata</a:t>
            </a:r>
            <a:r>
              <a:rPr lang="en-US" sz="1700" dirty="0" smtClean="0"/>
              <a:t>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 err="1" smtClean="0"/>
              <a:t>Masa</a:t>
            </a:r>
            <a:r>
              <a:rPr lang="en-US" sz="3200" dirty="0" smtClean="0"/>
              <a:t> </a:t>
            </a:r>
            <a:r>
              <a:rPr lang="en-US" sz="3200" dirty="0" err="1" smtClean="0"/>
              <a:t>Revolusi</a:t>
            </a:r>
            <a:r>
              <a:rPr lang="en-US" sz="3200" dirty="0" smtClean="0"/>
              <a:t> </a:t>
            </a:r>
            <a:r>
              <a:rPr lang="en-US" sz="3200" dirty="0" err="1" smtClean="0"/>
              <a:t>Fisik</a:t>
            </a:r>
            <a:endParaRPr lang="en-US" sz="3200" dirty="0" smtClean="0"/>
          </a:p>
        </p:txBody>
      </p:sp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7704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700" b="1" dirty="0" smtClean="0"/>
              <a:t> </a:t>
            </a:r>
            <a:r>
              <a:rPr lang="en-US" sz="1700" dirty="0" err="1" smtClean="0"/>
              <a:t>Peranan</a:t>
            </a:r>
            <a:r>
              <a:rPr lang="en-US" sz="1700" dirty="0" smtClean="0"/>
              <a:t> yang </a:t>
            </a:r>
            <a:r>
              <a:rPr lang="en-US" sz="1700" dirty="0" err="1" smtClean="0"/>
              <a:t>telah</a:t>
            </a:r>
            <a:r>
              <a:rPr lang="en-US" sz="1700" dirty="0" smtClean="0"/>
              <a:t> </a:t>
            </a:r>
            <a:r>
              <a:rPr lang="en-US" sz="1700" dirty="0" err="1" smtClean="0"/>
              <a:t>dilakukan</a:t>
            </a:r>
            <a:r>
              <a:rPr lang="en-US" sz="1700" dirty="0" smtClean="0"/>
              <a:t> </a:t>
            </a:r>
            <a:r>
              <a:rPr lang="en-US" sz="1700" dirty="0" err="1" smtClean="0"/>
              <a:t>oleh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kita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</a:t>
            </a:r>
            <a:r>
              <a:rPr lang="en-US" sz="1700" dirty="0" err="1" smtClean="0"/>
              <a:t>saat-saat</a:t>
            </a:r>
            <a:r>
              <a:rPr lang="en-US" sz="1700" dirty="0" smtClean="0"/>
              <a:t> </a:t>
            </a:r>
            <a:r>
              <a:rPr lang="en-US" sz="1700" dirty="0" err="1" smtClean="0"/>
              <a:t>proklamasi</a:t>
            </a:r>
            <a:r>
              <a:rPr lang="en-US" sz="1700" dirty="0" smtClean="0"/>
              <a:t> </a:t>
            </a:r>
            <a:r>
              <a:rPr lang="en-US" sz="1700" dirty="0" err="1" smtClean="0"/>
              <a:t>kemerdekaan</a:t>
            </a:r>
            <a:r>
              <a:rPr lang="en-US" sz="1700" dirty="0" smtClean="0"/>
              <a:t> </a:t>
            </a:r>
            <a:r>
              <a:rPr lang="en-US" sz="1700" dirty="0" err="1" smtClean="0"/>
              <a:t>dicetuskan</a:t>
            </a:r>
            <a:r>
              <a:rPr lang="en-US" sz="1700" dirty="0" smtClean="0"/>
              <a:t>,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sendirinya</a:t>
            </a:r>
            <a:r>
              <a:rPr lang="en-US" sz="1700" dirty="0" smtClean="0"/>
              <a:t> </a:t>
            </a:r>
            <a:r>
              <a:rPr lang="en-US" sz="1700" dirty="0" err="1" smtClean="0"/>
              <a:t>sejalan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perjuangan</a:t>
            </a:r>
            <a:r>
              <a:rPr lang="en-US" sz="1700" dirty="0" smtClean="0"/>
              <a:t> </a:t>
            </a:r>
            <a:r>
              <a:rPr lang="en-US" sz="1700" dirty="0" err="1" smtClean="0"/>
              <a:t>rakyat</a:t>
            </a:r>
            <a:r>
              <a:rPr lang="en-US" sz="1700" dirty="0" smtClean="0"/>
              <a:t> Indonesia. </a:t>
            </a:r>
            <a:r>
              <a:rPr lang="en-US" sz="1700" dirty="0" err="1" smtClean="0"/>
              <a:t>Bahkan</a:t>
            </a:r>
            <a:r>
              <a:rPr lang="en-US" sz="1700" dirty="0" smtClean="0"/>
              <a:t> </a:t>
            </a:r>
            <a:r>
              <a:rPr lang="en-US" sz="1700" dirty="0" err="1" smtClean="0"/>
              <a:t>tidak</a:t>
            </a:r>
            <a:r>
              <a:rPr lang="en-US" sz="1700" dirty="0" smtClean="0"/>
              <a:t> </a:t>
            </a:r>
            <a:r>
              <a:rPr lang="en-US" sz="1700" dirty="0" err="1" smtClean="0"/>
              <a:t>sedikit</a:t>
            </a:r>
            <a:r>
              <a:rPr lang="en-US" sz="1700" dirty="0" smtClean="0"/>
              <a:t> </a:t>
            </a:r>
            <a:r>
              <a:rPr lang="en-US" sz="1700" dirty="0" err="1" smtClean="0"/>
              <a:t>dari</a:t>
            </a:r>
            <a:r>
              <a:rPr lang="en-US" sz="1700" dirty="0" smtClean="0"/>
              <a:t> </a:t>
            </a:r>
            <a:r>
              <a:rPr lang="en-US" sz="1700" dirty="0" err="1" smtClean="0"/>
              <a:t>para</a:t>
            </a:r>
            <a:r>
              <a:rPr lang="en-US" sz="1700" dirty="0" smtClean="0"/>
              <a:t> </a:t>
            </a:r>
            <a:r>
              <a:rPr lang="en-US" sz="1700" dirty="0" err="1" smtClean="0"/>
              <a:t>wartawan</a:t>
            </a:r>
            <a:r>
              <a:rPr lang="en-US" sz="1700" dirty="0" smtClean="0"/>
              <a:t> yang </a:t>
            </a:r>
            <a:r>
              <a:rPr lang="en-US" sz="1700" dirty="0" err="1" smtClean="0"/>
              <a:t>langsung</a:t>
            </a:r>
            <a:r>
              <a:rPr lang="en-US" sz="1700" dirty="0" smtClean="0"/>
              <a:t> </a:t>
            </a:r>
            <a:r>
              <a:rPr lang="en-US" sz="1700" dirty="0" err="1" smtClean="0"/>
              <a:t>turut</a:t>
            </a:r>
            <a:r>
              <a:rPr lang="en-US" sz="1700" dirty="0" smtClean="0"/>
              <a:t> </a:t>
            </a:r>
            <a:r>
              <a:rPr lang="en-US" sz="1700" dirty="0" err="1" smtClean="0"/>
              <a:t>serta</a:t>
            </a:r>
            <a:r>
              <a:rPr lang="en-US" sz="1700" dirty="0" smtClean="0"/>
              <a:t>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usaha-usaha</a:t>
            </a:r>
            <a:r>
              <a:rPr lang="en-US" sz="1700" dirty="0" smtClean="0"/>
              <a:t> </a:t>
            </a:r>
            <a:r>
              <a:rPr lang="en-US" sz="1700" dirty="0" err="1" smtClean="0"/>
              <a:t>proklamasi</a:t>
            </a:r>
            <a:r>
              <a:rPr lang="en-US" sz="1700" dirty="0" smtClean="0"/>
              <a:t>. </a:t>
            </a:r>
            <a:r>
              <a:rPr lang="en-US" sz="1700" dirty="0" err="1" smtClean="0"/>
              <a:t>Semboyan</a:t>
            </a:r>
            <a:r>
              <a:rPr lang="en-US" sz="1700" dirty="0" smtClean="0"/>
              <a:t> “</a:t>
            </a:r>
            <a:r>
              <a:rPr lang="en-US" sz="1700" dirty="0" err="1" smtClean="0"/>
              <a:t>Sekali</a:t>
            </a:r>
            <a:r>
              <a:rPr lang="en-US" sz="1700" dirty="0" smtClean="0"/>
              <a:t> </a:t>
            </a:r>
            <a:r>
              <a:rPr lang="en-US" sz="1700" dirty="0" err="1" smtClean="0"/>
              <a:t>Merdeka</a:t>
            </a:r>
            <a:r>
              <a:rPr lang="en-US" sz="1700" dirty="0" smtClean="0"/>
              <a:t> </a:t>
            </a:r>
            <a:r>
              <a:rPr lang="en-US" sz="1700" dirty="0" err="1" smtClean="0"/>
              <a:t>Tetap</a:t>
            </a:r>
            <a:r>
              <a:rPr lang="en-US" sz="1700" dirty="0" smtClean="0"/>
              <a:t> </a:t>
            </a:r>
            <a:r>
              <a:rPr lang="en-US" sz="1700" dirty="0" err="1" smtClean="0"/>
              <a:t>Merdeka</a:t>
            </a:r>
            <a:r>
              <a:rPr lang="en-US" sz="1700" dirty="0" smtClean="0"/>
              <a:t>” </a:t>
            </a:r>
            <a:r>
              <a:rPr lang="en-US" sz="1700" dirty="0" err="1" smtClean="0"/>
              <a:t>menjadi</a:t>
            </a:r>
            <a:r>
              <a:rPr lang="en-US" sz="1700" dirty="0" smtClean="0"/>
              <a:t> </a:t>
            </a:r>
            <a:r>
              <a:rPr lang="en-US" sz="1700" dirty="0" err="1" smtClean="0"/>
              <a:t>pegangan</a:t>
            </a:r>
            <a:r>
              <a:rPr lang="en-US" sz="1700" dirty="0" smtClean="0"/>
              <a:t> </a:t>
            </a:r>
            <a:r>
              <a:rPr lang="en-US" sz="1700" dirty="0" err="1" smtClean="0"/>
              <a:t>teguh</a:t>
            </a:r>
            <a:r>
              <a:rPr lang="en-US" sz="1700" dirty="0" smtClean="0"/>
              <a:t> </a:t>
            </a:r>
            <a:r>
              <a:rPr lang="en-US" sz="1700" dirty="0" err="1" smtClean="0"/>
              <a:t>bagi</a:t>
            </a:r>
            <a:r>
              <a:rPr lang="en-US" sz="1700" dirty="0" smtClean="0"/>
              <a:t> </a:t>
            </a:r>
            <a:r>
              <a:rPr lang="en-US" sz="1700" dirty="0" err="1" smtClean="0"/>
              <a:t>para</a:t>
            </a:r>
            <a:r>
              <a:rPr lang="en-US" sz="1700" dirty="0" smtClean="0"/>
              <a:t> </a:t>
            </a:r>
            <a:r>
              <a:rPr lang="en-US" sz="1700" dirty="0" err="1" smtClean="0"/>
              <a:t>wartawan</a:t>
            </a:r>
            <a:r>
              <a:rPr lang="en-US" sz="1700" dirty="0" smtClean="0"/>
              <a:t>. </a:t>
            </a:r>
            <a:r>
              <a:rPr lang="en-US" sz="1700" dirty="0" err="1" smtClean="0"/>
              <a:t>Periode</a:t>
            </a:r>
            <a:r>
              <a:rPr lang="en-US" sz="1700" dirty="0" smtClean="0"/>
              <a:t> </a:t>
            </a:r>
            <a:r>
              <a:rPr lang="en-US" sz="1700" dirty="0" err="1" smtClean="0"/>
              <a:t>tahun</a:t>
            </a:r>
            <a:r>
              <a:rPr lang="en-US" sz="1700" dirty="0" smtClean="0"/>
              <a:t> 1945 </a:t>
            </a:r>
            <a:r>
              <a:rPr lang="en-US" sz="1700" dirty="0" err="1" smtClean="0"/>
              <a:t>sampai</a:t>
            </a:r>
            <a:r>
              <a:rPr lang="en-US" sz="1700" dirty="0" smtClean="0"/>
              <a:t> 1949 yang </a:t>
            </a:r>
            <a:r>
              <a:rPr lang="en-US" sz="1700" dirty="0" err="1" smtClean="0"/>
              <a:t>biasa</a:t>
            </a:r>
            <a:r>
              <a:rPr lang="en-US" sz="1700" dirty="0" smtClean="0"/>
              <a:t> </a:t>
            </a:r>
            <a:r>
              <a:rPr lang="en-US" sz="1700" dirty="0" err="1" smtClean="0"/>
              <a:t>dinamakan</a:t>
            </a:r>
            <a:r>
              <a:rPr lang="en-US" sz="1700" dirty="0" smtClean="0"/>
              <a:t> </a:t>
            </a:r>
            <a:r>
              <a:rPr lang="en-US" sz="1700" dirty="0" err="1" smtClean="0"/>
              <a:t>periode</a:t>
            </a:r>
            <a:r>
              <a:rPr lang="en-US" sz="1700" dirty="0" smtClean="0"/>
              <a:t> “</a:t>
            </a:r>
            <a:r>
              <a:rPr lang="en-US" sz="1700" dirty="0" err="1" smtClean="0"/>
              <a:t>revolusi</a:t>
            </a:r>
            <a:r>
              <a:rPr lang="en-US" sz="1700" dirty="0" smtClean="0"/>
              <a:t> </a:t>
            </a:r>
            <a:r>
              <a:rPr lang="en-US" sz="1700" dirty="0" err="1" smtClean="0"/>
              <a:t>fisik</a:t>
            </a:r>
            <a:r>
              <a:rPr lang="en-US" sz="1700" dirty="0" smtClean="0"/>
              <a:t>”, </a:t>
            </a:r>
            <a:r>
              <a:rPr lang="en-US" sz="1700" dirty="0" err="1" smtClean="0"/>
              <a:t>membawa</a:t>
            </a:r>
            <a:r>
              <a:rPr lang="en-US" sz="1700" dirty="0" smtClean="0"/>
              <a:t> </a:t>
            </a:r>
            <a:r>
              <a:rPr lang="en-US" sz="1700" dirty="0" err="1" smtClean="0"/>
              <a:t>coraknya</a:t>
            </a:r>
            <a:r>
              <a:rPr lang="en-US" sz="1700" dirty="0" smtClean="0"/>
              <a:t> </a:t>
            </a:r>
            <a:r>
              <a:rPr lang="en-US" sz="1700" dirty="0" err="1" smtClean="0"/>
              <a:t>tersendiri</a:t>
            </a:r>
            <a:r>
              <a:rPr lang="en-US" sz="1700" dirty="0" smtClean="0"/>
              <a:t>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sifat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fungsi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kita</a:t>
            </a:r>
            <a:r>
              <a:rPr lang="en-US" sz="1700" dirty="0" smtClean="0"/>
              <a:t>. </a:t>
            </a:r>
          </a:p>
          <a:p>
            <a:endParaRPr lang="en-US" sz="1700" dirty="0" smtClean="0"/>
          </a:p>
          <a:p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periode</a:t>
            </a:r>
            <a:r>
              <a:rPr lang="en-US" sz="1700" dirty="0" smtClean="0"/>
              <a:t> </a:t>
            </a:r>
            <a:r>
              <a:rPr lang="en-US" sz="1700" dirty="0" err="1" smtClean="0"/>
              <a:t>ini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kita</a:t>
            </a:r>
            <a:r>
              <a:rPr lang="en-US" sz="1700" dirty="0" smtClean="0"/>
              <a:t> </a:t>
            </a:r>
            <a:r>
              <a:rPr lang="en-US" sz="1700" dirty="0" err="1" smtClean="0"/>
              <a:t>dapat</a:t>
            </a:r>
            <a:r>
              <a:rPr lang="en-US" sz="1700" dirty="0" smtClean="0"/>
              <a:t> </a:t>
            </a:r>
            <a:r>
              <a:rPr lang="en-US" sz="1700" dirty="0" err="1" smtClean="0"/>
              <a:t>digolongkan</a:t>
            </a:r>
            <a:r>
              <a:rPr lang="en-US" sz="1700" dirty="0" smtClean="0"/>
              <a:t> </a:t>
            </a:r>
            <a:r>
              <a:rPr lang="en-US" sz="1700" dirty="0" err="1" smtClean="0"/>
              <a:t>ke</a:t>
            </a:r>
            <a:r>
              <a:rPr lang="en-US" sz="1700" dirty="0" smtClean="0"/>
              <a:t>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dua</a:t>
            </a:r>
            <a:r>
              <a:rPr lang="en-US" sz="1700" dirty="0" smtClean="0"/>
              <a:t> </a:t>
            </a:r>
            <a:r>
              <a:rPr lang="en-US" sz="1700" dirty="0" err="1" smtClean="0"/>
              <a:t>kategori</a:t>
            </a:r>
            <a:r>
              <a:rPr lang="en-US" sz="1700" dirty="0" smtClean="0"/>
              <a:t>, </a:t>
            </a:r>
            <a:r>
              <a:rPr lang="en-US" sz="1700" dirty="0" err="1" smtClean="0"/>
              <a:t>yaitu</a:t>
            </a:r>
            <a:r>
              <a:rPr lang="en-US" sz="1700" dirty="0" smtClean="0"/>
              <a:t> </a:t>
            </a:r>
            <a:r>
              <a:rPr lang="en-US" sz="1700" dirty="0" err="1" smtClean="0"/>
              <a:t>pertama</a:t>
            </a:r>
            <a:r>
              <a:rPr lang="en-US" sz="1700" dirty="0" smtClean="0"/>
              <a:t>, </a:t>
            </a:r>
            <a:r>
              <a:rPr lang="en-US" sz="1700" dirty="0" err="1" smtClean="0"/>
              <a:t>pers</a:t>
            </a:r>
            <a:r>
              <a:rPr lang="en-US" sz="1700" dirty="0" smtClean="0"/>
              <a:t> yang </a:t>
            </a:r>
            <a:r>
              <a:rPr lang="en-US" sz="1700" dirty="0" err="1" smtClean="0"/>
              <a:t>terbit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diusahakan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</a:t>
            </a:r>
            <a:r>
              <a:rPr lang="en-US" sz="1700" dirty="0" err="1" smtClean="0"/>
              <a:t>daerah</a:t>
            </a:r>
            <a:r>
              <a:rPr lang="en-US" sz="1700" dirty="0" smtClean="0"/>
              <a:t> yang </a:t>
            </a:r>
            <a:r>
              <a:rPr lang="en-US" sz="1700" dirty="0" err="1" smtClean="0"/>
              <a:t>dikuasai</a:t>
            </a:r>
            <a:r>
              <a:rPr lang="en-US" sz="1700" dirty="0" smtClean="0"/>
              <a:t> </a:t>
            </a:r>
            <a:r>
              <a:rPr lang="en-US" sz="1700" dirty="0" err="1" smtClean="0"/>
              <a:t>oleh</a:t>
            </a:r>
            <a:r>
              <a:rPr lang="en-US" sz="1700" dirty="0" smtClean="0"/>
              <a:t> </a:t>
            </a:r>
            <a:r>
              <a:rPr lang="en-US" sz="1700" dirty="0" err="1" smtClean="0"/>
              <a:t>pendudukan</a:t>
            </a:r>
            <a:r>
              <a:rPr lang="en-US" sz="1700" dirty="0" smtClean="0"/>
              <a:t> </a:t>
            </a:r>
            <a:r>
              <a:rPr lang="en-US" sz="1700" dirty="0" err="1" smtClean="0"/>
              <a:t>sekutu</a:t>
            </a:r>
            <a:r>
              <a:rPr lang="en-US" sz="1700" dirty="0" smtClean="0"/>
              <a:t>, </a:t>
            </a:r>
            <a:r>
              <a:rPr lang="en-US" sz="1700" dirty="0" err="1" smtClean="0"/>
              <a:t>kemudian</a:t>
            </a:r>
            <a:r>
              <a:rPr lang="en-US" sz="1700" dirty="0" smtClean="0"/>
              <a:t> </a:t>
            </a:r>
            <a:r>
              <a:rPr lang="en-US" sz="1700" dirty="0" err="1" smtClean="0"/>
              <a:t>Belanda</a:t>
            </a:r>
            <a:r>
              <a:rPr lang="en-US" sz="1700" dirty="0" smtClean="0"/>
              <a:t>,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kedua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yang </a:t>
            </a:r>
            <a:r>
              <a:rPr lang="en-US" sz="1700" dirty="0" err="1" smtClean="0"/>
              <a:t>terbit</a:t>
            </a:r>
            <a:r>
              <a:rPr lang="en-US" sz="1700" dirty="0" smtClean="0"/>
              <a:t> </a:t>
            </a:r>
            <a:r>
              <a:rPr lang="en-US" sz="1700" dirty="0" err="1" smtClean="0"/>
              <a:t>diusahakan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</a:t>
            </a:r>
            <a:r>
              <a:rPr lang="en-US" sz="1700" dirty="0" err="1" smtClean="0"/>
              <a:t>daerah</a:t>
            </a:r>
            <a:r>
              <a:rPr lang="en-US" sz="1700" dirty="0" smtClean="0"/>
              <a:t> yang </a:t>
            </a:r>
            <a:r>
              <a:rPr lang="en-US" sz="1700" dirty="0" err="1" smtClean="0"/>
              <a:t>dikuasai</a:t>
            </a:r>
            <a:r>
              <a:rPr lang="en-US" sz="1700" dirty="0" smtClean="0"/>
              <a:t> </a:t>
            </a:r>
            <a:r>
              <a:rPr lang="en-US" sz="1700" dirty="0" err="1" smtClean="0"/>
              <a:t>oleh</a:t>
            </a:r>
            <a:r>
              <a:rPr lang="en-US" sz="1700" dirty="0" smtClean="0"/>
              <a:t> RI yang </a:t>
            </a:r>
            <a:r>
              <a:rPr lang="en-US" sz="1700" dirty="0" err="1" smtClean="0"/>
              <a:t>kemudian</a:t>
            </a:r>
            <a:r>
              <a:rPr lang="en-US" sz="1700" dirty="0" smtClean="0"/>
              <a:t> </a:t>
            </a:r>
            <a:r>
              <a:rPr lang="en-US" sz="1700" dirty="0" err="1" smtClean="0"/>
              <a:t>turut</a:t>
            </a:r>
            <a:r>
              <a:rPr lang="en-US" sz="1700" dirty="0" smtClean="0"/>
              <a:t> </a:t>
            </a:r>
            <a:r>
              <a:rPr lang="en-US" sz="1700" dirty="0" err="1" smtClean="0"/>
              <a:t>bergerilya</a:t>
            </a:r>
            <a:r>
              <a:rPr lang="en-US" sz="1700" dirty="0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 err="1" smtClean="0"/>
              <a:t>Masa</a:t>
            </a:r>
            <a:r>
              <a:rPr lang="en-US" sz="3200" dirty="0" smtClean="0"/>
              <a:t> </a:t>
            </a:r>
            <a:r>
              <a:rPr lang="en-US" sz="3200" dirty="0" err="1" smtClean="0"/>
              <a:t>Demokrasi</a:t>
            </a:r>
            <a:r>
              <a:rPr lang="en-US" sz="3200" dirty="0" smtClean="0"/>
              <a:t> Liberal (</a:t>
            </a:r>
            <a:r>
              <a:rPr lang="en-US" sz="3200" dirty="0" err="1" smtClean="0"/>
              <a:t>orde</a:t>
            </a:r>
            <a:r>
              <a:rPr lang="en-US" sz="3200" dirty="0" smtClean="0"/>
              <a:t> lama)</a:t>
            </a:r>
          </a:p>
        </p:txBody>
      </p:sp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20000" y="1916831"/>
            <a:ext cx="7704000" cy="4221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700" b="1" dirty="0" smtClean="0"/>
              <a:t> 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aksi-aksi</a:t>
            </a:r>
            <a:r>
              <a:rPr lang="en-US" sz="1700" dirty="0" smtClean="0"/>
              <a:t> </a:t>
            </a:r>
            <a:r>
              <a:rPr lang="en-US" sz="1700" dirty="0" err="1" smtClean="0"/>
              <a:t>ini</a:t>
            </a:r>
            <a:r>
              <a:rPr lang="en-US" sz="1700" dirty="0" smtClean="0"/>
              <a:t> </a:t>
            </a:r>
            <a:r>
              <a:rPr lang="en-US" sz="1700" dirty="0" err="1" smtClean="0"/>
              <a:t>peranan</a:t>
            </a:r>
            <a:r>
              <a:rPr lang="en-US" sz="1700" dirty="0" smtClean="0"/>
              <a:t> yang </a:t>
            </a:r>
            <a:r>
              <a:rPr lang="en-US" sz="1700" dirty="0" err="1" smtClean="0"/>
              <a:t>telah</a:t>
            </a:r>
            <a:r>
              <a:rPr lang="en-US" sz="1700" dirty="0" smtClean="0"/>
              <a:t> </a:t>
            </a:r>
            <a:r>
              <a:rPr lang="en-US" sz="1700" dirty="0" err="1" smtClean="0"/>
              <a:t>dilakukan</a:t>
            </a:r>
            <a:r>
              <a:rPr lang="en-US" sz="1700" dirty="0" smtClean="0"/>
              <a:t> </a:t>
            </a:r>
            <a:r>
              <a:rPr lang="en-US" sz="1700" dirty="0" err="1" smtClean="0"/>
              <a:t>oleh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republik</a:t>
            </a:r>
            <a:r>
              <a:rPr lang="en-US" sz="1700" dirty="0" smtClean="0"/>
              <a:t> </a:t>
            </a:r>
            <a:r>
              <a:rPr lang="en-US" sz="1700" dirty="0" err="1" smtClean="0"/>
              <a:t>sangat</a:t>
            </a:r>
            <a:r>
              <a:rPr lang="en-US" sz="1700" dirty="0" smtClean="0"/>
              <a:t> </a:t>
            </a:r>
            <a:r>
              <a:rPr lang="en-US" sz="1700" dirty="0" err="1" smtClean="0"/>
              <a:t>besar</a:t>
            </a:r>
            <a:r>
              <a:rPr lang="en-US" sz="1700" dirty="0" smtClean="0"/>
              <a:t>. </a:t>
            </a:r>
            <a:r>
              <a:rPr lang="en-US" sz="1700" dirty="0" err="1" smtClean="0"/>
              <a:t>Republik</a:t>
            </a:r>
            <a:r>
              <a:rPr lang="en-US" sz="1700" dirty="0" smtClean="0"/>
              <a:t> Indonesia </a:t>
            </a:r>
            <a:r>
              <a:rPr lang="en-US" sz="1700" dirty="0" err="1" smtClean="0"/>
              <a:t>Serikat</a:t>
            </a:r>
            <a:r>
              <a:rPr lang="en-US" sz="1700" dirty="0" smtClean="0"/>
              <a:t> yang </a:t>
            </a:r>
            <a:r>
              <a:rPr lang="en-US" sz="1700" dirty="0" err="1" smtClean="0"/>
              <a:t>tidak</a:t>
            </a:r>
            <a:r>
              <a:rPr lang="en-US" sz="1700" dirty="0" smtClean="0"/>
              <a:t> </a:t>
            </a:r>
            <a:r>
              <a:rPr lang="en-US" sz="1700" dirty="0" err="1" smtClean="0"/>
              <a:t>sesuai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b="1" dirty="0" smtClean="0"/>
              <a:t> </a:t>
            </a:r>
            <a:r>
              <a:rPr lang="en-US" sz="1700" dirty="0" err="1" smtClean="0"/>
              <a:t>keinginan</a:t>
            </a:r>
            <a:r>
              <a:rPr lang="en-US" sz="1700" dirty="0" smtClean="0"/>
              <a:t> </a:t>
            </a:r>
            <a:r>
              <a:rPr lang="en-US" sz="1700" dirty="0" err="1" smtClean="0"/>
              <a:t>rakyat</a:t>
            </a:r>
            <a:r>
              <a:rPr lang="en-US" sz="1700" dirty="0" smtClean="0"/>
              <a:t> </a:t>
            </a:r>
            <a:r>
              <a:rPr lang="en-US" sz="1700" dirty="0" err="1" smtClean="0"/>
              <a:t>akhirnya</a:t>
            </a:r>
            <a:r>
              <a:rPr lang="en-US" sz="1700" dirty="0" smtClean="0"/>
              <a:t> </a:t>
            </a:r>
            <a:r>
              <a:rPr lang="en-US" sz="1700" dirty="0" err="1" smtClean="0"/>
              <a:t>bubar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terbentuknya</a:t>
            </a:r>
            <a:r>
              <a:rPr lang="en-US" sz="1700" dirty="0" smtClean="0"/>
              <a:t> </a:t>
            </a:r>
            <a:r>
              <a:rPr lang="en-US" sz="1700" dirty="0" err="1" smtClean="0"/>
              <a:t>kembali</a:t>
            </a:r>
            <a:r>
              <a:rPr lang="en-US" sz="1700" dirty="0" smtClean="0"/>
              <a:t> Negara </a:t>
            </a:r>
            <a:r>
              <a:rPr lang="en-US" sz="1700" dirty="0" err="1" smtClean="0"/>
              <a:t>Kesatuan</a:t>
            </a:r>
            <a:r>
              <a:rPr lang="en-US" sz="1700" dirty="0" smtClean="0"/>
              <a:t> </a:t>
            </a:r>
            <a:r>
              <a:rPr lang="en-US" sz="1700" dirty="0" err="1" smtClean="0"/>
              <a:t>Republik</a:t>
            </a:r>
            <a:r>
              <a:rPr lang="en-US" sz="1700" dirty="0" smtClean="0"/>
              <a:t> Indonesia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tanggal</a:t>
            </a:r>
            <a:r>
              <a:rPr lang="en-US" sz="1700" dirty="0" smtClean="0"/>
              <a:t> 17 </a:t>
            </a:r>
            <a:r>
              <a:rPr lang="en-US" sz="1700" dirty="0" err="1" smtClean="0"/>
              <a:t>Agustus</a:t>
            </a:r>
            <a:r>
              <a:rPr lang="en-US" sz="1700" dirty="0" smtClean="0"/>
              <a:t> 1950. </a:t>
            </a:r>
          </a:p>
          <a:p>
            <a:endParaRPr lang="en-US" sz="1700" dirty="0" smtClean="0"/>
          </a:p>
          <a:p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masa</a:t>
            </a:r>
            <a:r>
              <a:rPr lang="en-US" sz="1700" dirty="0" smtClean="0"/>
              <a:t> </a:t>
            </a:r>
            <a:r>
              <a:rPr lang="en-US" sz="1700" dirty="0" err="1" smtClean="0"/>
              <a:t>ini</a:t>
            </a:r>
            <a:r>
              <a:rPr lang="en-US" sz="1700" dirty="0" smtClean="0"/>
              <a:t>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kepemimpinan</a:t>
            </a:r>
            <a:r>
              <a:rPr lang="en-US" sz="1700" dirty="0" smtClean="0"/>
              <a:t> Ir. </a:t>
            </a:r>
            <a:r>
              <a:rPr lang="en-US" sz="1700" dirty="0" err="1" smtClean="0"/>
              <a:t>Soekarno</a:t>
            </a:r>
            <a:r>
              <a:rPr lang="en-US" sz="1700" dirty="0" smtClean="0"/>
              <a:t> </a:t>
            </a: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memperoleh</a:t>
            </a:r>
            <a:r>
              <a:rPr lang="en-US" sz="1700" dirty="0" smtClean="0"/>
              <a:t> </a:t>
            </a:r>
            <a:r>
              <a:rPr lang="en-US" sz="1700" dirty="0" err="1" smtClean="0"/>
              <a:t>pengaruh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dukungan</a:t>
            </a:r>
            <a:r>
              <a:rPr lang="en-US" sz="1700" dirty="0" smtClean="0"/>
              <a:t> </a:t>
            </a:r>
            <a:r>
              <a:rPr lang="en-US" sz="1700" dirty="0" err="1" smtClean="0"/>
              <a:t>pendapat</a:t>
            </a:r>
            <a:r>
              <a:rPr lang="en-US" sz="1700" dirty="0" smtClean="0"/>
              <a:t> </a:t>
            </a:r>
            <a:r>
              <a:rPr lang="en-US" sz="1700" dirty="0" err="1" smtClean="0"/>
              <a:t>umum</a:t>
            </a:r>
            <a:r>
              <a:rPr lang="en-US" sz="1700" dirty="0" smtClean="0"/>
              <a:t>,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kita</a:t>
            </a:r>
            <a:r>
              <a:rPr lang="en-US" sz="1700" dirty="0" smtClean="0"/>
              <a:t> yang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umumnya</a:t>
            </a:r>
            <a:r>
              <a:rPr lang="en-US" sz="1700" dirty="0" smtClean="0"/>
              <a:t> </a:t>
            </a:r>
            <a:r>
              <a:rPr lang="en-US" sz="1700" dirty="0" err="1" smtClean="0"/>
              <a:t>mewakili</a:t>
            </a:r>
            <a:r>
              <a:rPr lang="en-US" sz="1700" dirty="0" smtClean="0"/>
              <a:t> </a:t>
            </a:r>
            <a:r>
              <a:rPr lang="en-US" sz="1700" dirty="0" err="1" smtClean="0"/>
              <a:t>aliran-aliran</a:t>
            </a:r>
            <a:r>
              <a:rPr lang="en-US" sz="1700" dirty="0" smtClean="0"/>
              <a:t> </a:t>
            </a:r>
            <a:r>
              <a:rPr lang="en-US" sz="1700" dirty="0" err="1" smtClean="0"/>
              <a:t>politik</a:t>
            </a:r>
            <a:r>
              <a:rPr lang="en-US" sz="1700" dirty="0" smtClean="0"/>
              <a:t> yang </a:t>
            </a:r>
            <a:r>
              <a:rPr lang="en-US" sz="1700" dirty="0" err="1" smtClean="0"/>
              <a:t>saling</a:t>
            </a:r>
            <a:r>
              <a:rPr lang="en-US" sz="1700" dirty="0" smtClean="0"/>
              <a:t> </a:t>
            </a:r>
            <a:r>
              <a:rPr lang="en-US" sz="1700" dirty="0" err="1" smtClean="0"/>
              <a:t>bertentangan</a:t>
            </a:r>
            <a:r>
              <a:rPr lang="en-US" sz="1700" dirty="0" smtClean="0"/>
              <a:t>, </a:t>
            </a:r>
            <a:r>
              <a:rPr lang="en-US" sz="1700" dirty="0" err="1" smtClean="0"/>
              <a:t>menyalahgunakan</a:t>
            </a:r>
            <a:r>
              <a:rPr lang="en-US" sz="1700" dirty="0" smtClean="0"/>
              <a:t> </a:t>
            </a:r>
            <a:r>
              <a:rPr lang="en-US" sz="1700" dirty="0" err="1" smtClean="0"/>
              <a:t>kebebasan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(freedom of the press), yang </a:t>
            </a:r>
            <a:r>
              <a:rPr lang="en-US" sz="1700" dirty="0" err="1" smtClean="0"/>
              <a:t>kadang-kadang</a:t>
            </a:r>
            <a:r>
              <a:rPr lang="en-US" sz="1700" dirty="0" smtClean="0"/>
              <a:t> </a:t>
            </a:r>
            <a:r>
              <a:rPr lang="en-US" sz="1700" dirty="0" err="1" smtClean="0"/>
              <a:t>melampaui</a:t>
            </a:r>
            <a:r>
              <a:rPr lang="en-US" sz="1700" dirty="0" smtClean="0"/>
              <a:t>.</a:t>
            </a:r>
            <a:endParaRPr lang="en-US" sz="17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 err="1" smtClean="0"/>
              <a:t>Masa</a:t>
            </a:r>
            <a:r>
              <a:rPr lang="en-US" sz="3200" dirty="0" smtClean="0"/>
              <a:t> </a:t>
            </a:r>
            <a:r>
              <a:rPr lang="en-US" sz="3200" dirty="0" err="1" smtClean="0"/>
              <a:t>Orde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539552" y="1412777"/>
            <a:ext cx="7884448" cy="4725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700" b="1" dirty="0" smtClean="0"/>
              <a:t> 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masa</a:t>
            </a:r>
            <a:r>
              <a:rPr lang="en-US" sz="1700" dirty="0" smtClean="0"/>
              <a:t> </a:t>
            </a:r>
            <a:r>
              <a:rPr lang="en-US" sz="1700" dirty="0" err="1" smtClean="0"/>
              <a:t>ini</a:t>
            </a:r>
            <a:r>
              <a:rPr lang="en-US" sz="1700" dirty="0" smtClean="0"/>
              <a:t>, </a:t>
            </a:r>
            <a:r>
              <a:rPr lang="en-US" sz="1700" dirty="0" err="1" smtClean="0"/>
              <a:t>fungsi</a:t>
            </a:r>
            <a:r>
              <a:rPr lang="en-US" sz="1700" dirty="0" smtClean="0"/>
              <a:t> </a:t>
            </a:r>
            <a:r>
              <a:rPr lang="en-US" sz="1700" dirty="0" err="1" smtClean="0"/>
              <a:t>dewan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ini</a:t>
            </a:r>
            <a:r>
              <a:rPr lang="en-US" sz="1700" dirty="0" smtClean="0"/>
              <a:t> </a:t>
            </a:r>
            <a:r>
              <a:rPr lang="en-US" sz="1700" dirty="0" err="1" smtClean="0"/>
              <a:t>tidaklah</a:t>
            </a:r>
            <a:r>
              <a:rPr lang="en-US" sz="1700" dirty="0" smtClean="0"/>
              <a:t> </a:t>
            </a:r>
            <a:r>
              <a:rPr lang="en-US" sz="1700" dirty="0" err="1" smtClean="0"/>
              <a:t>efektif</a:t>
            </a:r>
            <a:r>
              <a:rPr lang="en-US" sz="1700" dirty="0" smtClean="0"/>
              <a:t>. </a:t>
            </a:r>
            <a:r>
              <a:rPr lang="en-US" sz="1700" dirty="0" err="1" smtClean="0"/>
              <a:t>Dewan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hanyalah</a:t>
            </a:r>
            <a:r>
              <a:rPr lang="en-US" sz="1700" dirty="0" smtClean="0"/>
              <a:t> </a:t>
            </a:r>
            <a:r>
              <a:rPr lang="en-US" sz="1700" dirty="0" err="1" smtClean="0"/>
              <a:t>formalitras</a:t>
            </a:r>
            <a:r>
              <a:rPr lang="en-US" sz="1700" dirty="0" smtClean="0"/>
              <a:t> </a:t>
            </a:r>
            <a:r>
              <a:rPr lang="en-US" sz="1700" dirty="0" err="1" smtClean="0"/>
              <a:t>semata</a:t>
            </a:r>
            <a:r>
              <a:rPr lang="en-US" sz="1700" dirty="0" smtClean="0"/>
              <a:t>. </a:t>
            </a:r>
            <a:r>
              <a:rPr lang="en-US" sz="1700" dirty="0" err="1" smtClean="0"/>
              <a:t>Dewan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bukannya</a:t>
            </a:r>
            <a:r>
              <a:rPr lang="en-US" sz="1700" dirty="0" smtClean="0"/>
              <a:t> </a:t>
            </a:r>
            <a:r>
              <a:rPr lang="en-US" sz="1700" dirty="0" err="1" smtClean="0"/>
              <a:t>melindungi</a:t>
            </a:r>
            <a:r>
              <a:rPr lang="en-US" sz="1700" dirty="0" smtClean="0"/>
              <a:t> </a:t>
            </a:r>
            <a:r>
              <a:rPr lang="en-US" sz="1700" dirty="0" err="1" smtClean="0"/>
              <a:t>sesama</a:t>
            </a:r>
            <a:r>
              <a:rPr lang="en-US" sz="1700" dirty="0" smtClean="0"/>
              <a:t> </a:t>
            </a:r>
            <a:r>
              <a:rPr lang="en-US" sz="1700" dirty="0" err="1" smtClean="0"/>
              <a:t>rekan</a:t>
            </a:r>
            <a:r>
              <a:rPr lang="en-US" sz="1700" dirty="0" smtClean="0"/>
              <a:t> </a:t>
            </a:r>
            <a:r>
              <a:rPr lang="en-US" sz="1700" dirty="0" err="1" smtClean="0"/>
              <a:t>jurnalisnya</a:t>
            </a:r>
            <a:r>
              <a:rPr lang="en-US" sz="1700" dirty="0" smtClean="0"/>
              <a:t>, </a:t>
            </a:r>
            <a:r>
              <a:rPr lang="en-US" sz="1700" dirty="0" err="1" smtClean="0"/>
              <a:t>malah</a:t>
            </a:r>
            <a:r>
              <a:rPr lang="en-US" sz="1700" dirty="0" smtClean="0"/>
              <a:t> </a:t>
            </a:r>
            <a:r>
              <a:rPr lang="en-US" sz="1700" dirty="0" err="1" smtClean="0"/>
              <a:t>menjadi</a:t>
            </a:r>
            <a:r>
              <a:rPr lang="en-US" sz="1700" dirty="0" smtClean="0"/>
              <a:t> </a:t>
            </a:r>
            <a:r>
              <a:rPr lang="en-US" sz="1700" dirty="0" err="1" smtClean="0"/>
              <a:t>anak</a:t>
            </a:r>
            <a:r>
              <a:rPr lang="en-US" sz="1700" dirty="0" smtClean="0"/>
              <a:t> </a:t>
            </a:r>
            <a:r>
              <a:rPr lang="en-US" sz="1700" dirty="0" err="1" smtClean="0"/>
              <a:t>buah</a:t>
            </a:r>
            <a:r>
              <a:rPr lang="en-US" sz="1700" dirty="0" smtClean="0"/>
              <a:t> </a:t>
            </a:r>
            <a:r>
              <a:rPr lang="en-US" sz="1700" dirty="0" err="1" smtClean="0"/>
              <a:t>dari</a:t>
            </a:r>
            <a:r>
              <a:rPr lang="en-US" sz="1700" dirty="0" smtClean="0"/>
              <a:t> </a:t>
            </a:r>
            <a:r>
              <a:rPr lang="en-US" sz="1700" dirty="0" err="1" smtClean="0"/>
              <a:t>pemerintah</a:t>
            </a:r>
            <a:r>
              <a:rPr lang="en-US" sz="1700" dirty="0" smtClean="0"/>
              <a:t> </a:t>
            </a:r>
            <a:r>
              <a:rPr lang="en-US" sz="1700" dirty="0" err="1" smtClean="0"/>
              <a:t>Orde</a:t>
            </a:r>
            <a:r>
              <a:rPr lang="en-US" sz="1700" dirty="0" smtClean="0"/>
              <a:t> </a:t>
            </a:r>
            <a:r>
              <a:rPr lang="en-US" sz="1700" dirty="0" err="1" smtClean="0"/>
              <a:t>Baru</a:t>
            </a:r>
            <a:r>
              <a:rPr lang="en-US" sz="1700" dirty="0" smtClean="0"/>
              <a:t>. Hal </a:t>
            </a:r>
            <a:r>
              <a:rPr lang="en-US" sz="1700" dirty="0" err="1" smtClean="0"/>
              <a:t>itu</a:t>
            </a:r>
            <a:r>
              <a:rPr lang="en-US" sz="1700" dirty="0" smtClean="0"/>
              <a:t> </a:t>
            </a:r>
            <a:r>
              <a:rPr lang="en-US" sz="1700" dirty="0" err="1" smtClean="0"/>
              <a:t>terlihat</a:t>
            </a:r>
            <a:r>
              <a:rPr lang="en-US" sz="1700" dirty="0" smtClean="0"/>
              <a:t> </a:t>
            </a:r>
            <a:r>
              <a:rPr lang="en-US" sz="1700" dirty="0" err="1" smtClean="0"/>
              <a:t>jelas</a:t>
            </a:r>
            <a:r>
              <a:rPr lang="en-US" sz="1700" dirty="0" smtClean="0"/>
              <a:t> </a:t>
            </a:r>
            <a:r>
              <a:rPr lang="en-US" sz="1700" dirty="0" err="1" smtClean="0"/>
              <a:t>ketika</a:t>
            </a:r>
            <a:r>
              <a:rPr lang="en-US" sz="1700" dirty="0" smtClean="0"/>
              <a:t> </a:t>
            </a:r>
            <a:r>
              <a:rPr lang="en-US" sz="1700" dirty="0" err="1" smtClean="0"/>
              <a:t>pembredelan</a:t>
            </a:r>
            <a:r>
              <a:rPr lang="en-US" sz="1700" dirty="0" smtClean="0"/>
              <a:t> 1994, </a:t>
            </a:r>
            <a:r>
              <a:rPr lang="en-US" sz="1700" dirty="0" err="1" smtClean="0"/>
              <a:t>banyak</a:t>
            </a:r>
            <a:r>
              <a:rPr lang="en-US" sz="1700" dirty="0" smtClean="0"/>
              <a:t> </a:t>
            </a:r>
            <a:r>
              <a:rPr lang="en-US" sz="1700" dirty="0" err="1" smtClean="0"/>
              <a:t>anggota</a:t>
            </a:r>
            <a:r>
              <a:rPr lang="en-US" sz="1700" dirty="0" smtClean="0"/>
              <a:t> </a:t>
            </a:r>
            <a:r>
              <a:rPr lang="en-US" sz="1700" dirty="0" err="1" smtClean="0"/>
              <a:t>dari</a:t>
            </a:r>
            <a:r>
              <a:rPr lang="en-US" sz="1700" dirty="0" smtClean="0"/>
              <a:t> </a:t>
            </a:r>
            <a:r>
              <a:rPr lang="en-US" sz="1700" dirty="0" err="1" smtClean="0"/>
              <a:t>dewan</a:t>
            </a:r>
            <a:r>
              <a:rPr lang="en-US" sz="1700" dirty="0" smtClean="0"/>
              <a:t> </a:t>
            </a:r>
            <a:r>
              <a:rPr lang="en-US" sz="1700" dirty="0" err="1" smtClean="0"/>
              <a:t>pers</a:t>
            </a:r>
            <a:r>
              <a:rPr lang="en-US" sz="1700" dirty="0" smtClean="0"/>
              <a:t> yang </a:t>
            </a:r>
            <a:r>
              <a:rPr lang="en-US" sz="1700" dirty="0" err="1" smtClean="0"/>
              <a:t>tidak</a:t>
            </a:r>
            <a:r>
              <a:rPr lang="en-US" sz="1700" dirty="0" smtClean="0"/>
              <a:t> </a:t>
            </a:r>
            <a:r>
              <a:rPr lang="en-US" sz="1700" dirty="0" err="1" smtClean="0"/>
              <a:t>menyetujui</a:t>
            </a:r>
            <a:r>
              <a:rPr lang="en-US" sz="1700" dirty="0" smtClean="0"/>
              <a:t> </a:t>
            </a:r>
            <a:r>
              <a:rPr lang="en-US" sz="1700" dirty="0" err="1" smtClean="0"/>
              <a:t>pembredelan</a:t>
            </a:r>
            <a:r>
              <a:rPr lang="en-US" sz="1700" dirty="0" smtClean="0"/>
              <a:t>. </a:t>
            </a:r>
            <a:r>
              <a:rPr lang="en-US" sz="1700" dirty="0" err="1" smtClean="0"/>
              <a:t>Namun</a:t>
            </a:r>
            <a:r>
              <a:rPr lang="en-US" sz="1700" dirty="0" smtClean="0"/>
              <a:t> </a:t>
            </a:r>
            <a:r>
              <a:rPr lang="en-US" sz="1700" dirty="0" err="1" smtClean="0"/>
              <a:t>ironisnya</a:t>
            </a:r>
            <a:r>
              <a:rPr lang="en-US" sz="1700" dirty="0" smtClean="0"/>
              <a:t>,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saat</a:t>
            </a:r>
            <a:r>
              <a:rPr lang="en-US" sz="1700" dirty="0" smtClean="0"/>
              <a:t> </a:t>
            </a:r>
            <a:r>
              <a:rPr lang="en-US" sz="1700" dirty="0" err="1" smtClean="0"/>
              <a:t>itu</a:t>
            </a:r>
            <a:r>
              <a:rPr lang="en-US" sz="1700" dirty="0" smtClean="0"/>
              <a:t> </a:t>
            </a:r>
            <a:r>
              <a:rPr lang="en-US" sz="1700" dirty="0" err="1" smtClean="0"/>
              <a:t>dewan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diminta</a:t>
            </a:r>
            <a:r>
              <a:rPr lang="en-US" sz="1700" dirty="0" smtClean="0"/>
              <a:t> </a:t>
            </a: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mendukung</a:t>
            </a:r>
            <a:r>
              <a:rPr lang="en-US" sz="1700" dirty="0" smtClean="0"/>
              <a:t> </a:t>
            </a:r>
            <a:r>
              <a:rPr lang="en-US" sz="1700" dirty="0" err="1" smtClean="0"/>
              <a:t>pembredelan</a:t>
            </a:r>
            <a:r>
              <a:rPr lang="en-US" sz="1700" dirty="0" smtClean="0"/>
              <a:t> </a:t>
            </a:r>
            <a:r>
              <a:rPr lang="en-US" sz="1700" dirty="0" err="1" smtClean="0"/>
              <a:t>tersebut</a:t>
            </a:r>
            <a:r>
              <a:rPr lang="en-US" sz="1700" dirty="0" smtClean="0"/>
              <a:t>. </a:t>
            </a:r>
            <a:r>
              <a:rPr lang="en-US" sz="1700" dirty="0" err="1" smtClean="0"/>
              <a:t>Meskipun</a:t>
            </a:r>
            <a:r>
              <a:rPr lang="en-US" sz="1700" dirty="0" smtClean="0"/>
              <a:t> </a:t>
            </a:r>
            <a:r>
              <a:rPr lang="en-US" sz="1700" dirty="0" err="1" smtClean="0"/>
              <a:t>dewan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menolak</a:t>
            </a:r>
            <a:r>
              <a:rPr lang="en-US" sz="1700" dirty="0" smtClean="0"/>
              <a:t> </a:t>
            </a:r>
            <a:r>
              <a:rPr lang="en-US" sz="1700" dirty="0" err="1" smtClean="0"/>
              <a:t>pembredelan</a:t>
            </a:r>
            <a:r>
              <a:rPr lang="en-US" sz="1700" dirty="0" smtClean="0"/>
              <a:t>, </a:t>
            </a:r>
            <a:r>
              <a:rPr lang="en-US" sz="1700" dirty="0" err="1" smtClean="0"/>
              <a:t>tetap</a:t>
            </a:r>
            <a:r>
              <a:rPr lang="en-US" sz="1700" dirty="0" smtClean="0"/>
              <a:t> </a:t>
            </a:r>
            <a:r>
              <a:rPr lang="en-US" sz="1700" dirty="0" err="1" smtClean="0"/>
              <a:t>saja</a:t>
            </a:r>
            <a:r>
              <a:rPr lang="en-US" sz="1700" dirty="0" smtClean="0"/>
              <a:t> </a:t>
            </a:r>
            <a:r>
              <a:rPr lang="en-US" sz="1700" dirty="0" err="1" smtClean="0"/>
              <a:t>pembredelan</a:t>
            </a:r>
            <a:r>
              <a:rPr lang="en-US" sz="1700" dirty="0" smtClean="0"/>
              <a:t> </a:t>
            </a:r>
            <a:r>
              <a:rPr lang="en-US" sz="1700" dirty="0" err="1" smtClean="0"/>
              <a:t>dilaksanakan</a:t>
            </a:r>
            <a:r>
              <a:rPr lang="en-US" sz="1700" dirty="0" smtClean="0"/>
              <a:t>. </a:t>
            </a:r>
            <a:r>
              <a:rPr lang="en-US" sz="1700" dirty="0" err="1" smtClean="0"/>
              <a:t>Menolak</a:t>
            </a:r>
            <a:r>
              <a:rPr lang="en-US" sz="1700" dirty="0" smtClean="0"/>
              <a:t> </a:t>
            </a:r>
            <a:r>
              <a:rPr lang="en-US" sz="1700" dirty="0" err="1" smtClean="0"/>
              <a:t>berarti</a:t>
            </a:r>
            <a:r>
              <a:rPr lang="en-US" sz="1700" dirty="0" smtClean="0"/>
              <a:t> </a:t>
            </a:r>
            <a:r>
              <a:rPr lang="en-US" sz="1700" dirty="0" err="1" smtClean="0"/>
              <a:t>melawan</a:t>
            </a:r>
            <a:r>
              <a:rPr lang="en-US" sz="1700" dirty="0" smtClean="0"/>
              <a:t> </a:t>
            </a:r>
            <a:r>
              <a:rPr lang="en-US" sz="1700" dirty="0" err="1" smtClean="0"/>
              <a:t>pemerintah</a:t>
            </a:r>
            <a:r>
              <a:rPr lang="en-US" sz="1700" dirty="0" smtClean="0"/>
              <a:t>. </a:t>
            </a:r>
            <a:r>
              <a:rPr lang="en-US" sz="1700" dirty="0" err="1" smtClean="0"/>
              <a:t>Berarti</a:t>
            </a:r>
            <a:r>
              <a:rPr lang="en-US" sz="1700" dirty="0" smtClean="0"/>
              <a:t> </a:t>
            </a:r>
            <a:r>
              <a:rPr lang="en-US" sz="1700" dirty="0" err="1" smtClean="0"/>
              <a:t>benar</a:t>
            </a:r>
            <a:r>
              <a:rPr lang="en-US" sz="1700" dirty="0" smtClean="0"/>
              <a:t> </a:t>
            </a:r>
            <a:r>
              <a:rPr lang="en-US" sz="1700" dirty="0" err="1" smtClean="0"/>
              <a:t>bahwa</a:t>
            </a:r>
            <a:r>
              <a:rPr lang="en-US" sz="1700" dirty="0" smtClean="0"/>
              <a:t> </a:t>
            </a:r>
            <a:r>
              <a:rPr lang="en-US" sz="1700" dirty="0" err="1" smtClean="0"/>
              <a:t>dewan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hanya</a:t>
            </a:r>
            <a:r>
              <a:rPr lang="en-US" sz="1700" dirty="0" smtClean="0"/>
              <a:t> </a:t>
            </a:r>
            <a:r>
              <a:rPr lang="en-US" sz="1700" dirty="0" err="1" smtClean="0"/>
              <a:t>formalitas</a:t>
            </a:r>
            <a:r>
              <a:rPr lang="en-US" sz="1700" dirty="0" smtClean="0"/>
              <a:t> </a:t>
            </a:r>
            <a:r>
              <a:rPr lang="en-US" sz="1700" dirty="0" err="1" smtClean="0"/>
              <a:t>saja</a:t>
            </a:r>
            <a:r>
              <a:rPr lang="en-US" sz="1700" dirty="0" smtClean="0"/>
              <a:t>.</a:t>
            </a:r>
          </a:p>
          <a:p>
            <a:endParaRPr lang="en-US" sz="1700" dirty="0" smtClean="0"/>
          </a:p>
          <a:p>
            <a:r>
              <a:rPr lang="en-US" sz="1700" dirty="0" err="1" smtClean="0"/>
              <a:t>Istilah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digunakan</a:t>
            </a:r>
            <a:r>
              <a:rPr lang="en-US" sz="1700" dirty="0" smtClean="0"/>
              <a:t>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konteks</a:t>
            </a:r>
            <a:r>
              <a:rPr lang="en-US" sz="1700" dirty="0" smtClean="0"/>
              <a:t> </a:t>
            </a:r>
            <a:r>
              <a:rPr lang="en-US" sz="1700" dirty="0" err="1" smtClean="0"/>
              <a:t>historis</a:t>
            </a:r>
            <a:r>
              <a:rPr lang="en-US" sz="1700" dirty="0" smtClean="0"/>
              <a:t> </a:t>
            </a:r>
            <a:r>
              <a:rPr lang="en-US" sz="1700" dirty="0" err="1" smtClean="0"/>
              <a:t>seperti</a:t>
            </a:r>
            <a:r>
              <a:rPr lang="en-US" sz="1700" dirty="0" smtClean="0"/>
              <a:t>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konteks</a:t>
            </a:r>
            <a:r>
              <a:rPr lang="en-US" sz="1700" dirty="0" smtClean="0"/>
              <a:t> “press freedom or law” </a:t>
            </a:r>
            <a:r>
              <a:rPr lang="en-US" sz="1700" dirty="0" err="1" smtClean="0"/>
              <a:t>dan“power</a:t>
            </a:r>
            <a:r>
              <a:rPr lang="en-US" sz="1700" dirty="0" smtClean="0"/>
              <a:t> of the press”.  </a:t>
            </a:r>
            <a:r>
              <a:rPr lang="en-US" sz="1700" dirty="0" err="1" smtClean="0"/>
              <a:t>Sehingga</a:t>
            </a:r>
            <a:r>
              <a:rPr lang="en-US" sz="1700" dirty="0" smtClean="0"/>
              <a:t> </a:t>
            </a:r>
            <a:r>
              <a:rPr lang="en-US" sz="1700" dirty="0" err="1" smtClean="0"/>
              <a:t>dalam</a:t>
            </a:r>
            <a:r>
              <a:rPr lang="en-US" sz="1700" dirty="0" smtClean="0"/>
              <a:t> </a:t>
            </a:r>
            <a:r>
              <a:rPr lang="en-US" sz="1700" dirty="0" err="1" smtClean="0"/>
              <a:t>fungsi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kedudukannya</a:t>
            </a:r>
            <a:r>
              <a:rPr lang="en-US" sz="1700" dirty="0" smtClean="0"/>
              <a:t> </a:t>
            </a:r>
            <a:r>
              <a:rPr lang="en-US" sz="1700" dirty="0" err="1" smtClean="0"/>
              <a:t>seperti</a:t>
            </a:r>
            <a:r>
              <a:rPr lang="en-US" sz="1700" dirty="0" smtClean="0"/>
              <a:t> </a:t>
            </a:r>
            <a:r>
              <a:rPr lang="en-US" sz="1700" dirty="0" err="1" smtClean="0"/>
              <a:t>itu</a:t>
            </a:r>
            <a:r>
              <a:rPr lang="en-US" sz="1700" dirty="0" smtClean="0"/>
              <a:t>, </a:t>
            </a:r>
            <a:r>
              <a:rPr lang="en-US" sz="1700" dirty="0" err="1" smtClean="0"/>
              <a:t>tampaknya</a:t>
            </a:r>
            <a:r>
              <a:rPr lang="en-US" sz="1700" dirty="0" smtClean="0"/>
              <a:t>,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dipandang</a:t>
            </a:r>
            <a:r>
              <a:rPr lang="en-US" sz="1700" dirty="0" smtClean="0"/>
              <a:t> </a:t>
            </a:r>
            <a:r>
              <a:rPr lang="en-US" sz="1700" dirty="0" err="1" smtClean="0"/>
              <a:t>sebagai</a:t>
            </a:r>
            <a:r>
              <a:rPr lang="en-US" sz="1700" dirty="0" smtClean="0"/>
              <a:t> </a:t>
            </a:r>
            <a:r>
              <a:rPr lang="en-US" sz="1700" dirty="0" err="1" smtClean="0"/>
              <a:t>kekuatan</a:t>
            </a:r>
            <a:r>
              <a:rPr lang="en-US" sz="1700" dirty="0" smtClean="0"/>
              <a:t> yang </a:t>
            </a:r>
            <a:r>
              <a:rPr lang="en-US" sz="1700" dirty="0" err="1" smtClean="0"/>
              <a:t>mampu</a:t>
            </a:r>
            <a:r>
              <a:rPr lang="en-US" sz="1700" dirty="0" smtClean="0"/>
              <a:t> </a:t>
            </a:r>
            <a:r>
              <a:rPr lang="en-US" sz="1700" dirty="0" err="1" smtClean="0"/>
              <a:t>mempengaruhi</a:t>
            </a:r>
            <a:r>
              <a:rPr lang="en-US" sz="1700" dirty="0" smtClean="0"/>
              <a:t> </a:t>
            </a:r>
            <a:r>
              <a:rPr lang="en-US" sz="1700" dirty="0" err="1" smtClean="0"/>
              <a:t>masyarakat</a:t>
            </a:r>
            <a:r>
              <a:rPr lang="en-US" sz="1700" dirty="0" smtClean="0"/>
              <a:t> </a:t>
            </a:r>
            <a:r>
              <a:rPr lang="en-US" sz="1700" dirty="0" err="1" smtClean="0"/>
              <a:t>secara</a:t>
            </a:r>
            <a:r>
              <a:rPr lang="en-US" sz="1700" dirty="0" smtClean="0"/>
              <a:t> </a:t>
            </a:r>
            <a:r>
              <a:rPr lang="en-US" sz="1700" dirty="0" err="1" smtClean="0"/>
              <a:t>massal</a:t>
            </a:r>
            <a:r>
              <a:rPr lang="en-US" sz="1700" dirty="0" smtClean="0"/>
              <a:t>. (John </a:t>
            </a:r>
            <a:r>
              <a:rPr lang="en-US" sz="1700" dirty="0" err="1" smtClean="0"/>
              <a:t>C.Merrill</a:t>
            </a:r>
            <a:r>
              <a:rPr lang="en-US" sz="1700" dirty="0" smtClean="0"/>
              <a:t>, 1991,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Asep</a:t>
            </a:r>
            <a:r>
              <a:rPr lang="en-US" sz="1700" dirty="0" smtClean="0"/>
              <a:t> </a:t>
            </a:r>
            <a:r>
              <a:rPr lang="en-US" sz="1700" dirty="0" err="1" smtClean="0"/>
              <a:t>Saeful</a:t>
            </a:r>
            <a:r>
              <a:rPr lang="en-US" sz="1700" dirty="0" smtClean="0"/>
              <a:t>, 1999 : 26)).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 err="1" smtClean="0"/>
              <a:t>Masa</a:t>
            </a:r>
            <a:r>
              <a:rPr lang="en-US" sz="3200" dirty="0" smtClean="0"/>
              <a:t> </a:t>
            </a:r>
            <a:r>
              <a:rPr lang="en-US" sz="3200" dirty="0" err="1" smtClean="0"/>
              <a:t>Orde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dirty="0"/>
          </a:p>
        </p:txBody>
      </p:sp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20000" y="2060847"/>
            <a:ext cx="7704000" cy="4076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700" dirty="0" smtClean="0"/>
              <a:t>	</a:t>
            </a:r>
            <a:r>
              <a:rPr lang="en-US" sz="1700" dirty="0" err="1" smtClean="0"/>
              <a:t>Seharusnya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selain</a:t>
            </a:r>
            <a:r>
              <a:rPr lang="en-US" sz="1700" dirty="0" smtClean="0"/>
              <a:t> </a:t>
            </a:r>
            <a:r>
              <a:rPr lang="en-US" sz="1700" dirty="0" err="1" smtClean="0"/>
              <a:t>mempengaruhi</a:t>
            </a:r>
            <a:r>
              <a:rPr lang="en-US" sz="1700" dirty="0" smtClean="0"/>
              <a:t> </a:t>
            </a:r>
            <a:r>
              <a:rPr lang="en-US" sz="1700" dirty="0" err="1" smtClean="0"/>
              <a:t>masyarakat</a:t>
            </a:r>
            <a:r>
              <a:rPr lang="en-US" sz="1700" dirty="0" smtClean="0"/>
              <a:t>, 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juga</a:t>
            </a:r>
            <a:r>
              <a:rPr lang="en-US" sz="1700" dirty="0" smtClean="0"/>
              <a:t> </a:t>
            </a:r>
            <a:r>
              <a:rPr lang="en-US" sz="1700" dirty="0" err="1" smtClean="0"/>
              <a:t>bisa</a:t>
            </a:r>
            <a:r>
              <a:rPr lang="en-US" sz="1700" dirty="0" smtClean="0"/>
              <a:t> </a:t>
            </a:r>
            <a:r>
              <a:rPr lang="en-US" sz="1700" dirty="0" err="1" smtClean="0"/>
              <a:t>mempengaruhi</a:t>
            </a:r>
            <a:r>
              <a:rPr lang="en-US" sz="1700" dirty="0" smtClean="0"/>
              <a:t> </a:t>
            </a:r>
            <a:r>
              <a:rPr lang="en-US" sz="1700" dirty="0" err="1" smtClean="0"/>
              <a:t>pemerintah</a:t>
            </a:r>
            <a:r>
              <a:rPr lang="en-US" sz="1700" dirty="0" smtClean="0"/>
              <a:t>. </a:t>
            </a:r>
            <a:r>
              <a:rPr lang="en-US" sz="1700" dirty="0" err="1" smtClean="0"/>
              <a:t>Karena</a:t>
            </a:r>
            <a:r>
              <a:rPr lang="en-US" sz="1700" dirty="0" smtClean="0"/>
              <a:t> </a:t>
            </a:r>
            <a:r>
              <a:rPr lang="en-US" sz="1700" dirty="0" err="1" smtClean="0"/>
              <a:t>pengertian</a:t>
            </a:r>
            <a:r>
              <a:rPr lang="en-US" sz="1700" dirty="0" smtClean="0"/>
              <a:t> </a:t>
            </a:r>
            <a:r>
              <a:rPr lang="en-US" sz="1700" dirty="0" err="1" smtClean="0"/>
              <a:t>secara</a:t>
            </a:r>
            <a:r>
              <a:rPr lang="en-US" sz="1700" dirty="0" smtClean="0"/>
              <a:t> </a:t>
            </a:r>
            <a:r>
              <a:rPr lang="en-US" sz="1700" dirty="0" err="1" smtClean="0"/>
              <a:t>massal</a:t>
            </a:r>
            <a:r>
              <a:rPr lang="en-US" sz="1700" dirty="0" smtClean="0"/>
              <a:t> </a:t>
            </a:r>
            <a:r>
              <a:rPr lang="en-US" sz="1700" dirty="0" err="1" smtClean="0"/>
              <a:t>itu</a:t>
            </a:r>
            <a:r>
              <a:rPr lang="en-US" sz="1700" dirty="0" smtClean="0"/>
              <a:t> </a:t>
            </a:r>
            <a:r>
              <a:rPr lang="en-US" sz="1700" dirty="0" err="1" smtClean="0"/>
              <a:t>adalah</a:t>
            </a:r>
            <a:r>
              <a:rPr lang="en-US" sz="1700" dirty="0" smtClean="0"/>
              <a:t> </a:t>
            </a:r>
            <a:r>
              <a:rPr lang="en-US" sz="1700" dirty="0" err="1" smtClean="0"/>
              <a:t>seluruh</a:t>
            </a:r>
            <a:r>
              <a:rPr lang="en-US" sz="1700" dirty="0" smtClean="0"/>
              <a:t> </a:t>
            </a:r>
            <a:r>
              <a:rPr lang="en-US" sz="1700" dirty="0" err="1" smtClean="0"/>
              <a:t>lapisan</a:t>
            </a:r>
            <a:r>
              <a:rPr lang="en-US" sz="1700" dirty="0" smtClean="0"/>
              <a:t> </a:t>
            </a:r>
            <a:r>
              <a:rPr lang="en-US" sz="1700" dirty="0" err="1" smtClean="0"/>
              <a:t>masyarakat</a:t>
            </a:r>
            <a:r>
              <a:rPr lang="en-US" sz="1700" dirty="0" smtClean="0"/>
              <a:t> </a:t>
            </a:r>
            <a:r>
              <a:rPr lang="en-US" sz="1700" dirty="0" err="1" smtClean="0"/>
              <a:t>baik</a:t>
            </a:r>
            <a:r>
              <a:rPr lang="en-US" sz="1700" dirty="0" smtClean="0"/>
              <a:t> </a:t>
            </a:r>
            <a:r>
              <a:rPr lang="en-US" sz="1700" dirty="0" err="1" smtClean="0"/>
              <a:t>itu</a:t>
            </a:r>
            <a:r>
              <a:rPr lang="en-US" sz="1700" dirty="0" smtClean="0"/>
              <a:t> </a:t>
            </a:r>
            <a:r>
              <a:rPr lang="en-US" sz="1700" dirty="0" err="1" smtClean="0"/>
              <a:t>pemerintah</a:t>
            </a:r>
            <a:r>
              <a:rPr lang="en-US" sz="1700" dirty="0" smtClean="0"/>
              <a:t> </a:t>
            </a:r>
            <a:r>
              <a:rPr lang="en-US" sz="1700" dirty="0" err="1" smtClean="0"/>
              <a:t>maupun</a:t>
            </a:r>
            <a:r>
              <a:rPr lang="en-US" sz="1700" dirty="0" smtClean="0"/>
              <a:t> </a:t>
            </a:r>
            <a:r>
              <a:rPr lang="en-US" sz="1700" dirty="0" err="1" smtClean="0"/>
              <a:t>masyarakat</a:t>
            </a:r>
            <a:r>
              <a:rPr lang="en-US" sz="1700" dirty="0" smtClean="0"/>
              <a:t>. </a:t>
            </a:r>
            <a:r>
              <a:rPr lang="en-US" sz="1700" dirty="0" err="1" smtClean="0"/>
              <a:t>Namun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Era </a:t>
            </a:r>
            <a:r>
              <a:rPr lang="en-US" sz="1700" dirty="0" err="1" smtClean="0"/>
              <a:t>Orde</a:t>
            </a:r>
            <a:r>
              <a:rPr lang="en-US" sz="1700" dirty="0" smtClean="0"/>
              <a:t> </a:t>
            </a:r>
            <a:r>
              <a:rPr lang="en-US" sz="1700" dirty="0" err="1" smtClean="0"/>
              <a:t>Baru</a:t>
            </a:r>
            <a:r>
              <a:rPr lang="en-US" sz="1700" dirty="0" smtClean="0"/>
              <a:t>, </a:t>
            </a:r>
            <a:r>
              <a:rPr lang="en-US" sz="1700" dirty="0" err="1" smtClean="0"/>
              <a:t>dewan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memang</a:t>
            </a:r>
            <a:r>
              <a:rPr lang="en-US" sz="1700" dirty="0" smtClean="0"/>
              <a:t> </a:t>
            </a:r>
            <a:r>
              <a:rPr lang="en-US" sz="1700" dirty="0" err="1" smtClean="0"/>
              <a:t>gagal</a:t>
            </a:r>
            <a:r>
              <a:rPr lang="en-US" sz="1700" dirty="0" smtClean="0"/>
              <a:t> </a:t>
            </a:r>
            <a:r>
              <a:rPr lang="en-US" sz="1700" dirty="0" err="1" smtClean="0"/>
              <a:t>meningkatkan</a:t>
            </a:r>
            <a:r>
              <a:rPr lang="en-US" sz="1700" dirty="0" smtClean="0"/>
              <a:t> </a:t>
            </a:r>
            <a:r>
              <a:rPr lang="en-US" sz="1700" dirty="0" err="1" smtClean="0"/>
              <a:t>kehidupan</a:t>
            </a:r>
            <a:r>
              <a:rPr lang="en-US" sz="1700" dirty="0" smtClean="0"/>
              <a:t> 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nasional</a:t>
            </a:r>
            <a:r>
              <a:rPr lang="en-US" sz="1700" dirty="0" smtClean="0"/>
              <a:t>, </a:t>
            </a:r>
            <a:r>
              <a:rPr lang="en-US" sz="1700" dirty="0" err="1" smtClean="0"/>
              <a:t>sehingga</a:t>
            </a:r>
            <a:r>
              <a:rPr lang="en-US" sz="1700" dirty="0" smtClean="0"/>
              <a:t> </a:t>
            </a:r>
            <a:r>
              <a:rPr lang="en-US" sz="1700" dirty="0" err="1" smtClean="0"/>
              <a:t>dunia</a:t>
            </a:r>
            <a:r>
              <a:rPr lang="en-US" sz="1700" dirty="0" smtClean="0"/>
              <a:t> </a:t>
            </a:r>
            <a:r>
              <a:rPr lang="en-US" sz="1700" dirty="0" err="1" smtClean="0"/>
              <a:t>pers</a:t>
            </a:r>
            <a:r>
              <a:rPr lang="en-US" sz="1700" dirty="0" smtClean="0"/>
              <a:t> </a:t>
            </a:r>
            <a:r>
              <a:rPr lang="en-US" sz="1700" dirty="0" err="1" smtClean="0"/>
              <a:t>hanya</a:t>
            </a:r>
            <a:r>
              <a:rPr lang="en-US" sz="1700" dirty="0" smtClean="0"/>
              <a:t> </a:t>
            </a:r>
            <a:r>
              <a:rPr lang="en-US" sz="1700" dirty="0" err="1" smtClean="0"/>
              <a:t>terbelenggu</a:t>
            </a:r>
            <a:r>
              <a:rPr lang="en-US" sz="1700" dirty="0" smtClean="0"/>
              <a:t> </a:t>
            </a:r>
            <a:r>
              <a:rPr lang="en-US" sz="1700" dirty="0" err="1" smtClean="0"/>
              <a:t>oleh</a:t>
            </a:r>
            <a:r>
              <a:rPr lang="en-US" sz="1700" dirty="0" smtClean="0"/>
              <a:t> </a:t>
            </a:r>
            <a:r>
              <a:rPr lang="en-US" sz="1700" dirty="0" err="1" smtClean="0"/>
              <a:t>kekuasaan</a:t>
            </a:r>
            <a:r>
              <a:rPr lang="en-US" sz="1700" dirty="0" smtClean="0"/>
              <a:t> </a:t>
            </a:r>
            <a:r>
              <a:rPr lang="en-US" sz="1700" dirty="0" err="1" smtClean="0"/>
              <a:t>oleh</a:t>
            </a:r>
            <a:r>
              <a:rPr lang="en-US" sz="1700" dirty="0" smtClean="0"/>
              <a:t> </a:t>
            </a:r>
            <a:r>
              <a:rPr lang="en-US" sz="1700" dirty="0" err="1" smtClean="0"/>
              <a:t>kekuasaan</a:t>
            </a:r>
            <a:r>
              <a:rPr lang="en-US" sz="1700" dirty="0" smtClean="0"/>
              <a:t> </a:t>
            </a:r>
            <a:r>
              <a:rPr lang="en-US" sz="1700" dirty="0" err="1" smtClean="0"/>
              <a:t>Orde</a:t>
            </a:r>
            <a:r>
              <a:rPr lang="en-US" sz="1700" dirty="0" smtClean="0"/>
              <a:t> </a:t>
            </a:r>
            <a:r>
              <a:rPr lang="en-US" sz="1700" dirty="0" err="1" smtClean="0"/>
              <a:t>Baru</a:t>
            </a:r>
            <a:r>
              <a:rPr lang="en-US" sz="1700" dirty="0" smtClean="0"/>
              <a:t> </a:t>
            </a:r>
            <a:r>
              <a:rPr lang="en-US" sz="1700" dirty="0" err="1" smtClean="0"/>
              <a:t>tanpa</a:t>
            </a:r>
            <a:r>
              <a:rPr lang="en-US" sz="1700" dirty="0" smtClean="0"/>
              <a:t> </a:t>
            </a:r>
            <a:r>
              <a:rPr lang="en-US" sz="1700" dirty="0" err="1" smtClean="0"/>
              <a:t>bisa</a:t>
            </a:r>
            <a:r>
              <a:rPr lang="en-US" sz="1700" dirty="0" smtClean="0"/>
              <a:t> </a:t>
            </a:r>
            <a:r>
              <a:rPr lang="en-US" sz="1700" dirty="0" err="1" smtClean="0"/>
              <a:t>memperjuangkan</a:t>
            </a:r>
            <a:r>
              <a:rPr lang="en-US" sz="1700" dirty="0" smtClean="0"/>
              <a:t> </a:t>
            </a:r>
            <a:r>
              <a:rPr lang="en-US" sz="1700" dirty="0" err="1" smtClean="0"/>
              <a:t>hak-haknya</a:t>
            </a:r>
            <a:r>
              <a:rPr lang="en-US" sz="1700" dirty="0" smtClean="0"/>
              <a:t>.</a:t>
            </a:r>
            <a:endParaRPr lang="en-US" sz="17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y Vintage Portfolio by Slidesgo">
  <a:themeElements>
    <a:clrScheme name="Simple Light">
      <a:dk1>
        <a:srgbClr val="000000"/>
      </a:dk1>
      <a:lt1>
        <a:srgbClr val="FFFFFF"/>
      </a:lt1>
      <a:dk2>
        <a:srgbClr val="382315"/>
      </a:dk2>
      <a:lt2>
        <a:srgbClr val="98383D"/>
      </a:lt2>
      <a:accent1>
        <a:srgbClr val="976643"/>
      </a:accent1>
      <a:accent2>
        <a:srgbClr val="C0986F"/>
      </a:accent2>
      <a:accent3>
        <a:srgbClr val="EED2A5"/>
      </a:accent3>
      <a:accent4>
        <a:srgbClr val="F5F3E5"/>
      </a:accent4>
      <a:accent5>
        <a:srgbClr val="FFFFFF"/>
      </a:accent5>
      <a:accent6>
        <a:srgbClr val="FFFFFF"/>
      </a:accent6>
      <a:hlink>
        <a:srgbClr val="38231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 Vintage Portfolio by Slidesgo">
  <a:themeElements>
    <a:clrScheme name="Simple Light">
      <a:dk1>
        <a:srgbClr val="000000"/>
      </a:dk1>
      <a:lt1>
        <a:srgbClr val="FFFFFF"/>
      </a:lt1>
      <a:dk2>
        <a:srgbClr val="382315"/>
      </a:dk2>
      <a:lt2>
        <a:srgbClr val="98383D"/>
      </a:lt2>
      <a:accent1>
        <a:srgbClr val="976643"/>
      </a:accent1>
      <a:accent2>
        <a:srgbClr val="C0986F"/>
      </a:accent2>
      <a:accent3>
        <a:srgbClr val="EED2A5"/>
      </a:accent3>
      <a:accent4>
        <a:srgbClr val="F5F3E5"/>
      </a:accent4>
      <a:accent5>
        <a:srgbClr val="FFFFFF"/>
      </a:accent5>
      <a:accent6>
        <a:srgbClr val="FFFFFF"/>
      </a:accent6>
      <a:hlink>
        <a:srgbClr val="38231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210</Words>
  <Application>Microsoft Office PowerPoint</Application>
  <PresentationFormat>On-screen Show (4:3)</PresentationFormat>
  <Paragraphs>58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My Vintage Portfolio by Slidesgo</vt:lpstr>
      <vt:lpstr>1_My Vintage Portfolio by Slidesgo</vt:lpstr>
      <vt:lpstr>SEJARAH PERKEMBANGAN JURNALISTIK DI INDONESIA   Kelompok 7</vt:lpstr>
      <vt:lpstr>Slide 2</vt:lpstr>
      <vt:lpstr>Sejarah dan Perkembangan Jurnalistik Di Indonesia</vt:lpstr>
      <vt:lpstr>Masa Penjajahan Belanda</vt:lpstr>
      <vt:lpstr>Masa Pendudukan Jepang</vt:lpstr>
      <vt:lpstr>Masa Revolusi Fisik</vt:lpstr>
      <vt:lpstr>Masa Demokrasi Liberal (orde lama)</vt:lpstr>
      <vt:lpstr>Masa Orde Baru </vt:lpstr>
      <vt:lpstr>Masa Orde Baru </vt:lpstr>
      <vt:lpstr>Masa Reformasi</vt:lpstr>
      <vt:lpstr>Raden Mas Tirto Adhi Suryo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PERKEMBANGAN JURNALISTIK DI INDONESIA   Kelompok 7</dc:title>
  <dc:creator>Ulul Shofia</dc:creator>
  <cp:lastModifiedBy>Ulul Shofia</cp:lastModifiedBy>
  <cp:revision>3</cp:revision>
  <dcterms:created xsi:type="dcterms:W3CDTF">2022-03-05T12:30:44Z</dcterms:created>
  <dcterms:modified xsi:type="dcterms:W3CDTF">2022-03-05T14:20:05Z</dcterms:modified>
</cp:coreProperties>
</file>