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 id="2147483732" r:id="rId3"/>
  </p:sldMasterIdLst>
  <p:sldIdLst>
    <p:sldId id="256" r:id="rId4"/>
    <p:sldId id="260" r:id="rId5"/>
    <p:sldId id="261" r:id="rId6"/>
    <p:sldId id="262" r:id="rId7"/>
    <p:sldId id="268" r:id="rId8"/>
    <p:sldId id="274" r:id="rId9"/>
    <p:sldId id="27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656" y="-27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29943C2-52F9-4D3D-99CD-0981FD59B2B0}" type="datetimeFigureOut">
              <a:rPr lang="en-AU" smtClean="0"/>
              <a:pPr/>
              <a:t>5/03/2022</a:t>
            </a:fld>
            <a:endParaRPr lang="en-AU"/>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AU"/>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C1287D58-FA91-4380-B9D5-85B4E8101E00}" type="slidenum">
              <a:rPr lang="en-AU" smtClean="0"/>
              <a:pPr/>
              <a:t>‹#›</a:t>
            </a:fld>
            <a:endParaRPr lang="en-A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9943C2-52F9-4D3D-99CD-0981FD59B2B0}" type="datetimeFigureOut">
              <a:rPr lang="en-AU" smtClean="0"/>
              <a:pPr/>
              <a:t>5/03/2022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287D58-FA91-4380-B9D5-85B4E8101E00}" type="slidenum">
              <a:rPr lang="en-AU" smtClean="0"/>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129943C2-52F9-4D3D-99CD-0981FD59B2B0}" type="datetimeFigureOut">
              <a:rPr lang="en-AU" smtClean="0"/>
              <a:pPr/>
              <a:t>5/03/2022</a:t>
            </a:fld>
            <a:endParaRPr lang="en-AU"/>
          </a:p>
        </p:txBody>
      </p:sp>
      <p:sp>
        <p:nvSpPr>
          <p:cNvPr id="5" name="Footer Placeholder 4"/>
          <p:cNvSpPr>
            <a:spLocks noGrp="1"/>
          </p:cNvSpPr>
          <p:nvPr>
            <p:ph type="ftr" sz="quarter" idx="11"/>
          </p:nvPr>
        </p:nvSpPr>
        <p:spPr>
          <a:xfrm>
            <a:off x="457201" y="6248207"/>
            <a:ext cx="5573483" cy="365125"/>
          </a:xfrm>
        </p:spPr>
        <p:txBody>
          <a:bodyPr/>
          <a:lstStyle/>
          <a:p>
            <a:endParaRPr lang="en-AU"/>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C1287D58-FA91-4380-B9D5-85B4E8101E00}" type="slidenum">
              <a:rPr lang="en-AU" smtClean="0"/>
              <a:pPr/>
              <a:t>‹#›</a:t>
            </a:fld>
            <a:endParaRPr lang="en-AU"/>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129943C2-52F9-4D3D-99CD-0981FD59B2B0}" type="datetimeFigureOut">
              <a:rPr lang="en-AU" smtClean="0"/>
              <a:pPr/>
              <a:t>5/03/2022</a:t>
            </a:fld>
            <a:endParaRPr lang="en-AU"/>
          </a:p>
        </p:txBody>
      </p:sp>
      <p:sp>
        <p:nvSpPr>
          <p:cNvPr id="17" name="Footer Placeholder 16"/>
          <p:cNvSpPr>
            <a:spLocks noGrp="1"/>
          </p:cNvSpPr>
          <p:nvPr>
            <p:ph type="ftr" sz="quarter" idx="11"/>
          </p:nvPr>
        </p:nvSpPr>
        <p:spPr/>
        <p:txBody>
          <a:bodyPr/>
          <a:lstStyle>
            <a:extLst/>
          </a:lstStyle>
          <a:p>
            <a:endParaRPr lang="en-AU"/>
          </a:p>
        </p:txBody>
      </p:sp>
      <p:sp>
        <p:nvSpPr>
          <p:cNvPr id="29" name="Slide Number Placeholder 28"/>
          <p:cNvSpPr>
            <a:spLocks noGrp="1"/>
          </p:cNvSpPr>
          <p:nvPr>
            <p:ph type="sldNum" sz="quarter" idx="12"/>
          </p:nvPr>
        </p:nvSpPr>
        <p:spPr/>
        <p:txBody>
          <a:bodyPr/>
          <a:lstStyle>
            <a:extLst/>
          </a:lstStyle>
          <a:p>
            <a:fld id="{C1287D58-FA91-4380-B9D5-85B4E8101E00}" type="slidenum">
              <a:rPr lang="en-AU" smtClean="0"/>
              <a:pPr/>
              <a:t>‹#›</a:t>
            </a:fld>
            <a:endParaRPr lang="en-AU"/>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29943C2-52F9-4D3D-99CD-0981FD59B2B0}" type="datetimeFigureOut">
              <a:rPr lang="en-AU" smtClean="0"/>
              <a:pPr/>
              <a:t>5/03/2022</a:t>
            </a:fld>
            <a:endParaRPr lang="en-AU"/>
          </a:p>
        </p:txBody>
      </p:sp>
      <p:sp>
        <p:nvSpPr>
          <p:cNvPr id="5" name="Footer Placeholder 4"/>
          <p:cNvSpPr>
            <a:spLocks noGrp="1"/>
          </p:cNvSpPr>
          <p:nvPr>
            <p:ph type="ftr" sz="quarter" idx="11"/>
          </p:nvPr>
        </p:nvSpPr>
        <p:spPr/>
        <p:txBody>
          <a:bodyPr/>
          <a:lstStyle>
            <a:extLst/>
          </a:lstStyle>
          <a:p>
            <a:endParaRPr lang="en-AU"/>
          </a:p>
        </p:txBody>
      </p:sp>
      <p:sp>
        <p:nvSpPr>
          <p:cNvPr id="6" name="Slide Number Placeholder 5"/>
          <p:cNvSpPr>
            <a:spLocks noGrp="1"/>
          </p:cNvSpPr>
          <p:nvPr>
            <p:ph type="sldNum" sz="quarter" idx="12"/>
          </p:nvPr>
        </p:nvSpPr>
        <p:spPr/>
        <p:txBody>
          <a:bodyPr/>
          <a:lstStyle>
            <a:extLst/>
          </a:lstStyle>
          <a:p>
            <a:fld id="{C1287D58-FA91-4380-B9D5-85B4E8101E00}" type="slidenum">
              <a:rPr lang="en-AU" smtClean="0"/>
              <a:pPr/>
              <a:t>‹#›</a:t>
            </a:fld>
            <a:endParaRPr lang="en-A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29943C2-52F9-4D3D-99CD-0981FD59B2B0}" type="datetimeFigureOut">
              <a:rPr lang="en-AU" smtClean="0"/>
              <a:pPr/>
              <a:t>5/03/2022</a:t>
            </a:fld>
            <a:endParaRPr lang="en-AU"/>
          </a:p>
        </p:txBody>
      </p:sp>
      <p:sp>
        <p:nvSpPr>
          <p:cNvPr id="5" name="Footer Placeholder 4"/>
          <p:cNvSpPr>
            <a:spLocks noGrp="1"/>
          </p:cNvSpPr>
          <p:nvPr>
            <p:ph type="ftr" sz="quarter" idx="11"/>
          </p:nvPr>
        </p:nvSpPr>
        <p:spPr/>
        <p:txBody>
          <a:bodyPr/>
          <a:lstStyle>
            <a:extLst/>
          </a:lstStyle>
          <a:p>
            <a:endParaRPr lang="en-AU"/>
          </a:p>
        </p:txBody>
      </p:sp>
      <p:sp>
        <p:nvSpPr>
          <p:cNvPr id="6" name="Slide Number Placeholder 5"/>
          <p:cNvSpPr>
            <a:spLocks noGrp="1"/>
          </p:cNvSpPr>
          <p:nvPr>
            <p:ph type="sldNum" sz="quarter" idx="12"/>
          </p:nvPr>
        </p:nvSpPr>
        <p:spPr/>
        <p:txBody>
          <a:bodyPr/>
          <a:lstStyle>
            <a:extLst/>
          </a:lstStyle>
          <a:p>
            <a:fld id="{C1287D58-FA91-4380-B9D5-85B4E8101E00}" type="slidenum">
              <a:rPr lang="en-AU" smtClean="0"/>
              <a:pPr/>
              <a:t>‹#›</a:t>
            </a:fld>
            <a:endParaRPr lang="en-AU"/>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29943C2-52F9-4D3D-99CD-0981FD59B2B0}" type="datetimeFigureOut">
              <a:rPr lang="en-AU" smtClean="0"/>
              <a:pPr/>
              <a:t>5/03/2022</a:t>
            </a:fld>
            <a:endParaRPr lang="en-AU"/>
          </a:p>
        </p:txBody>
      </p:sp>
      <p:sp>
        <p:nvSpPr>
          <p:cNvPr id="6" name="Footer Placeholder 5"/>
          <p:cNvSpPr>
            <a:spLocks noGrp="1"/>
          </p:cNvSpPr>
          <p:nvPr>
            <p:ph type="ftr" sz="quarter" idx="11"/>
          </p:nvPr>
        </p:nvSpPr>
        <p:spPr/>
        <p:txBody>
          <a:bodyPr/>
          <a:lstStyle>
            <a:extLst/>
          </a:lstStyle>
          <a:p>
            <a:endParaRPr lang="en-AU"/>
          </a:p>
        </p:txBody>
      </p:sp>
      <p:sp>
        <p:nvSpPr>
          <p:cNvPr id="7" name="Slide Number Placeholder 6"/>
          <p:cNvSpPr>
            <a:spLocks noGrp="1"/>
          </p:cNvSpPr>
          <p:nvPr>
            <p:ph type="sldNum" sz="quarter" idx="12"/>
          </p:nvPr>
        </p:nvSpPr>
        <p:spPr/>
        <p:txBody>
          <a:bodyPr/>
          <a:lstStyle>
            <a:extLst/>
          </a:lstStyle>
          <a:p>
            <a:fld id="{C1287D58-FA91-4380-B9D5-85B4E8101E00}" type="slidenum">
              <a:rPr lang="en-AU" smtClean="0"/>
              <a:pPr/>
              <a:t>‹#›</a:t>
            </a:fld>
            <a:endParaRPr lang="en-A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29943C2-52F9-4D3D-99CD-0981FD59B2B0}" type="datetimeFigureOut">
              <a:rPr lang="en-AU" smtClean="0"/>
              <a:pPr/>
              <a:t>5/03/2022</a:t>
            </a:fld>
            <a:endParaRPr lang="en-AU"/>
          </a:p>
        </p:txBody>
      </p:sp>
      <p:sp>
        <p:nvSpPr>
          <p:cNvPr id="8" name="Footer Placeholder 7"/>
          <p:cNvSpPr>
            <a:spLocks noGrp="1"/>
          </p:cNvSpPr>
          <p:nvPr>
            <p:ph type="ftr" sz="quarter" idx="11"/>
          </p:nvPr>
        </p:nvSpPr>
        <p:spPr/>
        <p:txBody>
          <a:bodyPr/>
          <a:lstStyle>
            <a:extLst/>
          </a:lstStyle>
          <a:p>
            <a:endParaRPr lang="en-AU"/>
          </a:p>
        </p:txBody>
      </p:sp>
      <p:sp>
        <p:nvSpPr>
          <p:cNvPr id="9" name="Slide Number Placeholder 8"/>
          <p:cNvSpPr>
            <a:spLocks noGrp="1"/>
          </p:cNvSpPr>
          <p:nvPr>
            <p:ph type="sldNum" sz="quarter" idx="12"/>
          </p:nvPr>
        </p:nvSpPr>
        <p:spPr/>
        <p:txBody>
          <a:bodyPr/>
          <a:lstStyle>
            <a:extLst/>
          </a:lstStyle>
          <a:p>
            <a:fld id="{C1287D58-FA91-4380-B9D5-85B4E8101E00}" type="slidenum">
              <a:rPr lang="en-AU" smtClean="0"/>
              <a:pPr/>
              <a:t>‹#›</a:t>
            </a:fld>
            <a:endParaRPr lang="en-AU"/>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29943C2-52F9-4D3D-99CD-0981FD59B2B0}" type="datetimeFigureOut">
              <a:rPr lang="en-AU" smtClean="0"/>
              <a:pPr/>
              <a:t>5/03/2022</a:t>
            </a:fld>
            <a:endParaRPr lang="en-AU"/>
          </a:p>
        </p:txBody>
      </p:sp>
      <p:sp>
        <p:nvSpPr>
          <p:cNvPr id="4" name="Footer Placeholder 3"/>
          <p:cNvSpPr>
            <a:spLocks noGrp="1"/>
          </p:cNvSpPr>
          <p:nvPr>
            <p:ph type="ftr" sz="quarter" idx="11"/>
          </p:nvPr>
        </p:nvSpPr>
        <p:spPr/>
        <p:txBody>
          <a:bodyPr/>
          <a:lstStyle>
            <a:extLst/>
          </a:lstStyle>
          <a:p>
            <a:endParaRPr lang="en-AU"/>
          </a:p>
        </p:txBody>
      </p:sp>
      <p:sp>
        <p:nvSpPr>
          <p:cNvPr id="5" name="Slide Number Placeholder 4"/>
          <p:cNvSpPr>
            <a:spLocks noGrp="1"/>
          </p:cNvSpPr>
          <p:nvPr>
            <p:ph type="sldNum" sz="quarter" idx="12"/>
          </p:nvPr>
        </p:nvSpPr>
        <p:spPr/>
        <p:txBody>
          <a:bodyPr/>
          <a:lstStyle>
            <a:extLst/>
          </a:lstStyle>
          <a:p>
            <a:fld id="{C1287D58-FA91-4380-B9D5-85B4E8101E00}" type="slidenum">
              <a:rPr lang="en-AU" smtClean="0"/>
              <a:pPr/>
              <a:t>‹#›</a:t>
            </a:fld>
            <a:endParaRPr lang="en-A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29943C2-52F9-4D3D-99CD-0981FD59B2B0}" type="datetimeFigureOut">
              <a:rPr lang="en-AU" smtClean="0"/>
              <a:pPr/>
              <a:t>5/03/2022</a:t>
            </a:fld>
            <a:endParaRPr lang="en-AU"/>
          </a:p>
        </p:txBody>
      </p:sp>
      <p:sp>
        <p:nvSpPr>
          <p:cNvPr id="3" name="Footer Placeholder 2"/>
          <p:cNvSpPr>
            <a:spLocks noGrp="1"/>
          </p:cNvSpPr>
          <p:nvPr>
            <p:ph type="ftr" sz="quarter" idx="11"/>
          </p:nvPr>
        </p:nvSpPr>
        <p:spPr/>
        <p:txBody>
          <a:bodyPr/>
          <a:lstStyle>
            <a:extLst/>
          </a:lstStyle>
          <a:p>
            <a:endParaRPr lang="en-AU"/>
          </a:p>
        </p:txBody>
      </p:sp>
      <p:sp>
        <p:nvSpPr>
          <p:cNvPr id="4" name="Slide Number Placeholder 3"/>
          <p:cNvSpPr>
            <a:spLocks noGrp="1"/>
          </p:cNvSpPr>
          <p:nvPr>
            <p:ph type="sldNum" sz="quarter" idx="12"/>
          </p:nvPr>
        </p:nvSpPr>
        <p:spPr/>
        <p:txBody>
          <a:bodyPr/>
          <a:lstStyle>
            <a:extLst/>
          </a:lstStyle>
          <a:p>
            <a:fld id="{C1287D58-FA91-4380-B9D5-85B4E8101E00}" type="slidenum">
              <a:rPr lang="en-AU" smtClean="0"/>
              <a:pPr/>
              <a:t>‹#›</a:t>
            </a:fld>
            <a:endParaRPr lang="en-A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29943C2-52F9-4D3D-99CD-0981FD59B2B0}" type="datetimeFigureOut">
              <a:rPr lang="en-AU" smtClean="0"/>
              <a:pPr/>
              <a:t>5/03/2022</a:t>
            </a:fld>
            <a:endParaRPr lang="en-AU"/>
          </a:p>
        </p:txBody>
      </p:sp>
      <p:sp>
        <p:nvSpPr>
          <p:cNvPr id="6" name="Footer Placeholder 5"/>
          <p:cNvSpPr>
            <a:spLocks noGrp="1"/>
          </p:cNvSpPr>
          <p:nvPr>
            <p:ph type="ftr" sz="quarter" idx="11"/>
          </p:nvPr>
        </p:nvSpPr>
        <p:spPr/>
        <p:txBody>
          <a:bodyPr/>
          <a:lstStyle>
            <a:extLst/>
          </a:lstStyle>
          <a:p>
            <a:endParaRPr lang="en-AU"/>
          </a:p>
        </p:txBody>
      </p:sp>
      <p:sp>
        <p:nvSpPr>
          <p:cNvPr id="7" name="Slide Number Placeholder 6"/>
          <p:cNvSpPr>
            <a:spLocks noGrp="1"/>
          </p:cNvSpPr>
          <p:nvPr>
            <p:ph type="sldNum" sz="quarter" idx="12"/>
          </p:nvPr>
        </p:nvSpPr>
        <p:spPr/>
        <p:txBody>
          <a:bodyPr/>
          <a:lstStyle>
            <a:extLst/>
          </a:lstStyle>
          <a:p>
            <a:fld id="{C1287D58-FA91-4380-B9D5-85B4E8101E00}" type="slidenum">
              <a:rPr lang="en-AU" smtClean="0"/>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29943C2-52F9-4D3D-99CD-0981FD59B2B0}" type="datetimeFigureOut">
              <a:rPr lang="en-AU" smtClean="0"/>
              <a:pPr/>
              <a:t>5/03/2022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C1287D58-FA91-4380-B9D5-85B4E8101E00}" type="slidenum">
              <a:rPr lang="en-AU" smtClean="0"/>
              <a:pPr/>
              <a:t>‹#›</a:t>
            </a:fld>
            <a:endParaRPr lang="en-AU"/>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129943C2-52F9-4D3D-99CD-0981FD59B2B0}" type="datetimeFigureOut">
              <a:rPr lang="en-AU" smtClean="0"/>
              <a:pPr/>
              <a:t>5/03/2022</a:t>
            </a:fld>
            <a:endParaRPr lang="en-AU"/>
          </a:p>
        </p:txBody>
      </p:sp>
      <p:sp>
        <p:nvSpPr>
          <p:cNvPr id="6" name="Footer Placeholder 5"/>
          <p:cNvSpPr>
            <a:spLocks noGrp="1"/>
          </p:cNvSpPr>
          <p:nvPr>
            <p:ph type="ftr" sz="quarter" idx="11"/>
          </p:nvPr>
        </p:nvSpPr>
        <p:spPr>
          <a:xfrm>
            <a:off x="914400" y="55499"/>
            <a:ext cx="5562600" cy="365125"/>
          </a:xfrm>
        </p:spPr>
        <p:txBody>
          <a:bodyPr/>
          <a:lstStyle>
            <a:extLst/>
          </a:lstStyle>
          <a:p>
            <a:endParaRPr lang="en-AU"/>
          </a:p>
        </p:txBody>
      </p:sp>
      <p:sp>
        <p:nvSpPr>
          <p:cNvPr id="7" name="Slide Number Placeholder 6"/>
          <p:cNvSpPr>
            <a:spLocks noGrp="1"/>
          </p:cNvSpPr>
          <p:nvPr>
            <p:ph type="sldNum" sz="quarter" idx="12"/>
          </p:nvPr>
        </p:nvSpPr>
        <p:spPr>
          <a:xfrm>
            <a:off x="8610600" y="55499"/>
            <a:ext cx="457200" cy="365125"/>
          </a:xfrm>
        </p:spPr>
        <p:txBody>
          <a:bodyPr/>
          <a:lstStyle>
            <a:extLst/>
          </a:lstStyle>
          <a:p>
            <a:fld id="{C1287D58-FA91-4380-B9D5-85B4E8101E00}" type="slidenum">
              <a:rPr lang="en-AU" smtClean="0"/>
              <a:pPr/>
              <a:t>‹#›</a:t>
            </a:fld>
            <a:endParaRPr lang="en-AU"/>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29943C2-52F9-4D3D-99CD-0981FD59B2B0}" type="datetimeFigureOut">
              <a:rPr lang="en-AU" smtClean="0"/>
              <a:pPr/>
              <a:t>5/03/2022</a:t>
            </a:fld>
            <a:endParaRPr lang="en-AU"/>
          </a:p>
        </p:txBody>
      </p:sp>
      <p:sp>
        <p:nvSpPr>
          <p:cNvPr id="5" name="Footer Placeholder 4"/>
          <p:cNvSpPr>
            <a:spLocks noGrp="1"/>
          </p:cNvSpPr>
          <p:nvPr>
            <p:ph type="ftr" sz="quarter" idx="11"/>
          </p:nvPr>
        </p:nvSpPr>
        <p:spPr/>
        <p:txBody>
          <a:bodyPr/>
          <a:lstStyle>
            <a:extLst/>
          </a:lstStyle>
          <a:p>
            <a:endParaRPr lang="en-AU"/>
          </a:p>
        </p:txBody>
      </p:sp>
      <p:sp>
        <p:nvSpPr>
          <p:cNvPr id="6" name="Slide Number Placeholder 5"/>
          <p:cNvSpPr>
            <a:spLocks noGrp="1"/>
          </p:cNvSpPr>
          <p:nvPr>
            <p:ph type="sldNum" sz="quarter" idx="12"/>
          </p:nvPr>
        </p:nvSpPr>
        <p:spPr/>
        <p:txBody>
          <a:bodyPr/>
          <a:lstStyle>
            <a:extLst/>
          </a:lstStyle>
          <a:p>
            <a:fld id="{C1287D58-FA91-4380-B9D5-85B4E8101E00}" type="slidenum">
              <a:rPr lang="en-AU" smtClean="0"/>
              <a:pPr/>
              <a:t>‹#›</a:t>
            </a:fld>
            <a:endParaRPr lang="en-A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29943C2-52F9-4D3D-99CD-0981FD59B2B0}" type="datetimeFigureOut">
              <a:rPr lang="en-AU" smtClean="0"/>
              <a:pPr/>
              <a:t>5/03/2022</a:t>
            </a:fld>
            <a:endParaRPr lang="en-AU"/>
          </a:p>
        </p:txBody>
      </p:sp>
      <p:sp>
        <p:nvSpPr>
          <p:cNvPr id="5" name="Footer Placeholder 4"/>
          <p:cNvSpPr>
            <a:spLocks noGrp="1"/>
          </p:cNvSpPr>
          <p:nvPr>
            <p:ph type="ftr" sz="quarter" idx="11"/>
          </p:nvPr>
        </p:nvSpPr>
        <p:spPr/>
        <p:txBody>
          <a:bodyPr/>
          <a:lstStyle>
            <a:extLst/>
          </a:lstStyle>
          <a:p>
            <a:endParaRPr lang="en-AU"/>
          </a:p>
        </p:txBody>
      </p:sp>
      <p:sp>
        <p:nvSpPr>
          <p:cNvPr id="6" name="Slide Number Placeholder 5"/>
          <p:cNvSpPr>
            <a:spLocks noGrp="1"/>
          </p:cNvSpPr>
          <p:nvPr>
            <p:ph type="sldNum" sz="quarter" idx="12"/>
          </p:nvPr>
        </p:nvSpPr>
        <p:spPr/>
        <p:txBody>
          <a:bodyPr/>
          <a:lstStyle>
            <a:extLst/>
          </a:lstStyle>
          <a:p>
            <a:fld id="{C1287D58-FA91-4380-B9D5-85B4E8101E00}" type="slidenum">
              <a:rPr lang="en-AU" smtClean="0"/>
              <a:pPr/>
              <a:t>‹#›</a:t>
            </a:fld>
            <a:endParaRPr lang="en-AU"/>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129943C2-52F9-4D3D-99CD-0981FD59B2B0}" type="datetimeFigureOut">
              <a:rPr lang="en-AU" smtClean="0"/>
              <a:pPr/>
              <a:t>5/03/2022</a:t>
            </a:fld>
            <a:endParaRPr lang="en-AU"/>
          </a:p>
        </p:txBody>
      </p:sp>
      <p:sp>
        <p:nvSpPr>
          <p:cNvPr id="17" name="Footer Placeholder 16"/>
          <p:cNvSpPr>
            <a:spLocks noGrp="1"/>
          </p:cNvSpPr>
          <p:nvPr>
            <p:ph type="ftr" sz="quarter" idx="11"/>
          </p:nvPr>
        </p:nvSpPr>
        <p:spPr>
          <a:xfrm>
            <a:off x="5410200" y="4205288"/>
            <a:ext cx="1295400" cy="457200"/>
          </a:xfrm>
        </p:spPr>
        <p:txBody>
          <a:bodyPr/>
          <a:lstStyle/>
          <a:p>
            <a:endParaRPr lang="en-AU"/>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C1287D58-FA91-4380-B9D5-85B4E8101E00}" type="slidenum">
              <a:rPr lang="en-AU" smtClean="0"/>
              <a:pPr/>
              <a:t>‹#›</a:t>
            </a:fld>
            <a:endParaRPr lang="en-AU"/>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9943C2-52F9-4D3D-99CD-0981FD59B2B0}" type="datetimeFigureOut">
              <a:rPr lang="en-AU" smtClean="0"/>
              <a:pPr/>
              <a:t>5/03/2022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287D58-FA91-4380-B9D5-85B4E8101E00}" type="slidenum">
              <a:rPr lang="en-AU" smtClean="0"/>
              <a:pPr/>
              <a:t>‹#›</a:t>
            </a:fld>
            <a:endParaRPr lang="en-AU"/>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29943C2-52F9-4D3D-99CD-0981FD59B2B0}" type="datetimeFigureOut">
              <a:rPr lang="en-AU" smtClean="0"/>
              <a:pPr/>
              <a:t>5/03/2022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287D58-FA91-4380-B9D5-85B4E8101E00}" type="slidenum">
              <a:rPr lang="en-AU" smtClean="0"/>
              <a:pPr/>
              <a:t>‹#›</a:t>
            </a:fld>
            <a:endParaRPr lang="en-AU"/>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29943C2-52F9-4D3D-99CD-0981FD59B2B0}" type="datetimeFigureOut">
              <a:rPr lang="en-AU" smtClean="0"/>
              <a:pPr/>
              <a:t>5/03/2022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1287D58-FA91-4380-B9D5-85B4E8101E00}" type="slidenum">
              <a:rPr lang="en-AU" smtClean="0"/>
              <a:pPr/>
              <a:t>‹#›</a:t>
            </a:fld>
            <a:endParaRPr lang="en-AU"/>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129943C2-52F9-4D3D-99CD-0981FD59B2B0}" type="datetimeFigureOut">
              <a:rPr lang="en-AU" smtClean="0"/>
              <a:pPr/>
              <a:t>5/03/2022</a:t>
            </a:fld>
            <a:endParaRPr lang="en-AU"/>
          </a:p>
        </p:txBody>
      </p:sp>
      <p:sp>
        <p:nvSpPr>
          <p:cNvPr id="27" name="Slide Number Placeholder 26"/>
          <p:cNvSpPr>
            <a:spLocks noGrp="1"/>
          </p:cNvSpPr>
          <p:nvPr>
            <p:ph type="sldNum" sz="quarter" idx="11"/>
          </p:nvPr>
        </p:nvSpPr>
        <p:spPr/>
        <p:txBody>
          <a:bodyPr rtlCol="0"/>
          <a:lstStyle/>
          <a:p>
            <a:fld id="{C1287D58-FA91-4380-B9D5-85B4E8101E00}" type="slidenum">
              <a:rPr lang="en-AU" smtClean="0"/>
              <a:pPr/>
              <a:t>‹#›</a:t>
            </a:fld>
            <a:endParaRPr lang="en-AU"/>
          </a:p>
        </p:txBody>
      </p:sp>
      <p:sp>
        <p:nvSpPr>
          <p:cNvPr id="28" name="Footer Placeholder 27"/>
          <p:cNvSpPr>
            <a:spLocks noGrp="1"/>
          </p:cNvSpPr>
          <p:nvPr>
            <p:ph type="ftr" sz="quarter" idx="12"/>
          </p:nvPr>
        </p:nvSpPr>
        <p:spPr/>
        <p:txBody>
          <a:bodyPr rtlCol="0"/>
          <a:lstStyle/>
          <a:p>
            <a:endParaRPr lang="en-AU"/>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129943C2-52F9-4D3D-99CD-0981FD59B2B0}" type="datetimeFigureOut">
              <a:rPr lang="en-AU" smtClean="0"/>
              <a:pPr/>
              <a:t>5/03/2022</a:t>
            </a:fld>
            <a:endParaRPr lang="en-AU"/>
          </a:p>
        </p:txBody>
      </p:sp>
      <p:sp>
        <p:nvSpPr>
          <p:cNvPr id="4" name="Footer Placeholder 3"/>
          <p:cNvSpPr>
            <a:spLocks noGrp="1"/>
          </p:cNvSpPr>
          <p:nvPr>
            <p:ph type="ftr" sz="quarter" idx="11"/>
          </p:nvPr>
        </p:nvSpPr>
        <p:spPr>
          <a:xfrm>
            <a:off x="5257800" y="612648"/>
            <a:ext cx="1325880" cy="457200"/>
          </a:xfrm>
        </p:spPr>
        <p:txBody>
          <a:bodyPr/>
          <a:lstStyle/>
          <a:p>
            <a:endParaRPr lang="en-AU"/>
          </a:p>
        </p:txBody>
      </p:sp>
      <p:sp>
        <p:nvSpPr>
          <p:cNvPr id="5" name="Slide Number Placeholder 4"/>
          <p:cNvSpPr>
            <a:spLocks noGrp="1"/>
          </p:cNvSpPr>
          <p:nvPr>
            <p:ph type="sldNum" sz="quarter" idx="12"/>
          </p:nvPr>
        </p:nvSpPr>
        <p:spPr>
          <a:xfrm>
            <a:off x="8174736" y="2272"/>
            <a:ext cx="762000" cy="365760"/>
          </a:xfrm>
        </p:spPr>
        <p:txBody>
          <a:bodyPr/>
          <a:lstStyle/>
          <a:p>
            <a:fld id="{C1287D58-FA91-4380-B9D5-85B4E8101E00}" type="slidenum">
              <a:rPr lang="en-AU" smtClean="0"/>
              <a:pPr/>
              <a:t>‹#›</a:t>
            </a:fld>
            <a:endParaRPr lang="en-AU"/>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9943C2-52F9-4D3D-99CD-0981FD59B2B0}" type="datetimeFigureOut">
              <a:rPr lang="en-AU" smtClean="0"/>
              <a:pPr/>
              <a:t>5/03/2022</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C1287D58-FA91-4380-B9D5-85B4E8101E00}" type="slidenum">
              <a:rPr lang="en-AU" smtClean="0"/>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29943C2-52F9-4D3D-99CD-0981FD59B2B0}" type="datetimeFigureOut">
              <a:rPr lang="en-AU" smtClean="0"/>
              <a:pPr/>
              <a:t>5/03/2022</a:t>
            </a:fld>
            <a:endParaRPr lang="en-AU"/>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C1287D58-FA91-4380-B9D5-85B4E8101E00}" type="slidenum">
              <a:rPr lang="en-AU" smtClean="0"/>
              <a:pPr/>
              <a:t>‹#›</a:t>
            </a:fld>
            <a:endParaRPr lang="en-AU"/>
          </a:p>
        </p:txBody>
      </p:sp>
      <p:sp>
        <p:nvSpPr>
          <p:cNvPr id="14" name="Footer Placeholder 13"/>
          <p:cNvSpPr>
            <a:spLocks noGrp="1"/>
          </p:cNvSpPr>
          <p:nvPr>
            <p:ph type="ftr" sz="quarter" idx="12"/>
          </p:nvPr>
        </p:nvSpPr>
        <p:spPr/>
        <p:txBody>
          <a:bodyPr/>
          <a:lstStyle/>
          <a:p>
            <a:endParaRPr lang="en-AU"/>
          </a:p>
        </p:txBody>
      </p:sp>
    </p:spTree>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29943C2-52F9-4D3D-99CD-0981FD59B2B0}" type="datetimeFigureOut">
              <a:rPr lang="en-AU" smtClean="0"/>
              <a:pPr/>
              <a:t>5/03/2022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1287D58-FA91-4380-B9D5-85B4E8101E00}" type="slidenum">
              <a:rPr lang="en-AU" smtClean="0"/>
              <a:pPr/>
              <a:t>‹#›</a:t>
            </a:fld>
            <a:endParaRPr lang="en-AU"/>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29943C2-52F9-4D3D-99CD-0981FD59B2B0}" type="datetimeFigureOut">
              <a:rPr lang="en-AU" smtClean="0"/>
              <a:pPr/>
              <a:t>5/03/2022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1287D58-FA91-4380-B9D5-85B4E8101E00}" type="slidenum">
              <a:rPr lang="en-AU" smtClean="0"/>
              <a:pPr/>
              <a:t>‹#›</a:t>
            </a:fld>
            <a:endParaRPr lang="en-AU"/>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9943C2-52F9-4D3D-99CD-0981FD59B2B0}" type="datetimeFigureOut">
              <a:rPr lang="en-AU" smtClean="0"/>
              <a:pPr/>
              <a:t>5/03/2022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287D58-FA91-4380-B9D5-85B4E8101E00}" type="slidenum">
              <a:rPr lang="en-AU" smtClean="0"/>
              <a:pPr/>
              <a:t>‹#›</a:t>
            </a:fld>
            <a:endParaRPr lang="en-AU"/>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9943C2-52F9-4D3D-99CD-0981FD59B2B0}" type="datetimeFigureOut">
              <a:rPr lang="en-AU" smtClean="0"/>
              <a:pPr/>
              <a:t>5/03/2022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287D58-FA91-4380-B9D5-85B4E8101E00}" type="slidenum">
              <a:rPr lang="en-AU" smtClean="0"/>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29943C2-52F9-4D3D-99CD-0981FD59B2B0}" type="datetimeFigureOut">
              <a:rPr lang="en-AU" smtClean="0"/>
              <a:pPr/>
              <a:t>5/03/2022</a:t>
            </a:fld>
            <a:endParaRPr lang="en-AU"/>
          </a:p>
        </p:txBody>
      </p:sp>
      <p:sp>
        <p:nvSpPr>
          <p:cNvPr id="10" name="Slide Number Placeholder 9"/>
          <p:cNvSpPr>
            <a:spLocks noGrp="1"/>
          </p:cNvSpPr>
          <p:nvPr>
            <p:ph type="sldNum" sz="quarter" idx="16"/>
          </p:nvPr>
        </p:nvSpPr>
        <p:spPr/>
        <p:txBody>
          <a:bodyPr rtlCol="0"/>
          <a:lstStyle/>
          <a:p>
            <a:fld id="{C1287D58-FA91-4380-B9D5-85B4E8101E00}" type="slidenum">
              <a:rPr lang="en-AU" smtClean="0"/>
              <a:pPr/>
              <a:t>‹#›</a:t>
            </a:fld>
            <a:endParaRPr lang="en-AU"/>
          </a:p>
        </p:txBody>
      </p:sp>
      <p:sp>
        <p:nvSpPr>
          <p:cNvPr id="12" name="Footer Placeholder 11"/>
          <p:cNvSpPr>
            <a:spLocks noGrp="1"/>
          </p:cNvSpPr>
          <p:nvPr>
            <p:ph type="ftr" sz="quarter" idx="17"/>
          </p:nvPr>
        </p:nvSpPr>
        <p:spPr/>
        <p:txBody>
          <a:bodyPr rtlCol="0"/>
          <a:lstStyle/>
          <a:p>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29943C2-52F9-4D3D-99CD-0981FD59B2B0}" type="datetimeFigureOut">
              <a:rPr lang="en-AU" smtClean="0"/>
              <a:pPr/>
              <a:t>5/03/2022</a:t>
            </a:fld>
            <a:endParaRPr lang="en-AU"/>
          </a:p>
        </p:txBody>
      </p:sp>
      <p:sp>
        <p:nvSpPr>
          <p:cNvPr id="12" name="Slide Number Placeholder 11"/>
          <p:cNvSpPr>
            <a:spLocks noGrp="1"/>
          </p:cNvSpPr>
          <p:nvPr>
            <p:ph type="sldNum" sz="quarter" idx="16"/>
          </p:nvPr>
        </p:nvSpPr>
        <p:spPr/>
        <p:txBody>
          <a:bodyPr rtlCol="0"/>
          <a:lstStyle/>
          <a:p>
            <a:fld id="{C1287D58-FA91-4380-B9D5-85B4E8101E00}" type="slidenum">
              <a:rPr lang="en-AU" smtClean="0"/>
              <a:pPr/>
              <a:t>‹#›</a:t>
            </a:fld>
            <a:endParaRPr lang="en-AU"/>
          </a:p>
        </p:txBody>
      </p:sp>
      <p:sp>
        <p:nvSpPr>
          <p:cNvPr id="14" name="Footer Placeholder 13"/>
          <p:cNvSpPr>
            <a:spLocks noGrp="1"/>
          </p:cNvSpPr>
          <p:nvPr>
            <p:ph type="ftr" sz="quarter" idx="17"/>
          </p:nvPr>
        </p:nvSpPr>
        <p:spPr/>
        <p:txBody>
          <a:bodyPr rtlCol="0"/>
          <a:lstStyle/>
          <a:p>
            <a:endParaRPr lang="en-AU"/>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29943C2-52F9-4D3D-99CD-0981FD59B2B0}" type="datetimeFigureOut">
              <a:rPr lang="en-AU" smtClean="0"/>
              <a:pPr/>
              <a:t>5/03/2022</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C1287D58-FA91-4380-B9D5-85B4E8101E00}" type="slidenum">
              <a:rPr lang="en-AU" smtClean="0"/>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9943C2-52F9-4D3D-99CD-0981FD59B2B0}" type="datetimeFigureOut">
              <a:rPr lang="en-AU" smtClean="0"/>
              <a:pPr/>
              <a:t>5/03/2022</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C1287D58-FA91-4380-B9D5-85B4E8101E00}" type="slidenum">
              <a:rPr lang="en-AU" smtClean="0"/>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29943C2-52F9-4D3D-99CD-0981FD59B2B0}" type="datetimeFigureOut">
              <a:rPr lang="en-AU" smtClean="0"/>
              <a:pPr/>
              <a:t>5/03/2022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C1287D58-FA91-4380-B9D5-85B4E8101E00}" type="slidenum">
              <a:rPr lang="en-AU" smtClean="0"/>
              <a:pPr/>
              <a:t>‹#›</a:t>
            </a:fld>
            <a:endParaRPr lang="en-AU"/>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129943C2-52F9-4D3D-99CD-0981FD59B2B0}" type="datetimeFigureOut">
              <a:rPr lang="en-AU" smtClean="0"/>
              <a:pPr/>
              <a:t>5/03/2022</a:t>
            </a:fld>
            <a:endParaRPr lang="en-AU"/>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C1287D58-FA91-4380-B9D5-85B4E8101E00}" type="slidenum">
              <a:rPr lang="en-AU" smtClean="0"/>
              <a:pPr/>
              <a:t>‹#›</a:t>
            </a:fld>
            <a:endParaRPr lang="en-AU"/>
          </a:p>
        </p:txBody>
      </p:sp>
      <p:sp>
        <p:nvSpPr>
          <p:cNvPr id="14" name="Footer Placeholder 13"/>
          <p:cNvSpPr>
            <a:spLocks noGrp="1"/>
          </p:cNvSpPr>
          <p:nvPr>
            <p:ph type="ftr" sz="quarter" idx="12"/>
          </p:nvPr>
        </p:nvSpPr>
        <p:spPr>
          <a:xfrm>
            <a:off x="1600200" y="6248206"/>
            <a:ext cx="4572000" cy="365125"/>
          </a:xfrm>
        </p:spPr>
        <p:txBody>
          <a:bodyPr rtlCol="0"/>
          <a:lstStyle/>
          <a:p>
            <a:endParaRPr lang="en-AU"/>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29943C2-52F9-4D3D-99CD-0981FD59B2B0}" type="datetimeFigureOut">
              <a:rPr lang="en-AU" smtClean="0"/>
              <a:pPr/>
              <a:t>5/03/2022</a:t>
            </a:fld>
            <a:endParaRPr lang="en-AU"/>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AU"/>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C1287D58-FA91-4380-B9D5-85B4E8101E00}" type="slidenum">
              <a:rPr lang="en-AU" smtClean="0"/>
              <a:pPr/>
              <a:t>‹#›</a:t>
            </a:fld>
            <a:endParaRPr lang="en-A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129943C2-52F9-4D3D-99CD-0981FD59B2B0}" type="datetimeFigureOut">
              <a:rPr lang="en-AU" smtClean="0"/>
              <a:pPr/>
              <a:t>5/03/2022</a:t>
            </a:fld>
            <a:endParaRPr lang="en-AU"/>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AU"/>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C1287D58-FA91-4380-B9D5-85B4E8101E00}" type="slidenum">
              <a:rPr lang="en-AU" smtClean="0"/>
              <a:pPr/>
              <a:t>‹#›</a:t>
            </a:fld>
            <a:endParaRPr lang="en-AU"/>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129943C2-52F9-4D3D-99CD-0981FD59B2B0}" type="datetimeFigureOut">
              <a:rPr lang="en-AU" smtClean="0"/>
              <a:pPr/>
              <a:t>5/03/2022</a:t>
            </a:fld>
            <a:endParaRPr lang="en-AU"/>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AU"/>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C1287D58-FA91-4380-B9D5-85B4E8101E00}" type="slidenum">
              <a:rPr lang="en-AU" smtClean="0"/>
              <a:pPr/>
              <a:t>‹#›</a:t>
            </a:fld>
            <a:endParaRPr lang="en-AU"/>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3" Type="http://schemas.openxmlformats.org/officeDocument/2006/relationships/hyperlink" Target="https://pakarkomunikasi.com/sejarah-jurnalistik-di-indonesia" TargetMode="External"/><Relationship Id="rId2" Type="http://schemas.openxmlformats.org/officeDocument/2006/relationships/image" Target="../media/image9.jpeg"/><Relationship Id="rId1" Type="http://schemas.openxmlformats.org/officeDocument/2006/relationships/slideLayout" Target="../slideLayouts/slideLayout17.xml"/><Relationship Id="rId4" Type="http://schemas.openxmlformats.org/officeDocument/2006/relationships/hyperlink" Target="https://dimaseko16.wordpress.com/2022/03/20/sejarah-lahirnya-jurnalistik-dan-perkembangannya-sampai-saat-ini/"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20688"/>
            <a:ext cx="8904426" cy="30769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79512" y="1124744"/>
            <a:ext cx="8352928" cy="1828800"/>
          </a:xfrm>
        </p:spPr>
        <p:txBody>
          <a:bodyPr>
            <a:normAutofit/>
          </a:bodyPr>
          <a:lstStyle/>
          <a:p>
            <a:pPr algn="ctr"/>
            <a:r>
              <a:rPr lang="en-ID" sz="2800" b="1" smtClean="0">
                <a:solidFill>
                  <a:schemeClr val="bg1"/>
                </a:solidFill>
              </a:rPr>
              <a:t>Sejarah </a:t>
            </a:r>
            <a:r>
              <a:rPr lang="en-ID" sz="2800" b="1">
                <a:solidFill>
                  <a:schemeClr val="bg1"/>
                </a:solidFill>
              </a:rPr>
              <a:t>Perkembangan Jurnalisme Sejak Awal Muncul dan di </a:t>
            </a:r>
            <a:r>
              <a:rPr lang="en-ID" sz="2800" b="1" smtClean="0">
                <a:solidFill>
                  <a:schemeClr val="bg1"/>
                </a:solidFill>
              </a:rPr>
              <a:t>Indonesia</a:t>
            </a:r>
            <a:br>
              <a:rPr lang="en-ID" sz="2800" b="1" smtClean="0">
                <a:solidFill>
                  <a:schemeClr val="bg1"/>
                </a:solidFill>
              </a:rPr>
            </a:br>
            <a:r>
              <a:rPr lang="en-ID" sz="2800" b="1"/>
              <a:t/>
            </a:r>
            <a:br>
              <a:rPr lang="en-ID" sz="2800" b="1"/>
            </a:br>
            <a:endParaRPr lang="en-AU" sz="2800" dirty="0"/>
          </a:p>
        </p:txBody>
      </p:sp>
      <p:sp>
        <p:nvSpPr>
          <p:cNvPr id="3" name="Subtitle 2"/>
          <p:cNvSpPr>
            <a:spLocks noGrp="1"/>
          </p:cNvSpPr>
          <p:nvPr>
            <p:ph type="subTitle" idx="1"/>
          </p:nvPr>
        </p:nvSpPr>
        <p:spPr>
          <a:xfrm>
            <a:off x="2362200" y="6559624"/>
            <a:ext cx="6705600" cy="685800"/>
          </a:xfrm>
        </p:spPr>
        <p:txBody>
          <a:bodyPr>
            <a:normAutofit/>
          </a:bodyPr>
          <a:lstStyle/>
          <a:p>
            <a:r>
              <a:rPr lang="en-US" altLang="en-US" sz="2400" b="1" smtClean="0">
                <a:solidFill>
                  <a:schemeClr val="bg1"/>
                </a:solidFill>
                <a:latin typeface="Adobe Song Std L" pitchFamily="18" charset="-128"/>
                <a:ea typeface="Adobe Song Std L" pitchFamily="18" charset="-128"/>
              </a:rPr>
              <a:t>Dosen </a:t>
            </a:r>
            <a:r>
              <a:rPr lang="en-US" altLang="en-US" sz="2400" b="1">
                <a:solidFill>
                  <a:schemeClr val="bg1"/>
                </a:solidFill>
                <a:latin typeface="Adobe Song Std L" pitchFamily="18" charset="-128"/>
                <a:ea typeface="Adobe Song Std L" pitchFamily="18" charset="-128"/>
              </a:rPr>
              <a:t>Pengampu: Dr. Indah Listiana, S.P., M. Si</a:t>
            </a:r>
            <a:endParaRPr lang="en-ID" altLang="en-US" sz="2400" b="1">
              <a:solidFill>
                <a:schemeClr val="bg1"/>
              </a:solidFill>
              <a:latin typeface="Adobe Song Std L" pitchFamily="18" charset="-128"/>
              <a:ea typeface="Adobe Song Std L" pitchFamily="18" charset="-128"/>
            </a:endParaRPr>
          </a:p>
          <a:p>
            <a:endParaRPr lang="en-AU"/>
          </a:p>
          <a:p>
            <a:endParaRPr lang="en-AU" dirty="0"/>
          </a:p>
        </p:txBody>
      </p:sp>
      <p:sp>
        <p:nvSpPr>
          <p:cNvPr id="6" name="Rectangle 5"/>
          <p:cNvSpPr/>
          <p:nvPr/>
        </p:nvSpPr>
        <p:spPr>
          <a:xfrm>
            <a:off x="2339752" y="4316903"/>
            <a:ext cx="4572000" cy="1200329"/>
          </a:xfrm>
          <a:prstGeom prst="rect">
            <a:avLst/>
          </a:prstGeom>
        </p:spPr>
        <p:txBody>
          <a:bodyPr>
            <a:spAutoFit/>
          </a:bodyPr>
          <a:lstStyle/>
          <a:p>
            <a:r>
              <a:rPr lang="en-US" sz="2400" smtClean="0">
                <a:solidFill>
                  <a:schemeClr val="bg1"/>
                </a:solidFill>
              </a:rPr>
              <a:t>Kelompok_6</a:t>
            </a:r>
          </a:p>
          <a:p>
            <a:pPr marL="342900" indent="-342900">
              <a:buAutoNum type="arabicPeriod"/>
            </a:pPr>
            <a:r>
              <a:rPr lang="en-US" sz="2400" smtClean="0">
                <a:solidFill>
                  <a:schemeClr val="bg1"/>
                </a:solidFill>
              </a:rPr>
              <a:t>Felia Izzatul Fauzi_2014211027</a:t>
            </a:r>
          </a:p>
          <a:p>
            <a:pPr marL="342900" indent="-342900">
              <a:buAutoNum type="arabicPeriod"/>
            </a:pPr>
            <a:r>
              <a:rPr lang="en-US" sz="2400" smtClean="0">
                <a:solidFill>
                  <a:schemeClr val="bg1"/>
                </a:solidFill>
              </a:rPr>
              <a:t>Prayogi_205421107</a:t>
            </a:r>
            <a:endParaRPr lang="en-ID" sz="240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 y="3704912"/>
            <a:ext cx="2628004" cy="3252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itle 2"/>
          <p:cNvSpPr>
            <a:spLocks noGrp="1"/>
          </p:cNvSpPr>
          <p:nvPr>
            <p:ph type="title"/>
          </p:nvPr>
        </p:nvSpPr>
        <p:spPr>
          <a:xfrm>
            <a:off x="467544" y="404664"/>
            <a:ext cx="8676456" cy="5760640"/>
          </a:xfrm>
        </p:spPr>
        <p:txBody>
          <a:bodyPr>
            <a:noAutofit/>
          </a:bodyPr>
          <a:lstStyle/>
          <a:p>
            <a:r>
              <a:rPr lang="en-ID" sz="2000" smtClean="0">
                <a:solidFill>
                  <a:schemeClr val="tx1"/>
                </a:solidFill>
                <a:latin typeface="Adobe Gothic Std B" pitchFamily="34" charset="-128"/>
                <a:ea typeface="Adobe Gothic Std B" pitchFamily="34" charset="-128"/>
              </a:rPr>
              <a:t>Jurnalistik adalah aktivitifitas </a:t>
            </a:r>
            <a:r>
              <a:rPr lang="en-ID" sz="2000">
                <a:solidFill>
                  <a:schemeClr val="tx1"/>
                </a:solidFill>
                <a:latin typeface="Adobe Gothic Std B" pitchFamily="34" charset="-128"/>
                <a:ea typeface="Adobe Gothic Std B" pitchFamily="34" charset="-128"/>
              </a:rPr>
              <a:t>mencari, menangani, menyusun, dan menyebarkan data kepada masyarakat umum melalui </a:t>
            </a:r>
            <a:r>
              <a:rPr lang="en-ID" sz="2000" smtClean="0">
                <a:solidFill>
                  <a:schemeClr val="tx1"/>
                </a:solidFill>
                <a:latin typeface="Adobe Gothic Std B" pitchFamily="34" charset="-128"/>
                <a:ea typeface="Adobe Gothic Std B" pitchFamily="34" charset="-128"/>
              </a:rPr>
              <a:t>media massa. Yang dilakukan </a:t>
            </a:r>
            <a:r>
              <a:rPr lang="en-ID" sz="2000">
                <a:solidFill>
                  <a:schemeClr val="tx1"/>
                </a:solidFill>
                <a:latin typeface="Adobe Gothic Std B" pitchFamily="34" charset="-128"/>
                <a:ea typeface="Adobe Gothic Std B" pitchFamily="34" charset="-128"/>
              </a:rPr>
              <a:t>oleh </a:t>
            </a:r>
            <a:r>
              <a:rPr lang="en-ID" sz="2000" smtClean="0">
                <a:solidFill>
                  <a:schemeClr val="tx1"/>
                </a:solidFill>
                <a:latin typeface="Adobe Gothic Std B" pitchFamily="34" charset="-128"/>
                <a:ea typeface="Adobe Gothic Std B" pitchFamily="34" charset="-128"/>
              </a:rPr>
              <a:t>wartawan atau jurnalis. </a:t>
            </a:r>
            <a:r>
              <a:rPr lang="en-ID" sz="2000">
                <a:solidFill>
                  <a:schemeClr val="tx1"/>
                </a:solidFill>
                <a:latin typeface="Adobe Gothic Std B" pitchFamily="34" charset="-128"/>
                <a:ea typeface="Adobe Gothic Std B" pitchFamily="34" charset="-128"/>
              </a:rPr>
              <a:t>Sebelum terbitnya sebuah berita, terdapat proses cukup panjang yang dilakukan wartawan sampai sebuah tulisan layak disebarkanluaskan kepada masyarakat. Namun seperti yang dapat diketahui sekarang ini dengan kemunculan berita online, maka jurnalistik berkembang dari waktu ke waktu. Jurnalistik muncul dalam bentuk sederhana sebelumya. Apalagi, latar belakang sejarah munculnya pemberitaan tidak berasal </a:t>
            </a:r>
            <a:r>
              <a:rPr lang="en-ID" sz="2000" smtClean="0">
                <a:solidFill>
                  <a:schemeClr val="tx1"/>
                </a:solidFill>
                <a:latin typeface="Adobe Gothic Std B" pitchFamily="34" charset="-128"/>
                <a:ea typeface="Adobe Gothic Std B" pitchFamily="34" charset="-128"/>
              </a:rPr>
              <a:t>dari Indonesia.</a:t>
            </a:r>
            <a:br>
              <a:rPr lang="en-ID" sz="2000" smtClean="0">
                <a:solidFill>
                  <a:schemeClr val="tx1"/>
                </a:solidFill>
                <a:latin typeface="Adobe Gothic Std B" pitchFamily="34" charset="-128"/>
                <a:ea typeface="Adobe Gothic Std B" pitchFamily="34" charset="-128"/>
              </a:rPr>
            </a:br>
            <a:r>
              <a:rPr lang="en-ID" sz="2000">
                <a:solidFill>
                  <a:schemeClr val="tx1"/>
                </a:solidFill>
                <a:latin typeface="Adobe Gothic Std B" pitchFamily="34" charset="-128"/>
                <a:ea typeface="Adobe Gothic Std B" pitchFamily="34" charset="-128"/>
              </a:rPr>
              <a:t/>
            </a:r>
            <a:br>
              <a:rPr lang="en-ID" sz="2000">
                <a:solidFill>
                  <a:schemeClr val="tx1"/>
                </a:solidFill>
                <a:latin typeface="Adobe Gothic Std B" pitchFamily="34" charset="-128"/>
                <a:ea typeface="Adobe Gothic Std B" pitchFamily="34" charset="-128"/>
              </a:rPr>
            </a:br>
            <a:r>
              <a:rPr lang="en-ID" sz="2000" smtClean="0">
                <a:solidFill>
                  <a:schemeClr val="tx1"/>
                </a:solidFill>
                <a:latin typeface="Adobe Gothic Std B" pitchFamily="34" charset="-128"/>
                <a:ea typeface="Adobe Gothic Std B" pitchFamily="34" charset="-128"/>
              </a:rPr>
              <a:t>		Jurnalistik </a:t>
            </a:r>
            <a:r>
              <a:rPr lang="en-ID" sz="2000">
                <a:solidFill>
                  <a:schemeClr val="tx1"/>
                </a:solidFill>
                <a:latin typeface="Adobe Gothic Std B" pitchFamily="34" charset="-128"/>
                <a:ea typeface="Adobe Gothic Std B" pitchFamily="34" charset="-128"/>
              </a:rPr>
              <a:t>bermula sekitar 100–44 SM pada masa </a:t>
            </a:r>
            <a:r>
              <a:rPr lang="en-ID" sz="2000" smtClean="0">
                <a:solidFill>
                  <a:schemeClr val="tx1"/>
                </a:solidFill>
                <a:latin typeface="Adobe Gothic Std B" pitchFamily="34" charset="-128"/>
                <a:ea typeface="Adobe Gothic Std B" pitchFamily="34" charset="-128"/>
              </a:rPr>
              <a:t>			pemerintahan </a:t>
            </a:r>
            <a:r>
              <a:rPr lang="en-ID" sz="2000">
                <a:solidFill>
                  <a:schemeClr val="tx1"/>
                </a:solidFill>
                <a:latin typeface="Adobe Gothic Std B" pitchFamily="34" charset="-128"/>
                <a:ea typeface="Adobe Gothic Std B" pitchFamily="34" charset="-128"/>
              </a:rPr>
              <a:t>Cayus Julius Caesar di Romawi. Julius </a:t>
            </a:r>
            <a:r>
              <a:rPr lang="en-ID" sz="2000" smtClean="0">
                <a:solidFill>
                  <a:schemeClr val="tx1"/>
                </a:solidFill>
                <a:latin typeface="Adobe Gothic Std B" pitchFamily="34" charset="-128"/>
                <a:ea typeface="Adobe Gothic Std B" pitchFamily="34" charset="-128"/>
              </a:rPr>
              <a:t>			Caesar diebut </a:t>
            </a:r>
            <a:r>
              <a:rPr lang="en-ID" sz="2000">
                <a:solidFill>
                  <a:schemeClr val="tx1"/>
                </a:solidFill>
                <a:latin typeface="Adobe Gothic Std B" pitchFamily="34" charset="-128"/>
                <a:ea typeface="Adobe Gothic Std B" pitchFamily="34" charset="-128"/>
              </a:rPr>
              <a:t>sebagai bapak pers. Pada masa itu </a:t>
            </a:r>
            <a:r>
              <a:rPr lang="en-ID" sz="2000" smtClean="0">
                <a:solidFill>
                  <a:schemeClr val="tx1"/>
                </a:solidFill>
                <a:latin typeface="Adobe Gothic Std B" pitchFamily="34" charset="-128"/>
                <a:ea typeface="Adobe Gothic Std B" pitchFamily="34" charset="-128"/>
              </a:rPr>
              <a:t>			terdapat </a:t>
            </a:r>
            <a:r>
              <a:rPr lang="en-ID" sz="2000">
                <a:solidFill>
                  <a:schemeClr val="tx1"/>
                </a:solidFill>
                <a:latin typeface="Adobe Gothic Std B" pitchFamily="34" charset="-128"/>
                <a:ea typeface="Adobe Gothic Std B" pitchFamily="34" charset="-128"/>
              </a:rPr>
              <a:t>Forum </a:t>
            </a:r>
            <a:r>
              <a:rPr lang="en-ID" sz="2000" smtClean="0">
                <a:solidFill>
                  <a:schemeClr val="tx1"/>
                </a:solidFill>
                <a:latin typeface="Adobe Gothic Std B" pitchFamily="34" charset="-128"/>
                <a:ea typeface="Adobe Gothic Std B" pitchFamily="34" charset="-128"/>
              </a:rPr>
              <a:t>Romanum </a:t>
            </a:r>
            <a:r>
              <a:rPr lang="en-ID" sz="2000">
                <a:solidFill>
                  <a:schemeClr val="tx1"/>
                </a:solidFill>
                <a:latin typeface="Adobe Gothic Std B" pitchFamily="34" charset="-128"/>
                <a:ea typeface="Adobe Gothic Std B" pitchFamily="34" charset="-128"/>
              </a:rPr>
              <a:t>atau papan tulis putih untuk </a:t>
            </a:r>
            <a:r>
              <a:rPr lang="en-ID" sz="2000" smtClean="0">
                <a:solidFill>
                  <a:schemeClr val="tx1"/>
                </a:solidFill>
                <a:latin typeface="Adobe Gothic Std B" pitchFamily="34" charset="-128"/>
                <a:ea typeface="Adobe Gothic Std B" pitchFamily="34" charset="-128"/>
              </a:rPr>
              <a:t>		menyampaikan aspirasi </a:t>
            </a:r>
            <a:r>
              <a:rPr lang="en-ID" sz="2000">
                <a:solidFill>
                  <a:schemeClr val="tx1"/>
                </a:solidFill>
                <a:latin typeface="Adobe Gothic Std B" pitchFamily="34" charset="-128"/>
                <a:ea typeface="Adobe Gothic Std B" pitchFamily="34" charset="-128"/>
              </a:rPr>
              <a:t>rakyat dan informasi yang </a:t>
            </a:r>
            <a:r>
              <a:rPr lang="en-ID" sz="2000" smtClean="0">
                <a:solidFill>
                  <a:schemeClr val="tx1"/>
                </a:solidFill>
                <a:latin typeface="Adobe Gothic Std B" pitchFamily="34" charset="-128"/>
                <a:ea typeface="Adobe Gothic Std B" pitchFamily="34" charset="-128"/>
              </a:rPr>
              <a:t>			beredar </a:t>
            </a:r>
            <a:r>
              <a:rPr lang="en-ID" sz="2000">
                <a:solidFill>
                  <a:schemeClr val="tx1"/>
                </a:solidFill>
                <a:latin typeface="Adobe Gothic Std B" pitchFamily="34" charset="-128"/>
                <a:ea typeface="Adobe Gothic Std B" pitchFamily="34" charset="-128"/>
              </a:rPr>
              <a:t>pada saat itu di </a:t>
            </a:r>
            <a:r>
              <a:rPr lang="en-ID" sz="2000" smtClean="0">
                <a:solidFill>
                  <a:schemeClr val="tx1"/>
                </a:solidFill>
                <a:latin typeface="Adobe Gothic Std B" pitchFamily="34" charset="-128"/>
                <a:ea typeface="Adobe Gothic Std B" pitchFamily="34" charset="-128"/>
              </a:rPr>
              <a:t>pusat </a:t>
            </a:r>
            <a:r>
              <a:rPr lang="en-ID" sz="2000">
                <a:solidFill>
                  <a:schemeClr val="tx1"/>
                </a:solidFill>
                <a:latin typeface="Adobe Gothic Std B" pitchFamily="34" charset="-128"/>
                <a:ea typeface="Adobe Gothic Std B" pitchFamily="34" charset="-128"/>
              </a:rPr>
              <a:t>kota.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23528" y="1196752"/>
            <a:ext cx="8712968" cy="5016758"/>
          </a:xfrm>
          <a:prstGeom prst="rect">
            <a:avLst/>
          </a:prstGeom>
        </p:spPr>
        <p:txBody>
          <a:bodyPr wrap="square">
            <a:spAutoFit/>
          </a:bodyPr>
          <a:lstStyle/>
          <a:p>
            <a:pPr marL="342900" indent="-342900">
              <a:buFont typeface="Wingdings" panose="05000000000000000000" pitchFamily="2" charset="2"/>
              <a:buChar char="q"/>
            </a:pPr>
            <a:r>
              <a:rPr lang="en-ID" sz="2000"/>
              <a:t>Penyebaran informasi secara tertulis mulai berkembang pada masa peradaban Mesir yang mulai menemukan teknik pembuatan kertas. Pada abad 8 M, tepatnya tahun 911 M, di Cina muncul surat kabar cetak pertama dengan nama “King Pau” atau Tching-pao, yang berarti “Kabar dari Istana”. Kemudian pada tahun 1351 M, Kaisar Quang Soo mulai mengedarkan surat kabar itu secara teratur seminggu sekali. Pada Abad ke-18, jurnalisme menjadi bisnis dan alat politik ketimbang sebuah profesi</a:t>
            </a:r>
            <a:r>
              <a:rPr lang="en-ID" sz="2000" smtClean="0"/>
              <a:t>.</a:t>
            </a:r>
          </a:p>
          <a:p>
            <a:endParaRPr lang="en-US" sz="2000"/>
          </a:p>
          <a:p>
            <a:pPr marL="342900" indent="-342900">
              <a:buFont typeface="Wingdings" panose="05000000000000000000" pitchFamily="2" charset="2"/>
              <a:buChar char="q"/>
            </a:pPr>
            <a:r>
              <a:rPr lang="en-ID" sz="2000"/>
              <a:t>Pada era 1970–1980 komputer berkembang pesat sehingga mengubah proses produksi berita. Memasuki era 1990an teknologi komputer sudah semakin canggih dengan sudah adanya teknologi wireless, dan akses pengiriman berita melewati internet atau via satelit yang memudahkan wartawan untuk meliput dimana saja. Pada era 200an mulai banyak situs-situs pribadi yang menuliskan laporan jurnalistik pribadi pemiliknya (blog).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06896" y="836712"/>
            <a:ext cx="8229600" cy="1066800"/>
          </a:xfrm>
        </p:spPr>
        <p:txBody>
          <a:bodyPr/>
          <a:lstStyle/>
          <a:p>
            <a:r>
              <a:rPr lang="en-US" b="1" u="sng" smtClean="0"/>
              <a:t>Sejarah jurnalistik di indonesia.</a:t>
            </a:r>
            <a:endParaRPr lang="en-ID" b="1" u="sng"/>
          </a:p>
        </p:txBody>
      </p:sp>
      <p:sp>
        <p:nvSpPr>
          <p:cNvPr id="8" name="Rectangle 7"/>
          <p:cNvSpPr/>
          <p:nvPr/>
        </p:nvSpPr>
        <p:spPr>
          <a:xfrm>
            <a:off x="107504" y="1988840"/>
            <a:ext cx="8496944" cy="3139321"/>
          </a:xfrm>
          <a:prstGeom prst="rect">
            <a:avLst/>
          </a:prstGeom>
        </p:spPr>
        <p:txBody>
          <a:bodyPr wrap="square">
            <a:spAutoFit/>
          </a:bodyPr>
          <a:lstStyle/>
          <a:p>
            <a:r>
              <a:rPr lang="en-ID"/>
              <a:t>Di Indonesia  </a:t>
            </a:r>
            <a:r>
              <a:rPr lang="en-ID" smtClean="0"/>
              <a:t>awalnya </a:t>
            </a:r>
            <a:r>
              <a:rPr lang="en-ID"/>
              <a:t>berita disampaikan melalui perantara mulut ke mulut. Kemudian perkembangan jurnalistik di Indonesia dimulai dari jaman penjajahan Belanda. Dunia jurnalistik Indonesia dibagi menjadi tiga masa : </a:t>
            </a:r>
            <a:endParaRPr lang="en-ID" smtClean="0"/>
          </a:p>
          <a:p>
            <a:endParaRPr lang="en-ID" smtClean="0"/>
          </a:p>
          <a:p>
            <a:pPr marL="342900" indent="-342900">
              <a:buFont typeface="+mj-lt"/>
              <a:buAutoNum type="arabicParenR"/>
            </a:pPr>
            <a:r>
              <a:rPr lang="en-ID" b="1" smtClean="0"/>
              <a:t>Jurnalistik </a:t>
            </a:r>
            <a:r>
              <a:rPr lang="en-ID" b="1"/>
              <a:t>Kolonial </a:t>
            </a:r>
            <a:r>
              <a:rPr lang="en-ID"/>
              <a:t>yang ditandai dengan muncul surat kabar Belanda bernama </a:t>
            </a:r>
            <a:r>
              <a:rPr lang="en-ID" i="1"/>
              <a:t>Bataviasche Nouvellesd</a:t>
            </a:r>
            <a:r>
              <a:rPr lang="en-ID"/>
              <a:t>. </a:t>
            </a:r>
            <a:endParaRPr lang="en-ID" smtClean="0"/>
          </a:p>
          <a:p>
            <a:pPr marL="342900" indent="-342900">
              <a:buFont typeface="+mj-lt"/>
              <a:buAutoNum type="arabicParenR"/>
            </a:pPr>
            <a:r>
              <a:rPr lang="en-ID" b="1" smtClean="0"/>
              <a:t>Jurnalistik </a:t>
            </a:r>
            <a:r>
              <a:rPr lang="en-ID" b="1"/>
              <a:t>China </a:t>
            </a:r>
            <a:r>
              <a:rPr lang="en-ID"/>
              <a:t>dibuat oleh orang keturunan Tionghoa yang menerbitkan surat kabar sebagai media penghubung dan pemersatu kaum Tionghoa Indonesia. </a:t>
            </a:r>
          </a:p>
          <a:p>
            <a:pPr marL="342900" indent="-342900">
              <a:buFont typeface="+mj-lt"/>
              <a:buAutoNum type="arabicParenR"/>
            </a:pPr>
            <a:r>
              <a:rPr lang="en-ID" b="1" smtClean="0"/>
              <a:t>Jurnalistik </a:t>
            </a:r>
            <a:r>
              <a:rPr lang="en-ID" b="1"/>
              <a:t>Nasional </a:t>
            </a:r>
            <a:r>
              <a:rPr lang="en-ID"/>
              <a:t>yang dibuat oleh anak bangsa asli Indonesia sebagai media perjuangan dan alat pergerakan kemerdekaan pada abad ke-20.</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8184" y="5114925"/>
            <a:ext cx="2619375" cy="1743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67544" y="836712"/>
            <a:ext cx="7848872" cy="1323439"/>
          </a:xfrm>
          <a:prstGeom prst="rect">
            <a:avLst/>
          </a:prstGeom>
        </p:spPr>
        <p:txBody>
          <a:bodyPr wrap="square">
            <a:spAutoFit/>
          </a:bodyPr>
          <a:lstStyle/>
          <a:p>
            <a:pPr marL="285750" indent="-285750">
              <a:buFont typeface="Wingdings" panose="05000000000000000000" pitchFamily="2" charset="2"/>
              <a:buChar char="q"/>
            </a:pPr>
            <a:r>
              <a:rPr lang="en-ID" sz="2000"/>
              <a:t>Tahun 1619 Jan Pieterzoon Coen menjadi Gubernur Jenderal VOC, diterbitkan </a:t>
            </a:r>
            <a:r>
              <a:rPr lang="en-ID" sz="2000" i="1"/>
              <a:t>“Memories der Nouvelles”</a:t>
            </a:r>
            <a:r>
              <a:rPr lang="en-ID" sz="2000"/>
              <a:t> ditulis tangan. Tahun 1688 datang mesin cetak pertama di Indonesia dari Belanda. </a:t>
            </a:r>
          </a:p>
        </p:txBody>
      </p:sp>
      <p:sp>
        <p:nvSpPr>
          <p:cNvPr id="9" name="Rectangle 8"/>
          <p:cNvSpPr/>
          <p:nvPr/>
        </p:nvSpPr>
        <p:spPr>
          <a:xfrm>
            <a:off x="179512" y="2276872"/>
            <a:ext cx="8928992" cy="4708981"/>
          </a:xfrm>
          <a:prstGeom prst="rect">
            <a:avLst/>
          </a:prstGeom>
        </p:spPr>
        <p:txBody>
          <a:bodyPr wrap="square">
            <a:spAutoFit/>
          </a:bodyPr>
          <a:lstStyle/>
          <a:p>
            <a:pPr marL="342900" indent="-342900">
              <a:buFont typeface="Wingdings" panose="05000000000000000000" pitchFamily="2" charset="2"/>
              <a:buChar char="Ø"/>
            </a:pPr>
            <a:r>
              <a:rPr lang="en-ID" sz="2000"/>
              <a:t>Kemudian jurnalistik di masa orde lama ketika dipimpin oleh Ir.Seokarno pers </a:t>
            </a:r>
            <a:r>
              <a:rPr lang="en-ID" sz="2000" smtClean="0"/>
              <a:t> </a:t>
            </a:r>
            <a:r>
              <a:rPr lang="en-ID" sz="2000"/>
              <a:t>banyak disalahgunakan untuk melawan pemerintahan dan juga salah satu alat untuk melawan lawan politik demi mendapatkan kekuasaan di pemerintahan Indonesia yang baru.  </a:t>
            </a:r>
            <a:endParaRPr lang="en-ID" sz="2000" smtClean="0"/>
          </a:p>
          <a:p>
            <a:r>
              <a:rPr lang="en-ID" sz="2000" smtClean="0"/>
              <a:t>Tanggal </a:t>
            </a:r>
            <a:r>
              <a:rPr lang="en-ID" sz="2000"/>
              <a:t>1 Oktober 1958 dianggap sebagai tanggal matinya kebebasan pers di Indonesia dengan makin banyaknya surat kabar yang dipaksa tutup dan wartawan ditangkap</a:t>
            </a:r>
            <a:r>
              <a:rPr lang="en-ID" sz="2000" smtClean="0"/>
              <a:t>.</a:t>
            </a:r>
          </a:p>
          <a:p>
            <a:endParaRPr lang="en-ID" sz="2000" smtClean="0"/>
          </a:p>
          <a:p>
            <a:pPr marL="342900" indent="-342900">
              <a:buFont typeface="Wingdings" panose="05000000000000000000" pitchFamily="2" charset="2"/>
              <a:buChar char="Ø"/>
            </a:pPr>
            <a:r>
              <a:rPr lang="en-ID" sz="2000"/>
              <a:t>Setelah itu pada masa orde baru yang dipimpin oleh Seoharto atau masa demokrasi liberal yang berpengaruh pada kebebasan pers dan dunia jurnalistik di </a:t>
            </a:r>
            <a:r>
              <a:rPr lang="en-ID" sz="2000" smtClean="0"/>
              <a:t>Indonesia.</a:t>
            </a:r>
          </a:p>
          <a:p>
            <a:r>
              <a:rPr lang="en-ID" sz="2000"/>
              <a:t>Namun di era ini, dewan </a:t>
            </a:r>
            <a:r>
              <a:rPr lang="en-ID" sz="2000" smtClean="0"/>
              <a:t>pers gagal </a:t>
            </a:r>
            <a:r>
              <a:rPr lang="en-ID" sz="2000"/>
              <a:t>meningkatkan kehidupan pers nasional, sehingga dunia pers hanya terbelenggu oleh kekuasaan Orde Baru tanpa bisa memperjuangkan hak-haknya.</a:t>
            </a:r>
            <a:endParaRPr lang="en-ID" sz="2000" smtClean="0"/>
          </a:p>
          <a:p>
            <a:endParaRPr lang="en-ID" sz="20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12" y="3068960"/>
            <a:ext cx="3888432" cy="38884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107504" y="764704"/>
            <a:ext cx="8856984" cy="3416320"/>
          </a:xfrm>
          <a:prstGeom prst="rect">
            <a:avLst/>
          </a:prstGeom>
        </p:spPr>
        <p:txBody>
          <a:bodyPr wrap="square">
            <a:spAutoFit/>
          </a:bodyPr>
          <a:lstStyle/>
          <a:p>
            <a:pPr marL="285750" indent="-285750">
              <a:buFont typeface="Wingdings" panose="05000000000000000000" pitchFamily="2" charset="2"/>
              <a:buChar char="Ø"/>
            </a:pPr>
            <a:r>
              <a:rPr lang="en-ID" sz="2400"/>
              <a:t>Titik kebebasan pers mulai terasa lagi saat BJ Habibie menggantikan Soeharto di masa reformasi jurnalistik Indonesia. Banyak media massa yang muncul dan PWI (Persatuan Wartawan Indonesia) tidak lagi menjadi satu-satunya organisasi profesi. Kegiatan kewartawanan diatur dengan Undang-Undang Pers Nomor 40 Tahun 1999 yang dikeluarkan Dewan maka pers nasional. </a:t>
            </a:r>
            <a:r>
              <a:rPr lang="en-ID" sz="2400" smtClean="0"/>
              <a:t>Serta </a:t>
            </a:r>
            <a:r>
              <a:rPr lang="en-ID" sz="2400"/>
              <a:t>perkembangan </a:t>
            </a:r>
            <a:r>
              <a:rPr lang="en-ID" sz="2400" smtClean="0"/>
              <a:t>teknologi </a:t>
            </a:r>
            <a:r>
              <a:rPr lang="en-ID" sz="2400"/>
              <a:t>sudah semakin pesat baik cetak, elektronik, digital, dan internet</a:t>
            </a:r>
            <a:r>
              <a:rPr lang="en-ID"/>
              <a:t>.</a:t>
            </a:r>
          </a:p>
        </p:txBody>
      </p:sp>
    </p:spTree>
    <p:extLst>
      <p:ext uri="{BB962C8B-B14F-4D97-AF65-F5344CB8AC3E}">
        <p14:creationId xmlns:p14="http://schemas.microsoft.com/office/powerpoint/2010/main" val="17074731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477451-636198978267245657-16x9.jpg"/>
          <p:cNvPicPr>
            <a:picLocks noChangeAspect="1"/>
          </p:cNvPicPr>
          <p:nvPr/>
        </p:nvPicPr>
        <p:blipFill>
          <a:blip r:embed="rId2" cstate="print"/>
          <a:stretch>
            <a:fillRect/>
          </a:stretch>
        </p:blipFill>
        <p:spPr>
          <a:xfrm>
            <a:off x="0" y="1052953"/>
            <a:ext cx="9134352" cy="4392271"/>
          </a:xfrm>
          <a:prstGeom prst="rect">
            <a:avLst/>
          </a:prstGeom>
        </p:spPr>
      </p:pic>
      <p:sp>
        <p:nvSpPr>
          <p:cNvPr id="5" name="Title 4"/>
          <p:cNvSpPr>
            <a:spLocks noGrp="1"/>
          </p:cNvSpPr>
          <p:nvPr>
            <p:ph type="title"/>
          </p:nvPr>
        </p:nvSpPr>
        <p:spPr>
          <a:xfrm>
            <a:off x="1559157" y="260648"/>
            <a:ext cx="6408712" cy="2196856"/>
          </a:xfrm>
        </p:spPr>
        <p:txBody>
          <a:bodyPr/>
          <a:lstStyle/>
          <a:p>
            <a:pPr algn="ctr"/>
            <a:r>
              <a:rPr lang="id-ID" dirty="0" smtClean="0">
                <a:solidFill>
                  <a:schemeClr val="tx1"/>
                </a:solidFill>
              </a:rPr>
              <a:t>Terima Kasih</a:t>
            </a:r>
            <a:br>
              <a:rPr lang="id-ID" dirty="0" smtClean="0">
                <a:solidFill>
                  <a:schemeClr val="tx1"/>
                </a:solidFill>
              </a:rPr>
            </a:br>
            <a:r>
              <a:rPr lang="id-ID" smtClean="0">
                <a:solidFill>
                  <a:schemeClr val="tx1"/>
                </a:solidFill>
              </a:rPr>
              <a:t/>
            </a:r>
            <a:br>
              <a:rPr lang="id-ID" smtClean="0">
                <a:solidFill>
                  <a:schemeClr val="tx1"/>
                </a:solidFill>
              </a:rPr>
            </a:br>
            <a:endParaRPr lang="en-AU" dirty="0">
              <a:solidFill>
                <a:schemeClr val="tx1"/>
              </a:solidFill>
            </a:endParaRPr>
          </a:p>
        </p:txBody>
      </p:sp>
      <p:sp>
        <p:nvSpPr>
          <p:cNvPr id="2" name="Rectangle 1"/>
          <p:cNvSpPr/>
          <p:nvPr/>
        </p:nvSpPr>
        <p:spPr>
          <a:xfrm>
            <a:off x="539552" y="5589240"/>
            <a:ext cx="8280920" cy="1200329"/>
          </a:xfrm>
          <a:prstGeom prst="rect">
            <a:avLst/>
          </a:prstGeom>
        </p:spPr>
        <p:txBody>
          <a:bodyPr wrap="square">
            <a:spAutoFit/>
          </a:bodyPr>
          <a:lstStyle/>
          <a:p>
            <a:r>
              <a:rPr lang="en-ID" u="sng" smtClean="0">
                <a:hlinkClick r:id="rId3"/>
              </a:rPr>
              <a:t>Refrensi:</a:t>
            </a:r>
          </a:p>
          <a:p>
            <a:r>
              <a:rPr lang="en-ID" u="sng" smtClean="0">
                <a:hlinkClick r:id="rId3"/>
              </a:rPr>
              <a:t>https</a:t>
            </a:r>
            <a:r>
              <a:rPr lang="en-ID" u="sng">
                <a:hlinkClick r:id="rId3"/>
              </a:rPr>
              <a:t>://pakarkomunikasi.com/sejarah-jurnalistik-di-indonesia</a:t>
            </a:r>
            <a:r>
              <a:rPr lang="en-ID"/>
              <a:t> </a:t>
            </a:r>
            <a:r>
              <a:rPr lang="en-ID" u="sng">
                <a:hlinkClick r:id="rId4"/>
              </a:rPr>
              <a:t>https</a:t>
            </a:r>
            <a:r>
              <a:rPr lang="en-ID" u="sng">
                <a:hlinkClick r:id="rId4"/>
              </a:rPr>
              <a:t>://</a:t>
            </a:r>
            <a:r>
              <a:rPr lang="en-ID" u="sng" smtClean="0">
                <a:hlinkClick r:id="rId4"/>
              </a:rPr>
              <a:t>dimaseko16.wordpress.com/2022/03/05/sejarah-lahirnya-jurnalistik-dan-perkembangannya-sampai-saat-ini</a:t>
            </a:r>
            <a:r>
              <a:rPr lang="en-ID" u="sng">
                <a:hlinkClick r:id="rId4"/>
              </a:rPr>
              <a:t>/</a:t>
            </a:r>
            <a:endParaRPr lang="en-ID"/>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_rels/theme3.xml.rels><?xml version="1.0" encoding="UTF-8" standalone="yes"?>
<Relationships xmlns="http://schemas.openxmlformats.org/package/2006/relationships"><Relationship Id="rId1" Type="http://schemas.openxmlformats.org/officeDocument/2006/relationships/image" Target="../media/image4.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3.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243</TotalTime>
  <Words>420</Words>
  <Application>Microsoft Office PowerPoint</Application>
  <PresentationFormat>On-screen Show (4:3)</PresentationFormat>
  <Paragraphs>25</Paragraphs>
  <Slides>7</Slides>
  <Notes>0</Notes>
  <HiddenSlides>0</HiddenSlides>
  <MMClips>0</MMClips>
  <ScaleCrop>false</ScaleCrop>
  <HeadingPairs>
    <vt:vector size="4" baseType="variant">
      <vt:variant>
        <vt:lpstr>Theme</vt:lpstr>
      </vt:variant>
      <vt:variant>
        <vt:i4>3</vt:i4>
      </vt:variant>
      <vt:variant>
        <vt:lpstr>Slide Titles</vt:lpstr>
      </vt:variant>
      <vt:variant>
        <vt:i4>7</vt:i4>
      </vt:variant>
    </vt:vector>
  </HeadingPairs>
  <TitlesOfParts>
    <vt:vector size="10" baseType="lpstr">
      <vt:lpstr>Median</vt:lpstr>
      <vt:lpstr>Metro</vt:lpstr>
      <vt:lpstr>Urban</vt:lpstr>
      <vt:lpstr>Sejarah Perkembangan Jurnalisme Sejak Awal Muncul dan di Indonesia  </vt:lpstr>
      <vt:lpstr>Jurnalistik adalah aktivitifitas mencari, menangani, menyusun, dan menyebarkan data kepada masyarakat umum melalui media massa. Yang dilakukan oleh wartawan atau jurnalis. Sebelum terbitnya sebuah berita, terdapat proses cukup panjang yang dilakukan wartawan sampai sebuah tulisan layak disebarkanluaskan kepada masyarakat. Namun seperti yang dapat diketahui sekarang ini dengan kemunculan berita online, maka jurnalistik berkembang dari waktu ke waktu. Jurnalistik muncul dalam bentuk sederhana sebelumya. Apalagi, latar belakang sejarah munculnya pemberitaan tidak berasal dari Indonesia.    Jurnalistik bermula sekitar 100–44 SM pada masa    pemerintahan Cayus Julius Caesar di Romawi. Julius    Caesar diebut sebagai bapak pers. Pada masa itu    terdapat Forum Romanum atau papan tulis putih untuk   menyampaikan aspirasi rakyat dan informasi yang    beredar pada saat itu di pusat kota.</vt:lpstr>
      <vt:lpstr>PowerPoint Presentation</vt:lpstr>
      <vt:lpstr>Sejarah jurnalistik di indonesia.</vt:lpstr>
      <vt:lpstr>PowerPoint Presentation</vt:lpstr>
      <vt:lpstr>PowerPoint Presentation</vt:lpstr>
      <vt:lpstr>Terima Kasih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Teori Komunikasi : Awal Mula Teori dan keilmuan komunikasi</dc:title>
  <dc:creator>Prana Wukir</dc:creator>
  <cp:lastModifiedBy>FELIA IZZATUL</cp:lastModifiedBy>
  <cp:revision>89</cp:revision>
  <dcterms:created xsi:type="dcterms:W3CDTF">2019-01-28T03:07:22Z</dcterms:created>
  <dcterms:modified xsi:type="dcterms:W3CDTF">2022-03-05T13:27:30Z</dcterms:modified>
</cp:coreProperties>
</file>