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83C5-F398-459B-B7A3-8078200CD942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08172-F9BA-492D-99A1-AE204D8D22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7" y="-17"/>
            <a:ext cx="9143827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876871"/>
            <a:ext cx="4448400" cy="23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4198631"/>
            <a:ext cx="44397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1775" y="-64200"/>
            <a:ext cx="356100" cy="69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1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/>
          <p:nvPr/>
        </p:nvSpPr>
        <p:spPr>
          <a:xfrm rot="10800000">
            <a:off x="8154168" y="-36337"/>
            <a:ext cx="1005490" cy="1501057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2902050" y="2208284"/>
            <a:ext cx="3339900" cy="1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1756650" y="4143717"/>
            <a:ext cx="5630700" cy="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/>
          <p:nvPr/>
        </p:nvSpPr>
        <p:spPr>
          <a:xfrm>
            <a:off x="524836" y="321580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hasCustomPrompt="1"/>
          </p:nvPr>
        </p:nvSpPr>
        <p:spPr>
          <a:xfrm flipH="1">
            <a:off x="1268050" y="2299467"/>
            <a:ext cx="862200" cy="1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155863" y="2904700"/>
            <a:ext cx="22443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2"/>
          </p:nvPr>
        </p:nvSpPr>
        <p:spPr>
          <a:xfrm>
            <a:off x="2155875" y="2285900"/>
            <a:ext cx="2244300" cy="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3"/>
          </p:nvPr>
        </p:nvSpPr>
        <p:spPr>
          <a:xfrm>
            <a:off x="2998950" y="714200"/>
            <a:ext cx="31461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268050" y="3873633"/>
            <a:ext cx="862200" cy="1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5"/>
          </p:nvPr>
        </p:nvSpPr>
        <p:spPr>
          <a:xfrm>
            <a:off x="2155863" y="4494933"/>
            <a:ext cx="22443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6"/>
          </p:nvPr>
        </p:nvSpPr>
        <p:spPr>
          <a:xfrm>
            <a:off x="2155875" y="3876261"/>
            <a:ext cx="22443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69450" y="2299467"/>
            <a:ext cx="862200" cy="1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8"/>
          </p:nvPr>
        </p:nvSpPr>
        <p:spPr>
          <a:xfrm>
            <a:off x="5631650" y="2904700"/>
            <a:ext cx="22443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769450" y="3873633"/>
            <a:ext cx="862200" cy="1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3"/>
          </p:nvPr>
        </p:nvSpPr>
        <p:spPr>
          <a:xfrm>
            <a:off x="5631650" y="4492733"/>
            <a:ext cx="22443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4"/>
          </p:nvPr>
        </p:nvSpPr>
        <p:spPr>
          <a:xfrm>
            <a:off x="5631645" y="3872280"/>
            <a:ext cx="22443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5"/>
          </p:nvPr>
        </p:nvSpPr>
        <p:spPr>
          <a:xfrm>
            <a:off x="5631645" y="2285900"/>
            <a:ext cx="2244300" cy="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65875" y="5405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165875" y="145064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165875" y="236072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65875" y="32708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165875" y="418094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165875" y="508292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165875" y="59930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title" hasCustomPrompt="1"/>
          </p:nvPr>
        </p:nvSpPr>
        <p:spPr>
          <a:xfrm flipH="1">
            <a:off x="2505288" y="2527800"/>
            <a:ext cx="1307700" cy="18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 idx="2"/>
          </p:nvPr>
        </p:nvSpPr>
        <p:spPr>
          <a:xfrm>
            <a:off x="3898525" y="2527800"/>
            <a:ext cx="27402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3898525" y="3429000"/>
            <a:ext cx="27402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020725" y="714200"/>
            <a:ext cx="51027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2998950" y="714200"/>
            <a:ext cx="31461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8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 flipH="1">
            <a:off x="-23937" y="5881095"/>
            <a:ext cx="1999083" cy="1003031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2998950" y="714200"/>
            <a:ext cx="31461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/>
          <p:nvPr/>
        </p:nvSpPr>
        <p:spPr>
          <a:xfrm flipH="1">
            <a:off x="-23937" y="5849121"/>
            <a:ext cx="2095566" cy="1051440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3406650" y="5396867"/>
            <a:ext cx="23307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5946719" y="4766644"/>
            <a:ext cx="23307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5946719" y="4205833"/>
            <a:ext cx="23307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866569" y="4766631"/>
            <a:ext cx="23307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866569" y="4205817"/>
            <a:ext cx="23307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3406650" y="4836067"/>
            <a:ext cx="23307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2998950" y="714200"/>
            <a:ext cx="31461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0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 txBox="1">
            <a:spLocks noGrp="1"/>
          </p:cNvSpPr>
          <p:nvPr>
            <p:ph type="subTitle" idx="1"/>
          </p:nvPr>
        </p:nvSpPr>
        <p:spPr>
          <a:xfrm>
            <a:off x="3406650" y="4234133"/>
            <a:ext cx="2330700" cy="9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ubTitle" idx="2"/>
          </p:nvPr>
        </p:nvSpPr>
        <p:spPr>
          <a:xfrm>
            <a:off x="5858599" y="4234140"/>
            <a:ext cx="2330700" cy="9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3"/>
          </p:nvPr>
        </p:nvSpPr>
        <p:spPr>
          <a:xfrm>
            <a:off x="5858599" y="3673333"/>
            <a:ext cx="23307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4"/>
          </p:nvPr>
        </p:nvSpPr>
        <p:spPr>
          <a:xfrm>
            <a:off x="954700" y="4234133"/>
            <a:ext cx="2330700" cy="9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5"/>
          </p:nvPr>
        </p:nvSpPr>
        <p:spPr>
          <a:xfrm>
            <a:off x="954700" y="3673333"/>
            <a:ext cx="23307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6"/>
          </p:nvPr>
        </p:nvSpPr>
        <p:spPr>
          <a:xfrm>
            <a:off x="3406650" y="3673333"/>
            <a:ext cx="23307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2471550" y="714200"/>
            <a:ext cx="42009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1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/>
          <p:nvPr/>
        </p:nvSpPr>
        <p:spPr>
          <a:xfrm rot="5400000">
            <a:off x="-131360" y="57581"/>
            <a:ext cx="1340653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21"/>
          <p:cNvSpPr txBox="1">
            <a:spLocks noGrp="1"/>
          </p:cNvSpPr>
          <p:nvPr>
            <p:ph type="subTitle" idx="1"/>
          </p:nvPr>
        </p:nvSpPr>
        <p:spPr>
          <a:xfrm>
            <a:off x="5330026" y="3467520"/>
            <a:ext cx="2832900" cy="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2"/>
          </p:nvPr>
        </p:nvSpPr>
        <p:spPr>
          <a:xfrm>
            <a:off x="5330024" y="2771333"/>
            <a:ext cx="28329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3"/>
          </p:nvPr>
        </p:nvSpPr>
        <p:spPr>
          <a:xfrm>
            <a:off x="1579960" y="3467520"/>
            <a:ext cx="2832900" cy="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4"/>
          </p:nvPr>
        </p:nvSpPr>
        <p:spPr>
          <a:xfrm>
            <a:off x="1579850" y="2771333"/>
            <a:ext cx="28329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ubTitle" idx="5"/>
          </p:nvPr>
        </p:nvSpPr>
        <p:spPr>
          <a:xfrm>
            <a:off x="1579960" y="5012841"/>
            <a:ext cx="2832900" cy="4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6"/>
          </p:nvPr>
        </p:nvSpPr>
        <p:spPr>
          <a:xfrm>
            <a:off x="1579850" y="4316335"/>
            <a:ext cx="28329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subTitle" idx="7"/>
          </p:nvPr>
        </p:nvSpPr>
        <p:spPr>
          <a:xfrm>
            <a:off x="5330003" y="5012841"/>
            <a:ext cx="2832900" cy="4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subTitle" idx="8"/>
          </p:nvPr>
        </p:nvSpPr>
        <p:spPr>
          <a:xfrm>
            <a:off x="5330000" y="4316335"/>
            <a:ext cx="28329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2998900" y="714200"/>
            <a:ext cx="31461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9"/>
          </p:nvPr>
        </p:nvSpPr>
        <p:spPr>
          <a:xfrm>
            <a:off x="2472700" y="1473400"/>
            <a:ext cx="41985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888" y="1556633"/>
            <a:ext cx="32382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2952888" y="2976333"/>
            <a:ext cx="3238200" cy="11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952888" y="4099133"/>
            <a:ext cx="32382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2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/>
          <p:nvPr/>
        </p:nvSpPr>
        <p:spPr>
          <a:xfrm flipH="1">
            <a:off x="-23940" y="5590245"/>
            <a:ext cx="2569102" cy="1289035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22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>
            <a:spLocks noGrp="1"/>
          </p:cNvSpPr>
          <p:nvPr>
            <p:ph type="subTitle" idx="1"/>
          </p:nvPr>
        </p:nvSpPr>
        <p:spPr>
          <a:xfrm>
            <a:off x="6181313" y="3323435"/>
            <a:ext cx="20961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2"/>
          </p:nvPr>
        </p:nvSpPr>
        <p:spPr>
          <a:xfrm>
            <a:off x="6181313" y="2864227"/>
            <a:ext cx="20961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3"/>
          </p:nvPr>
        </p:nvSpPr>
        <p:spPr>
          <a:xfrm>
            <a:off x="3523975" y="3323435"/>
            <a:ext cx="20961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4"/>
          </p:nvPr>
        </p:nvSpPr>
        <p:spPr>
          <a:xfrm>
            <a:off x="3523975" y="2864227"/>
            <a:ext cx="20961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5"/>
          </p:nvPr>
        </p:nvSpPr>
        <p:spPr>
          <a:xfrm>
            <a:off x="2194075" y="5417008"/>
            <a:ext cx="20961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6"/>
          </p:nvPr>
        </p:nvSpPr>
        <p:spPr>
          <a:xfrm>
            <a:off x="2194075" y="4957800"/>
            <a:ext cx="20961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7"/>
          </p:nvPr>
        </p:nvSpPr>
        <p:spPr>
          <a:xfrm>
            <a:off x="4853388" y="5417008"/>
            <a:ext cx="20961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8"/>
          </p:nvPr>
        </p:nvSpPr>
        <p:spPr>
          <a:xfrm>
            <a:off x="4853388" y="4957800"/>
            <a:ext cx="20961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22"/>
          <p:cNvSpPr txBox="1">
            <a:spLocks noGrp="1"/>
          </p:cNvSpPr>
          <p:nvPr>
            <p:ph type="subTitle" idx="9"/>
          </p:nvPr>
        </p:nvSpPr>
        <p:spPr>
          <a:xfrm>
            <a:off x="866613" y="3323435"/>
            <a:ext cx="20961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22"/>
          <p:cNvSpPr txBox="1">
            <a:spLocks noGrp="1"/>
          </p:cNvSpPr>
          <p:nvPr>
            <p:ph type="subTitle" idx="13"/>
          </p:nvPr>
        </p:nvSpPr>
        <p:spPr>
          <a:xfrm>
            <a:off x="866613" y="2864227"/>
            <a:ext cx="20961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2518850" y="714200"/>
            <a:ext cx="41067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3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3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1"/>
          </p:nvPr>
        </p:nvSpPr>
        <p:spPr>
          <a:xfrm>
            <a:off x="5733689" y="5422401"/>
            <a:ext cx="219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2"/>
          </p:nvPr>
        </p:nvSpPr>
        <p:spPr>
          <a:xfrm>
            <a:off x="1946864" y="5422401"/>
            <a:ext cx="219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3"/>
          </p:nvPr>
        </p:nvSpPr>
        <p:spPr>
          <a:xfrm>
            <a:off x="5733689" y="2434444"/>
            <a:ext cx="219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4"/>
          </p:nvPr>
        </p:nvSpPr>
        <p:spPr>
          <a:xfrm>
            <a:off x="5733689" y="1943015"/>
            <a:ext cx="21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5"/>
          </p:nvPr>
        </p:nvSpPr>
        <p:spPr>
          <a:xfrm>
            <a:off x="1946864" y="2434444"/>
            <a:ext cx="219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subTitle" idx="6"/>
          </p:nvPr>
        </p:nvSpPr>
        <p:spPr>
          <a:xfrm>
            <a:off x="1946864" y="1943015"/>
            <a:ext cx="21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subTitle" idx="7"/>
          </p:nvPr>
        </p:nvSpPr>
        <p:spPr>
          <a:xfrm>
            <a:off x="5733689" y="3928423"/>
            <a:ext cx="219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5733689" y="3437011"/>
            <a:ext cx="21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1946864" y="3928423"/>
            <a:ext cx="219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subTitle" idx="13"/>
          </p:nvPr>
        </p:nvSpPr>
        <p:spPr>
          <a:xfrm>
            <a:off x="1946864" y="3436993"/>
            <a:ext cx="21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3"/>
          <p:cNvSpPr txBox="1">
            <a:spLocks noGrp="1"/>
          </p:cNvSpPr>
          <p:nvPr>
            <p:ph type="subTitle" idx="14"/>
          </p:nvPr>
        </p:nvSpPr>
        <p:spPr>
          <a:xfrm>
            <a:off x="5733689" y="4930973"/>
            <a:ext cx="21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3"/>
          <p:cNvSpPr txBox="1">
            <a:spLocks noGrp="1"/>
          </p:cNvSpPr>
          <p:nvPr>
            <p:ph type="subTitle" idx="15"/>
          </p:nvPr>
        </p:nvSpPr>
        <p:spPr>
          <a:xfrm>
            <a:off x="1946864" y="4930973"/>
            <a:ext cx="21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23"/>
          <p:cNvSpPr txBox="1">
            <a:spLocks noGrp="1"/>
          </p:cNvSpPr>
          <p:nvPr>
            <p:ph type="title"/>
          </p:nvPr>
        </p:nvSpPr>
        <p:spPr>
          <a:xfrm>
            <a:off x="714175" y="714200"/>
            <a:ext cx="77157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4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4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 txBox="1">
            <a:spLocks noGrp="1"/>
          </p:cNvSpPr>
          <p:nvPr>
            <p:ph type="title" hasCustomPrompt="1"/>
          </p:nvPr>
        </p:nvSpPr>
        <p:spPr>
          <a:xfrm>
            <a:off x="2900688" y="1188167"/>
            <a:ext cx="3342600" cy="12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1"/>
          </p:nvPr>
        </p:nvSpPr>
        <p:spPr>
          <a:xfrm>
            <a:off x="2900688" y="2237867"/>
            <a:ext cx="33426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 idx="2" hasCustomPrompt="1"/>
          </p:nvPr>
        </p:nvSpPr>
        <p:spPr>
          <a:xfrm>
            <a:off x="2900688" y="3958133"/>
            <a:ext cx="3342600" cy="12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3"/>
          </p:nvPr>
        </p:nvSpPr>
        <p:spPr>
          <a:xfrm>
            <a:off x="2900688" y="5007833"/>
            <a:ext cx="33426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24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4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4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5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2248325" y="2510100"/>
            <a:ext cx="4647300" cy="2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2998925" y="714200"/>
            <a:ext cx="31461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6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4963313" y="3598900"/>
            <a:ext cx="3115500" cy="1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title"/>
          </p:nvPr>
        </p:nvSpPr>
        <p:spPr>
          <a:xfrm>
            <a:off x="4963275" y="1883100"/>
            <a:ext cx="3115500" cy="11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26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7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7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7"/>
          <p:cNvSpPr txBox="1">
            <a:spLocks noGrp="1"/>
          </p:cNvSpPr>
          <p:nvPr>
            <p:ph type="subTitle" idx="1"/>
          </p:nvPr>
        </p:nvSpPr>
        <p:spPr>
          <a:xfrm>
            <a:off x="1215875" y="3598900"/>
            <a:ext cx="3115500" cy="1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title"/>
          </p:nvPr>
        </p:nvSpPr>
        <p:spPr>
          <a:xfrm>
            <a:off x="1215863" y="1883100"/>
            <a:ext cx="3115500" cy="11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8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8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8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>
            <a:off x="4958575" y="3598900"/>
            <a:ext cx="3115500" cy="1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/>
          </p:nvPr>
        </p:nvSpPr>
        <p:spPr>
          <a:xfrm>
            <a:off x="4958550" y="1883100"/>
            <a:ext cx="3115500" cy="11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9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9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29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9"/>
          <p:cNvSpPr txBox="1">
            <a:spLocks noGrp="1"/>
          </p:cNvSpPr>
          <p:nvPr>
            <p:ph type="subTitle" idx="1"/>
          </p:nvPr>
        </p:nvSpPr>
        <p:spPr>
          <a:xfrm>
            <a:off x="4816213" y="630167"/>
            <a:ext cx="2989500" cy="11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title"/>
          </p:nvPr>
        </p:nvSpPr>
        <p:spPr>
          <a:xfrm>
            <a:off x="1788756" y="714205"/>
            <a:ext cx="26850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0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0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30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30"/>
          <p:cNvSpPr txBox="1">
            <a:spLocks noGrp="1"/>
          </p:cNvSpPr>
          <p:nvPr>
            <p:ph type="subTitle" idx="1"/>
          </p:nvPr>
        </p:nvSpPr>
        <p:spPr>
          <a:xfrm>
            <a:off x="4853875" y="3610484"/>
            <a:ext cx="3277500" cy="18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>
            <a:off x="4853875" y="2121833"/>
            <a:ext cx="3277500" cy="9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1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1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31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31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31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1"/>
          </p:nvPr>
        </p:nvSpPr>
        <p:spPr>
          <a:xfrm>
            <a:off x="2016315" y="2812200"/>
            <a:ext cx="36075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body" idx="2"/>
          </p:nvPr>
        </p:nvSpPr>
        <p:spPr>
          <a:xfrm>
            <a:off x="2016300" y="3281400"/>
            <a:ext cx="5546100" cy="2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31"/>
          <p:cNvSpPr txBox="1">
            <a:spLocks noGrp="1"/>
          </p:cNvSpPr>
          <p:nvPr>
            <p:ph type="subTitle" idx="3"/>
          </p:nvPr>
        </p:nvSpPr>
        <p:spPr>
          <a:xfrm>
            <a:off x="1944950" y="1976400"/>
            <a:ext cx="52542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2307725" y="714200"/>
            <a:ext cx="45285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597533"/>
            <a:ext cx="7715700" cy="4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714200"/>
            <a:ext cx="77157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2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2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32"/>
          <p:cNvSpPr txBox="1">
            <a:spLocks noGrp="1"/>
          </p:cNvSpPr>
          <p:nvPr>
            <p:ph type="title"/>
          </p:nvPr>
        </p:nvSpPr>
        <p:spPr>
          <a:xfrm>
            <a:off x="2998950" y="714200"/>
            <a:ext cx="31461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7" name="Google Shape;457;p32"/>
          <p:cNvSpPr txBox="1">
            <a:spLocks noGrp="1"/>
          </p:cNvSpPr>
          <p:nvPr>
            <p:ph type="subTitle" idx="1"/>
          </p:nvPr>
        </p:nvSpPr>
        <p:spPr>
          <a:xfrm>
            <a:off x="2016300" y="2813400"/>
            <a:ext cx="3324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32"/>
          <p:cNvSpPr txBox="1">
            <a:spLocks noGrp="1"/>
          </p:cNvSpPr>
          <p:nvPr>
            <p:ph type="body" idx="2"/>
          </p:nvPr>
        </p:nvSpPr>
        <p:spPr>
          <a:xfrm>
            <a:off x="2016300" y="3282600"/>
            <a:ext cx="5111400" cy="2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32"/>
          <p:cNvSpPr txBox="1">
            <a:spLocks noGrp="1"/>
          </p:cNvSpPr>
          <p:nvPr>
            <p:ph type="subTitle" idx="3"/>
          </p:nvPr>
        </p:nvSpPr>
        <p:spPr>
          <a:xfrm>
            <a:off x="2086425" y="1976400"/>
            <a:ext cx="49713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33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62;p33"/>
          <p:cNvGrpSpPr/>
          <p:nvPr/>
        </p:nvGrpSpPr>
        <p:grpSpPr>
          <a:xfrm>
            <a:off x="2096384" y="1491369"/>
            <a:ext cx="4472281" cy="4903451"/>
            <a:chOff x="2096377" y="1118525"/>
            <a:chExt cx="4472281" cy="3677588"/>
          </a:xfrm>
        </p:grpSpPr>
        <p:sp>
          <p:nvSpPr>
            <p:cNvPr id="463" name="Google Shape;463;p33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5" name="Google Shape;465;p33"/>
          <p:cNvSpPr txBox="1">
            <a:spLocks noGrp="1"/>
          </p:cNvSpPr>
          <p:nvPr>
            <p:ph type="ctrTitle"/>
          </p:nvPr>
        </p:nvSpPr>
        <p:spPr>
          <a:xfrm>
            <a:off x="3050798" y="798267"/>
            <a:ext cx="25671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6" name="Google Shape;466;p33"/>
          <p:cNvSpPr txBox="1">
            <a:spLocks noGrp="1"/>
          </p:cNvSpPr>
          <p:nvPr>
            <p:ph type="subTitle" idx="1"/>
          </p:nvPr>
        </p:nvSpPr>
        <p:spPr>
          <a:xfrm>
            <a:off x="2545688" y="2993167"/>
            <a:ext cx="36174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33"/>
          <p:cNvSpPr txBox="1">
            <a:spLocks noGrp="1"/>
          </p:cNvSpPr>
          <p:nvPr>
            <p:ph type="subTitle" idx="2"/>
          </p:nvPr>
        </p:nvSpPr>
        <p:spPr>
          <a:xfrm>
            <a:off x="2545675" y="2374933"/>
            <a:ext cx="3617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165875" y="5405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33"/>
          <p:cNvSpPr/>
          <p:nvPr/>
        </p:nvSpPr>
        <p:spPr>
          <a:xfrm>
            <a:off x="165875" y="145064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33"/>
          <p:cNvSpPr/>
          <p:nvPr/>
        </p:nvSpPr>
        <p:spPr>
          <a:xfrm>
            <a:off x="165875" y="236072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165875" y="32708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33"/>
          <p:cNvSpPr/>
          <p:nvPr/>
        </p:nvSpPr>
        <p:spPr>
          <a:xfrm>
            <a:off x="165875" y="418094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165875" y="508292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33"/>
          <p:cNvSpPr/>
          <p:nvPr/>
        </p:nvSpPr>
        <p:spPr>
          <a:xfrm>
            <a:off x="165875" y="59930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33"/>
          <p:cNvSpPr/>
          <p:nvPr/>
        </p:nvSpPr>
        <p:spPr>
          <a:xfrm>
            <a:off x="8251775" y="0"/>
            <a:ext cx="356100" cy="695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33"/>
          <p:cNvSpPr txBox="1"/>
          <p:nvPr/>
        </p:nvSpPr>
        <p:spPr>
          <a:xfrm>
            <a:off x="2427563" y="4696733"/>
            <a:ext cx="38562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200" kern="0">
                <a:solidFill>
                  <a:srgbClr val="4F493D"/>
                </a:solidFill>
                <a:latin typeface="Andika"/>
                <a:ea typeface="Andika"/>
                <a:cs typeface="Andika"/>
                <a:sym typeface="Andika"/>
              </a:rPr>
              <a:t>CREDITS: This presentation template was created by </a:t>
            </a:r>
            <a:r>
              <a:rPr lang="en" sz="1200" b="1" kern="0">
                <a:solidFill>
                  <a:srgbClr val="4F493D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kern="0">
                <a:solidFill>
                  <a:srgbClr val="4F493D"/>
                </a:solidFill>
                <a:latin typeface="Andika"/>
                <a:ea typeface="Andika"/>
                <a:cs typeface="Andika"/>
                <a:sym typeface="Andika"/>
              </a:rPr>
              <a:t>, including icons by </a:t>
            </a:r>
            <a:r>
              <a:rPr lang="en" sz="1200" b="1" kern="0">
                <a:solidFill>
                  <a:srgbClr val="4F493D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kern="0">
                <a:solidFill>
                  <a:srgbClr val="4F493D"/>
                </a:solidFill>
                <a:latin typeface="Andika"/>
                <a:ea typeface="Andika"/>
                <a:cs typeface="Andika"/>
                <a:sym typeface="Andika"/>
              </a:rPr>
              <a:t>, and infographics &amp; images by </a:t>
            </a:r>
            <a:r>
              <a:rPr lang="en" sz="1200" b="1" kern="0">
                <a:solidFill>
                  <a:srgbClr val="4F493D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5"/>
              </a:rPr>
              <a:t>Freepi</a:t>
            </a:r>
            <a:r>
              <a:rPr lang="en" sz="1200" b="1" kern="0">
                <a:solidFill>
                  <a:srgbClr val="4F493D"/>
                </a:solidFill>
                <a:latin typeface="Andika"/>
                <a:ea typeface="Andika"/>
                <a:cs typeface="Andika"/>
                <a:sym typeface="Andika"/>
              </a:rPr>
              <a:t>k</a:t>
            </a:r>
            <a:endParaRPr sz="1200" b="1" kern="0">
              <a:solidFill>
                <a:srgbClr val="4F493D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79;p34"/>
          <p:cNvGrpSpPr/>
          <p:nvPr/>
        </p:nvGrpSpPr>
        <p:grpSpPr>
          <a:xfrm>
            <a:off x="2096384" y="1491369"/>
            <a:ext cx="4472281" cy="4903451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5405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165875" y="145064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165875" y="236072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165875" y="32708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165875" y="418094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165875" y="508292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8" name="Google Shape;488;p34"/>
          <p:cNvSpPr/>
          <p:nvPr/>
        </p:nvSpPr>
        <p:spPr>
          <a:xfrm>
            <a:off x="165875" y="59930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695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5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/>
          <p:nvPr/>
        </p:nvSpPr>
        <p:spPr>
          <a:xfrm rot="10800000">
            <a:off x="8162447" y="-51869"/>
            <a:ext cx="1005490" cy="1501057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4" name="Google Shape;494;p35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5" name="Google Shape;495;p35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7" name="Google Shape;497;p35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8" name="Google Shape;498;p35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9" name="Google Shape;499;p35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0" name="Google Shape;500;p35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1" name="Google Shape;501;p35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666000" y="4193167"/>
            <a:ext cx="5811900" cy="2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1666050" y="2268817"/>
            <a:ext cx="5811900" cy="1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/>
          <p:nvPr/>
        </p:nvSpPr>
        <p:spPr>
          <a:xfrm rot="10800000">
            <a:off x="8154168" y="-36337"/>
            <a:ext cx="1005490" cy="1501057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177550" y="714200"/>
            <a:ext cx="47889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5032695" y="3964099"/>
            <a:ext cx="2190000" cy="9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2"/>
          </p:nvPr>
        </p:nvSpPr>
        <p:spPr>
          <a:xfrm>
            <a:off x="5032695" y="3454896"/>
            <a:ext cx="21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1921320" y="3964099"/>
            <a:ext cx="2190000" cy="9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4"/>
          </p:nvPr>
        </p:nvSpPr>
        <p:spPr>
          <a:xfrm>
            <a:off x="1921320" y="3454896"/>
            <a:ext cx="21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371275" y="714200"/>
            <a:ext cx="64014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6" name="Google Shape;76;p6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1003850" y="1212733"/>
            <a:ext cx="3165900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1003850" y="4343200"/>
            <a:ext cx="3165900" cy="1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7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2252875" y="1828800"/>
            <a:ext cx="4638300" cy="32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1" name="Google Shape;101;p8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>
            <a:off x="-12" y="-1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9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/>
          <p:nvPr/>
        </p:nvSpPr>
        <p:spPr>
          <a:xfrm rot="10800000">
            <a:off x="8138210" y="-36337"/>
            <a:ext cx="1005490" cy="1501057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473400" y="2204067"/>
            <a:ext cx="2445900" cy="10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1473250" y="3289667"/>
            <a:ext cx="2445900" cy="1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165875" y="5405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165875" y="145064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165875" y="236072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165875" y="32708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165875" y="418094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165875" y="508292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165875" y="5993033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>
            <a:off x="531848" y="312231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579100" y="273633"/>
            <a:ext cx="8020500" cy="63188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9" name="Google Shape;119;p10"/>
          <p:cNvPicPr preferRelativeResize="0"/>
          <p:nvPr/>
        </p:nvPicPr>
        <p:blipFill>
          <a:blip r:embed="rId2" cstate="print">
            <a:alphaModFix amt="6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101383" y="1118220"/>
            <a:ext cx="3129300" cy="1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165888" y="53645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165888" y="1446561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165888" y="2356672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165888" y="3266784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165888" y="417689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65888" y="5087005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165875" y="5997117"/>
            <a:ext cx="243300" cy="3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upastuntas.co/2022/02/24/geger-warga-sukabumi-bandar-lampung-temukan-bayi-tanpa-busana-di-kebun-singko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0;p38"/>
          <p:cNvGrpSpPr/>
          <p:nvPr/>
        </p:nvGrpSpPr>
        <p:grpSpPr>
          <a:xfrm>
            <a:off x="2129626" y="1290599"/>
            <a:ext cx="3598696" cy="4800312"/>
            <a:chOff x="3069613" y="998421"/>
            <a:chExt cx="2886809" cy="2888043"/>
          </a:xfrm>
        </p:grpSpPr>
        <p:sp>
          <p:nvSpPr>
            <p:cNvPr id="511" name="Google Shape;511;p38"/>
            <p:cNvSpPr/>
            <p:nvPr/>
          </p:nvSpPr>
          <p:spPr>
            <a:xfrm>
              <a:off x="3069612" y="998421"/>
              <a:ext cx="2886809" cy="2888043"/>
            </a:xfrm>
            <a:custGeom>
              <a:avLst/>
              <a:gdLst/>
              <a:ahLst/>
              <a:cxnLst/>
              <a:rect l="l" t="t" r="r" b="b"/>
              <a:pathLst>
                <a:path w="14045" h="14051" extrusionOk="0">
                  <a:moveTo>
                    <a:pt x="0" y="0"/>
                  </a:moveTo>
                  <a:lnTo>
                    <a:pt x="0" y="14050"/>
                  </a:lnTo>
                  <a:lnTo>
                    <a:pt x="14044" y="14050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" name="Google Shape;512;p38"/>
            <p:cNvGrpSpPr/>
            <p:nvPr/>
          </p:nvGrpSpPr>
          <p:grpSpPr>
            <a:xfrm>
              <a:off x="3114009" y="1044051"/>
              <a:ext cx="2798031" cy="2797824"/>
              <a:chOff x="3114009" y="1044051"/>
              <a:chExt cx="2798031" cy="2797824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3114009" y="2515520"/>
                <a:ext cx="1326555" cy="13263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6453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6037" y="6453"/>
                    </a:lnTo>
                    <a:lnTo>
                      <a:pt x="6453" y="64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3114009" y="2300113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085" y="7501"/>
                    </a:lnTo>
                    <a:lnTo>
                      <a:pt x="7501" y="7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3114009" y="2084706"/>
                <a:ext cx="1757367" cy="175716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49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8133" y="8549"/>
                    </a:lnTo>
                    <a:lnTo>
                      <a:pt x="8549" y="85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3114009" y="1437251"/>
                <a:ext cx="2404612" cy="2404612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1699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11283" y="11699"/>
                    </a:lnTo>
                    <a:lnTo>
                      <a:pt x="11698" y="116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114009" y="1652658"/>
                <a:ext cx="2189207" cy="2189207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0651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0229" y="10651"/>
                    </a:lnTo>
                    <a:lnTo>
                      <a:pt x="10651" y="10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114009" y="1869299"/>
                <a:ext cx="1972567" cy="1972567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97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9181" y="9597"/>
                    </a:lnTo>
                    <a:lnTo>
                      <a:pt x="9597" y="95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114009" y="2730927"/>
                <a:ext cx="1111149" cy="111094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05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4990" y="5405"/>
                    </a:lnTo>
                    <a:lnTo>
                      <a:pt x="5405" y="54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3114009" y="1044051"/>
                <a:ext cx="2798016" cy="2797810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612" extrusionOk="0">
                    <a:moveTo>
                      <a:pt x="1" y="0"/>
                    </a:moveTo>
                    <a:lnTo>
                      <a:pt x="1" y="234"/>
                    </a:lnTo>
                    <a:lnTo>
                      <a:pt x="13379" y="13612"/>
                    </a:lnTo>
                    <a:lnTo>
                      <a:pt x="13612" y="13612"/>
                    </a:lnTo>
                    <a:lnTo>
                      <a:pt x="13612" y="134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5880182" y="1044051"/>
                <a:ext cx="31859" cy="3185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0" y="0"/>
                    </a:moveTo>
                    <a:lnTo>
                      <a:pt x="154" y="1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3114009" y="3378176"/>
                <a:ext cx="463698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1840" y="2256"/>
                    </a:lnTo>
                    <a:lnTo>
                      <a:pt x="2256" y="2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3114009" y="3593583"/>
                <a:ext cx="248292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92" y="1208"/>
                    </a:lnTo>
                    <a:lnTo>
                      <a:pt x="1208" y="1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3114009" y="2946334"/>
                <a:ext cx="895743" cy="895538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357" extrusionOk="0">
                    <a:moveTo>
                      <a:pt x="1" y="0"/>
                    </a:moveTo>
                    <a:lnTo>
                      <a:pt x="1" y="421"/>
                    </a:lnTo>
                    <a:lnTo>
                      <a:pt x="3936" y="4357"/>
                    </a:lnTo>
                    <a:lnTo>
                      <a:pt x="4357" y="4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3114009" y="3162769"/>
                <a:ext cx="679104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304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2888" y="3304"/>
                    </a:lnTo>
                    <a:lnTo>
                      <a:pt x="3304" y="3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496727" y="1044051"/>
                <a:ext cx="2415301" cy="241509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1750" extrusionOk="0">
                    <a:moveTo>
                      <a:pt x="1" y="0"/>
                    </a:moveTo>
                    <a:lnTo>
                      <a:pt x="11750" y="11749"/>
                    </a:lnTo>
                    <a:lnTo>
                      <a:pt x="11750" y="113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5017320" y="1044051"/>
                <a:ext cx="894716" cy="89451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352" extrusionOk="0">
                    <a:moveTo>
                      <a:pt x="1" y="0"/>
                    </a:moveTo>
                    <a:lnTo>
                      <a:pt x="4352" y="4351"/>
                    </a:lnTo>
                    <a:lnTo>
                      <a:pt x="4352" y="393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5232727" y="1044051"/>
                <a:ext cx="679310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4" extrusionOk="0">
                    <a:moveTo>
                      <a:pt x="1" y="0"/>
                    </a:moveTo>
                    <a:lnTo>
                      <a:pt x="3304" y="3304"/>
                    </a:lnTo>
                    <a:lnTo>
                      <a:pt x="3304" y="288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4802119" y="1044051"/>
                <a:ext cx="1109916" cy="1109916"/>
              </a:xfrm>
              <a:custGeom>
                <a:avLst/>
                <a:gdLst/>
                <a:ahLst/>
                <a:cxnLst/>
                <a:rect l="l" t="t" r="r" b="b"/>
                <a:pathLst>
                  <a:path w="5400" h="5400" extrusionOk="0">
                    <a:moveTo>
                      <a:pt x="0" y="0"/>
                    </a:moveTo>
                    <a:lnTo>
                      <a:pt x="5399" y="5399"/>
                    </a:lnTo>
                    <a:lnTo>
                      <a:pt x="5399" y="49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64775" y="1044051"/>
                <a:ext cx="247265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208" extrusionOk="0">
                    <a:moveTo>
                      <a:pt x="0" y="0"/>
                    </a:moveTo>
                    <a:lnTo>
                      <a:pt x="1202" y="1208"/>
                    </a:lnTo>
                    <a:lnTo>
                      <a:pt x="1202" y="78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4586711" y="1044051"/>
                <a:ext cx="1325322" cy="132532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6448" extrusionOk="0">
                    <a:moveTo>
                      <a:pt x="0" y="0"/>
                    </a:moveTo>
                    <a:lnTo>
                      <a:pt x="6447" y="6447"/>
                    </a:lnTo>
                    <a:lnTo>
                      <a:pt x="6447" y="60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5448134" y="1044051"/>
                <a:ext cx="463904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56" extrusionOk="0">
                    <a:moveTo>
                      <a:pt x="1" y="0"/>
                    </a:moveTo>
                    <a:lnTo>
                      <a:pt x="2256" y="2256"/>
                    </a:lnTo>
                    <a:lnTo>
                      <a:pt x="2256" y="184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4144181" y="1044051"/>
                <a:ext cx="1767850" cy="176785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8601" extrusionOk="0">
                    <a:moveTo>
                      <a:pt x="0" y="0"/>
                    </a:moveTo>
                    <a:lnTo>
                      <a:pt x="8600" y="8600"/>
                    </a:lnTo>
                    <a:lnTo>
                      <a:pt x="8600" y="81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4370071" y="1044051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0" y="0"/>
                    </a:moveTo>
                    <a:lnTo>
                      <a:pt x="7501" y="7501"/>
                    </a:lnTo>
                    <a:lnTo>
                      <a:pt x="7501" y="7079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3281320" y="1044051"/>
                <a:ext cx="2630706" cy="263050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12798" extrusionOk="0">
                    <a:moveTo>
                      <a:pt x="1" y="0"/>
                    </a:moveTo>
                    <a:lnTo>
                      <a:pt x="12798" y="12797"/>
                    </a:lnTo>
                    <a:lnTo>
                      <a:pt x="12798" y="12382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3712134" y="1044051"/>
                <a:ext cx="2199895" cy="2199689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1" y="0"/>
                    </a:moveTo>
                    <a:lnTo>
                      <a:pt x="10702" y="10702"/>
                    </a:lnTo>
                    <a:lnTo>
                      <a:pt x="10702" y="1028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3114009" y="1222050"/>
                <a:ext cx="2620018" cy="2619813"/>
              </a:xfrm>
              <a:custGeom>
                <a:avLst/>
                <a:gdLst/>
                <a:ahLst/>
                <a:cxnLst/>
                <a:rect l="l" t="t" r="r" b="b"/>
                <a:pathLst>
                  <a:path w="12747" h="12746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12331" y="12746"/>
                    </a:lnTo>
                    <a:lnTo>
                      <a:pt x="12746" y="12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3928774" y="1044051"/>
                <a:ext cx="1983255" cy="198305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48" extrusionOk="0">
                    <a:moveTo>
                      <a:pt x="0" y="0"/>
                    </a:moveTo>
                    <a:lnTo>
                      <a:pt x="9648" y="9648"/>
                    </a:lnTo>
                    <a:lnTo>
                      <a:pt x="9648" y="92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39" name="Google Shape;539;p38"/>
            <p:cNvSpPr/>
            <p:nvPr/>
          </p:nvSpPr>
          <p:spPr>
            <a:xfrm>
              <a:off x="3376280" y="1306321"/>
              <a:ext cx="2273478" cy="2273478"/>
            </a:xfrm>
            <a:custGeom>
              <a:avLst/>
              <a:gdLst/>
              <a:ahLst/>
              <a:cxnLst/>
              <a:rect l="l" t="t" r="r" b="b"/>
              <a:pathLst>
                <a:path w="11061" h="11061" extrusionOk="0">
                  <a:moveTo>
                    <a:pt x="0" y="0"/>
                  </a:moveTo>
                  <a:lnTo>
                    <a:pt x="0" y="11060"/>
                  </a:lnTo>
                  <a:lnTo>
                    <a:pt x="11060" y="11060"/>
                  </a:lnTo>
                  <a:lnTo>
                    <a:pt x="11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454591" y="1384633"/>
              <a:ext cx="2116651" cy="2116651"/>
            </a:xfrm>
            <a:custGeom>
              <a:avLst/>
              <a:gdLst/>
              <a:ahLst/>
              <a:cxnLst/>
              <a:rect l="l" t="t" r="r" b="b"/>
              <a:pathLst>
                <a:path w="10298" h="10298" extrusionOk="0">
                  <a:moveTo>
                    <a:pt x="1" y="1"/>
                  </a:moveTo>
                  <a:lnTo>
                    <a:pt x="1" y="10298"/>
                  </a:lnTo>
                  <a:lnTo>
                    <a:pt x="10298" y="10298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oogle Shape;541;p38"/>
          <p:cNvGrpSpPr/>
          <p:nvPr/>
        </p:nvGrpSpPr>
        <p:grpSpPr>
          <a:xfrm>
            <a:off x="1081361" y="714242"/>
            <a:ext cx="6475486" cy="5532641"/>
            <a:chOff x="1081361" y="535677"/>
            <a:chExt cx="6475486" cy="4149481"/>
          </a:xfrm>
        </p:grpSpPr>
        <p:grpSp>
          <p:nvGrpSpPr>
            <p:cNvPr id="5" name="Google Shape;542;p38"/>
            <p:cNvGrpSpPr/>
            <p:nvPr/>
          </p:nvGrpSpPr>
          <p:grpSpPr>
            <a:xfrm>
              <a:off x="1081361" y="613018"/>
              <a:ext cx="6475412" cy="4072140"/>
              <a:chOff x="3000303" y="998421"/>
              <a:chExt cx="2911737" cy="2888043"/>
            </a:xfrm>
          </p:grpSpPr>
          <p:sp>
            <p:nvSpPr>
              <p:cNvPr id="543" name="Google Shape;543;p38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" name="Google Shape;544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1" name="Google Shape;571;p38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73;p38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574" name="Google Shape;574;p38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8" name="Google Shape;575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76" name="Google Shape;576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2" name="Google Shape;602;p38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05" name="Google Shape;605;p38"/>
          <p:cNvSpPr txBox="1">
            <a:spLocks noGrp="1"/>
          </p:cNvSpPr>
          <p:nvPr>
            <p:ph type="subTitle" idx="1"/>
          </p:nvPr>
        </p:nvSpPr>
        <p:spPr>
          <a:xfrm rot="232">
            <a:off x="2133977" y="1988848"/>
            <a:ext cx="4439700" cy="32643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dirty="0" smtClean="0"/>
              <a:t>Kelompok </a:t>
            </a:r>
            <a:r>
              <a:rPr lang="en-ID" sz="2400" dirty="0" smtClean="0"/>
              <a:t>7</a:t>
            </a:r>
            <a:r>
              <a:rPr lang="id-ID" sz="2400" dirty="0" smtClean="0"/>
              <a:t>:</a:t>
            </a:r>
            <a:endParaRPr lang="en-ID" sz="2400" dirty="0" smtClean="0"/>
          </a:p>
          <a:p>
            <a:endParaRPr lang="en-ID" sz="2400" dirty="0" smtClean="0"/>
          </a:p>
          <a:p>
            <a:r>
              <a:rPr lang="id-ID" sz="2400" dirty="0" smtClean="0"/>
              <a:t> </a:t>
            </a:r>
            <a:endParaRPr lang="en-US" sz="2400" dirty="0" smtClean="0"/>
          </a:p>
          <a:p>
            <a:r>
              <a:rPr lang="id-ID" sz="2400" dirty="0" smtClean="0"/>
              <a:t>Ulul Shofia </a:t>
            </a:r>
            <a:r>
              <a:rPr lang="id-ID" sz="2400" dirty="0" smtClean="0"/>
              <a:t>Wardani</a:t>
            </a:r>
            <a:endParaRPr lang="en-ID" sz="2400" dirty="0" smtClean="0"/>
          </a:p>
          <a:p>
            <a:r>
              <a:rPr lang="id-ID" sz="2400" dirty="0" smtClean="0"/>
              <a:t>20142110</a:t>
            </a:r>
            <a:r>
              <a:rPr lang="en-ID" sz="2400" dirty="0" smtClean="0"/>
              <a:t>29</a:t>
            </a:r>
            <a:endParaRPr lang="en-US" sz="2400" dirty="0" smtClean="0"/>
          </a:p>
          <a:p>
            <a:r>
              <a:rPr lang="en-ID" sz="2400" dirty="0" err="1" smtClean="0"/>
              <a:t>Febri</a:t>
            </a:r>
            <a:r>
              <a:rPr lang="en-ID" sz="2400" dirty="0" smtClean="0"/>
              <a:t> </a:t>
            </a:r>
            <a:r>
              <a:rPr lang="en-ID" sz="2400" dirty="0" err="1" smtClean="0"/>
              <a:t>Yulianto</a:t>
            </a:r>
            <a:endParaRPr lang="en-ID" sz="2400" dirty="0" smtClean="0"/>
          </a:p>
          <a:p>
            <a:r>
              <a:rPr lang="id-ID" sz="2400" dirty="0" smtClean="0"/>
              <a:t>20</a:t>
            </a:r>
            <a:r>
              <a:rPr lang="en-ID" sz="2400" dirty="0" smtClean="0"/>
              <a:t>5</a:t>
            </a:r>
            <a:r>
              <a:rPr lang="id-ID" sz="2400" dirty="0" smtClean="0"/>
              <a:t>42110</a:t>
            </a:r>
            <a:r>
              <a:rPr lang="en-ID" sz="2400" dirty="0" smtClean="0"/>
              <a:t>05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"/>
          <p:cNvSpPr txBox="1">
            <a:spLocks noGrp="1"/>
          </p:cNvSpPr>
          <p:nvPr>
            <p:ph type="body" idx="1"/>
          </p:nvPr>
        </p:nvSpPr>
        <p:spPr>
          <a:xfrm>
            <a:off x="1115616" y="1844825"/>
            <a:ext cx="7128792" cy="43684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1400" dirty="0" err="1" smtClean="0"/>
              <a:t>Judul</a:t>
            </a:r>
            <a:r>
              <a:rPr lang="en-US" sz="1400" dirty="0" smtClean="0"/>
              <a:t>: </a:t>
            </a:r>
            <a:r>
              <a:rPr lang="en-US" sz="1400" b="1" dirty="0" err="1" smtClean="0"/>
              <a:t>Geger</a:t>
            </a:r>
            <a:r>
              <a:rPr lang="en-US" sz="1400" b="1" dirty="0" smtClean="0"/>
              <a:t>! </a:t>
            </a:r>
            <a:r>
              <a:rPr lang="en-US" sz="1400" b="1" dirty="0" err="1" smtClean="0"/>
              <a:t>Warga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Sukabumi</a:t>
            </a:r>
            <a:r>
              <a:rPr lang="en-US" sz="1400" b="1" dirty="0" smtClean="0"/>
              <a:t> Bandar Lampung </a:t>
            </a:r>
            <a:r>
              <a:rPr lang="en-US" sz="1400" b="1" dirty="0" err="1" smtClean="0"/>
              <a:t>Temukan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Bayi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Tanpa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Busana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Kebun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Singkong</a:t>
            </a:r>
            <a:endParaRPr lang="en-US" sz="1400" b="1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400" dirty="0" err="1" smtClean="0"/>
              <a:t>B</a:t>
            </a:r>
            <a:r>
              <a:rPr lang="en-US" sz="1400" dirty="0" err="1" smtClean="0"/>
              <a:t>erita</a:t>
            </a:r>
            <a:r>
              <a:rPr lang="en-US" sz="1400" dirty="0" smtClean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disapaikan</a:t>
            </a:r>
            <a:r>
              <a:rPr lang="en-US" sz="1400" dirty="0" smtClean="0"/>
              <a:t> </a:t>
            </a:r>
            <a:r>
              <a:rPr lang="en-US" sz="1400" dirty="0" err="1" smtClean="0"/>
              <a:t>terlalu</a:t>
            </a:r>
            <a:r>
              <a:rPr lang="en-US" sz="1400" dirty="0" smtClean="0"/>
              <a:t> </a:t>
            </a:r>
            <a:r>
              <a:rPr lang="en-US" sz="1400" dirty="0" err="1" smtClean="0"/>
              <a:t>bertele</a:t>
            </a:r>
            <a:r>
              <a:rPr lang="en-US" sz="1400" dirty="0" smtClean="0"/>
              <a:t> </a:t>
            </a:r>
            <a:r>
              <a:rPr lang="en-US" sz="1400" dirty="0" err="1" smtClean="0"/>
              <a:t>tele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inti</a:t>
            </a:r>
            <a:r>
              <a:rPr lang="en-US" sz="1400" dirty="0" smtClean="0"/>
              <a:t> </a:t>
            </a:r>
            <a:r>
              <a:rPr lang="en-US" sz="1400" dirty="0" err="1" smtClean="0"/>
              <a:t>senggingga</a:t>
            </a:r>
            <a:r>
              <a:rPr lang="en-US" sz="1400" dirty="0" smtClean="0"/>
              <a:t> </a:t>
            </a:r>
            <a:r>
              <a:rPr lang="en-US" sz="1400" dirty="0" err="1" smtClean="0"/>
              <a:t>berita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menarik</a:t>
            </a:r>
            <a:r>
              <a:rPr lang="en-US" sz="1400" dirty="0" smtClean="0"/>
              <a:t> </a:t>
            </a:r>
            <a:r>
              <a:rPr lang="en-US" sz="1400" dirty="0" err="1" smtClean="0"/>
              <a:t>Saudara</a:t>
            </a:r>
            <a:r>
              <a:rPr lang="en-US" sz="1400" dirty="0" smtClean="0"/>
              <a:t> </a:t>
            </a:r>
            <a:r>
              <a:rPr lang="en-US" sz="1400" dirty="0" err="1" smtClean="0"/>
              <a:t>saya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abis</a:t>
            </a:r>
            <a:r>
              <a:rPr lang="en-US" sz="1400" dirty="0" smtClean="0"/>
              <a:t> </a:t>
            </a:r>
            <a:r>
              <a:rPr lang="en-US" sz="1400" dirty="0" err="1" smtClean="0"/>
              <a:t>pulang</a:t>
            </a:r>
            <a:r>
              <a:rPr lang="en-US" sz="1400" dirty="0" smtClean="0"/>
              <a:t> </a:t>
            </a:r>
            <a:r>
              <a:rPr lang="en-US" sz="1400" dirty="0" err="1" smtClean="0"/>
              <a:t>mancing</a:t>
            </a:r>
            <a:r>
              <a:rPr lang="en-US" sz="1400" dirty="0" smtClean="0"/>
              <a:t> </a:t>
            </a:r>
            <a:r>
              <a:rPr lang="en-US" sz="1400" dirty="0" err="1" smtClean="0"/>
              <a:t>terus</a:t>
            </a:r>
            <a:r>
              <a:rPr lang="en-US" sz="1400" dirty="0" smtClean="0"/>
              <a:t> </a:t>
            </a:r>
            <a:r>
              <a:rPr lang="en-US" sz="1400" dirty="0" err="1" smtClean="0"/>
              <a:t>ngelewatin</a:t>
            </a:r>
            <a:r>
              <a:rPr lang="en-US" sz="1400" dirty="0" smtClean="0"/>
              <a:t> </a:t>
            </a:r>
            <a:r>
              <a:rPr lang="en-US" sz="1400" dirty="0" err="1" smtClean="0"/>
              <a:t>kebon-kebon</a:t>
            </a:r>
            <a:r>
              <a:rPr lang="en-US" sz="1400" dirty="0" smtClean="0"/>
              <a:t> </a:t>
            </a:r>
            <a:r>
              <a:rPr lang="en-US" sz="1400" dirty="0" err="1" smtClean="0"/>
              <a:t>singkong</a:t>
            </a:r>
            <a:r>
              <a:rPr lang="en-US" sz="1400" dirty="0" smtClean="0"/>
              <a:t> </a:t>
            </a:r>
            <a:r>
              <a:rPr lang="en-US" sz="1400" dirty="0" err="1" smtClean="0"/>
              <a:t>kaya</a:t>
            </a:r>
            <a:r>
              <a:rPr lang="en-US" sz="1400" dirty="0" smtClean="0"/>
              <a:t> </a:t>
            </a:r>
            <a:r>
              <a:rPr lang="en-US" sz="1400" dirty="0" err="1" smtClean="0"/>
              <a:t>gitu</a:t>
            </a:r>
            <a:r>
              <a:rPr lang="en-US" sz="1400" dirty="0" smtClean="0"/>
              <a:t> </a:t>
            </a:r>
            <a:r>
              <a:rPr lang="en-US" sz="1400" dirty="0" err="1" smtClean="0"/>
              <a:t>lah</a:t>
            </a:r>
            <a:r>
              <a:rPr lang="en-US" sz="1400" dirty="0" smtClean="0"/>
              <a:t>, </a:t>
            </a:r>
            <a:r>
              <a:rPr lang="en-US" sz="1400" dirty="0" err="1" smtClean="0"/>
              <a:t>banyak</a:t>
            </a:r>
            <a:r>
              <a:rPr lang="en-US" sz="1400" dirty="0" smtClean="0"/>
              <a:t> </a:t>
            </a:r>
            <a:r>
              <a:rPr lang="en-US" sz="1400" dirty="0" err="1" smtClean="0"/>
              <a:t>ilalangnya</a:t>
            </a:r>
            <a:r>
              <a:rPr lang="en-US" sz="1400" dirty="0" smtClean="0"/>
              <a:t> </a:t>
            </a:r>
            <a:r>
              <a:rPr lang="en-US" sz="1400" dirty="0" err="1" smtClean="0"/>
              <a:t>gitu</a:t>
            </a:r>
            <a:r>
              <a:rPr lang="en-US" sz="1400" dirty="0" smtClean="0"/>
              <a:t>, </a:t>
            </a:r>
            <a:r>
              <a:rPr lang="en-US" sz="1400" dirty="0" err="1" smtClean="0"/>
              <a:t>tiba-tiba</a:t>
            </a:r>
            <a:r>
              <a:rPr lang="en-US" sz="1400" dirty="0" smtClean="0"/>
              <a:t> </a:t>
            </a:r>
            <a:r>
              <a:rPr lang="en-US" sz="1400" dirty="0" err="1" smtClean="0"/>
              <a:t>dia</a:t>
            </a:r>
            <a:r>
              <a:rPr lang="en-US" sz="1400" dirty="0" smtClean="0"/>
              <a:t> </a:t>
            </a:r>
            <a:r>
              <a:rPr lang="en-US" sz="1400" dirty="0" err="1" smtClean="0"/>
              <a:t>denger</a:t>
            </a:r>
            <a:r>
              <a:rPr lang="en-US" sz="1400" dirty="0" smtClean="0"/>
              <a:t> </a:t>
            </a:r>
            <a:r>
              <a:rPr lang="en-US" sz="1400" dirty="0" err="1" smtClean="0"/>
              <a:t>suara</a:t>
            </a:r>
            <a:r>
              <a:rPr lang="en-US" sz="1400" dirty="0" smtClean="0"/>
              <a:t> </a:t>
            </a:r>
            <a:r>
              <a:rPr lang="en-US" sz="1400" dirty="0" err="1" smtClean="0"/>
              <a:t>bayi</a:t>
            </a:r>
            <a:r>
              <a:rPr lang="en-US" sz="1400" dirty="0" smtClean="0"/>
              <a:t> </a:t>
            </a:r>
            <a:r>
              <a:rPr lang="en-US" sz="1400" dirty="0" err="1" smtClean="0"/>
              <a:t>nangis</a:t>
            </a:r>
            <a:r>
              <a:rPr lang="en-US" sz="1400" dirty="0" smtClean="0"/>
              <a:t>, </a:t>
            </a:r>
            <a:r>
              <a:rPr lang="en-US" sz="1400" dirty="0" err="1" smtClean="0"/>
              <a:t>udah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dia</a:t>
            </a:r>
            <a:r>
              <a:rPr lang="en-US" sz="1400" dirty="0" smtClean="0"/>
              <a:t> </a:t>
            </a:r>
            <a:r>
              <a:rPr lang="en-US" sz="1400" dirty="0" err="1" smtClean="0"/>
              <a:t>larilah</a:t>
            </a:r>
            <a:r>
              <a:rPr lang="en-US" sz="1400" dirty="0" smtClean="0"/>
              <a:t> </a:t>
            </a:r>
            <a:r>
              <a:rPr lang="en-US" sz="1400" dirty="0" err="1" smtClean="0"/>
              <a:t>nyamperin</a:t>
            </a:r>
            <a:r>
              <a:rPr lang="en-US" sz="1400" dirty="0" smtClean="0"/>
              <a:t> </a:t>
            </a:r>
            <a:r>
              <a:rPr lang="en-US" sz="1400" dirty="0" err="1" smtClean="0"/>
              <a:t>istrinya</a:t>
            </a:r>
            <a:r>
              <a:rPr lang="en-US" sz="1400" dirty="0" smtClean="0"/>
              <a:t>, </a:t>
            </a:r>
            <a:r>
              <a:rPr lang="en-US" sz="1400" dirty="0" err="1" smtClean="0"/>
              <a:t>manggil</a:t>
            </a:r>
            <a:r>
              <a:rPr lang="en-US" sz="1400" dirty="0" smtClean="0"/>
              <a:t> </a:t>
            </a:r>
            <a:r>
              <a:rPr lang="en-US" sz="1400" dirty="0" err="1" smtClean="0"/>
              <a:t>bapaknya</a:t>
            </a:r>
            <a:r>
              <a:rPr lang="en-US" sz="1400" dirty="0" smtClean="0"/>
              <a:t>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 smtClean="0"/>
              <a:t>adeknya</a:t>
            </a:r>
            <a:r>
              <a:rPr lang="en-US" sz="1400" dirty="0" smtClean="0"/>
              <a:t> </a:t>
            </a:r>
            <a:r>
              <a:rPr lang="en-US" sz="1400" dirty="0" err="1" smtClean="0"/>
              <a:t>ikut</a:t>
            </a:r>
            <a:r>
              <a:rPr lang="en-US" sz="1400" dirty="0" smtClean="0"/>
              <a:t>, </a:t>
            </a:r>
            <a:r>
              <a:rPr lang="en-US" sz="1400" dirty="0" err="1" smtClean="0"/>
              <a:t>buat</a:t>
            </a:r>
            <a:r>
              <a:rPr lang="en-US" sz="1400" dirty="0" smtClean="0"/>
              <a:t> </a:t>
            </a:r>
            <a:r>
              <a:rPr lang="en-US" sz="1400" dirty="0" err="1" smtClean="0"/>
              <a:t>nyaksiin</a:t>
            </a:r>
            <a:r>
              <a:rPr lang="en-US" sz="1400" dirty="0" smtClean="0"/>
              <a:t> </a:t>
            </a:r>
            <a:r>
              <a:rPr lang="en-US" sz="1400" dirty="0" err="1" smtClean="0"/>
              <a:t>suara</a:t>
            </a:r>
            <a:r>
              <a:rPr lang="en-US" sz="1400" dirty="0" smtClean="0"/>
              <a:t> </a:t>
            </a:r>
            <a:r>
              <a:rPr lang="en-US" sz="1400" dirty="0" err="1" smtClean="0"/>
              <a:t>bayi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," </a:t>
            </a:r>
            <a:r>
              <a:rPr lang="en-US" sz="1400" dirty="0" err="1" smtClean="0"/>
              <a:t>katanya</a:t>
            </a:r>
            <a:r>
              <a:rPr lang="en-US" sz="1400" dirty="0" smtClean="0"/>
              <a:t> </a:t>
            </a:r>
            <a:r>
              <a:rPr lang="en-US" sz="1400" dirty="0" err="1" smtClean="0"/>
              <a:t>Kamis</a:t>
            </a:r>
            <a:r>
              <a:rPr lang="en-US" sz="1400" dirty="0" smtClean="0"/>
              <a:t> (24/2/2022).</a:t>
            </a:r>
            <a:r>
              <a:rPr lang="en-US" sz="1400" dirty="0" err="1" smtClean="0"/>
              <a:t>Nani</a:t>
            </a:r>
            <a:r>
              <a:rPr lang="en-US" sz="1400" dirty="0" smtClean="0"/>
              <a:t> </a:t>
            </a:r>
            <a:r>
              <a:rPr lang="en-US" sz="1400" dirty="0" err="1" smtClean="0"/>
              <a:t>menambahkan</a:t>
            </a:r>
            <a:r>
              <a:rPr lang="en-US" sz="1400" dirty="0" smtClean="0"/>
              <a:t> </a:t>
            </a:r>
            <a:r>
              <a:rPr lang="en-US" sz="1400" dirty="0" err="1" smtClean="0"/>
              <a:t>ketika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lokasi</a:t>
            </a:r>
            <a:r>
              <a:rPr lang="en-US" sz="1400" dirty="0" smtClean="0"/>
              <a:t> </a:t>
            </a:r>
            <a:r>
              <a:rPr lang="en-US" sz="1400" dirty="0" err="1" smtClean="0"/>
              <a:t>ternyata</a:t>
            </a:r>
            <a:r>
              <a:rPr lang="en-US" sz="1400" dirty="0" smtClean="0"/>
              <a:t> </a:t>
            </a:r>
            <a:r>
              <a:rPr lang="en-US" sz="1400" dirty="0" err="1" smtClean="0"/>
              <a:t>benar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bayi</a:t>
            </a:r>
            <a:r>
              <a:rPr lang="en-US" sz="1400" dirty="0" smtClean="0"/>
              <a:t> </a:t>
            </a:r>
            <a:r>
              <a:rPr lang="en-US" sz="1400" dirty="0" err="1" smtClean="0"/>
              <a:t>jenis</a:t>
            </a:r>
            <a:r>
              <a:rPr lang="en-US" sz="1400" dirty="0" smtClean="0"/>
              <a:t> </a:t>
            </a:r>
            <a:r>
              <a:rPr lang="en-US" sz="1400" dirty="0" err="1" smtClean="0"/>
              <a:t>kelamin</a:t>
            </a:r>
            <a:r>
              <a:rPr lang="en-US" sz="1400" dirty="0" smtClean="0"/>
              <a:t> </a:t>
            </a:r>
            <a:r>
              <a:rPr lang="en-US" sz="1400" dirty="0" err="1" smtClean="0"/>
              <a:t>perempuan</a:t>
            </a:r>
            <a:r>
              <a:rPr lang="en-US" sz="1400" dirty="0" smtClean="0"/>
              <a:t> </a:t>
            </a:r>
            <a:r>
              <a:rPr lang="en-US" sz="1400" dirty="0" err="1" smtClean="0"/>
              <a:t>tergeletak</a:t>
            </a:r>
            <a:r>
              <a:rPr lang="en-US" sz="1400" dirty="0" smtClean="0"/>
              <a:t> </a:t>
            </a:r>
            <a:r>
              <a:rPr lang="en-US" sz="1400" dirty="0" err="1" smtClean="0"/>
              <a:t>tanpa</a:t>
            </a:r>
            <a:r>
              <a:rPr lang="en-US" sz="1400" dirty="0" smtClean="0"/>
              <a:t> </a:t>
            </a:r>
            <a:r>
              <a:rPr lang="en-US" sz="1400" dirty="0" err="1" smtClean="0"/>
              <a:t>busana</a:t>
            </a:r>
            <a:r>
              <a:rPr lang="en-US" sz="1400" dirty="0" smtClean="0"/>
              <a:t> </a:t>
            </a:r>
            <a:r>
              <a:rPr lang="en-US" sz="1400" dirty="0" err="1" smtClean="0"/>
              <a:t>sehelai</a:t>
            </a:r>
            <a:r>
              <a:rPr lang="en-US" sz="1400" dirty="0" smtClean="0"/>
              <a:t> pun."Pas </a:t>
            </a:r>
            <a:r>
              <a:rPr lang="en-US" sz="1400" dirty="0" err="1" smtClean="0"/>
              <a:t>nyampe</a:t>
            </a:r>
            <a:r>
              <a:rPr lang="en-US" sz="1400" dirty="0" smtClean="0"/>
              <a:t> TKP, </a:t>
            </a:r>
            <a:r>
              <a:rPr lang="en-US" sz="1400" dirty="0" err="1" smtClean="0"/>
              <a:t>ternyata</a:t>
            </a:r>
            <a:r>
              <a:rPr lang="en-US" sz="1400" dirty="0" smtClean="0"/>
              <a:t> </a:t>
            </a:r>
            <a:r>
              <a:rPr lang="en-US" sz="1400" dirty="0" err="1" smtClean="0"/>
              <a:t>bener</a:t>
            </a:r>
            <a:r>
              <a:rPr lang="en-US" sz="1400" dirty="0" smtClean="0"/>
              <a:t> </a:t>
            </a:r>
            <a:r>
              <a:rPr lang="en-US" sz="1400" dirty="0" err="1" smtClean="0"/>
              <a:t>suara</a:t>
            </a:r>
            <a:r>
              <a:rPr lang="en-US" sz="1400" dirty="0" smtClean="0"/>
              <a:t> </a:t>
            </a:r>
            <a:r>
              <a:rPr lang="en-US" sz="1400" dirty="0" err="1" smtClean="0"/>
              <a:t>bayi</a:t>
            </a:r>
            <a:r>
              <a:rPr lang="en-US" sz="1400" dirty="0" smtClean="0"/>
              <a:t>, </a:t>
            </a:r>
            <a:r>
              <a:rPr lang="en-US" sz="1400" dirty="0" err="1" smtClean="0"/>
              <a:t>terus</a:t>
            </a:r>
            <a:r>
              <a:rPr lang="en-US" sz="1400" dirty="0" smtClean="0"/>
              <a:t> </a:t>
            </a:r>
            <a:r>
              <a:rPr lang="en-US" sz="1400" dirty="0" err="1" smtClean="0"/>
              <a:t>dia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sanggup</a:t>
            </a:r>
            <a:r>
              <a:rPr lang="en-US" sz="1400" dirty="0" smtClean="0"/>
              <a:t> </a:t>
            </a:r>
            <a:r>
              <a:rPr lang="en-US" sz="1400" dirty="0" err="1" smtClean="0"/>
              <a:t>mau</a:t>
            </a:r>
            <a:r>
              <a:rPr lang="en-US" sz="1400" dirty="0" smtClean="0"/>
              <a:t> </a:t>
            </a:r>
            <a:r>
              <a:rPr lang="en-US" sz="1400" dirty="0" err="1" smtClean="0"/>
              <a:t>ngambilnya</a:t>
            </a:r>
            <a:r>
              <a:rPr lang="en-US" sz="1400" dirty="0" smtClean="0"/>
              <a:t>. </a:t>
            </a:r>
            <a:r>
              <a:rPr lang="en-US" sz="1400" dirty="0" err="1" smtClean="0"/>
              <a:t>Terus</a:t>
            </a:r>
            <a:r>
              <a:rPr lang="en-US" sz="1400" dirty="0" smtClean="0"/>
              <a:t> </a:t>
            </a:r>
            <a:r>
              <a:rPr lang="en-US" sz="1400" dirty="0" err="1" smtClean="0"/>
              <a:t>ngajakin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pas </a:t>
            </a:r>
            <a:r>
              <a:rPr lang="en-US" sz="1400" dirty="0" err="1" smtClean="0"/>
              <a:t>diliat</a:t>
            </a:r>
            <a:r>
              <a:rPr lang="en-US" sz="1400" dirty="0" smtClean="0"/>
              <a:t> </a:t>
            </a:r>
            <a:r>
              <a:rPr lang="en-US" sz="1400" dirty="0" err="1" smtClean="0"/>
              <a:t>beneran</a:t>
            </a:r>
            <a:r>
              <a:rPr lang="en-US" sz="1400" dirty="0" smtClean="0"/>
              <a:t> </a:t>
            </a:r>
            <a:r>
              <a:rPr lang="en-US" sz="1400" dirty="0" err="1" smtClean="0"/>
              <a:t>bayi</a:t>
            </a:r>
            <a:r>
              <a:rPr lang="en-US" sz="1400" dirty="0" smtClean="0"/>
              <a:t>," </a:t>
            </a:r>
            <a:r>
              <a:rPr lang="en-US" sz="1400" dirty="0" err="1" smtClean="0"/>
              <a:t>ujarnya.Setelah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,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bersama</a:t>
            </a:r>
            <a:r>
              <a:rPr lang="en-US" sz="1400" dirty="0" smtClean="0"/>
              <a:t> </a:t>
            </a:r>
            <a:r>
              <a:rPr lang="en-US" sz="1400" dirty="0" err="1" smtClean="0"/>
              <a:t>Bhabinkamtibmas</a:t>
            </a:r>
            <a:r>
              <a:rPr lang="en-US" sz="1400" dirty="0" smtClean="0"/>
              <a:t> </a:t>
            </a:r>
            <a:r>
              <a:rPr lang="en-US" sz="1400" dirty="0" err="1" smtClean="0"/>
              <a:t>setempat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r>
              <a:rPr lang="en-US" sz="1400" dirty="0" smtClean="0"/>
              <a:t> </a:t>
            </a:r>
            <a:r>
              <a:rPr lang="en-US" sz="1400" dirty="0" err="1" smtClean="0"/>
              <a:t>membawa</a:t>
            </a:r>
            <a:r>
              <a:rPr lang="en-US" sz="1400" dirty="0" smtClean="0"/>
              <a:t> </a:t>
            </a:r>
            <a:r>
              <a:rPr lang="en-US" sz="1400" dirty="0" err="1" smtClean="0"/>
              <a:t>bayi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puskesmas</a:t>
            </a:r>
            <a:r>
              <a:rPr lang="en-US" sz="1400" dirty="0" smtClean="0"/>
              <a:t> </a:t>
            </a:r>
            <a:r>
              <a:rPr lang="en-US" sz="1400" dirty="0" err="1" smtClean="0"/>
              <a:t>terdekat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mendapatkan</a:t>
            </a:r>
            <a:r>
              <a:rPr lang="en-US" sz="1400" dirty="0" smtClean="0"/>
              <a:t> </a:t>
            </a:r>
            <a:r>
              <a:rPr lang="en-US" sz="1400" dirty="0" err="1" smtClean="0"/>
              <a:t>perawatan</a:t>
            </a:r>
            <a:r>
              <a:rPr lang="en-US" sz="1400" dirty="0" smtClean="0"/>
              <a:t> </a:t>
            </a:r>
            <a:r>
              <a:rPr lang="en-US" sz="1400" dirty="0" err="1" smtClean="0"/>
              <a:t>intensif</a:t>
            </a:r>
            <a:r>
              <a:rPr lang="en-US" sz="1400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Berita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layaknya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</a:t>
            </a:r>
            <a:r>
              <a:rPr lang="en-US" sz="1400" dirty="0" err="1" smtClean="0"/>
              <a:t>menemukan</a:t>
            </a:r>
            <a:r>
              <a:rPr lang="en-US" sz="1400" dirty="0" smtClean="0"/>
              <a:t> </a:t>
            </a:r>
            <a:r>
              <a:rPr lang="en-US" sz="1400" dirty="0" err="1" smtClean="0"/>
              <a:t>barang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diceritakan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teman</a:t>
            </a:r>
            <a:r>
              <a:rPr lang="en-US" sz="1400" dirty="0" smtClean="0"/>
              <a:t> </a:t>
            </a:r>
            <a:r>
              <a:rPr lang="en-US" sz="1400" dirty="0" err="1" smtClean="0"/>
              <a:t>setongkrongan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 smtClean="0"/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611560" y="714200"/>
            <a:ext cx="7818315" cy="1706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ID" sz="1800" b="1" dirty="0" smtClean="0">
                <a:latin typeface="Franklin Gothic Medium" pitchFamily="34" charset="0"/>
              </a:rPr>
              <a:t>1. </a:t>
            </a:r>
            <a:r>
              <a:rPr lang="en-ID" sz="1800" b="1" dirty="0" err="1" smtClean="0">
                <a:latin typeface="Franklin Gothic Medium" pitchFamily="34" charset="0"/>
              </a:rPr>
              <a:t>Judul</a:t>
            </a:r>
            <a:r>
              <a:rPr lang="en-ID" sz="1800" b="1" dirty="0" smtClean="0">
                <a:latin typeface="Franklin Gothic Medium" pitchFamily="34" charset="0"/>
              </a:rPr>
              <a:t> </a:t>
            </a:r>
            <a:r>
              <a:rPr lang="en-ID" sz="1800" b="1" dirty="0" err="1" smtClean="0">
                <a:latin typeface="Franklin Gothic Medium" pitchFamily="34" charset="0"/>
              </a:rPr>
              <a:t>menarik</a:t>
            </a:r>
            <a:r>
              <a:rPr lang="en-ID" sz="1800" b="1" dirty="0" smtClean="0">
                <a:latin typeface="Franklin Gothic Medium" pitchFamily="34" charset="0"/>
              </a:rPr>
              <a:t> </a:t>
            </a:r>
            <a:r>
              <a:rPr lang="en-ID" sz="1800" b="1" dirty="0" err="1" smtClean="0">
                <a:latin typeface="Franklin Gothic Medium" pitchFamily="34" charset="0"/>
              </a:rPr>
              <a:t>isi</a:t>
            </a:r>
            <a:r>
              <a:rPr lang="en-ID" sz="1800" b="1" dirty="0" smtClean="0">
                <a:latin typeface="Franklin Gothic Medium" pitchFamily="34" charset="0"/>
              </a:rPr>
              <a:t> </a:t>
            </a:r>
            <a:r>
              <a:rPr lang="en-ID" sz="1800" b="1" dirty="0" err="1" smtClean="0">
                <a:latin typeface="Franklin Gothic Medium" pitchFamily="34" charset="0"/>
              </a:rPr>
              <a:t>biasa</a:t>
            </a:r>
            <a:r>
              <a:rPr lang="en-ID" sz="1800" b="1" dirty="0" smtClean="0">
                <a:latin typeface="Franklin Gothic Medium" pitchFamily="34" charset="0"/>
              </a:rPr>
              <a:t/>
            </a:r>
            <a:br>
              <a:rPr lang="en-ID" sz="1800" b="1" dirty="0" smtClean="0">
                <a:latin typeface="Franklin Gothic Medium" pitchFamily="34" charset="0"/>
              </a:rPr>
            </a:br>
            <a:r>
              <a:rPr lang="en-ID" sz="1800" b="1" dirty="0" smtClean="0">
                <a:latin typeface="Franklin Gothic Medium" pitchFamily="34" charset="0"/>
                <a:hlinkClick r:id="rId3"/>
              </a:rPr>
              <a:t>https</a:t>
            </a:r>
            <a:r>
              <a:rPr lang="en-ID" sz="1800" b="1" dirty="0" smtClean="0">
                <a:latin typeface="Franklin Gothic Medium" pitchFamily="34" charset="0"/>
                <a:hlinkClick r:id="rId3"/>
              </a:rPr>
              <a:t>://</a:t>
            </a:r>
            <a:r>
              <a:rPr lang="en-ID" sz="1800" b="1" dirty="0" smtClean="0">
                <a:latin typeface="Franklin Gothic Medium" pitchFamily="34" charset="0"/>
                <a:hlinkClick r:id="rId3"/>
              </a:rPr>
              <a:t>kupastuntas.co/2022/02/24/geger-warga-sukabumi-bandar-lampung-temukan-bayi-tanpa-busana-di-kebun-singkong</a:t>
            </a:r>
            <a:r>
              <a:rPr lang="en-ID" sz="1800" b="1" dirty="0" smtClean="0">
                <a:latin typeface="Franklin Gothic Medium" pitchFamily="34" charset="0"/>
              </a:rPr>
              <a:t/>
            </a:r>
            <a:br>
              <a:rPr lang="en-ID" sz="1800" b="1" dirty="0" smtClean="0">
                <a:latin typeface="Franklin Gothic Medium" pitchFamily="34" charset="0"/>
              </a:rPr>
            </a:br>
            <a:r>
              <a:rPr lang="en-ID" sz="1800" b="1" dirty="0" smtClean="0">
                <a:latin typeface="Franklin Gothic Medium" pitchFamily="34" charset="0"/>
              </a:rPr>
              <a:t/>
            </a:r>
            <a:br>
              <a:rPr lang="en-ID" sz="1800" b="1" dirty="0" smtClean="0">
                <a:latin typeface="Franklin Gothic Medium" pitchFamily="34" charset="0"/>
              </a:rPr>
            </a:br>
            <a:endParaRPr lang="en-US" sz="1800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"/>
          <p:cNvSpPr txBox="1">
            <a:spLocks noGrp="1"/>
          </p:cNvSpPr>
          <p:nvPr>
            <p:ph type="body" idx="1"/>
          </p:nvPr>
        </p:nvSpPr>
        <p:spPr>
          <a:xfrm>
            <a:off x="899592" y="1597533"/>
            <a:ext cx="7344816" cy="46157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sz="1400" dirty="0" smtClean="0"/>
              <a:t>Judul: </a:t>
            </a:r>
            <a:r>
              <a:rPr lang="es-ES" sz="1400" dirty="0" smtClean="0"/>
              <a:t>Liverpool </a:t>
            </a:r>
            <a:r>
              <a:rPr lang="es-ES" sz="1400" dirty="0" err="1" smtClean="0"/>
              <a:t>Bantai</a:t>
            </a:r>
            <a:r>
              <a:rPr lang="es-ES" sz="1400" dirty="0" smtClean="0"/>
              <a:t> Leeds </a:t>
            </a:r>
            <a:r>
              <a:rPr lang="es-ES" sz="1400" dirty="0" err="1" smtClean="0"/>
              <a:t>United</a:t>
            </a:r>
            <a:r>
              <a:rPr lang="es-ES" sz="1400" dirty="0" smtClean="0"/>
              <a:t> </a:t>
            </a:r>
            <a:r>
              <a:rPr lang="es-ES" sz="1400" dirty="0" err="1" smtClean="0"/>
              <a:t>Setengah</a:t>
            </a:r>
            <a:r>
              <a:rPr lang="es-ES" sz="1400" dirty="0" smtClean="0"/>
              <a:t> </a:t>
            </a:r>
            <a:r>
              <a:rPr lang="es-ES" sz="1400" dirty="0" err="1" smtClean="0"/>
              <a:t>Lusin</a:t>
            </a:r>
            <a:r>
              <a:rPr lang="es-ES" sz="1400" dirty="0" smtClean="0"/>
              <a:t>, </a:t>
            </a:r>
            <a:r>
              <a:rPr lang="es-ES" sz="1400" dirty="0" err="1" smtClean="0"/>
              <a:t>Fansnya</a:t>
            </a:r>
            <a:r>
              <a:rPr lang="es-ES" sz="1400" dirty="0" smtClean="0"/>
              <a:t> </a:t>
            </a:r>
            <a:r>
              <a:rPr lang="es-ES" sz="1400" dirty="0" err="1" smtClean="0"/>
              <a:t>Kok</a:t>
            </a:r>
            <a:r>
              <a:rPr lang="es-ES" sz="1400" dirty="0" smtClean="0"/>
              <a:t> </a:t>
            </a:r>
            <a:r>
              <a:rPr lang="es-ES" sz="1400" dirty="0" err="1" smtClean="0"/>
              <a:t>Biasa-biasa</a:t>
            </a:r>
            <a:r>
              <a:rPr lang="es-ES" sz="1400" dirty="0" smtClean="0"/>
              <a:t> Aja Ya</a:t>
            </a:r>
            <a:r>
              <a:rPr lang="es-ES" sz="1400" dirty="0" smtClean="0"/>
              <a:t>?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err="1" smtClean="0"/>
              <a:t>Judul</a:t>
            </a:r>
            <a:r>
              <a:rPr lang="es-ES" sz="1400" dirty="0" smtClean="0"/>
              <a:t> </a:t>
            </a:r>
            <a:r>
              <a:rPr lang="es-ES" sz="1400" dirty="0" err="1" smtClean="0"/>
              <a:t>menggunakan</a:t>
            </a:r>
            <a:r>
              <a:rPr lang="es-ES" sz="1400" dirty="0" smtClean="0"/>
              <a:t> </a:t>
            </a:r>
            <a:r>
              <a:rPr lang="es-ES" sz="1400" dirty="0" err="1" smtClean="0"/>
              <a:t>kalimat</a:t>
            </a:r>
            <a:r>
              <a:rPr lang="es-ES" sz="1400" dirty="0" smtClean="0"/>
              <a:t> </a:t>
            </a:r>
            <a:r>
              <a:rPr lang="es-ES" sz="1400" dirty="0" err="1" smtClean="0"/>
              <a:t>setengah</a:t>
            </a:r>
            <a:r>
              <a:rPr lang="es-ES" sz="1400" dirty="0" smtClean="0"/>
              <a:t> </a:t>
            </a:r>
            <a:r>
              <a:rPr lang="es-ES" sz="1400" dirty="0" err="1" smtClean="0"/>
              <a:t>lusin</a:t>
            </a:r>
            <a:r>
              <a:rPr lang="es-ES" sz="1400" dirty="0" smtClean="0"/>
              <a:t> </a:t>
            </a:r>
            <a:r>
              <a:rPr lang="es-ES" sz="1400" dirty="0" err="1" smtClean="0"/>
              <a:t>serta</a:t>
            </a:r>
            <a:r>
              <a:rPr lang="es-ES" sz="1400" dirty="0" smtClean="0"/>
              <a:t> </a:t>
            </a:r>
            <a:r>
              <a:rPr lang="es-ES" sz="1400" dirty="0" err="1" smtClean="0"/>
              <a:t>Isinya</a:t>
            </a:r>
            <a:r>
              <a:rPr lang="es-ES" sz="1400" dirty="0" smtClean="0"/>
              <a:t> </a:t>
            </a:r>
            <a:r>
              <a:rPr lang="es-ES" sz="1400" dirty="0" err="1" smtClean="0"/>
              <a:t>hanya</a:t>
            </a:r>
            <a:r>
              <a:rPr lang="es-ES" sz="1400" dirty="0" smtClean="0"/>
              <a:t> </a:t>
            </a:r>
            <a:r>
              <a:rPr lang="es-ES" sz="1400" dirty="0" err="1" smtClean="0"/>
              <a:t>mengambil</a:t>
            </a:r>
            <a:r>
              <a:rPr lang="es-ES" sz="1400" dirty="0" smtClean="0"/>
              <a:t> </a:t>
            </a:r>
            <a:r>
              <a:rPr lang="es-ES" sz="1400" dirty="0" err="1" smtClean="0"/>
              <a:t>dari</a:t>
            </a:r>
            <a:r>
              <a:rPr lang="es-ES" sz="1400" dirty="0" smtClean="0"/>
              <a:t> </a:t>
            </a:r>
            <a:r>
              <a:rPr lang="es-ES" sz="1400" dirty="0" err="1" smtClean="0"/>
              <a:t>Twitter</a:t>
            </a:r>
            <a:r>
              <a:rPr lang="es-ES" sz="1400" dirty="0" smtClean="0"/>
              <a:t> </a:t>
            </a:r>
            <a:r>
              <a:rPr lang="es-ES" sz="1400" dirty="0" err="1" smtClean="0"/>
              <a:t>tanpa</a:t>
            </a:r>
            <a:r>
              <a:rPr lang="es-ES" sz="1400" dirty="0" smtClean="0"/>
              <a:t> </a:t>
            </a:r>
            <a:r>
              <a:rPr lang="es-ES" sz="1400" dirty="0" err="1" smtClean="0"/>
              <a:t>dijelaskan</a:t>
            </a:r>
            <a:r>
              <a:rPr lang="es-ES" sz="1400" dirty="0" smtClean="0"/>
              <a:t> </a:t>
            </a:r>
            <a:r>
              <a:rPr lang="es-ES" sz="1400" dirty="0" err="1" smtClean="0"/>
              <a:t>ulang</a:t>
            </a:r>
            <a:endParaRPr lang="es-ES" sz="1400" dirty="0" smtClean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Liverpool </a:t>
            </a:r>
            <a:r>
              <a:rPr lang="es-ES" sz="1400" dirty="0" err="1" smtClean="0"/>
              <a:t>pertandingan</a:t>
            </a:r>
            <a:r>
              <a:rPr lang="es-ES" sz="1400" dirty="0" smtClean="0"/>
              <a:t> </a:t>
            </a:r>
            <a:r>
              <a:rPr lang="es-ES" sz="1400" dirty="0" err="1" smtClean="0"/>
              <a:t>tiga</a:t>
            </a:r>
            <a:r>
              <a:rPr lang="es-ES" sz="1400" dirty="0" smtClean="0"/>
              <a:t> </a:t>
            </a:r>
            <a:r>
              <a:rPr lang="es-ES" sz="1400" dirty="0" err="1" smtClean="0"/>
              <a:t>poin</a:t>
            </a:r>
            <a:r>
              <a:rPr lang="es-ES" sz="1400" dirty="0" smtClean="0"/>
              <a:t> </a:t>
            </a:r>
            <a:r>
              <a:rPr lang="es-ES" sz="1400" dirty="0" err="1" smtClean="0"/>
              <a:t>dari</a:t>
            </a:r>
            <a:r>
              <a:rPr lang="es-ES" sz="1400" dirty="0" smtClean="0"/>
              <a:t> </a:t>
            </a:r>
            <a:r>
              <a:rPr lang="es-ES" sz="1400" dirty="0" err="1" smtClean="0"/>
              <a:t>partai</a:t>
            </a:r>
            <a:r>
              <a:rPr lang="es-ES" sz="1400" dirty="0" smtClean="0"/>
              <a:t> tunda ke-19 Premier League </a:t>
            </a:r>
            <a:r>
              <a:rPr lang="es-ES" sz="1400" dirty="0" err="1" smtClean="0"/>
              <a:t>dengan</a:t>
            </a:r>
            <a:r>
              <a:rPr lang="es-ES" sz="1400" dirty="0" smtClean="0"/>
              <a:t> cara yang </a:t>
            </a:r>
            <a:r>
              <a:rPr lang="es-ES" sz="1400" dirty="0" err="1" smtClean="0"/>
              <a:t>tak</a:t>
            </a:r>
            <a:r>
              <a:rPr lang="es-ES" sz="1400" dirty="0" smtClean="0"/>
              <a:t> </a:t>
            </a:r>
            <a:r>
              <a:rPr lang="es-ES" sz="1400" dirty="0" err="1" smtClean="0"/>
              <a:t>biasa</a:t>
            </a:r>
            <a:r>
              <a:rPr lang="es-ES" sz="1400" dirty="0" smtClean="0"/>
              <a:t>. </a:t>
            </a:r>
            <a:r>
              <a:rPr lang="es-ES" sz="1400" dirty="0" err="1" smtClean="0"/>
              <a:t>Menjamu</a:t>
            </a:r>
            <a:r>
              <a:rPr lang="es-ES" sz="1400" dirty="0" smtClean="0"/>
              <a:t> Leeds </a:t>
            </a:r>
            <a:r>
              <a:rPr lang="es-ES" sz="1400" dirty="0" err="1" smtClean="0"/>
              <a:t>United</a:t>
            </a:r>
            <a:r>
              <a:rPr lang="es-ES" sz="1400" dirty="0" smtClean="0"/>
              <a:t> di </a:t>
            </a:r>
            <a:r>
              <a:rPr lang="es-ES" sz="1400" dirty="0" err="1" smtClean="0"/>
              <a:t>Anfield</a:t>
            </a:r>
            <a:r>
              <a:rPr lang="es-ES" sz="1400" dirty="0" smtClean="0"/>
              <a:t>, </a:t>
            </a:r>
            <a:r>
              <a:rPr lang="es-ES" sz="1400" dirty="0" err="1" smtClean="0"/>
              <a:t>Kamis</a:t>
            </a:r>
            <a:r>
              <a:rPr lang="es-ES" sz="1400" dirty="0" smtClean="0"/>
              <a:t> (24/2/2022) </a:t>
            </a:r>
            <a:r>
              <a:rPr lang="es-ES" sz="1400" dirty="0" err="1" smtClean="0"/>
              <a:t>dini</a:t>
            </a:r>
            <a:r>
              <a:rPr lang="es-ES" sz="1400" dirty="0" smtClean="0"/>
              <a:t> </a:t>
            </a:r>
            <a:r>
              <a:rPr lang="es-ES" sz="1400" dirty="0" err="1" smtClean="0"/>
              <a:t>hari</a:t>
            </a:r>
            <a:r>
              <a:rPr lang="es-ES" sz="1400" dirty="0" smtClean="0"/>
              <a:t> </a:t>
            </a:r>
            <a:r>
              <a:rPr lang="es-ES" sz="1400" dirty="0" err="1" smtClean="0"/>
              <a:t>tadi</a:t>
            </a:r>
            <a:r>
              <a:rPr lang="es-ES" sz="1400" dirty="0" smtClean="0"/>
              <a:t>, </a:t>
            </a:r>
            <a:r>
              <a:rPr lang="es-ES" sz="1400" dirty="0" err="1" smtClean="0"/>
              <a:t>klub</a:t>
            </a:r>
            <a:r>
              <a:rPr lang="es-ES" sz="1400" dirty="0" smtClean="0"/>
              <a:t> </a:t>
            </a:r>
            <a:r>
              <a:rPr lang="es-ES" sz="1400" dirty="0" err="1" smtClean="0"/>
              <a:t>berjuluk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Reds</a:t>
            </a:r>
            <a:r>
              <a:rPr lang="es-ES" sz="1400" dirty="0" smtClean="0"/>
              <a:t> </a:t>
            </a:r>
            <a:r>
              <a:rPr lang="es-ES" sz="1400" dirty="0" err="1" smtClean="0"/>
              <a:t>menang</a:t>
            </a:r>
            <a:r>
              <a:rPr lang="es-ES" sz="1400" dirty="0" smtClean="0"/>
              <a:t> </a:t>
            </a:r>
            <a:r>
              <a:rPr lang="es-ES" sz="1400" dirty="0" err="1" smtClean="0"/>
              <a:t>dengan</a:t>
            </a:r>
            <a:r>
              <a:rPr lang="es-ES" sz="1400" dirty="0" smtClean="0"/>
              <a:t> </a:t>
            </a:r>
            <a:r>
              <a:rPr lang="es-ES" sz="1400" dirty="0" err="1" smtClean="0"/>
              <a:t>skor</a:t>
            </a:r>
            <a:r>
              <a:rPr lang="es-ES" sz="1400" dirty="0" smtClean="0"/>
              <a:t> </a:t>
            </a:r>
            <a:r>
              <a:rPr lang="es-ES" sz="1400" dirty="0" err="1" smtClean="0"/>
              <a:t>telak</a:t>
            </a:r>
            <a:r>
              <a:rPr lang="es-ES" sz="1400" dirty="0" smtClean="0"/>
              <a:t> 6-0.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 smtClean="0"/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611560" y="404664"/>
            <a:ext cx="7818315" cy="22322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nl-NL" sz="1800" b="1" dirty="0" smtClean="0"/>
              <a:t>2. Judul </a:t>
            </a:r>
            <a:r>
              <a:rPr lang="nl-NL" sz="1800" b="1" dirty="0" smtClean="0"/>
              <a:t>dan isi tidak menarik</a:t>
            </a:r>
            <a:br>
              <a:rPr lang="nl-NL" sz="1800" b="1" dirty="0" smtClean="0"/>
            </a:br>
            <a:r>
              <a:rPr lang="nl-NL" sz="1800" b="1" dirty="0" smtClean="0"/>
              <a:t>https://m.bola.net/amp/inggris/liverpool-bantai-leeds-united-setengah-lusin-fansnya-kok-biasa-biasa-aja-ya-89da73.html</a:t>
            </a:r>
            <a:endParaRPr lang="nl-NL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"/>
          <p:cNvSpPr txBox="1">
            <a:spLocks noGrp="1"/>
          </p:cNvSpPr>
          <p:nvPr>
            <p:ph type="body" idx="1"/>
          </p:nvPr>
        </p:nvSpPr>
        <p:spPr>
          <a:xfrm>
            <a:off x="899592" y="1597533"/>
            <a:ext cx="7344816" cy="46157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400" dirty="0" err="1" smtClean="0"/>
              <a:t>Judul</a:t>
            </a:r>
            <a:r>
              <a:rPr lang="en-US" sz="1400" dirty="0" smtClean="0"/>
              <a:t>: </a:t>
            </a:r>
            <a:r>
              <a:rPr lang="en-US" sz="1400" dirty="0" err="1" smtClean="0"/>
              <a:t>Rusia</a:t>
            </a:r>
            <a:r>
              <a:rPr lang="en-US" sz="1400" dirty="0" smtClean="0"/>
              <a:t> </a:t>
            </a:r>
            <a:r>
              <a:rPr lang="en-US" sz="1400" dirty="0" err="1" smtClean="0"/>
              <a:t>Masuk</a:t>
            </a:r>
            <a:r>
              <a:rPr lang="en-US" sz="1400" dirty="0" smtClean="0"/>
              <a:t> </a:t>
            </a:r>
            <a:r>
              <a:rPr lang="en-US" sz="1400" dirty="0" err="1" smtClean="0"/>
              <a:t>Ibu</a:t>
            </a:r>
            <a:r>
              <a:rPr lang="en-US" sz="1400" dirty="0" smtClean="0"/>
              <a:t> Kota </a:t>
            </a:r>
            <a:r>
              <a:rPr lang="en-US" sz="1400" dirty="0" err="1" smtClean="0"/>
              <a:t>Ukraina</a:t>
            </a:r>
            <a:r>
              <a:rPr lang="en-US" sz="1400" dirty="0" smtClean="0"/>
              <a:t>,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Diminta</a:t>
            </a:r>
            <a:r>
              <a:rPr lang="en-US" sz="1400" dirty="0" smtClean="0"/>
              <a:t> </a:t>
            </a:r>
            <a:r>
              <a:rPr lang="en-US" sz="1400" dirty="0" err="1" smtClean="0"/>
              <a:t>Lawan</a:t>
            </a:r>
            <a:r>
              <a:rPr lang="en-US" sz="1400" dirty="0" smtClean="0"/>
              <a:t> </a:t>
            </a:r>
            <a:r>
              <a:rPr lang="en-US" sz="1400" dirty="0" err="1" smtClean="0"/>
              <a:t>Pakai</a:t>
            </a:r>
            <a:r>
              <a:rPr lang="en-US" sz="1400" dirty="0" smtClean="0"/>
              <a:t> </a:t>
            </a:r>
            <a:r>
              <a:rPr lang="en-US" sz="1400" dirty="0" smtClean="0"/>
              <a:t>Molotov</a:t>
            </a:r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berita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berisi</a:t>
            </a:r>
            <a:r>
              <a:rPr lang="en-US" sz="1400" dirty="0" smtClean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</a:t>
            </a:r>
            <a:r>
              <a:rPr lang="en-US" sz="1400" dirty="0" err="1" smtClean="0"/>
              <a:t>berita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memang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saat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sedang</a:t>
            </a:r>
            <a:r>
              <a:rPr lang="en-US" sz="1400" dirty="0" smtClean="0"/>
              <a:t> </a:t>
            </a:r>
            <a:r>
              <a:rPr lang="en-US" sz="1400" dirty="0" err="1" smtClean="0"/>
              <a:t>ramai</a:t>
            </a:r>
            <a:r>
              <a:rPr lang="en-US" sz="1400" dirty="0" smtClean="0"/>
              <a:t> </a:t>
            </a:r>
            <a:r>
              <a:rPr lang="en-US" sz="1400" dirty="0" err="1" smtClean="0"/>
              <a:t>diperbincangkan</a:t>
            </a:r>
            <a:r>
              <a:rPr lang="en-US" sz="1400" dirty="0" smtClean="0"/>
              <a:t>,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artikel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berisi</a:t>
            </a:r>
            <a:r>
              <a:rPr lang="en-US" sz="1400" dirty="0" smtClean="0"/>
              <a:t> </a:t>
            </a:r>
            <a:r>
              <a:rPr lang="en-US" sz="1400" dirty="0" err="1" smtClean="0"/>
              <a:t>kebenaran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</a:t>
            </a:r>
            <a:r>
              <a:rPr lang="en-US" sz="1400" dirty="0" err="1" smtClean="0"/>
              <a:t>fakta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menarik</a:t>
            </a:r>
            <a:r>
              <a:rPr lang="en-US" sz="1400" dirty="0" smtClean="0"/>
              <a:t>. </a:t>
            </a:r>
            <a:br>
              <a:rPr lang="en-US" sz="1400" dirty="0" smtClean="0"/>
            </a:br>
            <a:endParaRPr lang="en-US" sz="1400" dirty="0" smtClean="0"/>
          </a:p>
          <a:p>
            <a:pPr marL="0" lvl="0" indent="0">
              <a:buNone/>
            </a:pPr>
            <a:r>
              <a:rPr lang="en-US" sz="1400" dirty="0" smtClean="0"/>
              <a:t>"</a:t>
            </a:r>
            <a:r>
              <a:rPr lang="en-US" sz="1400" dirty="0" err="1" smtClean="0"/>
              <a:t>Kami</a:t>
            </a:r>
            <a:r>
              <a:rPr lang="en-US" sz="1400" dirty="0" smtClean="0"/>
              <a:t> </a:t>
            </a:r>
            <a:r>
              <a:rPr lang="en-US" sz="1400" dirty="0" err="1" smtClean="0"/>
              <a:t>mendesak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menginformasikan</a:t>
            </a:r>
            <a:r>
              <a:rPr lang="en-US" sz="1400" dirty="0" smtClean="0"/>
              <a:t> </a:t>
            </a:r>
            <a:r>
              <a:rPr lang="en-US" sz="1400" dirty="0" err="1" smtClean="0"/>
              <a:t>pergerakan</a:t>
            </a:r>
            <a:r>
              <a:rPr lang="en-US" sz="1400" dirty="0" smtClean="0"/>
              <a:t> </a:t>
            </a:r>
            <a:r>
              <a:rPr lang="en-US" sz="1400" dirty="0" err="1" smtClean="0"/>
              <a:t>pasukan</a:t>
            </a:r>
            <a:r>
              <a:rPr lang="en-US" sz="1400" dirty="0" smtClean="0"/>
              <a:t>,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</a:t>
            </a:r>
            <a:r>
              <a:rPr lang="en-US" sz="1400" dirty="0" err="1" smtClean="0"/>
              <a:t>bom</a:t>
            </a:r>
            <a:r>
              <a:rPr lang="en-US" sz="1400" dirty="0" smtClean="0"/>
              <a:t> </a:t>
            </a:r>
            <a:r>
              <a:rPr lang="en-US" sz="1400" dirty="0" err="1" smtClean="0"/>
              <a:t>molotov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melawan</a:t>
            </a:r>
            <a:r>
              <a:rPr lang="en-US" sz="1400" dirty="0" smtClean="0"/>
              <a:t> </a:t>
            </a:r>
            <a:r>
              <a:rPr lang="en-US" sz="1400" dirty="0" err="1" smtClean="0"/>
              <a:t>musuh</a:t>
            </a:r>
            <a:r>
              <a:rPr lang="en-US" sz="1400" dirty="0" smtClean="0"/>
              <a:t>," </a:t>
            </a:r>
            <a:r>
              <a:rPr lang="en-US" sz="1400" dirty="0" err="1" smtClean="0"/>
              <a:t>demikian</a:t>
            </a:r>
            <a:r>
              <a:rPr lang="en-US" sz="1400" dirty="0" smtClean="0"/>
              <a:t> </a:t>
            </a:r>
            <a:r>
              <a:rPr lang="en-US" sz="1400" dirty="0" err="1" smtClean="0"/>
              <a:t>pernyataan</a:t>
            </a:r>
            <a:r>
              <a:rPr lang="en-US" sz="1400" dirty="0" smtClean="0"/>
              <a:t> </a:t>
            </a:r>
            <a:r>
              <a:rPr lang="en-US" sz="1400" dirty="0" err="1" smtClean="0"/>
              <a:t>Kementerian</a:t>
            </a:r>
            <a:r>
              <a:rPr lang="en-US" sz="1400" dirty="0" smtClean="0"/>
              <a:t> </a:t>
            </a:r>
            <a:r>
              <a:rPr lang="en-US" sz="1400" dirty="0" err="1" smtClean="0"/>
              <a:t>Pertahanan</a:t>
            </a:r>
            <a:r>
              <a:rPr lang="en-US" sz="1400" dirty="0" smtClean="0"/>
              <a:t> </a:t>
            </a:r>
            <a:r>
              <a:rPr lang="en-US" sz="1400" dirty="0" err="1" smtClean="0"/>
              <a:t>Ukraina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 smtClean="0"/>
              <a:t>Rusia</a:t>
            </a:r>
            <a:r>
              <a:rPr lang="en-US" sz="1400" dirty="0" smtClean="0"/>
              <a:t> </a:t>
            </a:r>
            <a:r>
              <a:rPr lang="en-US" sz="1400" dirty="0" err="1" smtClean="0"/>
              <a:t>mengklaim</a:t>
            </a:r>
            <a:r>
              <a:rPr lang="en-US" sz="1400" dirty="0" smtClean="0"/>
              <a:t>, </a:t>
            </a:r>
            <a:r>
              <a:rPr lang="en-US" sz="1400" dirty="0" err="1" smtClean="0"/>
              <a:t>mereka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menargetkan</a:t>
            </a:r>
            <a:r>
              <a:rPr lang="en-US" sz="1400" dirty="0" smtClean="0"/>
              <a:t> </a:t>
            </a:r>
            <a:r>
              <a:rPr lang="en-US" sz="1400" dirty="0" err="1" smtClean="0"/>
              <a:t>instalasi</a:t>
            </a:r>
            <a:r>
              <a:rPr lang="en-US" sz="1400" dirty="0" smtClean="0"/>
              <a:t> </a:t>
            </a:r>
            <a:r>
              <a:rPr lang="en-US" sz="1400" dirty="0" err="1" smtClean="0"/>
              <a:t>militer</a:t>
            </a:r>
            <a:r>
              <a:rPr lang="en-US" sz="1400" dirty="0" smtClean="0"/>
              <a:t> </a:t>
            </a:r>
            <a:r>
              <a:rPr lang="en-US" sz="1400" dirty="0" err="1" smtClean="0"/>
              <a:t>Ukraina</a:t>
            </a:r>
            <a:r>
              <a:rPr lang="en-US" sz="1400" dirty="0" smtClean="0"/>
              <a:t>. </a:t>
            </a:r>
            <a:r>
              <a:rPr lang="en-US" sz="1400" dirty="0" err="1" smtClean="0"/>
              <a:t>Namun</a:t>
            </a:r>
            <a:r>
              <a:rPr lang="en-US" sz="1400" dirty="0" smtClean="0"/>
              <a:t>, </a:t>
            </a:r>
            <a:r>
              <a:rPr lang="en-US" sz="1400" dirty="0" err="1" smtClean="0"/>
              <a:t>Presiden</a:t>
            </a:r>
            <a:r>
              <a:rPr lang="en-US" sz="1400" dirty="0" smtClean="0"/>
              <a:t> </a:t>
            </a:r>
            <a:r>
              <a:rPr lang="en-US" sz="1400" dirty="0" err="1" smtClean="0"/>
              <a:t>Ukraina</a:t>
            </a:r>
            <a:r>
              <a:rPr lang="en-US" sz="1400" dirty="0" smtClean="0"/>
              <a:t>, </a:t>
            </a:r>
            <a:r>
              <a:rPr lang="en-US" sz="1400" dirty="0" err="1" smtClean="0"/>
              <a:t>Volodymyr</a:t>
            </a:r>
            <a:r>
              <a:rPr lang="en-US" sz="1400" dirty="0" smtClean="0"/>
              <a:t> </a:t>
            </a:r>
            <a:r>
              <a:rPr lang="en-US" sz="1400" dirty="0" err="1" smtClean="0"/>
              <a:t>Zelensky</a:t>
            </a:r>
            <a:r>
              <a:rPr lang="en-US" sz="1400" dirty="0" smtClean="0"/>
              <a:t>, </a:t>
            </a:r>
            <a:r>
              <a:rPr lang="en-US" sz="1400" dirty="0" err="1" smtClean="0"/>
              <a:t>mengatakan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Rusia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menyerbu</a:t>
            </a:r>
            <a:r>
              <a:rPr lang="en-US" sz="1400" dirty="0" smtClean="0"/>
              <a:t> area-area </a:t>
            </a:r>
            <a:r>
              <a:rPr lang="en-US" sz="1400" dirty="0" err="1" smtClean="0"/>
              <a:t>sipil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 smtClean="0"/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714175" y="714200"/>
            <a:ext cx="7715700" cy="986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ID" sz="1800" b="1" dirty="0" smtClean="0">
                <a:latin typeface="Franklin Gothic Medium" pitchFamily="34" charset="0"/>
              </a:rPr>
              <a:t>3. </a:t>
            </a:r>
            <a:r>
              <a:rPr lang="en-ID" sz="1800" b="1" dirty="0" smtClean="0">
                <a:latin typeface="Franklin Gothic Medium" pitchFamily="34" charset="0"/>
              </a:rPr>
              <a:t> </a:t>
            </a:r>
            <a:r>
              <a:rPr lang="en-US" sz="1800" dirty="0" err="1" smtClean="0"/>
              <a:t>Judul</a:t>
            </a:r>
            <a:r>
              <a:rPr lang="en-US" sz="1800" dirty="0" smtClean="0"/>
              <a:t> </a:t>
            </a:r>
            <a:r>
              <a:rPr lang="en-US" sz="1800" dirty="0" err="1" smtClean="0"/>
              <a:t>menarik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https://www.cnnindonesia.com/internasional/20220225153215-134-764118/rusia-masuk-ibu-kota-ukraina-warga-diminta-lawan-pakai-molotov</a:t>
            </a:r>
            <a:endParaRPr lang="en-US" sz="1800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285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Vintage Photo Album For Education by Slidesgo</vt:lpstr>
      <vt:lpstr>Slide 1</vt:lpstr>
      <vt:lpstr>1. Judul menarik isi biasa https://kupastuntas.co/2022/02/24/geger-warga-sukabumi-bandar-lampung-temukan-bayi-tanpa-busana-di-kebun-singkong  </vt:lpstr>
      <vt:lpstr>2. Judul dan isi tidak menarik https://m.bola.net/amp/inggris/liverpool-bantai-leeds-united-setengah-lusin-fansnya-kok-biasa-biasa-aja-ya-89da73.html</vt:lpstr>
      <vt:lpstr>3.  Judul menarik isi sesuai https://www.cnnindonesia.com/internasional/20220225153215-134-764118/rusia-masuk-ibu-kota-ukraina-warga-diminta-lawan-pakai-molotov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Ulul Shofia</dc:creator>
  <cp:lastModifiedBy>Ulul Shofia</cp:lastModifiedBy>
  <cp:revision>4</cp:revision>
  <dcterms:created xsi:type="dcterms:W3CDTF">2022-03-05T03:18:40Z</dcterms:created>
  <dcterms:modified xsi:type="dcterms:W3CDTF">2022-03-05T04:03:07Z</dcterms:modified>
</cp:coreProperties>
</file>