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85" r:id="rId6"/>
    <p:sldId id="289" r:id="rId7"/>
    <p:sldId id="29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4128" userDrawn="1">
          <p15:clr>
            <a:srgbClr val="A4A3A4"/>
          </p15:clr>
        </p15:guide>
        <p15:guide id="2" orient="horz" pos="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A5A5"/>
    <a:srgbClr val="BEB9AA"/>
    <a:srgbClr val="C0C9C2"/>
    <a:srgbClr val="AA9D92"/>
    <a:srgbClr val="F2F1EE"/>
    <a:srgbClr val="D8D2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3595" autoAdjust="0"/>
  </p:normalViewPr>
  <p:slideViewPr>
    <p:cSldViewPr snapToGrid="0">
      <p:cViewPr varScale="1">
        <p:scale>
          <a:sx n="74" d="100"/>
          <a:sy n="74" d="100"/>
        </p:scale>
        <p:origin x="498" y="54"/>
      </p:cViewPr>
      <p:guideLst>
        <p:guide pos="4128"/>
        <p:guide orient="horz" pos="960"/>
      </p:guideLst>
    </p:cSldViewPr>
  </p:slideViewPr>
  <p:outlineViewPr>
    <p:cViewPr>
      <p:scale>
        <a:sx n="33" d="100"/>
        <a:sy n="33" d="100"/>
      </p:scale>
      <p:origin x="0" y="-402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2299" y="4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56E6020-4209-49A3-9DC4-18264096E79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797462-F1DD-4E64-BC14-F17A0F34B5A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32FC57-E1F8-4F59-A87C-2833007EAF57}" type="datetimeFigureOut">
              <a:rPr lang="en-US" smtClean="0"/>
              <a:t>3/5/2022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75F0E3-AC70-4B5A-BCEB-9E3C021C86A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8F68B5-925F-4468-95B3-EA77C29C342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8A06BE-7519-4B21-9E1D-AE6D6E69C3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3830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8ACAC0-59EA-4916-9995-398D6BEB88C3}" type="datetimeFigureOut">
              <a:rPr lang="en-US" smtClean="0"/>
              <a:t>3/5/2022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9B2C62-FE30-453D-946B-754E9E42C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326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Line spacing + Page numbers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9B2C62-FE30-453D-946B-754E9E42C84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375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21">
            <a:extLst>
              <a:ext uri="{FF2B5EF4-FFF2-40B4-BE49-F238E27FC236}">
                <a16:creationId xmlns:a16="http://schemas.microsoft.com/office/drawing/2014/main" id="{F2964EA8-200F-47C5-90C2-1DBA3D6D7CD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28700" y="5078187"/>
            <a:ext cx="3222058" cy="964620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400">
                <a:solidFill>
                  <a:schemeClr val="bg2">
                    <a:lumMod val="50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bg2">
                    <a:lumMod val="50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bg2">
                    <a:lumMod val="50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Picture Placeholder 19">
            <a:extLst>
              <a:ext uri="{FF2B5EF4-FFF2-40B4-BE49-F238E27FC236}">
                <a16:creationId xmlns:a16="http://schemas.microsoft.com/office/drawing/2014/main" id="{7878E298-5074-4E51-993E-34931A897F1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21413" y="0"/>
            <a:ext cx="4941887" cy="5726113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2D26D0E-18C6-4DB1-B3A5-75E29BD65B17}"/>
              </a:ext>
            </a:extLst>
          </p:cNvPr>
          <p:cNvCxnSpPr>
            <a:cxnSpLocks/>
          </p:cNvCxnSpPr>
          <p:nvPr userDrawn="1"/>
        </p:nvCxnSpPr>
        <p:spPr>
          <a:xfrm>
            <a:off x="1028700" y="457211"/>
            <a:ext cx="1142999" cy="0"/>
          </a:xfrm>
          <a:prstGeom prst="line">
            <a:avLst/>
          </a:prstGeom>
          <a:noFill/>
          <a:ln w="15875" cap="flat" cmpd="sng" algn="ctr">
            <a:solidFill>
              <a:schemeClr val="accent2">
                <a:lumMod val="50000"/>
              </a:schemeClr>
            </a:solidFill>
            <a:prstDash val="solid"/>
            <a:miter lim="800000"/>
          </a:ln>
          <a:effectLst/>
        </p:spPr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3989B90B-5C3C-4760-9360-5AE10BF87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513" y="876299"/>
            <a:ext cx="5181486" cy="2242441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90000"/>
              </a:lnSpc>
              <a:defRPr lang="en-US" sz="7200">
                <a:solidFill>
                  <a:schemeClr val="accent2">
                    <a:lumMod val="50000"/>
                  </a:schemeClr>
                </a:solidFill>
                <a:ea typeface="+mn-ea"/>
                <a:cs typeface="+mn-cs"/>
              </a:defRPr>
            </a:lvl1pPr>
          </a:lstStyle>
          <a:p>
            <a:pPr marL="0" lvl="0" indent="0">
              <a:lnSpc>
                <a:spcPts val="65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4985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 Colum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0337C3D7-7DDB-42A8-901A-EC153DD2745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10300" y="0"/>
            <a:ext cx="4953000" cy="3302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B95226-A076-4D55-B408-1389A2F8C7A0}"/>
              </a:ext>
            </a:extLst>
          </p:cNvPr>
          <p:cNvSpPr>
            <a:spLocks noGrp="1"/>
          </p:cNvSpPr>
          <p:nvPr>
            <p:ph idx="4294967295" hasCustomPrompt="1"/>
          </p:nvPr>
        </p:nvSpPr>
        <p:spPr>
          <a:xfrm>
            <a:off x="1028700" y="3556002"/>
            <a:ext cx="3108960" cy="2286000"/>
          </a:xfrm>
        </p:spPr>
        <p:txBody>
          <a:bodyPr>
            <a:normAutofit/>
          </a:bodyPr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0C9C2">
                    <a:lumMod val="50000"/>
                  </a:srgbClr>
                </a:solidFill>
                <a:effectLst/>
                <a:uLnTx/>
                <a:uFillTx/>
                <a:latin typeface="Biome Light" panose="020B0303030204020804" pitchFamily="34" charset="0"/>
                <a:ea typeface="+mn-ea"/>
                <a:cs typeface="Biome Light" panose="020B0303030204020804" pitchFamily="34" charset="0"/>
              </a:rPr>
              <a:t>Insert text</a:t>
            </a:r>
            <a:endParaRPr lang="en-US" sz="1400" dirty="0">
              <a:solidFill>
                <a:srgbClr val="C0C9C2">
                  <a:lumMod val="50000"/>
                </a:srgbClr>
              </a:solidFill>
              <a:latin typeface="Biome Light" panose="020B0303030204020804" pitchFamily="34" charset="0"/>
              <a:cs typeface="Biome Light" panose="020B03030302040208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C0C9C2">
                  <a:lumMod val="50000"/>
                </a:srgbClr>
              </a:solidFill>
              <a:effectLst/>
              <a:uLnTx/>
              <a:uFillTx/>
              <a:latin typeface="Biome Light" panose="020B0303030204020804" pitchFamily="34" charset="0"/>
              <a:ea typeface="+mn-ea"/>
              <a:cs typeface="Biome Light" panose="020B03030302040208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C0C9C2">
                  <a:lumMod val="50000"/>
                </a:srgbClr>
              </a:solidFill>
              <a:effectLst/>
              <a:uLnTx/>
              <a:uFillTx/>
              <a:latin typeface="Biome Light" panose="020B0303030204020804" pitchFamily="34" charset="0"/>
              <a:ea typeface="+mn-ea"/>
              <a:cs typeface="Biome Light" panose="020B0303030204020804" pitchFamily="34" charset="0"/>
            </a:endParaRPr>
          </a:p>
          <a:p>
            <a:endParaRPr lang="en-US" sz="1600" dirty="0">
              <a:solidFill>
                <a:schemeClr val="tx2">
                  <a:lumMod val="50000"/>
                </a:schemeClr>
              </a:solidFill>
              <a:latin typeface="Biome Light" panose="020B0303030204020804" pitchFamily="34" charset="0"/>
              <a:cs typeface="Biome Light" panose="020B0303030204020804" pitchFamily="34" charset="0"/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86673F10-179D-4539-AA33-AE34EC0457EF}"/>
              </a:ext>
            </a:extLst>
          </p:cNvPr>
          <p:cNvSpPr>
            <a:spLocks noGrp="1"/>
          </p:cNvSpPr>
          <p:nvPr>
            <p:ph idx="4294967295" hasCustomPrompt="1"/>
          </p:nvPr>
        </p:nvSpPr>
        <p:spPr>
          <a:xfrm>
            <a:off x="4541520" y="3556001"/>
            <a:ext cx="3108960" cy="2285999"/>
          </a:xfrm>
        </p:spPr>
        <p:txBody>
          <a:bodyPr>
            <a:normAutofit/>
          </a:bodyPr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0C9C2">
                    <a:lumMod val="50000"/>
                  </a:srgbClr>
                </a:solidFill>
                <a:effectLst/>
                <a:uLnTx/>
                <a:uFillTx/>
                <a:latin typeface="Biome Light" panose="020B0303030204020804" pitchFamily="34" charset="0"/>
                <a:ea typeface="+mn-ea"/>
                <a:cs typeface="Biome Light" panose="020B0303030204020804" pitchFamily="34" charset="0"/>
              </a:rPr>
              <a:t>Insert text</a:t>
            </a:r>
            <a:endParaRPr lang="en-US" sz="1400" dirty="0">
              <a:solidFill>
                <a:srgbClr val="C0C9C2">
                  <a:lumMod val="50000"/>
                </a:srgbClr>
              </a:solidFill>
              <a:latin typeface="Biome Light" panose="020B0303030204020804" pitchFamily="34" charset="0"/>
              <a:cs typeface="Biome Light" panose="020B03030302040208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C0C9C2">
                  <a:lumMod val="50000"/>
                </a:srgbClr>
              </a:solidFill>
              <a:effectLst/>
              <a:uLnTx/>
              <a:uFillTx/>
              <a:latin typeface="Biome Light" panose="020B0303030204020804" pitchFamily="34" charset="0"/>
              <a:ea typeface="+mn-ea"/>
              <a:cs typeface="Biome Light" panose="020B03030302040208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C0C9C2">
                  <a:lumMod val="50000"/>
                </a:srgbClr>
              </a:solidFill>
              <a:effectLst/>
              <a:uLnTx/>
              <a:uFillTx/>
              <a:latin typeface="Biome Light" panose="020B0303030204020804" pitchFamily="34" charset="0"/>
              <a:ea typeface="+mn-ea"/>
              <a:cs typeface="Biome Light" panose="020B0303030204020804" pitchFamily="34" charset="0"/>
            </a:endParaRPr>
          </a:p>
          <a:p>
            <a:endParaRPr lang="en-US" sz="1600" dirty="0">
              <a:solidFill>
                <a:schemeClr val="tx2">
                  <a:lumMod val="50000"/>
                </a:schemeClr>
              </a:solidFill>
              <a:latin typeface="Biome Light" panose="020B0303030204020804" pitchFamily="34" charset="0"/>
              <a:cs typeface="Biome Light" panose="020B0303030204020804" pitchFamily="34" charset="0"/>
            </a:endParaRP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EB6CFC30-1A59-4D28-9E30-0FF7D632C6A2}"/>
              </a:ext>
            </a:extLst>
          </p:cNvPr>
          <p:cNvSpPr>
            <a:spLocks noGrp="1"/>
          </p:cNvSpPr>
          <p:nvPr>
            <p:ph idx="4294967295" hasCustomPrompt="1"/>
          </p:nvPr>
        </p:nvSpPr>
        <p:spPr>
          <a:xfrm>
            <a:off x="8054340" y="3556001"/>
            <a:ext cx="3108960" cy="2285999"/>
          </a:xfrm>
        </p:spPr>
        <p:txBody>
          <a:bodyPr>
            <a:normAutofit/>
          </a:bodyPr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0C9C2">
                    <a:lumMod val="50000"/>
                  </a:srgbClr>
                </a:solidFill>
                <a:effectLst/>
                <a:uLnTx/>
                <a:uFillTx/>
                <a:latin typeface="Biome Light" panose="020B0303030204020804" pitchFamily="34" charset="0"/>
                <a:ea typeface="+mn-ea"/>
                <a:cs typeface="Biome Light" panose="020B0303030204020804" pitchFamily="34" charset="0"/>
              </a:rPr>
              <a:t>Insert text</a:t>
            </a:r>
            <a:endParaRPr lang="en-US" sz="1400" dirty="0">
              <a:solidFill>
                <a:srgbClr val="C0C9C2">
                  <a:lumMod val="50000"/>
                </a:srgbClr>
              </a:solidFill>
              <a:latin typeface="Biome Light" panose="020B0303030204020804" pitchFamily="34" charset="0"/>
              <a:cs typeface="Biome Light" panose="020B03030302040208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C0C9C2">
                  <a:lumMod val="50000"/>
                </a:srgbClr>
              </a:solidFill>
              <a:effectLst/>
              <a:uLnTx/>
              <a:uFillTx/>
              <a:latin typeface="Biome Light" panose="020B0303030204020804" pitchFamily="34" charset="0"/>
              <a:ea typeface="+mn-ea"/>
              <a:cs typeface="Biome Light" panose="020B03030302040208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C0C9C2">
                  <a:lumMod val="50000"/>
                </a:srgbClr>
              </a:solidFill>
              <a:effectLst/>
              <a:uLnTx/>
              <a:uFillTx/>
              <a:latin typeface="Biome Light" panose="020B0303030204020804" pitchFamily="34" charset="0"/>
              <a:ea typeface="+mn-ea"/>
              <a:cs typeface="Biome Light" panose="020B0303030204020804" pitchFamily="34" charset="0"/>
            </a:endParaRPr>
          </a:p>
          <a:p>
            <a:endParaRPr lang="en-US" sz="1600" dirty="0">
              <a:solidFill>
                <a:schemeClr val="tx2">
                  <a:lumMod val="50000"/>
                </a:schemeClr>
              </a:solidFill>
              <a:latin typeface="Biome Light" panose="020B0303030204020804" pitchFamily="34" charset="0"/>
              <a:cs typeface="Biome Light" panose="020B0303030204020804" pitchFamily="34" charset="0"/>
            </a:endParaRPr>
          </a:p>
        </p:txBody>
      </p:sp>
      <p:sp>
        <p:nvSpPr>
          <p:cNvPr id="24" name="Date Placeholder 3">
            <a:extLst>
              <a:ext uri="{FF2B5EF4-FFF2-40B4-BE49-F238E27FC236}">
                <a16:creationId xmlns:a16="http://schemas.microsoft.com/office/drawing/2014/main" id="{C4F3CC75-F9FA-4F77-9DD5-7E6C0F5C98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9D1A0-04AB-4DD4-B9DB-BDEC5E64C94C}" type="datetime1">
              <a:rPr lang="en-US" smtClean="0"/>
              <a:t>3/5/2022</a:t>
            </a:fld>
            <a:endParaRPr lang="en-US" dirty="0"/>
          </a:p>
        </p:txBody>
      </p:sp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id="{93B5B65C-5DE0-4F81-8115-758CDB591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Biome Light" panose="020B0303030204020804" pitchFamily="34" charset="0"/>
                <a:cs typeface="Biome Light" panose="020B0303030204020804" pitchFamily="34" charset="0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EF4A2ACE-2D85-4F78-818F-BBA6F6F0CC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5530" y="539225"/>
            <a:ext cx="3924300" cy="2434386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7200" dirty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 dirty="0"/>
              <a:t>Click to add title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4DCD8D3-DF79-446E-9961-5797EE888B4C}"/>
              </a:ext>
            </a:extLst>
          </p:cNvPr>
          <p:cNvCxnSpPr>
            <a:cxnSpLocks/>
          </p:cNvCxnSpPr>
          <p:nvPr userDrawn="1"/>
        </p:nvCxnSpPr>
        <p:spPr>
          <a:xfrm>
            <a:off x="1028700" y="457211"/>
            <a:ext cx="1142999" cy="0"/>
          </a:xfrm>
          <a:prstGeom prst="line">
            <a:avLst/>
          </a:prstGeom>
          <a:ln w="158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9200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CB4EDDC-C544-421C-905C-A4D40D98A5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3EA80-260A-4EE9-83BB-E6DD04DEA906}" type="datetime1">
              <a:rPr lang="en-US" smtClean="0"/>
              <a:t>3/5/2022</a:t>
            </a:fld>
            <a:endParaRPr lang="en-US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D9CBFDBF-2D2B-469A-9B2F-72F90474FB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Biome Light" panose="020B0303030204020804" pitchFamily="34" charset="0"/>
                <a:cs typeface="Biome Light" panose="020B0303030204020804" pitchFamily="34" charset="0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BA55D6-2810-4163-9D43-FEDA674E2D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6829" y="573503"/>
            <a:ext cx="10156826" cy="1369591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US" sz="7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9E87E0B-D644-4037-B322-715C648BAD3B}"/>
              </a:ext>
            </a:extLst>
          </p:cNvPr>
          <p:cNvCxnSpPr>
            <a:cxnSpLocks/>
          </p:cNvCxnSpPr>
          <p:nvPr userDrawn="1"/>
        </p:nvCxnSpPr>
        <p:spPr>
          <a:xfrm>
            <a:off x="1028700" y="457211"/>
            <a:ext cx="1142999" cy="0"/>
          </a:xfrm>
          <a:prstGeom prst="line">
            <a:avLst/>
          </a:prstGeom>
          <a:ln w="158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64195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15">
            <a:extLst>
              <a:ext uri="{FF2B5EF4-FFF2-40B4-BE49-F238E27FC236}">
                <a16:creationId xmlns:a16="http://schemas.microsoft.com/office/drawing/2014/main" id="{940246AD-CE4F-4FD8-BCF6-5BA9ED62ACD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10300" y="3543302"/>
            <a:ext cx="4953000" cy="2849562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Picture Placeholder 13">
            <a:extLst>
              <a:ext uri="{FF2B5EF4-FFF2-40B4-BE49-F238E27FC236}">
                <a16:creationId xmlns:a16="http://schemas.microsoft.com/office/drawing/2014/main" id="{F8ECBB79-D5D3-4ECE-99F9-1B6834629E4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10300" y="465138"/>
            <a:ext cx="4953000" cy="2849562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Text Placeholder 22">
            <a:extLst>
              <a:ext uri="{FF2B5EF4-FFF2-40B4-BE49-F238E27FC236}">
                <a16:creationId xmlns:a16="http://schemas.microsoft.com/office/drawing/2014/main" id="{C667C6DE-A3D4-4738-B7FC-43FB39FD7A2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61917" y="517972"/>
            <a:ext cx="2956560" cy="1333500"/>
          </a:xfr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8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18">
            <a:extLst>
              <a:ext uri="{FF2B5EF4-FFF2-40B4-BE49-F238E27FC236}">
                <a16:creationId xmlns:a16="http://schemas.microsoft.com/office/drawing/2014/main" id="{12C18C04-19C8-4ECC-83E8-6E65128CEF4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0130" y="2009776"/>
            <a:ext cx="3924300" cy="2849562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2">
                    <a:lumMod val="50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4D14E5D8-EB42-4C87-B4AE-4746909A2D3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39813" y="5067300"/>
            <a:ext cx="3913187" cy="1319213"/>
          </a:xfrm>
        </p:spPr>
        <p:txBody>
          <a:bodyPr>
            <a:normAutofit/>
          </a:bodyPr>
          <a:lstStyle>
            <a:lvl1pPr>
              <a:defRPr lang="en-US" sz="1600" kern="1200" dirty="0" smtClean="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0649945F-7BBD-4042-AA34-709CE3402E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80274-DEF2-4F5D-8F74-69D0554CED55}" type="datetime1">
              <a:rPr lang="en-US" smtClean="0"/>
              <a:t>3/5/2022</a:t>
            </a:fld>
            <a:endParaRPr lang="en-US" dirty="0"/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51936C4A-DE5F-4BFE-AED0-47E48CD460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Biome Light" panose="020B0303030204020804" pitchFamily="34" charset="0"/>
                <a:cs typeface="Biome Light" panose="020B0303030204020804" pitchFamily="34" charset="0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F981B703-4F1F-41A6-AD71-3FFB2820FF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40130" y="465136"/>
            <a:ext cx="3935647" cy="1340615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US" dirty="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435165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661D25CF-5413-4949-A54A-8716608406B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258050" y="2000250"/>
            <a:ext cx="4667250" cy="33988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20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Date Placeholder 3">
            <a:extLst>
              <a:ext uri="{FF2B5EF4-FFF2-40B4-BE49-F238E27FC236}">
                <a16:creationId xmlns:a16="http://schemas.microsoft.com/office/drawing/2014/main" id="{224E3A4F-8479-4D38-A6D4-85F0883F37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D4DA8-2D4A-4F06-BECA-044AF4113FB4}" type="datetime1">
              <a:rPr lang="en-US" smtClean="0"/>
              <a:t>3/5/2022</a:t>
            </a:fld>
            <a:endParaRPr lang="en-US" dirty="0"/>
          </a:p>
        </p:txBody>
      </p:sp>
      <p:sp>
        <p:nvSpPr>
          <p:cNvPr id="36" name="Slide Number Placeholder 5">
            <a:extLst>
              <a:ext uri="{FF2B5EF4-FFF2-40B4-BE49-F238E27FC236}">
                <a16:creationId xmlns:a16="http://schemas.microsoft.com/office/drawing/2014/main" id="{D5A5341A-4863-40E8-8B9A-FB4E719257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Biome Light" panose="020B0303030204020804" pitchFamily="34" charset="0"/>
                <a:cs typeface="Biome Light" panose="020B0303030204020804" pitchFamily="34" charset="0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D2FED0-CD95-48B0-B54A-1F64F952C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513" y="876299"/>
            <a:ext cx="5181486" cy="2242441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7200">
                <a:solidFill>
                  <a:schemeClr val="accent2">
                    <a:lumMod val="50000"/>
                  </a:schemeClr>
                </a:solidFill>
                <a:ea typeface="+mn-ea"/>
                <a:cs typeface="+mn-cs"/>
              </a:defRPr>
            </a:lvl1pPr>
          </a:lstStyle>
          <a:p>
            <a:pPr marL="0" lvl="0" indent="0">
              <a:lnSpc>
                <a:spcPts val="65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/>
              <a:t>Click to edit Master title style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8EF5E91-A275-4181-9C62-BC0773AD0512}"/>
              </a:ext>
            </a:extLst>
          </p:cNvPr>
          <p:cNvCxnSpPr>
            <a:cxnSpLocks/>
          </p:cNvCxnSpPr>
          <p:nvPr userDrawn="1"/>
        </p:nvCxnSpPr>
        <p:spPr>
          <a:xfrm>
            <a:off x="1028700" y="457211"/>
            <a:ext cx="1142999" cy="0"/>
          </a:xfrm>
          <a:prstGeom prst="line">
            <a:avLst/>
          </a:prstGeom>
          <a:ln w="158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22712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5">
            <a:extLst>
              <a:ext uri="{FF2B5EF4-FFF2-40B4-BE49-F238E27FC236}">
                <a16:creationId xmlns:a16="http://schemas.microsoft.com/office/drawing/2014/main" id="{423630CA-0A51-4B04-A57B-9E412A8FCD1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847137" y="3862387"/>
            <a:ext cx="2316163" cy="2538413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3C994AE8-9E30-418E-8361-5D851AFA42C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10300" y="3854450"/>
            <a:ext cx="2316163" cy="2538413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3D4E5783-2917-458E-BE61-F3D5AAA8F97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10300" y="465138"/>
            <a:ext cx="4953000" cy="3090862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1D734B5-5F1C-4E34-81FF-AD75105E839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61917" y="517972"/>
            <a:ext cx="2956560" cy="1333500"/>
          </a:xfr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88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5757DE8-43D6-4A47-ABC9-B39EC8016CB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0130" y="2009775"/>
            <a:ext cx="3924300" cy="4391025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2">
                    <a:lumMod val="50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Date Placeholder 3">
            <a:extLst>
              <a:ext uri="{FF2B5EF4-FFF2-40B4-BE49-F238E27FC236}">
                <a16:creationId xmlns:a16="http://schemas.microsoft.com/office/drawing/2014/main" id="{984C97B0-0D42-4831-9ABD-390370C0F0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81873-7D47-483D-BCB4-50DD9806C720}" type="datetime1">
              <a:rPr lang="en-US" smtClean="0"/>
              <a:t>3/5/2022</a:t>
            </a:fld>
            <a:endParaRPr lang="en-US" dirty="0"/>
          </a:p>
        </p:txBody>
      </p:sp>
      <p:sp>
        <p:nvSpPr>
          <p:cNvPr id="31" name="Slide Number Placeholder 5">
            <a:extLst>
              <a:ext uri="{FF2B5EF4-FFF2-40B4-BE49-F238E27FC236}">
                <a16:creationId xmlns:a16="http://schemas.microsoft.com/office/drawing/2014/main" id="{CE8438DF-723C-49AB-AD18-1C40F107F5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Biome Light" panose="020B0303030204020804" pitchFamily="34" charset="0"/>
                <a:cs typeface="Biome Light" panose="020B0303030204020804" pitchFamily="34" charset="0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32FDE8-62A6-4290-88E6-2795313DE27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8700" y="465137"/>
            <a:ext cx="3935647" cy="1340615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US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802635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BC85317C-3A2D-483F-B913-714129E195A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73045" y="2426610"/>
            <a:ext cx="2378075" cy="1111250"/>
          </a:xfr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8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5DFEC7-1EEC-4FF2-868A-9799EA69F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7155" y="2714986"/>
            <a:ext cx="6674802" cy="65532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>
                <a:solidFill>
                  <a:schemeClr val="accent2">
                    <a:lumMod val="50000"/>
                  </a:schemeClr>
                </a:solidFill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694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and Graph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6E394D08-059F-42CF-AB8C-ED21F3BFB1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A6C54-2562-43EA-9A1B-F808D04718E7}" type="datetime1">
              <a:rPr lang="en-US" smtClean="0"/>
              <a:t>3/5/2022</a:t>
            </a:fld>
            <a:endParaRPr lang="en-US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BDF7B388-741A-4181-9A9E-D8FA8EC49D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Biome Light" panose="020B0303030204020804" pitchFamily="34" charset="0"/>
                <a:cs typeface="Biome Light" panose="020B0303030204020804" pitchFamily="34" charset="0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460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6E394D08-059F-42CF-AB8C-ED21F3BFB1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A6C54-2562-43EA-9A1B-F808D04718E7}" type="datetime1">
              <a:rPr lang="en-US" smtClean="0"/>
              <a:t>3/5/2022</a:t>
            </a:fld>
            <a:endParaRPr lang="en-US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BDF7B388-741A-4181-9A9E-D8FA8EC49D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Biome Light" panose="020B0303030204020804" pitchFamily="34" charset="0"/>
                <a:cs typeface="Biome Light" panose="020B0303030204020804" pitchFamily="34" charset="0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364FFEF-B933-46C6-A918-A80C987DB70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2147" y="0"/>
            <a:ext cx="3938588" cy="64008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pic>
        <p:nvPicPr>
          <p:cNvPr id="4" name="Picture 3" hidden="1">
            <a:extLst>
              <a:ext uri="{FF2B5EF4-FFF2-40B4-BE49-F238E27FC236}">
                <a16:creationId xmlns:a16="http://schemas.microsoft.com/office/drawing/2014/main" id="{59E5EAF8-68C2-4910-8F66-D9320B9574C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947967" y="2105933"/>
            <a:ext cx="5297883" cy="1024217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E3BE48E1-D3BE-4B52-B2EC-13A514CB0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7966" y="2105933"/>
            <a:ext cx="5297883" cy="2237467"/>
          </a:xfrm>
        </p:spPr>
        <p:txBody>
          <a:bodyPr anchor="t">
            <a:normAutofit/>
          </a:bodyPr>
          <a:lstStyle>
            <a:lvl1pPr>
              <a:lnSpc>
                <a:spcPct val="150000"/>
              </a:lnSpc>
              <a:spcBef>
                <a:spcPts val="1000"/>
              </a:spcBef>
              <a:defRPr sz="20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16745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50815B22-13FE-47CD-9F79-73704A278B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B74C9-B808-4394-A017-79C83B2524EF}" type="datetime1">
              <a:rPr lang="en-US" smtClean="0"/>
              <a:t>3/5/2022</a:t>
            </a:fld>
            <a:endParaRPr lang="en-US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D7669539-CB64-44F5-999D-7B9E61F8AF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Biome Light" panose="020B0303030204020804" pitchFamily="34" charset="0"/>
                <a:cs typeface="Biome Light" panose="020B0303030204020804" pitchFamily="34" charset="0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2BA076-F3B9-47CB-80C2-BE29F157D044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54075" y="1625600"/>
            <a:ext cx="10499725" cy="4860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909627E-FE70-43A1-B0CB-4D4F6C32C2D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54074" y="122239"/>
            <a:ext cx="10499725" cy="1355724"/>
          </a:xfr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en-US">
                <a:solidFill>
                  <a:schemeClr val="accent2">
                    <a:lumMod val="50000"/>
                  </a:schemeClr>
                </a:solidFill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76947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Placeholder 22">
            <a:extLst>
              <a:ext uri="{FF2B5EF4-FFF2-40B4-BE49-F238E27FC236}">
                <a16:creationId xmlns:a16="http://schemas.microsoft.com/office/drawing/2014/main" id="{41BF345D-81AF-4851-83A1-62339848905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1917" y="517972"/>
            <a:ext cx="3108960" cy="1333500"/>
          </a:xfr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8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EC4F3A57-45ED-498D-858C-3EE63DF129C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36601" y="3552677"/>
            <a:ext cx="1874874" cy="2848123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2" name="Picture Placeholder 20">
            <a:extLst>
              <a:ext uri="{FF2B5EF4-FFF2-40B4-BE49-F238E27FC236}">
                <a16:creationId xmlns:a16="http://schemas.microsoft.com/office/drawing/2014/main" id="{1AC5BB09-E3BA-4948-93B3-EDCAAB80311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101197" y="3552677"/>
            <a:ext cx="1874874" cy="2848123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0">
            <a:extLst>
              <a:ext uri="{FF2B5EF4-FFF2-40B4-BE49-F238E27FC236}">
                <a16:creationId xmlns:a16="http://schemas.microsoft.com/office/drawing/2014/main" id="{BF83C6B7-5484-4586-8830-098BDCD9C98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66324" y="3552677"/>
            <a:ext cx="1874874" cy="2848123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4" name="Picture Placeholder 20">
            <a:extLst>
              <a:ext uri="{FF2B5EF4-FFF2-40B4-BE49-F238E27FC236}">
                <a16:creationId xmlns:a16="http://schemas.microsoft.com/office/drawing/2014/main" id="{0C5663B1-EED6-4D80-A7C2-19E1366387A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239069" y="3552677"/>
            <a:ext cx="1874874" cy="2848123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5" name="Picture Placeholder 20">
            <a:extLst>
              <a:ext uri="{FF2B5EF4-FFF2-40B4-BE49-F238E27FC236}">
                <a16:creationId xmlns:a16="http://schemas.microsoft.com/office/drawing/2014/main" id="{D21E7B61-407B-40A7-9AF6-0D7E7106BCF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296046" y="3552677"/>
            <a:ext cx="1874874" cy="2848123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30" name="Date Placeholder 3">
            <a:extLst>
              <a:ext uri="{FF2B5EF4-FFF2-40B4-BE49-F238E27FC236}">
                <a16:creationId xmlns:a16="http://schemas.microsoft.com/office/drawing/2014/main" id="{415C3ACC-5A8A-46E6-BA0D-90ADD27E2F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2DF6D-B715-4785-8DEA-9165C638CF44}" type="datetime1">
              <a:rPr lang="en-US" smtClean="0"/>
              <a:t>3/5/2022</a:t>
            </a:fld>
            <a:endParaRPr lang="en-US" dirty="0"/>
          </a:p>
        </p:txBody>
      </p:sp>
      <p:sp>
        <p:nvSpPr>
          <p:cNvPr id="31" name="Slide Number Placeholder 5">
            <a:extLst>
              <a:ext uri="{FF2B5EF4-FFF2-40B4-BE49-F238E27FC236}">
                <a16:creationId xmlns:a16="http://schemas.microsoft.com/office/drawing/2014/main" id="{0D00A5C2-DCEE-4CB3-9307-61EB88B1D5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Biome Light" panose="020B0303030204020804" pitchFamily="34" charset="0"/>
                <a:cs typeface="Biome Light" panose="020B0303030204020804" pitchFamily="34" charset="0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E8CB70-B054-4294-AD29-EE7A75C72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1560" y="651507"/>
            <a:ext cx="8991563" cy="1005839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lnSpc>
                <a:spcPct val="90000"/>
              </a:lnSpc>
              <a:defRPr lang="en-US">
                <a:solidFill>
                  <a:schemeClr val="accent2">
                    <a:lumMod val="50000"/>
                  </a:schemeClr>
                </a:solidFill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E0D608-4E7A-4014-9F62-CB43A0C8394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36638" y="2717800"/>
            <a:ext cx="1866900" cy="7112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accent2">
                    <a:lumMod val="50000"/>
                  </a:schemeClr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Name</a:t>
            </a:r>
          </a:p>
          <a:p>
            <a:pPr lvl="0"/>
            <a:r>
              <a:rPr lang="en-US" dirty="0"/>
              <a:t>Title</a:t>
            </a:r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9C3A63B0-4EEA-45BC-A016-5FDA0969EA0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086100" y="2718405"/>
            <a:ext cx="1866900" cy="7112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accent2">
                    <a:lumMod val="50000"/>
                  </a:schemeClr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Name</a:t>
            </a:r>
          </a:p>
          <a:p>
            <a:pPr lvl="0"/>
            <a:r>
              <a:rPr lang="en-US" dirty="0"/>
              <a:t>Title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7080679B-5220-4478-B631-7112F870B7A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43500" y="2718405"/>
            <a:ext cx="1866900" cy="7112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accent2">
                    <a:lumMod val="50000"/>
                  </a:schemeClr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Name</a:t>
            </a:r>
          </a:p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9E4F61A3-2797-46FB-ACA7-0443E3BBDD2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39070" y="2718405"/>
            <a:ext cx="1866900" cy="7112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accent2">
                    <a:lumMod val="50000"/>
                  </a:schemeClr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Name</a:t>
            </a:r>
          </a:p>
          <a:p>
            <a:pPr lvl="0"/>
            <a:r>
              <a:rPr lang="en-US" dirty="0"/>
              <a:t>Title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14ED733B-1DE9-4FDC-BD5F-2BE3BB07C93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304020" y="2718405"/>
            <a:ext cx="1866900" cy="7112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accent2">
                    <a:lumMod val="50000"/>
                  </a:schemeClr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Name</a:t>
            </a:r>
          </a:p>
          <a:p>
            <a:pPr lvl="0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4058580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 Colum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275B11D-8F3F-472B-BBCC-A4F7415AC0A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8700" y="3543300"/>
            <a:ext cx="3924300" cy="33147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9F0629D-1A5F-4F4F-90D6-430379624EF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191250" y="1981200"/>
            <a:ext cx="4972050" cy="4473575"/>
          </a:xfrm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sz="1600">
                <a:solidFill>
                  <a:schemeClr val="tx2">
                    <a:lumMod val="50000"/>
                  </a:schemeClr>
                </a:solidFill>
                <a:latin typeface="Biome Light" panose="020B0303030204020804" pitchFamily="34" charset="0"/>
                <a:cs typeface="Biome Light" panose="020B0303030204020804" pitchFamily="34" charset="0"/>
              </a:rPr>
              <a:t>Click to edit Master text styles</a:t>
            </a:r>
          </a:p>
        </p:txBody>
      </p:sp>
      <p:sp>
        <p:nvSpPr>
          <p:cNvPr id="17" name="Date Placeholder 3">
            <a:extLst>
              <a:ext uri="{FF2B5EF4-FFF2-40B4-BE49-F238E27FC236}">
                <a16:creationId xmlns:a16="http://schemas.microsoft.com/office/drawing/2014/main" id="{218C063B-0EE9-4FD5-A116-241C245452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AE72A-09B6-4D56-855D-4360BD347914}" type="datetime1">
              <a:rPr lang="en-US" smtClean="0"/>
              <a:t>3/5/2022</a:t>
            </a:fld>
            <a:endParaRPr lang="en-US" dirty="0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D417B369-6569-4DCC-B684-BE1A7C5D0B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Biome Light" panose="020B0303030204020804" pitchFamily="34" charset="0"/>
                <a:cs typeface="Biome Light" panose="020B0303030204020804" pitchFamily="34" charset="0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EEC1A7-43C3-481E-95D0-5616242E1A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5534" y="539225"/>
            <a:ext cx="3924300" cy="2434386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7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C6CF0E0-8FF2-4FE7-AC69-85BEFA656508}"/>
              </a:ext>
            </a:extLst>
          </p:cNvPr>
          <p:cNvCxnSpPr>
            <a:cxnSpLocks/>
          </p:cNvCxnSpPr>
          <p:nvPr userDrawn="1"/>
        </p:nvCxnSpPr>
        <p:spPr>
          <a:xfrm>
            <a:off x="1028700" y="457211"/>
            <a:ext cx="1142999" cy="0"/>
          </a:xfrm>
          <a:prstGeom prst="line">
            <a:avLst/>
          </a:prstGeom>
          <a:ln w="158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5107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77A09-15C2-4E47-948E-AACAFCA47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5577C8-AB8C-4B8A-A01F-113B16C4DCA3}" type="datetime1">
              <a:rPr lang="en-US" smtClean="0"/>
              <a:t>3/5/2022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67522-C3B6-46EB-A361-BEC2510B0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57CF0-034F-450D-937C-718D5AF1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Biome Light" panose="020B0303030204020804" pitchFamily="34" charset="0"/>
                <a:cs typeface="Biome Light" panose="020B0303030204020804" pitchFamily="34" charset="0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60" r:id="rId6"/>
    <p:sldLayoutId id="2147483654" r:id="rId7"/>
    <p:sldLayoutId id="2147483659" r:id="rId8"/>
    <p:sldLayoutId id="2147483655" r:id="rId9"/>
    <p:sldLayoutId id="2147483656" r:id="rId10"/>
    <p:sldLayoutId id="2147483658" r:id="rId11"/>
    <p:sldLayoutId id="2147483657" r:id="rId12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48" userDrawn="1">
          <p15:clr>
            <a:srgbClr val="F26B43"/>
          </p15:clr>
        </p15:guide>
        <p15:guide id="2" pos="1176" userDrawn="1">
          <p15:clr>
            <a:srgbClr val="F26B43"/>
          </p15:clr>
        </p15:guide>
        <p15:guide id="3" pos="1296" userDrawn="1">
          <p15:clr>
            <a:srgbClr val="F26B43"/>
          </p15:clr>
        </p15:guide>
        <p15:guide id="4" pos="1824" userDrawn="1">
          <p15:clr>
            <a:srgbClr val="F26B43"/>
          </p15:clr>
        </p15:guide>
        <p15:guide id="5" pos="1944" userDrawn="1">
          <p15:clr>
            <a:srgbClr val="F26B43"/>
          </p15:clr>
        </p15:guide>
        <p15:guide id="6" pos="2472" userDrawn="1">
          <p15:clr>
            <a:srgbClr val="F26B43"/>
          </p15:clr>
        </p15:guide>
        <p15:guide id="7" pos="2592" userDrawn="1">
          <p15:clr>
            <a:srgbClr val="F26B43"/>
          </p15:clr>
        </p15:guide>
        <p15:guide id="8" pos="3120" userDrawn="1">
          <p15:clr>
            <a:srgbClr val="F26B43"/>
          </p15:clr>
        </p15:guide>
        <p15:guide id="9" pos="3240" userDrawn="1">
          <p15:clr>
            <a:srgbClr val="F26B43"/>
          </p15:clr>
        </p15:guide>
        <p15:guide id="10" pos="3792" userDrawn="1">
          <p15:clr>
            <a:srgbClr val="F26B43"/>
          </p15:clr>
        </p15:guide>
        <p15:guide id="11" pos="3912" userDrawn="1">
          <p15:clr>
            <a:srgbClr val="F26B43"/>
          </p15:clr>
        </p15:guide>
        <p15:guide id="12" pos="4416" userDrawn="1">
          <p15:clr>
            <a:srgbClr val="F26B43"/>
          </p15:clr>
        </p15:guide>
        <p15:guide id="13" pos="4560" userDrawn="1">
          <p15:clr>
            <a:srgbClr val="F26B43"/>
          </p15:clr>
        </p15:guide>
        <p15:guide id="14" pos="5088" userDrawn="1">
          <p15:clr>
            <a:srgbClr val="F26B43"/>
          </p15:clr>
        </p15:guide>
        <p15:guide id="15" pos="5208" userDrawn="1">
          <p15:clr>
            <a:srgbClr val="F26B43"/>
          </p15:clr>
        </p15:guide>
        <p15:guide id="16" pos="5736" userDrawn="1">
          <p15:clr>
            <a:srgbClr val="F26B43"/>
          </p15:clr>
        </p15:guide>
        <p15:guide id="17" pos="5856" userDrawn="1">
          <p15:clr>
            <a:srgbClr val="F26B43"/>
          </p15:clr>
        </p15:guide>
        <p15:guide id="18" pos="6384" userDrawn="1">
          <p15:clr>
            <a:srgbClr val="F26B43"/>
          </p15:clr>
        </p15:guide>
        <p15:guide id="19" pos="6504" userDrawn="1">
          <p15:clr>
            <a:srgbClr val="F26B43"/>
          </p15:clr>
        </p15:guide>
        <p15:guide id="20" pos="7032" userDrawn="1">
          <p15:clr>
            <a:srgbClr val="F26B43"/>
          </p15:clr>
        </p15:guide>
        <p15:guide id="21" orient="horz" pos="288" userDrawn="1">
          <p15:clr>
            <a:srgbClr val="F26B43"/>
          </p15:clr>
        </p15:guide>
        <p15:guide id="22" orient="horz" pos="1128" userDrawn="1">
          <p15:clr>
            <a:srgbClr val="F26B43"/>
          </p15:clr>
        </p15:guide>
        <p15:guide id="23" orient="horz" pos="1248" userDrawn="1">
          <p15:clr>
            <a:srgbClr val="F26B43"/>
          </p15:clr>
        </p15:guide>
        <p15:guide id="24" orient="horz" pos="2088" userDrawn="1">
          <p15:clr>
            <a:srgbClr val="F26B43"/>
          </p15:clr>
        </p15:guide>
        <p15:guide id="25" orient="horz" pos="2232" userDrawn="1">
          <p15:clr>
            <a:srgbClr val="F26B43"/>
          </p15:clr>
        </p15:guide>
        <p15:guide id="26" orient="horz" pos="3048" userDrawn="1">
          <p15:clr>
            <a:srgbClr val="F26B43"/>
          </p15:clr>
        </p15:guide>
        <p15:guide id="27" orient="horz" pos="3192" userDrawn="1">
          <p15:clr>
            <a:srgbClr val="F26B43"/>
          </p15:clr>
        </p15:guide>
        <p15:guide id="28" orient="horz" pos="403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C9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8467C95-DF23-40B9-B265-2E6F3DE29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6198" y="1017967"/>
            <a:ext cx="5181486" cy="2242441"/>
          </a:xfrm>
        </p:spPr>
        <p:txBody>
          <a:bodyPr>
            <a:normAutofit/>
          </a:bodyPr>
          <a:lstStyle/>
          <a:p>
            <a:pPr algn="ctr"/>
            <a:r>
              <a:rPr lang="id-ID" dirty="0"/>
              <a:t>Contoh Jurnalistik</a:t>
            </a:r>
            <a:endParaRPr lang="en-US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27A48A35-E5E4-4A5F-9F91-BAEA4F5DF21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66784" y="4860480"/>
            <a:ext cx="5529215" cy="2242441"/>
          </a:xfrm>
        </p:spPr>
        <p:txBody>
          <a:bodyPr/>
          <a:lstStyle/>
          <a:p>
            <a:pPr>
              <a:lnSpc>
                <a:spcPct val="100000"/>
              </a:lnSpc>
            </a:pPr>
            <a:endParaRPr lang="en-US" sz="16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>
              <a:lnSpc>
                <a:spcPct val="100000"/>
              </a:lnSpc>
            </a:pPr>
            <a:r>
              <a:rPr lang="en-US" sz="1600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Kelompok</a:t>
            </a:r>
            <a:r>
              <a:rPr lang="en-US" sz="16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2</a:t>
            </a:r>
          </a:p>
          <a:p>
            <a:pPr>
              <a:lnSpc>
                <a:spcPct val="100000"/>
              </a:lnSpc>
            </a:pPr>
            <a:r>
              <a:rPr lang="en-US" sz="1600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Dwi</a:t>
            </a:r>
            <a:r>
              <a:rPr lang="en-US" sz="16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Arum </a:t>
            </a:r>
            <a:r>
              <a:rPr lang="en-US" sz="1600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Astuti</a:t>
            </a:r>
            <a:r>
              <a:rPr lang="en-US" sz="16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id-ID" sz="16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		</a:t>
            </a:r>
            <a:r>
              <a:rPr lang="en-US" sz="16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2014211003</a:t>
            </a:r>
          </a:p>
          <a:p>
            <a:pPr>
              <a:lnSpc>
                <a:spcPct val="100000"/>
              </a:lnSpc>
            </a:pPr>
            <a:r>
              <a:rPr lang="en-US" sz="1600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Zulfa</a:t>
            </a:r>
            <a:r>
              <a:rPr lang="en-US" sz="16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Hannani</a:t>
            </a:r>
            <a:r>
              <a:rPr lang="en-US" sz="16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id-ID" sz="16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		</a:t>
            </a:r>
            <a:r>
              <a:rPr lang="en-US" sz="16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2014211005</a:t>
            </a:r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Dhyka Sasmita Murti</a:t>
            </a:r>
            <a:r>
              <a:rPr lang="id-ID" sz="16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	</a:t>
            </a:r>
            <a:r>
              <a:rPr lang="en-US" sz="16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2014211017</a:t>
            </a:r>
          </a:p>
        </p:txBody>
      </p:sp>
    </p:spTree>
    <p:extLst>
      <p:ext uri="{BB962C8B-B14F-4D97-AF65-F5344CB8AC3E}">
        <p14:creationId xmlns:p14="http://schemas.microsoft.com/office/powerpoint/2010/main" val="2259308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BEC46ADB-55E5-43DA-8E91-C49412A33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514" y="592963"/>
            <a:ext cx="5181486" cy="2242441"/>
          </a:xfrm>
        </p:spPr>
        <p:txBody>
          <a:bodyPr>
            <a:noAutofit/>
          </a:bodyPr>
          <a:lstStyle/>
          <a:p>
            <a:r>
              <a:rPr lang="id-ID" sz="3200" dirty="0"/>
              <a:t>Isi Menarik </a:t>
            </a:r>
            <a:br>
              <a:rPr lang="id-ID" sz="3200" dirty="0"/>
            </a:br>
            <a:r>
              <a:rPr lang="id-ID" sz="3200" dirty="0"/>
              <a:t>Judul Menarik</a:t>
            </a:r>
            <a:endParaRPr lang="en-US" sz="3200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11A7FF5-E7DB-4462-BC64-12126BDC0DF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14514" y="5799518"/>
            <a:ext cx="10650714" cy="3398837"/>
          </a:xfrm>
        </p:spPr>
        <p:txBody>
          <a:bodyPr/>
          <a:lstStyle/>
          <a:p>
            <a:r>
              <a:rPr lang="en-US" dirty="0"/>
              <a:t>https://www.cnnindonesia.com/gaya-hidup/20220224105107-284-763366/arnold-putra-desainer-indonesia-yang-diduga-pesan-organ-manusia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10C7A9E-B1D7-4285-8DD5-D28AFDC7B4F8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5AF05980-54E0-4F3D-BAF3-4CE06FA77025}" type="datetime1">
              <a:rPr lang="en-US" smtClean="0"/>
              <a:pPr/>
              <a:t>3/5/2022</a:t>
            </a:fld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7B234E-FE17-4087-92FD-3802CA26E9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045834F-2490-4EEC-9BA5-5CA895086C4C}"/>
              </a:ext>
            </a:extLst>
          </p:cNvPr>
          <p:cNvSpPr txBox="1"/>
          <p:nvPr/>
        </p:nvSpPr>
        <p:spPr>
          <a:xfrm>
            <a:off x="914514" y="2125015"/>
            <a:ext cx="106202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2400" dirty="0"/>
              <a:t>“Arnold Putra, Desainer Indonesia yang Diduga Pesan Organ Manusia”</a:t>
            </a:r>
          </a:p>
          <a:p>
            <a:endParaRPr lang="id-ID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5DE57D-9134-4296-BE73-5F3D2DC2F6D9}"/>
              </a:ext>
            </a:extLst>
          </p:cNvPr>
          <p:cNvSpPr txBox="1"/>
          <p:nvPr/>
        </p:nvSpPr>
        <p:spPr>
          <a:xfrm>
            <a:off x="1030311" y="3181082"/>
            <a:ext cx="1062021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/>
              <a:t>Berita ini termasuk dalam kategori ini karena dilihat dari judul menarik dan membuat pembaca  Penasaran untuk membacanya. Sedangkan pada isinya juga mengandung informasi yang menarik seperti latar belakang </a:t>
            </a:r>
            <a:r>
              <a:rPr lang="id-ID" dirty="0" err="1"/>
              <a:t>arlnold</a:t>
            </a:r>
            <a:r>
              <a:rPr lang="id-ID" dirty="0"/>
              <a:t> putra dan ketertarikannya sejak masih muda. Isi dari berita tersebut, menceritakan tentang seorang </a:t>
            </a:r>
            <a:r>
              <a:rPr lang="id-ID" dirty="0" err="1"/>
              <a:t>designer</a:t>
            </a:r>
            <a:r>
              <a:rPr lang="id-ID" dirty="0"/>
              <a:t> asal Indonesia yang sekarang menetap di los </a:t>
            </a:r>
            <a:r>
              <a:rPr lang="id-ID" dirty="0" err="1"/>
              <a:t>angeles</a:t>
            </a:r>
            <a:r>
              <a:rPr lang="id-ID" dirty="0"/>
              <a:t>, bernama Arnold putra yang menuai kontroversi akibat dari desain </a:t>
            </a:r>
            <a:r>
              <a:rPr lang="id-ID" dirty="0" err="1"/>
              <a:t>fashion</a:t>
            </a:r>
            <a:r>
              <a:rPr lang="id-ID" dirty="0"/>
              <a:t> yang dibuatnya. Salah satunya adalah bahan dari tas yang dia buat yaitu menggunakan tulang belakang anak yang terkena osteoporosis</a:t>
            </a:r>
          </a:p>
        </p:txBody>
      </p:sp>
    </p:spTree>
    <p:extLst>
      <p:ext uri="{BB962C8B-B14F-4D97-AF65-F5344CB8AC3E}">
        <p14:creationId xmlns:p14="http://schemas.microsoft.com/office/powerpoint/2010/main" val="2865516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BEC46ADB-55E5-43DA-8E91-C49412A33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514" y="592963"/>
            <a:ext cx="5181486" cy="2242441"/>
          </a:xfrm>
        </p:spPr>
        <p:txBody>
          <a:bodyPr>
            <a:noAutofit/>
          </a:bodyPr>
          <a:lstStyle/>
          <a:p>
            <a:r>
              <a:rPr lang="id-ID" sz="3200" dirty="0"/>
              <a:t>Judul Menarik</a:t>
            </a:r>
            <a:br>
              <a:rPr lang="id-ID" sz="3200" dirty="0"/>
            </a:br>
            <a:r>
              <a:rPr lang="id-ID" sz="3200" dirty="0"/>
              <a:t>Isi tidak menarik</a:t>
            </a:r>
            <a:endParaRPr lang="en-US" sz="3200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11A7FF5-E7DB-4462-BC64-12126BDC0DF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14514" y="5799518"/>
            <a:ext cx="10650714" cy="3398837"/>
          </a:xfrm>
        </p:spPr>
        <p:txBody>
          <a:bodyPr/>
          <a:lstStyle/>
          <a:p>
            <a:r>
              <a:rPr lang="en-US" dirty="0"/>
              <a:t>https://www.kompas.com/hype/read/2022/02/25/111514766/dihujat-usai-unfollow-fuji-youtuber-farida-nurhan-buka-suara?page=all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10C7A9E-B1D7-4285-8DD5-D28AFDC7B4F8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5AF05980-54E0-4F3D-BAF3-4CE06FA77025}" type="datetime1">
              <a:rPr lang="en-US" smtClean="0"/>
              <a:pPr/>
              <a:t>3/5/2022</a:t>
            </a:fld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7B234E-FE17-4087-92FD-3802CA26E9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045834F-2490-4EEC-9BA5-5CA895086C4C}"/>
              </a:ext>
            </a:extLst>
          </p:cNvPr>
          <p:cNvSpPr txBox="1"/>
          <p:nvPr/>
        </p:nvSpPr>
        <p:spPr>
          <a:xfrm>
            <a:off x="914514" y="2125015"/>
            <a:ext cx="98892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2400" dirty="0"/>
              <a:t>“Dihujat Usai </a:t>
            </a:r>
            <a:r>
              <a:rPr lang="id-ID" sz="2400" dirty="0" err="1"/>
              <a:t>Unfollow</a:t>
            </a:r>
            <a:r>
              <a:rPr lang="id-ID" sz="2400" dirty="0"/>
              <a:t> Fuji, </a:t>
            </a:r>
            <a:r>
              <a:rPr lang="id-ID" sz="2400" dirty="0" err="1"/>
              <a:t>YouTuber</a:t>
            </a:r>
            <a:r>
              <a:rPr lang="id-ID" sz="2400" dirty="0"/>
              <a:t> Farida Nurhan Buka Suara”</a:t>
            </a:r>
          </a:p>
          <a:p>
            <a:endParaRPr lang="id-ID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5DE57D-9134-4296-BE73-5F3D2DC2F6D9}"/>
              </a:ext>
            </a:extLst>
          </p:cNvPr>
          <p:cNvSpPr txBox="1"/>
          <p:nvPr/>
        </p:nvSpPr>
        <p:spPr>
          <a:xfrm>
            <a:off x="1030310" y="3181082"/>
            <a:ext cx="1065387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/>
              <a:t>Berita ini termasuk dalam kategori ini karena berdasarkan judulnya membuat para pembaca </a:t>
            </a:r>
          </a:p>
          <a:p>
            <a:r>
              <a:rPr lang="id-ID" dirty="0"/>
              <a:t>tertarik karena membaca publik figur terkenal. Namun dari segi isi, berita ini kurang menarik</a:t>
            </a:r>
          </a:p>
          <a:p>
            <a:r>
              <a:rPr lang="id-ID" dirty="0"/>
              <a:t>karena isi </a:t>
            </a:r>
            <a:r>
              <a:rPr lang="id-ID" dirty="0" err="1"/>
              <a:t>nya</a:t>
            </a:r>
            <a:r>
              <a:rPr lang="id-ID" dirty="0"/>
              <a:t> hanya menjelaskan sudut pandang </a:t>
            </a:r>
            <a:r>
              <a:rPr lang="id-ID" dirty="0" err="1"/>
              <a:t>farida</a:t>
            </a:r>
            <a:r>
              <a:rPr lang="id-ID" dirty="0"/>
              <a:t> saja tanpa ada sudut pandang lain. </a:t>
            </a:r>
          </a:p>
          <a:p>
            <a:r>
              <a:rPr lang="id-ID" dirty="0"/>
              <a:t>Selain itu berita ini hanya sesuai dengan kalangan yang senang mengikuti kehidupan mereka</a:t>
            </a:r>
          </a:p>
        </p:txBody>
      </p:sp>
    </p:spTree>
    <p:extLst>
      <p:ext uri="{BB962C8B-B14F-4D97-AF65-F5344CB8AC3E}">
        <p14:creationId xmlns:p14="http://schemas.microsoft.com/office/powerpoint/2010/main" val="3772539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BEC46ADB-55E5-43DA-8E91-C49412A33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514" y="592963"/>
            <a:ext cx="5181486" cy="2242441"/>
          </a:xfrm>
        </p:spPr>
        <p:txBody>
          <a:bodyPr>
            <a:noAutofit/>
          </a:bodyPr>
          <a:lstStyle/>
          <a:p>
            <a:r>
              <a:rPr lang="id-ID" sz="3200" dirty="0"/>
              <a:t>Judul tidak menarik</a:t>
            </a:r>
            <a:br>
              <a:rPr lang="id-ID" sz="3200" dirty="0"/>
            </a:br>
            <a:r>
              <a:rPr lang="id-ID" sz="3200" dirty="0"/>
              <a:t>Isi menarik</a:t>
            </a:r>
            <a:endParaRPr lang="en-US" sz="3200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11A7FF5-E7DB-4462-BC64-12126BDC0DF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14514" y="5799518"/>
            <a:ext cx="10650714" cy="3398837"/>
          </a:xfrm>
        </p:spPr>
        <p:txBody>
          <a:bodyPr/>
          <a:lstStyle/>
          <a:p>
            <a:r>
              <a:rPr lang="en-US" dirty="0"/>
              <a:t>https://www.haibunda.com/parenting/20220221222231-61-267504/6-cara-meningkatkan-kecerdasan-anak-yang-kadang-dianggap-sepele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10C7A9E-B1D7-4285-8DD5-D28AFDC7B4F8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5AF05980-54E0-4F3D-BAF3-4CE06FA77025}" type="datetime1">
              <a:rPr lang="en-US" smtClean="0"/>
              <a:pPr/>
              <a:t>3/5/2022</a:t>
            </a:fld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7B234E-FE17-4087-92FD-3802CA26E9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045834F-2490-4EEC-9BA5-5CA895086C4C}"/>
              </a:ext>
            </a:extLst>
          </p:cNvPr>
          <p:cNvSpPr txBox="1"/>
          <p:nvPr/>
        </p:nvSpPr>
        <p:spPr>
          <a:xfrm>
            <a:off x="914514" y="2125015"/>
            <a:ext cx="109039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2400" dirty="0"/>
              <a:t>“6 Cara Meningkatkan Kecerdasan Anak yang Kadang Dianggap Sepele”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5DE57D-9134-4296-BE73-5F3D2DC2F6D9}"/>
              </a:ext>
            </a:extLst>
          </p:cNvPr>
          <p:cNvSpPr txBox="1"/>
          <p:nvPr/>
        </p:nvSpPr>
        <p:spPr>
          <a:xfrm>
            <a:off x="1030310" y="3181082"/>
            <a:ext cx="1132874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/>
              <a:t>Berita ini termasuk dalam kategori ini karena berdasarkan judulnya kurang menarik sebab </a:t>
            </a:r>
          </a:p>
          <a:p>
            <a:r>
              <a:rPr lang="id-ID" dirty="0"/>
              <a:t>Berita yang pasaran dan sudah banyak  berita serupa sehingga banyak pembaca yang melewatkan</a:t>
            </a:r>
          </a:p>
          <a:p>
            <a:r>
              <a:rPr lang="id-ID" dirty="0"/>
              <a:t>Namun dalam isinya berisikan cara yang bisa dilakukan orang tua untuk meningkatkan </a:t>
            </a:r>
          </a:p>
          <a:p>
            <a:r>
              <a:rPr lang="id-ID" dirty="0"/>
              <a:t>kecerdasan pada anak, </a:t>
            </a:r>
            <a:r>
              <a:rPr lang="id-ID" dirty="0" err="1"/>
              <a:t>dimana</a:t>
            </a:r>
            <a:r>
              <a:rPr lang="id-ID" dirty="0"/>
              <a:t> hal tersebut sangat penting.</a:t>
            </a:r>
          </a:p>
        </p:txBody>
      </p:sp>
    </p:spTree>
    <p:extLst>
      <p:ext uri="{BB962C8B-B14F-4D97-AF65-F5344CB8AC3E}">
        <p14:creationId xmlns:p14="http://schemas.microsoft.com/office/powerpoint/2010/main" val="3274779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inimalist Presentation">
      <a:dk1>
        <a:sysClr val="windowText" lastClr="000000"/>
      </a:dk1>
      <a:lt1>
        <a:sysClr val="window" lastClr="FFFFFF"/>
      </a:lt1>
      <a:dk2>
        <a:srgbClr val="ABABAB"/>
      </a:dk2>
      <a:lt2>
        <a:srgbClr val="F2F1EE"/>
      </a:lt2>
      <a:accent1>
        <a:srgbClr val="D8D2CD"/>
      </a:accent1>
      <a:accent2>
        <a:srgbClr val="C0C9C2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3">
      <a:majorFont>
        <a:latin typeface="Biome Light"/>
        <a:ea typeface=""/>
        <a:cs typeface=""/>
      </a:majorFont>
      <a:minorFont>
        <a:latin typeface="Biome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inimalist color presentation_Win32_LW_v2.potx" id="{B7F4C684-7BE5-4BD8-BEBE-7F207A45F474}" vid="{9091DE1E-F617-4C59-950B-F96736B889D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0976319-4513-485C-AD3A-E56C39927A38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6A1B7BBB-8F46-4BA8-85EC-2ECC1D2E32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3A10211-FBDE-44DA-8AD6-29E596B2975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Minimalist color presentation</Template>
  <TotalTime>35</TotalTime>
  <Words>315</Words>
  <Application>Microsoft Office PowerPoint</Application>
  <PresentationFormat>Widescreen</PresentationFormat>
  <Paragraphs>32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Biome Light</vt:lpstr>
      <vt:lpstr>Calibri</vt:lpstr>
      <vt:lpstr>Office Theme</vt:lpstr>
      <vt:lpstr>Contoh Jurnalistik</vt:lpstr>
      <vt:lpstr>Isi Menarik  Judul Menarik</vt:lpstr>
      <vt:lpstr>Judul Menarik Isi tidak menarik</vt:lpstr>
      <vt:lpstr>Judul tidak menarik Isi menarik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Contoh Jurnalistik</dc:title>
  <dc:creator>Black RvR_17</dc:creator>
  <cp:lastModifiedBy>Black RvR_17</cp:lastModifiedBy>
  <cp:revision>1</cp:revision>
  <dcterms:created xsi:type="dcterms:W3CDTF">2022-03-05T03:21:26Z</dcterms:created>
  <dcterms:modified xsi:type="dcterms:W3CDTF">2022-03-05T03:56:32Z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