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68AB0-8793-4775-BA18-A216BE2D2B0B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F210295-DAAF-4936-ADB4-57E174B99CA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68AB0-8793-4775-BA18-A216BE2D2B0B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10295-DAAF-4936-ADB4-57E174B99C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68AB0-8793-4775-BA18-A216BE2D2B0B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10295-DAAF-4936-ADB4-57E174B99C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68AB0-8793-4775-BA18-A216BE2D2B0B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10295-DAAF-4936-ADB4-57E174B99C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68AB0-8793-4775-BA18-A216BE2D2B0B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10295-DAAF-4936-ADB4-57E174B99CA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68AB0-8793-4775-BA18-A216BE2D2B0B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10295-DAAF-4936-ADB4-57E174B99C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68AB0-8793-4775-BA18-A216BE2D2B0B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10295-DAAF-4936-ADB4-57E174B99C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68AB0-8793-4775-BA18-A216BE2D2B0B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10295-DAAF-4936-ADB4-57E174B99C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68AB0-8793-4775-BA18-A216BE2D2B0B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10295-DAAF-4936-ADB4-57E174B99C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68AB0-8793-4775-BA18-A216BE2D2B0B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10295-DAAF-4936-ADB4-57E174B99CA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68AB0-8793-4775-BA18-A216BE2D2B0B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10295-DAAF-4936-ADB4-57E174B99CA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B868AB0-8793-4775-BA18-A216BE2D2B0B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F210295-DAAF-4936-ADB4-57E174B99CA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jurnaliseme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KELOMPOK 5</a:t>
            </a:r>
          </a:p>
          <a:p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1. CITRA RAMADHAN P.O (2014211019)</a:t>
            </a:r>
          </a:p>
          <a:p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2.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DEVI(2014211023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</a:p>
          <a:p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3. M. ABY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FATRIACHI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(2014211043)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887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BERITA 1 </a:t>
            </a:r>
            <a:br>
              <a:rPr lang="en-US" dirty="0" smtClean="0"/>
            </a:br>
            <a:r>
              <a:rPr lang="sv-SE" dirty="0" smtClean="0"/>
              <a:t> </a:t>
            </a:r>
            <a:r>
              <a:rPr lang="sv-SE" dirty="0"/>
              <a:t>judul tidak menarik, isi tidak menarik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 smtClean="0"/>
              <a:t>JUDUL: </a:t>
            </a:r>
            <a:r>
              <a:rPr lang="en-US" dirty="0" err="1" smtClean="0"/>
              <a:t>Betran</a:t>
            </a:r>
            <a:r>
              <a:rPr lang="en-US" dirty="0" smtClean="0"/>
              <a:t> </a:t>
            </a:r>
            <a:r>
              <a:rPr lang="en-US" dirty="0" err="1" smtClean="0"/>
              <a:t>Peto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Naksir</a:t>
            </a:r>
            <a:r>
              <a:rPr lang="en-US" dirty="0" smtClean="0"/>
              <a:t> </a:t>
            </a:r>
            <a:r>
              <a:rPr lang="en-US" dirty="0" err="1" smtClean="0"/>
              <a:t>Lawan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endParaRPr lang="en-US" dirty="0"/>
          </a:p>
          <a:p>
            <a:pPr marL="114300" indent="0">
              <a:buNone/>
            </a:pPr>
            <a:r>
              <a:rPr lang="en-US" dirty="0" smtClean="0"/>
              <a:t>Isi </a:t>
            </a:r>
            <a:r>
              <a:rPr lang="en-US" dirty="0" err="1" smtClean="0"/>
              <a:t>Berita</a:t>
            </a:r>
            <a:r>
              <a:rPr lang="en-US" dirty="0"/>
              <a:t>: </a:t>
            </a:r>
            <a:r>
              <a:rPr lang="en-US" dirty="0" smtClean="0"/>
              <a:t>Bertrand Veto </a:t>
            </a:r>
            <a:r>
              <a:rPr lang="en-US" dirty="0" err="1" smtClean="0"/>
              <a:t>diusia</a:t>
            </a:r>
            <a:r>
              <a:rPr lang="en-US" dirty="0" smtClean="0"/>
              <a:t> 16 </a:t>
            </a:r>
            <a:r>
              <a:rPr lang="en-US" dirty="0" err="1" smtClean="0"/>
              <a:t>tahun</a:t>
            </a:r>
            <a:r>
              <a:rPr lang="en-US" dirty="0" smtClean="0"/>
              <a:t>  </a:t>
            </a:r>
            <a:r>
              <a:rPr lang="en-US" dirty="0" err="1"/>
              <a:t>dikabarkan</a:t>
            </a:r>
            <a:r>
              <a:rPr lang="en-US" dirty="0"/>
              <a:t> </a:t>
            </a:r>
            <a:r>
              <a:rPr lang="en-US" dirty="0" err="1"/>
              <a:t>mulaitertarik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lawan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/>
              <a:t>perasaan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/>
              <a:t>sang </a:t>
            </a:r>
            <a:r>
              <a:rPr lang="en-US" dirty="0" err="1"/>
              <a:t>Bunda</a:t>
            </a:r>
            <a:r>
              <a:rPr lang="en-US" dirty="0"/>
              <a:t> </a:t>
            </a:r>
            <a:r>
              <a:rPr lang="en-US" dirty="0" err="1"/>
              <a:t>berbedadari</a:t>
            </a:r>
            <a:r>
              <a:rPr lang="en-US" dirty="0"/>
              <a:t> </a:t>
            </a:r>
            <a:r>
              <a:rPr lang="en-US" dirty="0" err="1"/>
              <a:t>Sarwendah</a:t>
            </a:r>
            <a:r>
              <a:rPr lang="en-US" dirty="0"/>
              <a:t> Ruben </a:t>
            </a:r>
            <a:r>
              <a:rPr lang="en-US" dirty="0" err="1"/>
              <a:t>Onsu</a:t>
            </a:r>
            <a:r>
              <a:rPr lang="en-US" dirty="0"/>
              <a:t> </a:t>
            </a:r>
            <a:r>
              <a:rPr lang="en-US" dirty="0" err="1"/>
              <a:t>ternyata</a:t>
            </a:r>
            <a:r>
              <a:rPr lang="en-US" dirty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siap</a:t>
            </a:r>
            <a:r>
              <a:rPr lang="en-US" dirty="0" smtClean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kenyataan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 smtClean="0"/>
              <a:t>Putr</a:t>
            </a:r>
            <a:r>
              <a:rPr lang="en-US" dirty="0" smtClean="0"/>
              <a:t> </a:t>
            </a:r>
            <a:r>
              <a:rPr lang="en-US" dirty="0" err="1" smtClean="0"/>
              <a:t>asulungnya</a:t>
            </a:r>
            <a:r>
              <a:rPr lang="en-US" dirty="0" smtClean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beranjak</a:t>
            </a:r>
            <a:r>
              <a:rPr lang="en-US" dirty="0"/>
              <a:t> </a:t>
            </a:r>
            <a:r>
              <a:rPr lang="en-US" dirty="0" err="1"/>
              <a:t>remaja</a:t>
            </a:r>
            <a:r>
              <a:rPr lang="en-US" dirty="0"/>
              <a:t> </a:t>
            </a:r>
            <a:r>
              <a:rPr lang="en-US" dirty="0" err="1"/>
              <a:t>Rubenmengaku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putranya</a:t>
            </a:r>
            <a:r>
              <a:rPr lang="en-US" dirty="0" smtClean="0"/>
              <a:t> </a:t>
            </a:r>
            <a:r>
              <a:rPr lang="en-US" dirty="0" err="1"/>
              <a:t>merasakan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 </a:t>
            </a:r>
            <a:r>
              <a:rPr lang="en-US" dirty="0" err="1"/>
              <a:t>baper</a:t>
            </a:r>
            <a:r>
              <a:rPr lang="en-US" dirty="0"/>
              <a:t> </a:t>
            </a:r>
            <a:r>
              <a:rPr lang="en-US" dirty="0" err="1"/>
              <a:t>atauperasaan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yang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dirasakanorang</a:t>
            </a:r>
            <a:r>
              <a:rPr lang="en-US" dirty="0"/>
              <a:t> yang </a:t>
            </a:r>
            <a:r>
              <a:rPr lang="en-US" dirty="0" err="1"/>
              <a:t>tengah</a:t>
            </a:r>
            <a:r>
              <a:rPr lang="en-US" dirty="0"/>
              <a:t> </a:t>
            </a:r>
            <a:r>
              <a:rPr lang="en-US" dirty="0" err="1"/>
              <a:t>jatuh</a:t>
            </a:r>
            <a:r>
              <a:rPr lang="en-US" dirty="0"/>
              <a:t> </a:t>
            </a:r>
            <a:r>
              <a:rPr lang="en-US" dirty="0" err="1"/>
              <a:t>cinta</a:t>
            </a:r>
            <a:r>
              <a:rPr lang="en-US" dirty="0"/>
              <a:t> </a:t>
            </a:r>
            <a:r>
              <a:rPr lang="en-US" dirty="0" smtClean="0"/>
              <a:t>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727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Berita</a:t>
            </a:r>
            <a:r>
              <a:rPr lang="en-US" dirty="0" smtClean="0"/>
              <a:t> 2 </a:t>
            </a:r>
            <a:br>
              <a:rPr lang="en-US" dirty="0" smtClean="0"/>
            </a:br>
            <a:r>
              <a:rPr lang="en-US" dirty="0" err="1" smtClean="0"/>
              <a:t>judul</a:t>
            </a:r>
            <a:r>
              <a:rPr lang="en-US" dirty="0" smtClean="0"/>
              <a:t> </a:t>
            </a:r>
            <a:r>
              <a:rPr lang="en-US" dirty="0" err="1" smtClean="0"/>
              <a:t>menarik,isinya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en-US" dirty="0" err="1" smtClean="0"/>
              <a:t>Judul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: </a:t>
            </a:r>
            <a:r>
              <a:rPr lang="en-US" dirty="0" err="1" smtClean="0"/>
              <a:t>Duka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Indonesia </a:t>
            </a:r>
          </a:p>
          <a:p>
            <a:pPr marL="114300" indent="0">
              <a:buNone/>
            </a:pPr>
            <a:r>
              <a:rPr lang="en-US" dirty="0" smtClean="0"/>
              <a:t>Isi </a:t>
            </a:r>
            <a:r>
              <a:rPr lang="en-US" dirty="0" err="1" smtClean="0"/>
              <a:t>berita</a:t>
            </a:r>
            <a:r>
              <a:rPr lang="en-US" dirty="0"/>
              <a:t>: </a:t>
            </a:r>
            <a:r>
              <a:rPr lang="en-US" dirty="0" err="1"/>
              <a:t>Duka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Indonesia, </a:t>
            </a:r>
            <a:r>
              <a:rPr lang="en-US" dirty="0" err="1"/>
              <a:t>judul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,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, :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bencana</a:t>
            </a:r>
            <a:r>
              <a:rPr lang="en-US" dirty="0"/>
              <a:t> yang </a:t>
            </a:r>
            <a:r>
              <a:rPr lang="en-US" dirty="0" err="1"/>
              <a:t>dialami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Indonesia,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 </a:t>
            </a:r>
            <a:r>
              <a:rPr lang="en-US" dirty="0" err="1"/>
              <a:t>sahabat</a:t>
            </a:r>
            <a:r>
              <a:rPr lang="en-US" dirty="0"/>
              <a:t> Indonesia yang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Indonesia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bencana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yang </a:t>
            </a:r>
            <a:r>
              <a:rPr lang="en-US" dirty="0" err="1"/>
              <a:t>dialami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tsunami, </a:t>
            </a:r>
            <a:r>
              <a:rPr lang="en-US" dirty="0" err="1"/>
              <a:t>banjir</a:t>
            </a:r>
            <a:r>
              <a:rPr lang="en-US" dirty="0"/>
              <a:t> </a:t>
            </a:r>
            <a:r>
              <a:rPr lang="en-US" dirty="0" err="1"/>
              <a:t>bandang</a:t>
            </a:r>
            <a:r>
              <a:rPr lang="en-US" dirty="0"/>
              <a:t>  </a:t>
            </a:r>
            <a:r>
              <a:rPr lang="en-US" dirty="0" err="1"/>
              <a:t>gempa</a:t>
            </a:r>
            <a:r>
              <a:rPr lang="en-US" dirty="0"/>
              <a:t> </a:t>
            </a:r>
            <a:r>
              <a:rPr lang="en-US" dirty="0" err="1"/>
              <a:t>bumi</a:t>
            </a:r>
            <a:r>
              <a:rPr lang="en-US" dirty="0"/>
              <a:t> </a:t>
            </a:r>
            <a:r>
              <a:rPr lang="en-US" dirty="0" err="1"/>
              <a:t>dllnya</a:t>
            </a:r>
            <a:r>
              <a:rPr lang="en-US" dirty="0"/>
              <a:t>, Antonio </a:t>
            </a:r>
            <a:r>
              <a:rPr lang="en-US" dirty="0" err="1"/>
              <a:t>goterest</a:t>
            </a:r>
            <a:r>
              <a:rPr lang="en-US" dirty="0"/>
              <a:t> </a:t>
            </a:r>
            <a:r>
              <a:rPr lang="en-US" dirty="0" err="1"/>
              <a:t>sekjen</a:t>
            </a:r>
            <a:r>
              <a:rPr lang="en-US" dirty="0"/>
              <a:t> PBB, yang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Indonesia,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legenda</a:t>
            </a:r>
            <a:r>
              <a:rPr lang="en-US" dirty="0"/>
              <a:t> </a:t>
            </a:r>
            <a:r>
              <a:rPr lang="en-US" dirty="0" err="1"/>
              <a:t>sepakbola</a:t>
            </a:r>
            <a:r>
              <a:rPr lang="en-US" dirty="0"/>
              <a:t> </a:t>
            </a:r>
            <a:r>
              <a:rPr lang="en-US" dirty="0" err="1"/>
              <a:t>dapit</a:t>
            </a:r>
            <a:r>
              <a:rPr lang="en-US" dirty="0"/>
              <a:t> </a:t>
            </a:r>
            <a:r>
              <a:rPr lang="en-US" dirty="0" err="1"/>
              <a:t>becam</a:t>
            </a:r>
            <a:r>
              <a:rPr lang="en-US" dirty="0"/>
              <a:t> yang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belasungkawa</a:t>
            </a:r>
            <a:r>
              <a:rPr lang="en-US" dirty="0"/>
              <a:t> </a:t>
            </a:r>
            <a:r>
              <a:rPr lang="en-US" dirty="0" err="1"/>
              <a:t>lewat</a:t>
            </a:r>
            <a:r>
              <a:rPr lang="en-US" dirty="0"/>
              <a:t> Twitter yang </a:t>
            </a:r>
            <a:r>
              <a:rPr lang="en-US" dirty="0" err="1"/>
              <a:t>mengatakan</a:t>
            </a:r>
            <a:r>
              <a:rPr lang="en-US" dirty="0"/>
              <a:t> rasa </a:t>
            </a:r>
            <a:r>
              <a:rPr lang="en-US" dirty="0" err="1"/>
              <a:t>simpati</a:t>
            </a:r>
            <a:r>
              <a:rPr lang="en-US" dirty="0"/>
              <a:t> </a:t>
            </a:r>
            <a:r>
              <a:rPr lang="en-US" dirty="0" err="1"/>
              <a:t>duka</a:t>
            </a:r>
            <a:r>
              <a:rPr lang="en-US" dirty="0"/>
              <a:t> yang </a:t>
            </a:r>
            <a:r>
              <a:rPr lang="en-US" dirty="0" err="1"/>
              <a:t>didapatkan</a:t>
            </a:r>
            <a:r>
              <a:rPr lang="en-US" dirty="0"/>
              <a:t> Indonesia,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mengatakan</a:t>
            </a:r>
            <a:r>
              <a:rPr lang="en-US" dirty="0"/>
              <a:t> orang-orang Indonesia yang kaya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keramahannya</a:t>
            </a:r>
            <a:r>
              <a:rPr lang="en-US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451223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Berita</a:t>
            </a:r>
            <a:r>
              <a:rPr lang="en-US" dirty="0" smtClean="0"/>
              <a:t> 3</a:t>
            </a:r>
            <a:br>
              <a:rPr lang="en-US" dirty="0" smtClean="0"/>
            </a:br>
            <a:r>
              <a:rPr lang="en-US" dirty="0" err="1" smtClean="0"/>
              <a:t>judul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,</a:t>
            </a:r>
            <a:r>
              <a:rPr lang="en-US" dirty="0" err="1" smtClean="0"/>
              <a:t>isinya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14300" indent="0">
              <a:buNone/>
            </a:pPr>
            <a:r>
              <a:rPr lang="en-US" sz="2600" dirty="0" err="1" smtClean="0"/>
              <a:t>Judul</a:t>
            </a:r>
            <a:r>
              <a:rPr lang="en-US" sz="2600" dirty="0" smtClean="0"/>
              <a:t> </a:t>
            </a:r>
            <a:r>
              <a:rPr lang="en-US" sz="2600" dirty="0" err="1" smtClean="0"/>
              <a:t>berita</a:t>
            </a:r>
            <a:r>
              <a:rPr lang="en-US" sz="2600" dirty="0" smtClean="0"/>
              <a:t>: </a:t>
            </a:r>
            <a:r>
              <a:rPr lang="fi-FI" sz="2600" dirty="0"/>
              <a:t>5 Bahan untuk Membuat Tempe, Selain </a:t>
            </a:r>
            <a:r>
              <a:rPr lang="fi-FI" sz="2600" dirty="0" smtClean="0"/>
              <a:t>Kedelai</a:t>
            </a:r>
          </a:p>
          <a:p>
            <a:pPr marL="114300" indent="0">
              <a:buNone/>
            </a:pPr>
            <a:endParaRPr lang="fi-FI" dirty="0"/>
          </a:p>
          <a:p>
            <a:pPr marL="114300" indent="0">
              <a:buNone/>
            </a:pPr>
            <a:r>
              <a:rPr lang="fi-FI" sz="2600" dirty="0" smtClean="0"/>
              <a:t>Isi berita: </a:t>
            </a:r>
          </a:p>
          <a:p>
            <a:pPr marL="114300" indent="0">
              <a:buNone/>
            </a:pPr>
            <a:r>
              <a:rPr lang="en-US" sz="2600" dirty="0"/>
              <a:t>Tempe </a:t>
            </a:r>
            <a:r>
              <a:rPr lang="en-US" sz="2600" dirty="0" err="1"/>
              <a:t>menjadi</a:t>
            </a:r>
            <a:r>
              <a:rPr lang="en-US" sz="2600" dirty="0"/>
              <a:t> </a:t>
            </a:r>
            <a:r>
              <a:rPr lang="en-US" sz="2600" dirty="0" err="1"/>
              <a:t>salah</a:t>
            </a:r>
            <a:r>
              <a:rPr lang="en-US" sz="2600" dirty="0"/>
              <a:t> </a:t>
            </a:r>
            <a:r>
              <a:rPr lang="en-US" sz="2600" dirty="0" err="1"/>
              <a:t>satu</a:t>
            </a:r>
            <a:r>
              <a:rPr lang="en-US" sz="2600" dirty="0"/>
              <a:t> </a:t>
            </a:r>
            <a:r>
              <a:rPr lang="en-US" sz="2600" dirty="0" err="1"/>
              <a:t>makanan</a:t>
            </a:r>
            <a:r>
              <a:rPr lang="en-US" sz="2600" dirty="0"/>
              <a:t> yang </a:t>
            </a:r>
            <a:r>
              <a:rPr lang="en-US" sz="2600" dirty="0" err="1"/>
              <a:t>digemari</a:t>
            </a:r>
            <a:r>
              <a:rPr lang="en-US" sz="2600" dirty="0"/>
              <a:t> </a:t>
            </a:r>
            <a:r>
              <a:rPr lang="en-US" sz="2600" dirty="0" err="1"/>
              <a:t>sebagian</a:t>
            </a:r>
            <a:r>
              <a:rPr lang="en-US" sz="2600" dirty="0"/>
              <a:t> </a:t>
            </a:r>
            <a:r>
              <a:rPr lang="en-US" sz="2600" dirty="0" err="1"/>
              <a:t>besar</a:t>
            </a:r>
            <a:r>
              <a:rPr lang="en-US" sz="2600" dirty="0"/>
              <a:t> </a:t>
            </a:r>
            <a:r>
              <a:rPr lang="en-US" sz="2600" dirty="0" err="1"/>
              <a:t>masyarakat</a:t>
            </a:r>
            <a:r>
              <a:rPr lang="en-US" sz="2600" dirty="0"/>
              <a:t> Indonesia. </a:t>
            </a:r>
            <a:r>
              <a:rPr lang="en-US" sz="2600" dirty="0" err="1"/>
              <a:t>Harga</a:t>
            </a:r>
            <a:r>
              <a:rPr lang="en-US" sz="2600" dirty="0"/>
              <a:t> </a:t>
            </a:r>
            <a:r>
              <a:rPr lang="en-US" sz="2600" dirty="0" err="1"/>
              <a:t>bahan</a:t>
            </a:r>
            <a:r>
              <a:rPr lang="en-US" sz="2600" dirty="0"/>
              <a:t> </a:t>
            </a:r>
            <a:r>
              <a:rPr lang="en-US" sz="2600" dirty="0" err="1"/>
              <a:t>baku</a:t>
            </a:r>
            <a:r>
              <a:rPr lang="en-US" sz="2600" dirty="0"/>
              <a:t> </a:t>
            </a:r>
            <a:r>
              <a:rPr lang="en-US" sz="2600" dirty="0" err="1"/>
              <a:t>tempe</a:t>
            </a:r>
            <a:r>
              <a:rPr lang="en-US" sz="2600" dirty="0"/>
              <a:t> yang </a:t>
            </a:r>
            <a:r>
              <a:rPr lang="en-US" sz="2600" dirty="0" err="1"/>
              <a:t>tengah</a:t>
            </a:r>
            <a:r>
              <a:rPr lang="en-US" sz="2600" dirty="0"/>
              <a:t> </a:t>
            </a:r>
            <a:r>
              <a:rPr lang="en-US" sz="2600" dirty="0" err="1"/>
              <a:t>melambung</a:t>
            </a:r>
            <a:r>
              <a:rPr lang="en-US" sz="2600" dirty="0"/>
              <a:t> </a:t>
            </a:r>
            <a:r>
              <a:rPr lang="en-US" sz="2600" dirty="0" err="1"/>
              <a:t>tinggi</a:t>
            </a:r>
            <a:r>
              <a:rPr lang="en-US" sz="2600" dirty="0"/>
              <a:t> </a:t>
            </a:r>
            <a:r>
              <a:rPr lang="en-US" sz="2600" dirty="0" err="1"/>
              <a:t>itu</a:t>
            </a:r>
            <a:r>
              <a:rPr lang="en-US" sz="2600" dirty="0"/>
              <a:t> </a:t>
            </a:r>
            <a:r>
              <a:rPr lang="en-US" sz="2600" dirty="0" err="1"/>
              <a:t>lantas</a:t>
            </a:r>
            <a:r>
              <a:rPr lang="en-US" sz="2600" dirty="0"/>
              <a:t> </a:t>
            </a:r>
            <a:r>
              <a:rPr lang="en-US" sz="2600" dirty="0" err="1"/>
              <a:t>berdampak</a:t>
            </a:r>
            <a:r>
              <a:rPr lang="en-US" sz="2600" dirty="0"/>
              <a:t> </a:t>
            </a:r>
            <a:r>
              <a:rPr lang="en-US" sz="2600" dirty="0" err="1"/>
              <a:t>pada</a:t>
            </a:r>
            <a:r>
              <a:rPr lang="en-US" sz="2600" dirty="0"/>
              <a:t> </a:t>
            </a:r>
            <a:r>
              <a:rPr lang="en-US" sz="2600" dirty="0" err="1"/>
              <a:t>produksi</a:t>
            </a:r>
            <a:r>
              <a:rPr lang="en-US" sz="2600" dirty="0"/>
              <a:t> </a:t>
            </a:r>
            <a:r>
              <a:rPr lang="en-US" sz="2600" dirty="0" err="1"/>
              <a:t>tempe</a:t>
            </a:r>
            <a:r>
              <a:rPr lang="en-US" sz="2600" dirty="0"/>
              <a:t> yang </a:t>
            </a:r>
            <a:r>
              <a:rPr lang="en-US" sz="2600" dirty="0" err="1"/>
              <a:t>menyusut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menjadikannya</a:t>
            </a:r>
            <a:r>
              <a:rPr lang="en-US" sz="2600" dirty="0"/>
              <a:t> </a:t>
            </a:r>
            <a:r>
              <a:rPr lang="en-US" sz="2600" dirty="0" err="1"/>
              <a:t>langka</a:t>
            </a:r>
            <a:r>
              <a:rPr lang="en-US" sz="2600" dirty="0"/>
              <a:t> di </a:t>
            </a:r>
            <a:r>
              <a:rPr lang="en-US" sz="2600" dirty="0" err="1"/>
              <a:t>pasaran</a:t>
            </a:r>
            <a:r>
              <a:rPr lang="en-US" sz="2600" dirty="0" smtClean="0"/>
              <a:t>.</a:t>
            </a:r>
          </a:p>
          <a:p>
            <a:pPr marL="114300" indent="0">
              <a:buNone/>
            </a:pPr>
            <a:endParaRPr lang="en-US" sz="2600" dirty="0"/>
          </a:p>
          <a:p>
            <a:pPr marL="114300" indent="0">
              <a:buNone/>
            </a:pPr>
            <a:r>
              <a:rPr lang="en-US" sz="2600" dirty="0" err="1" smtClean="0"/>
              <a:t>Beberapa</a:t>
            </a:r>
            <a:r>
              <a:rPr lang="en-US" sz="2600" dirty="0" smtClean="0"/>
              <a:t> </a:t>
            </a:r>
            <a:r>
              <a:rPr lang="en-US" sz="2600" dirty="0" err="1"/>
              <a:t>bahan</a:t>
            </a:r>
            <a:r>
              <a:rPr lang="en-US" sz="2600" dirty="0"/>
              <a:t> lain </a:t>
            </a:r>
            <a:r>
              <a:rPr lang="en-US" sz="2600" dirty="0" err="1"/>
              <a:t>bisa</a:t>
            </a:r>
            <a:r>
              <a:rPr lang="en-US" sz="2600" dirty="0"/>
              <a:t> </a:t>
            </a:r>
            <a:r>
              <a:rPr lang="en-US" sz="2600" dirty="0" err="1"/>
              <a:t>diolah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difermentasi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dijadikan</a:t>
            </a:r>
            <a:r>
              <a:rPr lang="en-US" sz="2600" dirty="0"/>
              <a:t> </a:t>
            </a:r>
            <a:r>
              <a:rPr lang="en-US" sz="2600" dirty="0" err="1"/>
              <a:t>salah</a:t>
            </a:r>
            <a:r>
              <a:rPr lang="en-US" sz="2600" dirty="0"/>
              <a:t> </a:t>
            </a:r>
            <a:r>
              <a:rPr lang="en-US" sz="2600" dirty="0" err="1"/>
              <a:t>satu</a:t>
            </a:r>
            <a:r>
              <a:rPr lang="en-US" sz="2600" dirty="0"/>
              <a:t> </a:t>
            </a:r>
            <a:r>
              <a:rPr lang="en-US" sz="2600" dirty="0" err="1"/>
              <a:t>makanan</a:t>
            </a:r>
            <a:r>
              <a:rPr lang="en-US" sz="2600" dirty="0"/>
              <a:t> yang </a:t>
            </a:r>
            <a:r>
              <a:rPr lang="en-US" sz="2600" dirty="0" err="1"/>
              <a:t>digemari</a:t>
            </a:r>
            <a:r>
              <a:rPr lang="en-US" sz="2600" dirty="0"/>
              <a:t> </a:t>
            </a:r>
            <a:r>
              <a:rPr lang="en-US" sz="2600" dirty="0" err="1"/>
              <a:t>masyarakat</a:t>
            </a:r>
            <a:r>
              <a:rPr lang="en-US" sz="2600" dirty="0"/>
              <a:t> Indonesia </a:t>
            </a:r>
            <a:r>
              <a:rPr lang="en-US" sz="2600" dirty="0" err="1" smtClean="0"/>
              <a:t>ini</a:t>
            </a:r>
            <a:endParaRPr lang="en-US" sz="2600" dirty="0" smtClean="0"/>
          </a:p>
          <a:p>
            <a:pPr marL="114300" indent="0">
              <a:buNone/>
            </a:pPr>
            <a:endParaRPr lang="en-US" sz="2600" dirty="0"/>
          </a:p>
          <a:p>
            <a:pPr marL="114300" indent="0">
              <a:buNone/>
            </a:pPr>
            <a:r>
              <a:rPr lang="en-US" sz="2600" dirty="0" smtClean="0"/>
              <a:t>1</a:t>
            </a:r>
            <a:r>
              <a:rPr lang="en-US" sz="2600" dirty="0"/>
              <a:t>. Kara </a:t>
            </a:r>
            <a:r>
              <a:rPr lang="en-US" sz="2600" dirty="0" err="1"/>
              <a:t>benguk</a:t>
            </a:r>
            <a:r>
              <a:rPr lang="en-US" sz="2600" dirty="0"/>
              <a:t> </a:t>
            </a:r>
            <a:r>
              <a:rPr lang="en-US" sz="2600" dirty="0" err="1"/>
              <a:t>atau</a:t>
            </a:r>
            <a:r>
              <a:rPr lang="en-US" sz="2600" dirty="0"/>
              <a:t> velvet </a:t>
            </a:r>
            <a:r>
              <a:rPr lang="en-US" sz="2600" dirty="0" err="1"/>
              <a:t>beanTempe</a:t>
            </a:r>
            <a:r>
              <a:rPr lang="en-US" sz="2600" dirty="0"/>
              <a:t> yang </a:t>
            </a:r>
            <a:r>
              <a:rPr lang="en-US" sz="2600" dirty="0" err="1"/>
              <a:t>terbuat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  <a:r>
              <a:rPr lang="en-US" sz="2600" dirty="0" err="1"/>
              <a:t>biji</a:t>
            </a:r>
            <a:r>
              <a:rPr lang="en-US" sz="2600" dirty="0"/>
              <a:t> </a:t>
            </a:r>
            <a:r>
              <a:rPr lang="en-US" sz="2600" dirty="0" err="1"/>
              <a:t>kara</a:t>
            </a:r>
            <a:r>
              <a:rPr lang="en-US" sz="2600" dirty="0"/>
              <a:t> </a:t>
            </a:r>
            <a:r>
              <a:rPr lang="en-US" sz="2600" dirty="0" err="1"/>
              <a:t>benguk</a:t>
            </a:r>
            <a:r>
              <a:rPr lang="en-US" sz="2600" dirty="0"/>
              <a:t> </a:t>
            </a:r>
            <a:r>
              <a:rPr lang="en-US" sz="2600" dirty="0" err="1"/>
              <a:t>banyak</a:t>
            </a:r>
            <a:r>
              <a:rPr lang="en-US" sz="2600" dirty="0"/>
              <a:t> </a:t>
            </a:r>
            <a:r>
              <a:rPr lang="en-US" sz="2600" dirty="0" err="1"/>
              <a:t>ditemukan</a:t>
            </a:r>
            <a:r>
              <a:rPr lang="en-US" sz="2600" dirty="0"/>
              <a:t> di </a:t>
            </a:r>
            <a:r>
              <a:rPr lang="en-US" sz="2600" dirty="0" err="1"/>
              <a:t>pasar</a:t>
            </a:r>
            <a:r>
              <a:rPr lang="en-US" sz="2600" dirty="0"/>
              <a:t> </a:t>
            </a:r>
            <a:r>
              <a:rPr lang="en-US" sz="2600" dirty="0" err="1"/>
              <a:t>tradisional</a:t>
            </a:r>
            <a:r>
              <a:rPr lang="en-US" sz="2600" dirty="0"/>
              <a:t> di </a:t>
            </a:r>
            <a:r>
              <a:rPr lang="en-US" sz="2600" dirty="0" err="1"/>
              <a:t>Pacitan</a:t>
            </a:r>
            <a:r>
              <a:rPr lang="en-US" sz="2600" dirty="0" smtClean="0"/>
              <a:t>.</a:t>
            </a:r>
          </a:p>
          <a:p>
            <a:pPr marL="114300" indent="0">
              <a:buNone/>
            </a:pPr>
            <a:endParaRPr lang="en-US" sz="2600" dirty="0"/>
          </a:p>
          <a:p>
            <a:pPr marL="114300" indent="0">
              <a:buNone/>
            </a:pPr>
            <a:r>
              <a:rPr lang="en-US" sz="2600" dirty="0" smtClean="0"/>
              <a:t>2</a:t>
            </a:r>
            <a:r>
              <a:rPr lang="en-US" sz="2600" dirty="0"/>
              <a:t>. </a:t>
            </a:r>
            <a:r>
              <a:rPr lang="en-US" sz="2600" dirty="0" err="1"/>
              <a:t>Kacang</a:t>
            </a:r>
            <a:r>
              <a:rPr lang="en-US" sz="2600" dirty="0"/>
              <a:t> </a:t>
            </a:r>
            <a:r>
              <a:rPr lang="en-US" sz="2600" dirty="0" err="1"/>
              <a:t>hitamTempe</a:t>
            </a:r>
            <a:r>
              <a:rPr lang="en-US" sz="2600" dirty="0"/>
              <a:t> </a:t>
            </a:r>
            <a:r>
              <a:rPr lang="en-US" sz="2600" dirty="0" err="1"/>
              <a:t>kacang</a:t>
            </a:r>
            <a:r>
              <a:rPr lang="en-US" sz="2600" dirty="0"/>
              <a:t> </a:t>
            </a:r>
            <a:r>
              <a:rPr lang="en-US" sz="2600" dirty="0" err="1"/>
              <a:t>hitam</a:t>
            </a:r>
            <a:r>
              <a:rPr lang="en-US" sz="2600" dirty="0"/>
              <a:t> </a:t>
            </a:r>
            <a:r>
              <a:rPr lang="en-US" sz="2600" dirty="0" err="1"/>
              <a:t>adalah</a:t>
            </a:r>
            <a:r>
              <a:rPr lang="en-US" sz="2600" dirty="0"/>
              <a:t> </a:t>
            </a:r>
            <a:r>
              <a:rPr lang="en-US" sz="2600" dirty="0" err="1"/>
              <a:t>salah</a:t>
            </a:r>
            <a:r>
              <a:rPr lang="en-US" sz="2600" dirty="0"/>
              <a:t> </a:t>
            </a:r>
            <a:r>
              <a:rPr lang="en-US" sz="2600" dirty="0" err="1"/>
              <a:t>satu</a:t>
            </a:r>
            <a:r>
              <a:rPr lang="en-US" sz="2600" dirty="0"/>
              <a:t> </a:t>
            </a:r>
            <a:r>
              <a:rPr lang="en-US" sz="2600" dirty="0" err="1"/>
              <a:t>tempe</a:t>
            </a:r>
            <a:r>
              <a:rPr lang="en-US" sz="2600" dirty="0"/>
              <a:t> </a:t>
            </a:r>
            <a:r>
              <a:rPr lang="en-US" sz="2600" dirty="0" err="1"/>
              <a:t>terbaik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jauh</a:t>
            </a:r>
            <a:r>
              <a:rPr lang="en-US" sz="2600" dirty="0"/>
              <a:t> </a:t>
            </a:r>
            <a:r>
              <a:rPr lang="en-US" sz="2600" dirty="0" err="1"/>
              <a:t>melampaui</a:t>
            </a:r>
            <a:r>
              <a:rPr lang="en-US" sz="2600" dirty="0"/>
              <a:t> rata-rata </a:t>
            </a:r>
            <a:r>
              <a:rPr lang="en-US" sz="2600" dirty="0" err="1"/>
              <a:t>varietas</a:t>
            </a:r>
            <a:r>
              <a:rPr lang="en-US" sz="2600" dirty="0"/>
              <a:t> </a:t>
            </a:r>
            <a:r>
              <a:rPr lang="en-US" sz="2600" dirty="0" err="1"/>
              <a:t>kedelai</a:t>
            </a:r>
            <a:r>
              <a:rPr lang="en-US" sz="2600" dirty="0"/>
              <a:t>, </a:t>
            </a:r>
            <a:r>
              <a:rPr lang="en-US" sz="2600" dirty="0" err="1"/>
              <a:t>baik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rasa </a:t>
            </a:r>
            <a:r>
              <a:rPr lang="en-US" sz="2600" dirty="0" err="1"/>
              <a:t>maupun</a:t>
            </a:r>
            <a:r>
              <a:rPr lang="en-US" sz="2600" dirty="0"/>
              <a:t> </a:t>
            </a:r>
            <a:r>
              <a:rPr lang="en-US" sz="2600" dirty="0" err="1"/>
              <a:t>kualitas</a:t>
            </a:r>
            <a:r>
              <a:rPr lang="en-US" sz="2600" dirty="0"/>
              <a:t> </a:t>
            </a:r>
            <a:r>
              <a:rPr lang="en-US" sz="2600" dirty="0" err="1"/>
              <a:t>tekstur</a:t>
            </a:r>
            <a:r>
              <a:rPr lang="en-US" sz="2600" dirty="0"/>
              <a:t>. 3. </a:t>
            </a:r>
            <a:r>
              <a:rPr lang="en-US" sz="2600" dirty="0" err="1"/>
              <a:t>KecipirKacang</a:t>
            </a:r>
            <a:r>
              <a:rPr lang="en-US" sz="2600" dirty="0"/>
              <a:t> </a:t>
            </a:r>
            <a:r>
              <a:rPr lang="en-US" sz="2600" dirty="0" err="1"/>
              <a:t>kecipir</a:t>
            </a:r>
            <a:r>
              <a:rPr lang="en-US" sz="2600" dirty="0"/>
              <a:t> </a:t>
            </a:r>
            <a:r>
              <a:rPr lang="en-US" sz="2600" dirty="0" err="1"/>
              <a:t>juga</a:t>
            </a:r>
            <a:r>
              <a:rPr lang="en-US" sz="2600" dirty="0"/>
              <a:t> </a:t>
            </a:r>
            <a:r>
              <a:rPr lang="en-US" sz="2600" dirty="0" err="1"/>
              <a:t>bisa</a:t>
            </a:r>
            <a:r>
              <a:rPr lang="en-US" sz="2600" dirty="0"/>
              <a:t> </a:t>
            </a:r>
            <a:r>
              <a:rPr lang="en-US" sz="2600" dirty="0" err="1"/>
              <a:t>digunakan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membuat</a:t>
            </a:r>
            <a:r>
              <a:rPr lang="en-US" sz="2600" dirty="0"/>
              <a:t> </a:t>
            </a:r>
            <a:r>
              <a:rPr lang="en-US" sz="2600" dirty="0" err="1"/>
              <a:t>tempe</a:t>
            </a:r>
            <a:r>
              <a:rPr lang="en-US" sz="2600" dirty="0"/>
              <a:t>. Di </a:t>
            </a:r>
            <a:r>
              <a:rPr lang="en-US" sz="2600" dirty="0" err="1"/>
              <a:t>samping</a:t>
            </a:r>
            <a:r>
              <a:rPr lang="en-US" sz="2600" dirty="0"/>
              <a:t> </a:t>
            </a:r>
            <a:r>
              <a:rPr lang="en-US" sz="2600" dirty="0" err="1"/>
              <a:t>itu</a:t>
            </a:r>
            <a:r>
              <a:rPr lang="en-US" sz="2600" dirty="0"/>
              <a:t>, </a:t>
            </a:r>
            <a:r>
              <a:rPr lang="en-US" sz="2600" dirty="0" err="1"/>
              <a:t>kecipir</a:t>
            </a:r>
            <a:r>
              <a:rPr lang="en-US" sz="2600" dirty="0"/>
              <a:t> pun </a:t>
            </a:r>
            <a:r>
              <a:rPr lang="en-US" sz="2600" dirty="0" err="1"/>
              <a:t>memiliki</a:t>
            </a:r>
            <a:r>
              <a:rPr lang="en-US" sz="2600" dirty="0"/>
              <a:t> </a:t>
            </a:r>
            <a:r>
              <a:rPr lang="en-US" sz="2600" dirty="0" err="1"/>
              <a:t>kandungan</a:t>
            </a:r>
            <a:r>
              <a:rPr lang="en-US" sz="2600" dirty="0"/>
              <a:t> </a:t>
            </a:r>
            <a:r>
              <a:rPr lang="en-US" sz="2600" dirty="0" err="1"/>
              <a:t>gizi</a:t>
            </a:r>
            <a:r>
              <a:rPr lang="en-US" sz="2600" dirty="0"/>
              <a:t> yang </a:t>
            </a:r>
            <a:r>
              <a:rPr lang="en-US" sz="2600" dirty="0" err="1"/>
              <a:t>tak</a:t>
            </a:r>
            <a:r>
              <a:rPr lang="en-US" sz="2600" dirty="0"/>
              <a:t> </a:t>
            </a:r>
            <a:r>
              <a:rPr lang="en-US" sz="2600" dirty="0" err="1"/>
              <a:t>kalah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kedelai</a:t>
            </a:r>
            <a:r>
              <a:rPr lang="en-US" sz="2600" dirty="0"/>
              <a:t> </a:t>
            </a:r>
            <a:r>
              <a:rPr lang="en-US" sz="2600" dirty="0" err="1"/>
              <a:t>yakni</a:t>
            </a:r>
            <a:r>
              <a:rPr lang="en-US" sz="2600" dirty="0"/>
              <a:t> kaya </a:t>
            </a:r>
            <a:r>
              <a:rPr lang="en-US" sz="2600" dirty="0" err="1"/>
              <a:t>akan</a:t>
            </a:r>
            <a:r>
              <a:rPr lang="en-US" sz="2600" dirty="0"/>
              <a:t> </a:t>
            </a:r>
            <a:r>
              <a:rPr lang="en-US" sz="2600" dirty="0" err="1"/>
              <a:t>antioksidan</a:t>
            </a:r>
            <a:r>
              <a:rPr lang="en-US" sz="2600" dirty="0"/>
              <a:t>, </a:t>
            </a:r>
            <a:r>
              <a:rPr lang="en-US" sz="2600" dirty="0" err="1"/>
              <a:t>tokoferol</a:t>
            </a:r>
            <a:r>
              <a:rPr lang="en-US" sz="2600" dirty="0"/>
              <a:t>, </a:t>
            </a:r>
            <a:r>
              <a:rPr lang="en-US" sz="2600" dirty="0" err="1"/>
              <a:t>dan</a:t>
            </a:r>
            <a:r>
              <a:rPr lang="en-US" sz="2600" dirty="0"/>
              <a:t> vitamin 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4715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4. </a:t>
            </a:r>
            <a:r>
              <a:rPr lang="en-US" dirty="0" err="1"/>
              <a:t>HazelnutSeperti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Tempe </a:t>
            </a:r>
            <a:r>
              <a:rPr lang="en-US" dirty="0" err="1"/>
              <a:t>Bumbung</a:t>
            </a:r>
            <a:r>
              <a:rPr lang="en-US" dirty="0"/>
              <a:t>, </a:t>
            </a:r>
            <a:r>
              <a:rPr lang="en-US" dirty="0" err="1"/>
              <a:t>tempe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kacang</a:t>
            </a:r>
            <a:r>
              <a:rPr lang="en-US" dirty="0"/>
              <a:t> hazelnut.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diolah</a:t>
            </a:r>
            <a:r>
              <a:rPr lang="en-US" dirty="0"/>
              <a:t>, </a:t>
            </a:r>
            <a:r>
              <a:rPr lang="en-US" dirty="0" err="1"/>
              <a:t>tampilan</a:t>
            </a:r>
            <a:r>
              <a:rPr lang="en-US" dirty="0"/>
              <a:t> hazelnut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mirip</a:t>
            </a:r>
            <a:r>
              <a:rPr lang="en-US" dirty="0"/>
              <a:t> nougat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rasanya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kalah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tempe</a:t>
            </a:r>
            <a:r>
              <a:rPr lang="en-US" dirty="0"/>
              <a:t>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kacang</a:t>
            </a:r>
            <a:r>
              <a:rPr lang="en-US" dirty="0"/>
              <a:t> </a:t>
            </a:r>
            <a:r>
              <a:rPr lang="en-US" dirty="0" err="1" smtClean="0"/>
              <a:t>kedelai</a:t>
            </a: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.</a:t>
            </a:r>
            <a:r>
              <a:rPr lang="en-US" dirty="0"/>
              <a:t>5. </a:t>
            </a:r>
            <a:r>
              <a:rPr lang="en-US" dirty="0" err="1"/>
              <a:t>Kacang</a:t>
            </a:r>
            <a:r>
              <a:rPr lang="en-US" dirty="0"/>
              <a:t> </a:t>
            </a:r>
            <a:r>
              <a:rPr lang="en-US" dirty="0" err="1"/>
              <a:t>hijauKacang</a:t>
            </a:r>
            <a:r>
              <a:rPr lang="en-US" dirty="0"/>
              <a:t> </a:t>
            </a:r>
            <a:r>
              <a:rPr lang="en-US" dirty="0" err="1"/>
              <a:t>hijau</a:t>
            </a:r>
            <a:r>
              <a:rPr lang="en-US" dirty="0"/>
              <a:t> yang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dimasak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bubur</a:t>
            </a:r>
            <a:r>
              <a:rPr lang="en-US" dirty="0"/>
              <a:t> </a:t>
            </a:r>
            <a:r>
              <a:rPr lang="en-US" dirty="0" err="1"/>
              <a:t>kacang</a:t>
            </a:r>
            <a:r>
              <a:rPr lang="en-US" dirty="0"/>
              <a:t> </a:t>
            </a:r>
            <a:r>
              <a:rPr lang="en-US" dirty="0" err="1"/>
              <a:t>ternyata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tempe</a:t>
            </a:r>
            <a:r>
              <a:rPr lang="en-US" dirty="0"/>
              <a:t> </a:t>
            </a:r>
            <a:r>
              <a:rPr lang="en-US" dirty="0" err="1"/>
              <a:t>pengganti</a:t>
            </a:r>
            <a:r>
              <a:rPr lang="en-US" dirty="0"/>
              <a:t> </a:t>
            </a:r>
            <a:r>
              <a:rPr lang="en-US" dirty="0" err="1"/>
              <a:t>kedelai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kacang</a:t>
            </a:r>
            <a:r>
              <a:rPr lang="en-US" dirty="0"/>
              <a:t> </a:t>
            </a:r>
            <a:r>
              <a:rPr lang="en-US" dirty="0" err="1"/>
              <a:t>hijau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ditemukan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terjangkau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gizi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kalah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kedelai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1419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Berita</a:t>
            </a:r>
            <a:r>
              <a:rPr lang="en-US" dirty="0" smtClean="0"/>
              <a:t> 4</a:t>
            </a:r>
            <a:br>
              <a:rPr lang="en-US" dirty="0" smtClean="0"/>
            </a:br>
            <a:r>
              <a:rPr lang="en-US" dirty="0" err="1" smtClean="0"/>
              <a:t>judul</a:t>
            </a:r>
            <a:r>
              <a:rPr lang="en-US" dirty="0" smtClean="0"/>
              <a:t> </a:t>
            </a:r>
            <a:r>
              <a:rPr lang="en-US" dirty="0" err="1" smtClean="0"/>
              <a:t>menarik,isinya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en-US" dirty="0" err="1" smtClean="0"/>
              <a:t>Judul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/>
              <a:t>: </a:t>
            </a:r>
            <a:r>
              <a:rPr lang="en-US" dirty="0" err="1"/>
              <a:t>Teknologi</a:t>
            </a:r>
            <a:r>
              <a:rPr lang="en-US" dirty="0"/>
              <a:t> Streamer di Air Purifier Daikin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/>
              <a:t>Lumpuhkan</a:t>
            </a:r>
            <a:r>
              <a:rPr lang="en-US" dirty="0"/>
              <a:t> Varian </a:t>
            </a:r>
            <a:r>
              <a:rPr lang="en-US" dirty="0" smtClean="0"/>
              <a:t>Omicron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 smtClean="0"/>
              <a:t>Isi </a:t>
            </a:r>
            <a:r>
              <a:rPr lang="en-US" dirty="0" err="1" smtClean="0"/>
              <a:t>berita</a:t>
            </a:r>
            <a:r>
              <a:rPr lang="en-US" dirty="0" smtClean="0"/>
              <a:t>;</a:t>
            </a:r>
          </a:p>
          <a:p>
            <a:pPr marL="114300" indent="0">
              <a:buNone/>
            </a:pPr>
            <a:r>
              <a:rPr lang="en-US" dirty="0" smtClean="0"/>
              <a:t> </a:t>
            </a:r>
            <a:r>
              <a:rPr lang="en-US" dirty="0"/>
              <a:t>Daikin Industries </a:t>
            </a:r>
            <a:r>
              <a:rPr lang="en-US" dirty="0" err="1"/>
              <a:t>mengklaim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Streamer </a:t>
            </a:r>
            <a:r>
              <a:rPr lang="en-US" dirty="0" err="1"/>
              <a:t>miliknya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menonaktifkan</a:t>
            </a:r>
            <a:r>
              <a:rPr lang="en-US" dirty="0"/>
              <a:t> Coronavirus </a:t>
            </a:r>
            <a:r>
              <a:rPr lang="en-US" dirty="0" err="1"/>
              <a:t>varian</a:t>
            </a:r>
            <a:r>
              <a:rPr lang="en-US" dirty="0"/>
              <a:t> Omicron. Hal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</a:t>
            </a:r>
            <a:r>
              <a:rPr lang="en-US" dirty="0" err="1"/>
              <a:t>riset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Daikin </a:t>
            </a:r>
            <a:r>
              <a:rPr lang="en-US" dirty="0" err="1"/>
              <a:t>dengan</a:t>
            </a:r>
            <a:r>
              <a:rPr lang="en-US" dirty="0"/>
              <a:t> Osaka University yang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menonaktifkan</a:t>
            </a:r>
            <a:r>
              <a:rPr lang="en-US" dirty="0"/>
              <a:t> </a:t>
            </a:r>
            <a:r>
              <a:rPr lang="en-US" dirty="0" err="1"/>
              <a:t>varian</a:t>
            </a:r>
            <a:r>
              <a:rPr lang="en-US" dirty="0"/>
              <a:t> Omicron </a:t>
            </a:r>
            <a:r>
              <a:rPr lang="en-US" dirty="0" err="1"/>
              <a:t>hingga</a:t>
            </a:r>
            <a:r>
              <a:rPr lang="en-US" dirty="0"/>
              <a:t> 99,9%.Metode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TCID50 yang </a:t>
            </a:r>
            <a:r>
              <a:rPr lang="en-US" dirty="0" err="1"/>
              <a:t>membandingkan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,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satunya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yang </a:t>
            </a:r>
            <a:r>
              <a:rPr lang="en-US" dirty="0" err="1"/>
              <a:t>melepaskan</a:t>
            </a:r>
            <a:r>
              <a:rPr lang="en-US" dirty="0"/>
              <a:t> debit Streamer.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penonaktifkan</a:t>
            </a:r>
            <a:r>
              <a:rPr lang="en-US" dirty="0"/>
              <a:t> strain Omicron </a:t>
            </a:r>
            <a:r>
              <a:rPr lang="en-US" dirty="0" err="1"/>
              <a:t>mencapai</a:t>
            </a:r>
            <a:r>
              <a:rPr lang="en-US" dirty="0"/>
              <a:t> 99,9%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jam </a:t>
            </a:r>
            <a:r>
              <a:rPr lang="en-US" dirty="0" err="1"/>
              <a:t>perlakuan</a:t>
            </a:r>
            <a:r>
              <a:rPr lang="en-US" dirty="0"/>
              <a:t> </a:t>
            </a:r>
            <a:r>
              <a:rPr lang="en-US" dirty="0" err="1" smtClean="0"/>
              <a:t>pelepasan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1155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25</TotalTime>
  <Words>500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Apothecary</vt:lpstr>
      <vt:lpstr>Tugas jurnaliseme</vt:lpstr>
      <vt:lpstr>BERITA 1   judul tidak menarik, isi tidak menarik</vt:lpstr>
      <vt:lpstr>Berita 2  judul menarik,isinya menarik</vt:lpstr>
      <vt:lpstr>Berita 3 judul biasa ,isinya menarik </vt:lpstr>
      <vt:lpstr>PowerPoint Presentation</vt:lpstr>
      <vt:lpstr>Berita 4 judul menarik,isinya tidak menarik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 jurnalisme</dc:title>
  <dc:creator>Asus</dc:creator>
  <cp:lastModifiedBy>Asus</cp:lastModifiedBy>
  <cp:revision>3</cp:revision>
  <dcterms:created xsi:type="dcterms:W3CDTF">2022-03-05T03:20:17Z</dcterms:created>
  <dcterms:modified xsi:type="dcterms:W3CDTF">2022-03-05T03:46:02Z</dcterms:modified>
</cp:coreProperties>
</file>