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 id="2147483690" r:id="rId3"/>
  </p:sldMasterIdLst>
  <p:sldIdLst>
    <p:sldId id="256" r:id="rId4"/>
    <p:sldId id="257" r:id="rId5"/>
    <p:sldId id="258" r:id="rId6"/>
    <p:sldId id="259" r:id="rId7"/>
    <p:sldId id="260" r:id="rId8"/>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0" d="100"/>
          <a:sy n="50" d="100"/>
        </p:scale>
        <p:origin x="-96" y="-4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TLE OPENING" type="title">
  <p:cSld name="BIG TITTLE OPENING">
    <p:bg>
      <p:bgPr>
        <a:solidFill>
          <a:srgbClr val="AFA8D0"/>
        </a:solidFill>
        <a:effectLst/>
      </p:bgPr>
    </p:bg>
    <p:spTree>
      <p:nvGrpSpPr>
        <p:cNvPr id="1" name="Shape 9"/>
        <p:cNvGrpSpPr/>
        <p:nvPr/>
      </p:nvGrpSpPr>
      <p:grpSpPr>
        <a:xfrm>
          <a:off x="0" y="0"/>
          <a:ext cx="0" cy="0"/>
          <a:chOff x="0" y="0"/>
          <a:chExt cx="0" cy="0"/>
        </a:xfrm>
      </p:grpSpPr>
      <p:sp>
        <p:nvSpPr>
          <p:cNvPr id="10" name="Google Shape;10;p2"/>
          <p:cNvSpPr/>
          <p:nvPr/>
        </p:nvSpPr>
        <p:spPr>
          <a:xfrm>
            <a:off x="18639" y="2010646"/>
            <a:ext cx="176" cy="229"/>
          </a:xfrm>
          <a:custGeom>
            <a:avLst/>
            <a:gdLst/>
            <a:ahLst/>
            <a:cxnLst/>
            <a:rect l="l" t="t" r="r" b="b"/>
            <a:pathLst>
              <a:path w="1" h="1" extrusionOk="0">
                <a:moveTo>
                  <a:pt x="0" y="0"/>
                </a:moveTo>
                <a:lnTo>
                  <a:pt x="0" y="0"/>
                </a:ln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8639" y="3225478"/>
            <a:ext cx="176" cy="229"/>
          </a:xfrm>
          <a:custGeom>
            <a:avLst/>
            <a:gdLst/>
            <a:ahLst/>
            <a:cxnLst/>
            <a:rect l="l" t="t" r="r" b="b"/>
            <a:pathLst>
              <a:path w="1" h="1" extrusionOk="0">
                <a:moveTo>
                  <a:pt x="0" y="0"/>
                </a:moveTo>
                <a:lnTo>
                  <a:pt x="0"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flipH="1">
            <a:off x="1144517" y="12163"/>
            <a:ext cx="176" cy="229"/>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flipH="1">
            <a:off x="1144517" y="12163"/>
            <a:ext cx="176" cy="229"/>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flipH="1">
            <a:off x="-118475" y="4159667"/>
            <a:ext cx="8706900" cy="134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9000"/>
              <a:buFont typeface="Englebert"/>
              <a:buNone/>
              <a:defRPr sz="9000">
                <a:latin typeface="Englebert"/>
                <a:ea typeface="Englebert"/>
                <a:cs typeface="Englebert"/>
                <a:sym typeface="Englebert"/>
              </a:defRPr>
            </a:lvl1pPr>
            <a:lvl2pPr lvl="1" algn="ctr" rtl="0">
              <a:spcBef>
                <a:spcPts val="0"/>
              </a:spcBef>
              <a:spcAft>
                <a:spcPts val="0"/>
              </a:spcAft>
              <a:buClr>
                <a:srgbClr val="FFFFFF"/>
              </a:buClr>
              <a:buSzPts val="7200"/>
              <a:buNone/>
              <a:defRPr sz="7200">
                <a:solidFill>
                  <a:srgbClr val="FFFFFF"/>
                </a:solidFill>
              </a:defRPr>
            </a:lvl2pPr>
            <a:lvl3pPr lvl="2" algn="ctr" rtl="0">
              <a:spcBef>
                <a:spcPts val="0"/>
              </a:spcBef>
              <a:spcAft>
                <a:spcPts val="0"/>
              </a:spcAft>
              <a:buClr>
                <a:srgbClr val="FFFFFF"/>
              </a:buClr>
              <a:buSzPts val="7200"/>
              <a:buNone/>
              <a:defRPr sz="7200">
                <a:solidFill>
                  <a:srgbClr val="FFFFFF"/>
                </a:solidFill>
              </a:defRPr>
            </a:lvl3pPr>
            <a:lvl4pPr lvl="3" algn="ctr" rtl="0">
              <a:spcBef>
                <a:spcPts val="0"/>
              </a:spcBef>
              <a:spcAft>
                <a:spcPts val="0"/>
              </a:spcAft>
              <a:buClr>
                <a:srgbClr val="FFFFFF"/>
              </a:buClr>
              <a:buSzPts val="7200"/>
              <a:buNone/>
              <a:defRPr sz="7200">
                <a:solidFill>
                  <a:srgbClr val="FFFFFF"/>
                </a:solidFill>
              </a:defRPr>
            </a:lvl4pPr>
            <a:lvl5pPr lvl="4" algn="ctr" rtl="0">
              <a:spcBef>
                <a:spcPts val="0"/>
              </a:spcBef>
              <a:spcAft>
                <a:spcPts val="0"/>
              </a:spcAft>
              <a:buClr>
                <a:srgbClr val="FFFFFF"/>
              </a:buClr>
              <a:buSzPts val="7200"/>
              <a:buNone/>
              <a:defRPr sz="7200">
                <a:solidFill>
                  <a:srgbClr val="FFFFFF"/>
                </a:solidFill>
              </a:defRPr>
            </a:lvl5pPr>
            <a:lvl6pPr lvl="5" algn="ctr" rtl="0">
              <a:spcBef>
                <a:spcPts val="0"/>
              </a:spcBef>
              <a:spcAft>
                <a:spcPts val="0"/>
              </a:spcAft>
              <a:buClr>
                <a:srgbClr val="FFFFFF"/>
              </a:buClr>
              <a:buSzPts val="7200"/>
              <a:buNone/>
              <a:defRPr sz="7200">
                <a:solidFill>
                  <a:srgbClr val="FFFFFF"/>
                </a:solidFill>
              </a:defRPr>
            </a:lvl6pPr>
            <a:lvl7pPr lvl="6" algn="ctr" rtl="0">
              <a:spcBef>
                <a:spcPts val="0"/>
              </a:spcBef>
              <a:spcAft>
                <a:spcPts val="0"/>
              </a:spcAft>
              <a:buClr>
                <a:srgbClr val="FFFFFF"/>
              </a:buClr>
              <a:buSzPts val="7200"/>
              <a:buNone/>
              <a:defRPr sz="7200">
                <a:solidFill>
                  <a:srgbClr val="FFFFFF"/>
                </a:solidFill>
              </a:defRPr>
            </a:lvl7pPr>
            <a:lvl8pPr lvl="7" algn="ctr" rtl="0">
              <a:spcBef>
                <a:spcPts val="0"/>
              </a:spcBef>
              <a:spcAft>
                <a:spcPts val="0"/>
              </a:spcAft>
              <a:buClr>
                <a:srgbClr val="FFFFFF"/>
              </a:buClr>
              <a:buSzPts val="7200"/>
              <a:buNone/>
              <a:defRPr sz="7200">
                <a:solidFill>
                  <a:srgbClr val="FFFFFF"/>
                </a:solidFill>
              </a:defRPr>
            </a:lvl8pPr>
            <a:lvl9pPr lvl="8" algn="ctr" rtl="0">
              <a:spcBef>
                <a:spcPts val="0"/>
              </a:spcBef>
              <a:spcAft>
                <a:spcPts val="0"/>
              </a:spcAft>
              <a:buClr>
                <a:srgbClr val="FFFFFF"/>
              </a:buClr>
              <a:buSzPts val="7200"/>
              <a:buNone/>
              <a:defRPr sz="7200">
                <a:solidFill>
                  <a:srgbClr val="FFFFFF"/>
                </a:solidFill>
              </a:defRPr>
            </a:lvl9pPr>
          </a:lstStyle>
          <a:p>
            <a:r>
              <a:rPr lang="en-US" smtClean="0"/>
              <a:t>Click to edit Master title style</a:t>
            </a:r>
            <a:endParaRPr/>
          </a:p>
        </p:txBody>
      </p:sp>
      <p:sp>
        <p:nvSpPr>
          <p:cNvPr id="15" name="Google Shape;15;p2"/>
          <p:cNvSpPr txBox="1">
            <a:spLocks noGrp="1"/>
          </p:cNvSpPr>
          <p:nvPr>
            <p:ph type="subTitle" idx="1"/>
          </p:nvPr>
        </p:nvSpPr>
        <p:spPr>
          <a:xfrm flipH="1">
            <a:off x="5480125" y="5029767"/>
            <a:ext cx="3108300" cy="702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OUR COLUMNS 1">
  <p:cSld name="FOUR COLUMNS 1">
    <p:bg>
      <p:bgPr>
        <a:solidFill>
          <a:srgbClr val="AFA8D0"/>
        </a:solidFill>
        <a:effectLst/>
      </p:bgPr>
    </p:bg>
    <p:spTree>
      <p:nvGrpSpPr>
        <p:cNvPr id="1" name="Shape 74"/>
        <p:cNvGrpSpPr/>
        <p:nvPr/>
      </p:nvGrpSpPr>
      <p:grpSpPr>
        <a:xfrm>
          <a:off x="0" y="0"/>
          <a:ext cx="0" cy="0"/>
          <a:chOff x="0" y="0"/>
          <a:chExt cx="0" cy="0"/>
        </a:xfrm>
      </p:grpSpPr>
      <p:pic>
        <p:nvPicPr>
          <p:cNvPr id="75" name="Google Shape;75;p11"/>
          <p:cNvPicPr preferRelativeResize="0"/>
          <p:nvPr/>
        </p:nvPicPr>
        <p:blipFill rotWithShape="1">
          <a:blip r:embed="rId2">
            <a:alphaModFix/>
          </a:blip>
          <a:srcRect l="13058" t="14965" b="58884"/>
          <a:stretch/>
        </p:blipFill>
        <p:spPr>
          <a:xfrm>
            <a:off x="2274575" y="5308402"/>
            <a:ext cx="6869420" cy="1549597"/>
          </a:xfrm>
          <a:prstGeom prst="rect">
            <a:avLst/>
          </a:prstGeom>
          <a:noFill/>
          <a:ln>
            <a:noFill/>
          </a:ln>
        </p:spPr>
      </p:pic>
      <p:sp>
        <p:nvSpPr>
          <p:cNvPr id="76" name="Google Shape;76;p11"/>
          <p:cNvSpPr txBox="1">
            <a:spLocks noGrp="1"/>
          </p:cNvSpPr>
          <p:nvPr>
            <p:ph type="ctrTitle"/>
          </p:nvPr>
        </p:nvSpPr>
        <p:spPr>
          <a:xfrm>
            <a:off x="899250" y="5504167"/>
            <a:ext cx="73455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r>
              <a:rPr lang="en-US" smtClean="0"/>
              <a:t>Click to edit Master title style</a:t>
            </a:r>
            <a:endParaRPr/>
          </a:p>
        </p:txBody>
      </p:sp>
      <p:sp>
        <p:nvSpPr>
          <p:cNvPr id="77" name="Google Shape;77;p11"/>
          <p:cNvSpPr txBox="1">
            <a:spLocks noGrp="1"/>
          </p:cNvSpPr>
          <p:nvPr>
            <p:ph type="subTitle" idx="1"/>
          </p:nvPr>
        </p:nvSpPr>
        <p:spPr>
          <a:xfrm>
            <a:off x="1366125" y="3591367"/>
            <a:ext cx="1577100" cy="54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r>
              <a:rPr lang="en-US" smtClean="0"/>
              <a:t>Click to edit Master subtitle style</a:t>
            </a:r>
            <a:endParaRPr/>
          </a:p>
        </p:txBody>
      </p:sp>
      <p:sp>
        <p:nvSpPr>
          <p:cNvPr id="78" name="Google Shape;78;p11"/>
          <p:cNvSpPr txBox="1">
            <a:spLocks noGrp="1"/>
          </p:cNvSpPr>
          <p:nvPr>
            <p:ph type="subTitle" idx="2"/>
          </p:nvPr>
        </p:nvSpPr>
        <p:spPr>
          <a:xfrm>
            <a:off x="1366125" y="3164967"/>
            <a:ext cx="15771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4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r>
              <a:rPr lang="en-US" smtClean="0"/>
              <a:t>Click to edit Master subtitle style</a:t>
            </a:r>
            <a:endParaRPr/>
          </a:p>
        </p:txBody>
      </p:sp>
      <p:sp>
        <p:nvSpPr>
          <p:cNvPr id="79" name="Google Shape;79;p11"/>
          <p:cNvSpPr txBox="1">
            <a:spLocks noGrp="1"/>
          </p:cNvSpPr>
          <p:nvPr>
            <p:ph type="subTitle" idx="3"/>
          </p:nvPr>
        </p:nvSpPr>
        <p:spPr>
          <a:xfrm>
            <a:off x="3004125" y="3591367"/>
            <a:ext cx="1577100" cy="54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r>
              <a:rPr lang="en-US" smtClean="0"/>
              <a:t>Click to edit Master subtitle style</a:t>
            </a:r>
            <a:endParaRPr/>
          </a:p>
        </p:txBody>
      </p:sp>
      <p:sp>
        <p:nvSpPr>
          <p:cNvPr id="80" name="Google Shape;80;p11"/>
          <p:cNvSpPr txBox="1">
            <a:spLocks noGrp="1"/>
          </p:cNvSpPr>
          <p:nvPr>
            <p:ph type="subTitle" idx="4"/>
          </p:nvPr>
        </p:nvSpPr>
        <p:spPr>
          <a:xfrm>
            <a:off x="3004125" y="3164967"/>
            <a:ext cx="15771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4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r>
              <a:rPr lang="en-US" smtClean="0"/>
              <a:t>Click to edit Master subtitle style</a:t>
            </a:r>
            <a:endParaRPr/>
          </a:p>
        </p:txBody>
      </p:sp>
      <p:sp>
        <p:nvSpPr>
          <p:cNvPr id="81" name="Google Shape;81;p11"/>
          <p:cNvSpPr txBox="1">
            <a:spLocks noGrp="1"/>
          </p:cNvSpPr>
          <p:nvPr>
            <p:ph type="subTitle" idx="5"/>
          </p:nvPr>
        </p:nvSpPr>
        <p:spPr>
          <a:xfrm>
            <a:off x="4642125" y="3591367"/>
            <a:ext cx="1577100" cy="54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r>
              <a:rPr lang="en-US" smtClean="0"/>
              <a:t>Click to edit Master subtitle style</a:t>
            </a:r>
            <a:endParaRPr/>
          </a:p>
        </p:txBody>
      </p:sp>
      <p:sp>
        <p:nvSpPr>
          <p:cNvPr id="82" name="Google Shape;82;p11"/>
          <p:cNvSpPr txBox="1">
            <a:spLocks noGrp="1"/>
          </p:cNvSpPr>
          <p:nvPr>
            <p:ph type="subTitle" idx="6"/>
          </p:nvPr>
        </p:nvSpPr>
        <p:spPr>
          <a:xfrm>
            <a:off x="4642125" y="3164967"/>
            <a:ext cx="15771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4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r>
              <a:rPr lang="en-US" smtClean="0"/>
              <a:t>Click to edit Master subtitle style</a:t>
            </a:r>
            <a:endParaRPr/>
          </a:p>
        </p:txBody>
      </p:sp>
      <p:sp>
        <p:nvSpPr>
          <p:cNvPr id="83" name="Google Shape;83;p11"/>
          <p:cNvSpPr txBox="1">
            <a:spLocks noGrp="1"/>
          </p:cNvSpPr>
          <p:nvPr>
            <p:ph type="subTitle" idx="7"/>
          </p:nvPr>
        </p:nvSpPr>
        <p:spPr>
          <a:xfrm>
            <a:off x="6280125" y="3591367"/>
            <a:ext cx="1577100" cy="54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r>
              <a:rPr lang="en-US" smtClean="0"/>
              <a:t>Click to edit Master subtitle style</a:t>
            </a:r>
            <a:endParaRPr/>
          </a:p>
        </p:txBody>
      </p:sp>
      <p:sp>
        <p:nvSpPr>
          <p:cNvPr id="84" name="Google Shape;84;p11"/>
          <p:cNvSpPr txBox="1">
            <a:spLocks noGrp="1"/>
          </p:cNvSpPr>
          <p:nvPr>
            <p:ph type="subTitle" idx="8"/>
          </p:nvPr>
        </p:nvSpPr>
        <p:spPr>
          <a:xfrm>
            <a:off x="6280125" y="3164967"/>
            <a:ext cx="15771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1400"/>
              <a:buFont typeface="Englebert"/>
              <a:buNone/>
              <a:defRPr sz="1400">
                <a:latin typeface="Englebert"/>
                <a:ea typeface="Englebert"/>
                <a:cs typeface="Englebert"/>
                <a:sym typeface="Englebert"/>
              </a:defRPr>
            </a:lvl1pPr>
            <a:lvl2pPr lvl="1" algn="ct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ct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ct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ct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ct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ct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ct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ct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r>
              <a:rPr lang="en-US" smtClean="0"/>
              <a:t>Click to edit Master subtitle style</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 SUBTITLE 2">
  <p:cSld name="TITLE + SUBTITLE 2">
    <p:bg>
      <p:bgPr>
        <a:solidFill>
          <a:srgbClr val="AFA8D0"/>
        </a:solidFill>
        <a:effectLst/>
      </p:bgPr>
    </p:bg>
    <p:spTree>
      <p:nvGrpSpPr>
        <p:cNvPr id="1" name="Shape 85"/>
        <p:cNvGrpSpPr/>
        <p:nvPr/>
      </p:nvGrpSpPr>
      <p:grpSpPr>
        <a:xfrm>
          <a:off x="0" y="0"/>
          <a:ext cx="0" cy="0"/>
          <a:chOff x="0" y="0"/>
          <a:chExt cx="0" cy="0"/>
        </a:xfrm>
      </p:grpSpPr>
      <p:pic>
        <p:nvPicPr>
          <p:cNvPr id="86" name="Google Shape;86;p12"/>
          <p:cNvPicPr preferRelativeResize="0"/>
          <p:nvPr/>
        </p:nvPicPr>
        <p:blipFill rotWithShape="1">
          <a:blip r:embed="rId2">
            <a:alphaModFix/>
          </a:blip>
          <a:srcRect l="11620" r="3991"/>
          <a:stretch/>
        </p:blipFill>
        <p:spPr>
          <a:xfrm>
            <a:off x="1776125" y="0"/>
            <a:ext cx="7256070" cy="6448800"/>
          </a:xfrm>
          <a:prstGeom prst="rect">
            <a:avLst/>
          </a:prstGeom>
          <a:noFill/>
          <a:ln>
            <a:noFill/>
          </a:ln>
        </p:spPr>
      </p:pic>
      <p:sp>
        <p:nvSpPr>
          <p:cNvPr id="87" name="Google Shape;87;p12"/>
          <p:cNvSpPr txBox="1">
            <a:spLocks noGrp="1"/>
          </p:cNvSpPr>
          <p:nvPr>
            <p:ph type="title" hasCustomPrompt="1"/>
          </p:nvPr>
        </p:nvSpPr>
        <p:spPr>
          <a:xfrm>
            <a:off x="609427" y="2057667"/>
            <a:ext cx="2051100" cy="17076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7200"/>
              <a:buNone/>
              <a:defRPr sz="7200"/>
            </a:lvl1pPr>
            <a:lvl2pPr lvl="1"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88" name="Google Shape;88;p12"/>
          <p:cNvSpPr txBox="1">
            <a:spLocks noGrp="1"/>
          </p:cNvSpPr>
          <p:nvPr>
            <p:ph type="ctrTitle" idx="2"/>
          </p:nvPr>
        </p:nvSpPr>
        <p:spPr>
          <a:xfrm>
            <a:off x="609425" y="3469167"/>
            <a:ext cx="6821100" cy="16204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6000"/>
            </a:lvl1pPr>
            <a:lvl2pPr lvl="1" rtl="0">
              <a:spcBef>
                <a:spcPts val="0"/>
              </a:spcBef>
              <a:spcAft>
                <a:spcPts val="0"/>
              </a:spcAft>
              <a:buClr>
                <a:srgbClr val="434343"/>
              </a:buClr>
              <a:buSzPts val="6000"/>
              <a:buNone/>
              <a:defRPr sz="6000">
                <a:solidFill>
                  <a:srgbClr val="434343"/>
                </a:solidFill>
              </a:defRPr>
            </a:lvl2pPr>
            <a:lvl3pPr lvl="2" rtl="0">
              <a:spcBef>
                <a:spcPts val="0"/>
              </a:spcBef>
              <a:spcAft>
                <a:spcPts val="0"/>
              </a:spcAft>
              <a:buClr>
                <a:srgbClr val="434343"/>
              </a:buClr>
              <a:buSzPts val="6000"/>
              <a:buNone/>
              <a:defRPr sz="6000">
                <a:solidFill>
                  <a:srgbClr val="434343"/>
                </a:solidFill>
              </a:defRPr>
            </a:lvl3pPr>
            <a:lvl4pPr lvl="3" rtl="0">
              <a:spcBef>
                <a:spcPts val="0"/>
              </a:spcBef>
              <a:spcAft>
                <a:spcPts val="0"/>
              </a:spcAft>
              <a:buClr>
                <a:srgbClr val="434343"/>
              </a:buClr>
              <a:buSzPts val="6000"/>
              <a:buNone/>
              <a:defRPr sz="6000">
                <a:solidFill>
                  <a:srgbClr val="434343"/>
                </a:solidFill>
              </a:defRPr>
            </a:lvl4pPr>
            <a:lvl5pPr lvl="4" rtl="0">
              <a:spcBef>
                <a:spcPts val="0"/>
              </a:spcBef>
              <a:spcAft>
                <a:spcPts val="0"/>
              </a:spcAft>
              <a:buClr>
                <a:srgbClr val="434343"/>
              </a:buClr>
              <a:buSzPts val="6000"/>
              <a:buNone/>
              <a:defRPr sz="6000">
                <a:solidFill>
                  <a:srgbClr val="434343"/>
                </a:solidFill>
              </a:defRPr>
            </a:lvl5pPr>
            <a:lvl6pPr lvl="5" rtl="0">
              <a:spcBef>
                <a:spcPts val="0"/>
              </a:spcBef>
              <a:spcAft>
                <a:spcPts val="0"/>
              </a:spcAft>
              <a:buClr>
                <a:srgbClr val="434343"/>
              </a:buClr>
              <a:buSzPts val="6000"/>
              <a:buNone/>
              <a:defRPr sz="6000">
                <a:solidFill>
                  <a:srgbClr val="434343"/>
                </a:solidFill>
              </a:defRPr>
            </a:lvl6pPr>
            <a:lvl7pPr lvl="6" rtl="0">
              <a:spcBef>
                <a:spcPts val="0"/>
              </a:spcBef>
              <a:spcAft>
                <a:spcPts val="0"/>
              </a:spcAft>
              <a:buClr>
                <a:srgbClr val="434343"/>
              </a:buClr>
              <a:buSzPts val="6000"/>
              <a:buNone/>
              <a:defRPr sz="6000">
                <a:solidFill>
                  <a:srgbClr val="434343"/>
                </a:solidFill>
              </a:defRPr>
            </a:lvl7pPr>
            <a:lvl8pPr lvl="7" rtl="0">
              <a:spcBef>
                <a:spcPts val="0"/>
              </a:spcBef>
              <a:spcAft>
                <a:spcPts val="0"/>
              </a:spcAft>
              <a:buClr>
                <a:srgbClr val="434343"/>
              </a:buClr>
              <a:buSzPts val="6000"/>
              <a:buNone/>
              <a:defRPr sz="6000">
                <a:solidFill>
                  <a:srgbClr val="434343"/>
                </a:solidFill>
              </a:defRPr>
            </a:lvl8pPr>
            <a:lvl9pPr lvl="8" rtl="0">
              <a:spcBef>
                <a:spcPts val="0"/>
              </a:spcBef>
              <a:spcAft>
                <a:spcPts val="0"/>
              </a:spcAft>
              <a:buClr>
                <a:srgbClr val="434343"/>
              </a:buClr>
              <a:buSzPts val="6000"/>
              <a:buNone/>
              <a:defRPr sz="6000">
                <a:solidFill>
                  <a:srgbClr val="434343"/>
                </a:solidFill>
              </a:defRPr>
            </a:lvl9pPr>
          </a:lstStyle>
          <a:p>
            <a:r>
              <a:rPr lang="en-US" smtClean="0"/>
              <a:t>Click to edit Master title style</a:t>
            </a:r>
            <a:endParaRPr/>
          </a:p>
        </p:txBody>
      </p:sp>
      <p:sp>
        <p:nvSpPr>
          <p:cNvPr id="89" name="Google Shape;89;p12"/>
          <p:cNvSpPr txBox="1">
            <a:spLocks noGrp="1"/>
          </p:cNvSpPr>
          <p:nvPr>
            <p:ph type="subTitle" idx="1"/>
          </p:nvPr>
        </p:nvSpPr>
        <p:spPr>
          <a:xfrm flipH="1">
            <a:off x="609425" y="4812667"/>
            <a:ext cx="3108300" cy="702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r>
              <a:rPr lang="en-US" smtClean="0"/>
              <a:t>Click to edit Master subtitle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SUBTITLE 3">
  <p:cSld name="TITLE + SUBTITLE 3">
    <p:bg>
      <p:bgPr>
        <a:solidFill>
          <a:srgbClr val="AFA8D0"/>
        </a:solidFill>
        <a:effectLst/>
      </p:bgPr>
    </p:bg>
    <p:spTree>
      <p:nvGrpSpPr>
        <p:cNvPr id="1" name="Shape 90"/>
        <p:cNvGrpSpPr/>
        <p:nvPr/>
      </p:nvGrpSpPr>
      <p:grpSpPr>
        <a:xfrm>
          <a:off x="0" y="0"/>
          <a:ext cx="0" cy="0"/>
          <a:chOff x="0" y="0"/>
          <a:chExt cx="0" cy="0"/>
        </a:xfrm>
      </p:grpSpPr>
      <p:pic>
        <p:nvPicPr>
          <p:cNvPr id="91" name="Google Shape;91;p13"/>
          <p:cNvPicPr preferRelativeResize="0"/>
          <p:nvPr/>
        </p:nvPicPr>
        <p:blipFill rotWithShape="1">
          <a:blip r:embed="rId2">
            <a:alphaModFix/>
          </a:blip>
          <a:srcRect/>
          <a:stretch/>
        </p:blipFill>
        <p:spPr>
          <a:xfrm flipH="1">
            <a:off x="0" y="1"/>
            <a:ext cx="9144000" cy="6858031"/>
          </a:xfrm>
          <a:prstGeom prst="rect">
            <a:avLst/>
          </a:prstGeom>
          <a:noFill/>
          <a:ln>
            <a:noFill/>
          </a:ln>
        </p:spPr>
      </p:pic>
      <p:sp>
        <p:nvSpPr>
          <p:cNvPr id="92" name="Google Shape;92;p13"/>
          <p:cNvSpPr txBox="1">
            <a:spLocks noGrp="1"/>
          </p:cNvSpPr>
          <p:nvPr>
            <p:ph type="title" hasCustomPrompt="1"/>
          </p:nvPr>
        </p:nvSpPr>
        <p:spPr>
          <a:xfrm flipH="1">
            <a:off x="6480625" y="2057667"/>
            <a:ext cx="2051100" cy="17076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7200"/>
              <a:buNone/>
              <a:defRPr sz="7200"/>
            </a:lvl1pPr>
            <a:lvl2pPr lvl="1"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93" name="Google Shape;93;p13"/>
          <p:cNvSpPr txBox="1">
            <a:spLocks noGrp="1"/>
          </p:cNvSpPr>
          <p:nvPr>
            <p:ph type="ctrTitle" idx="2"/>
          </p:nvPr>
        </p:nvSpPr>
        <p:spPr>
          <a:xfrm flipH="1">
            <a:off x="1710625" y="3469167"/>
            <a:ext cx="6821100" cy="1620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6000"/>
            </a:lvl1pPr>
            <a:lvl2pPr lvl="1" algn="r" rtl="0">
              <a:spcBef>
                <a:spcPts val="0"/>
              </a:spcBef>
              <a:spcAft>
                <a:spcPts val="0"/>
              </a:spcAft>
              <a:buClr>
                <a:srgbClr val="434343"/>
              </a:buClr>
              <a:buSzPts val="6000"/>
              <a:buNone/>
              <a:defRPr sz="6000">
                <a:solidFill>
                  <a:srgbClr val="434343"/>
                </a:solidFill>
              </a:defRPr>
            </a:lvl2pPr>
            <a:lvl3pPr lvl="2" algn="r" rtl="0">
              <a:spcBef>
                <a:spcPts val="0"/>
              </a:spcBef>
              <a:spcAft>
                <a:spcPts val="0"/>
              </a:spcAft>
              <a:buClr>
                <a:srgbClr val="434343"/>
              </a:buClr>
              <a:buSzPts val="6000"/>
              <a:buNone/>
              <a:defRPr sz="6000">
                <a:solidFill>
                  <a:srgbClr val="434343"/>
                </a:solidFill>
              </a:defRPr>
            </a:lvl3pPr>
            <a:lvl4pPr lvl="3" algn="r" rtl="0">
              <a:spcBef>
                <a:spcPts val="0"/>
              </a:spcBef>
              <a:spcAft>
                <a:spcPts val="0"/>
              </a:spcAft>
              <a:buClr>
                <a:srgbClr val="434343"/>
              </a:buClr>
              <a:buSzPts val="6000"/>
              <a:buNone/>
              <a:defRPr sz="6000">
                <a:solidFill>
                  <a:srgbClr val="434343"/>
                </a:solidFill>
              </a:defRPr>
            </a:lvl4pPr>
            <a:lvl5pPr lvl="4" algn="r" rtl="0">
              <a:spcBef>
                <a:spcPts val="0"/>
              </a:spcBef>
              <a:spcAft>
                <a:spcPts val="0"/>
              </a:spcAft>
              <a:buClr>
                <a:srgbClr val="434343"/>
              </a:buClr>
              <a:buSzPts val="6000"/>
              <a:buNone/>
              <a:defRPr sz="6000">
                <a:solidFill>
                  <a:srgbClr val="434343"/>
                </a:solidFill>
              </a:defRPr>
            </a:lvl5pPr>
            <a:lvl6pPr lvl="5" algn="r" rtl="0">
              <a:spcBef>
                <a:spcPts val="0"/>
              </a:spcBef>
              <a:spcAft>
                <a:spcPts val="0"/>
              </a:spcAft>
              <a:buClr>
                <a:srgbClr val="434343"/>
              </a:buClr>
              <a:buSzPts val="6000"/>
              <a:buNone/>
              <a:defRPr sz="6000">
                <a:solidFill>
                  <a:srgbClr val="434343"/>
                </a:solidFill>
              </a:defRPr>
            </a:lvl6pPr>
            <a:lvl7pPr lvl="6" algn="r" rtl="0">
              <a:spcBef>
                <a:spcPts val="0"/>
              </a:spcBef>
              <a:spcAft>
                <a:spcPts val="0"/>
              </a:spcAft>
              <a:buClr>
                <a:srgbClr val="434343"/>
              </a:buClr>
              <a:buSzPts val="6000"/>
              <a:buNone/>
              <a:defRPr sz="6000">
                <a:solidFill>
                  <a:srgbClr val="434343"/>
                </a:solidFill>
              </a:defRPr>
            </a:lvl7pPr>
            <a:lvl8pPr lvl="7" algn="r" rtl="0">
              <a:spcBef>
                <a:spcPts val="0"/>
              </a:spcBef>
              <a:spcAft>
                <a:spcPts val="0"/>
              </a:spcAft>
              <a:buClr>
                <a:srgbClr val="434343"/>
              </a:buClr>
              <a:buSzPts val="6000"/>
              <a:buNone/>
              <a:defRPr sz="6000">
                <a:solidFill>
                  <a:srgbClr val="434343"/>
                </a:solidFill>
              </a:defRPr>
            </a:lvl8pPr>
            <a:lvl9pPr lvl="8" algn="r" rtl="0">
              <a:spcBef>
                <a:spcPts val="0"/>
              </a:spcBef>
              <a:spcAft>
                <a:spcPts val="0"/>
              </a:spcAft>
              <a:buClr>
                <a:srgbClr val="434343"/>
              </a:buClr>
              <a:buSzPts val="6000"/>
              <a:buNone/>
              <a:defRPr sz="6000">
                <a:solidFill>
                  <a:srgbClr val="434343"/>
                </a:solidFill>
              </a:defRPr>
            </a:lvl9pPr>
          </a:lstStyle>
          <a:p>
            <a:r>
              <a:rPr lang="en-US" smtClean="0"/>
              <a:t>Click to edit Master title style</a:t>
            </a:r>
            <a:endParaRPr/>
          </a:p>
        </p:txBody>
      </p:sp>
      <p:sp>
        <p:nvSpPr>
          <p:cNvPr id="94" name="Google Shape;94;p13"/>
          <p:cNvSpPr txBox="1">
            <a:spLocks noGrp="1"/>
          </p:cNvSpPr>
          <p:nvPr>
            <p:ph type="subTitle" idx="1"/>
          </p:nvPr>
        </p:nvSpPr>
        <p:spPr>
          <a:xfrm>
            <a:off x="5423425" y="4812667"/>
            <a:ext cx="3108300" cy="702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r>
              <a:rPr lang="en-US" smtClean="0"/>
              <a:t>Click to edit Master subtitle style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DESIGN 1">
  <p:cSld name="TITLE + DESIGN 1">
    <p:bg>
      <p:bgPr>
        <a:blipFill>
          <a:blip r:embed="rId2">
            <a:alphaModFix/>
          </a:blip>
          <a:stretch>
            <a:fillRect/>
          </a:stretch>
        </a:blipFill>
        <a:effectLst/>
      </p:bgPr>
    </p:bg>
    <p:spTree>
      <p:nvGrpSpPr>
        <p:cNvPr id="1" name="Shape 95"/>
        <p:cNvGrpSpPr/>
        <p:nvPr/>
      </p:nvGrpSpPr>
      <p:grpSpPr>
        <a:xfrm>
          <a:off x="0" y="0"/>
          <a:ext cx="0" cy="0"/>
          <a:chOff x="0" y="0"/>
          <a:chExt cx="0" cy="0"/>
        </a:xfrm>
      </p:grpSpPr>
      <p:sp>
        <p:nvSpPr>
          <p:cNvPr id="96" name="Google Shape;96;p14"/>
          <p:cNvSpPr txBox="1">
            <a:spLocks noGrp="1"/>
          </p:cNvSpPr>
          <p:nvPr>
            <p:ph type="ctrTitle"/>
          </p:nvPr>
        </p:nvSpPr>
        <p:spPr>
          <a:xfrm>
            <a:off x="899250" y="5504167"/>
            <a:ext cx="73455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r>
              <a:rPr lang="en-US" smtClean="0"/>
              <a:t>Click to edit Master title style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blipFill>
          <a:blip r:embed="rId2">
            <a:alphaModFix/>
          </a:blip>
          <a:stretch>
            <a:fillRect/>
          </a:stretch>
        </a:blipFill>
        <a:effectLst/>
      </p:bgPr>
    </p:bg>
    <p:spTree>
      <p:nvGrpSpPr>
        <p:cNvPr id="1" name="Shape 97"/>
        <p:cNvGrpSpPr/>
        <p:nvPr/>
      </p:nvGrpSpPr>
      <p:grpSpPr>
        <a:xfrm>
          <a:off x="0" y="0"/>
          <a:ext cx="0" cy="0"/>
          <a:chOff x="0" y="0"/>
          <a:chExt cx="0" cy="0"/>
        </a:xfrm>
      </p:grpSpPr>
      <p:sp>
        <p:nvSpPr>
          <p:cNvPr id="98" name="Google Shape;98;p15"/>
          <p:cNvSpPr txBox="1">
            <a:spLocks noGrp="1"/>
          </p:cNvSpPr>
          <p:nvPr>
            <p:ph type="ctrTitle"/>
          </p:nvPr>
        </p:nvSpPr>
        <p:spPr>
          <a:xfrm>
            <a:off x="899250" y="5504167"/>
            <a:ext cx="73455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r>
              <a:rPr lang="en-US" smtClean="0"/>
              <a:t>Click to edit Master title style</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TEXT 1">
  <p:cSld name="TITLE + TEXT 1">
    <p:bg>
      <p:bgPr>
        <a:solidFill>
          <a:srgbClr val="AFA8D0"/>
        </a:solidFill>
        <a:effectLst/>
      </p:bgPr>
    </p:bg>
    <p:spTree>
      <p:nvGrpSpPr>
        <p:cNvPr id="1" name="Shape 99"/>
        <p:cNvGrpSpPr/>
        <p:nvPr/>
      </p:nvGrpSpPr>
      <p:grpSpPr>
        <a:xfrm>
          <a:off x="0" y="0"/>
          <a:ext cx="0" cy="0"/>
          <a:chOff x="0" y="0"/>
          <a:chExt cx="0" cy="0"/>
        </a:xfrm>
      </p:grpSpPr>
      <p:sp>
        <p:nvSpPr>
          <p:cNvPr id="100" name="Google Shape;100;p16"/>
          <p:cNvSpPr txBox="1">
            <a:spLocks noGrp="1"/>
          </p:cNvSpPr>
          <p:nvPr>
            <p:ph type="ctrTitle"/>
          </p:nvPr>
        </p:nvSpPr>
        <p:spPr>
          <a:xfrm>
            <a:off x="899250" y="5504167"/>
            <a:ext cx="73455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r>
              <a:rPr lang="en-US" smtClean="0"/>
              <a:t>Click to edit Master title style</a:t>
            </a:r>
            <a:endParaRPr/>
          </a:p>
        </p:txBody>
      </p:sp>
      <p:pic>
        <p:nvPicPr>
          <p:cNvPr id="101" name="Google Shape;101;p16"/>
          <p:cNvPicPr preferRelativeResize="0"/>
          <p:nvPr/>
        </p:nvPicPr>
        <p:blipFill rotWithShape="1">
          <a:blip r:embed="rId2" cstate="print">
            <a:alphaModFix/>
          </a:blip>
          <a:srcRect r="69858" b="58913"/>
          <a:stretch/>
        </p:blipFill>
        <p:spPr>
          <a:xfrm>
            <a:off x="8675" y="1"/>
            <a:ext cx="1434000" cy="146603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solidFill>
          <a:srgbClr val="AFA8D0"/>
        </a:solidFill>
        <a:effectLst/>
      </p:bgPr>
    </p:bg>
    <p:spTree>
      <p:nvGrpSpPr>
        <p:cNvPr id="1" name="Shape 102"/>
        <p:cNvGrpSpPr/>
        <p:nvPr/>
      </p:nvGrpSpPr>
      <p:grpSpPr>
        <a:xfrm>
          <a:off x="0" y="0"/>
          <a:ext cx="0" cy="0"/>
          <a:chOff x="0" y="0"/>
          <a:chExt cx="0" cy="0"/>
        </a:xfrm>
      </p:grpSpPr>
      <p:pic>
        <p:nvPicPr>
          <p:cNvPr id="103" name="Google Shape;103;p17"/>
          <p:cNvPicPr preferRelativeResize="0"/>
          <p:nvPr/>
        </p:nvPicPr>
        <p:blipFill rotWithShape="1">
          <a:blip r:embed="rId2">
            <a:alphaModFix/>
          </a:blip>
          <a:srcRect t="9" b="9"/>
          <a:stretch/>
        </p:blipFill>
        <p:spPr>
          <a:xfrm>
            <a:off x="0" y="0"/>
            <a:ext cx="9144000" cy="6858000"/>
          </a:xfrm>
          <a:prstGeom prst="rect">
            <a:avLst/>
          </a:prstGeom>
          <a:noFill/>
          <a:ln>
            <a:noFill/>
          </a:ln>
        </p:spPr>
      </p:pic>
      <p:pic>
        <p:nvPicPr>
          <p:cNvPr id="104" name="Google Shape;104;p17"/>
          <p:cNvPicPr preferRelativeResize="0"/>
          <p:nvPr/>
        </p:nvPicPr>
        <p:blipFill rotWithShape="1">
          <a:blip r:embed="rId3" cstate="print">
            <a:alphaModFix/>
          </a:blip>
          <a:srcRect b="73756"/>
          <a:stretch/>
        </p:blipFill>
        <p:spPr>
          <a:xfrm>
            <a:off x="4923375" y="6027268"/>
            <a:ext cx="4220620" cy="830729"/>
          </a:xfrm>
          <a:prstGeom prst="rect">
            <a:avLst/>
          </a:prstGeom>
          <a:noFill/>
          <a:ln>
            <a:noFill/>
          </a:ln>
        </p:spPr>
      </p:pic>
      <p:sp>
        <p:nvSpPr>
          <p:cNvPr id="105" name="Google Shape;105;p17"/>
          <p:cNvSpPr txBox="1">
            <a:spLocks noGrp="1"/>
          </p:cNvSpPr>
          <p:nvPr>
            <p:ph type="ctrTitle"/>
          </p:nvPr>
        </p:nvSpPr>
        <p:spPr>
          <a:xfrm>
            <a:off x="899250" y="5504167"/>
            <a:ext cx="73455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r>
              <a:rPr lang="en-US" smtClean="0"/>
              <a:t>Click to edit Master title style</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 SUBTITLE 4">
  <p:cSld name="TITLE + SUBTITLE 4">
    <p:bg>
      <p:bgPr>
        <a:solidFill>
          <a:srgbClr val="AFA8D0"/>
        </a:solidFill>
        <a:effectLst/>
      </p:bgPr>
    </p:bg>
    <p:spTree>
      <p:nvGrpSpPr>
        <p:cNvPr id="1" name="Shape 106"/>
        <p:cNvGrpSpPr/>
        <p:nvPr/>
      </p:nvGrpSpPr>
      <p:grpSpPr>
        <a:xfrm>
          <a:off x="0" y="0"/>
          <a:ext cx="0" cy="0"/>
          <a:chOff x="0" y="0"/>
          <a:chExt cx="0" cy="0"/>
        </a:xfrm>
      </p:grpSpPr>
      <p:pic>
        <p:nvPicPr>
          <p:cNvPr id="107" name="Google Shape;107;p18"/>
          <p:cNvPicPr preferRelativeResize="0"/>
          <p:nvPr/>
        </p:nvPicPr>
        <p:blipFill rotWithShape="1">
          <a:blip r:embed="rId2">
            <a:alphaModFix/>
          </a:blip>
          <a:srcRect l="30429"/>
          <a:stretch/>
        </p:blipFill>
        <p:spPr>
          <a:xfrm>
            <a:off x="2782300" y="0"/>
            <a:ext cx="6361700" cy="6858000"/>
          </a:xfrm>
          <a:prstGeom prst="rect">
            <a:avLst/>
          </a:prstGeom>
          <a:noFill/>
          <a:ln>
            <a:noFill/>
          </a:ln>
        </p:spPr>
      </p:pic>
      <p:sp>
        <p:nvSpPr>
          <p:cNvPr id="108" name="Google Shape;108;p18"/>
          <p:cNvSpPr txBox="1">
            <a:spLocks noGrp="1"/>
          </p:cNvSpPr>
          <p:nvPr>
            <p:ph type="title" hasCustomPrompt="1"/>
          </p:nvPr>
        </p:nvSpPr>
        <p:spPr>
          <a:xfrm>
            <a:off x="609427" y="2057667"/>
            <a:ext cx="2051100" cy="17076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7200"/>
              <a:buNone/>
              <a:defRPr sz="7200"/>
            </a:lvl1pPr>
            <a:lvl2pPr lvl="1"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09" name="Google Shape;109;p18"/>
          <p:cNvSpPr txBox="1">
            <a:spLocks noGrp="1"/>
          </p:cNvSpPr>
          <p:nvPr>
            <p:ph type="ctrTitle" idx="2"/>
          </p:nvPr>
        </p:nvSpPr>
        <p:spPr>
          <a:xfrm>
            <a:off x="609425" y="3469167"/>
            <a:ext cx="6821100" cy="16204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6000"/>
            </a:lvl1pPr>
            <a:lvl2pPr lvl="1" rtl="0">
              <a:spcBef>
                <a:spcPts val="0"/>
              </a:spcBef>
              <a:spcAft>
                <a:spcPts val="0"/>
              </a:spcAft>
              <a:buClr>
                <a:srgbClr val="434343"/>
              </a:buClr>
              <a:buSzPts val="6000"/>
              <a:buNone/>
              <a:defRPr sz="6000">
                <a:solidFill>
                  <a:srgbClr val="434343"/>
                </a:solidFill>
              </a:defRPr>
            </a:lvl2pPr>
            <a:lvl3pPr lvl="2" rtl="0">
              <a:spcBef>
                <a:spcPts val="0"/>
              </a:spcBef>
              <a:spcAft>
                <a:spcPts val="0"/>
              </a:spcAft>
              <a:buClr>
                <a:srgbClr val="434343"/>
              </a:buClr>
              <a:buSzPts val="6000"/>
              <a:buNone/>
              <a:defRPr sz="6000">
                <a:solidFill>
                  <a:srgbClr val="434343"/>
                </a:solidFill>
              </a:defRPr>
            </a:lvl3pPr>
            <a:lvl4pPr lvl="3" rtl="0">
              <a:spcBef>
                <a:spcPts val="0"/>
              </a:spcBef>
              <a:spcAft>
                <a:spcPts val="0"/>
              </a:spcAft>
              <a:buClr>
                <a:srgbClr val="434343"/>
              </a:buClr>
              <a:buSzPts val="6000"/>
              <a:buNone/>
              <a:defRPr sz="6000">
                <a:solidFill>
                  <a:srgbClr val="434343"/>
                </a:solidFill>
              </a:defRPr>
            </a:lvl4pPr>
            <a:lvl5pPr lvl="4" rtl="0">
              <a:spcBef>
                <a:spcPts val="0"/>
              </a:spcBef>
              <a:spcAft>
                <a:spcPts val="0"/>
              </a:spcAft>
              <a:buClr>
                <a:srgbClr val="434343"/>
              </a:buClr>
              <a:buSzPts val="6000"/>
              <a:buNone/>
              <a:defRPr sz="6000">
                <a:solidFill>
                  <a:srgbClr val="434343"/>
                </a:solidFill>
              </a:defRPr>
            </a:lvl5pPr>
            <a:lvl6pPr lvl="5" rtl="0">
              <a:spcBef>
                <a:spcPts val="0"/>
              </a:spcBef>
              <a:spcAft>
                <a:spcPts val="0"/>
              </a:spcAft>
              <a:buClr>
                <a:srgbClr val="434343"/>
              </a:buClr>
              <a:buSzPts val="6000"/>
              <a:buNone/>
              <a:defRPr sz="6000">
                <a:solidFill>
                  <a:srgbClr val="434343"/>
                </a:solidFill>
              </a:defRPr>
            </a:lvl6pPr>
            <a:lvl7pPr lvl="6" rtl="0">
              <a:spcBef>
                <a:spcPts val="0"/>
              </a:spcBef>
              <a:spcAft>
                <a:spcPts val="0"/>
              </a:spcAft>
              <a:buClr>
                <a:srgbClr val="434343"/>
              </a:buClr>
              <a:buSzPts val="6000"/>
              <a:buNone/>
              <a:defRPr sz="6000">
                <a:solidFill>
                  <a:srgbClr val="434343"/>
                </a:solidFill>
              </a:defRPr>
            </a:lvl7pPr>
            <a:lvl8pPr lvl="7" rtl="0">
              <a:spcBef>
                <a:spcPts val="0"/>
              </a:spcBef>
              <a:spcAft>
                <a:spcPts val="0"/>
              </a:spcAft>
              <a:buClr>
                <a:srgbClr val="434343"/>
              </a:buClr>
              <a:buSzPts val="6000"/>
              <a:buNone/>
              <a:defRPr sz="6000">
                <a:solidFill>
                  <a:srgbClr val="434343"/>
                </a:solidFill>
              </a:defRPr>
            </a:lvl8pPr>
            <a:lvl9pPr lvl="8" rtl="0">
              <a:spcBef>
                <a:spcPts val="0"/>
              </a:spcBef>
              <a:spcAft>
                <a:spcPts val="0"/>
              </a:spcAft>
              <a:buClr>
                <a:srgbClr val="434343"/>
              </a:buClr>
              <a:buSzPts val="6000"/>
              <a:buNone/>
              <a:defRPr sz="6000">
                <a:solidFill>
                  <a:srgbClr val="434343"/>
                </a:solidFill>
              </a:defRPr>
            </a:lvl9pPr>
          </a:lstStyle>
          <a:p>
            <a:r>
              <a:rPr lang="en-US" smtClean="0"/>
              <a:t>Click to edit Master title style</a:t>
            </a:r>
            <a:endParaRPr/>
          </a:p>
        </p:txBody>
      </p:sp>
      <p:sp>
        <p:nvSpPr>
          <p:cNvPr id="110" name="Google Shape;110;p18"/>
          <p:cNvSpPr txBox="1">
            <a:spLocks noGrp="1"/>
          </p:cNvSpPr>
          <p:nvPr>
            <p:ph type="subTitle" idx="1"/>
          </p:nvPr>
        </p:nvSpPr>
        <p:spPr>
          <a:xfrm flipH="1">
            <a:off x="609425" y="4812667"/>
            <a:ext cx="3108300" cy="702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r>
              <a:rPr lang="en-US" smtClean="0"/>
              <a:t>Click to edit Master subtitle style</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DESIGN  4">
  <p:cSld name="TITLE + DESIGN  4">
    <p:bg>
      <p:bgPr>
        <a:solidFill>
          <a:srgbClr val="AFA8D0"/>
        </a:solidFill>
        <a:effectLst/>
      </p:bgPr>
    </p:bg>
    <p:spTree>
      <p:nvGrpSpPr>
        <p:cNvPr id="1" name="Shape 111"/>
        <p:cNvGrpSpPr/>
        <p:nvPr/>
      </p:nvGrpSpPr>
      <p:grpSpPr>
        <a:xfrm>
          <a:off x="0" y="0"/>
          <a:ext cx="0" cy="0"/>
          <a:chOff x="0" y="0"/>
          <a:chExt cx="0" cy="0"/>
        </a:xfrm>
      </p:grpSpPr>
      <p:pic>
        <p:nvPicPr>
          <p:cNvPr id="112" name="Google Shape;112;p19"/>
          <p:cNvPicPr preferRelativeResize="0"/>
          <p:nvPr/>
        </p:nvPicPr>
        <p:blipFill rotWithShape="1">
          <a:blip r:embed="rId2">
            <a:alphaModFix/>
          </a:blip>
          <a:srcRect l="33457"/>
          <a:stretch/>
        </p:blipFill>
        <p:spPr>
          <a:xfrm rot="10800000">
            <a:off x="0" y="2252632"/>
            <a:ext cx="4085250" cy="4605368"/>
          </a:xfrm>
          <a:prstGeom prst="rect">
            <a:avLst/>
          </a:prstGeom>
          <a:noFill/>
          <a:ln>
            <a:noFill/>
          </a:ln>
        </p:spPr>
      </p:pic>
      <p:pic>
        <p:nvPicPr>
          <p:cNvPr id="113" name="Google Shape;113;p19"/>
          <p:cNvPicPr preferRelativeResize="0"/>
          <p:nvPr/>
        </p:nvPicPr>
        <p:blipFill rotWithShape="1">
          <a:blip r:embed="rId3">
            <a:alphaModFix/>
          </a:blip>
          <a:srcRect l="32313" b="44084"/>
          <a:stretch/>
        </p:blipFill>
        <p:spPr>
          <a:xfrm>
            <a:off x="3481425" y="0"/>
            <a:ext cx="5662580" cy="3508568"/>
          </a:xfrm>
          <a:prstGeom prst="rect">
            <a:avLst/>
          </a:prstGeom>
          <a:noFill/>
          <a:ln>
            <a:noFill/>
          </a:ln>
        </p:spPr>
      </p:pic>
      <p:sp>
        <p:nvSpPr>
          <p:cNvPr id="114" name="Google Shape;114;p19"/>
          <p:cNvSpPr txBox="1">
            <a:spLocks noGrp="1"/>
          </p:cNvSpPr>
          <p:nvPr>
            <p:ph type="ctrTitle"/>
          </p:nvPr>
        </p:nvSpPr>
        <p:spPr>
          <a:xfrm>
            <a:off x="899250" y="5504167"/>
            <a:ext cx="73455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r>
              <a:rPr lang="en-US" smtClean="0"/>
              <a:t>Click to edit Master title style</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SUBTITLE 5">
  <p:cSld name="TITLE + SUBTITLE 5">
    <p:bg>
      <p:bgPr>
        <a:solidFill>
          <a:srgbClr val="AFA8D0"/>
        </a:solidFill>
        <a:effectLst/>
      </p:bgPr>
    </p:bg>
    <p:spTree>
      <p:nvGrpSpPr>
        <p:cNvPr id="1" name="Shape 115"/>
        <p:cNvGrpSpPr/>
        <p:nvPr/>
      </p:nvGrpSpPr>
      <p:grpSpPr>
        <a:xfrm>
          <a:off x="0" y="0"/>
          <a:ext cx="0" cy="0"/>
          <a:chOff x="0" y="0"/>
          <a:chExt cx="0" cy="0"/>
        </a:xfrm>
      </p:grpSpPr>
      <p:pic>
        <p:nvPicPr>
          <p:cNvPr id="116" name="Google Shape;116;p20"/>
          <p:cNvPicPr preferRelativeResize="0"/>
          <p:nvPr/>
        </p:nvPicPr>
        <p:blipFill rotWithShape="1">
          <a:blip r:embed="rId2">
            <a:alphaModFix/>
          </a:blip>
          <a:srcRect r="20420"/>
          <a:stretch/>
        </p:blipFill>
        <p:spPr>
          <a:xfrm>
            <a:off x="-22202" y="1"/>
            <a:ext cx="5851430" cy="5514668"/>
          </a:xfrm>
          <a:prstGeom prst="rect">
            <a:avLst/>
          </a:prstGeom>
          <a:noFill/>
          <a:ln>
            <a:noFill/>
          </a:ln>
        </p:spPr>
      </p:pic>
      <p:sp>
        <p:nvSpPr>
          <p:cNvPr id="117" name="Google Shape;117;p20"/>
          <p:cNvSpPr txBox="1">
            <a:spLocks noGrp="1"/>
          </p:cNvSpPr>
          <p:nvPr>
            <p:ph type="title" hasCustomPrompt="1"/>
          </p:nvPr>
        </p:nvSpPr>
        <p:spPr>
          <a:xfrm flipH="1">
            <a:off x="6480625" y="2057667"/>
            <a:ext cx="2051100" cy="17076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7200"/>
              <a:buNone/>
              <a:defRPr sz="7200"/>
            </a:lvl1pPr>
            <a:lvl2pPr lvl="1"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18" name="Google Shape;118;p20"/>
          <p:cNvSpPr txBox="1">
            <a:spLocks noGrp="1"/>
          </p:cNvSpPr>
          <p:nvPr>
            <p:ph type="ctrTitle" idx="2"/>
          </p:nvPr>
        </p:nvSpPr>
        <p:spPr>
          <a:xfrm flipH="1">
            <a:off x="1710625" y="3469167"/>
            <a:ext cx="6821100" cy="1620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6000"/>
            </a:lvl1pPr>
            <a:lvl2pPr lvl="1" algn="r" rtl="0">
              <a:spcBef>
                <a:spcPts val="0"/>
              </a:spcBef>
              <a:spcAft>
                <a:spcPts val="0"/>
              </a:spcAft>
              <a:buClr>
                <a:srgbClr val="434343"/>
              </a:buClr>
              <a:buSzPts val="6000"/>
              <a:buNone/>
              <a:defRPr sz="6000">
                <a:solidFill>
                  <a:srgbClr val="434343"/>
                </a:solidFill>
              </a:defRPr>
            </a:lvl2pPr>
            <a:lvl3pPr lvl="2" algn="r" rtl="0">
              <a:spcBef>
                <a:spcPts val="0"/>
              </a:spcBef>
              <a:spcAft>
                <a:spcPts val="0"/>
              </a:spcAft>
              <a:buClr>
                <a:srgbClr val="434343"/>
              </a:buClr>
              <a:buSzPts val="6000"/>
              <a:buNone/>
              <a:defRPr sz="6000">
                <a:solidFill>
                  <a:srgbClr val="434343"/>
                </a:solidFill>
              </a:defRPr>
            </a:lvl3pPr>
            <a:lvl4pPr lvl="3" algn="r" rtl="0">
              <a:spcBef>
                <a:spcPts val="0"/>
              </a:spcBef>
              <a:spcAft>
                <a:spcPts val="0"/>
              </a:spcAft>
              <a:buClr>
                <a:srgbClr val="434343"/>
              </a:buClr>
              <a:buSzPts val="6000"/>
              <a:buNone/>
              <a:defRPr sz="6000">
                <a:solidFill>
                  <a:srgbClr val="434343"/>
                </a:solidFill>
              </a:defRPr>
            </a:lvl4pPr>
            <a:lvl5pPr lvl="4" algn="r" rtl="0">
              <a:spcBef>
                <a:spcPts val="0"/>
              </a:spcBef>
              <a:spcAft>
                <a:spcPts val="0"/>
              </a:spcAft>
              <a:buClr>
                <a:srgbClr val="434343"/>
              </a:buClr>
              <a:buSzPts val="6000"/>
              <a:buNone/>
              <a:defRPr sz="6000">
                <a:solidFill>
                  <a:srgbClr val="434343"/>
                </a:solidFill>
              </a:defRPr>
            </a:lvl5pPr>
            <a:lvl6pPr lvl="5" algn="r" rtl="0">
              <a:spcBef>
                <a:spcPts val="0"/>
              </a:spcBef>
              <a:spcAft>
                <a:spcPts val="0"/>
              </a:spcAft>
              <a:buClr>
                <a:srgbClr val="434343"/>
              </a:buClr>
              <a:buSzPts val="6000"/>
              <a:buNone/>
              <a:defRPr sz="6000">
                <a:solidFill>
                  <a:srgbClr val="434343"/>
                </a:solidFill>
              </a:defRPr>
            </a:lvl6pPr>
            <a:lvl7pPr lvl="6" algn="r" rtl="0">
              <a:spcBef>
                <a:spcPts val="0"/>
              </a:spcBef>
              <a:spcAft>
                <a:spcPts val="0"/>
              </a:spcAft>
              <a:buClr>
                <a:srgbClr val="434343"/>
              </a:buClr>
              <a:buSzPts val="6000"/>
              <a:buNone/>
              <a:defRPr sz="6000">
                <a:solidFill>
                  <a:srgbClr val="434343"/>
                </a:solidFill>
              </a:defRPr>
            </a:lvl7pPr>
            <a:lvl8pPr lvl="7" algn="r" rtl="0">
              <a:spcBef>
                <a:spcPts val="0"/>
              </a:spcBef>
              <a:spcAft>
                <a:spcPts val="0"/>
              </a:spcAft>
              <a:buClr>
                <a:srgbClr val="434343"/>
              </a:buClr>
              <a:buSzPts val="6000"/>
              <a:buNone/>
              <a:defRPr sz="6000">
                <a:solidFill>
                  <a:srgbClr val="434343"/>
                </a:solidFill>
              </a:defRPr>
            </a:lvl8pPr>
            <a:lvl9pPr lvl="8" algn="r" rtl="0">
              <a:spcBef>
                <a:spcPts val="0"/>
              </a:spcBef>
              <a:spcAft>
                <a:spcPts val="0"/>
              </a:spcAft>
              <a:buClr>
                <a:srgbClr val="434343"/>
              </a:buClr>
              <a:buSzPts val="6000"/>
              <a:buNone/>
              <a:defRPr sz="6000">
                <a:solidFill>
                  <a:srgbClr val="434343"/>
                </a:solidFill>
              </a:defRPr>
            </a:lvl9pPr>
          </a:lstStyle>
          <a:p>
            <a:r>
              <a:rPr lang="en-US" smtClean="0"/>
              <a:t>Click to edit Master title style</a:t>
            </a:r>
            <a:endParaRPr/>
          </a:p>
        </p:txBody>
      </p:sp>
      <p:sp>
        <p:nvSpPr>
          <p:cNvPr id="119" name="Google Shape;119;p20"/>
          <p:cNvSpPr txBox="1">
            <a:spLocks noGrp="1"/>
          </p:cNvSpPr>
          <p:nvPr>
            <p:ph type="subTitle" idx="1"/>
          </p:nvPr>
        </p:nvSpPr>
        <p:spPr>
          <a:xfrm>
            <a:off x="5423425" y="4812667"/>
            <a:ext cx="3108300" cy="702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r>
              <a:rPr lang="en-US" smtClean="0"/>
              <a:t>Click to edit Master subtitle style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 ">
  <p:cSld name="TABLE OF CONTENT ">
    <p:bg>
      <p:bgPr>
        <a:solidFill>
          <a:srgbClr val="AFA8D0"/>
        </a:solidFill>
        <a:effectLst/>
      </p:bgPr>
    </p:bg>
    <p:spTree>
      <p:nvGrpSpPr>
        <p:cNvPr id="1" name="Shape 16"/>
        <p:cNvGrpSpPr/>
        <p:nvPr/>
      </p:nvGrpSpPr>
      <p:grpSpPr>
        <a:xfrm>
          <a:off x="0" y="0"/>
          <a:ext cx="0" cy="0"/>
          <a:chOff x="0" y="0"/>
          <a:chExt cx="0" cy="0"/>
        </a:xfrm>
      </p:grpSpPr>
      <p:pic>
        <p:nvPicPr>
          <p:cNvPr id="17" name="Google Shape;17;p3"/>
          <p:cNvPicPr preferRelativeResize="0"/>
          <p:nvPr/>
        </p:nvPicPr>
        <p:blipFill>
          <a:blip r:embed="rId2">
            <a:alphaModFix/>
          </a:blip>
          <a:stretch>
            <a:fillRect/>
          </a:stretch>
        </p:blipFill>
        <p:spPr>
          <a:xfrm>
            <a:off x="0" y="0"/>
            <a:ext cx="9144000" cy="6941071"/>
          </a:xfrm>
          <a:prstGeom prst="rect">
            <a:avLst/>
          </a:prstGeom>
          <a:noFill/>
          <a:ln>
            <a:noFill/>
          </a:ln>
        </p:spPr>
      </p:pic>
      <p:sp>
        <p:nvSpPr>
          <p:cNvPr id="18" name="Google Shape;18;p3"/>
          <p:cNvSpPr txBox="1">
            <a:spLocks noGrp="1"/>
          </p:cNvSpPr>
          <p:nvPr>
            <p:ph type="ctrTitle"/>
          </p:nvPr>
        </p:nvSpPr>
        <p:spPr>
          <a:xfrm>
            <a:off x="3089688" y="1414733"/>
            <a:ext cx="21114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r>
              <a:rPr lang="en-US" smtClean="0"/>
              <a:t>Click to edit Master title style</a:t>
            </a:r>
            <a:endParaRPr/>
          </a:p>
        </p:txBody>
      </p:sp>
      <p:sp>
        <p:nvSpPr>
          <p:cNvPr id="19" name="Google Shape;19;p3"/>
          <p:cNvSpPr txBox="1">
            <a:spLocks noGrp="1"/>
          </p:cNvSpPr>
          <p:nvPr>
            <p:ph type="subTitle" idx="1"/>
          </p:nvPr>
        </p:nvSpPr>
        <p:spPr>
          <a:xfrm>
            <a:off x="3089699" y="1725667"/>
            <a:ext cx="15186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r>
              <a:rPr lang="en-US" smtClean="0"/>
              <a:t>Click to edit Master subtitle style</a:t>
            </a:r>
            <a:endParaRPr/>
          </a:p>
        </p:txBody>
      </p:sp>
      <p:sp>
        <p:nvSpPr>
          <p:cNvPr id="20" name="Google Shape;20;p3"/>
          <p:cNvSpPr txBox="1">
            <a:spLocks noGrp="1"/>
          </p:cNvSpPr>
          <p:nvPr>
            <p:ph type="title" idx="2" hasCustomPrompt="1"/>
          </p:nvPr>
        </p:nvSpPr>
        <p:spPr>
          <a:xfrm>
            <a:off x="2165299" y="1272400"/>
            <a:ext cx="1031100" cy="10908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1" name="Google Shape;21;p3"/>
          <p:cNvSpPr txBox="1">
            <a:spLocks noGrp="1"/>
          </p:cNvSpPr>
          <p:nvPr>
            <p:ph type="ctrTitle" idx="3"/>
          </p:nvPr>
        </p:nvSpPr>
        <p:spPr>
          <a:xfrm>
            <a:off x="5335138" y="1414733"/>
            <a:ext cx="21114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r>
              <a:rPr lang="en-US" smtClean="0"/>
              <a:t>Click to edit Master title style</a:t>
            </a:r>
            <a:endParaRPr/>
          </a:p>
        </p:txBody>
      </p:sp>
      <p:sp>
        <p:nvSpPr>
          <p:cNvPr id="22" name="Google Shape;22;p3"/>
          <p:cNvSpPr txBox="1">
            <a:spLocks noGrp="1"/>
          </p:cNvSpPr>
          <p:nvPr>
            <p:ph type="subTitle" idx="4"/>
          </p:nvPr>
        </p:nvSpPr>
        <p:spPr>
          <a:xfrm>
            <a:off x="5335147" y="1725667"/>
            <a:ext cx="15186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r>
              <a:rPr lang="en-US" smtClean="0"/>
              <a:t>Click to edit Master subtitle style</a:t>
            </a:r>
            <a:endParaRPr/>
          </a:p>
        </p:txBody>
      </p:sp>
      <p:sp>
        <p:nvSpPr>
          <p:cNvPr id="23" name="Google Shape;23;p3"/>
          <p:cNvSpPr txBox="1">
            <a:spLocks noGrp="1"/>
          </p:cNvSpPr>
          <p:nvPr>
            <p:ph type="title" idx="5" hasCustomPrompt="1"/>
          </p:nvPr>
        </p:nvSpPr>
        <p:spPr>
          <a:xfrm>
            <a:off x="4413250" y="1272400"/>
            <a:ext cx="1031100" cy="10908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4" name="Google Shape;24;p3"/>
          <p:cNvSpPr txBox="1">
            <a:spLocks noGrp="1"/>
          </p:cNvSpPr>
          <p:nvPr>
            <p:ph type="ctrTitle" idx="6"/>
          </p:nvPr>
        </p:nvSpPr>
        <p:spPr>
          <a:xfrm>
            <a:off x="3089688" y="2796200"/>
            <a:ext cx="21114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r>
              <a:rPr lang="en-US" smtClean="0"/>
              <a:t>Click to edit Master title style</a:t>
            </a:r>
            <a:endParaRPr/>
          </a:p>
        </p:txBody>
      </p:sp>
      <p:sp>
        <p:nvSpPr>
          <p:cNvPr id="25" name="Google Shape;25;p3"/>
          <p:cNvSpPr txBox="1">
            <a:spLocks noGrp="1"/>
          </p:cNvSpPr>
          <p:nvPr>
            <p:ph type="subTitle" idx="7"/>
          </p:nvPr>
        </p:nvSpPr>
        <p:spPr>
          <a:xfrm>
            <a:off x="3089699" y="3107133"/>
            <a:ext cx="15186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r>
              <a:rPr lang="en-US" smtClean="0"/>
              <a:t>Click to edit Master subtitle style</a:t>
            </a:r>
            <a:endParaRPr/>
          </a:p>
        </p:txBody>
      </p:sp>
      <p:sp>
        <p:nvSpPr>
          <p:cNvPr id="26" name="Google Shape;26;p3"/>
          <p:cNvSpPr txBox="1">
            <a:spLocks noGrp="1"/>
          </p:cNvSpPr>
          <p:nvPr>
            <p:ph type="title" idx="8" hasCustomPrompt="1"/>
          </p:nvPr>
        </p:nvSpPr>
        <p:spPr>
          <a:xfrm>
            <a:off x="2165299" y="2653867"/>
            <a:ext cx="1031100" cy="10908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27" name="Google Shape;27;p3"/>
          <p:cNvSpPr txBox="1">
            <a:spLocks noGrp="1"/>
          </p:cNvSpPr>
          <p:nvPr>
            <p:ph type="ctrTitle" idx="9"/>
          </p:nvPr>
        </p:nvSpPr>
        <p:spPr>
          <a:xfrm>
            <a:off x="5335138" y="2796200"/>
            <a:ext cx="21114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r>
              <a:rPr lang="en-US" smtClean="0"/>
              <a:t>Click to edit Master title style</a:t>
            </a:r>
            <a:endParaRPr/>
          </a:p>
        </p:txBody>
      </p:sp>
      <p:sp>
        <p:nvSpPr>
          <p:cNvPr id="28" name="Google Shape;28;p3"/>
          <p:cNvSpPr txBox="1">
            <a:spLocks noGrp="1"/>
          </p:cNvSpPr>
          <p:nvPr>
            <p:ph type="subTitle" idx="13"/>
          </p:nvPr>
        </p:nvSpPr>
        <p:spPr>
          <a:xfrm>
            <a:off x="5335147" y="3107133"/>
            <a:ext cx="15186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r>
              <a:rPr lang="en-US" smtClean="0"/>
              <a:t>Click to edit Master subtitle style</a:t>
            </a:r>
            <a:endParaRPr/>
          </a:p>
        </p:txBody>
      </p:sp>
      <p:sp>
        <p:nvSpPr>
          <p:cNvPr id="29" name="Google Shape;29;p3"/>
          <p:cNvSpPr txBox="1">
            <a:spLocks noGrp="1"/>
          </p:cNvSpPr>
          <p:nvPr>
            <p:ph type="title" idx="14" hasCustomPrompt="1"/>
          </p:nvPr>
        </p:nvSpPr>
        <p:spPr>
          <a:xfrm>
            <a:off x="4413250" y="2653867"/>
            <a:ext cx="1031100" cy="10908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30" name="Google Shape;30;p3"/>
          <p:cNvSpPr txBox="1">
            <a:spLocks noGrp="1"/>
          </p:cNvSpPr>
          <p:nvPr>
            <p:ph type="ctrTitle" idx="15"/>
          </p:nvPr>
        </p:nvSpPr>
        <p:spPr>
          <a:xfrm>
            <a:off x="3089688" y="4177667"/>
            <a:ext cx="21114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r>
              <a:rPr lang="en-US" smtClean="0"/>
              <a:t>Click to edit Master title style</a:t>
            </a:r>
            <a:endParaRPr/>
          </a:p>
        </p:txBody>
      </p:sp>
      <p:sp>
        <p:nvSpPr>
          <p:cNvPr id="31" name="Google Shape;31;p3"/>
          <p:cNvSpPr txBox="1">
            <a:spLocks noGrp="1"/>
          </p:cNvSpPr>
          <p:nvPr>
            <p:ph type="subTitle" idx="16"/>
          </p:nvPr>
        </p:nvSpPr>
        <p:spPr>
          <a:xfrm>
            <a:off x="3089699" y="4488600"/>
            <a:ext cx="15186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r>
              <a:rPr lang="en-US" smtClean="0"/>
              <a:t>Click to edit Master subtitle style</a:t>
            </a:r>
            <a:endParaRPr/>
          </a:p>
        </p:txBody>
      </p:sp>
      <p:sp>
        <p:nvSpPr>
          <p:cNvPr id="32" name="Google Shape;32;p3"/>
          <p:cNvSpPr txBox="1">
            <a:spLocks noGrp="1"/>
          </p:cNvSpPr>
          <p:nvPr>
            <p:ph type="title" idx="17" hasCustomPrompt="1"/>
          </p:nvPr>
        </p:nvSpPr>
        <p:spPr>
          <a:xfrm>
            <a:off x="2165299" y="4035333"/>
            <a:ext cx="1031100" cy="10908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33" name="Google Shape;33;p3"/>
          <p:cNvSpPr txBox="1">
            <a:spLocks noGrp="1"/>
          </p:cNvSpPr>
          <p:nvPr>
            <p:ph type="ctrTitle" idx="18"/>
          </p:nvPr>
        </p:nvSpPr>
        <p:spPr>
          <a:xfrm>
            <a:off x="5335138" y="4177667"/>
            <a:ext cx="2111400" cy="4928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1400"/>
            </a:lvl1pPr>
            <a:lvl2pPr lvl="1" rtl="0">
              <a:spcBef>
                <a:spcPts val="0"/>
              </a:spcBef>
              <a:spcAft>
                <a:spcPts val="0"/>
              </a:spcAft>
              <a:buSzPts val="1400"/>
              <a:buNone/>
              <a:defRPr sz="1400"/>
            </a:lvl2pPr>
            <a:lvl3pPr lvl="2" rtl="0">
              <a:spcBef>
                <a:spcPts val="0"/>
              </a:spcBef>
              <a:spcAft>
                <a:spcPts val="0"/>
              </a:spcAft>
              <a:buSzPts val="1400"/>
              <a:buNone/>
              <a:defRPr sz="1400"/>
            </a:lvl3pPr>
            <a:lvl4pPr lvl="3" rtl="0">
              <a:spcBef>
                <a:spcPts val="0"/>
              </a:spcBef>
              <a:spcAft>
                <a:spcPts val="0"/>
              </a:spcAft>
              <a:buSzPts val="1400"/>
              <a:buNone/>
              <a:defRPr sz="1400"/>
            </a:lvl4pPr>
            <a:lvl5pPr lvl="4" rtl="0">
              <a:spcBef>
                <a:spcPts val="0"/>
              </a:spcBef>
              <a:spcAft>
                <a:spcPts val="0"/>
              </a:spcAft>
              <a:buSzPts val="1400"/>
              <a:buNone/>
              <a:defRPr sz="1400"/>
            </a:lvl5pPr>
            <a:lvl6pPr lvl="5" rtl="0">
              <a:spcBef>
                <a:spcPts val="0"/>
              </a:spcBef>
              <a:spcAft>
                <a:spcPts val="0"/>
              </a:spcAft>
              <a:buSzPts val="1400"/>
              <a:buNone/>
              <a:defRPr sz="1400"/>
            </a:lvl6pPr>
            <a:lvl7pPr lvl="6" rtl="0">
              <a:spcBef>
                <a:spcPts val="0"/>
              </a:spcBef>
              <a:spcAft>
                <a:spcPts val="0"/>
              </a:spcAft>
              <a:buSzPts val="1400"/>
              <a:buNone/>
              <a:defRPr sz="1400"/>
            </a:lvl7pPr>
            <a:lvl8pPr lvl="7" rtl="0">
              <a:spcBef>
                <a:spcPts val="0"/>
              </a:spcBef>
              <a:spcAft>
                <a:spcPts val="0"/>
              </a:spcAft>
              <a:buSzPts val="1400"/>
              <a:buNone/>
              <a:defRPr sz="1400"/>
            </a:lvl8pPr>
            <a:lvl9pPr lvl="8" rtl="0">
              <a:spcBef>
                <a:spcPts val="0"/>
              </a:spcBef>
              <a:spcAft>
                <a:spcPts val="0"/>
              </a:spcAft>
              <a:buSzPts val="1400"/>
              <a:buNone/>
              <a:defRPr sz="1400"/>
            </a:lvl9pPr>
          </a:lstStyle>
          <a:p>
            <a:r>
              <a:rPr lang="en-US" smtClean="0"/>
              <a:t>Click to edit Master title style</a:t>
            </a:r>
            <a:endParaRPr/>
          </a:p>
        </p:txBody>
      </p:sp>
      <p:sp>
        <p:nvSpPr>
          <p:cNvPr id="34" name="Google Shape;34;p3"/>
          <p:cNvSpPr txBox="1">
            <a:spLocks noGrp="1"/>
          </p:cNvSpPr>
          <p:nvPr>
            <p:ph type="subTitle" idx="19"/>
          </p:nvPr>
        </p:nvSpPr>
        <p:spPr>
          <a:xfrm>
            <a:off x="5335147" y="4488600"/>
            <a:ext cx="1518600" cy="43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900"/>
              <a:buNone/>
              <a:defRPr sz="900"/>
            </a:lvl1pPr>
            <a:lvl2pPr lvl="1" rtl="0">
              <a:lnSpc>
                <a:spcPct val="100000"/>
              </a:lnSpc>
              <a:spcBef>
                <a:spcPts val="0"/>
              </a:spcBef>
              <a:spcAft>
                <a:spcPts val="0"/>
              </a:spcAft>
              <a:buSzPts val="900"/>
              <a:buNone/>
              <a:defRPr sz="900"/>
            </a:lvl2pPr>
            <a:lvl3pPr lvl="2" rtl="0">
              <a:lnSpc>
                <a:spcPct val="100000"/>
              </a:lnSpc>
              <a:spcBef>
                <a:spcPts val="0"/>
              </a:spcBef>
              <a:spcAft>
                <a:spcPts val="0"/>
              </a:spcAft>
              <a:buSzPts val="900"/>
              <a:buNone/>
              <a:defRPr sz="900"/>
            </a:lvl3pPr>
            <a:lvl4pPr lvl="3" rtl="0">
              <a:lnSpc>
                <a:spcPct val="100000"/>
              </a:lnSpc>
              <a:spcBef>
                <a:spcPts val="0"/>
              </a:spcBef>
              <a:spcAft>
                <a:spcPts val="0"/>
              </a:spcAft>
              <a:buSzPts val="900"/>
              <a:buNone/>
              <a:defRPr sz="900"/>
            </a:lvl4pPr>
            <a:lvl5pPr lvl="4" rtl="0">
              <a:lnSpc>
                <a:spcPct val="100000"/>
              </a:lnSpc>
              <a:spcBef>
                <a:spcPts val="0"/>
              </a:spcBef>
              <a:spcAft>
                <a:spcPts val="0"/>
              </a:spcAft>
              <a:buSzPts val="900"/>
              <a:buNone/>
              <a:defRPr sz="900"/>
            </a:lvl5pPr>
            <a:lvl6pPr lvl="5" rtl="0">
              <a:lnSpc>
                <a:spcPct val="100000"/>
              </a:lnSpc>
              <a:spcBef>
                <a:spcPts val="0"/>
              </a:spcBef>
              <a:spcAft>
                <a:spcPts val="0"/>
              </a:spcAft>
              <a:buSzPts val="900"/>
              <a:buNone/>
              <a:defRPr sz="900"/>
            </a:lvl6pPr>
            <a:lvl7pPr lvl="6" rtl="0">
              <a:lnSpc>
                <a:spcPct val="100000"/>
              </a:lnSpc>
              <a:spcBef>
                <a:spcPts val="0"/>
              </a:spcBef>
              <a:spcAft>
                <a:spcPts val="0"/>
              </a:spcAft>
              <a:buSzPts val="900"/>
              <a:buNone/>
              <a:defRPr sz="900"/>
            </a:lvl7pPr>
            <a:lvl8pPr lvl="7" rtl="0">
              <a:lnSpc>
                <a:spcPct val="100000"/>
              </a:lnSpc>
              <a:spcBef>
                <a:spcPts val="0"/>
              </a:spcBef>
              <a:spcAft>
                <a:spcPts val="0"/>
              </a:spcAft>
              <a:buSzPts val="900"/>
              <a:buNone/>
              <a:defRPr sz="900"/>
            </a:lvl8pPr>
            <a:lvl9pPr lvl="8" rtl="0">
              <a:lnSpc>
                <a:spcPct val="100000"/>
              </a:lnSpc>
              <a:spcBef>
                <a:spcPts val="0"/>
              </a:spcBef>
              <a:spcAft>
                <a:spcPts val="0"/>
              </a:spcAft>
              <a:buSzPts val="900"/>
              <a:buNone/>
              <a:defRPr sz="900"/>
            </a:lvl9pPr>
          </a:lstStyle>
          <a:p>
            <a:r>
              <a:rPr lang="en-US" smtClean="0"/>
              <a:t>Click to edit Master subtitle style</a:t>
            </a:r>
            <a:endParaRPr/>
          </a:p>
        </p:txBody>
      </p:sp>
      <p:sp>
        <p:nvSpPr>
          <p:cNvPr id="35" name="Google Shape;35;p3"/>
          <p:cNvSpPr txBox="1">
            <a:spLocks noGrp="1"/>
          </p:cNvSpPr>
          <p:nvPr>
            <p:ph type="title" idx="20" hasCustomPrompt="1"/>
          </p:nvPr>
        </p:nvSpPr>
        <p:spPr>
          <a:xfrm>
            <a:off x="4413250" y="4035333"/>
            <a:ext cx="1031100" cy="10908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4800"/>
              <a:buNone/>
              <a:defRPr sz="4800"/>
            </a:lvl1pPr>
            <a:lvl2pPr lvl="1"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WO COLUMNS 1">
  <p:cSld name="TWO COLUMNS 1">
    <p:bg>
      <p:bgPr>
        <a:blipFill>
          <a:blip r:embed="rId2">
            <a:alphaModFix/>
          </a:blip>
          <a:stretch>
            <a:fillRect/>
          </a:stretch>
        </a:blipFill>
        <a:effectLst/>
      </p:bgPr>
    </p:bg>
    <p:spTree>
      <p:nvGrpSpPr>
        <p:cNvPr id="1" name="Shape 120"/>
        <p:cNvGrpSpPr/>
        <p:nvPr/>
      </p:nvGrpSpPr>
      <p:grpSpPr>
        <a:xfrm>
          <a:off x="0" y="0"/>
          <a:ext cx="0" cy="0"/>
          <a:chOff x="0" y="0"/>
          <a:chExt cx="0" cy="0"/>
        </a:xfrm>
      </p:grpSpPr>
      <p:sp>
        <p:nvSpPr>
          <p:cNvPr id="121" name="Google Shape;121;p21"/>
          <p:cNvSpPr txBox="1">
            <a:spLocks noGrp="1"/>
          </p:cNvSpPr>
          <p:nvPr>
            <p:ph type="subTitle" idx="1"/>
          </p:nvPr>
        </p:nvSpPr>
        <p:spPr>
          <a:xfrm>
            <a:off x="874583" y="3475320"/>
            <a:ext cx="1993500" cy="54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100"/>
              <a:buNone/>
              <a:defRPr sz="1100"/>
            </a:lvl1pPr>
            <a:lvl2pPr lvl="1" algn="r" rtl="0">
              <a:lnSpc>
                <a:spcPct val="100000"/>
              </a:lnSpc>
              <a:spcBef>
                <a:spcPts val="0"/>
              </a:spcBef>
              <a:spcAft>
                <a:spcPts val="0"/>
              </a:spcAft>
              <a:buSzPts val="1100"/>
              <a:buNone/>
              <a:defRPr sz="1100"/>
            </a:lvl2pPr>
            <a:lvl3pPr lvl="2" algn="r" rtl="0">
              <a:lnSpc>
                <a:spcPct val="100000"/>
              </a:lnSpc>
              <a:spcBef>
                <a:spcPts val="0"/>
              </a:spcBef>
              <a:spcAft>
                <a:spcPts val="0"/>
              </a:spcAft>
              <a:buSzPts val="1100"/>
              <a:buNone/>
              <a:defRPr sz="1100"/>
            </a:lvl3pPr>
            <a:lvl4pPr lvl="3" algn="r" rtl="0">
              <a:lnSpc>
                <a:spcPct val="100000"/>
              </a:lnSpc>
              <a:spcBef>
                <a:spcPts val="0"/>
              </a:spcBef>
              <a:spcAft>
                <a:spcPts val="0"/>
              </a:spcAft>
              <a:buSzPts val="1100"/>
              <a:buNone/>
              <a:defRPr sz="1100"/>
            </a:lvl4pPr>
            <a:lvl5pPr lvl="4" algn="r" rtl="0">
              <a:lnSpc>
                <a:spcPct val="100000"/>
              </a:lnSpc>
              <a:spcBef>
                <a:spcPts val="0"/>
              </a:spcBef>
              <a:spcAft>
                <a:spcPts val="0"/>
              </a:spcAft>
              <a:buSzPts val="1100"/>
              <a:buNone/>
              <a:defRPr sz="1100"/>
            </a:lvl5pPr>
            <a:lvl6pPr lvl="5" algn="r" rtl="0">
              <a:lnSpc>
                <a:spcPct val="100000"/>
              </a:lnSpc>
              <a:spcBef>
                <a:spcPts val="0"/>
              </a:spcBef>
              <a:spcAft>
                <a:spcPts val="0"/>
              </a:spcAft>
              <a:buSzPts val="1100"/>
              <a:buNone/>
              <a:defRPr sz="1100"/>
            </a:lvl6pPr>
            <a:lvl7pPr lvl="6" algn="r" rtl="0">
              <a:lnSpc>
                <a:spcPct val="100000"/>
              </a:lnSpc>
              <a:spcBef>
                <a:spcPts val="0"/>
              </a:spcBef>
              <a:spcAft>
                <a:spcPts val="0"/>
              </a:spcAft>
              <a:buSzPts val="1100"/>
              <a:buNone/>
              <a:defRPr sz="1100"/>
            </a:lvl7pPr>
            <a:lvl8pPr lvl="7" algn="r" rtl="0">
              <a:lnSpc>
                <a:spcPct val="100000"/>
              </a:lnSpc>
              <a:spcBef>
                <a:spcPts val="0"/>
              </a:spcBef>
              <a:spcAft>
                <a:spcPts val="0"/>
              </a:spcAft>
              <a:buSzPts val="1100"/>
              <a:buNone/>
              <a:defRPr sz="1100"/>
            </a:lvl8pPr>
            <a:lvl9pPr lvl="8" algn="r" rtl="0">
              <a:lnSpc>
                <a:spcPct val="100000"/>
              </a:lnSpc>
              <a:spcBef>
                <a:spcPts val="0"/>
              </a:spcBef>
              <a:spcAft>
                <a:spcPts val="0"/>
              </a:spcAft>
              <a:buSzPts val="1100"/>
              <a:buNone/>
              <a:defRPr sz="1100"/>
            </a:lvl9pPr>
          </a:lstStyle>
          <a:p>
            <a:r>
              <a:rPr lang="en-US" smtClean="0"/>
              <a:t>Click to edit Master subtitle style</a:t>
            </a:r>
            <a:endParaRPr/>
          </a:p>
        </p:txBody>
      </p:sp>
      <p:sp>
        <p:nvSpPr>
          <p:cNvPr id="122" name="Google Shape;122;p21"/>
          <p:cNvSpPr txBox="1">
            <a:spLocks noGrp="1"/>
          </p:cNvSpPr>
          <p:nvPr>
            <p:ph type="subTitle" idx="2"/>
          </p:nvPr>
        </p:nvSpPr>
        <p:spPr>
          <a:xfrm>
            <a:off x="874583" y="3133327"/>
            <a:ext cx="1993500" cy="5448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2400"/>
              <a:buFont typeface="Englebert"/>
              <a:buNone/>
              <a:defRPr sz="2400">
                <a:latin typeface="Englebert"/>
                <a:ea typeface="Englebert"/>
                <a:cs typeface="Englebert"/>
                <a:sym typeface="Englebert"/>
              </a:defRPr>
            </a:lvl1pPr>
            <a:lvl2pPr lvl="1" algn="r"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algn="r"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algn="r"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algn="r"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algn="r"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algn="r"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algn="r"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algn="r"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r>
              <a:rPr lang="en-US" smtClean="0"/>
              <a:t>Click to edit Master subtitle style</a:t>
            </a:r>
            <a:endParaRPr/>
          </a:p>
        </p:txBody>
      </p:sp>
      <p:sp>
        <p:nvSpPr>
          <p:cNvPr id="123" name="Google Shape;123;p21"/>
          <p:cNvSpPr txBox="1">
            <a:spLocks noGrp="1"/>
          </p:cNvSpPr>
          <p:nvPr>
            <p:ph type="subTitle" idx="3"/>
          </p:nvPr>
        </p:nvSpPr>
        <p:spPr>
          <a:xfrm flipH="1">
            <a:off x="6275920" y="3475320"/>
            <a:ext cx="1993500" cy="5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r>
              <a:rPr lang="en-US" smtClean="0"/>
              <a:t>Click to edit Master subtitle style</a:t>
            </a:r>
            <a:endParaRPr/>
          </a:p>
        </p:txBody>
      </p:sp>
      <p:sp>
        <p:nvSpPr>
          <p:cNvPr id="124" name="Google Shape;124;p21"/>
          <p:cNvSpPr txBox="1">
            <a:spLocks noGrp="1"/>
          </p:cNvSpPr>
          <p:nvPr>
            <p:ph type="subTitle" idx="4"/>
          </p:nvPr>
        </p:nvSpPr>
        <p:spPr>
          <a:xfrm flipH="1">
            <a:off x="6275920" y="3133327"/>
            <a:ext cx="1993500" cy="54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Englebert"/>
              <a:buNone/>
              <a:defRPr sz="24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r>
              <a:rPr lang="en-US" smtClean="0"/>
              <a:t>Click to edit Master subtitle style</a:t>
            </a: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 TEXT 2">
  <p:cSld name="TITLE + TEXT 2">
    <p:bg>
      <p:bgPr>
        <a:blipFill>
          <a:blip r:embed="rId2">
            <a:alphaModFix/>
          </a:blip>
          <a:stretch>
            <a:fillRect/>
          </a:stretch>
        </a:blipFill>
        <a:effectLst/>
      </p:bgPr>
    </p:bg>
    <p:spTree>
      <p:nvGrpSpPr>
        <p:cNvPr id="1" name="Shape 125"/>
        <p:cNvGrpSpPr/>
        <p:nvPr/>
      </p:nvGrpSpPr>
      <p:grpSpPr>
        <a:xfrm>
          <a:off x="0" y="0"/>
          <a:ext cx="0" cy="0"/>
          <a:chOff x="0" y="0"/>
          <a:chExt cx="0" cy="0"/>
        </a:xfrm>
      </p:grpSpPr>
      <p:sp>
        <p:nvSpPr>
          <p:cNvPr id="126" name="Google Shape;126;p22"/>
          <p:cNvSpPr/>
          <p:nvPr/>
        </p:nvSpPr>
        <p:spPr>
          <a:xfrm>
            <a:off x="5652281" y="1715793"/>
            <a:ext cx="3108300" cy="4144400"/>
          </a:xfrm>
          <a:prstGeom prst="ellipse">
            <a:avLst/>
          </a:prstGeom>
          <a:solidFill>
            <a:srgbClr val="FFFFFF">
              <a:alpha val="80390"/>
            </a:srgbClr>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rgbClr val="645CA7"/>
              </a:solidFill>
              <a:latin typeface="Calibri"/>
              <a:ea typeface="Calibri"/>
              <a:cs typeface="Calibri"/>
              <a:sym typeface="Calibri"/>
            </a:endParaRPr>
          </a:p>
        </p:txBody>
      </p:sp>
      <p:sp>
        <p:nvSpPr>
          <p:cNvPr id="127" name="Google Shape;127;p22"/>
          <p:cNvSpPr txBox="1">
            <a:spLocks noGrp="1"/>
          </p:cNvSpPr>
          <p:nvPr>
            <p:ph type="ctrTitle"/>
          </p:nvPr>
        </p:nvSpPr>
        <p:spPr>
          <a:xfrm flipH="1">
            <a:off x="3348275" y="2823400"/>
            <a:ext cx="7716300" cy="8940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645CA7"/>
              </a:buClr>
              <a:buSzPts val="6000"/>
              <a:buNone/>
              <a:defRPr sz="6000">
                <a:solidFill>
                  <a:srgbClr val="645CA7"/>
                </a:solidFill>
              </a:defRPr>
            </a:lvl1pPr>
            <a:lvl2pPr lvl="1" algn="ctr" rtl="0">
              <a:spcBef>
                <a:spcPts val="0"/>
              </a:spcBef>
              <a:spcAft>
                <a:spcPts val="0"/>
              </a:spcAft>
              <a:buClr>
                <a:srgbClr val="645CA7"/>
              </a:buClr>
              <a:buSzPts val="5200"/>
              <a:buNone/>
              <a:defRPr sz="5200">
                <a:solidFill>
                  <a:srgbClr val="645CA7"/>
                </a:solidFill>
              </a:defRPr>
            </a:lvl2pPr>
            <a:lvl3pPr lvl="2" algn="ctr" rtl="0">
              <a:spcBef>
                <a:spcPts val="0"/>
              </a:spcBef>
              <a:spcAft>
                <a:spcPts val="0"/>
              </a:spcAft>
              <a:buClr>
                <a:srgbClr val="645CA7"/>
              </a:buClr>
              <a:buSzPts val="5200"/>
              <a:buNone/>
              <a:defRPr sz="5200">
                <a:solidFill>
                  <a:srgbClr val="645CA7"/>
                </a:solidFill>
              </a:defRPr>
            </a:lvl3pPr>
            <a:lvl4pPr lvl="3" algn="ctr" rtl="0">
              <a:spcBef>
                <a:spcPts val="0"/>
              </a:spcBef>
              <a:spcAft>
                <a:spcPts val="0"/>
              </a:spcAft>
              <a:buClr>
                <a:srgbClr val="645CA7"/>
              </a:buClr>
              <a:buSzPts val="5200"/>
              <a:buNone/>
              <a:defRPr sz="5200">
                <a:solidFill>
                  <a:srgbClr val="645CA7"/>
                </a:solidFill>
              </a:defRPr>
            </a:lvl4pPr>
            <a:lvl5pPr lvl="4" algn="ctr" rtl="0">
              <a:spcBef>
                <a:spcPts val="0"/>
              </a:spcBef>
              <a:spcAft>
                <a:spcPts val="0"/>
              </a:spcAft>
              <a:buClr>
                <a:srgbClr val="645CA7"/>
              </a:buClr>
              <a:buSzPts val="5200"/>
              <a:buNone/>
              <a:defRPr sz="5200">
                <a:solidFill>
                  <a:srgbClr val="645CA7"/>
                </a:solidFill>
              </a:defRPr>
            </a:lvl5pPr>
            <a:lvl6pPr lvl="5" algn="ctr" rtl="0">
              <a:spcBef>
                <a:spcPts val="0"/>
              </a:spcBef>
              <a:spcAft>
                <a:spcPts val="0"/>
              </a:spcAft>
              <a:buClr>
                <a:srgbClr val="645CA7"/>
              </a:buClr>
              <a:buSzPts val="5200"/>
              <a:buNone/>
              <a:defRPr sz="5200">
                <a:solidFill>
                  <a:srgbClr val="645CA7"/>
                </a:solidFill>
              </a:defRPr>
            </a:lvl6pPr>
            <a:lvl7pPr lvl="6" algn="ctr" rtl="0">
              <a:spcBef>
                <a:spcPts val="0"/>
              </a:spcBef>
              <a:spcAft>
                <a:spcPts val="0"/>
              </a:spcAft>
              <a:buClr>
                <a:srgbClr val="645CA7"/>
              </a:buClr>
              <a:buSzPts val="5200"/>
              <a:buNone/>
              <a:defRPr sz="5200">
                <a:solidFill>
                  <a:srgbClr val="645CA7"/>
                </a:solidFill>
              </a:defRPr>
            </a:lvl7pPr>
            <a:lvl8pPr lvl="7" algn="ctr" rtl="0">
              <a:spcBef>
                <a:spcPts val="0"/>
              </a:spcBef>
              <a:spcAft>
                <a:spcPts val="0"/>
              </a:spcAft>
              <a:buClr>
                <a:srgbClr val="645CA7"/>
              </a:buClr>
              <a:buSzPts val="5200"/>
              <a:buNone/>
              <a:defRPr sz="5200">
                <a:solidFill>
                  <a:srgbClr val="645CA7"/>
                </a:solidFill>
              </a:defRPr>
            </a:lvl8pPr>
            <a:lvl9pPr lvl="8" algn="ctr" rtl="0">
              <a:spcBef>
                <a:spcPts val="0"/>
              </a:spcBef>
              <a:spcAft>
                <a:spcPts val="0"/>
              </a:spcAft>
              <a:buClr>
                <a:srgbClr val="645CA7"/>
              </a:buClr>
              <a:buSzPts val="5200"/>
              <a:buNone/>
              <a:defRPr sz="5200">
                <a:solidFill>
                  <a:srgbClr val="645CA7"/>
                </a:solidFill>
              </a:defRPr>
            </a:lvl9pPr>
          </a:lstStyle>
          <a:p>
            <a:r>
              <a:rPr lang="en-US" smtClean="0"/>
              <a:t>Click to edit Master title style</a:t>
            </a:r>
            <a:endParaRPr/>
          </a:p>
        </p:txBody>
      </p:sp>
      <p:sp>
        <p:nvSpPr>
          <p:cNvPr id="128" name="Google Shape;128;p22"/>
          <p:cNvSpPr txBox="1">
            <a:spLocks noGrp="1"/>
          </p:cNvSpPr>
          <p:nvPr>
            <p:ph type="subTitle" idx="1"/>
          </p:nvPr>
        </p:nvSpPr>
        <p:spPr>
          <a:xfrm flipH="1">
            <a:off x="5897899" y="3717400"/>
            <a:ext cx="2616900" cy="89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645CA7"/>
              </a:buClr>
              <a:buSzPts val="1200"/>
              <a:buNone/>
              <a:defRPr sz="1200">
                <a:solidFill>
                  <a:srgbClr val="645CA7"/>
                </a:solidFill>
              </a:defRPr>
            </a:lvl1pPr>
            <a:lvl2pPr lvl="1" algn="ctr" rtl="0">
              <a:lnSpc>
                <a:spcPct val="100000"/>
              </a:lnSpc>
              <a:spcBef>
                <a:spcPts val="0"/>
              </a:spcBef>
              <a:spcAft>
                <a:spcPts val="0"/>
              </a:spcAft>
              <a:buClr>
                <a:srgbClr val="645CA7"/>
              </a:buClr>
              <a:buSzPts val="1200"/>
              <a:buNone/>
              <a:defRPr sz="1200">
                <a:solidFill>
                  <a:srgbClr val="645CA7"/>
                </a:solidFill>
              </a:defRPr>
            </a:lvl2pPr>
            <a:lvl3pPr lvl="2" algn="ctr" rtl="0">
              <a:lnSpc>
                <a:spcPct val="100000"/>
              </a:lnSpc>
              <a:spcBef>
                <a:spcPts val="0"/>
              </a:spcBef>
              <a:spcAft>
                <a:spcPts val="0"/>
              </a:spcAft>
              <a:buClr>
                <a:srgbClr val="645CA7"/>
              </a:buClr>
              <a:buSzPts val="1200"/>
              <a:buNone/>
              <a:defRPr sz="1200">
                <a:solidFill>
                  <a:srgbClr val="645CA7"/>
                </a:solidFill>
              </a:defRPr>
            </a:lvl3pPr>
            <a:lvl4pPr lvl="3" algn="ctr" rtl="0">
              <a:lnSpc>
                <a:spcPct val="100000"/>
              </a:lnSpc>
              <a:spcBef>
                <a:spcPts val="0"/>
              </a:spcBef>
              <a:spcAft>
                <a:spcPts val="0"/>
              </a:spcAft>
              <a:buClr>
                <a:srgbClr val="645CA7"/>
              </a:buClr>
              <a:buSzPts val="1200"/>
              <a:buNone/>
              <a:defRPr sz="1200">
                <a:solidFill>
                  <a:srgbClr val="645CA7"/>
                </a:solidFill>
              </a:defRPr>
            </a:lvl4pPr>
            <a:lvl5pPr lvl="4" algn="ctr" rtl="0">
              <a:lnSpc>
                <a:spcPct val="100000"/>
              </a:lnSpc>
              <a:spcBef>
                <a:spcPts val="0"/>
              </a:spcBef>
              <a:spcAft>
                <a:spcPts val="0"/>
              </a:spcAft>
              <a:buClr>
                <a:srgbClr val="645CA7"/>
              </a:buClr>
              <a:buSzPts val="1200"/>
              <a:buNone/>
              <a:defRPr sz="1200">
                <a:solidFill>
                  <a:srgbClr val="645CA7"/>
                </a:solidFill>
              </a:defRPr>
            </a:lvl5pPr>
            <a:lvl6pPr lvl="5" algn="ctr" rtl="0">
              <a:lnSpc>
                <a:spcPct val="100000"/>
              </a:lnSpc>
              <a:spcBef>
                <a:spcPts val="0"/>
              </a:spcBef>
              <a:spcAft>
                <a:spcPts val="0"/>
              </a:spcAft>
              <a:buClr>
                <a:srgbClr val="645CA7"/>
              </a:buClr>
              <a:buSzPts val="1200"/>
              <a:buNone/>
              <a:defRPr sz="1200">
                <a:solidFill>
                  <a:srgbClr val="645CA7"/>
                </a:solidFill>
              </a:defRPr>
            </a:lvl6pPr>
            <a:lvl7pPr lvl="6" algn="ctr" rtl="0">
              <a:lnSpc>
                <a:spcPct val="100000"/>
              </a:lnSpc>
              <a:spcBef>
                <a:spcPts val="0"/>
              </a:spcBef>
              <a:spcAft>
                <a:spcPts val="0"/>
              </a:spcAft>
              <a:buClr>
                <a:srgbClr val="645CA7"/>
              </a:buClr>
              <a:buSzPts val="1200"/>
              <a:buNone/>
              <a:defRPr sz="1200">
                <a:solidFill>
                  <a:srgbClr val="645CA7"/>
                </a:solidFill>
              </a:defRPr>
            </a:lvl7pPr>
            <a:lvl8pPr lvl="7" algn="ctr" rtl="0">
              <a:lnSpc>
                <a:spcPct val="100000"/>
              </a:lnSpc>
              <a:spcBef>
                <a:spcPts val="0"/>
              </a:spcBef>
              <a:spcAft>
                <a:spcPts val="0"/>
              </a:spcAft>
              <a:buClr>
                <a:srgbClr val="645CA7"/>
              </a:buClr>
              <a:buSzPts val="1200"/>
              <a:buNone/>
              <a:defRPr sz="1200">
                <a:solidFill>
                  <a:srgbClr val="645CA7"/>
                </a:solidFill>
              </a:defRPr>
            </a:lvl8pPr>
            <a:lvl9pPr lvl="8" algn="ctr" rtl="0">
              <a:lnSpc>
                <a:spcPct val="100000"/>
              </a:lnSpc>
              <a:spcBef>
                <a:spcPts val="0"/>
              </a:spcBef>
              <a:spcAft>
                <a:spcPts val="0"/>
              </a:spcAft>
              <a:buClr>
                <a:srgbClr val="645CA7"/>
              </a:buClr>
              <a:buSzPts val="1200"/>
              <a:buNone/>
              <a:defRPr sz="1200">
                <a:solidFill>
                  <a:srgbClr val="645CA7"/>
                </a:solidFill>
              </a:defRPr>
            </a:lvl9pPr>
          </a:lstStyle>
          <a:p>
            <a:r>
              <a:rPr lang="en-US" smtClean="0"/>
              <a:t>Click to edit Master subtitle style</a:t>
            </a:r>
            <a:endParaRPr/>
          </a:p>
        </p:txBody>
      </p:sp>
    </p:spTree>
  </p:cSld>
  <p:clrMapOvr>
    <a:masterClrMapping/>
  </p:clrMapOvr>
  <p:extLst mod="1">
    <p:ext uri="{DCECCB84-F9BA-43D5-87BE-67443E8EF086}">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pos="454">
          <p15:clr>
            <a:srgbClr val="FA7B17"/>
          </p15:clr>
        </p15:guide>
        <p15:guide id="2" pos="5306">
          <p15:clr>
            <a:srgbClr val="FA7B17"/>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WO COLUMNS 2">
  <p:cSld name="TWO COLUMNS 2">
    <p:bg>
      <p:bgPr>
        <a:solidFill>
          <a:srgbClr val="AFA8D0"/>
        </a:solidFill>
        <a:effectLst/>
      </p:bgPr>
    </p:bg>
    <p:spTree>
      <p:nvGrpSpPr>
        <p:cNvPr id="1" name="Shape 129"/>
        <p:cNvGrpSpPr/>
        <p:nvPr/>
      </p:nvGrpSpPr>
      <p:grpSpPr>
        <a:xfrm>
          <a:off x="0" y="0"/>
          <a:ext cx="0" cy="0"/>
          <a:chOff x="0" y="0"/>
          <a:chExt cx="0" cy="0"/>
        </a:xfrm>
      </p:grpSpPr>
      <p:sp>
        <p:nvSpPr>
          <p:cNvPr id="130" name="Google Shape;130;p23"/>
          <p:cNvSpPr txBox="1">
            <a:spLocks noGrp="1"/>
          </p:cNvSpPr>
          <p:nvPr>
            <p:ph type="subTitle" idx="1"/>
          </p:nvPr>
        </p:nvSpPr>
        <p:spPr>
          <a:xfrm flipH="1">
            <a:off x="1161122" y="1029900"/>
            <a:ext cx="3108300" cy="8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6F2E9"/>
              </a:buClr>
              <a:buSzPts val="1000"/>
              <a:buNone/>
              <a:defRPr>
                <a:solidFill>
                  <a:srgbClr val="F6F2E9"/>
                </a:solidFill>
              </a:defRPr>
            </a:lvl1pPr>
            <a:lvl2pPr lvl="1" rtl="0">
              <a:lnSpc>
                <a:spcPct val="100000"/>
              </a:lnSpc>
              <a:spcBef>
                <a:spcPts val="0"/>
              </a:spcBef>
              <a:spcAft>
                <a:spcPts val="0"/>
              </a:spcAft>
              <a:buClr>
                <a:srgbClr val="F6F2E9"/>
              </a:buClr>
              <a:buSzPts val="1400"/>
              <a:buNone/>
              <a:defRPr sz="1400">
                <a:solidFill>
                  <a:srgbClr val="F6F2E9"/>
                </a:solidFill>
              </a:defRPr>
            </a:lvl2pPr>
            <a:lvl3pPr lvl="2" rtl="0">
              <a:lnSpc>
                <a:spcPct val="100000"/>
              </a:lnSpc>
              <a:spcBef>
                <a:spcPts val="0"/>
              </a:spcBef>
              <a:spcAft>
                <a:spcPts val="0"/>
              </a:spcAft>
              <a:buClr>
                <a:srgbClr val="F6F2E9"/>
              </a:buClr>
              <a:buSzPts val="1400"/>
              <a:buNone/>
              <a:defRPr sz="1400">
                <a:solidFill>
                  <a:srgbClr val="F6F2E9"/>
                </a:solidFill>
              </a:defRPr>
            </a:lvl3pPr>
            <a:lvl4pPr lvl="3" rtl="0">
              <a:lnSpc>
                <a:spcPct val="100000"/>
              </a:lnSpc>
              <a:spcBef>
                <a:spcPts val="0"/>
              </a:spcBef>
              <a:spcAft>
                <a:spcPts val="0"/>
              </a:spcAft>
              <a:buClr>
                <a:srgbClr val="F6F2E9"/>
              </a:buClr>
              <a:buSzPts val="1400"/>
              <a:buNone/>
              <a:defRPr sz="1400">
                <a:solidFill>
                  <a:srgbClr val="F6F2E9"/>
                </a:solidFill>
              </a:defRPr>
            </a:lvl4pPr>
            <a:lvl5pPr lvl="4" rtl="0">
              <a:lnSpc>
                <a:spcPct val="100000"/>
              </a:lnSpc>
              <a:spcBef>
                <a:spcPts val="0"/>
              </a:spcBef>
              <a:spcAft>
                <a:spcPts val="0"/>
              </a:spcAft>
              <a:buClr>
                <a:srgbClr val="F6F2E9"/>
              </a:buClr>
              <a:buSzPts val="1400"/>
              <a:buNone/>
              <a:defRPr sz="1400">
                <a:solidFill>
                  <a:srgbClr val="F6F2E9"/>
                </a:solidFill>
              </a:defRPr>
            </a:lvl5pPr>
            <a:lvl6pPr lvl="5" rtl="0">
              <a:lnSpc>
                <a:spcPct val="100000"/>
              </a:lnSpc>
              <a:spcBef>
                <a:spcPts val="0"/>
              </a:spcBef>
              <a:spcAft>
                <a:spcPts val="0"/>
              </a:spcAft>
              <a:buClr>
                <a:srgbClr val="F6F2E9"/>
              </a:buClr>
              <a:buSzPts val="1400"/>
              <a:buNone/>
              <a:defRPr sz="1400">
                <a:solidFill>
                  <a:srgbClr val="F6F2E9"/>
                </a:solidFill>
              </a:defRPr>
            </a:lvl6pPr>
            <a:lvl7pPr lvl="6" rtl="0">
              <a:lnSpc>
                <a:spcPct val="100000"/>
              </a:lnSpc>
              <a:spcBef>
                <a:spcPts val="0"/>
              </a:spcBef>
              <a:spcAft>
                <a:spcPts val="0"/>
              </a:spcAft>
              <a:buClr>
                <a:srgbClr val="F6F2E9"/>
              </a:buClr>
              <a:buSzPts val="1400"/>
              <a:buNone/>
              <a:defRPr sz="1400">
                <a:solidFill>
                  <a:srgbClr val="F6F2E9"/>
                </a:solidFill>
              </a:defRPr>
            </a:lvl7pPr>
            <a:lvl8pPr lvl="7" rtl="0">
              <a:lnSpc>
                <a:spcPct val="100000"/>
              </a:lnSpc>
              <a:spcBef>
                <a:spcPts val="0"/>
              </a:spcBef>
              <a:spcAft>
                <a:spcPts val="0"/>
              </a:spcAft>
              <a:buClr>
                <a:srgbClr val="F6F2E9"/>
              </a:buClr>
              <a:buSzPts val="1400"/>
              <a:buNone/>
              <a:defRPr sz="1400">
                <a:solidFill>
                  <a:srgbClr val="F6F2E9"/>
                </a:solidFill>
              </a:defRPr>
            </a:lvl8pPr>
            <a:lvl9pPr lvl="8" rtl="0">
              <a:lnSpc>
                <a:spcPct val="100000"/>
              </a:lnSpc>
              <a:spcBef>
                <a:spcPts val="0"/>
              </a:spcBef>
              <a:spcAft>
                <a:spcPts val="0"/>
              </a:spcAft>
              <a:buClr>
                <a:srgbClr val="F6F2E9"/>
              </a:buClr>
              <a:buSzPts val="1400"/>
              <a:buNone/>
              <a:defRPr sz="1400">
                <a:solidFill>
                  <a:srgbClr val="F6F2E9"/>
                </a:solidFill>
              </a:defRPr>
            </a:lvl9pPr>
          </a:lstStyle>
          <a:p>
            <a:r>
              <a:rPr lang="en-US" smtClean="0"/>
              <a:t>Click to edit Master subtitle style</a:t>
            </a:r>
            <a:endParaRPr/>
          </a:p>
        </p:txBody>
      </p:sp>
      <p:sp>
        <p:nvSpPr>
          <p:cNvPr id="131" name="Google Shape;131;p23"/>
          <p:cNvSpPr txBox="1">
            <a:spLocks noGrp="1"/>
          </p:cNvSpPr>
          <p:nvPr>
            <p:ph type="subTitle" idx="2"/>
          </p:nvPr>
        </p:nvSpPr>
        <p:spPr>
          <a:xfrm flipH="1">
            <a:off x="5031197" y="1029900"/>
            <a:ext cx="3108300" cy="89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F6F2E9"/>
              </a:buClr>
              <a:buSzPts val="1000"/>
              <a:buNone/>
              <a:defRPr>
                <a:solidFill>
                  <a:srgbClr val="F6F2E9"/>
                </a:solidFill>
              </a:defRPr>
            </a:lvl1pPr>
            <a:lvl2pPr lvl="1" rtl="0">
              <a:lnSpc>
                <a:spcPct val="100000"/>
              </a:lnSpc>
              <a:spcBef>
                <a:spcPts val="0"/>
              </a:spcBef>
              <a:spcAft>
                <a:spcPts val="0"/>
              </a:spcAft>
              <a:buClr>
                <a:srgbClr val="F6F2E9"/>
              </a:buClr>
              <a:buSzPts val="1400"/>
              <a:buNone/>
              <a:defRPr sz="1400">
                <a:solidFill>
                  <a:srgbClr val="F6F2E9"/>
                </a:solidFill>
              </a:defRPr>
            </a:lvl2pPr>
            <a:lvl3pPr lvl="2" rtl="0">
              <a:lnSpc>
                <a:spcPct val="100000"/>
              </a:lnSpc>
              <a:spcBef>
                <a:spcPts val="0"/>
              </a:spcBef>
              <a:spcAft>
                <a:spcPts val="0"/>
              </a:spcAft>
              <a:buClr>
                <a:srgbClr val="F6F2E9"/>
              </a:buClr>
              <a:buSzPts val="1400"/>
              <a:buNone/>
              <a:defRPr sz="1400">
                <a:solidFill>
                  <a:srgbClr val="F6F2E9"/>
                </a:solidFill>
              </a:defRPr>
            </a:lvl3pPr>
            <a:lvl4pPr lvl="3" rtl="0">
              <a:lnSpc>
                <a:spcPct val="100000"/>
              </a:lnSpc>
              <a:spcBef>
                <a:spcPts val="0"/>
              </a:spcBef>
              <a:spcAft>
                <a:spcPts val="0"/>
              </a:spcAft>
              <a:buClr>
                <a:srgbClr val="F6F2E9"/>
              </a:buClr>
              <a:buSzPts val="1400"/>
              <a:buNone/>
              <a:defRPr sz="1400">
                <a:solidFill>
                  <a:srgbClr val="F6F2E9"/>
                </a:solidFill>
              </a:defRPr>
            </a:lvl4pPr>
            <a:lvl5pPr lvl="4" rtl="0">
              <a:lnSpc>
                <a:spcPct val="100000"/>
              </a:lnSpc>
              <a:spcBef>
                <a:spcPts val="0"/>
              </a:spcBef>
              <a:spcAft>
                <a:spcPts val="0"/>
              </a:spcAft>
              <a:buClr>
                <a:srgbClr val="F6F2E9"/>
              </a:buClr>
              <a:buSzPts val="1400"/>
              <a:buNone/>
              <a:defRPr sz="1400">
                <a:solidFill>
                  <a:srgbClr val="F6F2E9"/>
                </a:solidFill>
              </a:defRPr>
            </a:lvl5pPr>
            <a:lvl6pPr lvl="5" rtl="0">
              <a:lnSpc>
                <a:spcPct val="100000"/>
              </a:lnSpc>
              <a:spcBef>
                <a:spcPts val="0"/>
              </a:spcBef>
              <a:spcAft>
                <a:spcPts val="0"/>
              </a:spcAft>
              <a:buClr>
                <a:srgbClr val="F6F2E9"/>
              </a:buClr>
              <a:buSzPts val="1400"/>
              <a:buNone/>
              <a:defRPr sz="1400">
                <a:solidFill>
                  <a:srgbClr val="F6F2E9"/>
                </a:solidFill>
              </a:defRPr>
            </a:lvl6pPr>
            <a:lvl7pPr lvl="6" rtl="0">
              <a:lnSpc>
                <a:spcPct val="100000"/>
              </a:lnSpc>
              <a:spcBef>
                <a:spcPts val="0"/>
              </a:spcBef>
              <a:spcAft>
                <a:spcPts val="0"/>
              </a:spcAft>
              <a:buClr>
                <a:srgbClr val="F6F2E9"/>
              </a:buClr>
              <a:buSzPts val="1400"/>
              <a:buNone/>
              <a:defRPr sz="1400">
                <a:solidFill>
                  <a:srgbClr val="F6F2E9"/>
                </a:solidFill>
              </a:defRPr>
            </a:lvl7pPr>
            <a:lvl8pPr lvl="7" rtl="0">
              <a:lnSpc>
                <a:spcPct val="100000"/>
              </a:lnSpc>
              <a:spcBef>
                <a:spcPts val="0"/>
              </a:spcBef>
              <a:spcAft>
                <a:spcPts val="0"/>
              </a:spcAft>
              <a:buClr>
                <a:srgbClr val="F6F2E9"/>
              </a:buClr>
              <a:buSzPts val="1400"/>
              <a:buNone/>
              <a:defRPr sz="1400">
                <a:solidFill>
                  <a:srgbClr val="F6F2E9"/>
                </a:solidFill>
              </a:defRPr>
            </a:lvl8pPr>
            <a:lvl9pPr lvl="8" rtl="0">
              <a:lnSpc>
                <a:spcPct val="100000"/>
              </a:lnSpc>
              <a:spcBef>
                <a:spcPts val="0"/>
              </a:spcBef>
              <a:spcAft>
                <a:spcPts val="0"/>
              </a:spcAft>
              <a:buClr>
                <a:srgbClr val="F6F2E9"/>
              </a:buClr>
              <a:buSzPts val="1400"/>
              <a:buNone/>
              <a:defRPr sz="1400">
                <a:solidFill>
                  <a:srgbClr val="F6F2E9"/>
                </a:solidFill>
              </a:defRPr>
            </a:lvl9pPr>
          </a:lstStyle>
          <a:p>
            <a:r>
              <a:rPr lang="en-US" smtClean="0"/>
              <a:t>Click to edit Master subtitle style</a:t>
            </a:r>
            <a:endParaRPr/>
          </a:p>
        </p:txBody>
      </p:sp>
      <p:sp>
        <p:nvSpPr>
          <p:cNvPr id="132" name="Google Shape;132;p23"/>
          <p:cNvSpPr txBox="1">
            <a:spLocks noGrp="1"/>
          </p:cNvSpPr>
          <p:nvPr>
            <p:ph type="ctrTitle"/>
          </p:nvPr>
        </p:nvSpPr>
        <p:spPr>
          <a:xfrm>
            <a:off x="899250" y="5504167"/>
            <a:ext cx="73455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r>
              <a:rPr lang="en-US" smtClean="0"/>
              <a:t>Click to edit Master title style</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LUMNS 2 1">
  <p:cSld name="TWO COLUMNS 2 1">
    <p:bg>
      <p:bgPr>
        <a:solidFill>
          <a:srgbClr val="AFA8D0"/>
        </a:solidFill>
        <a:effectLst/>
      </p:bgPr>
    </p:bg>
    <p:spTree>
      <p:nvGrpSpPr>
        <p:cNvPr id="1" name="Shape 133"/>
        <p:cNvGrpSpPr/>
        <p:nvPr/>
      </p:nvGrpSpPr>
      <p:grpSpPr>
        <a:xfrm>
          <a:off x="0" y="0"/>
          <a:ext cx="0" cy="0"/>
          <a:chOff x="0" y="0"/>
          <a:chExt cx="0" cy="0"/>
        </a:xfrm>
      </p:grpSpPr>
      <p:sp>
        <p:nvSpPr>
          <p:cNvPr id="134" name="Google Shape;134;p24"/>
          <p:cNvSpPr txBox="1">
            <a:spLocks noGrp="1"/>
          </p:cNvSpPr>
          <p:nvPr>
            <p:ph type="ctrTitle"/>
          </p:nvPr>
        </p:nvSpPr>
        <p:spPr>
          <a:xfrm>
            <a:off x="899250" y="5504167"/>
            <a:ext cx="73455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r>
              <a:rPr lang="en-US" smtClean="0"/>
              <a:t>Click to edit Master title style</a:t>
            </a:r>
            <a:endParaRPr/>
          </a:p>
        </p:txBody>
      </p:sp>
      <p:sp>
        <p:nvSpPr>
          <p:cNvPr id="135" name="Google Shape;135;p24"/>
          <p:cNvSpPr txBox="1">
            <a:spLocks noGrp="1"/>
          </p:cNvSpPr>
          <p:nvPr>
            <p:ph type="subTitle" idx="1"/>
          </p:nvPr>
        </p:nvSpPr>
        <p:spPr>
          <a:xfrm>
            <a:off x="2699100" y="2362367"/>
            <a:ext cx="3745800" cy="49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Clr>
                <a:srgbClr val="434343"/>
              </a:buClr>
              <a:buSzPts val="1200"/>
              <a:buNone/>
              <a:defRPr sz="1200">
                <a:solidFill>
                  <a:srgbClr val="434343"/>
                </a:solidFill>
              </a:defRPr>
            </a:lvl2pPr>
            <a:lvl3pPr lvl="2" algn="ctr" rtl="0">
              <a:lnSpc>
                <a:spcPct val="100000"/>
              </a:lnSpc>
              <a:spcBef>
                <a:spcPts val="0"/>
              </a:spcBef>
              <a:spcAft>
                <a:spcPts val="0"/>
              </a:spcAft>
              <a:buClr>
                <a:srgbClr val="434343"/>
              </a:buClr>
              <a:buSzPts val="1200"/>
              <a:buNone/>
              <a:defRPr sz="1200">
                <a:solidFill>
                  <a:srgbClr val="434343"/>
                </a:solidFill>
              </a:defRPr>
            </a:lvl3pPr>
            <a:lvl4pPr lvl="3" algn="ctr" rtl="0">
              <a:lnSpc>
                <a:spcPct val="100000"/>
              </a:lnSpc>
              <a:spcBef>
                <a:spcPts val="0"/>
              </a:spcBef>
              <a:spcAft>
                <a:spcPts val="0"/>
              </a:spcAft>
              <a:buClr>
                <a:srgbClr val="434343"/>
              </a:buClr>
              <a:buSzPts val="1200"/>
              <a:buNone/>
              <a:defRPr sz="1200">
                <a:solidFill>
                  <a:srgbClr val="434343"/>
                </a:solidFill>
              </a:defRPr>
            </a:lvl4pPr>
            <a:lvl5pPr lvl="4" algn="ctr" rtl="0">
              <a:lnSpc>
                <a:spcPct val="100000"/>
              </a:lnSpc>
              <a:spcBef>
                <a:spcPts val="0"/>
              </a:spcBef>
              <a:spcAft>
                <a:spcPts val="0"/>
              </a:spcAft>
              <a:buClr>
                <a:srgbClr val="434343"/>
              </a:buClr>
              <a:buSzPts val="1200"/>
              <a:buNone/>
              <a:defRPr sz="1200">
                <a:solidFill>
                  <a:srgbClr val="434343"/>
                </a:solidFill>
              </a:defRPr>
            </a:lvl5pPr>
            <a:lvl6pPr lvl="5" algn="ctr" rtl="0">
              <a:lnSpc>
                <a:spcPct val="100000"/>
              </a:lnSpc>
              <a:spcBef>
                <a:spcPts val="0"/>
              </a:spcBef>
              <a:spcAft>
                <a:spcPts val="0"/>
              </a:spcAft>
              <a:buClr>
                <a:srgbClr val="434343"/>
              </a:buClr>
              <a:buSzPts val="1200"/>
              <a:buNone/>
              <a:defRPr sz="1200">
                <a:solidFill>
                  <a:srgbClr val="434343"/>
                </a:solidFill>
              </a:defRPr>
            </a:lvl6pPr>
            <a:lvl7pPr lvl="6" algn="ctr" rtl="0">
              <a:lnSpc>
                <a:spcPct val="100000"/>
              </a:lnSpc>
              <a:spcBef>
                <a:spcPts val="0"/>
              </a:spcBef>
              <a:spcAft>
                <a:spcPts val="0"/>
              </a:spcAft>
              <a:buClr>
                <a:srgbClr val="434343"/>
              </a:buClr>
              <a:buSzPts val="1200"/>
              <a:buNone/>
              <a:defRPr sz="1200">
                <a:solidFill>
                  <a:srgbClr val="434343"/>
                </a:solidFill>
              </a:defRPr>
            </a:lvl7pPr>
            <a:lvl8pPr lvl="7" algn="ctr" rtl="0">
              <a:lnSpc>
                <a:spcPct val="100000"/>
              </a:lnSpc>
              <a:spcBef>
                <a:spcPts val="0"/>
              </a:spcBef>
              <a:spcAft>
                <a:spcPts val="0"/>
              </a:spcAft>
              <a:buClr>
                <a:srgbClr val="434343"/>
              </a:buClr>
              <a:buSzPts val="1200"/>
              <a:buNone/>
              <a:defRPr sz="1200">
                <a:solidFill>
                  <a:srgbClr val="434343"/>
                </a:solidFill>
              </a:defRPr>
            </a:lvl8pPr>
            <a:lvl9pPr lvl="8" algn="ctr" rtl="0">
              <a:lnSpc>
                <a:spcPct val="100000"/>
              </a:lnSpc>
              <a:spcBef>
                <a:spcPts val="0"/>
              </a:spcBef>
              <a:spcAft>
                <a:spcPts val="0"/>
              </a:spcAft>
              <a:buClr>
                <a:srgbClr val="434343"/>
              </a:buClr>
              <a:buSzPts val="1200"/>
              <a:buNone/>
              <a:defRPr sz="1200">
                <a:solidFill>
                  <a:srgbClr val="434343"/>
                </a:solidFill>
              </a:defRPr>
            </a:lvl9pPr>
          </a:lstStyle>
          <a:p>
            <a:r>
              <a:rPr lang="en-US" smtClean="0"/>
              <a:t>Click to edit Master subtitle style</a:t>
            </a:r>
            <a:endParaRPr/>
          </a:p>
        </p:txBody>
      </p:sp>
      <p:sp>
        <p:nvSpPr>
          <p:cNvPr id="136" name="Google Shape;136;p24"/>
          <p:cNvSpPr txBox="1">
            <a:spLocks noGrp="1"/>
          </p:cNvSpPr>
          <p:nvPr>
            <p:ph type="ctrTitle" idx="2"/>
          </p:nvPr>
        </p:nvSpPr>
        <p:spPr>
          <a:xfrm>
            <a:off x="899250" y="5504167"/>
            <a:ext cx="73455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r>
              <a:rPr lang="en-US" smtClean="0"/>
              <a:t>Click to edit Master title style</a:t>
            </a: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cSld name="BACKGROUND 1">
    <p:bg>
      <p:bgPr>
        <a:blipFill>
          <a:blip r:embed="rId2">
            <a:alphaModFix/>
          </a:blip>
          <a:stretch>
            <a:fillRect/>
          </a:stretch>
        </a:blipFill>
        <a:effectLst/>
      </p:bgPr>
    </p:bg>
    <p:spTree>
      <p:nvGrpSpPr>
        <p:cNvPr id="1" name="Shape 137"/>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rgbClr val="AFA8D0"/>
        </a:solidFill>
        <a:effectLst/>
      </p:bgPr>
    </p:bg>
    <p:spTree>
      <p:nvGrpSpPr>
        <p:cNvPr id="1" name="Shape 138"/>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SLIDE">
  <p:cSld name="BLANK SLIDE">
    <p:bg>
      <p:bgPr>
        <a:noFill/>
        <a:effectLst/>
      </p:bgPr>
    </p:bg>
    <p:spTree>
      <p:nvGrpSpPr>
        <p:cNvPr id="1" name="Shape 139"/>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9194D51-8646-4D51-BCA6-B7F3E3DFDE10}" type="datetimeFigureOut">
              <a:rPr lang="id-ID" smtClean="0"/>
              <a:t>05/03/2022</a:t>
            </a:fld>
            <a:endParaRPr lang="id-ID"/>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id-ID"/>
          </a:p>
        </p:txBody>
      </p:sp>
      <p:sp>
        <p:nvSpPr>
          <p:cNvPr id="6" name="Slide Number Placeholder 5"/>
          <p:cNvSpPr>
            <a:spLocks noGrp="1"/>
          </p:cNvSpPr>
          <p:nvPr>
            <p:ph type="sldNum" sz="quarter" idx="12"/>
          </p:nvPr>
        </p:nvSpPr>
        <p:spPr/>
        <p:txBody>
          <a:bodyPr/>
          <a:lstStyle/>
          <a:p>
            <a:fld id="{9D6CF2E5-50DC-4170-B177-D3882F49EB44}" type="slidenum">
              <a:rPr lang="id-ID" smtClean="0"/>
              <a:t>‹#›</a:t>
            </a:fld>
            <a:endParaRPr lang="id-ID"/>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44"/>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47C9B81F-C347-4BEF-BFDF-29C42F48304A}" type="datetimeFigureOut">
              <a:rPr lang="en-US" smtClean="0"/>
              <a:pPr/>
              <a:t>3/5/2022</a:t>
            </a:fld>
            <a:endParaRPr lang="en-US"/>
          </a:p>
        </p:txBody>
      </p:sp>
      <p:sp>
        <p:nvSpPr>
          <p:cNvPr id="19" name="Footer Placeholder 18"/>
          <p:cNvSpPr>
            <a:spLocks noGrp="1"/>
          </p:cNvSpPr>
          <p:nvPr>
            <p:ph type="ftr" sz="quarter" idx="11"/>
          </p:nvPr>
        </p:nvSpPr>
        <p:spPr/>
        <p:txBody>
          <a:bodyPr/>
          <a:lstStyle/>
          <a:p>
            <a:endParaRPr kumimoji="0" lang="en-US"/>
          </a:p>
        </p:txBody>
      </p:sp>
      <p:sp>
        <p:nvSpPr>
          <p:cNvPr id="27" name="Slide Number Placeholder 26"/>
          <p:cNvSpPr>
            <a:spLocks noGrp="1"/>
          </p:cNvSpPr>
          <p:nvPr>
            <p:ph type="sldNum" sz="quarter" idx="12"/>
          </p:nvPr>
        </p:nvSpPr>
        <p:spPr/>
        <p:txBody>
          <a:bodyPr/>
          <a:lstStyle/>
          <a:p>
            <a:fld id="{9D6CF2E5-50DC-4170-B177-D3882F49EB44}" type="slidenum">
              <a:rPr lang="id-ID" smtClean="0"/>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SUBTITLE">
  <p:cSld name="TITLE + SUBTITLE">
    <p:bg>
      <p:bgPr>
        <a:solidFill>
          <a:srgbClr val="AFA8D0"/>
        </a:solidFill>
        <a:effectLst/>
      </p:bgPr>
    </p:bg>
    <p:spTree>
      <p:nvGrpSpPr>
        <p:cNvPr id="1" name="Shape 36"/>
        <p:cNvGrpSpPr/>
        <p:nvPr/>
      </p:nvGrpSpPr>
      <p:grpSpPr>
        <a:xfrm>
          <a:off x="0" y="0"/>
          <a:ext cx="0" cy="0"/>
          <a:chOff x="0" y="0"/>
          <a:chExt cx="0" cy="0"/>
        </a:xfrm>
      </p:grpSpPr>
      <p:pic>
        <p:nvPicPr>
          <p:cNvPr id="37" name="Google Shape;37;p4"/>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38" name="Google Shape;38;p4"/>
          <p:cNvSpPr txBox="1">
            <a:spLocks noGrp="1"/>
          </p:cNvSpPr>
          <p:nvPr>
            <p:ph type="title" hasCustomPrompt="1"/>
          </p:nvPr>
        </p:nvSpPr>
        <p:spPr>
          <a:xfrm>
            <a:off x="609427" y="2057667"/>
            <a:ext cx="2051100" cy="17076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7200"/>
              <a:buNone/>
              <a:defRPr sz="7200"/>
            </a:lvl1pPr>
            <a:lvl2pPr lvl="1"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39" name="Google Shape;39;p4"/>
          <p:cNvSpPr txBox="1">
            <a:spLocks noGrp="1"/>
          </p:cNvSpPr>
          <p:nvPr>
            <p:ph type="ctrTitle" idx="2"/>
          </p:nvPr>
        </p:nvSpPr>
        <p:spPr>
          <a:xfrm>
            <a:off x="609425" y="3469167"/>
            <a:ext cx="6821100" cy="1620400"/>
          </a:xfrm>
          <a:prstGeom prst="rect">
            <a:avLst/>
          </a:prstGeom>
        </p:spPr>
        <p:txBody>
          <a:bodyPr spcFirstLastPara="1" wrap="square" lIns="91425" tIns="91425" rIns="91425" bIns="91425" anchor="t" anchorCtr="0">
            <a:noAutofit/>
          </a:bodyPr>
          <a:lstStyle>
            <a:lvl1pPr lvl="0" rtl="0">
              <a:spcBef>
                <a:spcPts val="0"/>
              </a:spcBef>
              <a:spcAft>
                <a:spcPts val="0"/>
              </a:spcAft>
              <a:buSzPts val="6000"/>
              <a:buNone/>
              <a:defRPr sz="6000"/>
            </a:lvl1pPr>
            <a:lvl2pPr lvl="1" rtl="0">
              <a:spcBef>
                <a:spcPts val="0"/>
              </a:spcBef>
              <a:spcAft>
                <a:spcPts val="0"/>
              </a:spcAft>
              <a:buClr>
                <a:srgbClr val="434343"/>
              </a:buClr>
              <a:buSzPts val="6000"/>
              <a:buNone/>
              <a:defRPr sz="6000">
                <a:solidFill>
                  <a:srgbClr val="434343"/>
                </a:solidFill>
              </a:defRPr>
            </a:lvl2pPr>
            <a:lvl3pPr lvl="2" rtl="0">
              <a:spcBef>
                <a:spcPts val="0"/>
              </a:spcBef>
              <a:spcAft>
                <a:spcPts val="0"/>
              </a:spcAft>
              <a:buClr>
                <a:srgbClr val="434343"/>
              </a:buClr>
              <a:buSzPts val="6000"/>
              <a:buNone/>
              <a:defRPr sz="6000">
                <a:solidFill>
                  <a:srgbClr val="434343"/>
                </a:solidFill>
              </a:defRPr>
            </a:lvl3pPr>
            <a:lvl4pPr lvl="3" rtl="0">
              <a:spcBef>
                <a:spcPts val="0"/>
              </a:spcBef>
              <a:spcAft>
                <a:spcPts val="0"/>
              </a:spcAft>
              <a:buClr>
                <a:srgbClr val="434343"/>
              </a:buClr>
              <a:buSzPts val="6000"/>
              <a:buNone/>
              <a:defRPr sz="6000">
                <a:solidFill>
                  <a:srgbClr val="434343"/>
                </a:solidFill>
              </a:defRPr>
            </a:lvl4pPr>
            <a:lvl5pPr lvl="4" rtl="0">
              <a:spcBef>
                <a:spcPts val="0"/>
              </a:spcBef>
              <a:spcAft>
                <a:spcPts val="0"/>
              </a:spcAft>
              <a:buClr>
                <a:srgbClr val="434343"/>
              </a:buClr>
              <a:buSzPts val="6000"/>
              <a:buNone/>
              <a:defRPr sz="6000">
                <a:solidFill>
                  <a:srgbClr val="434343"/>
                </a:solidFill>
              </a:defRPr>
            </a:lvl5pPr>
            <a:lvl6pPr lvl="5" rtl="0">
              <a:spcBef>
                <a:spcPts val="0"/>
              </a:spcBef>
              <a:spcAft>
                <a:spcPts val="0"/>
              </a:spcAft>
              <a:buClr>
                <a:srgbClr val="434343"/>
              </a:buClr>
              <a:buSzPts val="6000"/>
              <a:buNone/>
              <a:defRPr sz="6000">
                <a:solidFill>
                  <a:srgbClr val="434343"/>
                </a:solidFill>
              </a:defRPr>
            </a:lvl6pPr>
            <a:lvl7pPr lvl="6" rtl="0">
              <a:spcBef>
                <a:spcPts val="0"/>
              </a:spcBef>
              <a:spcAft>
                <a:spcPts val="0"/>
              </a:spcAft>
              <a:buClr>
                <a:srgbClr val="434343"/>
              </a:buClr>
              <a:buSzPts val="6000"/>
              <a:buNone/>
              <a:defRPr sz="6000">
                <a:solidFill>
                  <a:srgbClr val="434343"/>
                </a:solidFill>
              </a:defRPr>
            </a:lvl7pPr>
            <a:lvl8pPr lvl="7" rtl="0">
              <a:spcBef>
                <a:spcPts val="0"/>
              </a:spcBef>
              <a:spcAft>
                <a:spcPts val="0"/>
              </a:spcAft>
              <a:buClr>
                <a:srgbClr val="434343"/>
              </a:buClr>
              <a:buSzPts val="6000"/>
              <a:buNone/>
              <a:defRPr sz="6000">
                <a:solidFill>
                  <a:srgbClr val="434343"/>
                </a:solidFill>
              </a:defRPr>
            </a:lvl8pPr>
            <a:lvl9pPr lvl="8" rtl="0">
              <a:spcBef>
                <a:spcPts val="0"/>
              </a:spcBef>
              <a:spcAft>
                <a:spcPts val="0"/>
              </a:spcAft>
              <a:buClr>
                <a:srgbClr val="434343"/>
              </a:buClr>
              <a:buSzPts val="6000"/>
              <a:buNone/>
              <a:defRPr sz="6000">
                <a:solidFill>
                  <a:srgbClr val="434343"/>
                </a:solidFill>
              </a:defRPr>
            </a:lvl9pPr>
          </a:lstStyle>
          <a:p>
            <a:r>
              <a:rPr lang="en-US" smtClean="0"/>
              <a:t>Click to edit Master title style</a:t>
            </a:r>
            <a:endParaRPr/>
          </a:p>
        </p:txBody>
      </p:sp>
      <p:sp>
        <p:nvSpPr>
          <p:cNvPr id="40" name="Google Shape;40;p4"/>
          <p:cNvSpPr txBox="1">
            <a:spLocks noGrp="1"/>
          </p:cNvSpPr>
          <p:nvPr>
            <p:ph type="subTitle" idx="1"/>
          </p:nvPr>
        </p:nvSpPr>
        <p:spPr>
          <a:xfrm flipH="1">
            <a:off x="609425" y="4812667"/>
            <a:ext cx="3108300" cy="702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r>
              <a:rPr lang="en-US" smtClean="0"/>
              <a:t>Click to edit Master subtitle style</a:t>
            </a: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9194D51-8646-4D51-BCA6-B7F3E3DFDE10}" type="datetimeFigureOut">
              <a:rPr lang="id-ID" smtClean="0"/>
              <a:t>05/03/2022</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D6CF2E5-50DC-4170-B177-D3882F49EB44}" type="slidenum">
              <a:rPr lang="id-ID" smtClean="0"/>
              <a:t>‹#›</a:t>
            </a:fld>
            <a:endParaRPr lang="id-ID"/>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3/5/2022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D6CF2E5-50DC-4170-B177-D3882F49EB44}" type="slidenum">
              <a:rPr lang="id-ID" smtClean="0"/>
              <a:t>‹#›</a:t>
            </a:fld>
            <a:endParaRPr lang="id-ID"/>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3/5/2022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D6CF2E5-50DC-4170-B177-D3882F49EB44}" type="slidenum">
              <a:rPr lang="id-ID" smtClean="0"/>
              <a:t>‹#›</a:t>
            </a:fld>
            <a:endParaRPr lang="id-ID"/>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3/5/2022</a:t>
            </a:fld>
            <a:endParaRPr lang="en-US"/>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9D6CF2E5-50DC-4170-B177-D3882F49EB44}" type="slidenum">
              <a:rPr lang="id-ID" smtClean="0"/>
              <a:t>‹#›</a:t>
            </a:fld>
            <a:endParaRPr lang="id-ID"/>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C9B81F-C347-4BEF-BFDF-29C42F48304A}" type="datetimeFigureOut">
              <a:rPr lang="en-US" smtClean="0"/>
              <a:pPr/>
              <a:t>3/5/2022</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9D6CF2E5-50DC-4170-B177-D3882F49EB44}" type="slidenum">
              <a:rPr lang="id-ID" smtClean="0"/>
              <a:t>‹#›</a:t>
            </a:fld>
            <a:endParaRPr lang="id-ID"/>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3/5/2022</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9D6CF2E5-50DC-4170-B177-D3882F49EB44}" type="slidenum">
              <a:rPr lang="id-ID" smtClean="0"/>
              <a:t>‹#›</a:t>
            </a:fld>
            <a:endParaRPr lang="id-ID"/>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3/5/2022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9D6CF2E5-50DC-4170-B177-D3882F49EB44}" type="slidenum">
              <a:rPr lang="id-ID" smtClean="0"/>
              <a:t>‹#›</a:t>
            </a:fld>
            <a:endParaRPr lang="id-ID"/>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3/5/2022</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a:xfrm>
            <a:off x="8077200" y="6356350"/>
            <a:ext cx="609600" cy="365125"/>
          </a:xfrm>
        </p:spPr>
        <p:txBody>
          <a:bodyPr/>
          <a:lstStyle/>
          <a:p>
            <a:fld id="{9D6CF2E5-50DC-4170-B177-D3882F49EB44}" type="slidenum">
              <a:rPr lang="id-ID" smtClean="0"/>
              <a:t>‹#›</a:t>
            </a:fld>
            <a:endParaRPr lang="id-ID"/>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3/5/2022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D6CF2E5-50DC-4170-B177-D3882F49EB44}" type="slidenum">
              <a:rPr lang="id-ID" smtClean="0"/>
              <a:t>‹#›</a:t>
            </a:fld>
            <a:endParaRPr lang="id-ID"/>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3/5/2022</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9D6CF2E5-50DC-4170-B177-D3882F49EB44}" type="slidenum">
              <a:rPr lang="id-ID" smtClean="0"/>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p:cSld name="TITLE + TEXT">
    <p:bg>
      <p:bgPr>
        <a:solidFill>
          <a:srgbClr val="AFA8D0"/>
        </a:solidFill>
        <a:effectLst/>
      </p:bgPr>
    </p:bg>
    <p:spTree>
      <p:nvGrpSpPr>
        <p:cNvPr id="1" name="Shape 41"/>
        <p:cNvGrpSpPr/>
        <p:nvPr/>
      </p:nvGrpSpPr>
      <p:grpSpPr>
        <a:xfrm>
          <a:off x="0" y="0"/>
          <a:ext cx="0" cy="0"/>
          <a:chOff x="0" y="0"/>
          <a:chExt cx="0" cy="0"/>
        </a:xfrm>
      </p:grpSpPr>
      <p:pic>
        <p:nvPicPr>
          <p:cNvPr id="42" name="Google Shape;42;p5"/>
          <p:cNvPicPr preferRelativeResize="0"/>
          <p:nvPr/>
        </p:nvPicPr>
        <p:blipFill rotWithShape="1">
          <a:blip r:embed="rId2">
            <a:alphaModFix/>
          </a:blip>
          <a:srcRect l="60718" b="38141"/>
          <a:stretch/>
        </p:blipFill>
        <p:spPr>
          <a:xfrm>
            <a:off x="7276625" y="-3"/>
            <a:ext cx="1867380" cy="2205465"/>
          </a:xfrm>
          <a:prstGeom prst="rect">
            <a:avLst/>
          </a:prstGeom>
          <a:noFill/>
          <a:ln>
            <a:noFill/>
          </a:ln>
        </p:spPr>
      </p:pic>
      <p:pic>
        <p:nvPicPr>
          <p:cNvPr id="43" name="Google Shape;43;p5"/>
          <p:cNvPicPr preferRelativeResize="0"/>
          <p:nvPr/>
        </p:nvPicPr>
        <p:blipFill rotWithShape="1">
          <a:blip r:embed="rId2">
            <a:alphaModFix/>
          </a:blip>
          <a:srcRect l="60718" b="38141"/>
          <a:stretch/>
        </p:blipFill>
        <p:spPr>
          <a:xfrm rot="-5400000" flipH="1">
            <a:off x="-417880" y="4786047"/>
            <a:ext cx="2489840" cy="1654099"/>
          </a:xfrm>
          <a:prstGeom prst="rect">
            <a:avLst/>
          </a:prstGeom>
          <a:noFill/>
          <a:ln>
            <a:noFill/>
          </a:ln>
        </p:spPr>
      </p:pic>
      <p:sp>
        <p:nvSpPr>
          <p:cNvPr id="44" name="Google Shape;44;p5"/>
          <p:cNvSpPr txBox="1">
            <a:spLocks noGrp="1"/>
          </p:cNvSpPr>
          <p:nvPr>
            <p:ph type="subTitle" idx="1"/>
          </p:nvPr>
        </p:nvSpPr>
        <p:spPr>
          <a:xfrm>
            <a:off x="2699100" y="1681500"/>
            <a:ext cx="3745800" cy="49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200"/>
              <a:buNone/>
              <a:defRPr sz="1200"/>
            </a:lvl1pPr>
            <a:lvl2pPr lvl="1" algn="ctr" rtl="0">
              <a:lnSpc>
                <a:spcPct val="100000"/>
              </a:lnSpc>
              <a:spcBef>
                <a:spcPts val="0"/>
              </a:spcBef>
              <a:spcAft>
                <a:spcPts val="0"/>
              </a:spcAft>
              <a:buClr>
                <a:srgbClr val="434343"/>
              </a:buClr>
              <a:buSzPts val="1200"/>
              <a:buNone/>
              <a:defRPr sz="1200">
                <a:solidFill>
                  <a:srgbClr val="434343"/>
                </a:solidFill>
              </a:defRPr>
            </a:lvl2pPr>
            <a:lvl3pPr lvl="2" algn="ctr" rtl="0">
              <a:lnSpc>
                <a:spcPct val="100000"/>
              </a:lnSpc>
              <a:spcBef>
                <a:spcPts val="0"/>
              </a:spcBef>
              <a:spcAft>
                <a:spcPts val="0"/>
              </a:spcAft>
              <a:buClr>
                <a:srgbClr val="434343"/>
              </a:buClr>
              <a:buSzPts val="1200"/>
              <a:buNone/>
              <a:defRPr sz="1200">
                <a:solidFill>
                  <a:srgbClr val="434343"/>
                </a:solidFill>
              </a:defRPr>
            </a:lvl3pPr>
            <a:lvl4pPr lvl="3" algn="ctr" rtl="0">
              <a:lnSpc>
                <a:spcPct val="100000"/>
              </a:lnSpc>
              <a:spcBef>
                <a:spcPts val="0"/>
              </a:spcBef>
              <a:spcAft>
                <a:spcPts val="0"/>
              </a:spcAft>
              <a:buClr>
                <a:srgbClr val="434343"/>
              </a:buClr>
              <a:buSzPts val="1200"/>
              <a:buNone/>
              <a:defRPr sz="1200">
                <a:solidFill>
                  <a:srgbClr val="434343"/>
                </a:solidFill>
              </a:defRPr>
            </a:lvl4pPr>
            <a:lvl5pPr lvl="4" algn="ctr" rtl="0">
              <a:lnSpc>
                <a:spcPct val="100000"/>
              </a:lnSpc>
              <a:spcBef>
                <a:spcPts val="0"/>
              </a:spcBef>
              <a:spcAft>
                <a:spcPts val="0"/>
              </a:spcAft>
              <a:buClr>
                <a:srgbClr val="434343"/>
              </a:buClr>
              <a:buSzPts val="1200"/>
              <a:buNone/>
              <a:defRPr sz="1200">
                <a:solidFill>
                  <a:srgbClr val="434343"/>
                </a:solidFill>
              </a:defRPr>
            </a:lvl5pPr>
            <a:lvl6pPr lvl="5" algn="ctr" rtl="0">
              <a:lnSpc>
                <a:spcPct val="100000"/>
              </a:lnSpc>
              <a:spcBef>
                <a:spcPts val="0"/>
              </a:spcBef>
              <a:spcAft>
                <a:spcPts val="0"/>
              </a:spcAft>
              <a:buClr>
                <a:srgbClr val="434343"/>
              </a:buClr>
              <a:buSzPts val="1200"/>
              <a:buNone/>
              <a:defRPr sz="1200">
                <a:solidFill>
                  <a:srgbClr val="434343"/>
                </a:solidFill>
              </a:defRPr>
            </a:lvl6pPr>
            <a:lvl7pPr lvl="6" algn="ctr" rtl="0">
              <a:lnSpc>
                <a:spcPct val="100000"/>
              </a:lnSpc>
              <a:spcBef>
                <a:spcPts val="0"/>
              </a:spcBef>
              <a:spcAft>
                <a:spcPts val="0"/>
              </a:spcAft>
              <a:buClr>
                <a:srgbClr val="434343"/>
              </a:buClr>
              <a:buSzPts val="1200"/>
              <a:buNone/>
              <a:defRPr sz="1200">
                <a:solidFill>
                  <a:srgbClr val="434343"/>
                </a:solidFill>
              </a:defRPr>
            </a:lvl7pPr>
            <a:lvl8pPr lvl="7" algn="ctr" rtl="0">
              <a:lnSpc>
                <a:spcPct val="100000"/>
              </a:lnSpc>
              <a:spcBef>
                <a:spcPts val="0"/>
              </a:spcBef>
              <a:spcAft>
                <a:spcPts val="0"/>
              </a:spcAft>
              <a:buClr>
                <a:srgbClr val="434343"/>
              </a:buClr>
              <a:buSzPts val="1200"/>
              <a:buNone/>
              <a:defRPr sz="1200">
                <a:solidFill>
                  <a:srgbClr val="434343"/>
                </a:solidFill>
              </a:defRPr>
            </a:lvl8pPr>
            <a:lvl9pPr lvl="8" algn="ctr" rtl="0">
              <a:lnSpc>
                <a:spcPct val="100000"/>
              </a:lnSpc>
              <a:spcBef>
                <a:spcPts val="0"/>
              </a:spcBef>
              <a:spcAft>
                <a:spcPts val="0"/>
              </a:spcAft>
              <a:buClr>
                <a:srgbClr val="434343"/>
              </a:buClr>
              <a:buSzPts val="1200"/>
              <a:buNone/>
              <a:defRPr sz="1200">
                <a:solidFill>
                  <a:srgbClr val="434343"/>
                </a:solidFill>
              </a:defRPr>
            </a:lvl9pPr>
          </a:lstStyle>
          <a:p>
            <a:r>
              <a:rPr lang="en-US" smtClean="0"/>
              <a:t>Click to edit Master subtitle style</a:t>
            </a:r>
            <a:endParaRPr/>
          </a:p>
        </p:txBody>
      </p:sp>
      <p:sp>
        <p:nvSpPr>
          <p:cNvPr id="45" name="Google Shape;45;p5"/>
          <p:cNvSpPr txBox="1">
            <a:spLocks noGrp="1"/>
          </p:cNvSpPr>
          <p:nvPr>
            <p:ph type="ctrTitle"/>
          </p:nvPr>
        </p:nvSpPr>
        <p:spPr>
          <a:xfrm>
            <a:off x="899250" y="5504167"/>
            <a:ext cx="73455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r>
              <a:rPr lang="en-US" smtClean="0"/>
              <a:t>Click to edit Master title style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OUR COLUMNS">
  <p:cSld name="FOUR COLUMNS">
    <p:bg>
      <p:bgPr>
        <a:solidFill>
          <a:srgbClr val="AFA8D0"/>
        </a:solidFill>
        <a:effectLst/>
      </p:bgPr>
    </p:bg>
    <p:spTree>
      <p:nvGrpSpPr>
        <p:cNvPr id="1" name="Shape 46"/>
        <p:cNvGrpSpPr/>
        <p:nvPr/>
      </p:nvGrpSpPr>
      <p:grpSpPr>
        <a:xfrm>
          <a:off x="0" y="0"/>
          <a:ext cx="0" cy="0"/>
          <a:chOff x="0" y="0"/>
          <a:chExt cx="0" cy="0"/>
        </a:xfrm>
      </p:grpSpPr>
      <p:sp>
        <p:nvSpPr>
          <p:cNvPr id="47" name="Google Shape;47;p6"/>
          <p:cNvSpPr txBox="1">
            <a:spLocks noGrp="1"/>
          </p:cNvSpPr>
          <p:nvPr>
            <p:ph type="subTitle" idx="1"/>
          </p:nvPr>
        </p:nvSpPr>
        <p:spPr>
          <a:xfrm>
            <a:off x="2982000" y="1624133"/>
            <a:ext cx="1577100" cy="5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r>
              <a:rPr lang="en-US" smtClean="0"/>
              <a:t>Click to edit Master subtitle style</a:t>
            </a:r>
            <a:endParaRPr/>
          </a:p>
        </p:txBody>
      </p:sp>
      <p:sp>
        <p:nvSpPr>
          <p:cNvPr id="48" name="Google Shape;48;p6"/>
          <p:cNvSpPr txBox="1">
            <a:spLocks noGrp="1"/>
          </p:cNvSpPr>
          <p:nvPr>
            <p:ph type="subTitle" idx="2"/>
          </p:nvPr>
        </p:nvSpPr>
        <p:spPr>
          <a:xfrm>
            <a:off x="2982000" y="1197733"/>
            <a:ext cx="1577100" cy="54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4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r>
              <a:rPr lang="en-US" smtClean="0"/>
              <a:t>Click to edit Master subtitle style</a:t>
            </a:r>
            <a:endParaRPr/>
          </a:p>
        </p:txBody>
      </p:sp>
      <p:sp>
        <p:nvSpPr>
          <p:cNvPr id="49" name="Google Shape;49;p6"/>
          <p:cNvSpPr txBox="1">
            <a:spLocks noGrp="1"/>
          </p:cNvSpPr>
          <p:nvPr>
            <p:ph type="subTitle" idx="3"/>
          </p:nvPr>
        </p:nvSpPr>
        <p:spPr>
          <a:xfrm>
            <a:off x="5977900" y="1624133"/>
            <a:ext cx="1577100" cy="5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r>
              <a:rPr lang="en-US" smtClean="0"/>
              <a:t>Click to edit Master subtitle style</a:t>
            </a:r>
            <a:endParaRPr/>
          </a:p>
        </p:txBody>
      </p:sp>
      <p:sp>
        <p:nvSpPr>
          <p:cNvPr id="50" name="Google Shape;50;p6"/>
          <p:cNvSpPr txBox="1">
            <a:spLocks noGrp="1"/>
          </p:cNvSpPr>
          <p:nvPr>
            <p:ph type="subTitle" idx="4"/>
          </p:nvPr>
        </p:nvSpPr>
        <p:spPr>
          <a:xfrm>
            <a:off x="5977900" y="1197733"/>
            <a:ext cx="1577100" cy="54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4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r>
              <a:rPr lang="en-US" smtClean="0"/>
              <a:t>Click to edit Master subtitle style</a:t>
            </a:r>
            <a:endParaRPr/>
          </a:p>
        </p:txBody>
      </p:sp>
      <p:sp>
        <p:nvSpPr>
          <p:cNvPr id="51" name="Google Shape;51;p6"/>
          <p:cNvSpPr txBox="1">
            <a:spLocks noGrp="1"/>
          </p:cNvSpPr>
          <p:nvPr>
            <p:ph type="subTitle" idx="5"/>
          </p:nvPr>
        </p:nvSpPr>
        <p:spPr>
          <a:xfrm>
            <a:off x="2982000" y="3834467"/>
            <a:ext cx="1577100" cy="5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r>
              <a:rPr lang="en-US" smtClean="0"/>
              <a:t>Click to edit Master subtitle style</a:t>
            </a:r>
            <a:endParaRPr/>
          </a:p>
        </p:txBody>
      </p:sp>
      <p:sp>
        <p:nvSpPr>
          <p:cNvPr id="52" name="Google Shape;52;p6"/>
          <p:cNvSpPr txBox="1">
            <a:spLocks noGrp="1"/>
          </p:cNvSpPr>
          <p:nvPr>
            <p:ph type="subTitle" idx="6"/>
          </p:nvPr>
        </p:nvSpPr>
        <p:spPr>
          <a:xfrm>
            <a:off x="2982000" y="3408067"/>
            <a:ext cx="1577100" cy="54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4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r>
              <a:rPr lang="en-US" smtClean="0"/>
              <a:t>Click to edit Master subtitle style</a:t>
            </a:r>
            <a:endParaRPr/>
          </a:p>
        </p:txBody>
      </p:sp>
      <p:sp>
        <p:nvSpPr>
          <p:cNvPr id="53" name="Google Shape;53;p6"/>
          <p:cNvSpPr txBox="1">
            <a:spLocks noGrp="1"/>
          </p:cNvSpPr>
          <p:nvPr>
            <p:ph type="subTitle" idx="7"/>
          </p:nvPr>
        </p:nvSpPr>
        <p:spPr>
          <a:xfrm>
            <a:off x="5977900" y="3834467"/>
            <a:ext cx="1577100" cy="54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rtl="0">
              <a:lnSpc>
                <a:spcPct val="100000"/>
              </a:lnSpc>
              <a:spcBef>
                <a:spcPts val="0"/>
              </a:spcBef>
              <a:spcAft>
                <a:spcPts val="0"/>
              </a:spcAft>
              <a:buSzPts val="1100"/>
              <a:buNone/>
              <a:defRPr sz="1100"/>
            </a:lvl2pPr>
            <a:lvl3pPr lvl="2" rtl="0">
              <a:lnSpc>
                <a:spcPct val="100000"/>
              </a:lnSpc>
              <a:spcBef>
                <a:spcPts val="0"/>
              </a:spcBef>
              <a:spcAft>
                <a:spcPts val="0"/>
              </a:spcAft>
              <a:buSzPts val="1100"/>
              <a:buNone/>
              <a:defRPr sz="1100"/>
            </a:lvl3pPr>
            <a:lvl4pPr lvl="3" rtl="0">
              <a:lnSpc>
                <a:spcPct val="100000"/>
              </a:lnSpc>
              <a:spcBef>
                <a:spcPts val="0"/>
              </a:spcBef>
              <a:spcAft>
                <a:spcPts val="0"/>
              </a:spcAft>
              <a:buSzPts val="1100"/>
              <a:buNone/>
              <a:defRPr sz="1100"/>
            </a:lvl4pPr>
            <a:lvl5pPr lvl="4" rtl="0">
              <a:lnSpc>
                <a:spcPct val="100000"/>
              </a:lnSpc>
              <a:spcBef>
                <a:spcPts val="0"/>
              </a:spcBef>
              <a:spcAft>
                <a:spcPts val="0"/>
              </a:spcAft>
              <a:buSzPts val="1100"/>
              <a:buNone/>
              <a:defRPr sz="1100"/>
            </a:lvl5pPr>
            <a:lvl6pPr lvl="5" rtl="0">
              <a:lnSpc>
                <a:spcPct val="100000"/>
              </a:lnSpc>
              <a:spcBef>
                <a:spcPts val="0"/>
              </a:spcBef>
              <a:spcAft>
                <a:spcPts val="0"/>
              </a:spcAft>
              <a:buSzPts val="1100"/>
              <a:buNone/>
              <a:defRPr sz="1100"/>
            </a:lvl6pPr>
            <a:lvl7pPr lvl="6" rtl="0">
              <a:lnSpc>
                <a:spcPct val="100000"/>
              </a:lnSpc>
              <a:spcBef>
                <a:spcPts val="0"/>
              </a:spcBef>
              <a:spcAft>
                <a:spcPts val="0"/>
              </a:spcAft>
              <a:buSzPts val="1100"/>
              <a:buNone/>
              <a:defRPr sz="1100"/>
            </a:lvl7pPr>
            <a:lvl8pPr lvl="7" rtl="0">
              <a:lnSpc>
                <a:spcPct val="100000"/>
              </a:lnSpc>
              <a:spcBef>
                <a:spcPts val="0"/>
              </a:spcBef>
              <a:spcAft>
                <a:spcPts val="0"/>
              </a:spcAft>
              <a:buSzPts val="1100"/>
              <a:buNone/>
              <a:defRPr sz="1100"/>
            </a:lvl8pPr>
            <a:lvl9pPr lvl="8" rtl="0">
              <a:lnSpc>
                <a:spcPct val="100000"/>
              </a:lnSpc>
              <a:spcBef>
                <a:spcPts val="0"/>
              </a:spcBef>
              <a:spcAft>
                <a:spcPts val="0"/>
              </a:spcAft>
              <a:buSzPts val="1100"/>
              <a:buNone/>
              <a:defRPr sz="1100"/>
            </a:lvl9pPr>
          </a:lstStyle>
          <a:p>
            <a:r>
              <a:rPr lang="en-US" smtClean="0"/>
              <a:t>Click to edit Master subtitle style</a:t>
            </a:r>
            <a:endParaRPr/>
          </a:p>
        </p:txBody>
      </p:sp>
      <p:sp>
        <p:nvSpPr>
          <p:cNvPr id="54" name="Google Shape;54;p6"/>
          <p:cNvSpPr txBox="1">
            <a:spLocks noGrp="1"/>
          </p:cNvSpPr>
          <p:nvPr>
            <p:ph type="subTitle" idx="8"/>
          </p:nvPr>
        </p:nvSpPr>
        <p:spPr>
          <a:xfrm>
            <a:off x="5977900" y="3408067"/>
            <a:ext cx="1577100" cy="54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Englebert"/>
              <a:buNone/>
              <a:defRPr sz="1400">
                <a:latin typeface="Englebert"/>
                <a:ea typeface="Englebert"/>
                <a:cs typeface="Englebert"/>
                <a:sym typeface="Englebert"/>
              </a:defRPr>
            </a:lvl1pPr>
            <a:lvl2pPr lvl="1" rtl="0">
              <a:lnSpc>
                <a:spcPct val="100000"/>
              </a:lnSpc>
              <a:spcBef>
                <a:spcPts val="0"/>
              </a:spcBef>
              <a:spcAft>
                <a:spcPts val="0"/>
              </a:spcAft>
              <a:buSzPts val="1400"/>
              <a:buFont typeface="Englebert"/>
              <a:buNone/>
              <a:defRPr sz="1400">
                <a:latin typeface="Englebert"/>
                <a:ea typeface="Englebert"/>
                <a:cs typeface="Englebert"/>
                <a:sym typeface="Englebert"/>
              </a:defRPr>
            </a:lvl2pPr>
            <a:lvl3pPr lvl="2" rtl="0">
              <a:lnSpc>
                <a:spcPct val="100000"/>
              </a:lnSpc>
              <a:spcBef>
                <a:spcPts val="0"/>
              </a:spcBef>
              <a:spcAft>
                <a:spcPts val="0"/>
              </a:spcAft>
              <a:buSzPts val="1400"/>
              <a:buFont typeface="Englebert"/>
              <a:buNone/>
              <a:defRPr sz="1400">
                <a:latin typeface="Englebert"/>
                <a:ea typeface="Englebert"/>
                <a:cs typeface="Englebert"/>
                <a:sym typeface="Englebert"/>
              </a:defRPr>
            </a:lvl3pPr>
            <a:lvl4pPr lvl="3" rtl="0">
              <a:lnSpc>
                <a:spcPct val="100000"/>
              </a:lnSpc>
              <a:spcBef>
                <a:spcPts val="0"/>
              </a:spcBef>
              <a:spcAft>
                <a:spcPts val="0"/>
              </a:spcAft>
              <a:buSzPts val="1400"/>
              <a:buFont typeface="Englebert"/>
              <a:buNone/>
              <a:defRPr sz="1400">
                <a:latin typeface="Englebert"/>
                <a:ea typeface="Englebert"/>
                <a:cs typeface="Englebert"/>
                <a:sym typeface="Englebert"/>
              </a:defRPr>
            </a:lvl4pPr>
            <a:lvl5pPr lvl="4" rtl="0">
              <a:lnSpc>
                <a:spcPct val="100000"/>
              </a:lnSpc>
              <a:spcBef>
                <a:spcPts val="0"/>
              </a:spcBef>
              <a:spcAft>
                <a:spcPts val="0"/>
              </a:spcAft>
              <a:buSzPts val="1400"/>
              <a:buFont typeface="Englebert"/>
              <a:buNone/>
              <a:defRPr sz="1400">
                <a:latin typeface="Englebert"/>
                <a:ea typeface="Englebert"/>
                <a:cs typeface="Englebert"/>
                <a:sym typeface="Englebert"/>
              </a:defRPr>
            </a:lvl5pPr>
            <a:lvl6pPr lvl="5" rtl="0">
              <a:lnSpc>
                <a:spcPct val="100000"/>
              </a:lnSpc>
              <a:spcBef>
                <a:spcPts val="0"/>
              </a:spcBef>
              <a:spcAft>
                <a:spcPts val="0"/>
              </a:spcAft>
              <a:buSzPts val="1400"/>
              <a:buFont typeface="Englebert"/>
              <a:buNone/>
              <a:defRPr sz="1400">
                <a:latin typeface="Englebert"/>
                <a:ea typeface="Englebert"/>
                <a:cs typeface="Englebert"/>
                <a:sym typeface="Englebert"/>
              </a:defRPr>
            </a:lvl6pPr>
            <a:lvl7pPr lvl="6" rtl="0">
              <a:lnSpc>
                <a:spcPct val="100000"/>
              </a:lnSpc>
              <a:spcBef>
                <a:spcPts val="0"/>
              </a:spcBef>
              <a:spcAft>
                <a:spcPts val="0"/>
              </a:spcAft>
              <a:buSzPts val="1400"/>
              <a:buFont typeface="Englebert"/>
              <a:buNone/>
              <a:defRPr sz="1400">
                <a:latin typeface="Englebert"/>
                <a:ea typeface="Englebert"/>
                <a:cs typeface="Englebert"/>
                <a:sym typeface="Englebert"/>
              </a:defRPr>
            </a:lvl7pPr>
            <a:lvl8pPr lvl="7" rtl="0">
              <a:lnSpc>
                <a:spcPct val="100000"/>
              </a:lnSpc>
              <a:spcBef>
                <a:spcPts val="0"/>
              </a:spcBef>
              <a:spcAft>
                <a:spcPts val="0"/>
              </a:spcAft>
              <a:buSzPts val="1400"/>
              <a:buFont typeface="Englebert"/>
              <a:buNone/>
              <a:defRPr sz="1400">
                <a:latin typeface="Englebert"/>
                <a:ea typeface="Englebert"/>
                <a:cs typeface="Englebert"/>
                <a:sym typeface="Englebert"/>
              </a:defRPr>
            </a:lvl8pPr>
            <a:lvl9pPr lvl="8" rtl="0">
              <a:lnSpc>
                <a:spcPct val="100000"/>
              </a:lnSpc>
              <a:spcBef>
                <a:spcPts val="0"/>
              </a:spcBef>
              <a:spcAft>
                <a:spcPts val="0"/>
              </a:spcAft>
              <a:buSzPts val="1400"/>
              <a:buFont typeface="Englebert"/>
              <a:buNone/>
              <a:defRPr sz="1400">
                <a:latin typeface="Englebert"/>
                <a:ea typeface="Englebert"/>
                <a:cs typeface="Englebert"/>
                <a:sym typeface="Englebert"/>
              </a:defRPr>
            </a:lvl9pPr>
          </a:lstStyle>
          <a:p>
            <a:r>
              <a:rPr lang="en-US" smtClean="0"/>
              <a:t>Click to edit Master subtitle style</a:t>
            </a:r>
            <a:endParaRPr/>
          </a:p>
        </p:txBody>
      </p:sp>
      <p:sp>
        <p:nvSpPr>
          <p:cNvPr id="55" name="Google Shape;55;p6"/>
          <p:cNvSpPr txBox="1">
            <a:spLocks noGrp="1"/>
          </p:cNvSpPr>
          <p:nvPr>
            <p:ph type="ctrTitle"/>
          </p:nvPr>
        </p:nvSpPr>
        <p:spPr>
          <a:xfrm>
            <a:off x="899250" y="5504167"/>
            <a:ext cx="73455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r>
              <a:rPr lang="en-US" smtClean="0"/>
              <a:t>Click to edit Master title style</a:t>
            </a:r>
            <a:endParaRPr/>
          </a:p>
        </p:txBody>
      </p:sp>
    </p:spTree>
  </p:cSld>
  <p:clrMapOvr>
    <a:masterClrMapping/>
  </p:clrMapOvr>
  <p:extLst mod="1">
    <p:ext uri="{DCECCB84-F9BA-43D5-87BE-67443E8EF086}">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835">
          <p15:clr>
            <a:srgbClr val="FA7B17"/>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LUMNS">
  <p:cSld name="TWO COLUMNS">
    <p:bg>
      <p:bgPr>
        <a:solidFill>
          <a:srgbClr val="AFA8D0"/>
        </a:solidFill>
        <a:effectLst/>
      </p:bgPr>
    </p:bg>
    <p:spTree>
      <p:nvGrpSpPr>
        <p:cNvPr id="1" name="Shape 56"/>
        <p:cNvGrpSpPr/>
        <p:nvPr/>
      </p:nvGrpSpPr>
      <p:grpSpPr>
        <a:xfrm>
          <a:off x="0" y="0"/>
          <a:ext cx="0" cy="0"/>
          <a:chOff x="0" y="0"/>
          <a:chExt cx="0" cy="0"/>
        </a:xfrm>
      </p:grpSpPr>
      <p:sp>
        <p:nvSpPr>
          <p:cNvPr id="57" name="Google Shape;57;p7"/>
          <p:cNvSpPr txBox="1">
            <a:spLocks noGrp="1"/>
          </p:cNvSpPr>
          <p:nvPr>
            <p:ph type="ctrTitle"/>
          </p:nvPr>
        </p:nvSpPr>
        <p:spPr>
          <a:xfrm>
            <a:off x="899250" y="5504167"/>
            <a:ext cx="73455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r>
              <a:rPr lang="en-US" smtClean="0"/>
              <a:t>Click to edit Master title style</a:t>
            </a:r>
            <a:endParaRPr/>
          </a:p>
        </p:txBody>
      </p:sp>
      <p:sp>
        <p:nvSpPr>
          <p:cNvPr id="58" name="Google Shape;58;p7"/>
          <p:cNvSpPr txBox="1">
            <a:spLocks noGrp="1"/>
          </p:cNvSpPr>
          <p:nvPr>
            <p:ph type="subTitle" idx="1"/>
          </p:nvPr>
        </p:nvSpPr>
        <p:spPr>
          <a:xfrm>
            <a:off x="1242275" y="3321333"/>
            <a:ext cx="3062700" cy="54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r>
              <a:rPr lang="en-US" smtClean="0"/>
              <a:t>Click to edit Master subtitle style</a:t>
            </a:r>
            <a:endParaRPr/>
          </a:p>
        </p:txBody>
      </p:sp>
      <p:sp>
        <p:nvSpPr>
          <p:cNvPr id="59" name="Google Shape;59;p7"/>
          <p:cNvSpPr txBox="1">
            <a:spLocks noGrp="1"/>
          </p:cNvSpPr>
          <p:nvPr>
            <p:ph type="subTitle" idx="2"/>
          </p:nvPr>
        </p:nvSpPr>
        <p:spPr>
          <a:xfrm>
            <a:off x="1745525" y="1256900"/>
            <a:ext cx="20562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Englebert"/>
              <a:buNone/>
              <a:defRPr sz="2400">
                <a:latin typeface="Englebert"/>
                <a:ea typeface="Englebert"/>
                <a:cs typeface="Englebert"/>
                <a:sym typeface="Englebert"/>
              </a:defRPr>
            </a:lvl1pPr>
            <a:lvl2pPr lvl="1" algn="ctr" rtl="0">
              <a:lnSpc>
                <a:spcPct val="100000"/>
              </a:lnSpc>
              <a:spcBef>
                <a:spcPts val="0"/>
              </a:spcBef>
              <a:spcAft>
                <a:spcPts val="0"/>
              </a:spcAft>
              <a:buSzPts val="2400"/>
              <a:buFont typeface="Englebert"/>
              <a:buNone/>
              <a:defRPr sz="2400">
                <a:latin typeface="Englebert"/>
                <a:ea typeface="Englebert"/>
                <a:cs typeface="Englebert"/>
                <a:sym typeface="Englebert"/>
              </a:defRPr>
            </a:lvl2pPr>
            <a:lvl3pPr lvl="2" algn="ctr" rtl="0">
              <a:lnSpc>
                <a:spcPct val="100000"/>
              </a:lnSpc>
              <a:spcBef>
                <a:spcPts val="0"/>
              </a:spcBef>
              <a:spcAft>
                <a:spcPts val="0"/>
              </a:spcAft>
              <a:buSzPts val="2400"/>
              <a:buFont typeface="Englebert"/>
              <a:buNone/>
              <a:defRPr sz="2400">
                <a:latin typeface="Englebert"/>
                <a:ea typeface="Englebert"/>
                <a:cs typeface="Englebert"/>
                <a:sym typeface="Englebert"/>
              </a:defRPr>
            </a:lvl3pPr>
            <a:lvl4pPr lvl="3" algn="ctr" rtl="0">
              <a:lnSpc>
                <a:spcPct val="100000"/>
              </a:lnSpc>
              <a:spcBef>
                <a:spcPts val="0"/>
              </a:spcBef>
              <a:spcAft>
                <a:spcPts val="0"/>
              </a:spcAft>
              <a:buSzPts val="2400"/>
              <a:buFont typeface="Englebert"/>
              <a:buNone/>
              <a:defRPr sz="2400">
                <a:latin typeface="Englebert"/>
                <a:ea typeface="Englebert"/>
                <a:cs typeface="Englebert"/>
                <a:sym typeface="Englebert"/>
              </a:defRPr>
            </a:lvl4pPr>
            <a:lvl5pPr lvl="4" algn="ctr" rtl="0">
              <a:lnSpc>
                <a:spcPct val="100000"/>
              </a:lnSpc>
              <a:spcBef>
                <a:spcPts val="0"/>
              </a:spcBef>
              <a:spcAft>
                <a:spcPts val="0"/>
              </a:spcAft>
              <a:buSzPts val="2400"/>
              <a:buFont typeface="Englebert"/>
              <a:buNone/>
              <a:defRPr sz="2400">
                <a:latin typeface="Englebert"/>
                <a:ea typeface="Englebert"/>
                <a:cs typeface="Englebert"/>
                <a:sym typeface="Englebert"/>
              </a:defRPr>
            </a:lvl5pPr>
            <a:lvl6pPr lvl="5" algn="ctr" rtl="0">
              <a:lnSpc>
                <a:spcPct val="100000"/>
              </a:lnSpc>
              <a:spcBef>
                <a:spcPts val="0"/>
              </a:spcBef>
              <a:spcAft>
                <a:spcPts val="0"/>
              </a:spcAft>
              <a:buSzPts val="2400"/>
              <a:buFont typeface="Englebert"/>
              <a:buNone/>
              <a:defRPr sz="2400">
                <a:latin typeface="Englebert"/>
                <a:ea typeface="Englebert"/>
                <a:cs typeface="Englebert"/>
                <a:sym typeface="Englebert"/>
              </a:defRPr>
            </a:lvl6pPr>
            <a:lvl7pPr lvl="6" algn="ctr" rtl="0">
              <a:lnSpc>
                <a:spcPct val="100000"/>
              </a:lnSpc>
              <a:spcBef>
                <a:spcPts val="0"/>
              </a:spcBef>
              <a:spcAft>
                <a:spcPts val="0"/>
              </a:spcAft>
              <a:buSzPts val="2400"/>
              <a:buFont typeface="Englebert"/>
              <a:buNone/>
              <a:defRPr sz="2400">
                <a:latin typeface="Englebert"/>
                <a:ea typeface="Englebert"/>
                <a:cs typeface="Englebert"/>
                <a:sym typeface="Englebert"/>
              </a:defRPr>
            </a:lvl7pPr>
            <a:lvl8pPr lvl="7" algn="ctr" rtl="0">
              <a:lnSpc>
                <a:spcPct val="100000"/>
              </a:lnSpc>
              <a:spcBef>
                <a:spcPts val="0"/>
              </a:spcBef>
              <a:spcAft>
                <a:spcPts val="0"/>
              </a:spcAft>
              <a:buSzPts val="2400"/>
              <a:buFont typeface="Englebert"/>
              <a:buNone/>
              <a:defRPr sz="2400">
                <a:latin typeface="Englebert"/>
                <a:ea typeface="Englebert"/>
                <a:cs typeface="Englebert"/>
                <a:sym typeface="Englebert"/>
              </a:defRPr>
            </a:lvl8pPr>
            <a:lvl9pPr lvl="8" algn="ctr" rtl="0">
              <a:lnSpc>
                <a:spcPct val="100000"/>
              </a:lnSpc>
              <a:spcBef>
                <a:spcPts val="0"/>
              </a:spcBef>
              <a:spcAft>
                <a:spcPts val="0"/>
              </a:spcAft>
              <a:buSzPts val="2400"/>
              <a:buFont typeface="Englebert"/>
              <a:buNone/>
              <a:defRPr sz="2400">
                <a:latin typeface="Englebert"/>
                <a:ea typeface="Englebert"/>
                <a:cs typeface="Englebert"/>
                <a:sym typeface="Englebert"/>
              </a:defRPr>
            </a:lvl9pPr>
          </a:lstStyle>
          <a:p>
            <a:r>
              <a:rPr lang="en-US" smtClean="0"/>
              <a:t>Click to edit Master subtitle style</a:t>
            </a:r>
            <a:endParaRPr/>
          </a:p>
        </p:txBody>
      </p:sp>
      <p:sp>
        <p:nvSpPr>
          <p:cNvPr id="60" name="Google Shape;60;p7"/>
          <p:cNvSpPr txBox="1">
            <a:spLocks noGrp="1"/>
          </p:cNvSpPr>
          <p:nvPr>
            <p:ph type="subTitle" idx="3"/>
          </p:nvPr>
        </p:nvSpPr>
        <p:spPr>
          <a:xfrm>
            <a:off x="4839025" y="3321333"/>
            <a:ext cx="3062700" cy="544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0"/>
              </a:spcBef>
              <a:spcAft>
                <a:spcPts val="0"/>
              </a:spcAft>
              <a:buSzPts val="1100"/>
              <a:buNone/>
              <a:defRPr sz="1100"/>
            </a:lvl3pPr>
            <a:lvl4pPr lvl="3" algn="ctr" rtl="0">
              <a:lnSpc>
                <a:spcPct val="100000"/>
              </a:lnSpc>
              <a:spcBef>
                <a:spcPts val="0"/>
              </a:spcBef>
              <a:spcAft>
                <a:spcPts val="0"/>
              </a:spcAft>
              <a:buSzPts val="1100"/>
              <a:buNone/>
              <a:defRPr sz="1100"/>
            </a:lvl4pPr>
            <a:lvl5pPr lvl="4" algn="ctr" rtl="0">
              <a:lnSpc>
                <a:spcPct val="100000"/>
              </a:lnSpc>
              <a:spcBef>
                <a:spcPts val="0"/>
              </a:spcBef>
              <a:spcAft>
                <a:spcPts val="0"/>
              </a:spcAft>
              <a:buSzPts val="1100"/>
              <a:buNone/>
              <a:defRPr sz="1100"/>
            </a:lvl5pPr>
            <a:lvl6pPr lvl="5" algn="ctr" rtl="0">
              <a:lnSpc>
                <a:spcPct val="100000"/>
              </a:lnSpc>
              <a:spcBef>
                <a:spcPts val="0"/>
              </a:spcBef>
              <a:spcAft>
                <a:spcPts val="0"/>
              </a:spcAft>
              <a:buSzPts val="1100"/>
              <a:buNone/>
              <a:defRPr sz="1100"/>
            </a:lvl6pPr>
            <a:lvl7pPr lvl="6" algn="ctr" rtl="0">
              <a:lnSpc>
                <a:spcPct val="100000"/>
              </a:lnSpc>
              <a:spcBef>
                <a:spcPts val="0"/>
              </a:spcBef>
              <a:spcAft>
                <a:spcPts val="0"/>
              </a:spcAft>
              <a:buSzPts val="1100"/>
              <a:buNone/>
              <a:defRPr sz="1100"/>
            </a:lvl7pPr>
            <a:lvl8pPr lvl="7" algn="ctr" rtl="0">
              <a:lnSpc>
                <a:spcPct val="100000"/>
              </a:lnSpc>
              <a:spcBef>
                <a:spcPts val="0"/>
              </a:spcBef>
              <a:spcAft>
                <a:spcPts val="0"/>
              </a:spcAft>
              <a:buSzPts val="1100"/>
              <a:buNone/>
              <a:defRPr sz="1100"/>
            </a:lvl8pPr>
            <a:lvl9pPr lvl="8" algn="ctr" rtl="0">
              <a:lnSpc>
                <a:spcPct val="100000"/>
              </a:lnSpc>
              <a:spcBef>
                <a:spcPts val="0"/>
              </a:spcBef>
              <a:spcAft>
                <a:spcPts val="0"/>
              </a:spcAft>
              <a:buSzPts val="1100"/>
              <a:buNone/>
              <a:defRPr sz="1100"/>
            </a:lvl9pPr>
          </a:lstStyle>
          <a:p>
            <a:r>
              <a:rPr lang="en-US" smtClean="0"/>
              <a:t>Click to edit Master subtitle style</a:t>
            </a:r>
            <a:endParaRPr/>
          </a:p>
        </p:txBody>
      </p:sp>
      <p:sp>
        <p:nvSpPr>
          <p:cNvPr id="61" name="Google Shape;61;p7"/>
          <p:cNvSpPr txBox="1">
            <a:spLocks noGrp="1"/>
          </p:cNvSpPr>
          <p:nvPr>
            <p:ph type="subTitle" idx="4"/>
          </p:nvPr>
        </p:nvSpPr>
        <p:spPr>
          <a:xfrm>
            <a:off x="5342275" y="1256900"/>
            <a:ext cx="2056200" cy="5448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Englebert"/>
              <a:buNone/>
              <a:defRPr sz="2400">
                <a:latin typeface="Englebert"/>
                <a:ea typeface="Englebert"/>
                <a:cs typeface="Englebert"/>
                <a:sym typeface="Englebert"/>
              </a:defRPr>
            </a:lvl1pPr>
            <a:lvl2pPr lvl="1" algn="ctr" rtl="0">
              <a:lnSpc>
                <a:spcPct val="100000"/>
              </a:lnSpc>
              <a:spcBef>
                <a:spcPts val="0"/>
              </a:spcBef>
              <a:spcAft>
                <a:spcPts val="0"/>
              </a:spcAft>
              <a:buSzPts val="2400"/>
              <a:buFont typeface="Englebert"/>
              <a:buNone/>
              <a:defRPr sz="2400">
                <a:latin typeface="Englebert"/>
                <a:ea typeface="Englebert"/>
                <a:cs typeface="Englebert"/>
                <a:sym typeface="Englebert"/>
              </a:defRPr>
            </a:lvl2pPr>
            <a:lvl3pPr lvl="2" algn="ctr" rtl="0">
              <a:lnSpc>
                <a:spcPct val="100000"/>
              </a:lnSpc>
              <a:spcBef>
                <a:spcPts val="0"/>
              </a:spcBef>
              <a:spcAft>
                <a:spcPts val="0"/>
              </a:spcAft>
              <a:buSzPts val="2400"/>
              <a:buFont typeface="Englebert"/>
              <a:buNone/>
              <a:defRPr sz="2400">
                <a:latin typeface="Englebert"/>
                <a:ea typeface="Englebert"/>
                <a:cs typeface="Englebert"/>
                <a:sym typeface="Englebert"/>
              </a:defRPr>
            </a:lvl3pPr>
            <a:lvl4pPr lvl="3" algn="ctr" rtl="0">
              <a:lnSpc>
                <a:spcPct val="100000"/>
              </a:lnSpc>
              <a:spcBef>
                <a:spcPts val="0"/>
              </a:spcBef>
              <a:spcAft>
                <a:spcPts val="0"/>
              </a:spcAft>
              <a:buSzPts val="2400"/>
              <a:buFont typeface="Englebert"/>
              <a:buNone/>
              <a:defRPr sz="2400">
                <a:latin typeface="Englebert"/>
                <a:ea typeface="Englebert"/>
                <a:cs typeface="Englebert"/>
                <a:sym typeface="Englebert"/>
              </a:defRPr>
            </a:lvl4pPr>
            <a:lvl5pPr lvl="4" algn="ctr" rtl="0">
              <a:lnSpc>
                <a:spcPct val="100000"/>
              </a:lnSpc>
              <a:spcBef>
                <a:spcPts val="0"/>
              </a:spcBef>
              <a:spcAft>
                <a:spcPts val="0"/>
              </a:spcAft>
              <a:buSzPts val="2400"/>
              <a:buFont typeface="Englebert"/>
              <a:buNone/>
              <a:defRPr sz="2400">
                <a:latin typeface="Englebert"/>
                <a:ea typeface="Englebert"/>
                <a:cs typeface="Englebert"/>
                <a:sym typeface="Englebert"/>
              </a:defRPr>
            </a:lvl5pPr>
            <a:lvl6pPr lvl="5" algn="ctr" rtl="0">
              <a:lnSpc>
                <a:spcPct val="100000"/>
              </a:lnSpc>
              <a:spcBef>
                <a:spcPts val="0"/>
              </a:spcBef>
              <a:spcAft>
                <a:spcPts val="0"/>
              </a:spcAft>
              <a:buSzPts val="2400"/>
              <a:buFont typeface="Englebert"/>
              <a:buNone/>
              <a:defRPr sz="2400">
                <a:latin typeface="Englebert"/>
                <a:ea typeface="Englebert"/>
                <a:cs typeface="Englebert"/>
                <a:sym typeface="Englebert"/>
              </a:defRPr>
            </a:lvl6pPr>
            <a:lvl7pPr lvl="6" algn="ctr" rtl="0">
              <a:lnSpc>
                <a:spcPct val="100000"/>
              </a:lnSpc>
              <a:spcBef>
                <a:spcPts val="0"/>
              </a:spcBef>
              <a:spcAft>
                <a:spcPts val="0"/>
              </a:spcAft>
              <a:buSzPts val="2400"/>
              <a:buFont typeface="Englebert"/>
              <a:buNone/>
              <a:defRPr sz="2400">
                <a:latin typeface="Englebert"/>
                <a:ea typeface="Englebert"/>
                <a:cs typeface="Englebert"/>
                <a:sym typeface="Englebert"/>
              </a:defRPr>
            </a:lvl7pPr>
            <a:lvl8pPr lvl="7" algn="ctr" rtl="0">
              <a:lnSpc>
                <a:spcPct val="100000"/>
              </a:lnSpc>
              <a:spcBef>
                <a:spcPts val="0"/>
              </a:spcBef>
              <a:spcAft>
                <a:spcPts val="0"/>
              </a:spcAft>
              <a:buSzPts val="2400"/>
              <a:buFont typeface="Englebert"/>
              <a:buNone/>
              <a:defRPr sz="2400">
                <a:latin typeface="Englebert"/>
                <a:ea typeface="Englebert"/>
                <a:cs typeface="Englebert"/>
                <a:sym typeface="Englebert"/>
              </a:defRPr>
            </a:lvl8pPr>
            <a:lvl9pPr lvl="8" algn="ctr" rtl="0">
              <a:lnSpc>
                <a:spcPct val="100000"/>
              </a:lnSpc>
              <a:spcBef>
                <a:spcPts val="0"/>
              </a:spcBef>
              <a:spcAft>
                <a:spcPts val="0"/>
              </a:spcAft>
              <a:buSzPts val="2400"/>
              <a:buFont typeface="Englebert"/>
              <a:buNone/>
              <a:defRPr sz="2400">
                <a:latin typeface="Englebert"/>
                <a:ea typeface="Englebert"/>
                <a:cs typeface="Englebert"/>
                <a:sym typeface="Englebert"/>
              </a:defRPr>
            </a:lvl9pPr>
          </a:lstStyle>
          <a:p>
            <a:r>
              <a:rPr lang="en-US" smtClean="0"/>
              <a:t>Click to edit Master subtitle style</a:t>
            </a:r>
            <a:endParaRPr/>
          </a:p>
        </p:txBody>
      </p:sp>
    </p:spTree>
  </p:cSld>
  <p:clrMapOvr>
    <a:masterClrMapping/>
  </p:clrMapOvr>
  <p:extLst mod="1">
    <p:ext uri="{DCECCB84-F9BA-43D5-87BE-67443E8EF086}">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15:guide id="1" orient="horz" pos="2835">
          <p15:clr>
            <a:srgbClr val="FA7B17"/>
          </p15:clr>
        </p15:guide>
        <p15:guide id="2" orient="horz" pos="340">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AFA8D0"/>
        </a:solidFill>
        <a:effectLst/>
      </p:bgPr>
    </p:bg>
    <p:spTree>
      <p:nvGrpSpPr>
        <p:cNvPr id="1" name="Shape 62"/>
        <p:cNvGrpSpPr/>
        <p:nvPr/>
      </p:nvGrpSpPr>
      <p:grpSpPr>
        <a:xfrm>
          <a:off x="0" y="0"/>
          <a:ext cx="0" cy="0"/>
          <a:chOff x="0" y="0"/>
          <a:chExt cx="0" cy="0"/>
        </a:xfrm>
      </p:grpSpPr>
      <p:pic>
        <p:nvPicPr>
          <p:cNvPr id="63" name="Google Shape;63;p8"/>
          <p:cNvPicPr preferRelativeResize="0"/>
          <p:nvPr/>
        </p:nvPicPr>
        <p:blipFill rotWithShape="1">
          <a:blip r:embed="rId2">
            <a:alphaModFix/>
          </a:blip>
          <a:srcRect l="6670" t="23465" r="19457"/>
          <a:stretch/>
        </p:blipFill>
        <p:spPr>
          <a:xfrm>
            <a:off x="0" y="2643000"/>
            <a:ext cx="5430600" cy="4219800"/>
          </a:xfrm>
          <a:prstGeom prst="rect">
            <a:avLst/>
          </a:prstGeom>
          <a:noFill/>
          <a:ln>
            <a:noFill/>
          </a:ln>
        </p:spPr>
      </p:pic>
      <p:pic>
        <p:nvPicPr>
          <p:cNvPr id="64" name="Google Shape;64;p8"/>
          <p:cNvPicPr preferRelativeResize="0"/>
          <p:nvPr/>
        </p:nvPicPr>
        <p:blipFill rotWithShape="1">
          <a:blip r:embed="rId3" cstate="print">
            <a:alphaModFix/>
          </a:blip>
          <a:srcRect l="60718" b="38141"/>
          <a:stretch/>
        </p:blipFill>
        <p:spPr>
          <a:xfrm>
            <a:off x="7566550" y="0"/>
            <a:ext cx="1577450" cy="1863029"/>
          </a:xfrm>
          <a:prstGeom prst="rect">
            <a:avLst/>
          </a:prstGeom>
          <a:noFill/>
          <a:ln>
            <a:noFill/>
          </a:ln>
        </p:spPr>
      </p:pic>
      <p:sp>
        <p:nvSpPr>
          <p:cNvPr id="65" name="Google Shape;65;p8"/>
          <p:cNvSpPr txBox="1">
            <a:spLocks noGrp="1"/>
          </p:cNvSpPr>
          <p:nvPr>
            <p:ph type="ctrTitle"/>
          </p:nvPr>
        </p:nvSpPr>
        <p:spPr>
          <a:xfrm>
            <a:off x="2788350" y="3833600"/>
            <a:ext cx="3567300" cy="411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200"/>
              <a:buNone/>
              <a:defRPr sz="1200"/>
            </a:lvl1pPr>
            <a:lvl2pPr lvl="1" algn="ctr" rtl="0">
              <a:spcBef>
                <a:spcPts val="0"/>
              </a:spcBef>
              <a:spcAft>
                <a:spcPts val="0"/>
              </a:spcAft>
              <a:buSzPts val="1200"/>
              <a:buNone/>
              <a:defRPr sz="1200"/>
            </a:lvl2pPr>
            <a:lvl3pPr lvl="2" algn="ctr" rtl="0">
              <a:spcBef>
                <a:spcPts val="0"/>
              </a:spcBef>
              <a:spcAft>
                <a:spcPts val="0"/>
              </a:spcAft>
              <a:buSzPts val="1200"/>
              <a:buNone/>
              <a:defRPr sz="1200"/>
            </a:lvl3pPr>
            <a:lvl4pPr lvl="3" algn="ctr" rtl="0">
              <a:spcBef>
                <a:spcPts val="0"/>
              </a:spcBef>
              <a:spcAft>
                <a:spcPts val="0"/>
              </a:spcAft>
              <a:buSzPts val="1200"/>
              <a:buNone/>
              <a:defRPr sz="1200"/>
            </a:lvl4pPr>
            <a:lvl5pPr lvl="4" algn="ctr" rtl="0">
              <a:spcBef>
                <a:spcPts val="0"/>
              </a:spcBef>
              <a:spcAft>
                <a:spcPts val="0"/>
              </a:spcAft>
              <a:buSzPts val="1200"/>
              <a:buNone/>
              <a:defRPr sz="1200"/>
            </a:lvl5pPr>
            <a:lvl6pPr lvl="5" algn="ctr" rtl="0">
              <a:spcBef>
                <a:spcPts val="0"/>
              </a:spcBef>
              <a:spcAft>
                <a:spcPts val="0"/>
              </a:spcAft>
              <a:buSzPts val="1200"/>
              <a:buNone/>
              <a:defRPr sz="1200"/>
            </a:lvl6pPr>
            <a:lvl7pPr lvl="6" algn="ctr" rtl="0">
              <a:spcBef>
                <a:spcPts val="0"/>
              </a:spcBef>
              <a:spcAft>
                <a:spcPts val="0"/>
              </a:spcAft>
              <a:buSzPts val="1200"/>
              <a:buNone/>
              <a:defRPr sz="1200"/>
            </a:lvl7pPr>
            <a:lvl8pPr lvl="7" algn="ctr" rtl="0">
              <a:spcBef>
                <a:spcPts val="0"/>
              </a:spcBef>
              <a:spcAft>
                <a:spcPts val="0"/>
              </a:spcAft>
              <a:buSzPts val="1200"/>
              <a:buNone/>
              <a:defRPr sz="1200"/>
            </a:lvl8pPr>
            <a:lvl9pPr lvl="8" algn="ctr" rtl="0">
              <a:spcBef>
                <a:spcPts val="0"/>
              </a:spcBef>
              <a:spcAft>
                <a:spcPts val="0"/>
              </a:spcAft>
              <a:buSzPts val="1200"/>
              <a:buNone/>
              <a:defRPr sz="1200"/>
            </a:lvl9pPr>
          </a:lstStyle>
          <a:p>
            <a:r>
              <a:rPr lang="en-US" smtClean="0"/>
              <a:t>Click to edit Master title style</a:t>
            </a:r>
            <a:endParaRPr/>
          </a:p>
        </p:txBody>
      </p:sp>
      <p:sp>
        <p:nvSpPr>
          <p:cNvPr id="66" name="Google Shape;66;p8"/>
          <p:cNvSpPr txBox="1">
            <a:spLocks noGrp="1"/>
          </p:cNvSpPr>
          <p:nvPr>
            <p:ph type="subTitle" idx="1"/>
          </p:nvPr>
        </p:nvSpPr>
        <p:spPr>
          <a:xfrm flipH="1">
            <a:off x="2454725" y="3024400"/>
            <a:ext cx="4234500" cy="80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r>
              <a:rPr lang="en-US" smtClean="0"/>
              <a:t>Click to edit Master subtitle style</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 SUBTITLE 1">
  <p:cSld name="TITLE + SUBTITLE 1">
    <p:bg>
      <p:bgPr>
        <a:solidFill>
          <a:srgbClr val="AFA8D0"/>
        </a:solidFill>
        <a:effectLst/>
      </p:bgPr>
    </p:bg>
    <p:spTree>
      <p:nvGrpSpPr>
        <p:cNvPr id="1" name="Shape 67"/>
        <p:cNvGrpSpPr/>
        <p:nvPr/>
      </p:nvGrpSpPr>
      <p:grpSpPr>
        <a:xfrm>
          <a:off x="0" y="0"/>
          <a:ext cx="0" cy="0"/>
          <a:chOff x="0" y="0"/>
          <a:chExt cx="0" cy="0"/>
        </a:xfrm>
      </p:grpSpPr>
      <p:pic>
        <p:nvPicPr>
          <p:cNvPr id="68" name="Google Shape;68;p9"/>
          <p:cNvPicPr preferRelativeResize="0"/>
          <p:nvPr/>
        </p:nvPicPr>
        <p:blipFill rotWithShape="1">
          <a:blip r:embed="rId2">
            <a:alphaModFix/>
          </a:blip>
          <a:srcRect l="22124" b="5401"/>
          <a:stretch/>
        </p:blipFill>
        <p:spPr>
          <a:xfrm>
            <a:off x="0" y="0"/>
            <a:ext cx="7527820" cy="6858000"/>
          </a:xfrm>
          <a:prstGeom prst="rect">
            <a:avLst/>
          </a:prstGeom>
          <a:noFill/>
          <a:ln>
            <a:noFill/>
          </a:ln>
        </p:spPr>
      </p:pic>
      <p:sp>
        <p:nvSpPr>
          <p:cNvPr id="69" name="Google Shape;69;p9"/>
          <p:cNvSpPr txBox="1">
            <a:spLocks noGrp="1"/>
          </p:cNvSpPr>
          <p:nvPr>
            <p:ph type="title" hasCustomPrompt="1"/>
          </p:nvPr>
        </p:nvSpPr>
        <p:spPr>
          <a:xfrm flipH="1">
            <a:off x="6480625" y="2057667"/>
            <a:ext cx="2051100" cy="17076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7200"/>
              <a:buNone/>
              <a:defRPr sz="7200"/>
            </a:lvl1pPr>
            <a:lvl2pPr lvl="1"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7200"/>
              <a:buFont typeface="Fira Sans Extra Condensed Medium"/>
              <a:buNone/>
              <a:defRPr sz="72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70" name="Google Shape;70;p9"/>
          <p:cNvSpPr txBox="1">
            <a:spLocks noGrp="1"/>
          </p:cNvSpPr>
          <p:nvPr>
            <p:ph type="ctrTitle" idx="2"/>
          </p:nvPr>
        </p:nvSpPr>
        <p:spPr>
          <a:xfrm flipH="1">
            <a:off x="1710625" y="3469167"/>
            <a:ext cx="6821100" cy="1620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6000"/>
              <a:buNone/>
              <a:defRPr sz="6000"/>
            </a:lvl1pPr>
            <a:lvl2pPr lvl="1" algn="r" rtl="0">
              <a:spcBef>
                <a:spcPts val="0"/>
              </a:spcBef>
              <a:spcAft>
                <a:spcPts val="0"/>
              </a:spcAft>
              <a:buClr>
                <a:srgbClr val="434343"/>
              </a:buClr>
              <a:buSzPts val="6000"/>
              <a:buNone/>
              <a:defRPr sz="6000">
                <a:solidFill>
                  <a:srgbClr val="434343"/>
                </a:solidFill>
              </a:defRPr>
            </a:lvl2pPr>
            <a:lvl3pPr lvl="2" algn="r" rtl="0">
              <a:spcBef>
                <a:spcPts val="0"/>
              </a:spcBef>
              <a:spcAft>
                <a:spcPts val="0"/>
              </a:spcAft>
              <a:buClr>
                <a:srgbClr val="434343"/>
              </a:buClr>
              <a:buSzPts val="6000"/>
              <a:buNone/>
              <a:defRPr sz="6000">
                <a:solidFill>
                  <a:srgbClr val="434343"/>
                </a:solidFill>
              </a:defRPr>
            </a:lvl3pPr>
            <a:lvl4pPr lvl="3" algn="r" rtl="0">
              <a:spcBef>
                <a:spcPts val="0"/>
              </a:spcBef>
              <a:spcAft>
                <a:spcPts val="0"/>
              </a:spcAft>
              <a:buClr>
                <a:srgbClr val="434343"/>
              </a:buClr>
              <a:buSzPts val="6000"/>
              <a:buNone/>
              <a:defRPr sz="6000">
                <a:solidFill>
                  <a:srgbClr val="434343"/>
                </a:solidFill>
              </a:defRPr>
            </a:lvl4pPr>
            <a:lvl5pPr lvl="4" algn="r" rtl="0">
              <a:spcBef>
                <a:spcPts val="0"/>
              </a:spcBef>
              <a:spcAft>
                <a:spcPts val="0"/>
              </a:spcAft>
              <a:buClr>
                <a:srgbClr val="434343"/>
              </a:buClr>
              <a:buSzPts val="6000"/>
              <a:buNone/>
              <a:defRPr sz="6000">
                <a:solidFill>
                  <a:srgbClr val="434343"/>
                </a:solidFill>
              </a:defRPr>
            </a:lvl5pPr>
            <a:lvl6pPr lvl="5" algn="r" rtl="0">
              <a:spcBef>
                <a:spcPts val="0"/>
              </a:spcBef>
              <a:spcAft>
                <a:spcPts val="0"/>
              </a:spcAft>
              <a:buClr>
                <a:srgbClr val="434343"/>
              </a:buClr>
              <a:buSzPts val="6000"/>
              <a:buNone/>
              <a:defRPr sz="6000">
                <a:solidFill>
                  <a:srgbClr val="434343"/>
                </a:solidFill>
              </a:defRPr>
            </a:lvl6pPr>
            <a:lvl7pPr lvl="6" algn="r" rtl="0">
              <a:spcBef>
                <a:spcPts val="0"/>
              </a:spcBef>
              <a:spcAft>
                <a:spcPts val="0"/>
              </a:spcAft>
              <a:buClr>
                <a:srgbClr val="434343"/>
              </a:buClr>
              <a:buSzPts val="6000"/>
              <a:buNone/>
              <a:defRPr sz="6000">
                <a:solidFill>
                  <a:srgbClr val="434343"/>
                </a:solidFill>
              </a:defRPr>
            </a:lvl7pPr>
            <a:lvl8pPr lvl="7" algn="r" rtl="0">
              <a:spcBef>
                <a:spcPts val="0"/>
              </a:spcBef>
              <a:spcAft>
                <a:spcPts val="0"/>
              </a:spcAft>
              <a:buClr>
                <a:srgbClr val="434343"/>
              </a:buClr>
              <a:buSzPts val="6000"/>
              <a:buNone/>
              <a:defRPr sz="6000">
                <a:solidFill>
                  <a:srgbClr val="434343"/>
                </a:solidFill>
              </a:defRPr>
            </a:lvl8pPr>
            <a:lvl9pPr lvl="8" algn="r" rtl="0">
              <a:spcBef>
                <a:spcPts val="0"/>
              </a:spcBef>
              <a:spcAft>
                <a:spcPts val="0"/>
              </a:spcAft>
              <a:buClr>
                <a:srgbClr val="434343"/>
              </a:buClr>
              <a:buSzPts val="6000"/>
              <a:buNone/>
              <a:defRPr sz="6000">
                <a:solidFill>
                  <a:srgbClr val="434343"/>
                </a:solidFill>
              </a:defRPr>
            </a:lvl9pPr>
          </a:lstStyle>
          <a:p>
            <a:r>
              <a:rPr lang="en-US" smtClean="0"/>
              <a:t>Click to edit Master title style</a:t>
            </a:r>
            <a:endParaRPr/>
          </a:p>
        </p:txBody>
      </p:sp>
      <p:sp>
        <p:nvSpPr>
          <p:cNvPr id="71" name="Google Shape;71;p9"/>
          <p:cNvSpPr txBox="1">
            <a:spLocks noGrp="1"/>
          </p:cNvSpPr>
          <p:nvPr>
            <p:ph type="subTitle" idx="1"/>
          </p:nvPr>
        </p:nvSpPr>
        <p:spPr>
          <a:xfrm>
            <a:off x="5423425" y="4812667"/>
            <a:ext cx="3108300" cy="7020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1200"/>
              <a:buFont typeface="Zilla Slab Light"/>
              <a:buNone/>
              <a:defRPr sz="1200">
                <a:latin typeface="Zilla Slab Light"/>
                <a:ea typeface="Zilla Slab Light"/>
                <a:cs typeface="Zilla Slab Light"/>
                <a:sym typeface="Zilla Slab Light"/>
              </a:defRPr>
            </a:lvl1pPr>
            <a:lvl2pPr lvl="1"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2pPr>
            <a:lvl3pPr lvl="2"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3pPr>
            <a:lvl4pPr lvl="3"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4pPr>
            <a:lvl5pPr lvl="4"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5pPr>
            <a:lvl6pPr lvl="5"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6pPr>
            <a:lvl7pPr lvl="6"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7pPr>
            <a:lvl8pPr lvl="7"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8pPr>
            <a:lvl9pPr lvl="8" algn="r" rtl="0">
              <a:lnSpc>
                <a:spcPct val="100000"/>
              </a:lnSpc>
              <a:spcBef>
                <a:spcPts val="0"/>
              </a:spcBef>
              <a:spcAft>
                <a:spcPts val="0"/>
              </a:spcAft>
              <a:buClr>
                <a:srgbClr val="FFFFFF"/>
              </a:buClr>
              <a:buSzPts val="1400"/>
              <a:buFont typeface="Oswald Regular"/>
              <a:buNone/>
              <a:defRPr sz="1400">
                <a:solidFill>
                  <a:srgbClr val="FFFFFF"/>
                </a:solidFill>
                <a:latin typeface="Oswald Regular"/>
                <a:ea typeface="Oswald Regular"/>
                <a:cs typeface="Oswald Regular"/>
                <a:sym typeface="Oswald Regular"/>
              </a:defRPr>
            </a:lvl9pPr>
          </a:lstStyle>
          <a:p>
            <a:r>
              <a:rPr lang="en-US" smtClean="0"/>
              <a:t>Click to edit Master subtitle style</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DESIGN ">
  <p:cSld name="TITLE + DESIGN ">
    <p:bg>
      <p:bgPr>
        <a:solidFill>
          <a:srgbClr val="AFA8D0"/>
        </a:solidFill>
        <a:effectLst/>
      </p:bgPr>
    </p:bg>
    <p:spTree>
      <p:nvGrpSpPr>
        <p:cNvPr id="1" name="Shape 72"/>
        <p:cNvGrpSpPr/>
        <p:nvPr/>
      </p:nvGrpSpPr>
      <p:grpSpPr>
        <a:xfrm>
          <a:off x="0" y="0"/>
          <a:ext cx="0" cy="0"/>
          <a:chOff x="0" y="0"/>
          <a:chExt cx="0" cy="0"/>
        </a:xfrm>
      </p:grpSpPr>
      <p:sp>
        <p:nvSpPr>
          <p:cNvPr id="73" name="Google Shape;73;p10"/>
          <p:cNvSpPr txBox="1">
            <a:spLocks noGrp="1"/>
          </p:cNvSpPr>
          <p:nvPr>
            <p:ph type="ctrTitle"/>
          </p:nvPr>
        </p:nvSpPr>
        <p:spPr>
          <a:xfrm>
            <a:off x="899250" y="5504167"/>
            <a:ext cx="73455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600"/>
              <a:buNone/>
              <a:defRPr sz="3600"/>
            </a:lvl1pPr>
            <a:lvl2pPr lvl="1" algn="ctr" rtl="0">
              <a:spcBef>
                <a:spcPts val="0"/>
              </a:spcBef>
              <a:spcAft>
                <a:spcPts val="0"/>
              </a:spcAft>
              <a:buClr>
                <a:srgbClr val="434343"/>
              </a:buClr>
              <a:buSzPts val="4800"/>
              <a:buNone/>
              <a:defRPr sz="4800">
                <a:solidFill>
                  <a:srgbClr val="434343"/>
                </a:solidFill>
              </a:defRPr>
            </a:lvl2pPr>
            <a:lvl3pPr lvl="2" algn="ctr" rtl="0">
              <a:spcBef>
                <a:spcPts val="0"/>
              </a:spcBef>
              <a:spcAft>
                <a:spcPts val="0"/>
              </a:spcAft>
              <a:buClr>
                <a:srgbClr val="434343"/>
              </a:buClr>
              <a:buSzPts val="4800"/>
              <a:buNone/>
              <a:defRPr sz="4800">
                <a:solidFill>
                  <a:srgbClr val="434343"/>
                </a:solidFill>
              </a:defRPr>
            </a:lvl3pPr>
            <a:lvl4pPr lvl="3" algn="ctr" rtl="0">
              <a:spcBef>
                <a:spcPts val="0"/>
              </a:spcBef>
              <a:spcAft>
                <a:spcPts val="0"/>
              </a:spcAft>
              <a:buClr>
                <a:srgbClr val="434343"/>
              </a:buClr>
              <a:buSzPts val="4800"/>
              <a:buNone/>
              <a:defRPr sz="4800">
                <a:solidFill>
                  <a:srgbClr val="434343"/>
                </a:solidFill>
              </a:defRPr>
            </a:lvl4pPr>
            <a:lvl5pPr lvl="4" algn="ctr" rtl="0">
              <a:spcBef>
                <a:spcPts val="0"/>
              </a:spcBef>
              <a:spcAft>
                <a:spcPts val="0"/>
              </a:spcAft>
              <a:buClr>
                <a:srgbClr val="434343"/>
              </a:buClr>
              <a:buSzPts val="4800"/>
              <a:buNone/>
              <a:defRPr sz="4800">
                <a:solidFill>
                  <a:srgbClr val="434343"/>
                </a:solidFill>
              </a:defRPr>
            </a:lvl5pPr>
            <a:lvl6pPr lvl="5" algn="ctr" rtl="0">
              <a:spcBef>
                <a:spcPts val="0"/>
              </a:spcBef>
              <a:spcAft>
                <a:spcPts val="0"/>
              </a:spcAft>
              <a:buClr>
                <a:srgbClr val="434343"/>
              </a:buClr>
              <a:buSzPts val="4800"/>
              <a:buNone/>
              <a:defRPr sz="4800">
                <a:solidFill>
                  <a:srgbClr val="434343"/>
                </a:solidFill>
              </a:defRPr>
            </a:lvl6pPr>
            <a:lvl7pPr lvl="6" algn="ctr" rtl="0">
              <a:spcBef>
                <a:spcPts val="0"/>
              </a:spcBef>
              <a:spcAft>
                <a:spcPts val="0"/>
              </a:spcAft>
              <a:buClr>
                <a:srgbClr val="434343"/>
              </a:buClr>
              <a:buSzPts val="4800"/>
              <a:buNone/>
              <a:defRPr sz="4800">
                <a:solidFill>
                  <a:srgbClr val="434343"/>
                </a:solidFill>
              </a:defRPr>
            </a:lvl7pPr>
            <a:lvl8pPr lvl="7" algn="ctr" rtl="0">
              <a:spcBef>
                <a:spcPts val="0"/>
              </a:spcBef>
              <a:spcAft>
                <a:spcPts val="0"/>
              </a:spcAft>
              <a:buClr>
                <a:srgbClr val="434343"/>
              </a:buClr>
              <a:buSzPts val="4800"/>
              <a:buNone/>
              <a:defRPr sz="4800">
                <a:solidFill>
                  <a:srgbClr val="434343"/>
                </a:solidFill>
              </a:defRPr>
            </a:lvl8pPr>
            <a:lvl9pPr lvl="8" algn="ctr" rtl="0">
              <a:spcBef>
                <a:spcPts val="0"/>
              </a:spcBef>
              <a:spcAft>
                <a:spcPts val="0"/>
              </a:spcAft>
              <a:buClr>
                <a:srgbClr val="434343"/>
              </a:buClr>
              <a:buSzPts val="4800"/>
              <a:buNone/>
              <a:defRPr sz="4800">
                <a:solidFill>
                  <a:srgbClr val="434343"/>
                </a:solidFill>
              </a:defRPr>
            </a:lvl9pPr>
          </a:lstStyle>
          <a:p>
            <a:r>
              <a:rPr lang="en-US" smtClean="0"/>
              <a:t>Click to edit Master title style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AFA8D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800"/>
              <a:buFont typeface="Englebert"/>
              <a:buNone/>
              <a:defRPr sz="2800">
                <a:solidFill>
                  <a:srgbClr val="FFFFFF"/>
                </a:solidFill>
                <a:latin typeface="Englebert"/>
                <a:ea typeface="Englebert"/>
                <a:cs typeface="Englebert"/>
                <a:sym typeface="Englebert"/>
              </a:defRPr>
            </a:lvl1pPr>
            <a:lvl2pPr lvl="1">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2pPr>
            <a:lvl3pPr lvl="2">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3pPr>
            <a:lvl4pPr lvl="3">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4pPr>
            <a:lvl5pPr lvl="4">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5pPr>
            <a:lvl6pPr lvl="5">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6pPr>
            <a:lvl7pPr lvl="6">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7pPr>
            <a:lvl8pPr lvl="7">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8pPr>
            <a:lvl9pPr lvl="8">
              <a:spcBef>
                <a:spcPts val="0"/>
              </a:spcBef>
              <a:spcAft>
                <a:spcPts val="0"/>
              </a:spcAft>
              <a:buClr>
                <a:srgbClr val="FFFFFF"/>
              </a:buClr>
              <a:buSzPts val="2800"/>
              <a:buFont typeface="Oswald Regular"/>
              <a:buNone/>
              <a:defRPr sz="2800">
                <a:solidFill>
                  <a:srgbClr val="FFFFFF"/>
                </a:solidFill>
                <a:latin typeface="Oswald Regular"/>
                <a:ea typeface="Oswald Regular"/>
                <a:cs typeface="Oswald Regular"/>
                <a:sym typeface="Oswald Regular"/>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292100" rtl="0">
              <a:lnSpc>
                <a:spcPct val="115000"/>
              </a:lnSpc>
              <a:spcBef>
                <a:spcPts val="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1pPr>
            <a:lvl2pPr marL="914400" lvl="1"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2pPr>
            <a:lvl3pPr marL="1371600" lvl="2"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3pPr>
            <a:lvl4pPr marL="1828800" lvl="3"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4pPr>
            <a:lvl5pPr marL="2286000" lvl="4"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5pPr>
            <a:lvl6pPr marL="2743200" lvl="5"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6pPr>
            <a:lvl7pPr marL="3200400" lvl="6"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7pPr>
            <a:lvl8pPr marL="3657600" lvl="7" indent="-292100" rtl="0">
              <a:lnSpc>
                <a:spcPct val="115000"/>
              </a:lnSpc>
              <a:spcBef>
                <a:spcPts val="1600"/>
              </a:spcBef>
              <a:spcAft>
                <a:spcPts val="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8pPr>
            <a:lvl9pPr marL="4114800" lvl="8" indent="-292100" rtl="0">
              <a:lnSpc>
                <a:spcPct val="115000"/>
              </a:lnSpc>
              <a:spcBef>
                <a:spcPts val="1600"/>
              </a:spcBef>
              <a:spcAft>
                <a:spcPts val="1600"/>
              </a:spcAft>
              <a:buClr>
                <a:srgbClr val="FFFFFF"/>
              </a:buClr>
              <a:buSzPts val="1000"/>
              <a:buFont typeface="Zilla Slab Light"/>
              <a:buChar char="■"/>
              <a:defRPr sz="1000">
                <a:solidFill>
                  <a:srgbClr val="FFFFFF"/>
                </a:solidFill>
                <a:latin typeface="Zilla Slab Light"/>
                <a:ea typeface="Zilla Slab Light"/>
                <a:cs typeface="Zilla Slab Light"/>
                <a:sym typeface="Zilla Slab Light"/>
              </a:defRPr>
            </a:lvl9pPr>
          </a:lstStyle>
          <a:p>
            <a:endParaRPr/>
          </a:p>
        </p:txBody>
      </p:sp>
      <p:sp>
        <p:nvSpPr>
          <p:cNvPr id="8" name="Google Shape;8;p1"/>
          <p:cNvSpPr txBox="1">
            <a:spLocks noGrp="1"/>
          </p:cNvSpPr>
          <p:nvPr>
            <p:ph type="sldNum" idx="12"/>
          </p:nvPr>
        </p:nvSpPr>
        <p:spPr>
          <a:xfrm>
            <a:off x="8556784" y="6333135"/>
            <a:ext cx="548700" cy="524800"/>
          </a:xfrm>
          <a:prstGeom prst="rect">
            <a:avLst/>
          </a:prstGeom>
          <a:noFill/>
          <a:ln>
            <a:noFill/>
          </a:ln>
        </p:spPr>
        <p:txBody>
          <a:bodyPr spcFirstLastPara="1" wrap="square" lIns="91425" tIns="91425" rIns="91425" bIns="91425" anchor="t" anchorCtr="0">
            <a:noAutofit/>
          </a:bodyPr>
          <a:lstStyle>
            <a:lvl1pPr lvl="0" algn="r">
              <a:buNone/>
              <a:defRPr sz="1300">
                <a:solidFill>
                  <a:srgbClr val="666666"/>
                </a:solidFill>
                <a:latin typeface="Roboto Slab Regular"/>
                <a:ea typeface="Roboto Slab Regular"/>
                <a:cs typeface="Roboto Slab Regular"/>
                <a:sym typeface="Roboto Slab Regular"/>
              </a:defRPr>
            </a:lvl1pPr>
            <a:lvl2pPr lvl="1" algn="r">
              <a:buNone/>
              <a:defRPr sz="1300">
                <a:solidFill>
                  <a:srgbClr val="666666"/>
                </a:solidFill>
                <a:latin typeface="Roboto Slab Regular"/>
                <a:ea typeface="Roboto Slab Regular"/>
                <a:cs typeface="Roboto Slab Regular"/>
                <a:sym typeface="Roboto Slab Regular"/>
              </a:defRPr>
            </a:lvl2pPr>
            <a:lvl3pPr lvl="2" algn="r">
              <a:buNone/>
              <a:defRPr sz="1300">
                <a:solidFill>
                  <a:srgbClr val="666666"/>
                </a:solidFill>
                <a:latin typeface="Roboto Slab Regular"/>
                <a:ea typeface="Roboto Slab Regular"/>
                <a:cs typeface="Roboto Slab Regular"/>
                <a:sym typeface="Roboto Slab Regular"/>
              </a:defRPr>
            </a:lvl3pPr>
            <a:lvl4pPr lvl="3" algn="r">
              <a:buNone/>
              <a:defRPr sz="1300">
                <a:solidFill>
                  <a:srgbClr val="666666"/>
                </a:solidFill>
                <a:latin typeface="Roboto Slab Regular"/>
                <a:ea typeface="Roboto Slab Regular"/>
                <a:cs typeface="Roboto Slab Regular"/>
                <a:sym typeface="Roboto Slab Regular"/>
              </a:defRPr>
            </a:lvl4pPr>
            <a:lvl5pPr lvl="4" algn="r">
              <a:buNone/>
              <a:defRPr sz="1300">
                <a:solidFill>
                  <a:srgbClr val="666666"/>
                </a:solidFill>
                <a:latin typeface="Roboto Slab Regular"/>
                <a:ea typeface="Roboto Slab Regular"/>
                <a:cs typeface="Roboto Slab Regular"/>
                <a:sym typeface="Roboto Slab Regular"/>
              </a:defRPr>
            </a:lvl5pPr>
            <a:lvl6pPr lvl="5" algn="r">
              <a:buNone/>
              <a:defRPr sz="1300">
                <a:solidFill>
                  <a:srgbClr val="666666"/>
                </a:solidFill>
                <a:latin typeface="Roboto Slab Regular"/>
                <a:ea typeface="Roboto Slab Regular"/>
                <a:cs typeface="Roboto Slab Regular"/>
                <a:sym typeface="Roboto Slab Regular"/>
              </a:defRPr>
            </a:lvl6pPr>
            <a:lvl7pPr lvl="6" algn="r">
              <a:buNone/>
              <a:defRPr sz="1300">
                <a:solidFill>
                  <a:srgbClr val="666666"/>
                </a:solidFill>
                <a:latin typeface="Roboto Slab Regular"/>
                <a:ea typeface="Roboto Slab Regular"/>
                <a:cs typeface="Roboto Slab Regular"/>
                <a:sym typeface="Roboto Slab Regular"/>
              </a:defRPr>
            </a:lvl7pPr>
            <a:lvl8pPr lvl="7" algn="r">
              <a:buNone/>
              <a:defRPr sz="1300">
                <a:solidFill>
                  <a:srgbClr val="666666"/>
                </a:solidFill>
                <a:latin typeface="Roboto Slab Regular"/>
                <a:ea typeface="Roboto Slab Regular"/>
                <a:cs typeface="Roboto Slab Regular"/>
                <a:sym typeface="Roboto Slab Regular"/>
              </a:defRPr>
            </a:lvl8pPr>
            <a:lvl9pPr lvl="8" algn="r">
              <a:buNone/>
              <a:defRPr sz="1300">
                <a:solidFill>
                  <a:srgbClr val="666666"/>
                </a:solidFill>
                <a:latin typeface="Roboto Slab Regular"/>
                <a:ea typeface="Roboto Slab Regular"/>
                <a:cs typeface="Roboto Slab Regular"/>
                <a:sym typeface="Roboto Slab Regular"/>
              </a:defRPr>
            </a:lvl9pPr>
          </a:lstStyle>
          <a:p>
            <a:fld id="{9D6CF2E5-50DC-4170-B177-D3882F49EB44}" type="slidenum">
              <a:rPr lang="id-ID" smtClean="0"/>
              <a:t>‹#›</a:t>
            </a:fld>
            <a:endParaRPr lang="id-ID"/>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Shape 140"/>
        <p:cNvGrpSpPr/>
        <p:nvPr/>
      </p:nvGrpSpPr>
      <p:grpSpPr>
        <a:xfrm>
          <a:off x="0" y="0"/>
          <a:ext cx="0" cy="0"/>
          <a:chOff x="0" y="0"/>
          <a:chExt cx="0" cy="0"/>
        </a:xfrm>
      </p:grpSpPr>
      <p:sp>
        <p:nvSpPr>
          <p:cNvPr id="141" name="Google Shape;141;p28"/>
          <p:cNvSpPr txBox="1">
            <a:spLocks noGrp="1"/>
          </p:cNvSpPr>
          <p:nvPr>
            <p:ph type="title"/>
          </p:nvPr>
        </p:nvSpPr>
        <p:spPr>
          <a:xfrm>
            <a:off x="1068100" y="1244600"/>
            <a:ext cx="7047300" cy="64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1pPr>
            <a:lvl2pPr lvl="1"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2pPr>
            <a:lvl3pPr lvl="2"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3pPr>
            <a:lvl4pPr lvl="3"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4pPr>
            <a:lvl5pPr lvl="4"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5pPr>
            <a:lvl6pPr lvl="5"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6pPr>
            <a:lvl7pPr lvl="6"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7pPr>
            <a:lvl8pPr lvl="7"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8pPr>
            <a:lvl9pPr lvl="8" algn="ctr" rtl="0">
              <a:spcBef>
                <a:spcPts val="0"/>
              </a:spcBef>
              <a:spcAft>
                <a:spcPts val="0"/>
              </a:spcAft>
              <a:buClr>
                <a:srgbClr val="FFFFFF"/>
              </a:buClr>
              <a:buSzPts val="2400"/>
              <a:buFont typeface="Proxima Nova Semibold"/>
              <a:buNone/>
              <a:defRPr sz="2400">
                <a:solidFill>
                  <a:srgbClr val="FFFFFF"/>
                </a:solidFill>
                <a:latin typeface="Proxima Nova Semibold"/>
                <a:ea typeface="Proxima Nova Semibold"/>
                <a:cs typeface="Proxima Nova Semibold"/>
                <a:sym typeface="Proxima Nova Semibold"/>
              </a:defRPr>
            </a:lvl9pPr>
          </a:lstStyle>
          <a:p>
            <a:endParaRPr/>
          </a:p>
        </p:txBody>
      </p:sp>
      <p:sp>
        <p:nvSpPr>
          <p:cNvPr id="142" name="Google Shape;142;p28"/>
          <p:cNvSpPr txBox="1">
            <a:spLocks noGrp="1"/>
          </p:cNvSpPr>
          <p:nvPr>
            <p:ph type="body" idx="1"/>
          </p:nvPr>
        </p:nvSpPr>
        <p:spPr>
          <a:xfrm>
            <a:off x="1068100" y="2260600"/>
            <a:ext cx="7047300" cy="3336000"/>
          </a:xfrm>
          <a:prstGeom prst="rect">
            <a:avLst/>
          </a:prstGeom>
          <a:noFill/>
          <a:ln>
            <a:noFill/>
          </a:ln>
        </p:spPr>
        <p:txBody>
          <a:bodyPr spcFirstLastPara="1" wrap="square" lIns="91425" tIns="91425" rIns="91425" bIns="91425" anchor="t" anchorCtr="0">
            <a:noAutofit/>
          </a:bodyPr>
          <a:lstStyle>
            <a:lvl1pPr marL="457200" lvl="0"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1pPr>
            <a:lvl2pPr marL="914400" lvl="1"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2pPr>
            <a:lvl3pPr marL="1371600" lvl="2"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3pPr>
            <a:lvl4pPr marL="1828800" lvl="3"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4pPr>
            <a:lvl5pPr marL="2286000" lvl="4"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5pPr>
            <a:lvl6pPr marL="2743200" lvl="5"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6pPr>
            <a:lvl7pPr marL="3200400" lvl="6"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7pPr>
            <a:lvl8pPr marL="3657600" lvl="7"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8pPr>
            <a:lvl9pPr marL="4114800" lvl="8" indent="-304800" rtl="0">
              <a:lnSpc>
                <a:spcPct val="115000"/>
              </a:lnSpc>
              <a:spcBef>
                <a:spcPts val="0"/>
              </a:spcBef>
              <a:spcAft>
                <a:spcPts val="0"/>
              </a:spcAft>
              <a:buClr>
                <a:srgbClr val="435D74"/>
              </a:buClr>
              <a:buSzPts val="1200"/>
              <a:buFont typeface="Proxima Nova"/>
              <a:buChar char="■"/>
              <a:defRPr sz="1200">
                <a:solidFill>
                  <a:srgbClr val="435D74"/>
                </a:solidFill>
                <a:latin typeface="Proxima Nova"/>
                <a:ea typeface="Proxima Nova"/>
                <a:cs typeface="Proxima Nova"/>
                <a:sym typeface="Proxima Nova"/>
              </a:defRPr>
            </a:lvl9pPr>
          </a:lstStyle>
          <a:p>
            <a:endParaRPr/>
          </a:p>
        </p:txBody>
      </p:sp>
      <p:sp>
        <p:nvSpPr>
          <p:cNvPr id="143" name="Google Shape;143;p28"/>
          <p:cNvSpPr txBox="1">
            <a:spLocks noGrp="1"/>
          </p:cNvSpPr>
          <p:nvPr>
            <p:ph type="sldNum" idx="12"/>
          </p:nvPr>
        </p:nvSpPr>
        <p:spPr>
          <a:xfrm>
            <a:off x="8548658" y="6217623"/>
            <a:ext cx="548700" cy="524800"/>
          </a:xfrm>
          <a:prstGeom prst="rect">
            <a:avLst/>
          </a:prstGeom>
          <a:noFill/>
          <a:ln>
            <a:noFill/>
          </a:ln>
        </p:spPr>
        <p:txBody>
          <a:bodyPr spcFirstLastPara="1" wrap="square" lIns="91425" tIns="91425" rIns="91425" bIns="91425" anchor="ctr" anchorCtr="0">
            <a:noAutofit/>
          </a:bodyPr>
          <a:lstStyle>
            <a:lvl1pPr lvl="0" rtl="0">
              <a:buNone/>
              <a:defRPr sz="1200">
                <a:latin typeface="Arvo"/>
                <a:ea typeface="Arvo"/>
                <a:cs typeface="Arvo"/>
                <a:sym typeface="Arvo"/>
              </a:defRPr>
            </a:lvl1pPr>
            <a:lvl2pPr lvl="1" rtl="0">
              <a:buNone/>
              <a:defRPr sz="1200">
                <a:latin typeface="Arvo"/>
                <a:ea typeface="Arvo"/>
                <a:cs typeface="Arvo"/>
                <a:sym typeface="Arvo"/>
              </a:defRPr>
            </a:lvl2pPr>
            <a:lvl3pPr lvl="2" rtl="0">
              <a:buNone/>
              <a:defRPr sz="1200">
                <a:latin typeface="Arvo"/>
                <a:ea typeface="Arvo"/>
                <a:cs typeface="Arvo"/>
                <a:sym typeface="Arvo"/>
              </a:defRPr>
            </a:lvl3pPr>
            <a:lvl4pPr lvl="3" rtl="0">
              <a:buNone/>
              <a:defRPr sz="1200">
                <a:latin typeface="Arvo"/>
                <a:ea typeface="Arvo"/>
                <a:cs typeface="Arvo"/>
                <a:sym typeface="Arvo"/>
              </a:defRPr>
            </a:lvl4pPr>
            <a:lvl5pPr lvl="4" rtl="0">
              <a:buNone/>
              <a:defRPr sz="1200">
                <a:latin typeface="Arvo"/>
                <a:ea typeface="Arvo"/>
                <a:cs typeface="Arvo"/>
                <a:sym typeface="Arvo"/>
              </a:defRPr>
            </a:lvl5pPr>
            <a:lvl6pPr lvl="5" rtl="0">
              <a:buNone/>
              <a:defRPr sz="1200">
                <a:latin typeface="Arvo"/>
                <a:ea typeface="Arvo"/>
                <a:cs typeface="Arvo"/>
                <a:sym typeface="Arvo"/>
              </a:defRPr>
            </a:lvl6pPr>
            <a:lvl7pPr lvl="6" rtl="0">
              <a:buNone/>
              <a:defRPr sz="1200">
                <a:latin typeface="Arvo"/>
                <a:ea typeface="Arvo"/>
                <a:cs typeface="Arvo"/>
                <a:sym typeface="Arvo"/>
              </a:defRPr>
            </a:lvl7pPr>
            <a:lvl8pPr lvl="7" rtl="0">
              <a:buNone/>
              <a:defRPr sz="1200">
                <a:latin typeface="Arvo"/>
                <a:ea typeface="Arvo"/>
                <a:cs typeface="Arvo"/>
                <a:sym typeface="Arvo"/>
              </a:defRPr>
            </a:lvl8pPr>
            <a:lvl9pPr lvl="8" rtl="0">
              <a:buNone/>
              <a:defRPr sz="1200">
                <a:latin typeface="Arvo"/>
                <a:ea typeface="Arvo"/>
                <a:cs typeface="Arvo"/>
                <a:sym typeface="Arvo"/>
              </a:defRPr>
            </a:lvl9pPr>
          </a:lstStyle>
          <a:p>
            <a:pPr marL="0" lvl="0" indent="0" algn="l" rtl="0">
              <a:spcBef>
                <a:spcPts val="0"/>
              </a:spcBef>
              <a:spcAft>
                <a:spcPts val="0"/>
              </a:spcAft>
              <a:buNone/>
            </a:pPr>
            <a:fld id="{00000000-1234-1234-1234-123412341234}" type="slidenum">
              <a:rPr lang="es"/>
              <a:pPr marL="0" lvl="0" indent="0" algn="l"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89" r:id="rId1"/>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3/5/2022</a:t>
            </a:fld>
            <a:endParaRPr lang="en-US" dirty="0">
              <a:solidFill>
                <a:schemeClr val="tx2">
                  <a:shade val="9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D6CF2E5-50DC-4170-B177-D3882F49EB44}" type="slidenum">
              <a:rPr lang="id-ID" smtClean="0"/>
              <a:t>‹#›</a:t>
            </a:fld>
            <a:endParaRPr lang="id-ID"/>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3" Type="http://schemas.openxmlformats.org/officeDocument/2006/relationships/hyperlink" Target="https://www.kompas.tv/article/262752/7-jurusan-kuliah-yang-menjanjikan-peluang-kerja-terbuka-lebar-untuk-lulusannya" TargetMode="External"/><Relationship Id="rId2" Type="http://schemas.openxmlformats.org/officeDocument/2006/relationships/hyperlink" Target="https://www.cnbcindonesia.com/news/20220225071007-4-318235/diborong-china-harga-jagung-ogah-turun-harga-pakan-terbang" TargetMode="External"/><Relationship Id="rId1" Type="http://schemas.openxmlformats.org/officeDocument/2006/relationships/slideLayout" Target="../slideLayouts/slideLayout30.xml"/><Relationship Id="rId5" Type="http://schemas.openxmlformats.org/officeDocument/2006/relationships/hyperlink" Target="https://newstik.com/abc-australia/d-5952352/kuota-visa-pertanian-australia-untuk-pekerja-asing-diperkirakan-1000-orang-per-negara" TargetMode="External"/><Relationship Id="rId4" Type="http://schemas.openxmlformats.org/officeDocument/2006/relationships/hyperlink" Target="http://www.kompas.tv/article/262752/7-jurusan-kuliah-yang-menjanjikan-peluang-kerja-terbuka-lebar-untuk-lulusannya"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Tugas Jurnalisme Pertanian</a:t>
            </a:r>
            <a:endParaRPr lang="id-ID" dirty="0"/>
          </a:p>
        </p:txBody>
      </p:sp>
      <p:sp>
        <p:nvSpPr>
          <p:cNvPr id="3" name="Subtitle 2"/>
          <p:cNvSpPr>
            <a:spLocks noGrp="1"/>
          </p:cNvSpPr>
          <p:nvPr>
            <p:ph type="subTitle" idx="1"/>
          </p:nvPr>
        </p:nvSpPr>
        <p:spPr/>
        <p:txBody>
          <a:bodyPr>
            <a:normAutofit fontScale="92500" lnSpcReduction="10000"/>
          </a:bodyPr>
          <a:lstStyle/>
          <a:p>
            <a:r>
              <a:rPr lang="id-ID" dirty="0" smtClean="0"/>
              <a:t>Kelompok 4</a:t>
            </a:r>
          </a:p>
          <a:p>
            <a:pPr marL="514350" indent="-514350">
              <a:buAutoNum type="arabicPeriod"/>
            </a:pPr>
            <a:r>
              <a:rPr lang="id-ID" dirty="0" smtClean="0"/>
              <a:t>Niken Oktarineka Putri_2014211013</a:t>
            </a:r>
          </a:p>
          <a:p>
            <a:pPr marL="514350" indent="-514350"/>
            <a:r>
              <a:rPr lang="id-ID" dirty="0" smtClean="0"/>
              <a:t>2. Liesky Anggita_2014211021</a:t>
            </a:r>
          </a:p>
          <a:p>
            <a:pPr marL="514350" indent="-514350"/>
            <a:r>
              <a:rPr lang="id-ID" dirty="0" smtClean="0"/>
              <a:t>3. M. Fajrin Subardha_2014211039</a:t>
            </a:r>
            <a:endParaRPr lang="id-ID"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t>Berita Judul Menarik &amp; Isi Biasa</a:t>
            </a:r>
            <a:endParaRPr lang="id-ID" dirty="0"/>
          </a:p>
        </p:txBody>
      </p:sp>
      <p:sp>
        <p:nvSpPr>
          <p:cNvPr id="3" name="Content Placeholder 2"/>
          <p:cNvSpPr>
            <a:spLocks noGrp="1"/>
          </p:cNvSpPr>
          <p:nvPr>
            <p:ph idx="1"/>
          </p:nvPr>
        </p:nvSpPr>
        <p:spPr/>
        <p:txBody>
          <a:bodyPr/>
          <a:lstStyle/>
          <a:p>
            <a:r>
              <a:rPr lang="id-ID" dirty="0" smtClean="0"/>
              <a:t>Judul : </a:t>
            </a:r>
            <a:r>
              <a:rPr lang="id-ID" b="1" dirty="0"/>
              <a:t>Diborong China Harga Jagung Ogah Turun, Harga Pakan Terbang?</a:t>
            </a:r>
          </a:p>
          <a:p>
            <a:r>
              <a:rPr lang="id-ID" dirty="0" smtClean="0"/>
              <a:t>Isi: Menceritakan tingginya harga jagung karena tingginya biaya produksi</a:t>
            </a:r>
            <a:r>
              <a:rPr lang="id-ID" dirty="0" smtClean="0"/>
              <a:t>. </a:t>
            </a:r>
            <a:r>
              <a:rPr lang="id-ID" dirty="0" smtClean="0"/>
              <a:t>Sama seperti </a:t>
            </a:r>
            <a:r>
              <a:rPr lang="id-ID" dirty="0" smtClean="0"/>
              <a:t>dugaan sebelumnya, dikarenakan akan terulang kembali dari tahun sebelumnya</a:t>
            </a:r>
            <a:endParaRPr lang="id-ID"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dirty="0" smtClean="0"/>
              <a:t>Judul Kurang Menarik &amp; Isi Menarik</a:t>
            </a:r>
            <a:endParaRPr lang="id-ID" dirty="0"/>
          </a:p>
        </p:txBody>
      </p:sp>
      <p:sp>
        <p:nvSpPr>
          <p:cNvPr id="3" name="Content Placeholder 2"/>
          <p:cNvSpPr>
            <a:spLocks noGrp="1"/>
          </p:cNvSpPr>
          <p:nvPr>
            <p:ph idx="1"/>
          </p:nvPr>
        </p:nvSpPr>
        <p:spPr>
          <a:xfrm>
            <a:off x="428596" y="1857364"/>
            <a:ext cx="8229600" cy="4389120"/>
          </a:xfrm>
        </p:spPr>
        <p:txBody>
          <a:bodyPr>
            <a:normAutofit fontScale="92500"/>
          </a:bodyPr>
          <a:lstStyle/>
          <a:p>
            <a:r>
              <a:rPr lang="id-ID" dirty="0" smtClean="0"/>
              <a:t>Judul : </a:t>
            </a:r>
            <a:r>
              <a:rPr lang="id-ID" b="1" dirty="0"/>
              <a:t>Jurusan Kuliah yang Menjanjikan, Peluang Kerja Terbuka Lebar untuk </a:t>
            </a:r>
            <a:r>
              <a:rPr lang="id-ID" b="1" dirty="0" smtClean="0"/>
              <a:t>Lulusannya.</a:t>
            </a:r>
          </a:p>
          <a:p>
            <a:pPr>
              <a:buNone/>
            </a:pPr>
            <a:r>
              <a:rPr lang="id-ID" dirty="0" smtClean="0"/>
              <a:t>Kurang Menarik : sudah banyak artikel-artikel yang memakai judul yang sama, bahkan video-video di youtube. Padahal seperti yang kita ketahui, semua jurusan itu memiliki jenjang karir yang luas. Dan berada di jurusan yang termasuk didalam artikel tersebut tentunya ada juga yang mendapatkan kesulitan untuk peluang kerjanya karena beberapa faktor.</a:t>
            </a:r>
            <a:endParaRPr lang="id-ID" dirty="0" smtClean="0"/>
          </a:p>
          <a:p>
            <a:r>
              <a:rPr lang="id-ID" b="1" dirty="0" smtClean="0"/>
              <a:t>Isi : memberikan rekomendasi jurusan untuk sisa yang ingin melanjutkan kuliah.</a:t>
            </a:r>
            <a:endParaRPr lang="id-ID" b="1" dirty="0"/>
          </a:p>
          <a:p>
            <a:endParaRPr lang="id-ID"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Judul Menarik &amp; Isi Menarik</a:t>
            </a:r>
            <a:endParaRPr lang="id-ID" dirty="0"/>
          </a:p>
        </p:txBody>
      </p:sp>
      <p:sp>
        <p:nvSpPr>
          <p:cNvPr id="3" name="Content Placeholder 2"/>
          <p:cNvSpPr>
            <a:spLocks noGrp="1"/>
          </p:cNvSpPr>
          <p:nvPr>
            <p:ph idx="1"/>
          </p:nvPr>
        </p:nvSpPr>
        <p:spPr/>
        <p:txBody>
          <a:bodyPr/>
          <a:lstStyle/>
          <a:p>
            <a:r>
              <a:rPr lang="id-ID" dirty="0" smtClean="0"/>
              <a:t>Judul : Kuota visa Pertanian Australia Untuk Pekerja Asing Diperkirakan 1.000 Orang per Negara. </a:t>
            </a:r>
          </a:p>
          <a:p>
            <a:r>
              <a:rPr lang="id-ID" dirty="0" smtClean="0"/>
              <a:t>Isi: memberitahu informasi pekerjaan yang berguna terutama bagi yang tidak memiliki keterampilan. </a:t>
            </a:r>
            <a:endParaRPr lang="id-ID"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Sumber </a:t>
            </a:r>
            <a:endParaRPr lang="id-ID"/>
          </a:p>
        </p:txBody>
      </p:sp>
      <p:sp>
        <p:nvSpPr>
          <p:cNvPr id="3" name="Content Placeholder 2"/>
          <p:cNvSpPr>
            <a:spLocks noGrp="1"/>
          </p:cNvSpPr>
          <p:nvPr>
            <p:ph idx="1"/>
          </p:nvPr>
        </p:nvSpPr>
        <p:spPr/>
        <p:txBody>
          <a:bodyPr>
            <a:normAutofit/>
          </a:bodyPr>
          <a:lstStyle/>
          <a:p>
            <a:r>
              <a:rPr lang="id-ID" dirty="0" smtClean="0">
                <a:hlinkClick r:id="rId2"/>
              </a:rPr>
              <a:t>https</a:t>
            </a:r>
            <a:r>
              <a:rPr lang="id-ID" dirty="0" smtClean="0">
                <a:hlinkClick r:id="rId2"/>
              </a:rPr>
              <a:t>://</a:t>
            </a:r>
            <a:r>
              <a:rPr lang="id-ID" dirty="0" smtClean="0">
                <a:hlinkClick r:id="rId2"/>
              </a:rPr>
              <a:t>www.cnbcindonesia.com/news/20220225071007-4-318235/diborong-china-harga-jagung-ogah-turun-harga-pakan-terbang</a:t>
            </a:r>
            <a:endParaRPr lang="id-ID" dirty="0" smtClean="0"/>
          </a:p>
          <a:p>
            <a:r>
              <a:rPr lang="id-ID" dirty="0" smtClean="0">
                <a:hlinkClick r:id="rId3"/>
              </a:rPr>
              <a:t>https://</a:t>
            </a:r>
            <a:r>
              <a:rPr lang="id-ID" dirty="0" smtClean="0">
                <a:hlinkClick r:id="rId4"/>
              </a:rPr>
              <a:t>www.kompas.tv/article/262752/7-jurusan-kuliah-yang-menjanjikan-peluang-kerja-terbuka-lebar-untuk-lulusannya</a:t>
            </a:r>
            <a:r>
              <a:rPr lang="id-ID" dirty="0" smtClean="0"/>
              <a:t> </a:t>
            </a:r>
          </a:p>
          <a:p>
            <a:r>
              <a:rPr lang="id-ID" dirty="0" smtClean="0">
                <a:hlinkClick r:id="rId5"/>
              </a:rPr>
              <a:t>https</a:t>
            </a:r>
            <a:r>
              <a:rPr lang="id-ID" dirty="0" smtClean="0">
                <a:hlinkClick r:id="rId5"/>
              </a:rPr>
              <a:t>://</a:t>
            </a:r>
            <a:r>
              <a:rPr lang="id-ID" dirty="0" smtClean="0">
                <a:hlinkClick r:id="rId5"/>
              </a:rPr>
              <a:t>newstik.com/abc-australia/d-5952352/kuota-visa-pertanian-australia-untuk-pekerja-asing-diperkirakan-1000-orang-per-negara</a:t>
            </a:r>
            <a:r>
              <a:rPr lang="id-ID" dirty="0" smtClean="0"/>
              <a:t> </a:t>
            </a:r>
            <a:endParaRPr lang="id-ID" dirty="0"/>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1.jpeg"/></Relationships>
</file>

<file path=ppt/theme/theme1.xml><?xml version="1.0" encoding="utf-8"?>
<a:theme xmlns:a="http://schemas.openxmlformats.org/drawingml/2006/main" name="Theme1">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22</TotalTime>
  <Words>190</Words>
  <Application>Microsoft Office PowerPoint</Application>
  <PresentationFormat>On-screen Show (4:3)</PresentationFormat>
  <Paragraphs>19</Paragraphs>
  <Slides>5</Slides>
  <Notes>0</Notes>
  <HiddenSlides>0</HiddenSlides>
  <MMClips>0</MMClips>
  <ScaleCrop>false</ScaleCrop>
  <HeadingPairs>
    <vt:vector size="4" baseType="variant">
      <vt:variant>
        <vt:lpstr>Theme</vt:lpstr>
      </vt:variant>
      <vt:variant>
        <vt:i4>3</vt:i4>
      </vt:variant>
      <vt:variant>
        <vt:lpstr>Slide Titles</vt:lpstr>
      </vt:variant>
      <vt:variant>
        <vt:i4>5</vt:i4>
      </vt:variant>
    </vt:vector>
  </HeadingPairs>
  <TitlesOfParts>
    <vt:vector size="8" baseType="lpstr">
      <vt:lpstr>Theme1</vt:lpstr>
      <vt:lpstr>SlidesGo Final Pages</vt:lpstr>
      <vt:lpstr>Flow</vt:lpstr>
      <vt:lpstr>Tugas Jurnalisme Pertanian</vt:lpstr>
      <vt:lpstr>Berita Judul Menarik &amp; Isi Biasa</vt:lpstr>
      <vt:lpstr>Judul Kurang Menarik &amp; Isi Menarik</vt:lpstr>
      <vt:lpstr>Judul Menarik &amp; Isi Menarik</vt:lpstr>
      <vt:lpstr>Sumber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Tugas Jurnalisme Pertanian</dc:title>
  <dc:creator>user</dc:creator>
  <cp:lastModifiedBy>user</cp:lastModifiedBy>
  <cp:revision>4</cp:revision>
  <dcterms:created xsi:type="dcterms:W3CDTF">2022-03-05T03:17:54Z</dcterms:created>
  <dcterms:modified xsi:type="dcterms:W3CDTF">2022-03-05T03:40:55Z</dcterms:modified>
</cp:coreProperties>
</file>