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4"/>
  </p:sldMasterIdLst>
  <p:sldIdLst>
    <p:sldId id="257" r:id="rId5"/>
    <p:sldId id="258" r:id="rId6"/>
    <p:sldId id="260"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19" autoAdjust="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3/5/2022</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3/5/2022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3/5/2022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3/5/2022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3/5/2022</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3/5/2022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3/5/2022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3/5/2022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3/5/2022</a:t>
            </a:fld>
            <a:endParaRPr lang="en-US" dirty="0"/>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dirty="0"/>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3/5/2022</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dirty="0"/>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3/5/2022</a:t>
            </a:fld>
            <a:endParaRPr lang="en-US" dirty="0"/>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bstract image">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fontScale="90000"/>
          </a:bodyPr>
          <a:lstStyle/>
          <a:p>
            <a:r>
              <a:rPr lang="id-ID" sz="4400" dirty="0">
                <a:solidFill>
                  <a:schemeClr val="tx1"/>
                </a:solidFill>
              </a:rPr>
              <a:t>Berita menarik dan tak menarik</a:t>
            </a:r>
          </a:p>
        </p:txBody>
      </p:sp>
      <p:sp>
        <p:nvSpPr>
          <p:cNvPr id="6" name="Subtitle 5">
            <a:extLst>
              <a:ext uri="{FF2B5EF4-FFF2-40B4-BE49-F238E27FC236}">
                <a16:creationId xmlns:a16="http://schemas.microsoft.com/office/drawing/2014/main" id="{1BBF6C21-484D-4847-9A84-D49030970C83}"/>
              </a:ext>
            </a:extLst>
          </p:cNvPr>
          <p:cNvSpPr>
            <a:spLocks noGrp="1"/>
          </p:cNvSpPr>
          <p:nvPr>
            <p:ph type="subTitle" idx="1"/>
          </p:nvPr>
        </p:nvSpPr>
        <p:spPr>
          <a:xfrm>
            <a:off x="-683793" y="3880167"/>
            <a:ext cx="8936846" cy="457201"/>
          </a:xfrm>
        </p:spPr>
        <p:txBody>
          <a:bodyPr/>
          <a:lstStyle/>
          <a:p>
            <a:r>
              <a:rPr lang="id-ID" dirty="0"/>
              <a:t>Kelompok 1</a:t>
            </a:r>
            <a:endParaRPr lang="en-ID" dirty="0"/>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bstract image">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5" name="Title 4">
            <a:extLst>
              <a:ext uri="{FF2B5EF4-FFF2-40B4-BE49-F238E27FC236}">
                <a16:creationId xmlns:a16="http://schemas.microsoft.com/office/drawing/2014/main" id="{90D759A6-AD97-4AD6-AF29-E705AF6F118B}"/>
              </a:ext>
            </a:extLst>
          </p:cNvPr>
          <p:cNvSpPr>
            <a:spLocks noGrp="1"/>
          </p:cNvSpPr>
          <p:nvPr>
            <p:ph type="title"/>
          </p:nvPr>
        </p:nvSpPr>
        <p:spPr>
          <a:xfrm>
            <a:off x="4417103" y="439093"/>
            <a:ext cx="10058400" cy="1371600"/>
          </a:xfrm>
        </p:spPr>
        <p:txBody>
          <a:bodyPr/>
          <a:lstStyle/>
          <a:p>
            <a:r>
              <a:rPr lang="id-ID" dirty="0"/>
              <a:t>Rafatar jatuh dari kuda </a:t>
            </a:r>
            <a:endParaRPr lang="en-ID" dirty="0"/>
          </a:p>
        </p:txBody>
      </p:sp>
      <p:sp>
        <p:nvSpPr>
          <p:cNvPr id="6" name="TextBox 5">
            <a:extLst>
              <a:ext uri="{FF2B5EF4-FFF2-40B4-BE49-F238E27FC236}">
                <a16:creationId xmlns:a16="http://schemas.microsoft.com/office/drawing/2014/main" id="{26E17FB4-8201-4127-9AA2-98A4851514DC}"/>
              </a:ext>
            </a:extLst>
          </p:cNvPr>
          <p:cNvSpPr txBox="1"/>
          <p:nvPr/>
        </p:nvSpPr>
        <p:spPr>
          <a:xfrm>
            <a:off x="4417103" y="1810693"/>
            <a:ext cx="7340156" cy="1200329"/>
          </a:xfrm>
          <a:prstGeom prst="rect">
            <a:avLst/>
          </a:prstGeom>
          <a:noFill/>
        </p:spPr>
        <p:txBody>
          <a:bodyPr wrap="square" rtlCol="0">
            <a:spAutoFit/>
          </a:bodyPr>
          <a:lstStyle/>
          <a:p>
            <a:r>
              <a:rPr lang="id-ID" dirty="0"/>
              <a:t>Ini merupakan salah satu berita yang tidak menarik dan tidak penting, karena dalam berita ini berisi tentang bagaimana jatuhnya rafatar dari kuda dan kondisi rafatar setelah jatuh dari kuda, dimana berita ini sangat tidak penting dan tidak menarik</a:t>
            </a:r>
            <a:endParaRPr lang="en-ID" dirty="0"/>
          </a:p>
        </p:txBody>
      </p:sp>
    </p:spTree>
    <p:extLst>
      <p:ext uri="{BB962C8B-B14F-4D97-AF65-F5344CB8AC3E}">
        <p14:creationId xmlns:p14="http://schemas.microsoft.com/office/powerpoint/2010/main" val="12160103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89364-955B-438F-99A6-169E33E5229E}"/>
              </a:ext>
            </a:extLst>
          </p:cNvPr>
          <p:cNvSpPr>
            <a:spLocks noGrp="1"/>
          </p:cNvSpPr>
          <p:nvPr>
            <p:ph type="title"/>
          </p:nvPr>
        </p:nvSpPr>
        <p:spPr/>
        <p:txBody>
          <a:bodyPr/>
          <a:lstStyle/>
          <a:p>
            <a:r>
              <a:rPr lang="id-ID" dirty="0"/>
              <a:t>Indra kenz dan doni salaman dilaporkan polisi</a:t>
            </a:r>
            <a:endParaRPr lang="en-ID" dirty="0"/>
          </a:p>
        </p:txBody>
      </p:sp>
      <p:sp>
        <p:nvSpPr>
          <p:cNvPr id="3" name="Content Placeholder 2">
            <a:extLst>
              <a:ext uri="{FF2B5EF4-FFF2-40B4-BE49-F238E27FC236}">
                <a16:creationId xmlns:a16="http://schemas.microsoft.com/office/drawing/2014/main" id="{E7020533-217D-40C3-9E0B-81C7556392E6}"/>
              </a:ext>
            </a:extLst>
          </p:cNvPr>
          <p:cNvSpPr>
            <a:spLocks noGrp="1"/>
          </p:cNvSpPr>
          <p:nvPr>
            <p:ph idx="1"/>
          </p:nvPr>
        </p:nvSpPr>
        <p:spPr/>
        <p:txBody>
          <a:bodyPr/>
          <a:lstStyle/>
          <a:p>
            <a:r>
              <a:rPr lang="id-ID" dirty="0"/>
              <a:t>Ini adalah salah satu berita yang menarik dan berisikan informasi yang penting, karena berita ini dapat menambah pengetahuan umum bagi masyarakat, berita ini berisikan tentang kasus indrakenz dan doni salaman yang dilaporkan ke polisi atas dugaan kasus penipuan vidio ini menarik perhatian karna indrakenz merupakan salah satu crazy rich di indonesia</a:t>
            </a:r>
            <a:endParaRPr lang="en-ID" dirty="0"/>
          </a:p>
        </p:txBody>
      </p:sp>
    </p:spTree>
    <p:extLst>
      <p:ext uri="{BB962C8B-B14F-4D97-AF65-F5344CB8AC3E}">
        <p14:creationId xmlns:p14="http://schemas.microsoft.com/office/powerpoint/2010/main" val="850443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0BC63-F845-46F2-A121-407CB950A738}"/>
              </a:ext>
            </a:extLst>
          </p:cNvPr>
          <p:cNvSpPr>
            <a:spLocks noGrp="1"/>
          </p:cNvSpPr>
          <p:nvPr>
            <p:ph type="title"/>
          </p:nvPr>
        </p:nvSpPr>
        <p:spPr/>
        <p:txBody>
          <a:bodyPr/>
          <a:lstStyle/>
          <a:p>
            <a:r>
              <a:rPr lang="id-ID" dirty="0"/>
              <a:t>Minyak goreng langka, salah siapa?</a:t>
            </a:r>
            <a:endParaRPr lang="en-ID" dirty="0"/>
          </a:p>
        </p:txBody>
      </p:sp>
      <p:sp>
        <p:nvSpPr>
          <p:cNvPr id="3" name="Content Placeholder 2">
            <a:extLst>
              <a:ext uri="{FF2B5EF4-FFF2-40B4-BE49-F238E27FC236}">
                <a16:creationId xmlns:a16="http://schemas.microsoft.com/office/drawing/2014/main" id="{387514B1-AB31-41CB-BC22-54DBA1F1B5BC}"/>
              </a:ext>
            </a:extLst>
          </p:cNvPr>
          <p:cNvSpPr>
            <a:spLocks noGrp="1"/>
          </p:cNvSpPr>
          <p:nvPr>
            <p:ph idx="1"/>
          </p:nvPr>
        </p:nvSpPr>
        <p:spPr/>
        <p:txBody>
          <a:bodyPr/>
          <a:lstStyle/>
          <a:p>
            <a:r>
              <a:rPr lang="id-ID" dirty="0"/>
              <a:t>Judul berita diatas memang tidak menarik, tetapi isi dari berita terseut sangat menarik karena berita tersebut berisikan tentang informasi mengenai minyak yang sedang mahal di pasaran</a:t>
            </a:r>
          </a:p>
          <a:p>
            <a:endParaRPr lang="en-ID" dirty="0"/>
          </a:p>
        </p:txBody>
      </p:sp>
    </p:spTree>
    <p:extLst>
      <p:ext uri="{BB962C8B-B14F-4D97-AF65-F5344CB8AC3E}">
        <p14:creationId xmlns:p14="http://schemas.microsoft.com/office/powerpoint/2010/main" val="15115527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92E9E5-79AF-4029-8FCA-9C327D54FD8F}">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659927E4-E194-47BE-91C2-B87D50CF51DB}">
  <ds:schemaRefs>
    <ds:schemaRef ds:uri="http://schemas.microsoft.com/sharepoint/v3/contenttype/forms"/>
  </ds:schemaRefs>
</ds:datastoreItem>
</file>

<file path=customXml/itemProps3.xml><?xml version="1.0" encoding="utf-8"?>
<ds:datastoreItem xmlns:ds="http://schemas.openxmlformats.org/officeDocument/2006/customXml" ds:itemID="{E34A532A-EA0D-41F9-B458-AF9358EF2F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{451EDA9B-E357-4625-9545-1847EE21A3A0}tf56410444_win32</Template>
  <TotalTime>12</TotalTime>
  <Words>145</Words>
  <Application>Microsoft Office PowerPoint</Application>
  <PresentationFormat>Widescreen</PresentationFormat>
  <Paragraphs>8</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Avenir Next LT Pro</vt:lpstr>
      <vt:lpstr>Avenir Next LT Pro Light</vt:lpstr>
      <vt:lpstr>Garamond</vt:lpstr>
      <vt:lpstr>SavonVTI</vt:lpstr>
      <vt:lpstr>Berita menarik dan tak menarik</vt:lpstr>
      <vt:lpstr>Rafatar jatuh dari kuda </vt:lpstr>
      <vt:lpstr>Indra kenz dan doni salaman dilaporkan polisi</vt:lpstr>
      <vt:lpstr>Minyak goreng langka, salah siapa?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Berita menarik dan tak menarik</dc:title>
  <dc:creator>Nadiva Rakhis Rizkiya</dc:creator>
  <cp:lastModifiedBy>Nadiva Rakhis Rizkiya</cp:lastModifiedBy>
  <cp:revision>1</cp:revision>
  <dcterms:created xsi:type="dcterms:W3CDTF">2022-03-05T03:19:04Z</dcterms:created>
  <dcterms:modified xsi:type="dcterms:W3CDTF">2022-03-05T03:31:54Z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