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9"/>
  </p:notesMasterIdLst>
  <p:handoutMasterIdLst>
    <p:handoutMasterId r:id="rId10"/>
  </p:handoutMasterIdLst>
  <p:sldIdLst>
    <p:sldId id="281" r:id="rId2"/>
    <p:sldId id="283" r:id="rId3"/>
    <p:sldId id="291" r:id="rId4"/>
    <p:sldId id="285" r:id="rId5"/>
    <p:sldId id="292" r:id="rId6"/>
    <p:sldId id="287" r:id="rId7"/>
    <p:sldId id="290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530"/>
    <a:srgbClr val="F2B2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49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1048750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51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Calibri" panose="020F0502020204030204" charset="0"/>
                <a:cs typeface="Calibri" panose="020F0502020204030204" charset="0"/>
              </a:defRPr>
            </a:lvl1pPr>
          </a:lstStyle>
          <a:p>
            <a:endParaRPr lang="zh-CN" altLang="en-US"/>
          </a:p>
        </p:txBody>
      </p:sp>
      <p:sp>
        <p:nvSpPr>
          <p:cNvPr id="104874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Calibri" panose="020F0502020204030204" charset="0"/>
                <a:cs typeface="Calibri" panose="020F0502020204030204" charset="0"/>
              </a:defRPr>
            </a:lvl1pPr>
          </a:lstStyle>
          <a:p>
            <a:fld id="{D2A48B96-639E-45A3-A0BA-2464DFDB1FAA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104874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74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4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Calibri" panose="020F0502020204030204" charset="0"/>
                <a:cs typeface="Calibri" panose="020F0502020204030204" charset="0"/>
              </a:defRPr>
            </a:lvl1pPr>
          </a:lstStyle>
          <a:p>
            <a:endParaRPr lang="zh-CN" altLang="en-US"/>
          </a:p>
        </p:txBody>
      </p:sp>
      <p:sp>
        <p:nvSpPr>
          <p:cNvPr id="104874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Calibri" panose="020F0502020204030204" charset="0"/>
                <a:cs typeface="Calibri" panose="020F0502020204030204" charset="0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Calibri" panose="020F0502020204030204" charset="0"/>
        <a:cs typeface="Calibri" panose="020F05020202040302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Calibri" panose="020F0502020204030204" charset="0"/>
        <a:cs typeface="Calibri" panose="020F05020202040302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Calibri" panose="020F0502020204030204" charset="0"/>
        <a:cs typeface="Calibri" panose="020F05020202040302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Calibri" panose="020F0502020204030204" charset="0"/>
        <a:cs typeface="Calibri" panose="020F05020202040302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Calibri" panose="020F0502020204030204" charset="0"/>
        <a:cs typeface="Calibri" panose="020F05020202040302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21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22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2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DFA4-0376-4DD7-82D3-D81C42A64838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104872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49-DE90-452F-BF37-90316F365F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9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69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9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69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9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DFA4-0376-4DD7-82D3-D81C42A64838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104869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9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49-DE90-452F-BF37-90316F365F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17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DFA4-0376-4DD7-82D3-D81C42A64838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104871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19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49-DE90-452F-BF37-90316F365F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DFA4-0376-4DD7-82D3-D81C42A64838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1048690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91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49-DE90-452F-BF37-90316F365F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27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28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72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DFA4-0376-4DD7-82D3-D81C42A64838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104873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3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49-DE90-452F-BF37-90316F365F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06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707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70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DFA4-0376-4DD7-82D3-D81C42A64838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104870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1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49-DE90-452F-BF37-90316F365F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38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3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DFA4-0376-4DD7-82D3-D81C42A64838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104874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4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49-DE90-452F-BF37-90316F365F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12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1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DFA4-0376-4DD7-82D3-D81C42A64838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104871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1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49-DE90-452F-BF37-90316F365F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3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3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DFA4-0376-4DD7-82D3-D81C42A64838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104873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3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49-DE90-452F-BF37-90316F365F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01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70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DFA4-0376-4DD7-82D3-D81C42A64838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104870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0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49-DE90-452F-BF37-90316F365F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fld id="{5080DFA4-0376-4DD7-82D3-D81C42A64838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fld id="{4CA87149-DE90-452F-BF37-90316F365F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PA_文本框 3"/>
          <p:cNvSpPr txBox="1"/>
          <p:nvPr/>
        </p:nvSpPr>
        <p:spPr>
          <a:xfrm>
            <a:off x="89535" y="2655570"/>
            <a:ext cx="118732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6000" dirty="0">
                <a:solidFill>
                  <a:schemeClr val="bg1"/>
                </a:solidFill>
              </a:rPr>
              <a:t>MONOSAKARIDA</a:t>
            </a:r>
            <a:endParaRPr lang="en-US" altLang="zh-CN" sz="6000" b="1" dirty="0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582" name="PA_文本框 5"/>
          <p:cNvSpPr txBox="1"/>
          <p:nvPr/>
        </p:nvSpPr>
        <p:spPr>
          <a:xfrm>
            <a:off x="3235960" y="4129677"/>
            <a:ext cx="5580380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ERVANDA</a:t>
            </a: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2114231036</a:t>
            </a: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TIP B</a:t>
            </a: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TEKNOLOGI INDUSTRI PERTANIAN</a:t>
            </a:r>
          </a:p>
        </p:txBody>
      </p:sp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文本框 18"/>
          <p:cNvSpPr txBox="1">
            <a:spLocks noChangeArrowheads="1"/>
          </p:cNvSpPr>
          <p:nvPr/>
        </p:nvSpPr>
        <p:spPr bwMode="auto">
          <a:xfrm>
            <a:off x="3384424" y="745305"/>
            <a:ext cx="5423151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zh-CN" sz="4800" b="1" dirty="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MONOSAKARIDA</a:t>
            </a:r>
          </a:p>
        </p:txBody>
      </p:sp>
      <p:sp>
        <p:nvSpPr>
          <p:cNvPr id="1048603" name="矩形 3"/>
          <p:cNvSpPr>
            <a:spLocks noChangeArrowheads="1"/>
          </p:cNvSpPr>
          <p:nvPr/>
        </p:nvSpPr>
        <p:spPr bwMode="auto">
          <a:xfrm>
            <a:off x="534332" y="2220682"/>
            <a:ext cx="10879494" cy="37364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noProof="1">
                <a:solidFill>
                  <a:schemeClr val="bg1">
                    <a:lumMod val="65000"/>
                  </a:schemeClr>
                </a:solidFill>
              </a:rPr>
              <a:t>MONOSAKARIDA </a:t>
            </a: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noProof="1">
                <a:solidFill>
                  <a:schemeClr val="bg1">
                    <a:lumMod val="65000"/>
                  </a:schemeClr>
                </a:solidFill>
              </a:rPr>
              <a:t>Merupakan unit karbohidrat terkecil mono artinya 1 (SATU) sakarida yang artinya bulat.</a:t>
            </a: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endParaRPr lang="en-US" noProof="1">
              <a:solidFill>
                <a:schemeClr val="bg1">
                  <a:lumMod val="65000"/>
                </a:schemeClr>
              </a:solidFill>
            </a:endParaRP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noProof="1">
                <a:solidFill>
                  <a:schemeClr val="bg1">
                    <a:lumMod val="65000"/>
                  </a:schemeClr>
                </a:solidFill>
              </a:rPr>
              <a:t>Susunan monosakarida terdiri dari : </a:t>
            </a: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noProof="1">
                <a:solidFill>
                  <a:schemeClr val="bg1">
                    <a:lumMod val="65000"/>
                  </a:schemeClr>
                </a:solidFill>
              </a:rPr>
              <a:t>aldehida, dan keton. Aldehida yaitu glukosa , keton yaitu fruktosa (pada rantainya terikat dua atau lebih gugus hidroksil) dalam glukosa yaitu ada gugus aldehid sedangkan dalam fruktosa yaitu ada gugus keton kedua molekul ini terdiri dari 6 atom karbon dan terikat 5 gugus hidroksil</a:t>
            </a:r>
            <a:r>
              <a:rPr lang="en-US" sz="1200" noProof="1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文本框 18"/>
          <p:cNvSpPr txBox="1">
            <a:spLocks noChangeArrowheads="1"/>
          </p:cNvSpPr>
          <p:nvPr/>
        </p:nvSpPr>
        <p:spPr bwMode="auto">
          <a:xfrm>
            <a:off x="3384424" y="745305"/>
            <a:ext cx="542315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lt2"/>
                </a:solidFill>
              </a:rPr>
              <a:t>C</a:t>
            </a:r>
            <a:r>
              <a:rPr lang="en" sz="2400" dirty="0">
                <a:solidFill>
                  <a:schemeClr val="lt2"/>
                </a:solidFill>
              </a:rPr>
              <a:t>ontohnya seperti gambar dibawah ini</a:t>
            </a:r>
            <a:endParaRPr kumimoji="1" lang="en-US" altLang="zh-CN" sz="2400" b="1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C7CE1-4B28-48D0-8778-D2CCD2636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931" y="1206970"/>
            <a:ext cx="6856624" cy="320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02179"/>
      </p:ext>
    </p:extLst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矩形 2"/>
          <p:cNvSpPr>
            <a:spLocks noChangeArrowheads="1"/>
          </p:cNvSpPr>
          <p:nvPr/>
        </p:nvSpPr>
        <p:spPr bwMode="auto">
          <a:xfrm>
            <a:off x="4547517" y="4497354"/>
            <a:ext cx="5264984" cy="23606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sz="2000" noProof="1">
                <a:solidFill>
                  <a:schemeClr val="bg1">
                    <a:lumMod val="65000"/>
                  </a:schemeClr>
                </a:solidFill>
              </a:rPr>
              <a:t>Monosakarida untuk kelompok aldehid (aldo) yaitu 3 c triosa, 4 c tetrosa, 5 c pentose, 6 c heksosa. Dan  (keto) 3 c triosa, 4 c tetrosa, 5 c pentose, 6 c heksosa.</a:t>
            </a:r>
          </a:p>
          <a:p>
            <a:pPr algn="l"/>
            <a:endParaRPr lang="en-US" sz="2000" noProof="1">
              <a:solidFill>
                <a:schemeClr val="bg1">
                  <a:lumMod val="65000"/>
                </a:schemeClr>
              </a:solidFill>
            </a:endParaRPr>
          </a:p>
          <a:p>
            <a:pPr algn="l"/>
            <a:endParaRPr lang="en-US" sz="2000" noProof="1">
              <a:solidFill>
                <a:schemeClr val="bg1">
                  <a:lumMod val="65000"/>
                </a:schemeClr>
              </a:solidFill>
            </a:endParaRPr>
          </a:p>
          <a:p>
            <a:endParaRPr lang="en-US" sz="1400" noProof="1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8801E585-B74C-4CD2-B5A1-AF993E689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992" y="2215748"/>
            <a:ext cx="4342925" cy="20574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矩形 2"/>
          <p:cNvSpPr>
            <a:spLocks noChangeArrowheads="1"/>
          </p:cNvSpPr>
          <p:nvPr/>
        </p:nvSpPr>
        <p:spPr bwMode="auto">
          <a:xfrm>
            <a:off x="4547516" y="4497354"/>
            <a:ext cx="6390449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noProof="1">
                <a:solidFill>
                  <a:schemeClr val="bg1">
                    <a:lumMod val="65000"/>
                  </a:schemeClr>
                </a:solidFill>
              </a:rPr>
              <a:t>Glukosa memiliki satu gugus aldehid dengan atom karbon 6 makanya Namanya menjadi aldoheksos. Dan jika Fruktosa memiliki 1 gugus aldehid dengan 6 atom karbon maka Namanya menjadi ketoheksosa.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FA3948A-3DE3-49A4-AA9F-E80EC2BEE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270" y="2003964"/>
            <a:ext cx="6007981" cy="236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3278"/>
      </p:ext>
    </p:extLst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FB0AB0A9-07BD-4656-9594-4A6925535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104" y="1148957"/>
            <a:ext cx="7342324" cy="3710426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矩形 1"/>
          <p:cNvSpPr/>
          <p:nvPr/>
        </p:nvSpPr>
        <p:spPr>
          <a:xfrm>
            <a:off x="1377950" y="1228090"/>
            <a:ext cx="9773285" cy="32766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3800" dirty="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THANK YOU</a:t>
            </a:r>
            <a:r>
              <a:rPr lang="zh-CN" altLang="en-US" sz="13800" dirty="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　</a:t>
            </a:r>
          </a:p>
        </p:txBody>
      </p:sp>
    </p:spTree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Calibri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Calibri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Calibri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Calibri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Microsoft Office PowerPoint</Application>
  <PresentationFormat>Layar Lebar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3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7</vt:i4>
      </vt:variant>
    </vt:vector>
  </HeadingPairs>
  <TitlesOfParts>
    <vt:vector size="11" baseType="lpstr">
      <vt:lpstr>等线</vt:lpstr>
      <vt:lpstr>Arial</vt:lpstr>
      <vt:lpstr>Calibri</vt:lpstr>
      <vt:lpstr>Office 主题​​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ervanda suharyanto</cp:lastModifiedBy>
  <cp:revision>1</cp:revision>
  <dcterms:created xsi:type="dcterms:W3CDTF">2019-05-12T20:59:00Z</dcterms:created>
  <dcterms:modified xsi:type="dcterms:W3CDTF">2022-03-02T09:12:25Z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2052-11.1.0.8806</vt:lpwstr>
  </property>
</Properties>
</file>