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3"/>
  </p:notesMasterIdLst>
  <p:sldIdLst>
    <p:sldId id="331" r:id="rId4"/>
    <p:sldId id="337" r:id="rId5"/>
    <p:sldId id="321" r:id="rId6"/>
    <p:sldId id="306" r:id="rId7"/>
    <p:sldId id="301" r:id="rId8"/>
    <p:sldId id="339" r:id="rId9"/>
    <p:sldId id="297" r:id="rId10"/>
    <p:sldId id="290" r:id="rId11"/>
    <p:sldId id="3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xmlns="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6" autoAdjust="0"/>
    <p:restoredTop sz="96196" autoAdjust="0"/>
  </p:normalViewPr>
  <p:slideViewPr>
    <p:cSldViewPr snapToGrid="0" showGuides="1">
      <p:cViewPr>
        <p:scale>
          <a:sx n="48" d="100"/>
          <a:sy n="48" d="100"/>
        </p:scale>
        <p:origin x="-1590" y="-58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xmlns="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xmlns="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xmlns="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xmlns="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xmlns="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xmlns="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xmlns="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xmlns="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xmlns="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xmlns="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xmlns="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xmlns="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xmlns="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74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xmlns="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xmlns="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xmlns="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xmlns="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xmlns="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xmlns="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xmlns="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xmlns="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xmlns="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xmlns="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xmlns="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xmlns="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xmlns="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xmlns="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xmlns="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xmlns="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xmlns="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xmlns="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xmlns="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xmlns="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xmlns="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xmlns="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xmlns="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xmlns="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D34028A9-61BA-4857-8327-DCA59942C815}"/>
              </a:ext>
            </a:extLst>
          </p:cNvPr>
          <p:cNvSpPr txBox="1"/>
          <p:nvPr/>
        </p:nvSpPr>
        <p:spPr>
          <a:xfrm rot="787063">
            <a:off x="2690379" y="2394025"/>
            <a:ext cx="6099817" cy="1813579"/>
          </a:xfrm>
          <a:custGeom>
            <a:avLst/>
            <a:gdLst>
              <a:gd name="connsiteX0" fmla="*/ 5972478 w 6099817"/>
              <a:gd name="connsiteY0" fmla="*/ 542899 h 1813579"/>
              <a:gd name="connsiteX1" fmla="*/ 6008787 w 6099817"/>
              <a:gd name="connsiteY1" fmla="*/ 536357 h 1813579"/>
              <a:gd name="connsiteX2" fmla="*/ 6073272 w 6099817"/>
              <a:gd name="connsiteY2" fmla="*/ 562525 h 1813579"/>
              <a:gd name="connsiteX3" fmla="*/ 6099817 w 6099817"/>
              <a:gd name="connsiteY3" fmla="*/ 626631 h 1813579"/>
              <a:gd name="connsiteX4" fmla="*/ 6073271 w 6099817"/>
              <a:gd name="connsiteY4" fmla="*/ 691109 h 1813579"/>
              <a:gd name="connsiteX5" fmla="*/ 6008787 w 6099817"/>
              <a:gd name="connsiteY5" fmla="*/ 717660 h 1813579"/>
              <a:gd name="connsiteX6" fmla="*/ 5942423 w 6099817"/>
              <a:gd name="connsiteY6" fmla="*/ 691108 h 1813579"/>
              <a:gd name="connsiteX7" fmla="*/ 5915494 w 6099817"/>
              <a:gd name="connsiteY7" fmla="*/ 626631 h 1813579"/>
              <a:gd name="connsiteX8" fmla="*/ 5942423 w 6099817"/>
              <a:gd name="connsiteY8" fmla="*/ 562525 h 1813579"/>
              <a:gd name="connsiteX9" fmla="*/ 5972478 w 6099817"/>
              <a:gd name="connsiteY9" fmla="*/ 542899 h 1813579"/>
              <a:gd name="connsiteX10" fmla="*/ 1460552 w 6099817"/>
              <a:gd name="connsiteY10" fmla="*/ 1222681 h 1813579"/>
              <a:gd name="connsiteX11" fmla="*/ 1419580 w 6099817"/>
              <a:gd name="connsiteY11" fmla="*/ 1232230 h 1813579"/>
              <a:gd name="connsiteX12" fmla="*/ 1510505 w 6099817"/>
              <a:gd name="connsiteY12" fmla="*/ 1622414 h 1813579"/>
              <a:gd name="connsiteX13" fmla="*/ 1551478 w 6099817"/>
              <a:gd name="connsiteY13" fmla="*/ 1612866 h 1813579"/>
              <a:gd name="connsiteX14" fmla="*/ 1693407 w 6099817"/>
              <a:gd name="connsiteY14" fmla="*/ 1505626 h 1813579"/>
              <a:gd name="connsiteX15" fmla="*/ 1704242 w 6099817"/>
              <a:gd name="connsiteY15" fmla="*/ 1371313 h 1813579"/>
              <a:gd name="connsiteX16" fmla="*/ 1635267 w 6099817"/>
              <a:gd name="connsiteY16" fmla="*/ 1256132 h 1813579"/>
              <a:gd name="connsiteX17" fmla="*/ 1460552 w 6099817"/>
              <a:gd name="connsiteY17" fmla="*/ 1222681 h 1813579"/>
              <a:gd name="connsiteX18" fmla="*/ 3991260 w 6099817"/>
              <a:gd name="connsiteY18" fmla="*/ 619107 h 1813579"/>
              <a:gd name="connsiteX19" fmla="*/ 3957827 w 6099817"/>
              <a:gd name="connsiteY19" fmla="*/ 626898 h 1813579"/>
              <a:gd name="connsiteX20" fmla="*/ 3997820 w 6099817"/>
              <a:gd name="connsiteY20" fmla="*/ 798517 h 1813579"/>
              <a:gd name="connsiteX21" fmla="*/ 4031253 w 6099817"/>
              <a:gd name="connsiteY21" fmla="*/ 790726 h 1813579"/>
              <a:gd name="connsiteX22" fmla="*/ 4107299 w 6099817"/>
              <a:gd name="connsiteY22" fmla="*/ 748068 h 1813579"/>
              <a:gd name="connsiteX23" fmla="*/ 4119603 w 6099817"/>
              <a:gd name="connsiteY23" fmla="*/ 679401 h 1813579"/>
              <a:gd name="connsiteX24" fmla="*/ 4078330 w 6099817"/>
              <a:gd name="connsiteY24" fmla="*/ 623754 h 1813579"/>
              <a:gd name="connsiteX25" fmla="*/ 3991260 w 6099817"/>
              <a:gd name="connsiteY25" fmla="*/ 619107 h 1813579"/>
              <a:gd name="connsiteX26" fmla="*/ 5546591 w 6099817"/>
              <a:gd name="connsiteY26" fmla="*/ 251558 h 1813579"/>
              <a:gd name="connsiteX27" fmla="*/ 5408347 w 6099817"/>
              <a:gd name="connsiteY27" fmla="*/ 466855 h 1813579"/>
              <a:gd name="connsiteX28" fmla="*/ 5546591 w 6099817"/>
              <a:gd name="connsiteY28" fmla="*/ 466855 h 1813579"/>
              <a:gd name="connsiteX29" fmla="*/ 1470067 w 6099817"/>
              <a:gd name="connsiteY29" fmla="*/ 1062943 h 1813579"/>
              <a:gd name="connsiteX30" fmla="*/ 1662349 w 6099817"/>
              <a:gd name="connsiteY30" fmla="*/ 1075076 h 1813579"/>
              <a:gd name="connsiteX31" fmla="*/ 1819726 w 6099817"/>
              <a:gd name="connsiteY31" fmla="*/ 1186347 h 1813579"/>
              <a:gd name="connsiteX32" fmla="*/ 1889992 w 6099817"/>
              <a:gd name="connsiteY32" fmla="*/ 1328027 h 1813579"/>
              <a:gd name="connsiteX33" fmla="*/ 1871534 w 6099817"/>
              <a:gd name="connsiteY33" fmla="*/ 1542271 h 1813579"/>
              <a:gd name="connsiteX34" fmla="*/ 1735303 w 6099817"/>
              <a:gd name="connsiteY34" fmla="*/ 1707859 h 1813579"/>
              <a:gd name="connsiteX35" fmla="*/ 1630628 w 6099817"/>
              <a:gd name="connsiteY35" fmla="*/ 1751943 h 1813579"/>
              <a:gd name="connsiteX36" fmla="*/ 1366133 w 6099817"/>
              <a:gd name="connsiteY36" fmla="*/ 1813579 h 1813579"/>
              <a:gd name="connsiteX37" fmla="*/ 1205573 w 6099817"/>
              <a:gd name="connsiteY37" fmla="*/ 1124579 h 1813579"/>
              <a:gd name="connsiteX38" fmla="*/ 3746878 w 6099817"/>
              <a:gd name="connsiteY38" fmla="*/ 532370 h 1813579"/>
              <a:gd name="connsiteX39" fmla="*/ 4025506 w 6099817"/>
              <a:gd name="connsiteY39" fmla="*/ 467441 h 1813579"/>
              <a:gd name="connsiteX40" fmla="*/ 4223267 w 6099817"/>
              <a:gd name="connsiteY40" fmla="*/ 498520 h 1813579"/>
              <a:gd name="connsiteX41" fmla="*/ 4303063 w 6099817"/>
              <a:gd name="connsiteY41" fmla="*/ 626272 h 1813579"/>
              <a:gd name="connsiteX42" fmla="*/ 4282541 w 6099817"/>
              <a:gd name="connsiteY42" fmla="*/ 784854 h 1813579"/>
              <a:gd name="connsiteX43" fmla="*/ 4197929 w 6099817"/>
              <a:gd name="connsiteY43" fmla="*/ 855660 h 1813579"/>
              <a:gd name="connsiteX44" fmla="*/ 4480343 w 6099817"/>
              <a:gd name="connsiteY44" fmla="*/ 1087865 h 1813579"/>
              <a:gd name="connsiteX45" fmla="*/ 4257743 w 6099817"/>
              <a:gd name="connsiteY45" fmla="*/ 1139738 h 1813579"/>
              <a:gd name="connsiteX46" fmla="*/ 4024992 w 6099817"/>
              <a:gd name="connsiteY46" fmla="*/ 915118 h 1813579"/>
              <a:gd name="connsiteX47" fmla="*/ 4086628 w 6099817"/>
              <a:gd name="connsiteY47" fmla="*/ 1179613 h 1813579"/>
              <a:gd name="connsiteX48" fmla="*/ 3907438 w 6099817"/>
              <a:gd name="connsiteY48" fmla="*/ 1221370 h 1813579"/>
              <a:gd name="connsiteX49" fmla="*/ 4777601 w 6099817"/>
              <a:gd name="connsiteY49" fmla="*/ 292177 h 1813579"/>
              <a:gd name="connsiteX50" fmla="*/ 4994649 w 6099817"/>
              <a:gd name="connsiteY50" fmla="*/ 241598 h 1813579"/>
              <a:gd name="connsiteX51" fmla="*/ 4820113 w 6099817"/>
              <a:gd name="connsiteY51" fmla="*/ 659581 h 1813579"/>
              <a:gd name="connsiteX52" fmla="*/ 4897276 w 6099817"/>
              <a:gd name="connsiteY52" fmla="*/ 990705 h 1813579"/>
              <a:gd name="connsiteX53" fmla="*/ 4718084 w 6099817"/>
              <a:gd name="connsiteY53" fmla="*/ 1032463 h 1813579"/>
              <a:gd name="connsiteX54" fmla="*/ 4640921 w 6099817"/>
              <a:gd name="connsiteY54" fmla="*/ 701339 h 1813579"/>
              <a:gd name="connsiteX55" fmla="*/ 4308173 w 6099817"/>
              <a:gd name="connsiteY55" fmla="*/ 401570 h 1813579"/>
              <a:gd name="connsiteX56" fmla="*/ 4522192 w 6099817"/>
              <a:gd name="connsiteY56" fmla="*/ 351696 h 1813579"/>
              <a:gd name="connsiteX57" fmla="*/ 4696177 w 6099817"/>
              <a:gd name="connsiteY57" fmla="*/ 509119 h 1813579"/>
              <a:gd name="connsiteX58" fmla="*/ 3667070 w 6099817"/>
              <a:gd name="connsiteY58" fmla="*/ 550968 h 1813579"/>
              <a:gd name="connsiteX59" fmla="*/ 3701887 w 6099817"/>
              <a:gd name="connsiteY59" fmla="*/ 700376 h 1813579"/>
              <a:gd name="connsiteX60" fmla="*/ 3553486 w 6099817"/>
              <a:gd name="connsiteY60" fmla="*/ 734959 h 1813579"/>
              <a:gd name="connsiteX61" fmla="*/ 3679230 w 6099817"/>
              <a:gd name="connsiteY61" fmla="*/ 1274551 h 1813579"/>
              <a:gd name="connsiteX62" fmla="*/ 3500040 w 6099817"/>
              <a:gd name="connsiteY62" fmla="*/ 1316308 h 1813579"/>
              <a:gd name="connsiteX63" fmla="*/ 3374296 w 6099817"/>
              <a:gd name="connsiteY63" fmla="*/ 776715 h 1813579"/>
              <a:gd name="connsiteX64" fmla="*/ 3228421 w 6099817"/>
              <a:gd name="connsiteY64" fmla="*/ 810709 h 1813579"/>
              <a:gd name="connsiteX65" fmla="*/ 3193604 w 6099817"/>
              <a:gd name="connsiteY65" fmla="*/ 661302 h 1813579"/>
              <a:gd name="connsiteX66" fmla="*/ 2102644 w 6099817"/>
              <a:gd name="connsiteY66" fmla="*/ 915531 h 1813579"/>
              <a:gd name="connsiteX67" fmla="*/ 2189491 w 6099817"/>
              <a:gd name="connsiteY67" fmla="*/ 1288212 h 1813579"/>
              <a:gd name="connsiteX68" fmla="*/ 2206636 w 6099817"/>
              <a:gd name="connsiteY68" fmla="*/ 1354927 h 1813579"/>
              <a:gd name="connsiteX69" fmla="*/ 2293539 w 6099817"/>
              <a:gd name="connsiteY69" fmla="*/ 1437818 h 1813579"/>
              <a:gd name="connsiteX70" fmla="*/ 2349747 w 6099817"/>
              <a:gd name="connsiteY70" fmla="*/ 1436952 h 1813579"/>
              <a:gd name="connsiteX71" fmla="*/ 2437985 w 6099817"/>
              <a:gd name="connsiteY71" fmla="*/ 1368004 h 1813579"/>
              <a:gd name="connsiteX72" fmla="*/ 2432283 w 6099817"/>
              <a:gd name="connsiteY72" fmla="*/ 1231634 h 1813579"/>
              <a:gd name="connsiteX73" fmla="*/ 2345436 w 6099817"/>
              <a:gd name="connsiteY73" fmla="*/ 858953 h 1813579"/>
              <a:gd name="connsiteX74" fmla="*/ 2524626 w 6099817"/>
              <a:gd name="connsiteY74" fmla="*/ 817196 h 1813579"/>
              <a:gd name="connsiteX75" fmla="*/ 2617198 w 6099817"/>
              <a:gd name="connsiteY75" fmla="*/ 1214443 h 1813579"/>
              <a:gd name="connsiteX76" fmla="*/ 2631805 w 6099817"/>
              <a:gd name="connsiteY76" fmla="*/ 1322795 h 1813579"/>
              <a:gd name="connsiteX77" fmla="*/ 2586036 w 6099817"/>
              <a:gd name="connsiteY77" fmla="*/ 1464376 h 1813579"/>
              <a:gd name="connsiteX78" fmla="*/ 2380390 w 6099817"/>
              <a:gd name="connsiteY78" fmla="*/ 1595849 h 1813579"/>
              <a:gd name="connsiteX79" fmla="*/ 2138464 w 6099817"/>
              <a:gd name="connsiteY79" fmla="*/ 1567078 h 1813579"/>
              <a:gd name="connsiteX80" fmla="*/ 2055598 w 6099817"/>
              <a:gd name="connsiteY80" fmla="*/ 1474100 h 1813579"/>
              <a:gd name="connsiteX81" fmla="*/ 2016028 w 6099817"/>
              <a:gd name="connsiteY81" fmla="*/ 1354536 h 1813579"/>
              <a:gd name="connsiteX82" fmla="*/ 1923455 w 6099817"/>
              <a:gd name="connsiteY82" fmla="*/ 957288 h 1813579"/>
              <a:gd name="connsiteX83" fmla="*/ 2897352 w 6099817"/>
              <a:gd name="connsiteY83" fmla="*/ 712775 h 1813579"/>
              <a:gd name="connsiteX84" fmla="*/ 3128971 w 6099817"/>
              <a:gd name="connsiteY84" fmla="*/ 717872 h 1813579"/>
              <a:gd name="connsiteX85" fmla="*/ 3089758 w 6099817"/>
              <a:gd name="connsiteY85" fmla="*/ 873889 h 1813579"/>
              <a:gd name="connsiteX86" fmla="*/ 2960633 w 6099817"/>
              <a:gd name="connsiteY86" fmla="*/ 855553 h 1813579"/>
              <a:gd name="connsiteX87" fmla="*/ 2912438 w 6099817"/>
              <a:gd name="connsiteY87" fmla="*/ 882273 h 1813579"/>
              <a:gd name="connsiteX88" fmla="*/ 2897023 w 6099817"/>
              <a:gd name="connsiteY88" fmla="*/ 932872 h 1813579"/>
              <a:gd name="connsiteX89" fmla="*/ 2941874 w 6099817"/>
              <a:gd name="connsiteY89" fmla="*/ 972087 h 1813579"/>
              <a:gd name="connsiteX90" fmla="*/ 3040209 w 6099817"/>
              <a:gd name="connsiteY90" fmla="*/ 982291 h 1813579"/>
              <a:gd name="connsiteX91" fmla="*/ 3194086 w 6099817"/>
              <a:gd name="connsiteY91" fmla="*/ 1029552 h 1813579"/>
              <a:gd name="connsiteX92" fmla="*/ 3255003 w 6099817"/>
              <a:gd name="connsiteY92" fmla="*/ 1133099 h 1813579"/>
              <a:gd name="connsiteX93" fmla="*/ 3154665 w 6099817"/>
              <a:gd name="connsiteY93" fmla="*/ 1396767 h 1813579"/>
              <a:gd name="connsiteX94" fmla="*/ 3043937 w 6099817"/>
              <a:gd name="connsiteY94" fmla="*/ 1442285 h 1813579"/>
              <a:gd name="connsiteX95" fmla="*/ 2785943 w 6099817"/>
              <a:gd name="connsiteY95" fmla="*/ 1419919 h 1813579"/>
              <a:gd name="connsiteX96" fmla="*/ 2829025 w 6099817"/>
              <a:gd name="connsiteY96" fmla="*/ 1257678 h 1813579"/>
              <a:gd name="connsiteX97" fmla="*/ 3004395 w 6099817"/>
              <a:gd name="connsiteY97" fmla="*/ 1293977 h 1813579"/>
              <a:gd name="connsiteX98" fmla="*/ 3059777 w 6099817"/>
              <a:gd name="connsiteY98" fmla="*/ 1263866 h 1813579"/>
              <a:gd name="connsiteX99" fmla="*/ 3075979 w 6099817"/>
              <a:gd name="connsiteY99" fmla="*/ 1205260 h 1813579"/>
              <a:gd name="connsiteX100" fmla="*/ 3032747 w 6099817"/>
              <a:gd name="connsiteY100" fmla="*/ 1161577 h 1813579"/>
              <a:gd name="connsiteX101" fmla="*/ 2947125 w 6099817"/>
              <a:gd name="connsiteY101" fmla="*/ 1148733 h 1813579"/>
              <a:gd name="connsiteX102" fmla="*/ 2856848 w 6099817"/>
              <a:gd name="connsiteY102" fmla="*/ 1141069 h 1813579"/>
              <a:gd name="connsiteX103" fmla="*/ 2803987 w 6099817"/>
              <a:gd name="connsiteY103" fmla="*/ 1124682 h 1813579"/>
              <a:gd name="connsiteX104" fmla="*/ 2716918 w 6099817"/>
              <a:gd name="connsiteY104" fmla="*/ 1000395 h 1813579"/>
              <a:gd name="connsiteX105" fmla="*/ 2736948 w 6099817"/>
              <a:gd name="connsiteY105" fmla="*/ 828294 h 1813579"/>
              <a:gd name="connsiteX106" fmla="*/ 2897352 w 6099817"/>
              <a:gd name="connsiteY106" fmla="*/ 712775 h 1813579"/>
              <a:gd name="connsiteX107" fmla="*/ 5546591 w 6099817"/>
              <a:gd name="connsiteY107" fmla="*/ 0 h 1813579"/>
              <a:gd name="connsiteX108" fmla="*/ 5699187 w 6099817"/>
              <a:gd name="connsiteY108" fmla="*/ 0 h 1813579"/>
              <a:gd name="connsiteX109" fmla="*/ 5699187 w 6099817"/>
              <a:gd name="connsiteY109" fmla="*/ 466856 h 1813579"/>
              <a:gd name="connsiteX110" fmla="*/ 5779264 w 6099817"/>
              <a:gd name="connsiteY110" fmla="*/ 466855 h 1813579"/>
              <a:gd name="connsiteX111" fmla="*/ 5724118 w 6099817"/>
              <a:gd name="connsiteY111" fmla="*/ 602080 h 1813579"/>
              <a:gd name="connsiteX112" fmla="*/ 5699187 w 6099817"/>
              <a:gd name="connsiteY112" fmla="*/ 602080 h 1813579"/>
              <a:gd name="connsiteX113" fmla="*/ 5699187 w 6099817"/>
              <a:gd name="connsiteY113" fmla="*/ 705574 h 1813579"/>
              <a:gd name="connsiteX114" fmla="*/ 5546591 w 6099817"/>
              <a:gd name="connsiteY114" fmla="*/ 705574 h 1813579"/>
              <a:gd name="connsiteX115" fmla="*/ 5546591 w 6099817"/>
              <a:gd name="connsiteY115" fmla="*/ 602080 h 1813579"/>
              <a:gd name="connsiteX116" fmla="*/ 5254995 w 6099817"/>
              <a:gd name="connsiteY116" fmla="*/ 602080 h 1813579"/>
              <a:gd name="connsiteX117" fmla="*/ 5254995 w 6099817"/>
              <a:gd name="connsiteY117" fmla="*/ 478944 h 1813579"/>
              <a:gd name="connsiteX118" fmla="*/ 434793 w 6099817"/>
              <a:gd name="connsiteY118" fmla="*/ 805520 h 1813579"/>
              <a:gd name="connsiteX119" fmla="*/ 616970 w 6099817"/>
              <a:gd name="connsiteY119" fmla="*/ 831282 h 1813579"/>
              <a:gd name="connsiteX120" fmla="*/ 891481 w 6099817"/>
              <a:gd name="connsiteY120" fmla="*/ 1307176 h 1813579"/>
              <a:gd name="connsiteX121" fmla="*/ 952077 w 6099817"/>
              <a:gd name="connsiteY121" fmla="*/ 878670 h 1813579"/>
              <a:gd name="connsiteX122" fmla="*/ 1134256 w 6099817"/>
              <a:gd name="connsiteY122" fmla="*/ 904433 h 1813579"/>
              <a:gd name="connsiteX123" fmla="*/ 1035198 w 6099817"/>
              <a:gd name="connsiteY123" fmla="*/ 1604924 h 1813579"/>
              <a:gd name="connsiteX124" fmla="*/ 853019 w 6099817"/>
              <a:gd name="connsiteY124" fmla="*/ 1579162 h 1813579"/>
              <a:gd name="connsiteX125" fmla="*/ 578581 w 6099817"/>
              <a:gd name="connsiteY125" fmla="*/ 1102753 h 1813579"/>
              <a:gd name="connsiteX126" fmla="*/ 517912 w 6099817"/>
              <a:gd name="connsiteY126" fmla="*/ 1531774 h 1813579"/>
              <a:gd name="connsiteX127" fmla="*/ 335735 w 6099817"/>
              <a:gd name="connsiteY127" fmla="*/ 1506012 h 1813579"/>
              <a:gd name="connsiteX128" fmla="*/ 99058 w 6099817"/>
              <a:gd name="connsiteY128" fmla="*/ 758043 h 1813579"/>
              <a:gd name="connsiteX129" fmla="*/ 281236 w 6099817"/>
              <a:gd name="connsiteY129" fmla="*/ 783805 h 1813579"/>
              <a:gd name="connsiteX130" fmla="*/ 182178 w 6099817"/>
              <a:gd name="connsiteY130" fmla="*/ 1484297 h 1813579"/>
              <a:gd name="connsiteX131" fmla="*/ 0 w 6099817"/>
              <a:gd name="connsiteY131" fmla="*/ 1458535 h 181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9817" h="1813579">
                <a:moveTo>
                  <a:pt x="5972478" y="542899"/>
                </a:moveTo>
                <a:cubicBezTo>
                  <a:pt x="5983539" y="538538"/>
                  <a:pt x="5995642" y="536358"/>
                  <a:pt x="6008787" y="536357"/>
                </a:cubicBezTo>
                <a:cubicBezTo>
                  <a:pt x="6034079" y="536357"/>
                  <a:pt x="6055574" y="545079"/>
                  <a:pt x="6073272" y="562525"/>
                </a:cubicBezTo>
                <a:cubicBezTo>
                  <a:pt x="6090970" y="579971"/>
                  <a:pt x="6099817" y="601339"/>
                  <a:pt x="6099817" y="626631"/>
                </a:cubicBezTo>
                <a:cubicBezTo>
                  <a:pt x="6099817" y="651914"/>
                  <a:pt x="6090970" y="673405"/>
                  <a:pt x="6073271" y="691109"/>
                </a:cubicBezTo>
                <a:cubicBezTo>
                  <a:pt x="6055574" y="708810"/>
                  <a:pt x="6034079" y="717660"/>
                  <a:pt x="6008787" y="717660"/>
                </a:cubicBezTo>
                <a:cubicBezTo>
                  <a:pt x="5982496" y="717660"/>
                  <a:pt x="5960376" y="708810"/>
                  <a:pt x="5942423" y="691108"/>
                </a:cubicBezTo>
                <a:cubicBezTo>
                  <a:pt x="5924469" y="673405"/>
                  <a:pt x="5915494" y="651914"/>
                  <a:pt x="5915494" y="626631"/>
                </a:cubicBezTo>
                <a:cubicBezTo>
                  <a:pt x="5915494" y="601339"/>
                  <a:pt x="5924469" y="579971"/>
                  <a:pt x="5942423" y="562525"/>
                </a:cubicBezTo>
                <a:cubicBezTo>
                  <a:pt x="5951400" y="553802"/>
                  <a:pt x="5961418" y="547260"/>
                  <a:pt x="5972478" y="542899"/>
                </a:cubicBezTo>
                <a:close/>
                <a:moveTo>
                  <a:pt x="1460552" y="1222681"/>
                </a:moveTo>
                <a:lnTo>
                  <a:pt x="1419580" y="1232230"/>
                </a:lnTo>
                <a:lnTo>
                  <a:pt x="1510505" y="1622414"/>
                </a:lnTo>
                <a:lnTo>
                  <a:pt x="1551478" y="1612866"/>
                </a:lnTo>
                <a:cubicBezTo>
                  <a:pt x="1621956" y="1596441"/>
                  <a:pt x="1669266" y="1560695"/>
                  <a:pt x="1693407" y="1505626"/>
                </a:cubicBezTo>
                <a:cubicBezTo>
                  <a:pt x="1711715" y="1463654"/>
                  <a:pt x="1715327" y="1418883"/>
                  <a:pt x="1704242" y="1371313"/>
                </a:cubicBezTo>
                <a:cubicBezTo>
                  <a:pt x="1693157" y="1323745"/>
                  <a:pt x="1670164" y="1285350"/>
                  <a:pt x="1635267" y="1256132"/>
                </a:cubicBezTo>
                <a:cubicBezTo>
                  <a:pt x="1588933" y="1217488"/>
                  <a:pt x="1530692" y="1206337"/>
                  <a:pt x="1460552" y="1222681"/>
                </a:cubicBezTo>
                <a:close/>
                <a:moveTo>
                  <a:pt x="3991260" y="619107"/>
                </a:moveTo>
                <a:lnTo>
                  <a:pt x="3957827" y="626898"/>
                </a:lnTo>
                <a:lnTo>
                  <a:pt x="3997820" y="798517"/>
                </a:lnTo>
                <a:lnTo>
                  <a:pt x="4031253" y="790726"/>
                </a:lnTo>
                <a:cubicBezTo>
                  <a:pt x="4069078" y="781912"/>
                  <a:pt x="4094427" y="767692"/>
                  <a:pt x="4107299" y="748068"/>
                </a:cubicBezTo>
                <a:cubicBezTo>
                  <a:pt x="4121209" y="726782"/>
                  <a:pt x="4125310" y="703894"/>
                  <a:pt x="4119603" y="679401"/>
                </a:cubicBezTo>
                <a:cubicBezTo>
                  <a:pt x="4113896" y="654910"/>
                  <a:pt x="4100138" y="636361"/>
                  <a:pt x="4078330" y="623754"/>
                </a:cubicBezTo>
                <a:cubicBezTo>
                  <a:pt x="4057767" y="611921"/>
                  <a:pt x="4028744" y="610372"/>
                  <a:pt x="3991260" y="619107"/>
                </a:cubicBezTo>
                <a:close/>
                <a:moveTo>
                  <a:pt x="5546591" y="251558"/>
                </a:moveTo>
                <a:lnTo>
                  <a:pt x="5408347" y="466855"/>
                </a:lnTo>
                <a:lnTo>
                  <a:pt x="5546591" y="466855"/>
                </a:lnTo>
                <a:close/>
                <a:moveTo>
                  <a:pt x="1470067" y="1062943"/>
                </a:moveTo>
                <a:cubicBezTo>
                  <a:pt x="1534677" y="1047886"/>
                  <a:pt x="1598770" y="1051930"/>
                  <a:pt x="1662349" y="1075076"/>
                </a:cubicBezTo>
                <a:cubicBezTo>
                  <a:pt x="1724682" y="1097448"/>
                  <a:pt x="1777141" y="1134539"/>
                  <a:pt x="1819726" y="1186347"/>
                </a:cubicBezTo>
                <a:cubicBezTo>
                  <a:pt x="1854573" y="1229314"/>
                  <a:pt x="1877995" y="1276541"/>
                  <a:pt x="1889992" y="1328027"/>
                </a:cubicBezTo>
                <a:cubicBezTo>
                  <a:pt x="1906696" y="1399703"/>
                  <a:pt x="1900543" y="1471119"/>
                  <a:pt x="1871534" y="1542271"/>
                </a:cubicBezTo>
                <a:cubicBezTo>
                  <a:pt x="1842528" y="1613424"/>
                  <a:pt x="1797116" y="1668620"/>
                  <a:pt x="1735303" y="1707859"/>
                </a:cubicBezTo>
                <a:cubicBezTo>
                  <a:pt x="1702535" y="1728622"/>
                  <a:pt x="1667643" y="1743317"/>
                  <a:pt x="1630628" y="1751943"/>
                </a:cubicBezTo>
                <a:lnTo>
                  <a:pt x="1366133" y="1813579"/>
                </a:lnTo>
                <a:lnTo>
                  <a:pt x="1205573" y="1124579"/>
                </a:lnTo>
                <a:close/>
                <a:moveTo>
                  <a:pt x="3746878" y="532370"/>
                </a:moveTo>
                <a:lnTo>
                  <a:pt x="4025506" y="467441"/>
                </a:lnTo>
                <a:cubicBezTo>
                  <a:pt x="4106942" y="448463"/>
                  <a:pt x="4172861" y="458823"/>
                  <a:pt x="4223267" y="498520"/>
                </a:cubicBezTo>
                <a:cubicBezTo>
                  <a:pt x="4264073" y="530520"/>
                  <a:pt x="4290672" y="573103"/>
                  <a:pt x="4303063" y="626272"/>
                </a:cubicBezTo>
                <a:cubicBezTo>
                  <a:pt x="4317256" y="687180"/>
                  <a:pt x="4310416" y="740041"/>
                  <a:pt x="4282541" y="784854"/>
                </a:cubicBezTo>
                <a:cubicBezTo>
                  <a:pt x="4264733" y="813482"/>
                  <a:pt x="4236530" y="837085"/>
                  <a:pt x="4197929" y="855660"/>
                </a:cubicBezTo>
                <a:lnTo>
                  <a:pt x="4480343" y="1087865"/>
                </a:lnTo>
                <a:lnTo>
                  <a:pt x="4257743" y="1139738"/>
                </a:lnTo>
                <a:lnTo>
                  <a:pt x="4024992" y="915118"/>
                </a:lnTo>
                <a:lnTo>
                  <a:pt x="4086628" y="1179613"/>
                </a:lnTo>
                <a:lnTo>
                  <a:pt x="3907438" y="1221370"/>
                </a:lnTo>
                <a:close/>
                <a:moveTo>
                  <a:pt x="4777601" y="292177"/>
                </a:moveTo>
                <a:lnTo>
                  <a:pt x="4994649" y="241598"/>
                </a:lnTo>
                <a:lnTo>
                  <a:pt x="4820113" y="659581"/>
                </a:lnTo>
                <a:lnTo>
                  <a:pt x="4897276" y="990705"/>
                </a:lnTo>
                <a:lnTo>
                  <a:pt x="4718084" y="1032463"/>
                </a:lnTo>
                <a:lnTo>
                  <a:pt x="4640921" y="701339"/>
                </a:lnTo>
                <a:lnTo>
                  <a:pt x="4308173" y="401570"/>
                </a:lnTo>
                <a:lnTo>
                  <a:pt x="4522192" y="351696"/>
                </a:lnTo>
                <a:lnTo>
                  <a:pt x="4696177" y="509119"/>
                </a:lnTo>
                <a:close/>
                <a:moveTo>
                  <a:pt x="3667070" y="550968"/>
                </a:moveTo>
                <a:lnTo>
                  <a:pt x="3701887" y="700376"/>
                </a:lnTo>
                <a:lnTo>
                  <a:pt x="3553486" y="734959"/>
                </a:lnTo>
                <a:lnTo>
                  <a:pt x="3679230" y="1274551"/>
                </a:lnTo>
                <a:lnTo>
                  <a:pt x="3500040" y="1316308"/>
                </a:lnTo>
                <a:lnTo>
                  <a:pt x="3374296" y="776715"/>
                </a:lnTo>
                <a:lnTo>
                  <a:pt x="3228421" y="810709"/>
                </a:lnTo>
                <a:lnTo>
                  <a:pt x="3193604" y="661302"/>
                </a:lnTo>
                <a:close/>
                <a:moveTo>
                  <a:pt x="2102644" y="915531"/>
                </a:moveTo>
                <a:lnTo>
                  <a:pt x="2189491" y="1288212"/>
                </a:lnTo>
                <a:cubicBezTo>
                  <a:pt x="2196463" y="1318128"/>
                  <a:pt x="2202179" y="1340368"/>
                  <a:pt x="2206636" y="1354927"/>
                </a:cubicBezTo>
                <a:cubicBezTo>
                  <a:pt x="2220892" y="1400876"/>
                  <a:pt x="2249859" y="1428507"/>
                  <a:pt x="2293539" y="1437818"/>
                </a:cubicBezTo>
                <a:cubicBezTo>
                  <a:pt x="2311493" y="1441789"/>
                  <a:pt x="2330229" y="1441501"/>
                  <a:pt x="2349747" y="1436952"/>
                </a:cubicBezTo>
                <a:cubicBezTo>
                  <a:pt x="2393493" y="1426758"/>
                  <a:pt x="2422905" y="1403775"/>
                  <a:pt x="2437985" y="1368004"/>
                </a:cubicBezTo>
                <a:cubicBezTo>
                  <a:pt x="2449225" y="1341635"/>
                  <a:pt x="2447324" y="1296177"/>
                  <a:pt x="2432283" y="1231634"/>
                </a:cubicBezTo>
                <a:lnTo>
                  <a:pt x="2345436" y="858953"/>
                </a:lnTo>
                <a:lnTo>
                  <a:pt x="2524626" y="817196"/>
                </a:lnTo>
                <a:lnTo>
                  <a:pt x="2617198" y="1214443"/>
                </a:lnTo>
                <a:cubicBezTo>
                  <a:pt x="2626844" y="1255833"/>
                  <a:pt x="2631712" y="1291951"/>
                  <a:pt x="2631805" y="1322795"/>
                </a:cubicBezTo>
                <a:cubicBezTo>
                  <a:pt x="2631958" y="1370656"/>
                  <a:pt x="2616702" y="1417849"/>
                  <a:pt x="2586036" y="1464376"/>
                </a:cubicBezTo>
                <a:cubicBezTo>
                  <a:pt x="2542487" y="1530225"/>
                  <a:pt x="2473938" y="1574048"/>
                  <a:pt x="2380390" y="1595849"/>
                </a:cubicBezTo>
                <a:cubicBezTo>
                  <a:pt x="2285158" y="1618041"/>
                  <a:pt x="2204516" y="1608452"/>
                  <a:pt x="2138464" y="1567078"/>
                </a:cubicBezTo>
                <a:cubicBezTo>
                  <a:pt x="2103611" y="1545399"/>
                  <a:pt x="2075988" y="1514406"/>
                  <a:pt x="2055598" y="1474100"/>
                </a:cubicBezTo>
                <a:cubicBezTo>
                  <a:pt x="2041137" y="1445540"/>
                  <a:pt x="2027947" y="1405684"/>
                  <a:pt x="2016028" y="1354536"/>
                </a:cubicBezTo>
                <a:lnTo>
                  <a:pt x="1923455" y="957288"/>
                </a:lnTo>
                <a:close/>
                <a:moveTo>
                  <a:pt x="2897352" y="712775"/>
                </a:moveTo>
                <a:cubicBezTo>
                  <a:pt x="2971721" y="695444"/>
                  <a:pt x="3048928" y="697143"/>
                  <a:pt x="3128971" y="717872"/>
                </a:cubicBezTo>
                <a:lnTo>
                  <a:pt x="3089758" y="873889"/>
                </a:lnTo>
                <a:cubicBezTo>
                  <a:pt x="3043488" y="852386"/>
                  <a:pt x="3000447" y="846274"/>
                  <a:pt x="2960633" y="855553"/>
                </a:cubicBezTo>
                <a:cubicBezTo>
                  <a:pt x="2941406" y="860033"/>
                  <a:pt x="2925340" y="868941"/>
                  <a:pt x="2912438" y="882273"/>
                </a:cubicBezTo>
                <a:cubicBezTo>
                  <a:pt x="2897831" y="897430"/>
                  <a:pt x="2892694" y="914297"/>
                  <a:pt x="2897023" y="932872"/>
                </a:cubicBezTo>
                <a:cubicBezTo>
                  <a:pt x="2901272" y="951106"/>
                  <a:pt x="2916221" y="964180"/>
                  <a:pt x="2941874" y="972087"/>
                </a:cubicBezTo>
                <a:cubicBezTo>
                  <a:pt x="2953407" y="975814"/>
                  <a:pt x="2986187" y="979215"/>
                  <a:pt x="3040209" y="982291"/>
                </a:cubicBezTo>
                <a:cubicBezTo>
                  <a:pt x="3107902" y="986053"/>
                  <a:pt x="3159192" y="1001807"/>
                  <a:pt x="3194086" y="1029552"/>
                </a:cubicBezTo>
                <a:cubicBezTo>
                  <a:pt x="3224098" y="1053103"/>
                  <a:pt x="3244405" y="1087618"/>
                  <a:pt x="3255003" y="1133099"/>
                </a:cubicBezTo>
                <a:cubicBezTo>
                  <a:pt x="3282166" y="1249663"/>
                  <a:pt x="3248720" y="1337552"/>
                  <a:pt x="3154665" y="1396767"/>
                </a:cubicBezTo>
                <a:cubicBezTo>
                  <a:pt x="3121900" y="1417545"/>
                  <a:pt x="3084991" y="1432718"/>
                  <a:pt x="3043937" y="1442285"/>
                </a:cubicBezTo>
                <a:cubicBezTo>
                  <a:pt x="2957790" y="1462359"/>
                  <a:pt x="2871794" y="1454906"/>
                  <a:pt x="2785943" y="1419919"/>
                </a:cubicBezTo>
                <a:lnTo>
                  <a:pt x="2829025" y="1257678"/>
                </a:lnTo>
                <a:cubicBezTo>
                  <a:pt x="2894347" y="1293899"/>
                  <a:pt x="2952803" y="1306000"/>
                  <a:pt x="3004395" y="1293977"/>
                </a:cubicBezTo>
                <a:cubicBezTo>
                  <a:pt x="3027661" y="1288555"/>
                  <a:pt x="3046123" y="1278518"/>
                  <a:pt x="3059777" y="1263866"/>
                </a:cubicBezTo>
                <a:cubicBezTo>
                  <a:pt x="3075807" y="1247231"/>
                  <a:pt x="3081207" y="1227697"/>
                  <a:pt x="3075979" y="1205260"/>
                </a:cubicBezTo>
                <a:cubicBezTo>
                  <a:pt x="3071226" y="1184864"/>
                  <a:pt x="3056815" y="1170304"/>
                  <a:pt x="3032747" y="1161577"/>
                </a:cubicBezTo>
                <a:cubicBezTo>
                  <a:pt x="3014863" y="1154990"/>
                  <a:pt x="2986323" y="1150711"/>
                  <a:pt x="2947125" y="1148733"/>
                </a:cubicBezTo>
                <a:cubicBezTo>
                  <a:pt x="2899578" y="1145994"/>
                  <a:pt x="2869486" y="1143440"/>
                  <a:pt x="2856848" y="1141069"/>
                </a:cubicBezTo>
                <a:cubicBezTo>
                  <a:pt x="2836844" y="1137581"/>
                  <a:pt x="2819224" y="1132117"/>
                  <a:pt x="2803987" y="1124682"/>
                </a:cubicBezTo>
                <a:cubicBezTo>
                  <a:pt x="2760194" y="1102995"/>
                  <a:pt x="2731172" y="1061566"/>
                  <a:pt x="2716918" y="1000395"/>
                </a:cubicBezTo>
                <a:cubicBezTo>
                  <a:pt x="2702035" y="936533"/>
                  <a:pt x="2708712" y="879165"/>
                  <a:pt x="2736948" y="828294"/>
                </a:cubicBezTo>
                <a:cubicBezTo>
                  <a:pt x="2769852" y="768532"/>
                  <a:pt x="2823320" y="730027"/>
                  <a:pt x="2897352" y="712775"/>
                </a:cubicBezTo>
                <a:close/>
                <a:moveTo>
                  <a:pt x="5546591" y="0"/>
                </a:moveTo>
                <a:lnTo>
                  <a:pt x="5699187" y="0"/>
                </a:lnTo>
                <a:lnTo>
                  <a:pt x="5699187" y="466856"/>
                </a:lnTo>
                <a:lnTo>
                  <a:pt x="5779264" y="466855"/>
                </a:lnTo>
                <a:lnTo>
                  <a:pt x="5724118" y="602080"/>
                </a:lnTo>
                <a:lnTo>
                  <a:pt x="5699187" y="602080"/>
                </a:lnTo>
                <a:lnTo>
                  <a:pt x="5699187" y="705574"/>
                </a:lnTo>
                <a:lnTo>
                  <a:pt x="5546591" y="705574"/>
                </a:lnTo>
                <a:lnTo>
                  <a:pt x="5546591" y="602080"/>
                </a:lnTo>
                <a:lnTo>
                  <a:pt x="5254995" y="602080"/>
                </a:lnTo>
                <a:lnTo>
                  <a:pt x="5254995" y="478944"/>
                </a:lnTo>
                <a:close/>
                <a:moveTo>
                  <a:pt x="434793" y="805520"/>
                </a:moveTo>
                <a:lnTo>
                  <a:pt x="616970" y="831282"/>
                </a:lnTo>
                <a:lnTo>
                  <a:pt x="891481" y="1307176"/>
                </a:lnTo>
                <a:lnTo>
                  <a:pt x="952077" y="878670"/>
                </a:lnTo>
                <a:lnTo>
                  <a:pt x="1134256" y="904433"/>
                </a:lnTo>
                <a:lnTo>
                  <a:pt x="1035198" y="1604924"/>
                </a:lnTo>
                <a:lnTo>
                  <a:pt x="853019" y="1579162"/>
                </a:lnTo>
                <a:lnTo>
                  <a:pt x="578581" y="1102753"/>
                </a:lnTo>
                <a:lnTo>
                  <a:pt x="517912" y="1531774"/>
                </a:lnTo>
                <a:lnTo>
                  <a:pt x="335735" y="1506012"/>
                </a:lnTo>
                <a:close/>
                <a:moveTo>
                  <a:pt x="99058" y="758043"/>
                </a:moveTo>
                <a:lnTo>
                  <a:pt x="281236" y="783805"/>
                </a:lnTo>
                <a:lnTo>
                  <a:pt x="182178" y="1484297"/>
                </a:lnTo>
                <a:lnTo>
                  <a:pt x="0" y="145853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xmlns="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xmlns="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xmlns="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xmlns="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xmlns="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xmlns="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xmlns="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47F0C09-935A-4A9F-9D9B-75F670BC2EFB}"/>
              </a:ext>
            </a:extLst>
          </p:cNvPr>
          <p:cNvSpPr txBox="1"/>
          <p:nvPr/>
        </p:nvSpPr>
        <p:spPr>
          <a:xfrm>
            <a:off x="-722573" y="4234918"/>
            <a:ext cx="1219200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 err="1" smtClean="0">
                <a:solidFill>
                  <a:schemeClr val="bg1"/>
                </a:solidFill>
              </a:rPr>
              <a:t>Hasim</a:t>
            </a:r>
            <a:r>
              <a:rPr lang="en-US" altLang="ko-KR" sz="3200" dirty="0" smtClean="0">
                <a:solidFill>
                  <a:schemeClr val="bg1"/>
                </a:solidFill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</a:rPr>
              <a:t>mahmudi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2154231016</a:t>
            </a:r>
          </a:p>
          <a:p>
            <a:pPr algn="ctr"/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BIOKIMIA</a:t>
            </a:r>
          </a:p>
          <a:p>
            <a:pPr algn="ctr"/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xmlns="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xmlns="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xmlns="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xmlns="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xmlns="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xmlns="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CB848E-1D16-4F7F-919F-6A9FB17B8BC0}"/>
              </a:ext>
            </a:extLst>
          </p:cNvPr>
          <p:cNvSpPr/>
          <p:nvPr/>
        </p:nvSpPr>
        <p:spPr>
          <a:xfrm>
            <a:off x="147" y="3550806"/>
            <a:ext cx="12192000" cy="1587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senyawa</a:t>
            </a:r>
            <a:r>
              <a:rPr lang="en-US" sz="2800" dirty="0"/>
              <a:t> </a:t>
            </a:r>
            <a:r>
              <a:rPr lang="en-US" sz="2800" dirty="0" err="1"/>
              <a:t>karbohidrat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gula</a:t>
            </a:r>
            <a:r>
              <a:rPr lang="en-US" sz="2800" dirty="0"/>
              <a:t> yang paling </a:t>
            </a:r>
            <a:r>
              <a:rPr lang="en-US" sz="2800" dirty="0" err="1" smtClean="0"/>
              <a:t>sederhana</a:t>
            </a:r>
            <a:r>
              <a:rPr lang="en-US" sz="2800" dirty="0"/>
              <a:t>  .</a:t>
            </a:r>
            <a:r>
              <a:rPr lang="en-US" sz="2800" dirty="0" err="1"/>
              <a:t>Gugus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yang </a:t>
            </a:r>
            <a:r>
              <a:rPr lang="en-US" sz="2800" dirty="0" err="1"/>
              <a:t>menyusun</a:t>
            </a:r>
            <a:r>
              <a:rPr lang="en-US" sz="2800" dirty="0"/>
              <a:t> </a:t>
            </a:r>
            <a:r>
              <a:rPr lang="en-US" sz="2800" dirty="0" err="1"/>
              <a:t>monosakarida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unit </a:t>
            </a:r>
            <a:r>
              <a:rPr lang="en-US" sz="2800" dirty="0" err="1"/>
              <a:t>aldehid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keton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xmlns="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xmlns="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xmlns="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xmlns="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xmlns="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xmlns="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xmlns="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xmlns="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xmlns="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F63D451-1BEB-40CE-BFCD-540A5DD08F48}"/>
              </a:ext>
            </a:extLst>
          </p:cNvPr>
          <p:cNvGrpSpPr/>
          <p:nvPr/>
        </p:nvGrpSpPr>
        <p:grpSpPr>
          <a:xfrm>
            <a:off x="6334025" y="1900682"/>
            <a:ext cx="773065" cy="771576"/>
            <a:chOff x="7167944" y="1624190"/>
            <a:chExt cx="2677919" cy="2672764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032EB02-FC35-4D54-8996-33EBC586C22E}"/>
                </a:ext>
              </a:extLst>
            </p:cNvPr>
            <p:cNvSpPr/>
            <p:nvPr/>
          </p:nvSpPr>
          <p:spPr>
            <a:xfrm>
              <a:off x="7167944" y="1624190"/>
              <a:ext cx="2677919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8000">
                  <a:schemeClr val="accent2"/>
                </a:gs>
              </a:gsLst>
              <a:lin ang="0" scaled="1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FDED2E9-75FD-416F-91DF-D4D371D2EA50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8000">
                  <a:schemeClr val="accent2"/>
                </a:gs>
              </a:gsLst>
              <a:lin ang="0" scaled="1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xmlns="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xmlns="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xmlns="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xmlns="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xmlns="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09566" y="2464544"/>
            <a:ext cx="610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Bauhaus 93" pitchFamily="82" charset="0"/>
              </a:rPr>
              <a:t>MONOSAKARIDA</a:t>
            </a:r>
            <a:endParaRPr lang="en-US" sz="5400" b="1" dirty="0">
              <a:solidFill>
                <a:schemeClr val="accent2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8B4D8DC-FA44-45FB-8BFB-D992B9DB3DEC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EFE6713-0ED8-4071-A1CA-B921C19A8C7C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264DBA4-2895-4C0D-8E94-C39FD8CF76BB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90F2F5C7-8ECC-4ECC-B610-75D1A1BB1324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B58C613A-08EF-4669-BD65-FDD56CEFBE29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95981185-B17A-411A-817A-411B329380BA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xmlns="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xmlns="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xmlns="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xmlns="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xmlns="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E89CEC1-DC81-41AF-A969-ED5E962DA9E8}"/>
              </a:ext>
            </a:extLst>
          </p:cNvPr>
          <p:cNvSpPr txBox="1"/>
          <p:nvPr/>
        </p:nvSpPr>
        <p:spPr>
          <a:xfrm>
            <a:off x="4711148" y="1341339"/>
            <a:ext cx="58519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Monosakarida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digolongkan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berdasarkan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jumlah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atom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karbon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dikandungnya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triosa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tetrosa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pentosa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heksosa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heptosa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)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gugus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aktifnya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, yang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bisa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berupa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aldehida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keton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kemudian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bergabung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menjadi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misalnya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aldoheksosa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ketotriosa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3F2DEB-2A68-4124-9779-9F76084F904D}"/>
              </a:ext>
            </a:extLst>
          </p:cNvPr>
          <p:cNvSpPr txBox="1"/>
          <p:nvPr/>
        </p:nvSpPr>
        <p:spPr>
          <a:xfrm>
            <a:off x="2071914" y="645312"/>
            <a:ext cx="306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xmlns="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86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939549C-B0C1-4F98-A44B-8A7A73279643}"/>
              </a:ext>
            </a:extLst>
          </p:cNvPr>
          <p:cNvSpPr txBox="1"/>
          <p:nvPr/>
        </p:nvSpPr>
        <p:spPr>
          <a:xfrm>
            <a:off x="4174435" y="227680"/>
            <a:ext cx="8017565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Selanjutnya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tiap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atom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karbon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mengikat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gugus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hidroksil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kecuali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kedua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ujungnya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bersifat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aktif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menghasilkan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karbohidrat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berlainan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meskipun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struktur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dasarnya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contoh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galaktosa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aldoheksosa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namun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sifat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berbeda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glukosa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atom-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atomnya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disusun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berlainan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pengecualian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contohnya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deoksribosa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monosakarida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mempunyai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kimia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umum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Cx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(H2O)y, di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x minimal 3.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Monosakarida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dikelompokkan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atom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karbon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jumlah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x) yang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terkandung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(2)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triosa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(3)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tetrosa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(4),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pentosa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(5),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heksosa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(6),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heptosa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(7),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seterusnya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556670DA-F705-49FA-AACB-12B9DDF177E4}"/>
              </a:ext>
            </a:extLst>
          </p:cNvPr>
          <p:cNvSpPr/>
          <p:nvPr/>
        </p:nvSpPr>
        <p:spPr>
          <a:xfrm rot="21189387">
            <a:off x="3536398" y="3070297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41FF71-3F1B-4CB4-8242-FBB7B35AFA66}"/>
              </a:ext>
            </a:extLst>
          </p:cNvPr>
          <p:cNvSpPr txBox="1"/>
          <p:nvPr/>
        </p:nvSpPr>
        <p:spPr>
          <a:xfrm>
            <a:off x="3983392" y="2661067"/>
            <a:ext cx="4438231" cy="646270"/>
          </a:xfrm>
          <a:custGeom>
            <a:avLst/>
            <a:gdLst>
              <a:gd name="connsiteX0" fmla="*/ 1217399 w 4438231"/>
              <a:gd name="connsiteY0" fmla="*/ 148169 h 646270"/>
              <a:gd name="connsiteX1" fmla="*/ 1217399 w 4438231"/>
              <a:gd name="connsiteY1" fmla="*/ 496301 h 646270"/>
              <a:gd name="connsiteX2" fmla="*/ 1253957 w 4438231"/>
              <a:gd name="connsiteY2" fmla="*/ 496301 h 646270"/>
              <a:gd name="connsiteX3" fmla="*/ 1395216 w 4438231"/>
              <a:gd name="connsiteY3" fmla="*/ 433537 h 646270"/>
              <a:gd name="connsiteX4" fmla="*/ 1430872 w 4438231"/>
              <a:gd name="connsiteY4" fmla="*/ 322009 h 646270"/>
              <a:gd name="connsiteX5" fmla="*/ 1395216 w 4438231"/>
              <a:gd name="connsiteY5" fmla="*/ 210933 h 646270"/>
              <a:gd name="connsiteX6" fmla="*/ 1253957 w 4438231"/>
              <a:gd name="connsiteY6" fmla="*/ 148169 h 646270"/>
              <a:gd name="connsiteX7" fmla="*/ 3484816 w 4438231"/>
              <a:gd name="connsiteY7" fmla="*/ 136461 h 646270"/>
              <a:gd name="connsiteX8" fmla="*/ 3484816 w 4438231"/>
              <a:gd name="connsiteY8" fmla="*/ 289583 h 646270"/>
              <a:gd name="connsiteX9" fmla="*/ 3514647 w 4438231"/>
              <a:gd name="connsiteY9" fmla="*/ 289583 h 646270"/>
              <a:gd name="connsiteX10" fmla="*/ 3587415 w 4438231"/>
              <a:gd name="connsiteY10" fmla="*/ 268481 h 646270"/>
              <a:gd name="connsiteX11" fmla="*/ 3611369 w 4438231"/>
              <a:gd name="connsiteY11" fmla="*/ 212797 h 646270"/>
              <a:gd name="connsiteX12" fmla="*/ 3587415 w 4438231"/>
              <a:gd name="connsiteY12" fmla="*/ 157564 h 646270"/>
              <a:gd name="connsiteX13" fmla="*/ 3514647 w 4438231"/>
              <a:gd name="connsiteY13" fmla="*/ 136461 h 646270"/>
              <a:gd name="connsiteX14" fmla="*/ 3825741 w 4438231"/>
              <a:gd name="connsiteY14" fmla="*/ 14864 h 646270"/>
              <a:gd name="connsiteX15" fmla="*/ 4016693 w 4438231"/>
              <a:gd name="connsiteY15" fmla="*/ 14864 h 646270"/>
              <a:gd name="connsiteX16" fmla="*/ 4132887 w 4438231"/>
              <a:gd name="connsiteY16" fmla="*/ 182398 h 646270"/>
              <a:gd name="connsiteX17" fmla="*/ 4244577 w 4438231"/>
              <a:gd name="connsiteY17" fmla="*/ 14864 h 646270"/>
              <a:gd name="connsiteX18" fmla="*/ 4438231 w 4438231"/>
              <a:gd name="connsiteY18" fmla="*/ 14864 h 646270"/>
              <a:gd name="connsiteX19" fmla="*/ 4208098 w 4438231"/>
              <a:gd name="connsiteY19" fmla="*/ 334171 h 646270"/>
              <a:gd name="connsiteX20" fmla="*/ 4208098 w 4438231"/>
              <a:gd name="connsiteY20" fmla="*/ 629607 h 646270"/>
              <a:gd name="connsiteX21" fmla="*/ 4048218 w 4438231"/>
              <a:gd name="connsiteY21" fmla="*/ 629607 h 646270"/>
              <a:gd name="connsiteX22" fmla="*/ 4048218 w 4438231"/>
              <a:gd name="connsiteY22" fmla="*/ 334171 h 646270"/>
              <a:gd name="connsiteX23" fmla="*/ 3324939 w 4438231"/>
              <a:gd name="connsiteY23" fmla="*/ 14864 h 646270"/>
              <a:gd name="connsiteX24" fmla="*/ 3573538 w 4438231"/>
              <a:gd name="connsiteY24" fmla="*/ 14864 h 646270"/>
              <a:gd name="connsiteX25" fmla="*/ 3734768 w 4438231"/>
              <a:gd name="connsiteY25" fmla="*/ 80165 h 646270"/>
              <a:gd name="connsiteX26" fmla="*/ 3777103 w 4438231"/>
              <a:gd name="connsiteY26" fmla="*/ 204014 h 646270"/>
              <a:gd name="connsiteX27" fmla="*/ 3728463 w 4438231"/>
              <a:gd name="connsiteY27" fmla="*/ 334171 h 646270"/>
              <a:gd name="connsiteX28" fmla="*/ 3642893 w 4438231"/>
              <a:gd name="connsiteY28" fmla="*/ 377405 h 646270"/>
              <a:gd name="connsiteX29" fmla="*/ 3836099 w 4438231"/>
              <a:gd name="connsiteY29" fmla="*/ 629607 h 646270"/>
              <a:gd name="connsiteX30" fmla="*/ 3637490 w 4438231"/>
              <a:gd name="connsiteY30" fmla="*/ 629607 h 646270"/>
              <a:gd name="connsiteX31" fmla="*/ 3484816 w 4438231"/>
              <a:gd name="connsiteY31" fmla="*/ 393618 h 646270"/>
              <a:gd name="connsiteX32" fmla="*/ 3484816 w 4438231"/>
              <a:gd name="connsiteY32" fmla="*/ 629607 h 646270"/>
              <a:gd name="connsiteX33" fmla="*/ 3324939 w 4438231"/>
              <a:gd name="connsiteY33" fmla="*/ 629607 h 646270"/>
              <a:gd name="connsiteX34" fmla="*/ 2831294 w 4438231"/>
              <a:gd name="connsiteY34" fmla="*/ 14864 h 646270"/>
              <a:gd name="connsiteX35" fmla="*/ 3253732 w 4438231"/>
              <a:gd name="connsiteY35" fmla="*/ 14864 h 646270"/>
              <a:gd name="connsiteX36" fmla="*/ 3253732 w 4438231"/>
              <a:gd name="connsiteY36" fmla="*/ 148169 h 646270"/>
              <a:gd name="connsiteX37" fmla="*/ 3121325 w 4438231"/>
              <a:gd name="connsiteY37" fmla="*/ 148169 h 646270"/>
              <a:gd name="connsiteX38" fmla="*/ 3121325 w 4438231"/>
              <a:gd name="connsiteY38" fmla="*/ 629607 h 646270"/>
              <a:gd name="connsiteX39" fmla="*/ 2961448 w 4438231"/>
              <a:gd name="connsiteY39" fmla="*/ 629607 h 646270"/>
              <a:gd name="connsiteX40" fmla="*/ 2961448 w 4438231"/>
              <a:gd name="connsiteY40" fmla="*/ 148169 h 646270"/>
              <a:gd name="connsiteX41" fmla="*/ 2831294 w 4438231"/>
              <a:gd name="connsiteY41" fmla="*/ 148169 h 646270"/>
              <a:gd name="connsiteX42" fmla="*/ 1698036 w 4438231"/>
              <a:gd name="connsiteY42" fmla="*/ 14864 h 646270"/>
              <a:gd name="connsiteX43" fmla="*/ 1857913 w 4438231"/>
              <a:gd name="connsiteY43" fmla="*/ 14864 h 646270"/>
              <a:gd name="connsiteX44" fmla="*/ 1857913 w 4438231"/>
              <a:gd name="connsiteY44" fmla="*/ 347379 h 646270"/>
              <a:gd name="connsiteX45" fmla="*/ 1859265 w 4438231"/>
              <a:gd name="connsiteY45" fmla="*/ 407220 h 646270"/>
              <a:gd name="connsiteX46" fmla="*/ 1916460 w 4438231"/>
              <a:gd name="connsiteY46" fmla="*/ 494505 h 646270"/>
              <a:gd name="connsiteX47" fmla="*/ 1964197 w 4438231"/>
              <a:gd name="connsiteY47" fmla="*/ 504857 h 646270"/>
              <a:gd name="connsiteX48" fmla="*/ 2052468 w 4438231"/>
              <a:gd name="connsiteY48" fmla="*/ 463910 h 646270"/>
              <a:gd name="connsiteX49" fmla="*/ 2074537 w 4438231"/>
              <a:gd name="connsiteY49" fmla="*/ 347379 h 646270"/>
              <a:gd name="connsiteX50" fmla="*/ 2074537 w 4438231"/>
              <a:gd name="connsiteY50" fmla="*/ 14864 h 646270"/>
              <a:gd name="connsiteX51" fmla="*/ 2234415 w 4438231"/>
              <a:gd name="connsiteY51" fmla="*/ 14864 h 646270"/>
              <a:gd name="connsiteX52" fmla="*/ 2234415 w 4438231"/>
              <a:gd name="connsiteY52" fmla="*/ 369298 h 646270"/>
              <a:gd name="connsiteX53" fmla="*/ 2225409 w 4438231"/>
              <a:gd name="connsiteY53" fmla="*/ 463874 h 646270"/>
              <a:gd name="connsiteX54" fmla="*/ 2158754 w 4438231"/>
              <a:gd name="connsiteY54" fmla="*/ 574664 h 646270"/>
              <a:gd name="connsiteX55" fmla="*/ 1958795 w 4438231"/>
              <a:gd name="connsiteY55" fmla="*/ 645369 h 646270"/>
              <a:gd name="connsiteX56" fmla="*/ 1759734 w 4438231"/>
              <a:gd name="connsiteY56" fmla="*/ 573312 h 646270"/>
              <a:gd name="connsiteX57" fmla="*/ 1707944 w 4438231"/>
              <a:gd name="connsiteY57" fmla="*/ 478286 h 646270"/>
              <a:gd name="connsiteX58" fmla="*/ 1698036 w 4438231"/>
              <a:gd name="connsiteY58" fmla="*/ 369298 h 646270"/>
              <a:gd name="connsiteX59" fmla="*/ 1057522 w 4438231"/>
              <a:gd name="connsiteY59" fmla="*/ 14864 h 646270"/>
              <a:gd name="connsiteX60" fmla="*/ 1293511 w 4438231"/>
              <a:gd name="connsiteY60" fmla="*/ 14864 h 646270"/>
              <a:gd name="connsiteX61" fmla="*/ 1453840 w 4438231"/>
              <a:gd name="connsiteY61" fmla="*/ 63050 h 646270"/>
              <a:gd name="connsiteX62" fmla="*/ 1565079 w 4438231"/>
              <a:gd name="connsiteY62" fmla="*/ 188252 h 646270"/>
              <a:gd name="connsiteX63" fmla="*/ 1596604 w 4438231"/>
              <a:gd name="connsiteY63" fmla="*/ 322009 h 646270"/>
              <a:gd name="connsiteX64" fmla="*/ 1538732 w 4438231"/>
              <a:gd name="connsiteY64" fmla="*/ 499678 h 646270"/>
              <a:gd name="connsiteX65" fmla="*/ 1390789 w 4438231"/>
              <a:gd name="connsiteY65" fmla="*/ 612944 h 646270"/>
              <a:gd name="connsiteX66" fmla="*/ 1293511 w 4438231"/>
              <a:gd name="connsiteY66" fmla="*/ 629607 h 646270"/>
              <a:gd name="connsiteX67" fmla="*/ 1057522 w 4438231"/>
              <a:gd name="connsiteY67" fmla="*/ 629607 h 646270"/>
              <a:gd name="connsiteX68" fmla="*/ 294637 w 4438231"/>
              <a:gd name="connsiteY68" fmla="*/ 13238 h 646270"/>
              <a:gd name="connsiteX69" fmla="*/ 454515 w 4438231"/>
              <a:gd name="connsiteY69" fmla="*/ 13238 h 646270"/>
              <a:gd name="connsiteX70" fmla="*/ 748600 w 4438231"/>
              <a:gd name="connsiteY70" fmla="*/ 389290 h 646270"/>
              <a:gd name="connsiteX71" fmla="*/ 748600 w 4438231"/>
              <a:gd name="connsiteY71" fmla="*/ 13238 h 646270"/>
              <a:gd name="connsiteX72" fmla="*/ 908479 w 4438231"/>
              <a:gd name="connsiteY72" fmla="*/ 13238 h 646270"/>
              <a:gd name="connsiteX73" fmla="*/ 908479 w 4438231"/>
              <a:gd name="connsiteY73" fmla="*/ 627982 h 646270"/>
              <a:gd name="connsiteX74" fmla="*/ 748600 w 4438231"/>
              <a:gd name="connsiteY74" fmla="*/ 627982 h 646270"/>
              <a:gd name="connsiteX75" fmla="*/ 454515 w 4438231"/>
              <a:gd name="connsiteY75" fmla="*/ 251478 h 646270"/>
              <a:gd name="connsiteX76" fmla="*/ 454515 w 4438231"/>
              <a:gd name="connsiteY76" fmla="*/ 627982 h 646270"/>
              <a:gd name="connsiteX77" fmla="*/ 294637 w 4438231"/>
              <a:gd name="connsiteY77" fmla="*/ 627982 h 646270"/>
              <a:gd name="connsiteX78" fmla="*/ 0 w 4438231"/>
              <a:gd name="connsiteY78" fmla="*/ 13238 h 646270"/>
              <a:gd name="connsiteX79" fmla="*/ 159879 w 4438231"/>
              <a:gd name="connsiteY79" fmla="*/ 13238 h 646270"/>
              <a:gd name="connsiteX80" fmla="*/ 159879 w 4438231"/>
              <a:gd name="connsiteY80" fmla="*/ 627982 h 646270"/>
              <a:gd name="connsiteX81" fmla="*/ 0 w 4438231"/>
              <a:gd name="connsiteY81" fmla="*/ 627982 h 646270"/>
              <a:gd name="connsiteX82" fmla="*/ 2570434 w 4438231"/>
              <a:gd name="connsiteY82" fmla="*/ 0 h 646270"/>
              <a:gd name="connsiteX83" fmla="*/ 2765440 w 4438231"/>
              <a:gd name="connsiteY83" fmla="*/ 49991 h 646270"/>
              <a:gd name="connsiteX84" fmla="*/ 2701489 w 4438231"/>
              <a:gd name="connsiteY84" fmla="*/ 174291 h 646270"/>
              <a:gd name="connsiteX85" fmla="*/ 2595830 w 4438231"/>
              <a:gd name="connsiteY85" fmla="*/ 133309 h 646270"/>
              <a:gd name="connsiteX86" fmla="*/ 2549773 w 4438231"/>
              <a:gd name="connsiteY86" fmla="*/ 146417 h 646270"/>
              <a:gd name="connsiteX87" fmla="*/ 2526751 w 4438231"/>
              <a:gd name="connsiteY87" fmla="*/ 186197 h 646270"/>
              <a:gd name="connsiteX88" fmla="*/ 2556973 w 4438231"/>
              <a:gd name="connsiteY88" fmla="*/ 228228 h 646270"/>
              <a:gd name="connsiteX89" fmla="*/ 2638178 w 4438231"/>
              <a:gd name="connsiteY89" fmla="*/ 256255 h 646270"/>
              <a:gd name="connsiteX90" fmla="*/ 2759080 w 4438231"/>
              <a:gd name="connsiteY90" fmla="*/ 326598 h 646270"/>
              <a:gd name="connsiteX91" fmla="*/ 2790212 w 4438231"/>
              <a:gd name="connsiteY91" fmla="*/ 426239 h 646270"/>
              <a:gd name="connsiteX92" fmla="*/ 2653300 w 4438231"/>
              <a:gd name="connsiteY92" fmla="*/ 629586 h 646270"/>
              <a:gd name="connsiteX93" fmla="*/ 2550619 w 4438231"/>
              <a:gd name="connsiteY93" fmla="*/ 646270 h 646270"/>
              <a:gd name="connsiteX94" fmla="*/ 2336697 w 4438231"/>
              <a:gd name="connsiteY94" fmla="*/ 576465 h 646270"/>
              <a:gd name="connsiteX95" fmla="*/ 2405151 w 4438231"/>
              <a:gd name="connsiteY95" fmla="*/ 447660 h 646270"/>
              <a:gd name="connsiteX96" fmla="*/ 2546403 w 4438231"/>
              <a:gd name="connsiteY96" fmla="*/ 512964 h 646270"/>
              <a:gd name="connsiteX97" fmla="*/ 2599209 w 4438231"/>
              <a:gd name="connsiteY97" fmla="*/ 498404 h 646270"/>
              <a:gd name="connsiteX98" fmla="*/ 2624478 w 4438231"/>
              <a:gd name="connsiteY98" fmla="*/ 452004 h 646270"/>
              <a:gd name="connsiteX99" fmla="*/ 2596506 w 4438231"/>
              <a:gd name="connsiteY99" fmla="*/ 406508 h 646270"/>
              <a:gd name="connsiteX100" fmla="*/ 2526580 w 4438231"/>
              <a:gd name="connsiteY100" fmla="*/ 378754 h 646270"/>
              <a:gd name="connsiteX101" fmla="*/ 2451694 w 4438231"/>
              <a:gd name="connsiteY101" fmla="*/ 354465 h 646270"/>
              <a:gd name="connsiteX102" fmla="*/ 2410191 w 4438231"/>
              <a:gd name="connsiteY102" fmla="*/ 330171 h 646270"/>
              <a:gd name="connsiteX103" fmla="*/ 2361016 w 4438231"/>
              <a:gd name="connsiteY103" fmla="*/ 207821 h 646270"/>
              <a:gd name="connsiteX104" fmla="*/ 2411907 w 4438231"/>
              <a:gd name="connsiteY104" fmla="*/ 66127 h 646270"/>
              <a:gd name="connsiteX105" fmla="*/ 2570434 w 4438231"/>
              <a:gd name="connsiteY105" fmla="*/ 0 h 6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438231" h="646270">
                <a:moveTo>
                  <a:pt x="1217399" y="148169"/>
                </a:moveTo>
                <a:lnTo>
                  <a:pt x="1217399" y="496301"/>
                </a:lnTo>
                <a:lnTo>
                  <a:pt x="1253957" y="496301"/>
                </a:lnTo>
                <a:cubicBezTo>
                  <a:pt x="1316838" y="496301"/>
                  <a:pt x="1363925" y="475380"/>
                  <a:pt x="1395216" y="433537"/>
                </a:cubicBezTo>
                <a:cubicBezTo>
                  <a:pt x="1418986" y="401628"/>
                  <a:pt x="1430872" y="364452"/>
                  <a:pt x="1430872" y="322009"/>
                </a:cubicBezTo>
                <a:cubicBezTo>
                  <a:pt x="1430872" y="279568"/>
                  <a:pt x="1418986" y="242542"/>
                  <a:pt x="1395216" y="210933"/>
                </a:cubicBezTo>
                <a:cubicBezTo>
                  <a:pt x="1363625" y="169091"/>
                  <a:pt x="1316538" y="148169"/>
                  <a:pt x="1253957" y="148169"/>
                </a:cubicBezTo>
                <a:close/>
                <a:moveTo>
                  <a:pt x="3484816" y="136461"/>
                </a:moveTo>
                <a:lnTo>
                  <a:pt x="3484816" y="289583"/>
                </a:lnTo>
                <a:lnTo>
                  <a:pt x="3514647" y="289583"/>
                </a:lnTo>
                <a:cubicBezTo>
                  <a:pt x="3548395" y="289583"/>
                  <a:pt x="3572651" y="282550"/>
                  <a:pt x="3587415" y="268481"/>
                </a:cubicBezTo>
                <a:cubicBezTo>
                  <a:pt x="3603385" y="253209"/>
                  <a:pt x="3611369" y="234650"/>
                  <a:pt x="3611369" y="212797"/>
                </a:cubicBezTo>
                <a:cubicBezTo>
                  <a:pt x="3611369" y="190945"/>
                  <a:pt x="3603385" y="172534"/>
                  <a:pt x="3587415" y="157564"/>
                </a:cubicBezTo>
                <a:cubicBezTo>
                  <a:pt x="3572347" y="143495"/>
                  <a:pt x="3548091" y="136461"/>
                  <a:pt x="3514647" y="136461"/>
                </a:cubicBezTo>
                <a:close/>
                <a:moveTo>
                  <a:pt x="3825741" y="14864"/>
                </a:moveTo>
                <a:lnTo>
                  <a:pt x="4016693" y="14864"/>
                </a:lnTo>
                <a:lnTo>
                  <a:pt x="4132887" y="182398"/>
                </a:lnTo>
                <a:lnTo>
                  <a:pt x="4244577" y="14864"/>
                </a:lnTo>
                <a:lnTo>
                  <a:pt x="4438231" y="14864"/>
                </a:lnTo>
                <a:lnTo>
                  <a:pt x="4208098" y="334171"/>
                </a:lnTo>
                <a:lnTo>
                  <a:pt x="4208098" y="629607"/>
                </a:lnTo>
                <a:lnTo>
                  <a:pt x="4048218" y="629607"/>
                </a:lnTo>
                <a:lnTo>
                  <a:pt x="4048218" y="334171"/>
                </a:lnTo>
                <a:close/>
                <a:moveTo>
                  <a:pt x="3324939" y="14864"/>
                </a:moveTo>
                <a:lnTo>
                  <a:pt x="3573538" y="14864"/>
                </a:lnTo>
                <a:cubicBezTo>
                  <a:pt x="3646198" y="14864"/>
                  <a:pt x="3699939" y="36630"/>
                  <a:pt x="3734768" y="80165"/>
                </a:cubicBezTo>
                <a:cubicBezTo>
                  <a:pt x="3762990" y="115293"/>
                  <a:pt x="3777103" y="156577"/>
                  <a:pt x="3777103" y="204014"/>
                </a:cubicBezTo>
                <a:cubicBezTo>
                  <a:pt x="3777103" y="258358"/>
                  <a:pt x="3760890" y="301744"/>
                  <a:pt x="3728463" y="334171"/>
                </a:cubicBezTo>
                <a:cubicBezTo>
                  <a:pt x="3707747" y="354886"/>
                  <a:pt x="3679224" y="369298"/>
                  <a:pt x="3642893" y="377405"/>
                </a:cubicBezTo>
                <a:lnTo>
                  <a:pt x="3836099" y="629607"/>
                </a:lnTo>
                <a:lnTo>
                  <a:pt x="3637490" y="629607"/>
                </a:lnTo>
                <a:lnTo>
                  <a:pt x="3484816" y="393618"/>
                </a:lnTo>
                <a:lnTo>
                  <a:pt x="3484816" y="629607"/>
                </a:lnTo>
                <a:lnTo>
                  <a:pt x="3324939" y="629607"/>
                </a:lnTo>
                <a:close/>
                <a:moveTo>
                  <a:pt x="2831294" y="14864"/>
                </a:moveTo>
                <a:lnTo>
                  <a:pt x="3253732" y="14864"/>
                </a:lnTo>
                <a:lnTo>
                  <a:pt x="3253732" y="148169"/>
                </a:lnTo>
                <a:lnTo>
                  <a:pt x="3121325" y="148169"/>
                </a:lnTo>
                <a:lnTo>
                  <a:pt x="3121325" y="629607"/>
                </a:lnTo>
                <a:lnTo>
                  <a:pt x="2961448" y="629607"/>
                </a:lnTo>
                <a:lnTo>
                  <a:pt x="2961448" y="148169"/>
                </a:lnTo>
                <a:lnTo>
                  <a:pt x="2831294" y="148169"/>
                </a:lnTo>
                <a:close/>
                <a:moveTo>
                  <a:pt x="1698036" y="14864"/>
                </a:moveTo>
                <a:lnTo>
                  <a:pt x="1857913" y="14864"/>
                </a:lnTo>
                <a:lnTo>
                  <a:pt x="1857913" y="347379"/>
                </a:lnTo>
                <a:cubicBezTo>
                  <a:pt x="1857913" y="374071"/>
                  <a:pt x="1858364" y="394018"/>
                  <a:pt x="1859265" y="407220"/>
                </a:cubicBezTo>
                <a:cubicBezTo>
                  <a:pt x="1862267" y="448915"/>
                  <a:pt x="1881332" y="478011"/>
                  <a:pt x="1916460" y="494505"/>
                </a:cubicBezTo>
                <a:cubicBezTo>
                  <a:pt x="1930871" y="501406"/>
                  <a:pt x="1946784" y="504857"/>
                  <a:pt x="1964197" y="504857"/>
                </a:cubicBezTo>
                <a:cubicBezTo>
                  <a:pt x="2003230" y="504857"/>
                  <a:pt x="2032653" y="491207"/>
                  <a:pt x="2052468" y="463910"/>
                </a:cubicBezTo>
                <a:cubicBezTo>
                  <a:pt x="2067181" y="443812"/>
                  <a:pt x="2074537" y="404967"/>
                  <a:pt x="2074537" y="347379"/>
                </a:cubicBezTo>
                <a:lnTo>
                  <a:pt x="2074537" y="14864"/>
                </a:lnTo>
                <a:lnTo>
                  <a:pt x="2234415" y="14864"/>
                </a:lnTo>
                <a:lnTo>
                  <a:pt x="2234415" y="369298"/>
                </a:lnTo>
                <a:cubicBezTo>
                  <a:pt x="2234415" y="406228"/>
                  <a:pt x="2231413" y="437752"/>
                  <a:pt x="2225409" y="463874"/>
                </a:cubicBezTo>
                <a:cubicBezTo>
                  <a:pt x="2216101" y="504406"/>
                  <a:pt x="2193883" y="541337"/>
                  <a:pt x="2158754" y="574664"/>
                </a:cubicBezTo>
                <a:cubicBezTo>
                  <a:pt x="2108914" y="621801"/>
                  <a:pt x="2042261" y="645369"/>
                  <a:pt x="1958795" y="645369"/>
                </a:cubicBezTo>
                <a:cubicBezTo>
                  <a:pt x="1873826" y="645369"/>
                  <a:pt x="1807473" y="621350"/>
                  <a:pt x="1759734" y="573312"/>
                </a:cubicBezTo>
                <a:cubicBezTo>
                  <a:pt x="1734515" y="548091"/>
                  <a:pt x="1717250" y="516416"/>
                  <a:pt x="1707944" y="478286"/>
                </a:cubicBezTo>
                <a:cubicBezTo>
                  <a:pt x="1701338" y="451264"/>
                  <a:pt x="1698036" y="414934"/>
                  <a:pt x="1698036" y="369298"/>
                </a:cubicBezTo>
                <a:close/>
                <a:moveTo>
                  <a:pt x="1057522" y="14864"/>
                </a:moveTo>
                <a:lnTo>
                  <a:pt x="1293511" y="14864"/>
                </a:lnTo>
                <a:cubicBezTo>
                  <a:pt x="1351157" y="14864"/>
                  <a:pt x="1404601" y="30924"/>
                  <a:pt x="1453840" y="63050"/>
                </a:cubicBezTo>
                <a:cubicBezTo>
                  <a:pt x="1502179" y="94276"/>
                  <a:pt x="1539258" y="136011"/>
                  <a:pt x="1565079" y="188252"/>
                </a:cubicBezTo>
                <a:cubicBezTo>
                  <a:pt x="1586097" y="231486"/>
                  <a:pt x="1596604" y="276072"/>
                  <a:pt x="1596604" y="322009"/>
                </a:cubicBezTo>
                <a:cubicBezTo>
                  <a:pt x="1596604" y="385961"/>
                  <a:pt x="1577313" y="445185"/>
                  <a:pt x="1538732" y="499678"/>
                </a:cubicBezTo>
                <a:cubicBezTo>
                  <a:pt x="1500153" y="554171"/>
                  <a:pt x="1450836" y="591926"/>
                  <a:pt x="1390789" y="612944"/>
                </a:cubicBezTo>
                <a:cubicBezTo>
                  <a:pt x="1358964" y="624052"/>
                  <a:pt x="1326538" y="629607"/>
                  <a:pt x="1293511" y="629607"/>
                </a:cubicBezTo>
                <a:lnTo>
                  <a:pt x="1057522" y="629607"/>
                </a:lnTo>
                <a:close/>
                <a:moveTo>
                  <a:pt x="294637" y="13238"/>
                </a:moveTo>
                <a:lnTo>
                  <a:pt x="454515" y="13238"/>
                </a:lnTo>
                <a:lnTo>
                  <a:pt x="748600" y="389290"/>
                </a:lnTo>
                <a:lnTo>
                  <a:pt x="748600" y="13238"/>
                </a:lnTo>
                <a:lnTo>
                  <a:pt x="908479" y="13238"/>
                </a:lnTo>
                <a:lnTo>
                  <a:pt x="908479" y="627982"/>
                </a:lnTo>
                <a:lnTo>
                  <a:pt x="748600" y="627982"/>
                </a:lnTo>
                <a:lnTo>
                  <a:pt x="454515" y="251478"/>
                </a:lnTo>
                <a:lnTo>
                  <a:pt x="454515" y="627982"/>
                </a:lnTo>
                <a:lnTo>
                  <a:pt x="294637" y="627982"/>
                </a:lnTo>
                <a:close/>
                <a:moveTo>
                  <a:pt x="0" y="13238"/>
                </a:moveTo>
                <a:lnTo>
                  <a:pt x="159879" y="13238"/>
                </a:lnTo>
                <a:lnTo>
                  <a:pt x="159879" y="627982"/>
                </a:lnTo>
                <a:lnTo>
                  <a:pt x="0" y="627982"/>
                </a:lnTo>
                <a:close/>
                <a:moveTo>
                  <a:pt x="2570434" y="0"/>
                </a:moveTo>
                <a:cubicBezTo>
                  <a:pt x="2636788" y="0"/>
                  <a:pt x="2701790" y="16663"/>
                  <a:pt x="2765440" y="49991"/>
                </a:cubicBezTo>
                <a:lnTo>
                  <a:pt x="2701489" y="174291"/>
                </a:lnTo>
                <a:cubicBezTo>
                  <a:pt x="2666572" y="146968"/>
                  <a:pt x="2631352" y="133309"/>
                  <a:pt x="2595830" y="133309"/>
                </a:cubicBezTo>
                <a:cubicBezTo>
                  <a:pt x="2578675" y="133309"/>
                  <a:pt x="2563322" y="137678"/>
                  <a:pt x="2549773" y="146417"/>
                </a:cubicBezTo>
                <a:cubicBezTo>
                  <a:pt x="2534424" y="156363"/>
                  <a:pt x="2526751" y="169624"/>
                  <a:pt x="2526751" y="186197"/>
                </a:cubicBezTo>
                <a:cubicBezTo>
                  <a:pt x="2526751" y="202467"/>
                  <a:pt x="2536823" y="216477"/>
                  <a:pt x="2556973" y="228228"/>
                </a:cubicBezTo>
                <a:cubicBezTo>
                  <a:pt x="2565998" y="233657"/>
                  <a:pt x="2593069" y="242999"/>
                  <a:pt x="2638178" y="256255"/>
                </a:cubicBezTo>
                <a:cubicBezTo>
                  <a:pt x="2694723" y="272790"/>
                  <a:pt x="2735022" y="296237"/>
                  <a:pt x="2759080" y="326598"/>
                </a:cubicBezTo>
                <a:cubicBezTo>
                  <a:pt x="2779834" y="352448"/>
                  <a:pt x="2790212" y="385661"/>
                  <a:pt x="2790212" y="426239"/>
                </a:cubicBezTo>
                <a:cubicBezTo>
                  <a:pt x="2790212" y="530241"/>
                  <a:pt x="2744575" y="598023"/>
                  <a:pt x="2653300" y="629586"/>
                </a:cubicBezTo>
                <a:cubicBezTo>
                  <a:pt x="2621475" y="640709"/>
                  <a:pt x="2587247" y="646270"/>
                  <a:pt x="2550619" y="646270"/>
                </a:cubicBezTo>
                <a:cubicBezTo>
                  <a:pt x="2473756" y="646270"/>
                  <a:pt x="2402450" y="623003"/>
                  <a:pt x="2336697" y="576465"/>
                </a:cubicBezTo>
                <a:lnTo>
                  <a:pt x="2405151" y="447660"/>
                </a:lnTo>
                <a:cubicBezTo>
                  <a:pt x="2453288" y="491195"/>
                  <a:pt x="2500372" y="512964"/>
                  <a:pt x="2546403" y="512964"/>
                </a:cubicBezTo>
                <a:cubicBezTo>
                  <a:pt x="2567163" y="512964"/>
                  <a:pt x="2584764" y="508110"/>
                  <a:pt x="2599209" y="498404"/>
                </a:cubicBezTo>
                <a:cubicBezTo>
                  <a:pt x="2616055" y="487487"/>
                  <a:pt x="2624478" y="472021"/>
                  <a:pt x="2624478" y="452004"/>
                </a:cubicBezTo>
                <a:cubicBezTo>
                  <a:pt x="2624478" y="433804"/>
                  <a:pt x="2615154" y="418641"/>
                  <a:pt x="2596506" y="406508"/>
                </a:cubicBezTo>
                <a:cubicBezTo>
                  <a:pt x="2582672" y="397408"/>
                  <a:pt x="2559363" y="388157"/>
                  <a:pt x="2526580" y="378754"/>
                </a:cubicBezTo>
                <a:cubicBezTo>
                  <a:pt x="2486883" y="367060"/>
                  <a:pt x="2461921" y="358963"/>
                  <a:pt x="2451694" y="354465"/>
                </a:cubicBezTo>
                <a:cubicBezTo>
                  <a:pt x="2435452" y="347569"/>
                  <a:pt x="2421619" y="339470"/>
                  <a:pt x="2410191" y="330171"/>
                </a:cubicBezTo>
                <a:cubicBezTo>
                  <a:pt x="2377407" y="303183"/>
                  <a:pt x="2361016" y="262400"/>
                  <a:pt x="2361016" y="207821"/>
                </a:cubicBezTo>
                <a:cubicBezTo>
                  <a:pt x="2361016" y="150842"/>
                  <a:pt x="2377981" y="103609"/>
                  <a:pt x="2411907" y="66127"/>
                </a:cubicBezTo>
                <a:cubicBezTo>
                  <a:pt x="2451539" y="22042"/>
                  <a:pt x="2504382" y="0"/>
                  <a:pt x="2570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ADFDEE-9EAC-466F-AF6B-857D4A4D3FF0}"/>
              </a:ext>
            </a:extLst>
          </p:cNvPr>
          <p:cNvGrpSpPr/>
          <p:nvPr/>
        </p:nvGrpSpPr>
        <p:grpSpPr>
          <a:xfrm>
            <a:off x="3983392" y="1281303"/>
            <a:ext cx="4425067" cy="1355914"/>
            <a:chOff x="3983392" y="1386078"/>
            <a:chExt cx="4425067" cy="1355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69FD2A6C-6237-4CD6-B2A3-C05CF0D9A10C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480209A-D825-4309-9B43-0CBEB828984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7508B9D-F0E5-4EB4-B724-0EC8E0BE671A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2397BB-0566-4855-B214-A90EDA930881}"/>
              </a:ext>
            </a:extLst>
          </p:cNvPr>
          <p:cNvSpPr txBox="1"/>
          <p:nvPr/>
        </p:nvSpPr>
        <p:spPr>
          <a:xfrm>
            <a:off x="7087209" y="2098350"/>
            <a:ext cx="653823" cy="555410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6E19D0E-9B4A-4456-A49F-EF8E2ACEAD93}"/>
              </a:ext>
            </a:extLst>
          </p:cNvPr>
          <p:cNvGrpSpPr/>
          <p:nvPr/>
        </p:nvGrpSpPr>
        <p:grpSpPr>
          <a:xfrm>
            <a:off x="7805082" y="2098350"/>
            <a:ext cx="556482" cy="555410"/>
            <a:chOff x="7167947" y="1624190"/>
            <a:chExt cx="2677920" cy="2672764"/>
          </a:xfrm>
          <a:solidFill>
            <a:schemeClr val="accent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964DF17-7F86-4938-94AE-186FD60E7104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DBA38F7-B2A4-43C1-9197-40C391E9BBF2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A7DDD5-7A69-4408-A169-D3BEB20173D5}"/>
              </a:ext>
            </a:extLst>
          </p:cNvPr>
          <p:cNvSpPr txBox="1"/>
          <p:nvPr/>
        </p:nvSpPr>
        <p:spPr>
          <a:xfrm>
            <a:off x="775251" y="41085"/>
            <a:ext cx="10078277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Jenis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monosakarida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yang paling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penting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glukosa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merupakan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heksosa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heptosa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manoheptulosa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ketosa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sedoheptulosa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Monosakarida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atom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karbon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8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lebih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jarang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ditemukan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karena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agak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seimbang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algn="ctr"/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lainnya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algn="ctr"/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triosa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gliseraldehida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dihidroksiaseton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tetrosa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eritrosa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pentosa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liksosa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ribosa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deoksiribosa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heksosa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idosa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glukosa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fruktosa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galaktosa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8B4D8DC-FA44-45FB-8BFB-D992B9DB3DEC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EFE6713-0ED8-4071-A1CA-B921C19A8C7C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264DBA4-2895-4C0D-8E94-C39FD8CF76BB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90F2F5C7-8ECC-4ECC-B610-75D1A1BB1324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B58C613A-08EF-4669-BD65-FDD56CEFBE29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95981185-B17A-411A-817A-411B329380BA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xmlns="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xmlns="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xmlns="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xmlns="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xmlns="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E89CEC1-DC81-41AF-A969-ED5E962DA9E8}"/>
              </a:ext>
            </a:extLst>
          </p:cNvPr>
          <p:cNvSpPr txBox="1"/>
          <p:nvPr/>
        </p:nvSpPr>
        <p:spPr>
          <a:xfrm>
            <a:off x="4545766" y="253299"/>
            <a:ext cx="58519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Monosakarida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sederhana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mempunyai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rantai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karbon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lurus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bercabang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satu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grup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fungsional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karbonil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(C=O),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satu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grup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hidroksil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(OH) di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setiap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atom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karbon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tersisa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Maka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struktur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molekuler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monosakarida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sederhana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dituliskan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sebagai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H(CHOH)n(C=O)(CHOH)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mH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, di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mana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n+1+m = x;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maka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rumus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elemennya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CxH2xOx.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3F2DEB-2A68-4124-9779-9F76084F904D}"/>
              </a:ext>
            </a:extLst>
          </p:cNvPr>
          <p:cNvSpPr txBox="1"/>
          <p:nvPr/>
        </p:nvSpPr>
        <p:spPr>
          <a:xfrm>
            <a:off x="2071914" y="645312"/>
            <a:ext cx="306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xmlns="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598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229281B-19A9-4B8B-B0D8-8EF447EBB736}"/>
              </a:ext>
            </a:extLst>
          </p:cNvPr>
          <p:cNvGrpSpPr/>
          <p:nvPr/>
        </p:nvGrpSpPr>
        <p:grpSpPr>
          <a:xfrm>
            <a:off x="727771" y="1593695"/>
            <a:ext cx="5067597" cy="4615133"/>
            <a:chOff x="580727" y="-1101880"/>
            <a:chExt cx="5067597" cy="4615133"/>
          </a:xfrm>
        </p:grpSpPr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xmlns="" id="{FA295B3A-2469-4321-9012-2584D11573B2}"/>
                </a:ext>
              </a:extLst>
            </p:cNvPr>
            <p:cNvSpPr/>
            <p:nvPr/>
          </p:nvSpPr>
          <p:spPr>
            <a:xfrm rot="60000">
              <a:off x="580727" y="-1101880"/>
              <a:ext cx="5067597" cy="4615133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xmlns="" id="{A6A8181F-CC04-40BF-AE79-DEC0A6ED09A9}"/>
                </a:ext>
              </a:extLst>
            </p:cNvPr>
            <p:cNvSpPr/>
            <p:nvPr/>
          </p:nvSpPr>
          <p:spPr>
            <a:xfrm rot="60000">
              <a:off x="867482" y="-793954"/>
              <a:ext cx="4475037" cy="4075480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D917F4B5-22AF-4C44-BD0B-54356F64B742}"/>
              </a:ext>
            </a:extLst>
          </p:cNvPr>
          <p:cNvSpPr/>
          <p:nvPr/>
        </p:nvSpPr>
        <p:spPr>
          <a:xfrm rot="14190664">
            <a:off x="1973090" y="3386847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5CB2717-6ED5-45FB-9317-20878003F687}"/>
              </a:ext>
            </a:extLst>
          </p:cNvPr>
          <p:cNvSpPr/>
          <p:nvPr/>
        </p:nvSpPr>
        <p:spPr>
          <a:xfrm rot="18091456">
            <a:off x="3545278" y="4110745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96DB0671-E809-4F41-8814-C46ADFDA5A13}"/>
              </a:ext>
            </a:extLst>
          </p:cNvPr>
          <p:cNvSpPr/>
          <p:nvPr/>
        </p:nvSpPr>
        <p:spPr>
          <a:xfrm rot="19725368">
            <a:off x="3068448" y="2392880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B8A24D0-1CAB-4E06-AC58-D5EB3250D662}"/>
              </a:ext>
            </a:extLst>
          </p:cNvPr>
          <p:cNvGrpSpPr/>
          <p:nvPr/>
        </p:nvGrpSpPr>
        <p:grpSpPr>
          <a:xfrm>
            <a:off x="2589156" y="3607844"/>
            <a:ext cx="1344828" cy="1344828"/>
            <a:chOff x="1089413" y="2131797"/>
            <a:chExt cx="2968238" cy="296823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2CDC10F-CBC6-43C7-AFD5-1C0B1A57872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646DB8B-DCF6-4FBC-A6DF-36A7A5069314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E2D978E-AA94-4CB9-82FF-B9B37356B8B2}"/>
              </a:ext>
            </a:extLst>
          </p:cNvPr>
          <p:cNvGrpSpPr/>
          <p:nvPr/>
        </p:nvGrpSpPr>
        <p:grpSpPr>
          <a:xfrm>
            <a:off x="2589156" y="1862881"/>
            <a:ext cx="1298170" cy="1298170"/>
            <a:chOff x="1089413" y="2131797"/>
            <a:chExt cx="2968238" cy="296823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5D68A41-6763-4A09-854A-1CA93F03BB70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97577DB-E822-4A1F-BFFC-A4EFC505439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AE8B2EC-ABB6-4E39-A97A-DB1C9BE18B3C}"/>
              </a:ext>
            </a:extLst>
          </p:cNvPr>
          <p:cNvGrpSpPr/>
          <p:nvPr/>
        </p:nvGrpSpPr>
        <p:grpSpPr>
          <a:xfrm>
            <a:off x="992048" y="4653587"/>
            <a:ext cx="1298170" cy="1298170"/>
            <a:chOff x="1089413" y="2131797"/>
            <a:chExt cx="2968238" cy="296823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14D426F1-D942-42C7-A1F1-A731EEEC099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0F6E5CC-A1DC-46A1-BEC9-DA240DCBE84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C9D69F0-C990-4D1C-BCCE-71F3A0BA7632}"/>
              </a:ext>
            </a:extLst>
          </p:cNvPr>
          <p:cNvGrpSpPr/>
          <p:nvPr/>
        </p:nvGrpSpPr>
        <p:grpSpPr>
          <a:xfrm>
            <a:off x="4176739" y="4653587"/>
            <a:ext cx="1298170" cy="1298170"/>
            <a:chOff x="1089413" y="2131797"/>
            <a:chExt cx="2968238" cy="296823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65EA648-AA2A-4EAF-B24D-111A1DA94E89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AC85BAB-4687-423F-8677-EBED505BF997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EC4FA91-1440-4EE4-9D9E-461AA8288FB3}"/>
              </a:ext>
            </a:extLst>
          </p:cNvPr>
          <p:cNvGrpSpPr/>
          <p:nvPr/>
        </p:nvGrpSpPr>
        <p:grpSpPr>
          <a:xfrm>
            <a:off x="6477467" y="5189848"/>
            <a:ext cx="5026649" cy="725888"/>
            <a:chOff x="665833" y="2744923"/>
            <a:chExt cx="2620837" cy="72588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Demokrati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095461" y="186288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Kebanyakan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monosakarida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berwarna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kristalin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manis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pengecualian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misalnya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deoksiribosa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gula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amino),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monosakarida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kimia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umum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</a:p>
          <a:p>
            <a:pPr algn="r"/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(CH2O)n</a:t>
            </a:r>
          </a:p>
          <a:p>
            <a:pPr algn="r"/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Monosakarida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mengandung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salah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gugus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fungsi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keton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aldehida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097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96A549-C0D5-4DFF-9A04-BDF881D9A56D}"/>
              </a:ext>
            </a:extLst>
          </p:cNvPr>
          <p:cNvSpPr txBox="1"/>
          <p:nvPr/>
        </p:nvSpPr>
        <p:spPr>
          <a:xfrm>
            <a:off x="3912654" y="284322"/>
            <a:ext cx="8279346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err="1">
                <a:latin typeface="+mj-lt"/>
                <a:cs typeface="Arial" pitchFamily="34" charset="0"/>
              </a:rPr>
              <a:t>Monosakarida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dapat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terbentuk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melalui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hidrolisis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selulosa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oleh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enzim-enzim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selulase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yaitu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endoglukanase</a:t>
            </a:r>
            <a:r>
              <a:rPr lang="en-US" altLang="ko-KR" sz="2000" b="1" dirty="0">
                <a:latin typeface="+mj-lt"/>
                <a:cs typeface="Arial" pitchFamily="34" charset="0"/>
              </a:rPr>
              <a:t>,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eksoglukanase</a:t>
            </a:r>
            <a:r>
              <a:rPr lang="en-US" altLang="ko-KR" sz="2000" b="1" dirty="0">
                <a:latin typeface="+mj-lt"/>
                <a:cs typeface="Arial" pitchFamily="34" charset="0"/>
              </a:rPr>
              <a:t>,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dan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selobiase</a:t>
            </a:r>
            <a:r>
              <a:rPr lang="en-US" altLang="ko-KR" sz="2000" b="1" dirty="0">
                <a:latin typeface="+mj-lt"/>
                <a:cs typeface="Arial" pitchFamily="34" charset="0"/>
              </a:rPr>
              <a:t>.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Endogklukanase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berperan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melakukan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hidrolisis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secara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acak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pada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bagian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amorf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selulosa</a:t>
            </a:r>
            <a:r>
              <a:rPr lang="en-US" altLang="ko-KR" sz="2000" b="1" dirty="0">
                <a:latin typeface="+mj-lt"/>
                <a:cs typeface="Arial" pitchFamily="34" charset="0"/>
              </a:rPr>
              <a:t>.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Hasil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hidrolisis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berupa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molekul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dengan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massa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yang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lebih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ringan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yaitu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selodekstrin</a:t>
            </a:r>
            <a:r>
              <a:rPr lang="en-US" altLang="ko-KR" sz="2000" b="1" dirty="0">
                <a:latin typeface="+mj-lt"/>
                <a:cs typeface="Arial" pitchFamily="34" charset="0"/>
              </a:rPr>
              <a:t>,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selobiosa</a:t>
            </a:r>
            <a:r>
              <a:rPr lang="en-US" altLang="ko-KR" sz="2000" b="1" dirty="0">
                <a:latin typeface="+mj-lt"/>
                <a:cs typeface="Arial" pitchFamily="34" charset="0"/>
              </a:rPr>
              <a:t>,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dan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glukosa</a:t>
            </a:r>
            <a:r>
              <a:rPr lang="en-US" altLang="ko-KR" sz="2000" b="1" dirty="0">
                <a:latin typeface="+mj-lt"/>
                <a:cs typeface="Arial" pitchFamily="34" charset="0"/>
              </a:rPr>
              <a:t>.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Eksoglukanase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menghancurkan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struktur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selulosa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yang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berbentuk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kristal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dan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menghasilkan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disakarida</a:t>
            </a:r>
            <a:r>
              <a:rPr lang="en-US" altLang="ko-KR" sz="2000" b="1" dirty="0">
                <a:latin typeface="+mj-lt"/>
                <a:cs typeface="Arial" pitchFamily="34" charset="0"/>
              </a:rPr>
              <a:t>.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Sedangkan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selobiase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mengubah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disakarida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menjadi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dua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molekul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glukosa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berjenis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gula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sederhana</a:t>
            </a:r>
            <a:r>
              <a:rPr lang="en-US" altLang="ko-KR" sz="2000" b="1" dirty="0">
                <a:latin typeface="+mj-lt"/>
                <a:cs typeface="Arial" pitchFamily="34" charset="0"/>
              </a:rPr>
              <a:t> yang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menjadi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bahan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dasar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dalam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pembuatan</a:t>
            </a:r>
            <a:r>
              <a:rPr lang="en-US" altLang="ko-KR" sz="2000" b="1" dirty="0"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latin typeface="+mj-lt"/>
                <a:cs typeface="Arial" pitchFamily="34" charset="0"/>
              </a:rPr>
              <a:t>etano</a:t>
            </a:r>
            <a:endParaRPr lang="en-US" altLang="ko-KR" sz="2000" b="1" dirty="0">
              <a:latin typeface="+mj-lt"/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A945C08-8C61-456D-8AC0-B465AC983C36}"/>
              </a:ext>
            </a:extLst>
          </p:cNvPr>
          <p:cNvSpPr/>
          <p:nvPr/>
        </p:nvSpPr>
        <p:spPr>
          <a:xfrm>
            <a:off x="0" y="2378109"/>
            <a:ext cx="4706782" cy="1794817"/>
          </a:xfrm>
          <a:custGeom>
            <a:avLst/>
            <a:gdLst>
              <a:gd name="connsiteX0" fmla="*/ 949937 w 4706782"/>
              <a:gd name="connsiteY0" fmla="*/ 813733 h 1794817"/>
              <a:gd name="connsiteX1" fmla="*/ 936549 w 4706782"/>
              <a:gd name="connsiteY1" fmla="*/ 828285 h 1794817"/>
              <a:gd name="connsiteX2" fmla="*/ 936549 w 4706782"/>
              <a:gd name="connsiteY2" fmla="*/ 914431 h 1794817"/>
              <a:gd name="connsiteX3" fmla="*/ 936549 w 4706782"/>
              <a:gd name="connsiteY3" fmla="*/ 997667 h 1794817"/>
              <a:gd name="connsiteX4" fmla="*/ 951101 w 4706782"/>
              <a:gd name="connsiteY4" fmla="*/ 1012800 h 1794817"/>
              <a:gd name="connsiteX5" fmla="*/ 965653 w 4706782"/>
              <a:gd name="connsiteY5" fmla="*/ 997667 h 1794817"/>
              <a:gd name="connsiteX6" fmla="*/ 965071 w 4706782"/>
              <a:gd name="connsiteY6" fmla="*/ 827702 h 1794817"/>
              <a:gd name="connsiteX7" fmla="*/ 949937 w 4706782"/>
              <a:gd name="connsiteY7" fmla="*/ 813733 h 1794817"/>
              <a:gd name="connsiteX8" fmla="*/ 792778 w 4706782"/>
              <a:gd name="connsiteY8" fmla="*/ 766003 h 1794817"/>
              <a:gd name="connsiteX9" fmla="*/ 780555 w 4706782"/>
              <a:gd name="connsiteY9" fmla="*/ 778809 h 1794817"/>
              <a:gd name="connsiteX10" fmla="*/ 780555 w 4706782"/>
              <a:gd name="connsiteY10" fmla="*/ 813151 h 1794817"/>
              <a:gd name="connsiteX11" fmla="*/ 779973 w 4706782"/>
              <a:gd name="connsiteY11" fmla="*/ 813151 h 1794817"/>
              <a:gd name="connsiteX12" fmla="*/ 779973 w 4706782"/>
              <a:gd name="connsiteY12" fmla="*/ 845747 h 1794817"/>
              <a:gd name="connsiteX13" fmla="*/ 760183 w 4706782"/>
              <a:gd name="connsiteY13" fmla="*/ 864955 h 1794817"/>
              <a:gd name="connsiteX14" fmla="*/ 718274 w 4706782"/>
              <a:gd name="connsiteY14" fmla="*/ 864955 h 1794817"/>
              <a:gd name="connsiteX15" fmla="*/ 705468 w 4706782"/>
              <a:gd name="connsiteY15" fmla="*/ 876596 h 1794817"/>
              <a:gd name="connsiteX16" fmla="*/ 722930 w 4706782"/>
              <a:gd name="connsiteY16" fmla="*/ 903371 h 1794817"/>
              <a:gd name="connsiteX17" fmla="*/ 729332 w 4706782"/>
              <a:gd name="connsiteY17" fmla="*/ 917923 h 1794817"/>
              <a:gd name="connsiteX18" fmla="*/ 729332 w 4706782"/>
              <a:gd name="connsiteY18" fmla="*/ 997085 h 1794817"/>
              <a:gd name="connsiteX19" fmla="*/ 745049 w 4706782"/>
              <a:gd name="connsiteY19" fmla="*/ 1012800 h 1794817"/>
              <a:gd name="connsiteX20" fmla="*/ 791032 w 4706782"/>
              <a:gd name="connsiteY20" fmla="*/ 1012800 h 1794817"/>
              <a:gd name="connsiteX21" fmla="*/ 803255 w 4706782"/>
              <a:gd name="connsiteY21" fmla="*/ 1000577 h 1794817"/>
              <a:gd name="connsiteX22" fmla="*/ 803837 w 4706782"/>
              <a:gd name="connsiteY22" fmla="*/ 778227 h 1794817"/>
              <a:gd name="connsiteX23" fmla="*/ 792778 w 4706782"/>
              <a:gd name="connsiteY23" fmla="*/ 766003 h 1794817"/>
              <a:gd name="connsiteX24" fmla="*/ 763675 w 4706782"/>
              <a:gd name="connsiteY24" fmla="*/ 598950 h 1794817"/>
              <a:gd name="connsiteX25" fmla="*/ 747959 w 4706782"/>
              <a:gd name="connsiteY25" fmla="*/ 615247 h 1794817"/>
              <a:gd name="connsiteX26" fmla="*/ 747959 w 4706782"/>
              <a:gd name="connsiteY26" fmla="*/ 695573 h 1794817"/>
              <a:gd name="connsiteX27" fmla="*/ 747377 w 4706782"/>
              <a:gd name="connsiteY27" fmla="*/ 695573 h 1794817"/>
              <a:gd name="connsiteX28" fmla="*/ 747377 w 4706782"/>
              <a:gd name="connsiteY28" fmla="*/ 774734 h 1794817"/>
              <a:gd name="connsiteX29" fmla="*/ 723512 w 4706782"/>
              <a:gd name="connsiteY29" fmla="*/ 799181 h 1794817"/>
              <a:gd name="connsiteX30" fmla="*/ 705468 w 4706782"/>
              <a:gd name="connsiteY30" fmla="*/ 830031 h 1794817"/>
              <a:gd name="connsiteX31" fmla="*/ 726423 w 4706782"/>
              <a:gd name="connsiteY31" fmla="*/ 842254 h 1794817"/>
              <a:gd name="connsiteX32" fmla="*/ 731079 w 4706782"/>
              <a:gd name="connsiteY32" fmla="*/ 841672 h 1794817"/>
              <a:gd name="connsiteX33" fmla="*/ 757854 w 4706782"/>
              <a:gd name="connsiteY33" fmla="*/ 812569 h 1794817"/>
              <a:gd name="connsiteX34" fmla="*/ 757272 w 4706782"/>
              <a:gd name="connsiteY34" fmla="*/ 757272 h 1794817"/>
              <a:gd name="connsiteX35" fmla="*/ 767749 w 4706782"/>
              <a:gd name="connsiteY35" fmla="*/ 745049 h 1794817"/>
              <a:gd name="connsiteX36" fmla="*/ 775316 w 4706782"/>
              <a:gd name="connsiteY36" fmla="*/ 744467 h 1794817"/>
              <a:gd name="connsiteX37" fmla="*/ 803255 w 4706782"/>
              <a:gd name="connsiteY37" fmla="*/ 714199 h 1794817"/>
              <a:gd name="connsiteX38" fmla="*/ 848657 w 4706782"/>
              <a:gd name="connsiteY38" fmla="*/ 636784 h 1794817"/>
              <a:gd name="connsiteX39" fmla="*/ 856224 w 4706782"/>
              <a:gd name="connsiteY39" fmla="*/ 606516 h 1794817"/>
              <a:gd name="connsiteX40" fmla="*/ 841090 w 4706782"/>
              <a:gd name="connsiteY40" fmla="*/ 598950 h 1794817"/>
              <a:gd name="connsiteX41" fmla="*/ 763675 w 4706782"/>
              <a:gd name="connsiteY41" fmla="*/ 598950 h 1794817"/>
              <a:gd name="connsiteX42" fmla="*/ 1859510 w 4706782"/>
              <a:gd name="connsiteY42" fmla="*/ 462385 h 1794817"/>
              <a:gd name="connsiteX43" fmla="*/ 1859510 w 4706782"/>
              <a:gd name="connsiteY43" fmla="*/ 563358 h 1794817"/>
              <a:gd name="connsiteX44" fmla="*/ 1898670 w 4706782"/>
              <a:gd name="connsiteY44" fmla="*/ 571265 h 1794817"/>
              <a:gd name="connsiteX45" fmla="*/ 1975957 w 4706782"/>
              <a:gd name="connsiteY45" fmla="*/ 687863 h 1794817"/>
              <a:gd name="connsiteX46" fmla="*/ 1975957 w 4706782"/>
              <a:gd name="connsiteY46" fmla="*/ 1019771 h 1794817"/>
              <a:gd name="connsiteX47" fmla="*/ 2020147 w 4706782"/>
              <a:gd name="connsiteY47" fmla="*/ 1019771 h 1794817"/>
              <a:gd name="connsiteX48" fmla="*/ 2020147 w 4706782"/>
              <a:gd name="connsiteY48" fmla="*/ 462385 h 1794817"/>
              <a:gd name="connsiteX49" fmla="*/ 1523563 w 4706782"/>
              <a:gd name="connsiteY49" fmla="*/ 462385 h 1794817"/>
              <a:gd name="connsiteX50" fmla="*/ 1523563 w 4706782"/>
              <a:gd name="connsiteY50" fmla="*/ 563007 h 1794817"/>
              <a:gd name="connsiteX51" fmla="*/ 1564067 w 4706782"/>
              <a:gd name="connsiteY51" fmla="*/ 571184 h 1794817"/>
              <a:gd name="connsiteX52" fmla="*/ 1641354 w 4706782"/>
              <a:gd name="connsiteY52" fmla="*/ 687783 h 1794817"/>
              <a:gd name="connsiteX53" fmla="*/ 1641354 w 4706782"/>
              <a:gd name="connsiteY53" fmla="*/ 1019771 h 1794817"/>
              <a:gd name="connsiteX54" fmla="*/ 1722872 w 4706782"/>
              <a:gd name="connsiteY54" fmla="*/ 1019771 h 1794817"/>
              <a:gd name="connsiteX55" fmla="*/ 1722871 w 4706782"/>
              <a:gd name="connsiteY55" fmla="*/ 687863 h 1794817"/>
              <a:gd name="connsiteX56" fmla="*/ 1722872 w 4706782"/>
              <a:gd name="connsiteY56" fmla="*/ 687860 h 1794817"/>
              <a:gd name="connsiteX57" fmla="*/ 1722872 w 4706782"/>
              <a:gd name="connsiteY57" fmla="*/ 677670 h 1794817"/>
              <a:gd name="connsiteX58" fmla="*/ 1724928 w 4706782"/>
              <a:gd name="connsiteY58" fmla="*/ 677670 h 1794817"/>
              <a:gd name="connsiteX59" fmla="*/ 1732815 w 4706782"/>
              <a:gd name="connsiteY59" fmla="*/ 638606 h 1794817"/>
              <a:gd name="connsiteX60" fmla="*/ 1811784 w 4706782"/>
              <a:gd name="connsiteY60" fmla="*/ 567009 h 1794817"/>
              <a:gd name="connsiteX61" fmla="*/ 1827855 w 4706782"/>
              <a:gd name="connsiteY61" fmla="*/ 564579 h 1794817"/>
              <a:gd name="connsiteX62" fmla="*/ 1827855 w 4706782"/>
              <a:gd name="connsiteY62" fmla="*/ 462385 h 1794817"/>
              <a:gd name="connsiteX63" fmla="*/ 131548 w 4706782"/>
              <a:gd name="connsiteY63" fmla="*/ 0 h 1794817"/>
              <a:gd name="connsiteX64" fmla="*/ 216530 w 4706782"/>
              <a:gd name="connsiteY64" fmla="*/ 0 h 1794817"/>
              <a:gd name="connsiteX65" fmla="*/ 254364 w 4706782"/>
              <a:gd name="connsiteY65" fmla="*/ 802091 h 1794817"/>
              <a:gd name="connsiteX66" fmla="*/ 303840 w 4706782"/>
              <a:gd name="connsiteY66" fmla="*/ 803838 h 1794817"/>
              <a:gd name="connsiteX67" fmla="*/ 342838 w 4706782"/>
              <a:gd name="connsiteY67" fmla="*/ 164726 h 1794817"/>
              <a:gd name="connsiteX68" fmla="*/ 429567 w 4706782"/>
              <a:gd name="connsiteY68" fmla="*/ 164726 h 1794817"/>
              <a:gd name="connsiteX69" fmla="*/ 466820 w 4706782"/>
              <a:gd name="connsiteY69" fmla="*/ 806748 h 1794817"/>
              <a:gd name="connsiteX70" fmla="*/ 537832 w 4706782"/>
              <a:gd name="connsiteY70" fmla="*/ 810240 h 1794817"/>
              <a:gd name="connsiteX71" fmla="*/ 537832 w 4706782"/>
              <a:gd name="connsiteY71" fmla="*/ 704886 h 1794817"/>
              <a:gd name="connsiteX72" fmla="*/ 573338 w 4706782"/>
              <a:gd name="connsiteY72" fmla="*/ 642023 h 1794817"/>
              <a:gd name="connsiteX73" fmla="*/ 582651 w 4706782"/>
              <a:gd name="connsiteY73" fmla="*/ 633291 h 1794817"/>
              <a:gd name="connsiteX74" fmla="*/ 623396 w 4706782"/>
              <a:gd name="connsiteY74" fmla="*/ 629217 h 1794817"/>
              <a:gd name="connsiteX75" fmla="*/ 643769 w 4706782"/>
              <a:gd name="connsiteY75" fmla="*/ 647843 h 1794817"/>
              <a:gd name="connsiteX76" fmla="*/ 669962 w 4706782"/>
              <a:gd name="connsiteY76" fmla="*/ 697319 h 1794817"/>
              <a:gd name="connsiteX77" fmla="*/ 688588 w 4706782"/>
              <a:gd name="connsiteY77" fmla="*/ 714199 h 1794817"/>
              <a:gd name="connsiteX78" fmla="*/ 706050 w 4706782"/>
              <a:gd name="connsiteY78" fmla="*/ 731661 h 1794817"/>
              <a:gd name="connsiteX79" fmla="*/ 706050 w 4706782"/>
              <a:gd name="connsiteY79" fmla="*/ 760182 h 1794817"/>
              <a:gd name="connsiteX80" fmla="*/ 711289 w 4706782"/>
              <a:gd name="connsiteY80" fmla="*/ 769495 h 1794817"/>
              <a:gd name="connsiteX81" fmla="*/ 717691 w 4706782"/>
              <a:gd name="connsiteY81" fmla="*/ 759601 h 1794817"/>
              <a:gd name="connsiteX82" fmla="*/ 719438 w 4706782"/>
              <a:gd name="connsiteY82" fmla="*/ 713617 h 1794817"/>
              <a:gd name="connsiteX83" fmla="*/ 719438 w 4706782"/>
              <a:gd name="connsiteY83" fmla="*/ 591382 h 1794817"/>
              <a:gd name="connsiteX84" fmla="*/ 737482 w 4706782"/>
              <a:gd name="connsiteY84" fmla="*/ 571010 h 1794817"/>
              <a:gd name="connsiteX85" fmla="*/ 870193 w 4706782"/>
              <a:gd name="connsiteY85" fmla="*/ 571010 h 1794817"/>
              <a:gd name="connsiteX86" fmla="*/ 885909 w 4706782"/>
              <a:gd name="connsiteY86" fmla="*/ 587890 h 1794817"/>
              <a:gd name="connsiteX87" fmla="*/ 885327 w 4706782"/>
              <a:gd name="connsiteY87" fmla="*/ 619322 h 1794817"/>
              <a:gd name="connsiteX88" fmla="*/ 899297 w 4706782"/>
              <a:gd name="connsiteY88" fmla="*/ 642023 h 1794817"/>
              <a:gd name="connsiteX89" fmla="*/ 935967 w 4706782"/>
              <a:gd name="connsiteY89" fmla="*/ 700230 h 1794817"/>
              <a:gd name="connsiteX90" fmla="*/ 935967 w 4706782"/>
              <a:gd name="connsiteY90" fmla="*/ 756690 h 1794817"/>
              <a:gd name="connsiteX91" fmla="*/ 965653 w 4706782"/>
              <a:gd name="connsiteY91" fmla="*/ 785793 h 1794817"/>
              <a:gd name="connsiteX92" fmla="*/ 993010 w 4706782"/>
              <a:gd name="connsiteY92" fmla="*/ 812569 h 1794817"/>
              <a:gd name="connsiteX93" fmla="*/ 994756 w 4706782"/>
              <a:gd name="connsiteY93" fmla="*/ 994174 h 1794817"/>
              <a:gd name="connsiteX94" fmla="*/ 1035501 w 4706782"/>
              <a:gd name="connsiteY94" fmla="*/ 918505 h 1794817"/>
              <a:gd name="connsiteX95" fmla="*/ 1178690 w 4706782"/>
              <a:gd name="connsiteY95" fmla="*/ 999413 h 1794817"/>
              <a:gd name="connsiteX96" fmla="*/ 1222345 w 4706782"/>
              <a:gd name="connsiteY96" fmla="*/ 919088 h 1794817"/>
              <a:gd name="connsiteX97" fmla="*/ 1378340 w 4706782"/>
              <a:gd name="connsiteY97" fmla="*/ 1008144 h 1794817"/>
              <a:gd name="connsiteX98" fmla="*/ 1378403 w 4706782"/>
              <a:gd name="connsiteY98" fmla="*/ 1019771 h 1794817"/>
              <a:gd name="connsiteX99" fmla="*/ 1388268 w 4706782"/>
              <a:gd name="connsiteY99" fmla="*/ 1019771 h 1794817"/>
              <a:gd name="connsiteX100" fmla="*/ 1388267 w 4706782"/>
              <a:gd name="connsiteY100" fmla="*/ 687783 h 1794817"/>
              <a:gd name="connsiteX101" fmla="*/ 1388268 w 4706782"/>
              <a:gd name="connsiteY101" fmla="*/ 687778 h 1794817"/>
              <a:gd name="connsiteX102" fmla="*/ 1388268 w 4706782"/>
              <a:gd name="connsiteY102" fmla="*/ 677590 h 1794817"/>
              <a:gd name="connsiteX103" fmla="*/ 1389808 w 4706782"/>
              <a:gd name="connsiteY103" fmla="*/ 677590 h 1794817"/>
              <a:gd name="connsiteX104" fmla="*/ 1393956 w 4706782"/>
              <a:gd name="connsiteY104" fmla="*/ 650153 h 1794817"/>
              <a:gd name="connsiteX105" fmla="*/ 1465554 w 4706782"/>
              <a:gd name="connsiteY105" fmla="*/ 571184 h 1794817"/>
              <a:gd name="connsiteX106" fmla="*/ 1491908 w 4706782"/>
              <a:gd name="connsiteY106" fmla="*/ 565864 h 1794817"/>
              <a:gd name="connsiteX107" fmla="*/ 1491908 w 4706782"/>
              <a:gd name="connsiteY107" fmla="*/ 414574 h 1794817"/>
              <a:gd name="connsiteX108" fmla="*/ 1523563 w 4706782"/>
              <a:gd name="connsiteY108" fmla="*/ 414574 h 1794817"/>
              <a:gd name="connsiteX109" fmla="*/ 1523563 w 4706782"/>
              <a:gd name="connsiteY109" fmla="*/ 414903 h 1794817"/>
              <a:gd name="connsiteX110" fmla="*/ 2020147 w 4706782"/>
              <a:gd name="connsiteY110" fmla="*/ 414903 h 1794817"/>
              <a:gd name="connsiteX111" fmla="*/ 2020147 w 4706782"/>
              <a:gd name="connsiteY111" fmla="*/ 351714 h 1794817"/>
              <a:gd name="connsiteX112" fmla="*/ 2020147 w 4706782"/>
              <a:gd name="connsiteY112" fmla="*/ 325180 h 1794817"/>
              <a:gd name="connsiteX113" fmla="*/ 2020147 w 4706782"/>
              <a:gd name="connsiteY113" fmla="*/ 325177 h 1794817"/>
              <a:gd name="connsiteX114" fmla="*/ 2020147 w 4706782"/>
              <a:gd name="connsiteY114" fmla="*/ 210503 h 1794817"/>
              <a:gd name="connsiteX115" fmla="*/ 2020147 w 4706782"/>
              <a:gd name="connsiteY115" fmla="*/ 210502 h 1794817"/>
              <a:gd name="connsiteX116" fmla="*/ 2097401 w 4706782"/>
              <a:gd name="connsiteY116" fmla="*/ 210502 h 1794817"/>
              <a:gd name="connsiteX117" fmla="*/ 2097401 w 4706782"/>
              <a:gd name="connsiteY117" fmla="*/ 210503 h 1794817"/>
              <a:gd name="connsiteX118" fmla="*/ 2167249 w 4706782"/>
              <a:gd name="connsiteY118" fmla="*/ 210503 h 1794817"/>
              <a:gd name="connsiteX119" fmla="*/ 2167249 w 4706782"/>
              <a:gd name="connsiteY119" fmla="*/ 325180 h 1794817"/>
              <a:gd name="connsiteX120" fmla="*/ 2167249 w 4706782"/>
              <a:gd name="connsiteY120" fmla="*/ 351714 h 1794817"/>
              <a:gd name="connsiteX121" fmla="*/ 2167249 w 4706782"/>
              <a:gd name="connsiteY121" fmla="*/ 1019771 h 1794817"/>
              <a:gd name="connsiteX122" fmla="*/ 2237844 w 4706782"/>
              <a:gd name="connsiteY122" fmla="*/ 1019771 h 1794817"/>
              <a:gd name="connsiteX123" fmla="*/ 2237844 w 4706782"/>
              <a:gd name="connsiteY123" fmla="*/ 938690 h 1794817"/>
              <a:gd name="connsiteX124" fmla="*/ 2237844 w 4706782"/>
              <a:gd name="connsiteY124" fmla="*/ 937590 h 1794817"/>
              <a:gd name="connsiteX125" fmla="*/ 2326233 w 4706782"/>
              <a:gd name="connsiteY125" fmla="*/ 937590 h 1794817"/>
              <a:gd name="connsiteX126" fmla="*/ 2326233 w 4706782"/>
              <a:gd name="connsiteY126" fmla="*/ 467346 h 1794817"/>
              <a:gd name="connsiteX127" fmla="*/ 2326233 w 4706782"/>
              <a:gd name="connsiteY127" fmla="*/ 467344 h 1794817"/>
              <a:gd name="connsiteX128" fmla="*/ 2326233 w 4706782"/>
              <a:gd name="connsiteY128" fmla="*/ 467344 h 1794817"/>
              <a:gd name="connsiteX129" fmla="*/ 2326233 w 4706782"/>
              <a:gd name="connsiteY129" fmla="*/ 351712 h 1794817"/>
              <a:gd name="connsiteX130" fmla="*/ 2326234 w 4706782"/>
              <a:gd name="connsiteY130" fmla="*/ 351712 h 1794817"/>
              <a:gd name="connsiteX131" fmla="*/ 2437027 w 4706782"/>
              <a:gd name="connsiteY131" fmla="*/ 351712 h 1794817"/>
              <a:gd name="connsiteX132" fmla="*/ 2547819 w 4706782"/>
              <a:gd name="connsiteY132" fmla="*/ 351712 h 1794817"/>
              <a:gd name="connsiteX133" fmla="*/ 2547819 w 4706782"/>
              <a:gd name="connsiteY133" fmla="*/ 478093 h 1794817"/>
              <a:gd name="connsiteX134" fmla="*/ 2547819 w 4706782"/>
              <a:gd name="connsiteY134" fmla="*/ 478093 h 1794817"/>
              <a:gd name="connsiteX135" fmla="*/ 2547819 w 4706782"/>
              <a:gd name="connsiteY135" fmla="*/ 827806 h 1794817"/>
              <a:gd name="connsiteX136" fmla="*/ 2711095 w 4706782"/>
              <a:gd name="connsiteY136" fmla="*/ 924585 h 1794817"/>
              <a:gd name="connsiteX137" fmla="*/ 2711095 w 4706782"/>
              <a:gd name="connsiteY137" fmla="*/ 698636 h 1794817"/>
              <a:gd name="connsiteX138" fmla="*/ 3092295 w 4706782"/>
              <a:gd name="connsiteY138" fmla="*/ 924585 h 1794817"/>
              <a:gd name="connsiteX139" fmla="*/ 3092295 w 4706782"/>
              <a:gd name="connsiteY139" fmla="*/ 698636 h 1794817"/>
              <a:gd name="connsiteX140" fmla="*/ 3473494 w 4706782"/>
              <a:gd name="connsiteY140" fmla="*/ 924585 h 1794817"/>
              <a:gd name="connsiteX141" fmla="*/ 3473494 w 4706782"/>
              <a:gd name="connsiteY141" fmla="*/ 698636 h 1794817"/>
              <a:gd name="connsiteX142" fmla="*/ 3857188 w 4706782"/>
              <a:gd name="connsiteY142" fmla="*/ 926064 h 1794817"/>
              <a:gd name="connsiteX143" fmla="*/ 3857188 w 4706782"/>
              <a:gd name="connsiteY143" fmla="*/ 616960 h 1794817"/>
              <a:gd name="connsiteX144" fmla="*/ 3857261 w 4706782"/>
              <a:gd name="connsiteY144" fmla="*/ 620087 h 1794817"/>
              <a:gd name="connsiteX145" fmla="*/ 3857261 w 4706782"/>
              <a:gd name="connsiteY145" fmla="*/ 926107 h 1794817"/>
              <a:gd name="connsiteX146" fmla="*/ 3857993 w 4706782"/>
              <a:gd name="connsiteY146" fmla="*/ 926541 h 1794817"/>
              <a:gd name="connsiteX147" fmla="*/ 3857993 w 4706782"/>
              <a:gd name="connsiteY147" fmla="*/ 610937 h 1794817"/>
              <a:gd name="connsiteX148" fmla="*/ 3858725 w 4706782"/>
              <a:gd name="connsiteY148" fmla="*/ 604349 h 1794817"/>
              <a:gd name="connsiteX149" fmla="*/ 3948761 w 4706782"/>
              <a:gd name="connsiteY149" fmla="*/ 526025 h 1794817"/>
              <a:gd name="connsiteX150" fmla="*/ 4036967 w 4706782"/>
              <a:gd name="connsiteY150" fmla="*/ 610571 h 1794817"/>
              <a:gd name="connsiteX151" fmla="*/ 4036967 w 4706782"/>
              <a:gd name="connsiteY151" fmla="*/ 885805 h 1794817"/>
              <a:gd name="connsiteX152" fmla="*/ 4036967 w 4706782"/>
              <a:gd name="connsiteY152" fmla="*/ 1142005 h 1794817"/>
              <a:gd name="connsiteX153" fmla="*/ 4040627 w 4706782"/>
              <a:gd name="connsiteY153" fmla="*/ 1154815 h 1794817"/>
              <a:gd name="connsiteX154" fmla="*/ 4064051 w 4706782"/>
              <a:gd name="connsiteY154" fmla="*/ 1107601 h 1794817"/>
              <a:gd name="connsiteX155" fmla="*/ 4069907 w 4706782"/>
              <a:gd name="connsiteY155" fmla="*/ 1086373 h 1794817"/>
              <a:gd name="connsiteX156" fmla="*/ 4069907 w 4706782"/>
              <a:gd name="connsiteY156" fmla="*/ 707561 h 1794817"/>
              <a:gd name="connsiteX157" fmla="*/ 4069907 w 4706782"/>
              <a:gd name="connsiteY157" fmla="*/ 614231 h 1794817"/>
              <a:gd name="connsiteX158" fmla="*/ 4144571 w 4706782"/>
              <a:gd name="connsiteY158" fmla="*/ 526025 h 1794817"/>
              <a:gd name="connsiteX159" fmla="*/ 4160309 w 4706782"/>
              <a:gd name="connsiteY159" fmla="*/ 525659 h 1794817"/>
              <a:gd name="connsiteX160" fmla="*/ 4248515 w 4706782"/>
              <a:gd name="connsiteY160" fmla="*/ 610205 h 1794817"/>
              <a:gd name="connsiteX161" fmla="*/ 4248515 w 4706782"/>
              <a:gd name="connsiteY161" fmla="*/ 947293 h 1794817"/>
              <a:gd name="connsiteX162" fmla="*/ 4248515 w 4706782"/>
              <a:gd name="connsiteY162" fmla="*/ 957541 h 1794817"/>
              <a:gd name="connsiteX163" fmla="*/ 4254737 w 4706782"/>
              <a:gd name="connsiteY163" fmla="*/ 961933 h 1794817"/>
              <a:gd name="connsiteX164" fmla="*/ 4378080 w 4706782"/>
              <a:gd name="connsiteY164" fmla="*/ 951319 h 1794817"/>
              <a:gd name="connsiteX165" fmla="*/ 4643064 w 4706782"/>
              <a:gd name="connsiteY165" fmla="*/ 1141273 h 1794817"/>
              <a:gd name="connsiteX166" fmla="*/ 4659534 w 4706782"/>
              <a:gd name="connsiteY166" fmla="*/ 1186657 h 1794817"/>
              <a:gd name="connsiteX167" fmla="*/ 4665756 w 4706782"/>
              <a:gd name="connsiteY167" fmla="*/ 1189219 h 1794817"/>
              <a:gd name="connsiteX168" fmla="*/ 4684056 w 4706782"/>
              <a:gd name="connsiteY168" fmla="*/ 1211545 h 1794817"/>
              <a:gd name="connsiteX169" fmla="*/ 4684375 w 4706782"/>
              <a:gd name="connsiteY169" fmla="*/ 1279490 h 1794817"/>
              <a:gd name="connsiteX170" fmla="*/ 4706782 w 4706782"/>
              <a:gd name="connsiteY170" fmla="*/ 1279490 h 1794817"/>
              <a:gd name="connsiteX171" fmla="*/ 4706782 w 4706782"/>
              <a:gd name="connsiteY171" fmla="*/ 1794815 h 1794817"/>
              <a:gd name="connsiteX172" fmla="*/ 3873498 w 4706782"/>
              <a:gd name="connsiteY172" fmla="*/ 1794815 h 1794817"/>
              <a:gd name="connsiteX173" fmla="*/ 3873498 w 4706782"/>
              <a:gd name="connsiteY173" fmla="*/ 1794817 h 1794817"/>
              <a:gd name="connsiteX174" fmla="*/ 2427775 w 4706782"/>
              <a:gd name="connsiteY174" fmla="*/ 1794817 h 1794817"/>
              <a:gd name="connsiteX175" fmla="*/ 2368821 w 4706782"/>
              <a:gd name="connsiteY175" fmla="*/ 1794817 h 1794817"/>
              <a:gd name="connsiteX176" fmla="*/ 2329895 w 4706782"/>
              <a:gd name="connsiteY176" fmla="*/ 1794817 h 1794817"/>
              <a:gd name="connsiteX177" fmla="*/ 2329895 w 4706782"/>
              <a:gd name="connsiteY177" fmla="*/ 1794815 h 1794817"/>
              <a:gd name="connsiteX178" fmla="*/ 2296797 w 4706782"/>
              <a:gd name="connsiteY178" fmla="*/ 1794815 h 1794817"/>
              <a:gd name="connsiteX179" fmla="*/ 2296797 w 4706782"/>
              <a:gd name="connsiteY179" fmla="*/ 1794817 h 1794817"/>
              <a:gd name="connsiteX180" fmla="*/ 2237911 w 4706782"/>
              <a:gd name="connsiteY180" fmla="*/ 1794817 h 1794817"/>
              <a:gd name="connsiteX181" fmla="*/ 2237844 w 4706782"/>
              <a:gd name="connsiteY181" fmla="*/ 1794817 h 1794817"/>
              <a:gd name="connsiteX182" fmla="*/ 971708 w 4706782"/>
              <a:gd name="connsiteY182" fmla="*/ 1794817 h 1794817"/>
              <a:gd name="connsiteX183" fmla="*/ 971708 w 4706782"/>
              <a:gd name="connsiteY183" fmla="*/ 1794815 h 1794817"/>
              <a:gd name="connsiteX184" fmla="*/ 1164 w 4706782"/>
              <a:gd name="connsiteY184" fmla="*/ 1794815 h 1794817"/>
              <a:gd name="connsiteX185" fmla="*/ 1164 w 4706782"/>
              <a:gd name="connsiteY185" fmla="*/ 1279490 h 1794817"/>
              <a:gd name="connsiteX186" fmla="*/ 1753 w 4706782"/>
              <a:gd name="connsiteY186" fmla="*/ 1279490 h 1794817"/>
              <a:gd name="connsiteX187" fmla="*/ 0 w 4706782"/>
              <a:gd name="connsiteY187" fmla="*/ 803255 h 1794817"/>
              <a:gd name="connsiteX188" fmla="*/ 92549 w 4706782"/>
              <a:gd name="connsiteY188" fmla="*/ 801510 h 17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706782" h="1794817">
                <a:moveTo>
                  <a:pt x="949937" y="813733"/>
                </a:moveTo>
                <a:cubicBezTo>
                  <a:pt x="938877" y="813733"/>
                  <a:pt x="936549" y="818389"/>
                  <a:pt x="936549" y="828285"/>
                </a:cubicBezTo>
                <a:cubicBezTo>
                  <a:pt x="937132" y="856806"/>
                  <a:pt x="936549" y="885909"/>
                  <a:pt x="936549" y="914431"/>
                </a:cubicBezTo>
                <a:cubicBezTo>
                  <a:pt x="936549" y="942370"/>
                  <a:pt x="937132" y="969727"/>
                  <a:pt x="936549" y="997667"/>
                </a:cubicBezTo>
                <a:cubicBezTo>
                  <a:pt x="936549" y="1008726"/>
                  <a:pt x="940041" y="1012800"/>
                  <a:pt x="951101" y="1012800"/>
                </a:cubicBezTo>
                <a:cubicBezTo>
                  <a:pt x="962160" y="1012800"/>
                  <a:pt x="965653" y="1008144"/>
                  <a:pt x="965653" y="997667"/>
                </a:cubicBezTo>
                <a:cubicBezTo>
                  <a:pt x="964488" y="941206"/>
                  <a:pt x="964488" y="884163"/>
                  <a:pt x="965071" y="827702"/>
                </a:cubicBezTo>
                <a:cubicBezTo>
                  <a:pt x="965071" y="816061"/>
                  <a:pt x="959832" y="813733"/>
                  <a:pt x="949937" y="813733"/>
                </a:cubicBezTo>
                <a:close/>
                <a:moveTo>
                  <a:pt x="792778" y="766003"/>
                </a:moveTo>
                <a:cubicBezTo>
                  <a:pt x="783465" y="766003"/>
                  <a:pt x="780555" y="770078"/>
                  <a:pt x="780555" y="778809"/>
                </a:cubicBezTo>
                <a:cubicBezTo>
                  <a:pt x="780555" y="790450"/>
                  <a:pt x="780555" y="801510"/>
                  <a:pt x="780555" y="813151"/>
                </a:cubicBezTo>
                <a:cubicBezTo>
                  <a:pt x="780555" y="813151"/>
                  <a:pt x="780555" y="813151"/>
                  <a:pt x="779973" y="813151"/>
                </a:cubicBezTo>
                <a:cubicBezTo>
                  <a:pt x="779973" y="824210"/>
                  <a:pt x="779973" y="835270"/>
                  <a:pt x="779973" y="845747"/>
                </a:cubicBezTo>
                <a:cubicBezTo>
                  <a:pt x="779973" y="859134"/>
                  <a:pt x="774152" y="865537"/>
                  <a:pt x="760183" y="864955"/>
                </a:cubicBezTo>
                <a:cubicBezTo>
                  <a:pt x="746213" y="864373"/>
                  <a:pt x="732243" y="864955"/>
                  <a:pt x="718274" y="864955"/>
                </a:cubicBezTo>
                <a:cubicBezTo>
                  <a:pt x="709542" y="864955"/>
                  <a:pt x="705468" y="867283"/>
                  <a:pt x="705468" y="876596"/>
                </a:cubicBezTo>
                <a:cubicBezTo>
                  <a:pt x="706050" y="888820"/>
                  <a:pt x="701976" y="903371"/>
                  <a:pt x="722930" y="903371"/>
                </a:cubicBezTo>
                <a:cubicBezTo>
                  <a:pt x="730496" y="903371"/>
                  <a:pt x="729332" y="912103"/>
                  <a:pt x="729332" y="917923"/>
                </a:cubicBezTo>
                <a:cubicBezTo>
                  <a:pt x="729332" y="944116"/>
                  <a:pt x="729915" y="970310"/>
                  <a:pt x="729332" y="997085"/>
                </a:cubicBezTo>
                <a:cubicBezTo>
                  <a:pt x="729332" y="1008726"/>
                  <a:pt x="733407" y="1013383"/>
                  <a:pt x="745049" y="1012800"/>
                </a:cubicBezTo>
                <a:cubicBezTo>
                  <a:pt x="760183" y="1012219"/>
                  <a:pt x="775898" y="1012219"/>
                  <a:pt x="791032" y="1012800"/>
                </a:cubicBezTo>
                <a:cubicBezTo>
                  <a:pt x="799763" y="1012800"/>
                  <a:pt x="803837" y="1009308"/>
                  <a:pt x="803255" y="1000577"/>
                </a:cubicBezTo>
                <a:cubicBezTo>
                  <a:pt x="803837" y="926072"/>
                  <a:pt x="803837" y="852149"/>
                  <a:pt x="803837" y="778227"/>
                </a:cubicBezTo>
                <a:cubicBezTo>
                  <a:pt x="803837" y="770660"/>
                  <a:pt x="801509" y="766003"/>
                  <a:pt x="792778" y="766003"/>
                </a:cubicBezTo>
                <a:close/>
                <a:moveTo>
                  <a:pt x="763675" y="598950"/>
                </a:moveTo>
                <a:cubicBezTo>
                  <a:pt x="750869" y="598367"/>
                  <a:pt x="747377" y="603606"/>
                  <a:pt x="747959" y="615247"/>
                </a:cubicBezTo>
                <a:cubicBezTo>
                  <a:pt x="748541" y="642023"/>
                  <a:pt x="747959" y="668798"/>
                  <a:pt x="747959" y="695573"/>
                </a:cubicBezTo>
                <a:cubicBezTo>
                  <a:pt x="747959" y="695573"/>
                  <a:pt x="747959" y="695573"/>
                  <a:pt x="747377" y="695573"/>
                </a:cubicBezTo>
                <a:cubicBezTo>
                  <a:pt x="747377" y="721766"/>
                  <a:pt x="747377" y="747959"/>
                  <a:pt x="747377" y="774734"/>
                </a:cubicBezTo>
                <a:cubicBezTo>
                  <a:pt x="747377" y="793942"/>
                  <a:pt x="742721" y="798017"/>
                  <a:pt x="723512" y="799181"/>
                </a:cubicBezTo>
                <a:cubicBezTo>
                  <a:pt x="704304" y="799763"/>
                  <a:pt x="704304" y="801510"/>
                  <a:pt x="705468" y="830031"/>
                </a:cubicBezTo>
                <a:cubicBezTo>
                  <a:pt x="706050" y="846329"/>
                  <a:pt x="716527" y="842836"/>
                  <a:pt x="726423" y="842254"/>
                </a:cubicBezTo>
                <a:cubicBezTo>
                  <a:pt x="728168" y="842254"/>
                  <a:pt x="729332" y="841672"/>
                  <a:pt x="731079" y="841672"/>
                </a:cubicBezTo>
                <a:cubicBezTo>
                  <a:pt x="757854" y="840508"/>
                  <a:pt x="757854" y="840508"/>
                  <a:pt x="757854" y="812569"/>
                </a:cubicBezTo>
                <a:cubicBezTo>
                  <a:pt x="757854" y="793942"/>
                  <a:pt x="759018" y="775899"/>
                  <a:pt x="757272" y="757272"/>
                </a:cubicBezTo>
                <a:cubicBezTo>
                  <a:pt x="756690" y="747959"/>
                  <a:pt x="761347" y="746213"/>
                  <a:pt x="767749" y="745049"/>
                </a:cubicBezTo>
                <a:cubicBezTo>
                  <a:pt x="770077" y="744467"/>
                  <a:pt x="772406" y="744467"/>
                  <a:pt x="775316" y="744467"/>
                </a:cubicBezTo>
                <a:cubicBezTo>
                  <a:pt x="805584" y="744467"/>
                  <a:pt x="803837" y="747377"/>
                  <a:pt x="803255" y="714199"/>
                </a:cubicBezTo>
                <a:cubicBezTo>
                  <a:pt x="802091" y="678693"/>
                  <a:pt x="814315" y="651336"/>
                  <a:pt x="848657" y="636784"/>
                </a:cubicBezTo>
                <a:cubicBezTo>
                  <a:pt x="863791" y="630381"/>
                  <a:pt x="856224" y="616993"/>
                  <a:pt x="856224" y="606516"/>
                </a:cubicBezTo>
                <a:cubicBezTo>
                  <a:pt x="856224" y="597203"/>
                  <a:pt x="847493" y="598950"/>
                  <a:pt x="841090" y="598950"/>
                </a:cubicBezTo>
                <a:cubicBezTo>
                  <a:pt x="815479" y="598950"/>
                  <a:pt x="789286" y="599531"/>
                  <a:pt x="763675" y="598950"/>
                </a:cubicBezTo>
                <a:close/>
                <a:moveTo>
                  <a:pt x="1859510" y="462385"/>
                </a:moveTo>
                <a:lnTo>
                  <a:pt x="1859510" y="563358"/>
                </a:lnTo>
                <a:lnTo>
                  <a:pt x="1898670" y="571265"/>
                </a:lnTo>
                <a:cubicBezTo>
                  <a:pt x="1944088" y="590475"/>
                  <a:pt x="1975957" y="635447"/>
                  <a:pt x="1975957" y="687863"/>
                </a:cubicBezTo>
                <a:lnTo>
                  <a:pt x="1975957" y="1019771"/>
                </a:lnTo>
                <a:lnTo>
                  <a:pt x="2020147" y="1019771"/>
                </a:lnTo>
                <a:lnTo>
                  <a:pt x="2020147" y="462385"/>
                </a:lnTo>
                <a:close/>
                <a:moveTo>
                  <a:pt x="1523563" y="462385"/>
                </a:moveTo>
                <a:lnTo>
                  <a:pt x="1523563" y="563007"/>
                </a:lnTo>
                <a:lnTo>
                  <a:pt x="1564067" y="571184"/>
                </a:lnTo>
                <a:cubicBezTo>
                  <a:pt x="1609485" y="590394"/>
                  <a:pt x="1641354" y="635367"/>
                  <a:pt x="1641354" y="687783"/>
                </a:cubicBezTo>
                <a:lnTo>
                  <a:pt x="1641354" y="1019771"/>
                </a:lnTo>
                <a:lnTo>
                  <a:pt x="1722872" y="1019771"/>
                </a:lnTo>
                <a:lnTo>
                  <a:pt x="1722871" y="687863"/>
                </a:lnTo>
                <a:lnTo>
                  <a:pt x="1722872" y="687860"/>
                </a:lnTo>
                <a:lnTo>
                  <a:pt x="1722872" y="677670"/>
                </a:lnTo>
                <a:lnTo>
                  <a:pt x="1724928" y="677670"/>
                </a:lnTo>
                <a:lnTo>
                  <a:pt x="1732815" y="638606"/>
                </a:lnTo>
                <a:cubicBezTo>
                  <a:pt x="1747223" y="604543"/>
                  <a:pt x="1776122" y="578101"/>
                  <a:pt x="1811784" y="567009"/>
                </a:cubicBezTo>
                <a:lnTo>
                  <a:pt x="1827855" y="564579"/>
                </a:lnTo>
                <a:lnTo>
                  <a:pt x="1827855" y="462385"/>
                </a:lnTo>
                <a:close/>
                <a:moveTo>
                  <a:pt x="131548" y="0"/>
                </a:moveTo>
                <a:lnTo>
                  <a:pt x="216530" y="0"/>
                </a:lnTo>
                <a:lnTo>
                  <a:pt x="254364" y="802091"/>
                </a:lnTo>
                <a:lnTo>
                  <a:pt x="303840" y="803838"/>
                </a:lnTo>
                <a:lnTo>
                  <a:pt x="342838" y="164726"/>
                </a:lnTo>
                <a:lnTo>
                  <a:pt x="429567" y="164726"/>
                </a:lnTo>
                <a:lnTo>
                  <a:pt x="466820" y="806748"/>
                </a:lnTo>
                <a:lnTo>
                  <a:pt x="537832" y="810240"/>
                </a:lnTo>
                <a:cubicBezTo>
                  <a:pt x="537832" y="775316"/>
                  <a:pt x="537832" y="739810"/>
                  <a:pt x="537832" y="704886"/>
                </a:cubicBezTo>
                <a:cubicBezTo>
                  <a:pt x="537832" y="677529"/>
                  <a:pt x="548891" y="655992"/>
                  <a:pt x="573338" y="642023"/>
                </a:cubicBezTo>
                <a:cubicBezTo>
                  <a:pt x="577413" y="639694"/>
                  <a:pt x="580323" y="637366"/>
                  <a:pt x="582651" y="633291"/>
                </a:cubicBezTo>
                <a:cubicBezTo>
                  <a:pt x="587890" y="623396"/>
                  <a:pt x="618158" y="619904"/>
                  <a:pt x="623396" y="629217"/>
                </a:cubicBezTo>
                <a:cubicBezTo>
                  <a:pt x="628635" y="638530"/>
                  <a:pt x="636784" y="642023"/>
                  <a:pt x="643769" y="647843"/>
                </a:cubicBezTo>
                <a:cubicBezTo>
                  <a:pt x="660067" y="660649"/>
                  <a:pt x="669962" y="676947"/>
                  <a:pt x="669962" y="697319"/>
                </a:cubicBezTo>
                <a:cubicBezTo>
                  <a:pt x="669962" y="711871"/>
                  <a:pt x="675782" y="715945"/>
                  <a:pt x="688588" y="714199"/>
                </a:cubicBezTo>
                <a:cubicBezTo>
                  <a:pt x="701393" y="712453"/>
                  <a:pt x="706632" y="719438"/>
                  <a:pt x="706050" y="731661"/>
                </a:cubicBezTo>
                <a:cubicBezTo>
                  <a:pt x="705468" y="740974"/>
                  <a:pt x="706050" y="750287"/>
                  <a:pt x="706050" y="760182"/>
                </a:cubicBezTo>
                <a:cubicBezTo>
                  <a:pt x="706050" y="764257"/>
                  <a:pt x="705468" y="768914"/>
                  <a:pt x="711289" y="769495"/>
                </a:cubicBezTo>
                <a:cubicBezTo>
                  <a:pt x="717691" y="770078"/>
                  <a:pt x="717691" y="764257"/>
                  <a:pt x="717691" y="759601"/>
                </a:cubicBezTo>
                <a:cubicBezTo>
                  <a:pt x="718274" y="744467"/>
                  <a:pt x="719438" y="728751"/>
                  <a:pt x="719438" y="713617"/>
                </a:cubicBezTo>
                <a:cubicBezTo>
                  <a:pt x="720019" y="672872"/>
                  <a:pt x="720019" y="632127"/>
                  <a:pt x="719438" y="591382"/>
                </a:cubicBezTo>
                <a:cubicBezTo>
                  <a:pt x="719438" y="579159"/>
                  <a:pt x="723512" y="571010"/>
                  <a:pt x="737482" y="571010"/>
                </a:cubicBezTo>
                <a:cubicBezTo>
                  <a:pt x="781719" y="571010"/>
                  <a:pt x="825956" y="571010"/>
                  <a:pt x="870193" y="571010"/>
                </a:cubicBezTo>
                <a:cubicBezTo>
                  <a:pt x="881253" y="571010"/>
                  <a:pt x="886491" y="576831"/>
                  <a:pt x="885909" y="587890"/>
                </a:cubicBezTo>
                <a:cubicBezTo>
                  <a:pt x="885909" y="598367"/>
                  <a:pt x="886491" y="608844"/>
                  <a:pt x="885327" y="619322"/>
                </a:cubicBezTo>
                <a:cubicBezTo>
                  <a:pt x="884163" y="630963"/>
                  <a:pt x="888238" y="637366"/>
                  <a:pt x="899297" y="642023"/>
                </a:cubicBezTo>
                <a:cubicBezTo>
                  <a:pt x="923744" y="653082"/>
                  <a:pt x="935385" y="673454"/>
                  <a:pt x="935967" y="700230"/>
                </a:cubicBezTo>
                <a:cubicBezTo>
                  <a:pt x="935967" y="718856"/>
                  <a:pt x="935967" y="738064"/>
                  <a:pt x="935967" y="756690"/>
                </a:cubicBezTo>
                <a:cubicBezTo>
                  <a:pt x="935967" y="789868"/>
                  <a:pt x="932475" y="785793"/>
                  <a:pt x="965653" y="785793"/>
                </a:cubicBezTo>
                <a:cubicBezTo>
                  <a:pt x="991264" y="785793"/>
                  <a:pt x="993010" y="787540"/>
                  <a:pt x="993010" y="812569"/>
                </a:cubicBezTo>
                <a:cubicBezTo>
                  <a:pt x="993592" y="873104"/>
                  <a:pt x="994756" y="933639"/>
                  <a:pt x="994756" y="994174"/>
                </a:cubicBezTo>
                <a:lnTo>
                  <a:pt x="1035501" y="918505"/>
                </a:lnTo>
                <a:lnTo>
                  <a:pt x="1178690" y="999413"/>
                </a:lnTo>
                <a:lnTo>
                  <a:pt x="1222345" y="919088"/>
                </a:lnTo>
                <a:lnTo>
                  <a:pt x="1378340" y="1008144"/>
                </a:lnTo>
                <a:lnTo>
                  <a:pt x="1378403" y="1019771"/>
                </a:lnTo>
                <a:lnTo>
                  <a:pt x="1388268" y="1019771"/>
                </a:lnTo>
                <a:lnTo>
                  <a:pt x="1388267" y="687783"/>
                </a:lnTo>
                <a:lnTo>
                  <a:pt x="1388268" y="687778"/>
                </a:lnTo>
                <a:lnTo>
                  <a:pt x="1388268" y="677590"/>
                </a:lnTo>
                <a:lnTo>
                  <a:pt x="1389808" y="677590"/>
                </a:lnTo>
                <a:lnTo>
                  <a:pt x="1393956" y="650153"/>
                </a:lnTo>
                <a:cubicBezTo>
                  <a:pt x="1405049" y="614491"/>
                  <a:pt x="1431490" y="585592"/>
                  <a:pt x="1465554" y="571184"/>
                </a:cubicBezTo>
                <a:lnTo>
                  <a:pt x="1491908" y="565864"/>
                </a:lnTo>
                <a:lnTo>
                  <a:pt x="1491908" y="414574"/>
                </a:lnTo>
                <a:lnTo>
                  <a:pt x="1523563" y="414574"/>
                </a:lnTo>
                <a:lnTo>
                  <a:pt x="1523563" y="414903"/>
                </a:lnTo>
                <a:lnTo>
                  <a:pt x="2020147" y="414903"/>
                </a:lnTo>
                <a:lnTo>
                  <a:pt x="2020147" y="351714"/>
                </a:lnTo>
                <a:lnTo>
                  <a:pt x="2020147" y="325180"/>
                </a:lnTo>
                <a:lnTo>
                  <a:pt x="2020147" y="325177"/>
                </a:lnTo>
                <a:lnTo>
                  <a:pt x="2020147" y="210503"/>
                </a:lnTo>
                <a:lnTo>
                  <a:pt x="2020147" y="210502"/>
                </a:lnTo>
                <a:lnTo>
                  <a:pt x="2097401" y="210502"/>
                </a:lnTo>
                <a:lnTo>
                  <a:pt x="2097401" y="210503"/>
                </a:lnTo>
                <a:lnTo>
                  <a:pt x="2167249" y="210503"/>
                </a:lnTo>
                <a:lnTo>
                  <a:pt x="2167249" y="325180"/>
                </a:lnTo>
                <a:lnTo>
                  <a:pt x="2167249" y="351714"/>
                </a:lnTo>
                <a:lnTo>
                  <a:pt x="2167249" y="1019771"/>
                </a:lnTo>
                <a:lnTo>
                  <a:pt x="2237844" y="1019771"/>
                </a:lnTo>
                <a:lnTo>
                  <a:pt x="2237844" y="938690"/>
                </a:lnTo>
                <a:lnTo>
                  <a:pt x="2237844" y="937590"/>
                </a:lnTo>
                <a:lnTo>
                  <a:pt x="2326233" y="937590"/>
                </a:lnTo>
                <a:lnTo>
                  <a:pt x="2326233" y="467346"/>
                </a:lnTo>
                <a:lnTo>
                  <a:pt x="2326233" y="467344"/>
                </a:lnTo>
                <a:lnTo>
                  <a:pt x="2326233" y="467344"/>
                </a:lnTo>
                <a:lnTo>
                  <a:pt x="2326233" y="351712"/>
                </a:lnTo>
                <a:lnTo>
                  <a:pt x="2326234" y="351712"/>
                </a:lnTo>
                <a:lnTo>
                  <a:pt x="2437027" y="351712"/>
                </a:lnTo>
                <a:lnTo>
                  <a:pt x="2547819" y="351712"/>
                </a:lnTo>
                <a:lnTo>
                  <a:pt x="2547819" y="478093"/>
                </a:lnTo>
                <a:lnTo>
                  <a:pt x="2547819" y="478093"/>
                </a:lnTo>
                <a:lnTo>
                  <a:pt x="2547819" y="827806"/>
                </a:lnTo>
                <a:lnTo>
                  <a:pt x="2711095" y="924585"/>
                </a:lnTo>
                <a:lnTo>
                  <a:pt x="2711095" y="698636"/>
                </a:lnTo>
                <a:lnTo>
                  <a:pt x="3092295" y="924585"/>
                </a:lnTo>
                <a:lnTo>
                  <a:pt x="3092295" y="698636"/>
                </a:lnTo>
                <a:lnTo>
                  <a:pt x="3473494" y="924585"/>
                </a:lnTo>
                <a:lnTo>
                  <a:pt x="3473494" y="698636"/>
                </a:lnTo>
                <a:lnTo>
                  <a:pt x="3857188" y="926064"/>
                </a:lnTo>
                <a:lnTo>
                  <a:pt x="3857188" y="616960"/>
                </a:lnTo>
                <a:lnTo>
                  <a:pt x="3857261" y="620087"/>
                </a:lnTo>
                <a:lnTo>
                  <a:pt x="3857261" y="926107"/>
                </a:lnTo>
                <a:lnTo>
                  <a:pt x="3857993" y="926541"/>
                </a:lnTo>
                <a:lnTo>
                  <a:pt x="3857993" y="610937"/>
                </a:lnTo>
                <a:cubicBezTo>
                  <a:pt x="3857993" y="608741"/>
                  <a:pt x="3857627" y="606545"/>
                  <a:pt x="3858725" y="604349"/>
                </a:cubicBezTo>
                <a:cubicBezTo>
                  <a:pt x="3864581" y="551645"/>
                  <a:pt x="3913259" y="522365"/>
                  <a:pt x="3948761" y="526025"/>
                </a:cubicBezTo>
                <a:cubicBezTo>
                  <a:pt x="3994877" y="523097"/>
                  <a:pt x="4037333" y="566285"/>
                  <a:pt x="4036967" y="610571"/>
                </a:cubicBezTo>
                <a:cubicBezTo>
                  <a:pt x="4036601" y="702071"/>
                  <a:pt x="4036967" y="793939"/>
                  <a:pt x="4036967" y="885805"/>
                </a:cubicBezTo>
                <a:cubicBezTo>
                  <a:pt x="4036967" y="971083"/>
                  <a:pt x="4036967" y="1056727"/>
                  <a:pt x="4036967" y="1142005"/>
                </a:cubicBezTo>
                <a:cubicBezTo>
                  <a:pt x="4036967" y="1146397"/>
                  <a:pt x="4034405" y="1151887"/>
                  <a:pt x="4040627" y="1154815"/>
                </a:cubicBezTo>
                <a:cubicBezTo>
                  <a:pt x="4046483" y="1137979"/>
                  <a:pt x="4054901" y="1122607"/>
                  <a:pt x="4064051" y="1107601"/>
                </a:cubicBezTo>
                <a:cubicBezTo>
                  <a:pt x="4068443" y="1100647"/>
                  <a:pt x="4069907" y="1094059"/>
                  <a:pt x="4069907" y="1086373"/>
                </a:cubicBezTo>
                <a:cubicBezTo>
                  <a:pt x="4069907" y="960103"/>
                  <a:pt x="4069907" y="833833"/>
                  <a:pt x="4069907" y="707561"/>
                </a:cubicBezTo>
                <a:cubicBezTo>
                  <a:pt x="4069907" y="676451"/>
                  <a:pt x="4070639" y="645341"/>
                  <a:pt x="4069907" y="614231"/>
                </a:cubicBezTo>
                <a:cubicBezTo>
                  <a:pt x="4068809" y="576167"/>
                  <a:pt x="4096259" y="535175"/>
                  <a:pt x="4144571" y="526025"/>
                </a:cubicBezTo>
                <a:cubicBezTo>
                  <a:pt x="4149695" y="524927"/>
                  <a:pt x="4155185" y="524927"/>
                  <a:pt x="4160309" y="525659"/>
                </a:cubicBezTo>
                <a:cubicBezTo>
                  <a:pt x="4208255" y="523463"/>
                  <a:pt x="4248515" y="567017"/>
                  <a:pt x="4248515" y="610205"/>
                </a:cubicBezTo>
                <a:cubicBezTo>
                  <a:pt x="4248149" y="722567"/>
                  <a:pt x="4248515" y="834931"/>
                  <a:pt x="4248515" y="947293"/>
                </a:cubicBezTo>
                <a:cubicBezTo>
                  <a:pt x="4248515" y="950953"/>
                  <a:pt x="4248515" y="954247"/>
                  <a:pt x="4248515" y="957541"/>
                </a:cubicBezTo>
                <a:cubicBezTo>
                  <a:pt x="4248515" y="961567"/>
                  <a:pt x="4251809" y="961933"/>
                  <a:pt x="4254737" y="961933"/>
                </a:cubicBezTo>
                <a:cubicBezTo>
                  <a:pt x="4294998" y="949489"/>
                  <a:pt x="4336721" y="946195"/>
                  <a:pt x="4378080" y="951319"/>
                </a:cubicBezTo>
                <a:cubicBezTo>
                  <a:pt x="4500324" y="966691"/>
                  <a:pt x="4588896" y="1030375"/>
                  <a:pt x="4643064" y="1141273"/>
                </a:cubicBezTo>
                <a:cubicBezTo>
                  <a:pt x="4650018" y="1155913"/>
                  <a:pt x="4656240" y="1170919"/>
                  <a:pt x="4659534" y="1186657"/>
                </a:cubicBezTo>
                <a:cubicBezTo>
                  <a:pt x="4661730" y="1187755"/>
                  <a:pt x="4663560" y="1188853"/>
                  <a:pt x="4665756" y="1189219"/>
                </a:cubicBezTo>
                <a:cubicBezTo>
                  <a:pt x="4678932" y="1192147"/>
                  <a:pt x="4684056" y="1198003"/>
                  <a:pt x="4684056" y="1211545"/>
                </a:cubicBezTo>
                <a:lnTo>
                  <a:pt x="4684375" y="1279490"/>
                </a:lnTo>
                <a:lnTo>
                  <a:pt x="4706782" y="1279490"/>
                </a:lnTo>
                <a:lnTo>
                  <a:pt x="4706782" y="1794815"/>
                </a:lnTo>
                <a:lnTo>
                  <a:pt x="3873498" y="1794815"/>
                </a:lnTo>
                <a:lnTo>
                  <a:pt x="3873498" y="1794817"/>
                </a:lnTo>
                <a:lnTo>
                  <a:pt x="2427775" y="1794817"/>
                </a:lnTo>
                <a:lnTo>
                  <a:pt x="2368821" y="1794817"/>
                </a:lnTo>
                <a:lnTo>
                  <a:pt x="2329895" y="1794817"/>
                </a:lnTo>
                <a:lnTo>
                  <a:pt x="2329895" y="1794815"/>
                </a:lnTo>
                <a:lnTo>
                  <a:pt x="2296797" y="1794815"/>
                </a:lnTo>
                <a:lnTo>
                  <a:pt x="2296797" y="1794817"/>
                </a:lnTo>
                <a:lnTo>
                  <a:pt x="2237911" y="1794817"/>
                </a:lnTo>
                <a:lnTo>
                  <a:pt x="2237844" y="1794817"/>
                </a:lnTo>
                <a:lnTo>
                  <a:pt x="971708" y="1794817"/>
                </a:lnTo>
                <a:lnTo>
                  <a:pt x="971708" y="1794815"/>
                </a:lnTo>
                <a:lnTo>
                  <a:pt x="1164" y="1794815"/>
                </a:lnTo>
                <a:lnTo>
                  <a:pt x="1164" y="1279490"/>
                </a:lnTo>
                <a:lnTo>
                  <a:pt x="1753" y="1279490"/>
                </a:lnTo>
                <a:lnTo>
                  <a:pt x="0" y="803255"/>
                </a:lnTo>
                <a:lnTo>
                  <a:pt x="92549" y="801510"/>
                </a:lnTo>
                <a:close/>
              </a:path>
            </a:pathLst>
          </a:custGeom>
          <a:solidFill>
            <a:schemeClr val="accent2"/>
          </a:solidFill>
          <a:ln w="36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556670DA-F705-49FA-AACB-12B9DDF177E4}"/>
              </a:ext>
            </a:extLst>
          </p:cNvPr>
          <p:cNvSpPr/>
          <p:nvPr/>
        </p:nvSpPr>
        <p:spPr>
          <a:xfrm rot="21189387">
            <a:off x="3536398" y="3070297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41FF71-3F1B-4CB4-8242-FBB7B35AFA66}"/>
              </a:ext>
            </a:extLst>
          </p:cNvPr>
          <p:cNvSpPr txBox="1"/>
          <p:nvPr/>
        </p:nvSpPr>
        <p:spPr>
          <a:xfrm>
            <a:off x="3983392" y="2661067"/>
            <a:ext cx="4438231" cy="646270"/>
          </a:xfrm>
          <a:custGeom>
            <a:avLst/>
            <a:gdLst>
              <a:gd name="connsiteX0" fmla="*/ 1217399 w 4438231"/>
              <a:gd name="connsiteY0" fmla="*/ 148169 h 646270"/>
              <a:gd name="connsiteX1" fmla="*/ 1217399 w 4438231"/>
              <a:gd name="connsiteY1" fmla="*/ 496301 h 646270"/>
              <a:gd name="connsiteX2" fmla="*/ 1253957 w 4438231"/>
              <a:gd name="connsiteY2" fmla="*/ 496301 h 646270"/>
              <a:gd name="connsiteX3" fmla="*/ 1395216 w 4438231"/>
              <a:gd name="connsiteY3" fmla="*/ 433537 h 646270"/>
              <a:gd name="connsiteX4" fmla="*/ 1430872 w 4438231"/>
              <a:gd name="connsiteY4" fmla="*/ 322009 h 646270"/>
              <a:gd name="connsiteX5" fmla="*/ 1395216 w 4438231"/>
              <a:gd name="connsiteY5" fmla="*/ 210933 h 646270"/>
              <a:gd name="connsiteX6" fmla="*/ 1253957 w 4438231"/>
              <a:gd name="connsiteY6" fmla="*/ 148169 h 646270"/>
              <a:gd name="connsiteX7" fmla="*/ 3484816 w 4438231"/>
              <a:gd name="connsiteY7" fmla="*/ 136461 h 646270"/>
              <a:gd name="connsiteX8" fmla="*/ 3484816 w 4438231"/>
              <a:gd name="connsiteY8" fmla="*/ 289583 h 646270"/>
              <a:gd name="connsiteX9" fmla="*/ 3514647 w 4438231"/>
              <a:gd name="connsiteY9" fmla="*/ 289583 h 646270"/>
              <a:gd name="connsiteX10" fmla="*/ 3587415 w 4438231"/>
              <a:gd name="connsiteY10" fmla="*/ 268481 h 646270"/>
              <a:gd name="connsiteX11" fmla="*/ 3611369 w 4438231"/>
              <a:gd name="connsiteY11" fmla="*/ 212797 h 646270"/>
              <a:gd name="connsiteX12" fmla="*/ 3587415 w 4438231"/>
              <a:gd name="connsiteY12" fmla="*/ 157564 h 646270"/>
              <a:gd name="connsiteX13" fmla="*/ 3514647 w 4438231"/>
              <a:gd name="connsiteY13" fmla="*/ 136461 h 646270"/>
              <a:gd name="connsiteX14" fmla="*/ 3825741 w 4438231"/>
              <a:gd name="connsiteY14" fmla="*/ 14864 h 646270"/>
              <a:gd name="connsiteX15" fmla="*/ 4016693 w 4438231"/>
              <a:gd name="connsiteY15" fmla="*/ 14864 h 646270"/>
              <a:gd name="connsiteX16" fmla="*/ 4132887 w 4438231"/>
              <a:gd name="connsiteY16" fmla="*/ 182398 h 646270"/>
              <a:gd name="connsiteX17" fmla="*/ 4244577 w 4438231"/>
              <a:gd name="connsiteY17" fmla="*/ 14864 h 646270"/>
              <a:gd name="connsiteX18" fmla="*/ 4438231 w 4438231"/>
              <a:gd name="connsiteY18" fmla="*/ 14864 h 646270"/>
              <a:gd name="connsiteX19" fmla="*/ 4208098 w 4438231"/>
              <a:gd name="connsiteY19" fmla="*/ 334171 h 646270"/>
              <a:gd name="connsiteX20" fmla="*/ 4208098 w 4438231"/>
              <a:gd name="connsiteY20" fmla="*/ 629607 h 646270"/>
              <a:gd name="connsiteX21" fmla="*/ 4048218 w 4438231"/>
              <a:gd name="connsiteY21" fmla="*/ 629607 h 646270"/>
              <a:gd name="connsiteX22" fmla="*/ 4048218 w 4438231"/>
              <a:gd name="connsiteY22" fmla="*/ 334171 h 646270"/>
              <a:gd name="connsiteX23" fmla="*/ 3324939 w 4438231"/>
              <a:gd name="connsiteY23" fmla="*/ 14864 h 646270"/>
              <a:gd name="connsiteX24" fmla="*/ 3573538 w 4438231"/>
              <a:gd name="connsiteY24" fmla="*/ 14864 h 646270"/>
              <a:gd name="connsiteX25" fmla="*/ 3734768 w 4438231"/>
              <a:gd name="connsiteY25" fmla="*/ 80165 h 646270"/>
              <a:gd name="connsiteX26" fmla="*/ 3777103 w 4438231"/>
              <a:gd name="connsiteY26" fmla="*/ 204014 h 646270"/>
              <a:gd name="connsiteX27" fmla="*/ 3728463 w 4438231"/>
              <a:gd name="connsiteY27" fmla="*/ 334171 h 646270"/>
              <a:gd name="connsiteX28" fmla="*/ 3642893 w 4438231"/>
              <a:gd name="connsiteY28" fmla="*/ 377405 h 646270"/>
              <a:gd name="connsiteX29" fmla="*/ 3836099 w 4438231"/>
              <a:gd name="connsiteY29" fmla="*/ 629607 h 646270"/>
              <a:gd name="connsiteX30" fmla="*/ 3637490 w 4438231"/>
              <a:gd name="connsiteY30" fmla="*/ 629607 h 646270"/>
              <a:gd name="connsiteX31" fmla="*/ 3484816 w 4438231"/>
              <a:gd name="connsiteY31" fmla="*/ 393618 h 646270"/>
              <a:gd name="connsiteX32" fmla="*/ 3484816 w 4438231"/>
              <a:gd name="connsiteY32" fmla="*/ 629607 h 646270"/>
              <a:gd name="connsiteX33" fmla="*/ 3324939 w 4438231"/>
              <a:gd name="connsiteY33" fmla="*/ 629607 h 646270"/>
              <a:gd name="connsiteX34" fmla="*/ 2831294 w 4438231"/>
              <a:gd name="connsiteY34" fmla="*/ 14864 h 646270"/>
              <a:gd name="connsiteX35" fmla="*/ 3253732 w 4438231"/>
              <a:gd name="connsiteY35" fmla="*/ 14864 h 646270"/>
              <a:gd name="connsiteX36" fmla="*/ 3253732 w 4438231"/>
              <a:gd name="connsiteY36" fmla="*/ 148169 h 646270"/>
              <a:gd name="connsiteX37" fmla="*/ 3121325 w 4438231"/>
              <a:gd name="connsiteY37" fmla="*/ 148169 h 646270"/>
              <a:gd name="connsiteX38" fmla="*/ 3121325 w 4438231"/>
              <a:gd name="connsiteY38" fmla="*/ 629607 h 646270"/>
              <a:gd name="connsiteX39" fmla="*/ 2961448 w 4438231"/>
              <a:gd name="connsiteY39" fmla="*/ 629607 h 646270"/>
              <a:gd name="connsiteX40" fmla="*/ 2961448 w 4438231"/>
              <a:gd name="connsiteY40" fmla="*/ 148169 h 646270"/>
              <a:gd name="connsiteX41" fmla="*/ 2831294 w 4438231"/>
              <a:gd name="connsiteY41" fmla="*/ 148169 h 646270"/>
              <a:gd name="connsiteX42" fmla="*/ 1698036 w 4438231"/>
              <a:gd name="connsiteY42" fmla="*/ 14864 h 646270"/>
              <a:gd name="connsiteX43" fmla="*/ 1857913 w 4438231"/>
              <a:gd name="connsiteY43" fmla="*/ 14864 h 646270"/>
              <a:gd name="connsiteX44" fmla="*/ 1857913 w 4438231"/>
              <a:gd name="connsiteY44" fmla="*/ 347379 h 646270"/>
              <a:gd name="connsiteX45" fmla="*/ 1859265 w 4438231"/>
              <a:gd name="connsiteY45" fmla="*/ 407220 h 646270"/>
              <a:gd name="connsiteX46" fmla="*/ 1916460 w 4438231"/>
              <a:gd name="connsiteY46" fmla="*/ 494505 h 646270"/>
              <a:gd name="connsiteX47" fmla="*/ 1964197 w 4438231"/>
              <a:gd name="connsiteY47" fmla="*/ 504857 h 646270"/>
              <a:gd name="connsiteX48" fmla="*/ 2052468 w 4438231"/>
              <a:gd name="connsiteY48" fmla="*/ 463910 h 646270"/>
              <a:gd name="connsiteX49" fmla="*/ 2074537 w 4438231"/>
              <a:gd name="connsiteY49" fmla="*/ 347379 h 646270"/>
              <a:gd name="connsiteX50" fmla="*/ 2074537 w 4438231"/>
              <a:gd name="connsiteY50" fmla="*/ 14864 h 646270"/>
              <a:gd name="connsiteX51" fmla="*/ 2234415 w 4438231"/>
              <a:gd name="connsiteY51" fmla="*/ 14864 h 646270"/>
              <a:gd name="connsiteX52" fmla="*/ 2234415 w 4438231"/>
              <a:gd name="connsiteY52" fmla="*/ 369298 h 646270"/>
              <a:gd name="connsiteX53" fmla="*/ 2225409 w 4438231"/>
              <a:gd name="connsiteY53" fmla="*/ 463874 h 646270"/>
              <a:gd name="connsiteX54" fmla="*/ 2158754 w 4438231"/>
              <a:gd name="connsiteY54" fmla="*/ 574664 h 646270"/>
              <a:gd name="connsiteX55" fmla="*/ 1958795 w 4438231"/>
              <a:gd name="connsiteY55" fmla="*/ 645369 h 646270"/>
              <a:gd name="connsiteX56" fmla="*/ 1759734 w 4438231"/>
              <a:gd name="connsiteY56" fmla="*/ 573312 h 646270"/>
              <a:gd name="connsiteX57" fmla="*/ 1707944 w 4438231"/>
              <a:gd name="connsiteY57" fmla="*/ 478286 h 646270"/>
              <a:gd name="connsiteX58" fmla="*/ 1698036 w 4438231"/>
              <a:gd name="connsiteY58" fmla="*/ 369298 h 646270"/>
              <a:gd name="connsiteX59" fmla="*/ 1057522 w 4438231"/>
              <a:gd name="connsiteY59" fmla="*/ 14864 h 646270"/>
              <a:gd name="connsiteX60" fmla="*/ 1293511 w 4438231"/>
              <a:gd name="connsiteY60" fmla="*/ 14864 h 646270"/>
              <a:gd name="connsiteX61" fmla="*/ 1453840 w 4438231"/>
              <a:gd name="connsiteY61" fmla="*/ 63050 h 646270"/>
              <a:gd name="connsiteX62" fmla="*/ 1565079 w 4438231"/>
              <a:gd name="connsiteY62" fmla="*/ 188252 h 646270"/>
              <a:gd name="connsiteX63" fmla="*/ 1596604 w 4438231"/>
              <a:gd name="connsiteY63" fmla="*/ 322009 h 646270"/>
              <a:gd name="connsiteX64" fmla="*/ 1538732 w 4438231"/>
              <a:gd name="connsiteY64" fmla="*/ 499678 h 646270"/>
              <a:gd name="connsiteX65" fmla="*/ 1390789 w 4438231"/>
              <a:gd name="connsiteY65" fmla="*/ 612944 h 646270"/>
              <a:gd name="connsiteX66" fmla="*/ 1293511 w 4438231"/>
              <a:gd name="connsiteY66" fmla="*/ 629607 h 646270"/>
              <a:gd name="connsiteX67" fmla="*/ 1057522 w 4438231"/>
              <a:gd name="connsiteY67" fmla="*/ 629607 h 646270"/>
              <a:gd name="connsiteX68" fmla="*/ 294637 w 4438231"/>
              <a:gd name="connsiteY68" fmla="*/ 13238 h 646270"/>
              <a:gd name="connsiteX69" fmla="*/ 454515 w 4438231"/>
              <a:gd name="connsiteY69" fmla="*/ 13238 h 646270"/>
              <a:gd name="connsiteX70" fmla="*/ 748600 w 4438231"/>
              <a:gd name="connsiteY70" fmla="*/ 389290 h 646270"/>
              <a:gd name="connsiteX71" fmla="*/ 748600 w 4438231"/>
              <a:gd name="connsiteY71" fmla="*/ 13238 h 646270"/>
              <a:gd name="connsiteX72" fmla="*/ 908479 w 4438231"/>
              <a:gd name="connsiteY72" fmla="*/ 13238 h 646270"/>
              <a:gd name="connsiteX73" fmla="*/ 908479 w 4438231"/>
              <a:gd name="connsiteY73" fmla="*/ 627982 h 646270"/>
              <a:gd name="connsiteX74" fmla="*/ 748600 w 4438231"/>
              <a:gd name="connsiteY74" fmla="*/ 627982 h 646270"/>
              <a:gd name="connsiteX75" fmla="*/ 454515 w 4438231"/>
              <a:gd name="connsiteY75" fmla="*/ 251478 h 646270"/>
              <a:gd name="connsiteX76" fmla="*/ 454515 w 4438231"/>
              <a:gd name="connsiteY76" fmla="*/ 627982 h 646270"/>
              <a:gd name="connsiteX77" fmla="*/ 294637 w 4438231"/>
              <a:gd name="connsiteY77" fmla="*/ 627982 h 646270"/>
              <a:gd name="connsiteX78" fmla="*/ 0 w 4438231"/>
              <a:gd name="connsiteY78" fmla="*/ 13238 h 646270"/>
              <a:gd name="connsiteX79" fmla="*/ 159879 w 4438231"/>
              <a:gd name="connsiteY79" fmla="*/ 13238 h 646270"/>
              <a:gd name="connsiteX80" fmla="*/ 159879 w 4438231"/>
              <a:gd name="connsiteY80" fmla="*/ 627982 h 646270"/>
              <a:gd name="connsiteX81" fmla="*/ 0 w 4438231"/>
              <a:gd name="connsiteY81" fmla="*/ 627982 h 646270"/>
              <a:gd name="connsiteX82" fmla="*/ 2570434 w 4438231"/>
              <a:gd name="connsiteY82" fmla="*/ 0 h 646270"/>
              <a:gd name="connsiteX83" fmla="*/ 2765440 w 4438231"/>
              <a:gd name="connsiteY83" fmla="*/ 49991 h 646270"/>
              <a:gd name="connsiteX84" fmla="*/ 2701489 w 4438231"/>
              <a:gd name="connsiteY84" fmla="*/ 174291 h 646270"/>
              <a:gd name="connsiteX85" fmla="*/ 2595830 w 4438231"/>
              <a:gd name="connsiteY85" fmla="*/ 133309 h 646270"/>
              <a:gd name="connsiteX86" fmla="*/ 2549773 w 4438231"/>
              <a:gd name="connsiteY86" fmla="*/ 146417 h 646270"/>
              <a:gd name="connsiteX87" fmla="*/ 2526751 w 4438231"/>
              <a:gd name="connsiteY87" fmla="*/ 186197 h 646270"/>
              <a:gd name="connsiteX88" fmla="*/ 2556973 w 4438231"/>
              <a:gd name="connsiteY88" fmla="*/ 228228 h 646270"/>
              <a:gd name="connsiteX89" fmla="*/ 2638178 w 4438231"/>
              <a:gd name="connsiteY89" fmla="*/ 256255 h 646270"/>
              <a:gd name="connsiteX90" fmla="*/ 2759080 w 4438231"/>
              <a:gd name="connsiteY90" fmla="*/ 326598 h 646270"/>
              <a:gd name="connsiteX91" fmla="*/ 2790212 w 4438231"/>
              <a:gd name="connsiteY91" fmla="*/ 426239 h 646270"/>
              <a:gd name="connsiteX92" fmla="*/ 2653300 w 4438231"/>
              <a:gd name="connsiteY92" fmla="*/ 629586 h 646270"/>
              <a:gd name="connsiteX93" fmla="*/ 2550619 w 4438231"/>
              <a:gd name="connsiteY93" fmla="*/ 646270 h 646270"/>
              <a:gd name="connsiteX94" fmla="*/ 2336697 w 4438231"/>
              <a:gd name="connsiteY94" fmla="*/ 576465 h 646270"/>
              <a:gd name="connsiteX95" fmla="*/ 2405151 w 4438231"/>
              <a:gd name="connsiteY95" fmla="*/ 447660 h 646270"/>
              <a:gd name="connsiteX96" fmla="*/ 2546403 w 4438231"/>
              <a:gd name="connsiteY96" fmla="*/ 512964 h 646270"/>
              <a:gd name="connsiteX97" fmla="*/ 2599209 w 4438231"/>
              <a:gd name="connsiteY97" fmla="*/ 498404 h 646270"/>
              <a:gd name="connsiteX98" fmla="*/ 2624478 w 4438231"/>
              <a:gd name="connsiteY98" fmla="*/ 452004 h 646270"/>
              <a:gd name="connsiteX99" fmla="*/ 2596506 w 4438231"/>
              <a:gd name="connsiteY99" fmla="*/ 406508 h 646270"/>
              <a:gd name="connsiteX100" fmla="*/ 2526580 w 4438231"/>
              <a:gd name="connsiteY100" fmla="*/ 378754 h 646270"/>
              <a:gd name="connsiteX101" fmla="*/ 2451694 w 4438231"/>
              <a:gd name="connsiteY101" fmla="*/ 354465 h 646270"/>
              <a:gd name="connsiteX102" fmla="*/ 2410191 w 4438231"/>
              <a:gd name="connsiteY102" fmla="*/ 330171 h 646270"/>
              <a:gd name="connsiteX103" fmla="*/ 2361016 w 4438231"/>
              <a:gd name="connsiteY103" fmla="*/ 207821 h 646270"/>
              <a:gd name="connsiteX104" fmla="*/ 2411907 w 4438231"/>
              <a:gd name="connsiteY104" fmla="*/ 66127 h 646270"/>
              <a:gd name="connsiteX105" fmla="*/ 2570434 w 4438231"/>
              <a:gd name="connsiteY105" fmla="*/ 0 h 6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438231" h="646270">
                <a:moveTo>
                  <a:pt x="1217399" y="148169"/>
                </a:moveTo>
                <a:lnTo>
                  <a:pt x="1217399" y="496301"/>
                </a:lnTo>
                <a:lnTo>
                  <a:pt x="1253957" y="496301"/>
                </a:lnTo>
                <a:cubicBezTo>
                  <a:pt x="1316838" y="496301"/>
                  <a:pt x="1363925" y="475380"/>
                  <a:pt x="1395216" y="433537"/>
                </a:cubicBezTo>
                <a:cubicBezTo>
                  <a:pt x="1418986" y="401628"/>
                  <a:pt x="1430872" y="364452"/>
                  <a:pt x="1430872" y="322009"/>
                </a:cubicBezTo>
                <a:cubicBezTo>
                  <a:pt x="1430872" y="279568"/>
                  <a:pt x="1418986" y="242542"/>
                  <a:pt x="1395216" y="210933"/>
                </a:cubicBezTo>
                <a:cubicBezTo>
                  <a:pt x="1363625" y="169091"/>
                  <a:pt x="1316538" y="148169"/>
                  <a:pt x="1253957" y="148169"/>
                </a:cubicBezTo>
                <a:close/>
                <a:moveTo>
                  <a:pt x="3484816" y="136461"/>
                </a:moveTo>
                <a:lnTo>
                  <a:pt x="3484816" y="289583"/>
                </a:lnTo>
                <a:lnTo>
                  <a:pt x="3514647" y="289583"/>
                </a:lnTo>
                <a:cubicBezTo>
                  <a:pt x="3548395" y="289583"/>
                  <a:pt x="3572651" y="282550"/>
                  <a:pt x="3587415" y="268481"/>
                </a:cubicBezTo>
                <a:cubicBezTo>
                  <a:pt x="3603385" y="253209"/>
                  <a:pt x="3611369" y="234650"/>
                  <a:pt x="3611369" y="212797"/>
                </a:cubicBezTo>
                <a:cubicBezTo>
                  <a:pt x="3611369" y="190945"/>
                  <a:pt x="3603385" y="172534"/>
                  <a:pt x="3587415" y="157564"/>
                </a:cubicBezTo>
                <a:cubicBezTo>
                  <a:pt x="3572347" y="143495"/>
                  <a:pt x="3548091" y="136461"/>
                  <a:pt x="3514647" y="136461"/>
                </a:cubicBezTo>
                <a:close/>
                <a:moveTo>
                  <a:pt x="3825741" y="14864"/>
                </a:moveTo>
                <a:lnTo>
                  <a:pt x="4016693" y="14864"/>
                </a:lnTo>
                <a:lnTo>
                  <a:pt x="4132887" y="182398"/>
                </a:lnTo>
                <a:lnTo>
                  <a:pt x="4244577" y="14864"/>
                </a:lnTo>
                <a:lnTo>
                  <a:pt x="4438231" y="14864"/>
                </a:lnTo>
                <a:lnTo>
                  <a:pt x="4208098" y="334171"/>
                </a:lnTo>
                <a:lnTo>
                  <a:pt x="4208098" y="629607"/>
                </a:lnTo>
                <a:lnTo>
                  <a:pt x="4048218" y="629607"/>
                </a:lnTo>
                <a:lnTo>
                  <a:pt x="4048218" y="334171"/>
                </a:lnTo>
                <a:close/>
                <a:moveTo>
                  <a:pt x="3324939" y="14864"/>
                </a:moveTo>
                <a:lnTo>
                  <a:pt x="3573538" y="14864"/>
                </a:lnTo>
                <a:cubicBezTo>
                  <a:pt x="3646198" y="14864"/>
                  <a:pt x="3699939" y="36630"/>
                  <a:pt x="3734768" y="80165"/>
                </a:cubicBezTo>
                <a:cubicBezTo>
                  <a:pt x="3762990" y="115293"/>
                  <a:pt x="3777103" y="156577"/>
                  <a:pt x="3777103" y="204014"/>
                </a:cubicBezTo>
                <a:cubicBezTo>
                  <a:pt x="3777103" y="258358"/>
                  <a:pt x="3760890" y="301744"/>
                  <a:pt x="3728463" y="334171"/>
                </a:cubicBezTo>
                <a:cubicBezTo>
                  <a:pt x="3707747" y="354886"/>
                  <a:pt x="3679224" y="369298"/>
                  <a:pt x="3642893" y="377405"/>
                </a:cubicBezTo>
                <a:lnTo>
                  <a:pt x="3836099" y="629607"/>
                </a:lnTo>
                <a:lnTo>
                  <a:pt x="3637490" y="629607"/>
                </a:lnTo>
                <a:lnTo>
                  <a:pt x="3484816" y="393618"/>
                </a:lnTo>
                <a:lnTo>
                  <a:pt x="3484816" y="629607"/>
                </a:lnTo>
                <a:lnTo>
                  <a:pt x="3324939" y="629607"/>
                </a:lnTo>
                <a:close/>
                <a:moveTo>
                  <a:pt x="2831294" y="14864"/>
                </a:moveTo>
                <a:lnTo>
                  <a:pt x="3253732" y="14864"/>
                </a:lnTo>
                <a:lnTo>
                  <a:pt x="3253732" y="148169"/>
                </a:lnTo>
                <a:lnTo>
                  <a:pt x="3121325" y="148169"/>
                </a:lnTo>
                <a:lnTo>
                  <a:pt x="3121325" y="629607"/>
                </a:lnTo>
                <a:lnTo>
                  <a:pt x="2961448" y="629607"/>
                </a:lnTo>
                <a:lnTo>
                  <a:pt x="2961448" y="148169"/>
                </a:lnTo>
                <a:lnTo>
                  <a:pt x="2831294" y="148169"/>
                </a:lnTo>
                <a:close/>
                <a:moveTo>
                  <a:pt x="1698036" y="14864"/>
                </a:moveTo>
                <a:lnTo>
                  <a:pt x="1857913" y="14864"/>
                </a:lnTo>
                <a:lnTo>
                  <a:pt x="1857913" y="347379"/>
                </a:lnTo>
                <a:cubicBezTo>
                  <a:pt x="1857913" y="374071"/>
                  <a:pt x="1858364" y="394018"/>
                  <a:pt x="1859265" y="407220"/>
                </a:cubicBezTo>
                <a:cubicBezTo>
                  <a:pt x="1862267" y="448915"/>
                  <a:pt x="1881332" y="478011"/>
                  <a:pt x="1916460" y="494505"/>
                </a:cubicBezTo>
                <a:cubicBezTo>
                  <a:pt x="1930871" y="501406"/>
                  <a:pt x="1946784" y="504857"/>
                  <a:pt x="1964197" y="504857"/>
                </a:cubicBezTo>
                <a:cubicBezTo>
                  <a:pt x="2003230" y="504857"/>
                  <a:pt x="2032653" y="491207"/>
                  <a:pt x="2052468" y="463910"/>
                </a:cubicBezTo>
                <a:cubicBezTo>
                  <a:pt x="2067181" y="443812"/>
                  <a:pt x="2074537" y="404967"/>
                  <a:pt x="2074537" y="347379"/>
                </a:cubicBezTo>
                <a:lnTo>
                  <a:pt x="2074537" y="14864"/>
                </a:lnTo>
                <a:lnTo>
                  <a:pt x="2234415" y="14864"/>
                </a:lnTo>
                <a:lnTo>
                  <a:pt x="2234415" y="369298"/>
                </a:lnTo>
                <a:cubicBezTo>
                  <a:pt x="2234415" y="406228"/>
                  <a:pt x="2231413" y="437752"/>
                  <a:pt x="2225409" y="463874"/>
                </a:cubicBezTo>
                <a:cubicBezTo>
                  <a:pt x="2216101" y="504406"/>
                  <a:pt x="2193883" y="541337"/>
                  <a:pt x="2158754" y="574664"/>
                </a:cubicBezTo>
                <a:cubicBezTo>
                  <a:pt x="2108914" y="621801"/>
                  <a:pt x="2042261" y="645369"/>
                  <a:pt x="1958795" y="645369"/>
                </a:cubicBezTo>
                <a:cubicBezTo>
                  <a:pt x="1873826" y="645369"/>
                  <a:pt x="1807473" y="621350"/>
                  <a:pt x="1759734" y="573312"/>
                </a:cubicBezTo>
                <a:cubicBezTo>
                  <a:pt x="1734515" y="548091"/>
                  <a:pt x="1717250" y="516416"/>
                  <a:pt x="1707944" y="478286"/>
                </a:cubicBezTo>
                <a:cubicBezTo>
                  <a:pt x="1701338" y="451264"/>
                  <a:pt x="1698036" y="414934"/>
                  <a:pt x="1698036" y="369298"/>
                </a:cubicBezTo>
                <a:close/>
                <a:moveTo>
                  <a:pt x="1057522" y="14864"/>
                </a:moveTo>
                <a:lnTo>
                  <a:pt x="1293511" y="14864"/>
                </a:lnTo>
                <a:cubicBezTo>
                  <a:pt x="1351157" y="14864"/>
                  <a:pt x="1404601" y="30924"/>
                  <a:pt x="1453840" y="63050"/>
                </a:cubicBezTo>
                <a:cubicBezTo>
                  <a:pt x="1502179" y="94276"/>
                  <a:pt x="1539258" y="136011"/>
                  <a:pt x="1565079" y="188252"/>
                </a:cubicBezTo>
                <a:cubicBezTo>
                  <a:pt x="1586097" y="231486"/>
                  <a:pt x="1596604" y="276072"/>
                  <a:pt x="1596604" y="322009"/>
                </a:cubicBezTo>
                <a:cubicBezTo>
                  <a:pt x="1596604" y="385961"/>
                  <a:pt x="1577313" y="445185"/>
                  <a:pt x="1538732" y="499678"/>
                </a:cubicBezTo>
                <a:cubicBezTo>
                  <a:pt x="1500153" y="554171"/>
                  <a:pt x="1450836" y="591926"/>
                  <a:pt x="1390789" y="612944"/>
                </a:cubicBezTo>
                <a:cubicBezTo>
                  <a:pt x="1358964" y="624052"/>
                  <a:pt x="1326538" y="629607"/>
                  <a:pt x="1293511" y="629607"/>
                </a:cubicBezTo>
                <a:lnTo>
                  <a:pt x="1057522" y="629607"/>
                </a:lnTo>
                <a:close/>
                <a:moveTo>
                  <a:pt x="294637" y="13238"/>
                </a:moveTo>
                <a:lnTo>
                  <a:pt x="454515" y="13238"/>
                </a:lnTo>
                <a:lnTo>
                  <a:pt x="748600" y="389290"/>
                </a:lnTo>
                <a:lnTo>
                  <a:pt x="748600" y="13238"/>
                </a:lnTo>
                <a:lnTo>
                  <a:pt x="908479" y="13238"/>
                </a:lnTo>
                <a:lnTo>
                  <a:pt x="908479" y="627982"/>
                </a:lnTo>
                <a:lnTo>
                  <a:pt x="748600" y="627982"/>
                </a:lnTo>
                <a:lnTo>
                  <a:pt x="454515" y="251478"/>
                </a:lnTo>
                <a:lnTo>
                  <a:pt x="454515" y="627982"/>
                </a:lnTo>
                <a:lnTo>
                  <a:pt x="294637" y="627982"/>
                </a:lnTo>
                <a:close/>
                <a:moveTo>
                  <a:pt x="0" y="13238"/>
                </a:moveTo>
                <a:lnTo>
                  <a:pt x="159879" y="13238"/>
                </a:lnTo>
                <a:lnTo>
                  <a:pt x="159879" y="627982"/>
                </a:lnTo>
                <a:lnTo>
                  <a:pt x="0" y="627982"/>
                </a:lnTo>
                <a:close/>
                <a:moveTo>
                  <a:pt x="2570434" y="0"/>
                </a:moveTo>
                <a:cubicBezTo>
                  <a:pt x="2636788" y="0"/>
                  <a:pt x="2701790" y="16663"/>
                  <a:pt x="2765440" y="49991"/>
                </a:cubicBezTo>
                <a:lnTo>
                  <a:pt x="2701489" y="174291"/>
                </a:lnTo>
                <a:cubicBezTo>
                  <a:pt x="2666572" y="146968"/>
                  <a:pt x="2631352" y="133309"/>
                  <a:pt x="2595830" y="133309"/>
                </a:cubicBezTo>
                <a:cubicBezTo>
                  <a:pt x="2578675" y="133309"/>
                  <a:pt x="2563322" y="137678"/>
                  <a:pt x="2549773" y="146417"/>
                </a:cubicBezTo>
                <a:cubicBezTo>
                  <a:pt x="2534424" y="156363"/>
                  <a:pt x="2526751" y="169624"/>
                  <a:pt x="2526751" y="186197"/>
                </a:cubicBezTo>
                <a:cubicBezTo>
                  <a:pt x="2526751" y="202467"/>
                  <a:pt x="2536823" y="216477"/>
                  <a:pt x="2556973" y="228228"/>
                </a:cubicBezTo>
                <a:cubicBezTo>
                  <a:pt x="2565998" y="233657"/>
                  <a:pt x="2593069" y="242999"/>
                  <a:pt x="2638178" y="256255"/>
                </a:cubicBezTo>
                <a:cubicBezTo>
                  <a:pt x="2694723" y="272790"/>
                  <a:pt x="2735022" y="296237"/>
                  <a:pt x="2759080" y="326598"/>
                </a:cubicBezTo>
                <a:cubicBezTo>
                  <a:pt x="2779834" y="352448"/>
                  <a:pt x="2790212" y="385661"/>
                  <a:pt x="2790212" y="426239"/>
                </a:cubicBezTo>
                <a:cubicBezTo>
                  <a:pt x="2790212" y="530241"/>
                  <a:pt x="2744575" y="598023"/>
                  <a:pt x="2653300" y="629586"/>
                </a:cubicBezTo>
                <a:cubicBezTo>
                  <a:pt x="2621475" y="640709"/>
                  <a:pt x="2587247" y="646270"/>
                  <a:pt x="2550619" y="646270"/>
                </a:cubicBezTo>
                <a:cubicBezTo>
                  <a:pt x="2473756" y="646270"/>
                  <a:pt x="2402450" y="623003"/>
                  <a:pt x="2336697" y="576465"/>
                </a:cubicBezTo>
                <a:lnTo>
                  <a:pt x="2405151" y="447660"/>
                </a:lnTo>
                <a:cubicBezTo>
                  <a:pt x="2453288" y="491195"/>
                  <a:pt x="2500372" y="512964"/>
                  <a:pt x="2546403" y="512964"/>
                </a:cubicBezTo>
                <a:cubicBezTo>
                  <a:pt x="2567163" y="512964"/>
                  <a:pt x="2584764" y="508110"/>
                  <a:pt x="2599209" y="498404"/>
                </a:cubicBezTo>
                <a:cubicBezTo>
                  <a:pt x="2616055" y="487487"/>
                  <a:pt x="2624478" y="472021"/>
                  <a:pt x="2624478" y="452004"/>
                </a:cubicBezTo>
                <a:cubicBezTo>
                  <a:pt x="2624478" y="433804"/>
                  <a:pt x="2615154" y="418641"/>
                  <a:pt x="2596506" y="406508"/>
                </a:cubicBezTo>
                <a:cubicBezTo>
                  <a:pt x="2582672" y="397408"/>
                  <a:pt x="2559363" y="388157"/>
                  <a:pt x="2526580" y="378754"/>
                </a:cubicBezTo>
                <a:cubicBezTo>
                  <a:pt x="2486883" y="367060"/>
                  <a:pt x="2461921" y="358963"/>
                  <a:pt x="2451694" y="354465"/>
                </a:cubicBezTo>
                <a:cubicBezTo>
                  <a:pt x="2435452" y="347569"/>
                  <a:pt x="2421619" y="339470"/>
                  <a:pt x="2410191" y="330171"/>
                </a:cubicBezTo>
                <a:cubicBezTo>
                  <a:pt x="2377407" y="303183"/>
                  <a:pt x="2361016" y="262400"/>
                  <a:pt x="2361016" y="207821"/>
                </a:cubicBezTo>
                <a:cubicBezTo>
                  <a:pt x="2361016" y="150842"/>
                  <a:pt x="2377981" y="103609"/>
                  <a:pt x="2411907" y="66127"/>
                </a:cubicBezTo>
                <a:cubicBezTo>
                  <a:pt x="2451539" y="22042"/>
                  <a:pt x="2504382" y="0"/>
                  <a:pt x="2570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ADFDEE-9EAC-466F-AF6B-857D4A4D3FF0}"/>
              </a:ext>
            </a:extLst>
          </p:cNvPr>
          <p:cNvGrpSpPr/>
          <p:nvPr/>
        </p:nvGrpSpPr>
        <p:grpSpPr>
          <a:xfrm>
            <a:off x="3983392" y="1281303"/>
            <a:ext cx="4425067" cy="1355914"/>
            <a:chOff x="3983392" y="1386078"/>
            <a:chExt cx="4425067" cy="1355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69FD2A6C-6237-4CD6-B2A3-C05CF0D9A10C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480209A-D825-4309-9B43-0CBEB828984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7508B9D-F0E5-4EB4-B724-0EC8E0BE671A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2397BB-0566-4855-B214-A90EDA930881}"/>
              </a:ext>
            </a:extLst>
          </p:cNvPr>
          <p:cNvSpPr txBox="1"/>
          <p:nvPr/>
        </p:nvSpPr>
        <p:spPr>
          <a:xfrm>
            <a:off x="7087209" y="2098350"/>
            <a:ext cx="653823" cy="555410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6E19D0E-9B4A-4456-A49F-EF8E2ACEAD93}"/>
              </a:ext>
            </a:extLst>
          </p:cNvPr>
          <p:cNvGrpSpPr/>
          <p:nvPr/>
        </p:nvGrpSpPr>
        <p:grpSpPr>
          <a:xfrm>
            <a:off x="7805082" y="2098350"/>
            <a:ext cx="556482" cy="555410"/>
            <a:chOff x="7167947" y="1624190"/>
            <a:chExt cx="2677920" cy="2672764"/>
          </a:xfrm>
          <a:solidFill>
            <a:schemeClr val="accent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964DF17-7F86-4938-94AE-186FD60E7104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DBA38F7-B2A4-43C1-9197-40C391E9BBF2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A7DDD5-7A69-4408-A169-D3BEB20173D5}"/>
              </a:ext>
            </a:extLst>
          </p:cNvPr>
          <p:cNvSpPr txBox="1"/>
          <p:nvPr/>
        </p:nvSpPr>
        <p:spPr>
          <a:xfrm>
            <a:off x="1178781" y="1690297"/>
            <a:ext cx="10078277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3600" dirty="0" smtClean="0">
                <a:solidFill>
                  <a:schemeClr val="bg1"/>
                </a:solidFill>
                <a:cs typeface="Arial" pitchFamily="34" charset="0"/>
              </a:rPr>
              <a:t>THANKS…</a:t>
            </a:r>
            <a:r>
              <a:rPr lang="en-US" altLang="ko-KR" sz="24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1849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420</Words>
  <Application>Microsoft Office PowerPoint</Application>
  <PresentationFormat>Custom</PresentationFormat>
  <Paragraphs>40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Muhammad Alimudin</cp:lastModifiedBy>
  <cp:revision>138</cp:revision>
  <dcterms:created xsi:type="dcterms:W3CDTF">2019-01-14T06:35:35Z</dcterms:created>
  <dcterms:modified xsi:type="dcterms:W3CDTF">2022-03-02T08:39:02Z</dcterms:modified>
</cp:coreProperties>
</file>