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91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22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897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57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749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96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2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750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398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48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72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11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28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956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DFF085-4DD3-4598-B6DD-73055C1D5EBF}" type="datetimeFigureOut">
              <a:rPr lang="en-ID" smtClean="0"/>
              <a:t>02/03/2022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285E0D-73AE-499B-9388-3743A6B8F4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68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EBB0-8DC5-4BC3-826A-60ABD76BE1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Monosakarida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3788A-D324-4560-AE72-558FB0C5C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Jeni Angelia Putri</a:t>
            </a:r>
          </a:p>
          <a:p>
            <a:r>
              <a:rPr lang="en-US" dirty="0"/>
              <a:t>2114231050</a:t>
            </a:r>
          </a:p>
          <a:p>
            <a:r>
              <a:rPr lang="en-ID" dirty="0"/>
              <a:t>TIP B</a:t>
            </a:r>
          </a:p>
        </p:txBody>
      </p:sp>
    </p:spTree>
    <p:extLst>
      <p:ext uri="{BB962C8B-B14F-4D97-AF65-F5344CB8AC3E}">
        <p14:creationId xmlns:p14="http://schemas.microsoft.com/office/powerpoint/2010/main" val="154239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ECDC75-9D85-43AA-937A-9BC4B126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1775791"/>
            <a:ext cx="6815669" cy="3202608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/>
              <a:t>M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onosakarida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yakkni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karbohidrat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moleikul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monosakarida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molekul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pembentukan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senyawa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karbohidrat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kiompleiks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(starch)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seluloska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Monosakarida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berwarna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rasa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kristal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monosaakrida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fruktosa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glukosa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87804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BBF0AC-B2FA-4813-AACC-90AF3DE31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1709530"/>
            <a:ext cx="6815669" cy="3268869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/>
              <a:t>Rumus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monosakarida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 Cn (H2O) n </a:t>
            </a:r>
            <a:r>
              <a:rPr lang="en-US" sz="2800" dirty="0" err="1"/>
              <a:t>atau</a:t>
            </a:r>
            <a:r>
              <a:rPr lang="en-US" sz="2800" dirty="0"/>
              <a:t> CnH2nOn. </a:t>
            </a:r>
            <a:r>
              <a:rPr lang="en-US" sz="2800" dirty="0" err="1"/>
              <a:t>Monosakarida</a:t>
            </a:r>
            <a:r>
              <a:rPr lang="en-US" sz="2800" dirty="0"/>
              <a:t> </a:t>
            </a:r>
            <a:r>
              <a:rPr lang="en-US" sz="2800" dirty="0" err="1"/>
              <a:t>dibagi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tirosa</a:t>
            </a:r>
            <a:r>
              <a:rPr lang="en-US" sz="2800" dirty="0"/>
              <a:t>, </a:t>
            </a:r>
            <a:r>
              <a:rPr lang="en-US" sz="2800" dirty="0" err="1"/>
              <a:t>tertrosa</a:t>
            </a:r>
            <a:r>
              <a:rPr lang="en-US" sz="2800" dirty="0"/>
              <a:t>, pentose, </a:t>
            </a:r>
            <a:r>
              <a:rPr lang="en-US" sz="2800" dirty="0" err="1"/>
              <a:t>heksosa</a:t>
            </a:r>
            <a:r>
              <a:rPr lang="en-US" sz="2800" dirty="0"/>
              <a:t>, </a:t>
            </a:r>
            <a:r>
              <a:rPr lang="en-US" sz="2800" dirty="0" err="1"/>
              <a:t>heptosa</a:t>
            </a:r>
            <a:r>
              <a:rPr lang="en-US" sz="2800" dirty="0"/>
              <a:t>, </a:t>
            </a:r>
            <a:r>
              <a:rPr lang="en-US" sz="2800" dirty="0" err="1"/>
              <a:t>dll</a:t>
            </a:r>
            <a:r>
              <a:rPr lang="en-US" sz="2800" dirty="0"/>
              <a:t>. Dan juga </a:t>
            </a:r>
            <a:r>
              <a:rPr lang="en-US" sz="2800" dirty="0" err="1"/>
              <a:t>sebagai</a:t>
            </a:r>
            <a:r>
              <a:rPr lang="en-US" sz="2800" dirty="0"/>
              <a:t> aldose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ketosa</a:t>
            </a:r>
            <a:r>
              <a:rPr lang="en-US" sz="2800" dirty="0"/>
              <a:t> </a:t>
            </a:r>
            <a:r>
              <a:rPr lang="en-US" sz="2800" dirty="0" err="1"/>
              <a:t>tergantung</a:t>
            </a:r>
            <a:r>
              <a:rPr lang="en-US" sz="2800" dirty="0"/>
              <a:t> pada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err="1"/>
              <a:t>aldehida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gugus</a:t>
            </a:r>
            <a:r>
              <a:rPr lang="en-US" sz="2800" dirty="0"/>
              <a:t> </a:t>
            </a:r>
            <a:r>
              <a:rPr lang="en-US" sz="2800" dirty="0" err="1"/>
              <a:t>keton</a:t>
            </a:r>
            <a:r>
              <a:rPr lang="en-US" sz="2800" dirty="0"/>
              <a:t>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96340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B9DD01-3DC4-4BA4-BF70-B279ED03C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1801192"/>
            <a:ext cx="6815669" cy="3255616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/>
              <a:t>Ikatan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molekul</a:t>
            </a:r>
            <a:r>
              <a:rPr lang="en-US" sz="2800" dirty="0"/>
              <a:t> </a:t>
            </a:r>
            <a:r>
              <a:rPr lang="en-US" sz="2800" dirty="0" err="1"/>
              <a:t>monosakarida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ikatan</a:t>
            </a:r>
            <a:r>
              <a:rPr lang="en-US" sz="2800" dirty="0"/>
              <a:t> </a:t>
            </a:r>
            <a:r>
              <a:rPr lang="en-US" sz="2800" dirty="0" err="1"/>
              <a:t>glikosidik</a:t>
            </a:r>
            <a:r>
              <a:rPr lang="en-US" sz="2800" dirty="0"/>
              <a:t>. </a:t>
            </a:r>
            <a:r>
              <a:rPr lang="en-US" sz="2800" dirty="0" err="1"/>
              <a:t>Ikatan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terbentuk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gugus</a:t>
            </a:r>
            <a:r>
              <a:rPr lang="en-US" sz="2800" dirty="0"/>
              <a:t> </a:t>
            </a:r>
            <a:r>
              <a:rPr lang="en-US" sz="2800" dirty="0" err="1"/>
              <a:t>hidroksil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atom C </a:t>
            </a:r>
            <a:r>
              <a:rPr lang="en-US" sz="2800" dirty="0" err="1"/>
              <a:t>nomor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yang juga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karbon</a:t>
            </a:r>
            <a:r>
              <a:rPr lang="en-US" sz="2800" dirty="0"/>
              <a:t> </a:t>
            </a:r>
            <a:r>
              <a:rPr lang="en-US" sz="2800" dirty="0" err="1"/>
              <a:t>anomerik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gugus</a:t>
            </a:r>
            <a:r>
              <a:rPr lang="en-US" sz="2800" dirty="0"/>
              <a:t> </a:t>
            </a:r>
            <a:r>
              <a:rPr lang="en-US" sz="2800" dirty="0" err="1"/>
              <a:t>hidroksil</a:t>
            </a:r>
            <a:r>
              <a:rPr lang="en-US" sz="2800" dirty="0"/>
              <a:t> dan atom C pada </a:t>
            </a:r>
            <a:r>
              <a:rPr lang="en-US" sz="2800" dirty="0" err="1"/>
              <a:t>molekul</a:t>
            </a:r>
            <a:r>
              <a:rPr lang="en-US" sz="2800" dirty="0"/>
              <a:t> </a:t>
            </a:r>
            <a:r>
              <a:rPr lang="en-US" sz="2800" dirty="0" err="1"/>
              <a:t>gula</a:t>
            </a:r>
            <a:r>
              <a:rPr lang="en-US" sz="2800" dirty="0"/>
              <a:t> yang lain.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22442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52875C-3685-4238-AF65-A0A0C72C3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1842052"/>
            <a:ext cx="6815669" cy="313634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Monosakarida</a:t>
            </a:r>
            <a:r>
              <a:rPr lang="en-US" dirty="0"/>
              <a:t> :</a:t>
            </a:r>
          </a:p>
          <a:p>
            <a:pPr marL="457200" indent="-457200" algn="l">
              <a:buAutoNum type="arabicParenR"/>
            </a:pPr>
            <a:r>
              <a:rPr lang="en-US" dirty="0" err="1"/>
              <a:t>Glukosa</a:t>
            </a:r>
            <a:endParaRPr lang="en-ID" dirty="0"/>
          </a:p>
          <a:p>
            <a:pPr algn="l"/>
            <a:r>
              <a:rPr lang="en-ID" dirty="0" err="1"/>
              <a:t>Glukosa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fotosintesis</a:t>
            </a:r>
            <a:r>
              <a:rPr lang="en-ID" dirty="0"/>
              <a:t> dan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proses </a:t>
            </a:r>
            <a:r>
              <a:rPr lang="en-ID" dirty="0" err="1"/>
              <a:t>respirasi</a:t>
            </a:r>
            <a:r>
              <a:rPr lang="en-ID" dirty="0"/>
              <a:t> pada </a:t>
            </a:r>
            <a:r>
              <a:rPr lang="en-ID" dirty="0" err="1"/>
              <a:t>tanaman</a:t>
            </a:r>
            <a:r>
              <a:rPr lang="en-ID" dirty="0"/>
              <a:t>.</a:t>
            </a:r>
          </a:p>
          <a:p>
            <a:pPr algn="l"/>
            <a:r>
              <a:rPr lang="en-ID" dirty="0"/>
              <a:t>2) </a:t>
            </a:r>
            <a:r>
              <a:rPr lang="en-ID" dirty="0" err="1"/>
              <a:t>Fruktosa</a:t>
            </a:r>
            <a:endParaRPr lang="en-ID" dirty="0"/>
          </a:p>
          <a:p>
            <a:pPr algn="l"/>
            <a:r>
              <a:rPr lang="en-ID" dirty="0" err="1"/>
              <a:t>Fruktosa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gula</a:t>
            </a:r>
            <a:r>
              <a:rPr lang="en-ID" dirty="0"/>
              <a:t> </a:t>
            </a:r>
            <a:r>
              <a:rPr lang="en-ID" dirty="0" err="1"/>
              <a:t>ketosa</a:t>
            </a:r>
            <a:r>
              <a:rPr lang="en-ID" dirty="0"/>
              <a:t> yang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berenergi</a:t>
            </a:r>
            <a:r>
              <a:rPr lang="en-ID" dirty="0"/>
              <a:t> dan pada </a:t>
            </a:r>
            <a:r>
              <a:rPr lang="en-ID" dirty="0" err="1"/>
              <a:t>akhirnya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diokisidasi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kiarbon</a:t>
            </a:r>
            <a:r>
              <a:rPr lang="en-ID" dirty="0"/>
              <a:t> </a:t>
            </a:r>
            <a:r>
              <a:rPr lang="en-ID" dirty="0" err="1"/>
              <a:t>dioksida</a:t>
            </a:r>
            <a:r>
              <a:rPr lang="en-ID" dirty="0"/>
              <a:t> dan air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sel-sel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.</a:t>
            </a:r>
          </a:p>
          <a:p>
            <a:pPr algn="l"/>
            <a:r>
              <a:rPr lang="en-ID" dirty="0"/>
              <a:t>3) </a:t>
            </a:r>
            <a:r>
              <a:rPr lang="en-ID" dirty="0" err="1"/>
              <a:t>Galaktosa</a:t>
            </a:r>
            <a:endParaRPr lang="en-ID" dirty="0"/>
          </a:p>
          <a:p>
            <a:pPr algn="l"/>
            <a:r>
              <a:rPr lang="en-US" dirty="0" err="1"/>
              <a:t>Galaktosa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monosakarida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gula</a:t>
            </a:r>
            <a:r>
              <a:rPr lang="en-US" dirty="0"/>
              <a:t> </a:t>
            </a:r>
            <a:r>
              <a:rPr lang="en-US" dirty="0" err="1"/>
              <a:t>susu</a:t>
            </a:r>
            <a:r>
              <a:rPr lang="en-US" dirty="0"/>
              <a:t> </a:t>
            </a:r>
            <a:r>
              <a:rPr lang="en-US" dirty="0" err="1"/>
              <a:t>mamalia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58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218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Organic</vt:lpstr>
      <vt:lpstr>Karbohidrat Monosakarida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Monosakarida</dc:title>
  <dc:creator>USER</dc:creator>
  <cp:lastModifiedBy>USER</cp:lastModifiedBy>
  <cp:revision>4</cp:revision>
  <dcterms:created xsi:type="dcterms:W3CDTF">2022-03-02T07:13:33Z</dcterms:created>
  <dcterms:modified xsi:type="dcterms:W3CDTF">2022-03-02T07:43:41Z</dcterms:modified>
</cp:coreProperties>
</file>