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1.xml" ContentType="application/vnd.openxmlformats-officedocument.theme+xml"/>
  <Override PartName="/ppt/slideMasters/slideMaster2.xml" ContentType="application/vnd.openxmlformats-officedocument.presentationml.slideMaster+xml"/>
  <Override PartName="/ppt/slideLayouts/slideLayout26.xml" ContentType="application/vnd.openxmlformats-officedocument.presentationml.slideLayout+xml"/>
  <Override PartName="/ppt/theme/theme2.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slides/slide1.xml" ContentType="application/vnd.openxmlformats-officedocument.presentationml.slide+xml"/>
  <Override PartName="/ppt/notesSlides/notesSlide1.xml" ContentType="application/vnd.openxmlformats-officedocument.presentationml.notesSlide+xml"/>
  <Override PartName="/ppt/slides/slide2.xml" ContentType="application/vnd.openxmlformats-officedocument.presentationml.slide+xml"/>
  <Override PartName="/ppt/notesSlides/notesSlide2.xml" ContentType="application/vnd.openxmlformats-officedocument.presentationml.notesSlide+xml"/>
  <Override PartName="/ppt/slides/slide3.xml" ContentType="application/vnd.openxmlformats-officedocument.presentationml.slide+xml"/>
  <Override PartName="/ppt/notesSlides/notesSlide3.xml" ContentType="application/vnd.openxmlformats-officedocument.presentationml.notesSlide+xml"/>
  <Override PartName="/ppt/slides/slide4.xml" ContentType="application/vnd.openxmlformats-officedocument.presentationml.slide+xml"/>
  <Override PartName="/ppt/notesSlides/notesSlide4.xml" ContentType="application/vnd.openxmlformats-officedocument.presentationml.notesSlide+xml"/>
  <Override PartName="/ppt/slides/slide5.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p="http://schemas.openxmlformats.org/presentationml/2006/main" xmlns:r="http://schemas.openxmlformats.org/officeDocument/2006/relationships" xmlns:a="http://schemas.openxmlformats.org/drawingml/2006/main" autoCompressPictures="0" saveSubsetFonts="1" strictFirstAndLastChars="0">
  <p:sldMasterIdLst>
    <p:sldMasterId id="2147483648" r:id="rId1"/>
    <p:sldMasterId id="2147483649" r:id="rId2"/>
  </p:sldMasterIdLst>
  <p:notesMasterIdLst>
    <p:notesMasterId r:id="rId3"/>
  </p:notesMasterIdLst>
  <p:sldIdLst>
    <p:sldId id="257" r:id="rId4"/>
    <p:sldId id="258" r:id="rId5"/>
    <p:sldId id="259" r:id="rId6"/>
    <p:sldId id="260" r:id="rId7"/>
    <p:sldId id="261" r:id="rId8"/>
  </p:sldIdLst>
  <p:sldSz type="screen16x9" cy="5143500" cx="9144000"/>
  <p:notesSz cx="6858000" cy="9144000"/>
  <p:defaultTextStyle>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p:showPr>
    <p:present/>
    <p:sldAll/>
    <p:penClr>
      <a:prstClr val="red"/>
    </p:penClr>
  </p:showPr>
</p:presentationPr>
</file>

<file path=ppt/tableStyles.xml><?xml version="1.0" encoding="utf-8"?>
<a:tblStyleLst xmlns:a="http://schemas.openxmlformats.org/drawingml/2006/main" def="{5C22544A-7EE6-4342-B048-85BDC9FD1C3A}">
  <a:tblStyle styleId="{11E6B4D9-304C-4614-8794-8A2F087328E0}"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band1H>
    <a:band2H>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band2H>
    <a:band1V>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band1V>
    <a:band2V>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band2V>
    <a:lastCol>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lastCol>
    <a:firstCol>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firstCol>
    <a:lastRow>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lastRow>
    <a:seCell>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seCell>
    <a:swCell>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swCell>
    <a:firstRow>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firstRow>
    <a:neCell>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neCell>
    <a:nwCell>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nwCell>
  </a:tblStyle>
</a:tblStyleLst>
</file>

<file path=ppt/viewProps.xml><?xml version="1.0" encoding="utf-8"?>
<p:viewPr xmlns:p="http://schemas.openxmlformats.org/presentationml/2006/main" xmlns:r="http://schemas.openxmlformats.org/officeDocument/2006/relationships" xmlns:a="http://schemas.openxmlformats.org/drawingml/2006/main" lastView="sldThumbnailView">
  <p:normalViewPr horzBarState="maximized">
    <p:restoredLeft sz="15987" autoAdjust="0"/>
    <p:restoredTop sz="94660"/>
  </p:normalViewPr>
  <p:slideViewPr>
    <p:cSldViewPr>
      <p:cViewPr varScale="1">
        <p:scale>
          <a:sx n="91" d="100"/>
          <a:sy n="91" d="100"/>
        </p:scale>
        <p:origin x="768" y="90"/>
      </p:cViewPr>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notesMaster" Target="notesMasters/notes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tableStyles" Target="tableStyles.xml"/><Relationship Id="rId10" Type="http://schemas.openxmlformats.org/officeDocument/2006/relationships/presProps" Target="presProps.xml"/><Relationship Id="rId11" Type="http://schemas.openxmlformats.org/officeDocument/2006/relationships/viewProps" Target="viewProps.xml"/><Relationship Id="rId1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28" name="Shape 2"/>
        <p:cNvGrpSpPr/>
        <p:nvPr/>
      </p:nvGrpSpPr>
      <p:grpSpPr>
        <a:xfrm>
          <a:off x="0" y="0"/>
          <a:ext cx="0" cy="0"/>
          <a:chOff x="0" y="0"/>
          <a:chExt cx="0" cy="0"/>
        </a:xfrm>
      </p:grpSpPr>
      <p:sp>
        <p:nvSpPr>
          <p:cNvPr id="1049415" name="Google Shape;3;n"/>
          <p:cNvSpPr>
            <a:spLocks noChangeAspect="1" noRot="1" noGrp="1"/>
          </p:cNvSpPr>
          <p:nvPr>
            <p:ph type="sldImg" idx="2"/>
          </p:nvPr>
        </p:nvSpPr>
        <p:spPr>
          <a:xfrm>
            <a:off x="381300" y="685800"/>
            <a:ext cx="6096075" cy="3429000"/>
          </a:xfrm>
          <a:custGeom>
            <a:avLst/>
            <a:ah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49416" name="Google Shape;4;n"/>
          <p:cNvSpPr txBox="1">
            <a:spLocks noGrp="1"/>
          </p:cNvSpPr>
          <p:nvPr>
            <p:ph type="body" idx="1"/>
          </p:nvPr>
        </p:nvSpPr>
        <p:spPr>
          <a:xfrm>
            <a:off x="685800" y="4343400"/>
            <a:ext cx="5486400" cy="4114800"/>
          </a:xfrm>
          <a:prstGeom prst="rect"/>
          <a:noFill/>
          <a:ln>
            <a:noFill/>
          </a:ln>
        </p:spPr>
        <p:txBody>
          <a:bodyPr anchor="t" anchorCtr="0" bIns="91425" lIns="91425" rIns="91425" spcFirstLastPara="1" tIns="91425" wrap="square">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hlink="hlink" folHlink="folHlink"/>
  <p:notesStyle>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PhAnim="0" showMasterSp="0">
  <p:cSld>
    <p:spTree>
      <p:nvGrpSpPr>
        <p:cNvPr id="41" name="Shape 868"/>
        <p:cNvGrpSpPr/>
        <p:nvPr/>
      </p:nvGrpSpPr>
      <p:grpSpPr>
        <a:xfrm>
          <a:off x="0" y="0"/>
          <a:ext cx="0" cy="0"/>
          <a:chOff x="0" y="0"/>
          <a:chExt cx="0" cy="0"/>
        </a:xfrm>
      </p:grpSpPr>
      <p:sp>
        <p:nvSpPr>
          <p:cNvPr id="1048663" name="Google Shape;869;p:notes"/>
          <p:cNvSpPr>
            <a:spLocks noChangeAspect="1" noRot="1" noGrp="1"/>
          </p:cNvSpPr>
          <p:nvPr>
            <p:ph type="sldImg" idx="2"/>
          </p:nvPr>
        </p:nvSpPr>
        <p:spPr>
          <a:xfrm>
            <a:off x="381000" y="685800"/>
            <a:ext cx="6096000" cy="3429000"/>
          </a:xfrm>
          <a:custGeom>
            <a:avLst/>
            <a:ahLst/>
            <a:rect l="l" t="t" r="r" b="b"/>
            <a:pathLst>
              <a:path w="120000" h="120000" extrusionOk="0">
                <a:moveTo>
                  <a:pt x="0" y="0"/>
                </a:moveTo>
                <a:lnTo>
                  <a:pt x="120000" y="0"/>
                </a:lnTo>
                <a:lnTo>
                  <a:pt x="120000" y="120000"/>
                </a:lnTo>
                <a:lnTo>
                  <a:pt x="0" y="120000"/>
                </a:lnTo>
                <a:close/>
              </a:path>
            </a:pathLst>
          </a:custGeom>
        </p:spPr>
      </p:sp>
      <p:sp>
        <p:nvSpPr>
          <p:cNvPr id="1048664" name="Google Shape;870;p:notes"/>
          <p:cNvSpPr txBox="1">
            <a:spLocks noGrp="1"/>
          </p:cNvSpPr>
          <p:nvPr>
            <p:ph type="body" idx="1"/>
          </p:nvPr>
        </p:nvSpPr>
        <p:spPr>
          <a:xfrm>
            <a:off x="685800" y="4343400"/>
            <a:ext cx="5486400" cy="4114800"/>
          </a:xfrm>
          <a:prstGeom prst="rect"/>
        </p:spPr>
        <p:txBody>
          <a:bodyPr anchor="t" anchorCtr="0" bIns="91425" lIns="91425" rIns="91425" spcFirstLastPara="1" tIns="91425" wrap="square">
            <a:noAutofit/>
          </a:bodyPr>
          <a:p>
            <a:pPr algn="l" indent="0" lvl="0" marL="0" rtl="0">
              <a:spcBef>
                <a:spcPts val="0"/>
              </a:spcBef>
              <a:spcAft>
                <a:spcPts val="0"/>
              </a:spcAft>
              <a:buNone/>
            </a:p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PhAnim="0" showMasterSp="0">
  <p:cSld>
    <p:spTree>
      <p:nvGrpSpPr>
        <p:cNvPr id="47" name="Shape 949"/>
        <p:cNvGrpSpPr/>
        <p:nvPr/>
      </p:nvGrpSpPr>
      <p:grpSpPr>
        <a:xfrm>
          <a:off x="0" y="0"/>
          <a:ext cx="0" cy="0"/>
          <a:chOff x="0" y="0"/>
          <a:chExt cx="0" cy="0"/>
        </a:xfrm>
      </p:grpSpPr>
      <p:sp>
        <p:nvSpPr>
          <p:cNvPr id="1048711" name="Google Shape;950;g8d744abee0_0_0:notes"/>
          <p:cNvSpPr>
            <a:spLocks noChangeAspect="1" noRot="1" noGrp="1"/>
          </p:cNvSpPr>
          <p:nvPr>
            <p:ph type="sldImg" idx="2"/>
          </p:nvPr>
        </p:nvSpPr>
        <p:spPr>
          <a:xfrm>
            <a:off x="381000" y="685800"/>
            <a:ext cx="6096000" cy="3429000"/>
          </a:xfrm>
          <a:custGeom>
            <a:avLst/>
            <a:ahLst/>
            <a:rect l="l" t="t" r="r" b="b"/>
            <a:pathLst>
              <a:path w="120000" h="120000" extrusionOk="0">
                <a:moveTo>
                  <a:pt x="0" y="0"/>
                </a:moveTo>
                <a:lnTo>
                  <a:pt x="120000" y="0"/>
                </a:lnTo>
                <a:lnTo>
                  <a:pt x="120000" y="120000"/>
                </a:lnTo>
                <a:lnTo>
                  <a:pt x="0" y="120000"/>
                </a:lnTo>
                <a:close/>
              </a:path>
            </a:pathLst>
          </a:custGeom>
        </p:spPr>
      </p:sp>
      <p:sp>
        <p:nvSpPr>
          <p:cNvPr id="1048712" name="Google Shape;951;g8d744abee0_0_0:notes"/>
          <p:cNvSpPr txBox="1">
            <a:spLocks noGrp="1"/>
          </p:cNvSpPr>
          <p:nvPr>
            <p:ph type="body" idx="1"/>
          </p:nvPr>
        </p:nvSpPr>
        <p:spPr>
          <a:xfrm>
            <a:off x="685800" y="4343400"/>
            <a:ext cx="5486400" cy="4114800"/>
          </a:xfrm>
          <a:prstGeom prst="rect"/>
        </p:spPr>
        <p:txBody>
          <a:bodyPr anchor="t" anchorCtr="0" bIns="91425" lIns="91425" rIns="91425" spcFirstLastPara="1" tIns="91425" wrap="square">
            <a:noAutofit/>
          </a:bodyPr>
          <a:p>
            <a:pPr algn="l" indent="0" lvl="0" marL="0" rtl="0">
              <a:spcBef>
                <a:spcPts val="0"/>
              </a:spcBef>
              <a:spcAft>
                <a:spcPts val="0"/>
              </a:spcAft>
              <a:buNone/>
            </a:p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PhAnim="0" showMasterSp="0">
  <p:cSld>
    <p:spTree>
      <p:nvGrpSpPr>
        <p:cNvPr id="54" name="Shape 939"/>
        <p:cNvGrpSpPr/>
        <p:nvPr/>
      </p:nvGrpSpPr>
      <p:grpSpPr>
        <a:xfrm>
          <a:off x="0" y="0"/>
          <a:ext cx="0" cy="0"/>
          <a:chOff x="0" y="0"/>
          <a:chExt cx="0" cy="0"/>
        </a:xfrm>
      </p:grpSpPr>
      <p:sp>
        <p:nvSpPr>
          <p:cNvPr id="1048747" name="Google Shape;940;g8b385fd27f_0_0:notes"/>
          <p:cNvSpPr>
            <a:spLocks noChangeAspect="1" noRot="1" noGrp="1"/>
          </p:cNvSpPr>
          <p:nvPr>
            <p:ph type="sldImg" idx="2"/>
          </p:nvPr>
        </p:nvSpPr>
        <p:spPr>
          <a:xfrm>
            <a:off x="381000" y="685800"/>
            <a:ext cx="6096000" cy="3429000"/>
          </a:xfrm>
          <a:custGeom>
            <a:avLst/>
            <a:ahLst/>
            <a:rect l="l" t="t" r="r" b="b"/>
            <a:pathLst>
              <a:path w="120000" h="120000" extrusionOk="0">
                <a:moveTo>
                  <a:pt x="0" y="0"/>
                </a:moveTo>
                <a:lnTo>
                  <a:pt x="120000" y="0"/>
                </a:lnTo>
                <a:lnTo>
                  <a:pt x="120000" y="120000"/>
                </a:lnTo>
                <a:lnTo>
                  <a:pt x="0" y="120000"/>
                </a:lnTo>
                <a:close/>
              </a:path>
            </a:pathLst>
          </a:custGeom>
        </p:spPr>
      </p:sp>
      <p:sp>
        <p:nvSpPr>
          <p:cNvPr id="1048748" name="Google Shape;941;g8b385fd27f_0_0:notes"/>
          <p:cNvSpPr txBox="1">
            <a:spLocks noGrp="1"/>
          </p:cNvSpPr>
          <p:nvPr>
            <p:ph type="body" idx="1"/>
          </p:nvPr>
        </p:nvSpPr>
        <p:spPr>
          <a:xfrm>
            <a:off x="685800" y="4343400"/>
            <a:ext cx="5486400" cy="4114800"/>
          </a:xfrm>
          <a:prstGeom prst="rect"/>
        </p:spPr>
        <p:txBody>
          <a:bodyPr anchor="t" anchorCtr="0" bIns="91425" lIns="91425" rIns="91425" spcFirstLastPara="1" tIns="91425" wrap="square">
            <a:noAutofit/>
          </a:bodyPr>
          <a:p>
            <a:pPr algn="l" indent="0" lvl="0" marL="0" rtl="0">
              <a:spcBef>
                <a:spcPts val="0"/>
              </a:spcBef>
              <a:spcAft>
                <a:spcPts val="0"/>
              </a:spcAft>
              <a:buNone/>
            </a:p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PhAnim="0" showMasterSp="0">
  <p:cSld>
    <p:spTree>
      <p:nvGrpSpPr>
        <p:cNvPr id="60" name="Shape 970"/>
        <p:cNvGrpSpPr/>
        <p:nvPr/>
      </p:nvGrpSpPr>
      <p:grpSpPr>
        <a:xfrm>
          <a:off x="0" y="0"/>
          <a:ext cx="0" cy="0"/>
          <a:chOff x="0" y="0"/>
          <a:chExt cx="0" cy="0"/>
        </a:xfrm>
      </p:grpSpPr>
      <p:sp>
        <p:nvSpPr>
          <p:cNvPr id="1048780" name="Google Shape;971;g8d744abee0_0_996:notes"/>
          <p:cNvSpPr>
            <a:spLocks noChangeAspect="1" noRot="1" noGrp="1"/>
          </p:cNvSpPr>
          <p:nvPr>
            <p:ph type="sldImg" idx="2"/>
          </p:nvPr>
        </p:nvSpPr>
        <p:spPr>
          <a:xfrm>
            <a:off x="381000" y="685800"/>
            <a:ext cx="6096000" cy="3429000"/>
          </a:xfrm>
          <a:custGeom>
            <a:avLst/>
            <a:ahLst/>
            <a:rect l="l" t="t" r="r" b="b"/>
            <a:pathLst>
              <a:path w="120000" h="120000" extrusionOk="0">
                <a:moveTo>
                  <a:pt x="0" y="0"/>
                </a:moveTo>
                <a:lnTo>
                  <a:pt x="120000" y="0"/>
                </a:lnTo>
                <a:lnTo>
                  <a:pt x="120000" y="120000"/>
                </a:lnTo>
                <a:lnTo>
                  <a:pt x="0" y="120000"/>
                </a:lnTo>
                <a:close/>
              </a:path>
            </a:pathLst>
          </a:custGeom>
        </p:spPr>
      </p:sp>
      <p:sp>
        <p:nvSpPr>
          <p:cNvPr id="1048781" name="Google Shape;972;g8d744abee0_0_996:notes"/>
          <p:cNvSpPr txBox="1">
            <a:spLocks noGrp="1"/>
          </p:cNvSpPr>
          <p:nvPr>
            <p:ph type="body" idx="1"/>
          </p:nvPr>
        </p:nvSpPr>
        <p:spPr>
          <a:xfrm>
            <a:off x="685800" y="4343400"/>
            <a:ext cx="5486400" cy="4114800"/>
          </a:xfrm>
          <a:prstGeom prst="rect"/>
        </p:spPr>
        <p:txBody>
          <a:bodyPr anchor="t" anchorCtr="0" bIns="91425" lIns="91425" rIns="91425" spcFirstLastPara="1" tIns="91425" wrap="square">
            <a:noAutofit/>
          </a:bodyPr>
          <a:p>
            <a:pPr algn="l" indent="0" lvl="0" marL="0" rtl="0">
              <a:spcBef>
                <a:spcPts val="0"/>
              </a:spcBef>
              <a:spcAft>
                <a:spcPts val="0"/>
              </a:spcAft>
              <a:buNone/>
            </a:p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PhAnim="0" showMasterSp="0">
  <p:cSld>
    <p:spTree>
      <p:nvGrpSpPr>
        <p:cNvPr id="66" name="Shape 1036"/>
        <p:cNvGrpSpPr/>
        <p:nvPr/>
      </p:nvGrpSpPr>
      <p:grpSpPr>
        <a:xfrm>
          <a:off x="0" y="0"/>
          <a:ext cx="0" cy="0"/>
          <a:chOff x="0" y="0"/>
          <a:chExt cx="0" cy="0"/>
        </a:xfrm>
      </p:grpSpPr>
      <p:sp>
        <p:nvSpPr>
          <p:cNvPr id="1048804" name="Google Shape;1037;g8d744abee0_0_5:notes"/>
          <p:cNvSpPr>
            <a:spLocks noChangeAspect="1" noRot="1" noGrp="1"/>
          </p:cNvSpPr>
          <p:nvPr>
            <p:ph type="sldImg" idx="2"/>
          </p:nvPr>
        </p:nvSpPr>
        <p:spPr>
          <a:xfrm>
            <a:off x="381000" y="685800"/>
            <a:ext cx="6096000" cy="3429000"/>
          </a:xfrm>
          <a:custGeom>
            <a:avLst/>
            <a:ahLst/>
            <a:rect l="l" t="t" r="r" b="b"/>
            <a:pathLst>
              <a:path w="120000" h="120000" extrusionOk="0">
                <a:moveTo>
                  <a:pt x="0" y="0"/>
                </a:moveTo>
                <a:lnTo>
                  <a:pt x="120000" y="0"/>
                </a:lnTo>
                <a:lnTo>
                  <a:pt x="120000" y="120000"/>
                </a:lnTo>
                <a:lnTo>
                  <a:pt x="0" y="120000"/>
                </a:lnTo>
                <a:close/>
              </a:path>
            </a:pathLst>
          </a:custGeom>
        </p:spPr>
      </p:sp>
      <p:sp>
        <p:nvSpPr>
          <p:cNvPr id="1048805" name="Google Shape;1038;g8d744abee0_0_5:notes"/>
          <p:cNvSpPr txBox="1">
            <a:spLocks noGrp="1"/>
          </p:cNvSpPr>
          <p:nvPr>
            <p:ph type="body" idx="1"/>
          </p:nvPr>
        </p:nvSpPr>
        <p:spPr>
          <a:xfrm>
            <a:off x="685800" y="4343400"/>
            <a:ext cx="5486400" cy="4114800"/>
          </a:xfrm>
          <a:prstGeom prst="rect"/>
        </p:spPr>
        <p:txBody>
          <a:bodyPr anchor="t" anchorCtr="0" bIns="91425" lIns="91425" rIns="91425" spcFirstLastPara="1" tIns="91425" wrap="square">
            <a:noAutofit/>
          </a:bodyPr>
          <a:p>
            <a:pPr algn="l" indent="0" lvl="0" marL="0" rtl="0">
              <a:spcBef>
                <a:spcPts val="0"/>
              </a:spcBef>
              <a:spcAft>
                <a:spcPts val="0"/>
              </a:spcAft>
              <a:buNone/>
            </a:p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hyperlink" Target="http://bit.ly/2Tynxth" TargetMode="External"/><Relationship Id="rId2" Type="http://schemas.openxmlformats.org/officeDocument/2006/relationships/hyperlink" Target="http://bit.ly/2TyoMsr" TargetMode="External"/><Relationship Id="rId3" Type="http://schemas.openxmlformats.org/officeDocument/2006/relationships/hyperlink" Target="http://bit.ly/2TtBDfr" TargetMode="External"/><Relationship Id="rId4"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34" name="Shape 8"/>
        <p:cNvGrpSpPr/>
        <p:nvPr/>
      </p:nvGrpSpPr>
      <p:grpSpPr>
        <a:xfrm>
          <a:off x="0" y="0"/>
          <a:ext cx="0" cy="0"/>
          <a:chOff x="0" y="0"/>
          <a:chExt cx="0" cy="0"/>
        </a:xfrm>
      </p:grpSpPr>
      <p:sp>
        <p:nvSpPr>
          <p:cNvPr id="1048578" name="Google Shape;9;p2"/>
          <p:cNvSpPr/>
          <p:nvPr/>
        </p:nvSpPr>
        <p:spPr>
          <a:xfrm>
            <a:off x="2980411" y="0"/>
            <a:ext cx="6163570" cy="5143484"/>
          </a:xfrm>
          <a:custGeom>
            <a:avLst/>
            <a:ahLst/>
            <a:rect l="l" t="t" r="r" b="b"/>
            <a:pathLst>
              <a:path w="47244" h="39425" extrusionOk="0">
                <a:moveTo>
                  <a:pt x="22178" y="0"/>
                </a:moveTo>
                <a:cubicBezTo>
                  <a:pt x="19675" y="1372"/>
                  <a:pt x="17728" y="3558"/>
                  <a:pt x="16882" y="6112"/>
                </a:cubicBezTo>
                <a:cubicBezTo>
                  <a:pt x="15592" y="10138"/>
                  <a:pt x="16964" y="14720"/>
                  <a:pt x="14910" y="18487"/>
                </a:cubicBezTo>
                <a:cubicBezTo>
                  <a:pt x="12590" y="22753"/>
                  <a:pt x="6795" y="24440"/>
                  <a:pt x="3401" y="28049"/>
                </a:cubicBezTo>
                <a:cubicBezTo>
                  <a:pt x="1081" y="30495"/>
                  <a:pt x="1" y="33895"/>
                  <a:pt x="582" y="37080"/>
                </a:cubicBezTo>
                <a:cubicBezTo>
                  <a:pt x="715" y="37870"/>
                  <a:pt x="980" y="38660"/>
                  <a:pt x="1321" y="39425"/>
                </a:cubicBezTo>
                <a:lnTo>
                  <a:pt x="47243" y="39425"/>
                </a:lnTo>
                <a:lnTo>
                  <a:pt x="47243" y="0"/>
                </a:lnTo>
                <a:close/>
              </a:path>
            </a:pathLst>
          </a:custGeom>
          <a:solidFill>
            <a:srgbClr val="AADBEE">
              <a:alpha val="5446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nvGrpSpPr>
          <p:cNvPr id="35" name="Google Shape;10;p2"/>
          <p:cNvGrpSpPr/>
          <p:nvPr/>
        </p:nvGrpSpPr>
        <p:grpSpPr>
          <a:xfrm>
            <a:off x="261043" y="278685"/>
            <a:ext cx="6102229" cy="4134590"/>
            <a:chOff x="916725" y="1514875"/>
            <a:chExt cx="495150" cy="335491"/>
          </a:xfrm>
        </p:grpSpPr>
        <p:sp>
          <p:nvSpPr>
            <p:cNvPr id="1048579" name="Google Shape;11;p2"/>
            <p:cNvSpPr/>
            <p:nvPr/>
          </p:nvSpPr>
          <p:spPr>
            <a:xfrm>
              <a:off x="946300" y="1676900"/>
              <a:ext cx="14375" cy="14025"/>
            </a:xfrm>
            <a:custGeom>
              <a:avLst/>
              <a:ahLst/>
              <a:rect l="l" t="t" r="r" b="b"/>
              <a:pathLst>
                <a:path w="575" h="561" extrusionOk="0">
                  <a:moveTo>
                    <a:pt x="280" y="0"/>
                  </a:moveTo>
                  <a:cubicBezTo>
                    <a:pt x="123" y="0"/>
                    <a:pt x="0" y="127"/>
                    <a:pt x="0" y="280"/>
                  </a:cubicBezTo>
                  <a:cubicBezTo>
                    <a:pt x="0" y="437"/>
                    <a:pt x="123" y="560"/>
                    <a:pt x="280" y="560"/>
                  </a:cubicBezTo>
                  <a:cubicBezTo>
                    <a:pt x="452" y="560"/>
                    <a:pt x="575" y="437"/>
                    <a:pt x="575" y="280"/>
                  </a:cubicBezTo>
                  <a:cubicBezTo>
                    <a:pt x="575" y="127"/>
                    <a:pt x="452" y="0"/>
                    <a:pt x="280" y="0"/>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580" name="Google Shape;12;p2"/>
            <p:cNvSpPr/>
            <p:nvPr/>
          </p:nvSpPr>
          <p:spPr>
            <a:xfrm>
              <a:off x="983250" y="1542049"/>
              <a:ext cx="14025" cy="14400"/>
            </a:xfrm>
            <a:custGeom>
              <a:avLst/>
              <a:ahLst/>
              <a:rect l="l" t="t" r="r" b="b"/>
              <a:pathLst>
                <a:path w="561" h="576" extrusionOk="0">
                  <a:moveTo>
                    <a:pt x="281" y="1"/>
                  </a:moveTo>
                  <a:cubicBezTo>
                    <a:pt x="124" y="1"/>
                    <a:pt x="1" y="124"/>
                    <a:pt x="1" y="296"/>
                  </a:cubicBezTo>
                  <a:cubicBezTo>
                    <a:pt x="1" y="452"/>
                    <a:pt x="124" y="576"/>
                    <a:pt x="281" y="576"/>
                  </a:cubicBezTo>
                  <a:cubicBezTo>
                    <a:pt x="434" y="576"/>
                    <a:pt x="560" y="452"/>
                    <a:pt x="560" y="296"/>
                  </a:cubicBezTo>
                  <a:cubicBezTo>
                    <a:pt x="560" y="124"/>
                    <a:pt x="434" y="1"/>
                    <a:pt x="281"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581" name="Google Shape;13;p2"/>
            <p:cNvSpPr/>
            <p:nvPr/>
          </p:nvSpPr>
          <p:spPr>
            <a:xfrm>
              <a:off x="1029875" y="1701050"/>
              <a:ext cx="6175" cy="6200"/>
            </a:xfrm>
            <a:custGeom>
              <a:avLst/>
              <a:ahLst/>
              <a:rect l="l" t="t" r="r" b="b"/>
              <a:pathLst>
                <a:path w="247" h="248" extrusionOk="0">
                  <a:moveTo>
                    <a:pt x="124" y="1"/>
                  </a:moveTo>
                  <a:cubicBezTo>
                    <a:pt x="60" y="1"/>
                    <a:pt x="0" y="61"/>
                    <a:pt x="0" y="124"/>
                  </a:cubicBezTo>
                  <a:cubicBezTo>
                    <a:pt x="0" y="187"/>
                    <a:pt x="60" y="247"/>
                    <a:pt x="124" y="247"/>
                  </a:cubicBezTo>
                  <a:cubicBezTo>
                    <a:pt x="187" y="247"/>
                    <a:pt x="247" y="187"/>
                    <a:pt x="247" y="124"/>
                  </a:cubicBezTo>
                  <a:cubicBezTo>
                    <a:pt x="247" y="61"/>
                    <a:pt x="187" y="1"/>
                    <a:pt x="124"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582" name="Google Shape;14;p2"/>
            <p:cNvSpPr/>
            <p:nvPr/>
          </p:nvSpPr>
          <p:spPr>
            <a:xfrm>
              <a:off x="1120825" y="1519525"/>
              <a:ext cx="5800" cy="6200"/>
            </a:xfrm>
            <a:custGeom>
              <a:avLst/>
              <a:ahLst/>
              <a:rect l="l" t="t" r="r" b="b"/>
              <a:pathLst>
                <a:path w="232" h="248" extrusionOk="0">
                  <a:moveTo>
                    <a:pt x="123" y="1"/>
                  </a:moveTo>
                  <a:cubicBezTo>
                    <a:pt x="60" y="1"/>
                    <a:pt x="0" y="61"/>
                    <a:pt x="0" y="124"/>
                  </a:cubicBezTo>
                  <a:cubicBezTo>
                    <a:pt x="0" y="188"/>
                    <a:pt x="60" y="247"/>
                    <a:pt x="123" y="247"/>
                  </a:cubicBezTo>
                  <a:cubicBezTo>
                    <a:pt x="187" y="247"/>
                    <a:pt x="232" y="188"/>
                    <a:pt x="232" y="124"/>
                  </a:cubicBezTo>
                  <a:cubicBezTo>
                    <a:pt x="232" y="61"/>
                    <a:pt x="187" y="1"/>
                    <a:pt x="123"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583" name="Google Shape;15;p2"/>
            <p:cNvSpPr/>
            <p:nvPr/>
          </p:nvSpPr>
          <p:spPr>
            <a:xfrm>
              <a:off x="955625" y="1595650"/>
              <a:ext cx="9725" cy="9825"/>
            </a:xfrm>
            <a:custGeom>
              <a:avLst/>
              <a:ahLst/>
              <a:rect l="l" t="t" r="r" b="b"/>
              <a:pathLst>
                <a:path w="389" h="393" extrusionOk="0">
                  <a:moveTo>
                    <a:pt x="187" y="1"/>
                  </a:moveTo>
                  <a:cubicBezTo>
                    <a:pt x="94" y="1"/>
                    <a:pt x="0" y="94"/>
                    <a:pt x="0" y="206"/>
                  </a:cubicBezTo>
                  <a:cubicBezTo>
                    <a:pt x="0" y="299"/>
                    <a:pt x="94" y="392"/>
                    <a:pt x="187" y="392"/>
                  </a:cubicBezTo>
                  <a:cubicBezTo>
                    <a:pt x="295" y="392"/>
                    <a:pt x="388" y="299"/>
                    <a:pt x="388" y="206"/>
                  </a:cubicBezTo>
                  <a:cubicBezTo>
                    <a:pt x="388" y="94"/>
                    <a:pt x="295" y="1"/>
                    <a:pt x="187"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584" name="Google Shape;16;p2"/>
            <p:cNvSpPr/>
            <p:nvPr/>
          </p:nvSpPr>
          <p:spPr>
            <a:xfrm>
              <a:off x="977350" y="1759350"/>
              <a:ext cx="5900" cy="5825"/>
            </a:xfrm>
            <a:custGeom>
              <a:avLst/>
              <a:ahLst/>
              <a:rect l="l" t="t" r="r" b="b"/>
              <a:pathLst>
                <a:path w="236" h="233" extrusionOk="0">
                  <a:moveTo>
                    <a:pt x="109" y="1"/>
                  </a:moveTo>
                  <a:cubicBezTo>
                    <a:pt x="49" y="1"/>
                    <a:pt x="1" y="46"/>
                    <a:pt x="1" y="109"/>
                  </a:cubicBezTo>
                  <a:cubicBezTo>
                    <a:pt x="1" y="187"/>
                    <a:pt x="49" y="232"/>
                    <a:pt x="109" y="232"/>
                  </a:cubicBezTo>
                  <a:cubicBezTo>
                    <a:pt x="172" y="232"/>
                    <a:pt x="236" y="187"/>
                    <a:pt x="236" y="109"/>
                  </a:cubicBezTo>
                  <a:cubicBezTo>
                    <a:pt x="236" y="46"/>
                    <a:pt x="172" y="1"/>
                    <a:pt x="109" y="1"/>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585" name="Google Shape;17;p2"/>
            <p:cNvSpPr/>
            <p:nvPr/>
          </p:nvSpPr>
          <p:spPr>
            <a:xfrm>
              <a:off x="1022875" y="1639575"/>
              <a:ext cx="5800" cy="6275"/>
            </a:xfrm>
            <a:custGeom>
              <a:avLst/>
              <a:ahLst/>
              <a:rect l="l" t="t" r="r" b="b"/>
              <a:pathLst>
                <a:path w="232" h="251" extrusionOk="0">
                  <a:moveTo>
                    <a:pt x="124" y="1"/>
                  </a:moveTo>
                  <a:cubicBezTo>
                    <a:pt x="45" y="1"/>
                    <a:pt x="1" y="64"/>
                    <a:pt x="1" y="128"/>
                  </a:cubicBezTo>
                  <a:cubicBezTo>
                    <a:pt x="1" y="188"/>
                    <a:pt x="45" y="251"/>
                    <a:pt x="124" y="251"/>
                  </a:cubicBezTo>
                  <a:cubicBezTo>
                    <a:pt x="187" y="251"/>
                    <a:pt x="232" y="188"/>
                    <a:pt x="232" y="128"/>
                  </a:cubicBezTo>
                  <a:cubicBezTo>
                    <a:pt x="232" y="64"/>
                    <a:pt x="187" y="1"/>
                    <a:pt x="124" y="1"/>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586" name="Google Shape;18;p2"/>
            <p:cNvSpPr/>
            <p:nvPr/>
          </p:nvSpPr>
          <p:spPr>
            <a:xfrm>
              <a:off x="1255600" y="1514875"/>
              <a:ext cx="6275" cy="5800"/>
            </a:xfrm>
            <a:custGeom>
              <a:avLst/>
              <a:ahLst/>
              <a:rect l="l" t="t" r="r" b="b"/>
              <a:pathLst>
                <a:path w="251" h="232" extrusionOk="0">
                  <a:moveTo>
                    <a:pt x="128" y="0"/>
                  </a:moveTo>
                  <a:cubicBezTo>
                    <a:pt x="64" y="0"/>
                    <a:pt x="1" y="45"/>
                    <a:pt x="1" y="109"/>
                  </a:cubicBezTo>
                  <a:cubicBezTo>
                    <a:pt x="1" y="187"/>
                    <a:pt x="64" y="232"/>
                    <a:pt x="128" y="232"/>
                  </a:cubicBezTo>
                  <a:cubicBezTo>
                    <a:pt x="187" y="232"/>
                    <a:pt x="251" y="187"/>
                    <a:pt x="251" y="109"/>
                  </a:cubicBezTo>
                  <a:cubicBezTo>
                    <a:pt x="251" y="45"/>
                    <a:pt x="187" y="0"/>
                    <a:pt x="128"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587" name="Google Shape;19;p2"/>
            <p:cNvSpPr/>
            <p:nvPr/>
          </p:nvSpPr>
          <p:spPr>
            <a:xfrm>
              <a:off x="937700" y="1521875"/>
              <a:ext cx="10100" cy="10100"/>
            </a:xfrm>
            <a:custGeom>
              <a:avLst/>
              <a:ahLst/>
              <a:rect l="l" t="t" r="r" b="b"/>
              <a:pathLst>
                <a:path w="404" h="404" extrusionOk="0">
                  <a:moveTo>
                    <a:pt x="202" y="0"/>
                  </a:moveTo>
                  <a:cubicBezTo>
                    <a:pt x="94" y="0"/>
                    <a:pt x="1" y="94"/>
                    <a:pt x="1" y="202"/>
                  </a:cubicBezTo>
                  <a:cubicBezTo>
                    <a:pt x="1" y="325"/>
                    <a:pt x="94" y="403"/>
                    <a:pt x="202" y="403"/>
                  </a:cubicBezTo>
                  <a:cubicBezTo>
                    <a:pt x="311" y="403"/>
                    <a:pt x="404" y="325"/>
                    <a:pt x="404" y="202"/>
                  </a:cubicBezTo>
                  <a:cubicBezTo>
                    <a:pt x="404" y="94"/>
                    <a:pt x="311" y="0"/>
                    <a:pt x="202"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588" name="Google Shape;20;p2"/>
            <p:cNvSpPr/>
            <p:nvPr/>
          </p:nvSpPr>
          <p:spPr>
            <a:xfrm>
              <a:off x="916725" y="1787725"/>
              <a:ext cx="5900" cy="6175"/>
            </a:xfrm>
            <a:custGeom>
              <a:avLst/>
              <a:ahLst/>
              <a:rect l="l" t="t" r="r" b="b"/>
              <a:pathLst>
                <a:path w="236" h="247" extrusionOk="0">
                  <a:moveTo>
                    <a:pt x="109" y="0"/>
                  </a:moveTo>
                  <a:cubicBezTo>
                    <a:pt x="49" y="0"/>
                    <a:pt x="0" y="60"/>
                    <a:pt x="0" y="123"/>
                  </a:cubicBezTo>
                  <a:cubicBezTo>
                    <a:pt x="0" y="187"/>
                    <a:pt x="49" y="246"/>
                    <a:pt x="109" y="246"/>
                  </a:cubicBezTo>
                  <a:cubicBezTo>
                    <a:pt x="187" y="246"/>
                    <a:pt x="236" y="187"/>
                    <a:pt x="236" y="123"/>
                  </a:cubicBezTo>
                  <a:cubicBezTo>
                    <a:pt x="236" y="60"/>
                    <a:pt x="187" y="0"/>
                    <a:pt x="109" y="0"/>
                  </a:cubicBezTo>
                  <a:close/>
                </a:path>
              </a:pathLst>
            </a:custGeom>
            <a:solidFill>
              <a:srgbClr val="02ACD1"/>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589" name="Google Shape;21;p2"/>
            <p:cNvSpPr/>
            <p:nvPr/>
          </p:nvSpPr>
          <p:spPr>
            <a:xfrm>
              <a:off x="1201938" y="1836341"/>
              <a:ext cx="14000" cy="14025"/>
            </a:xfrm>
            <a:custGeom>
              <a:avLst/>
              <a:ahLst/>
              <a:rect l="l" t="t" r="r" b="b"/>
              <a:pathLst>
                <a:path w="560" h="561" extrusionOk="0">
                  <a:moveTo>
                    <a:pt x="280" y="0"/>
                  </a:moveTo>
                  <a:cubicBezTo>
                    <a:pt x="127" y="0"/>
                    <a:pt x="0" y="127"/>
                    <a:pt x="0" y="280"/>
                  </a:cubicBezTo>
                  <a:cubicBezTo>
                    <a:pt x="0" y="437"/>
                    <a:pt x="127" y="560"/>
                    <a:pt x="280" y="560"/>
                  </a:cubicBezTo>
                  <a:cubicBezTo>
                    <a:pt x="437" y="560"/>
                    <a:pt x="560" y="437"/>
                    <a:pt x="560" y="280"/>
                  </a:cubicBezTo>
                  <a:cubicBezTo>
                    <a:pt x="560" y="127"/>
                    <a:pt x="437" y="0"/>
                    <a:pt x="280" y="0"/>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590" name="Google Shape;22;p2"/>
            <p:cNvSpPr/>
            <p:nvPr/>
          </p:nvSpPr>
          <p:spPr>
            <a:xfrm>
              <a:off x="1069520" y="1561494"/>
              <a:ext cx="14000" cy="14400"/>
            </a:xfrm>
            <a:custGeom>
              <a:avLst/>
              <a:ahLst/>
              <a:rect l="l" t="t" r="r" b="b"/>
              <a:pathLst>
                <a:path w="560" h="576" extrusionOk="0">
                  <a:moveTo>
                    <a:pt x="280" y="1"/>
                  </a:moveTo>
                  <a:cubicBezTo>
                    <a:pt x="123" y="1"/>
                    <a:pt x="0" y="124"/>
                    <a:pt x="0" y="296"/>
                  </a:cubicBezTo>
                  <a:cubicBezTo>
                    <a:pt x="0" y="452"/>
                    <a:pt x="123" y="576"/>
                    <a:pt x="280" y="576"/>
                  </a:cubicBezTo>
                  <a:cubicBezTo>
                    <a:pt x="433" y="576"/>
                    <a:pt x="560" y="452"/>
                    <a:pt x="560" y="296"/>
                  </a:cubicBezTo>
                  <a:cubicBezTo>
                    <a:pt x="560" y="124"/>
                    <a:pt x="433" y="1"/>
                    <a:pt x="280"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591" name="Google Shape;23;p2"/>
            <p:cNvSpPr/>
            <p:nvPr/>
          </p:nvSpPr>
          <p:spPr>
            <a:xfrm>
              <a:off x="1275020" y="1569692"/>
              <a:ext cx="5800" cy="6200"/>
            </a:xfrm>
            <a:custGeom>
              <a:avLst/>
              <a:ahLst/>
              <a:rect l="l" t="t" r="r" b="b"/>
              <a:pathLst>
                <a:path w="232" h="248" extrusionOk="0">
                  <a:moveTo>
                    <a:pt x="123" y="1"/>
                  </a:moveTo>
                  <a:cubicBezTo>
                    <a:pt x="45" y="1"/>
                    <a:pt x="0" y="61"/>
                    <a:pt x="0" y="124"/>
                  </a:cubicBezTo>
                  <a:cubicBezTo>
                    <a:pt x="0" y="187"/>
                    <a:pt x="45" y="247"/>
                    <a:pt x="123" y="247"/>
                  </a:cubicBezTo>
                  <a:cubicBezTo>
                    <a:pt x="187" y="247"/>
                    <a:pt x="232" y="187"/>
                    <a:pt x="232" y="124"/>
                  </a:cubicBezTo>
                  <a:cubicBezTo>
                    <a:pt x="232" y="61"/>
                    <a:pt x="187" y="1"/>
                    <a:pt x="123"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592" name="Google Shape;24;p2"/>
            <p:cNvSpPr/>
            <p:nvPr/>
          </p:nvSpPr>
          <p:spPr>
            <a:xfrm>
              <a:off x="1406075" y="1519525"/>
              <a:ext cx="5800" cy="6200"/>
            </a:xfrm>
            <a:custGeom>
              <a:avLst/>
              <a:ahLst/>
              <a:rect l="l" t="t" r="r" b="b"/>
              <a:pathLst>
                <a:path w="232" h="248" extrusionOk="0">
                  <a:moveTo>
                    <a:pt x="123" y="1"/>
                  </a:moveTo>
                  <a:cubicBezTo>
                    <a:pt x="45" y="1"/>
                    <a:pt x="0" y="61"/>
                    <a:pt x="0" y="124"/>
                  </a:cubicBezTo>
                  <a:cubicBezTo>
                    <a:pt x="0" y="188"/>
                    <a:pt x="45" y="247"/>
                    <a:pt x="123" y="247"/>
                  </a:cubicBezTo>
                  <a:cubicBezTo>
                    <a:pt x="187" y="247"/>
                    <a:pt x="232" y="188"/>
                    <a:pt x="232" y="124"/>
                  </a:cubicBezTo>
                  <a:cubicBezTo>
                    <a:pt x="232" y="61"/>
                    <a:pt x="187" y="1"/>
                    <a:pt x="123"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593" name="Google Shape;25;p2"/>
            <p:cNvSpPr/>
            <p:nvPr/>
          </p:nvSpPr>
          <p:spPr>
            <a:xfrm>
              <a:off x="1204262" y="1556450"/>
              <a:ext cx="9350" cy="9825"/>
            </a:xfrm>
            <a:custGeom>
              <a:avLst/>
              <a:ahLst/>
              <a:rect l="l" t="t" r="r" b="b"/>
              <a:pathLst>
                <a:path w="374" h="393" extrusionOk="0">
                  <a:moveTo>
                    <a:pt x="187" y="1"/>
                  </a:moveTo>
                  <a:cubicBezTo>
                    <a:pt x="79" y="1"/>
                    <a:pt x="0" y="94"/>
                    <a:pt x="0" y="206"/>
                  </a:cubicBezTo>
                  <a:cubicBezTo>
                    <a:pt x="0" y="299"/>
                    <a:pt x="79" y="392"/>
                    <a:pt x="187" y="392"/>
                  </a:cubicBezTo>
                  <a:cubicBezTo>
                    <a:pt x="295" y="392"/>
                    <a:pt x="374" y="299"/>
                    <a:pt x="374" y="206"/>
                  </a:cubicBezTo>
                  <a:cubicBezTo>
                    <a:pt x="374" y="94"/>
                    <a:pt x="295" y="1"/>
                    <a:pt x="187"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594" name="Google Shape;26;p2"/>
            <p:cNvSpPr/>
            <p:nvPr/>
          </p:nvSpPr>
          <p:spPr>
            <a:xfrm>
              <a:off x="1110375" y="1821527"/>
              <a:ext cx="10450" cy="10100"/>
            </a:xfrm>
            <a:custGeom>
              <a:avLst/>
              <a:ahLst/>
              <a:rect l="l" t="t" r="r" b="b"/>
              <a:pathLst>
                <a:path w="418" h="404" extrusionOk="0">
                  <a:moveTo>
                    <a:pt x="216" y="0"/>
                  </a:moveTo>
                  <a:cubicBezTo>
                    <a:pt x="93" y="0"/>
                    <a:pt x="0" y="94"/>
                    <a:pt x="0" y="202"/>
                  </a:cubicBezTo>
                  <a:cubicBezTo>
                    <a:pt x="0" y="325"/>
                    <a:pt x="93" y="403"/>
                    <a:pt x="216" y="403"/>
                  </a:cubicBezTo>
                  <a:cubicBezTo>
                    <a:pt x="325" y="403"/>
                    <a:pt x="418" y="325"/>
                    <a:pt x="418" y="202"/>
                  </a:cubicBezTo>
                  <a:cubicBezTo>
                    <a:pt x="418" y="94"/>
                    <a:pt x="325" y="0"/>
                    <a:pt x="216"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595" name="Google Shape;27;p2"/>
            <p:cNvSpPr/>
            <p:nvPr/>
          </p:nvSpPr>
          <p:spPr>
            <a:xfrm>
              <a:off x="1274782" y="1707250"/>
              <a:ext cx="6275" cy="6175"/>
            </a:xfrm>
            <a:custGeom>
              <a:avLst/>
              <a:ahLst/>
              <a:rect l="l" t="t" r="r" b="b"/>
              <a:pathLst>
                <a:path w="251" h="247" extrusionOk="0">
                  <a:moveTo>
                    <a:pt x="127" y="0"/>
                  </a:moveTo>
                  <a:cubicBezTo>
                    <a:pt x="64" y="0"/>
                    <a:pt x="0" y="60"/>
                    <a:pt x="0" y="123"/>
                  </a:cubicBezTo>
                  <a:cubicBezTo>
                    <a:pt x="0" y="187"/>
                    <a:pt x="64" y="246"/>
                    <a:pt x="127" y="246"/>
                  </a:cubicBezTo>
                  <a:cubicBezTo>
                    <a:pt x="187" y="246"/>
                    <a:pt x="250" y="187"/>
                    <a:pt x="250" y="123"/>
                  </a:cubicBezTo>
                  <a:cubicBezTo>
                    <a:pt x="250" y="60"/>
                    <a:pt x="187" y="0"/>
                    <a:pt x="127" y="0"/>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sp>
        <p:nvSpPr>
          <p:cNvPr id="1048596" name="Google Shape;28;p2"/>
          <p:cNvSpPr/>
          <p:nvPr/>
        </p:nvSpPr>
        <p:spPr>
          <a:xfrm rot="6312029">
            <a:off x="-2270486" y="3883267"/>
            <a:ext cx="5005154" cy="4335881"/>
          </a:xfrm>
          <a:custGeom>
            <a:avLst/>
            <a:ahLst/>
            <a:rect l="l" t="t" r="r" b="b"/>
            <a:pathLst>
              <a:path w="664" h="575" extrusionOk="0">
                <a:moveTo>
                  <a:pt x="346" y="1"/>
                </a:moveTo>
                <a:cubicBezTo>
                  <a:pt x="302" y="1"/>
                  <a:pt x="257" y="12"/>
                  <a:pt x="215" y="36"/>
                </a:cubicBezTo>
                <a:cubicBezTo>
                  <a:pt x="57" y="93"/>
                  <a:pt x="0" y="276"/>
                  <a:pt x="82" y="409"/>
                </a:cubicBezTo>
                <a:cubicBezTo>
                  <a:pt x="134" y="517"/>
                  <a:pt x="238" y="575"/>
                  <a:pt x="340" y="575"/>
                </a:cubicBezTo>
                <a:cubicBezTo>
                  <a:pt x="387" y="575"/>
                  <a:pt x="434" y="562"/>
                  <a:pt x="474" y="536"/>
                </a:cubicBezTo>
                <a:cubicBezTo>
                  <a:pt x="607" y="460"/>
                  <a:pt x="664" y="276"/>
                  <a:pt x="582" y="144"/>
                </a:cubicBezTo>
                <a:cubicBezTo>
                  <a:pt x="530" y="53"/>
                  <a:pt x="440" y="1"/>
                  <a:pt x="346" y="1"/>
                </a:cubicBezTo>
                <a:close/>
              </a:path>
            </a:pathLst>
          </a:custGeom>
          <a:solidFill>
            <a:srgbClr val="F5AD9A">
              <a:alpha val="3393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597" name="Google Shape;29;p2"/>
          <p:cNvSpPr txBox="1">
            <a:spLocks noGrp="1"/>
          </p:cNvSpPr>
          <p:nvPr>
            <p:ph type="ctrTitle"/>
          </p:nvPr>
        </p:nvSpPr>
        <p:spPr>
          <a:xfrm>
            <a:off x="4361400" y="1787500"/>
            <a:ext cx="4062600" cy="1642800"/>
          </a:xfrm>
          <a:prstGeom prst="rect"/>
        </p:spPr>
        <p:txBody>
          <a:bodyPr anchor="b" anchorCtr="0" bIns="91425" lIns="91425" rIns="91425" spcFirstLastPara="1" tIns="91425" wrap="square">
            <a:noAutofit/>
          </a:bodyPr>
          <a:lstStyle>
            <a:lvl1pPr algn="r" lvl="0" rtl="0">
              <a:spcBef>
                <a:spcPts val="0"/>
              </a:spcBef>
              <a:spcAft>
                <a:spcPts val="0"/>
              </a:spcAft>
              <a:buSzPts val="4800"/>
              <a:buNone/>
              <a:defRPr sz="4000">
                <a:solidFill>
                  <a:schemeClr val="accent1"/>
                </a:solidFill>
              </a:defRPr>
            </a:lvl1pPr>
            <a:lvl2pPr algn="ctr" lvl="1" rtl="0">
              <a:spcBef>
                <a:spcPts val="0"/>
              </a:spcBef>
              <a:spcAft>
                <a:spcPts val="0"/>
              </a:spcAft>
              <a:buSzPts val="5200"/>
              <a:buNone/>
              <a:defRPr sz="5200"/>
            </a:lvl2pPr>
            <a:lvl3pPr algn="ctr" lvl="2" rtl="0">
              <a:spcBef>
                <a:spcPts val="0"/>
              </a:spcBef>
              <a:spcAft>
                <a:spcPts val="0"/>
              </a:spcAft>
              <a:buSzPts val="5200"/>
              <a:buNone/>
              <a:defRPr sz="5200"/>
            </a:lvl3pPr>
            <a:lvl4pPr algn="ctr" lvl="3" rtl="0">
              <a:spcBef>
                <a:spcPts val="0"/>
              </a:spcBef>
              <a:spcAft>
                <a:spcPts val="0"/>
              </a:spcAft>
              <a:buSzPts val="5200"/>
              <a:buNone/>
              <a:defRPr sz="5200"/>
            </a:lvl4pPr>
            <a:lvl5pPr algn="ctr" lvl="4" rtl="0">
              <a:spcBef>
                <a:spcPts val="0"/>
              </a:spcBef>
              <a:spcAft>
                <a:spcPts val="0"/>
              </a:spcAft>
              <a:buSzPts val="5200"/>
              <a:buNone/>
              <a:defRPr sz="5200"/>
            </a:lvl5pPr>
            <a:lvl6pPr algn="ctr" lvl="5" rtl="0">
              <a:spcBef>
                <a:spcPts val="0"/>
              </a:spcBef>
              <a:spcAft>
                <a:spcPts val="0"/>
              </a:spcAft>
              <a:buSzPts val="5200"/>
              <a:buNone/>
              <a:defRPr sz="5200"/>
            </a:lvl6pPr>
            <a:lvl7pPr algn="ctr" lvl="6" rtl="0">
              <a:spcBef>
                <a:spcPts val="0"/>
              </a:spcBef>
              <a:spcAft>
                <a:spcPts val="0"/>
              </a:spcAft>
              <a:buSzPts val="5200"/>
              <a:buNone/>
              <a:defRPr sz="5200"/>
            </a:lvl7pPr>
            <a:lvl8pPr algn="ctr" lvl="7" rtl="0">
              <a:spcBef>
                <a:spcPts val="0"/>
              </a:spcBef>
              <a:spcAft>
                <a:spcPts val="0"/>
              </a:spcAft>
              <a:buSzPts val="5200"/>
              <a:buNone/>
              <a:defRPr sz="5200"/>
            </a:lvl8pPr>
            <a:lvl9pPr algn="ctr" lvl="8" rtl="0">
              <a:spcBef>
                <a:spcPts val="0"/>
              </a:spcBef>
              <a:spcAft>
                <a:spcPts val="0"/>
              </a:spcAft>
              <a:buSzPts val="5200"/>
              <a:buNone/>
              <a:defRPr sz="5200"/>
            </a:lvl9pPr>
          </a:lstStyle>
          <a:p/>
        </p:txBody>
      </p:sp>
      <p:sp>
        <p:nvSpPr>
          <p:cNvPr id="1048598" name="Google Shape;30;p2"/>
          <p:cNvSpPr txBox="1">
            <a:spLocks noGrp="1"/>
          </p:cNvSpPr>
          <p:nvPr>
            <p:ph type="subTitle" idx="1"/>
          </p:nvPr>
        </p:nvSpPr>
        <p:spPr>
          <a:xfrm>
            <a:off x="5496350" y="3711300"/>
            <a:ext cx="2927400" cy="892200"/>
          </a:xfrm>
          <a:prstGeom prst="rect"/>
        </p:spPr>
        <p:txBody>
          <a:bodyPr anchor="t" anchorCtr="0" bIns="91425" lIns="91425" rIns="91425" spcFirstLastPara="1" tIns="91425" wrap="square">
            <a:noAutofit/>
          </a:bodyPr>
          <a:lstStyle>
            <a:lvl1pPr algn="r" lvl="0" rtl="0">
              <a:lnSpc>
                <a:spcPct val="100000"/>
              </a:lnSpc>
              <a:spcBef>
                <a:spcPts val="0"/>
              </a:spcBef>
              <a:spcAft>
                <a:spcPts val="0"/>
              </a:spcAft>
              <a:buSzPts val="1800"/>
              <a:buNone/>
              <a:defRPr sz="1800"/>
            </a:lvl1pPr>
            <a:lvl2pPr algn="ctr" lvl="1" rtl="0">
              <a:lnSpc>
                <a:spcPct val="100000"/>
              </a:lnSpc>
              <a:spcBef>
                <a:spcPts val="0"/>
              </a:spcBef>
              <a:spcAft>
                <a:spcPts val="0"/>
              </a:spcAft>
              <a:buSzPts val="1800"/>
              <a:buNone/>
              <a:defRPr sz="1800"/>
            </a:lvl2pPr>
            <a:lvl3pPr algn="ctr" lvl="2" rtl="0">
              <a:lnSpc>
                <a:spcPct val="100000"/>
              </a:lnSpc>
              <a:spcBef>
                <a:spcPts val="0"/>
              </a:spcBef>
              <a:spcAft>
                <a:spcPts val="0"/>
              </a:spcAft>
              <a:buSzPts val="1800"/>
              <a:buNone/>
              <a:defRPr sz="1800"/>
            </a:lvl3pPr>
            <a:lvl4pPr algn="ctr" lvl="3" rtl="0">
              <a:lnSpc>
                <a:spcPct val="100000"/>
              </a:lnSpc>
              <a:spcBef>
                <a:spcPts val="0"/>
              </a:spcBef>
              <a:spcAft>
                <a:spcPts val="0"/>
              </a:spcAft>
              <a:buSzPts val="1800"/>
              <a:buNone/>
              <a:defRPr sz="1800"/>
            </a:lvl4pPr>
            <a:lvl5pPr algn="ctr" lvl="4" rtl="0">
              <a:lnSpc>
                <a:spcPct val="100000"/>
              </a:lnSpc>
              <a:spcBef>
                <a:spcPts val="0"/>
              </a:spcBef>
              <a:spcAft>
                <a:spcPts val="0"/>
              </a:spcAft>
              <a:buSzPts val="1800"/>
              <a:buNone/>
              <a:defRPr sz="1800"/>
            </a:lvl5pPr>
            <a:lvl6pPr algn="ctr" lvl="5" rtl="0">
              <a:lnSpc>
                <a:spcPct val="100000"/>
              </a:lnSpc>
              <a:spcBef>
                <a:spcPts val="0"/>
              </a:spcBef>
              <a:spcAft>
                <a:spcPts val="0"/>
              </a:spcAft>
              <a:buSzPts val="1800"/>
              <a:buNone/>
              <a:defRPr sz="1800"/>
            </a:lvl6pPr>
            <a:lvl7pPr algn="ctr" lvl="6" rtl="0">
              <a:lnSpc>
                <a:spcPct val="100000"/>
              </a:lnSpc>
              <a:spcBef>
                <a:spcPts val="0"/>
              </a:spcBef>
              <a:spcAft>
                <a:spcPts val="0"/>
              </a:spcAft>
              <a:buSzPts val="1800"/>
              <a:buNone/>
              <a:defRPr sz="1800"/>
            </a:lvl7pPr>
            <a:lvl8pPr algn="ctr" lvl="7" rtl="0">
              <a:lnSpc>
                <a:spcPct val="100000"/>
              </a:lnSpc>
              <a:spcBef>
                <a:spcPts val="0"/>
              </a:spcBef>
              <a:spcAft>
                <a:spcPts val="0"/>
              </a:spcAft>
              <a:buSzPts val="1800"/>
              <a:buNone/>
              <a:defRPr sz="1800"/>
            </a:lvl8pPr>
            <a:lvl9pPr algn="ctr" lvl="8" rtl="0">
              <a:lnSpc>
                <a:spcPct val="100000"/>
              </a:lnSpc>
              <a:spcBef>
                <a:spcPts val="0"/>
              </a:spcBef>
              <a:spcAft>
                <a:spcPts val="0"/>
              </a:spcAft>
              <a:buSzPts val="1800"/>
              <a:buNone/>
              <a:defRPr sz="1800"/>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22" name="Shape 275"/>
        <p:cNvGrpSpPr/>
        <p:nvPr/>
      </p:nvGrpSpPr>
      <p:grpSpPr>
        <a:xfrm>
          <a:off x="0" y="0"/>
          <a:ext cx="0" cy="0"/>
          <a:chOff x="0" y="0"/>
          <a:chExt cx="0" cy="0"/>
        </a:xfrm>
      </p:grpSpPr>
      <p:sp>
        <p:nvSpPr>
          <p:cNvPr id="1049349" name="Google Shape;276;p11"/>
          <p:cNvSpPr txBox="1">
            <a:spLocks noGrp="1"/>
          </p:cNvSpPr>
          <p:nvPr>
            <p:ph type="title" hasCustomPrompt="1"/>
          </p:nvPr>
        </p:nvSpPr>
        <p:spPr>
          <a:xfrm>
            <a:off x="720000" y="1346250"/>
            <a:ext cx="7704000" cy="1448100"/>
          </a:xfrm>
          <a:prstGeom prst="rect"/>
        </p:spPr>
        <p:txBody>
          <a:bodyPr anchor="b" anchorCtr="0" bIns="91425" lIns="91425" rIns="91425" spcFirstLastPara="1" tIns="91425" wrap="square">
            <a:noAutofit/>
          </a:bodyPr>
          <a:lstStyle>
            <a:lvl1pPr algn="ctr" lvl="0" rtl="0">
              <a:spcBef>
                <a:spcPts val="0"/>
              </a:spcBef>
              <a:spcAft>
                <a:spcPts val="0"/>
              </a:spcAft>
              <a:buSzPts val="7200"/>
              <a:buNone/>
              <a:defRPr sz="9600"/>
            </a:lvl1pPr>
            <a:lvl2pPr algn="ctr" lvl="1" rtl="0">
              <a:spcBef>
                <a:spcPts val="0"/>
              </a:spcBef>
              <a:spcAft>
                <a:spcPts val="0"/>
              </a:spcAft>
              <a:buSzPts val="12000"/>
              <a:buNone/>
              <a:defRPr sz="12000"/>
            </a:lvl2pPr>
            <a:lvl3pPr algn="ctr" lvl="2" rtl="0">
              <a:spcBef>
                <a:spcPts val="0"/>
              </a:spcBef>
              <a:spcAft>
                <a:spcPts val="0"/>
              </a:spcAft>
              <a:buSzPts val="12000"/>
              <a:buNone/>
              <a:defRPr sz="12000"/>
            </a:lvl3pPr>
            <a:lvl4pPr algn="ctr" lvl="3" rtl="0">
              <a:spcBef>
                <a:spcPts val="0"/>
              </a:spcBef>
              <a:spcAft>
                <a:spcPts val="0"/>
              </a:spcAft>
              <a:buSzPts val="12000"/>
              <a:buNone/>
              <a:defRPr sz="12000"/>
            </a:lvl4pPr>
            <a:lvl5pPr algn="ctr" lvl="4" rtl="0">
              <a:spcBef>
                <a:spcPts val="0"/>
              </a:spcBef>
              <a:spcAft>
                <a:spcPts val="0"/>
              </a:spcAft>
              <a:buSzPts val="12000"/>
              <a:buNone/>
              <a:defRPr sz="12000"/>
            </a:lvl5pPr>
            <a:lvl6pPr algn="ctr" lvl="5" rtl="0">
              <a:spcBef>
                <a:spcPts val="0"/>
              </a:spcBef>
              <a:spcAft>
                <a:spcPts val="0"/>
              </a:spcAft>
              <a:buSzPts val="12000"/>
              <a:buNone/>
              <a:defRPr sz="12000"/>
            </a:lvl6pPr>
            <a:lvl7pPr algn="ctr" lvl="6" rtl="0">
              <a:spcBef>
                <a:spcPts val="0"/>
              </a:spcBef>
              <a:spcAft>
                <a:spcPts val="0"/>
              </a:spcAft>
              <a:buSzPts val="12000"/>
              <a:buNone/>
              <a:defRPr sz="12000"/>
            </a:lvl7pPr>
            <a:lvl8pPr algn="ctr" lvl="7" rtl="0">
              <a:spcBef>
                <a:spcPts val="0"/>
              </a:spcBef>
              <a:spcAft>
                <a:spcPts val="0"/>
              </a:spcAft>
              <a:buSzPts val="12000"/>
              <a:buNone/>
              <a:defRPr sz="12000"/>
            </a:lvl8pPr>
            <a:lvl9pPr algn="ctr" lvl="8" rtl="0">
              <a:spcBef>
                <a:spcPts val="0"/>
              </a:spcBef>
              <a:spcAft>
                <a:spcPts val="0"/>
              </a:spcAft>
              <a:buSzPts val="12000"/>
              <a:buNone/>
              <a:defRPr sz="12000"/>
            </a:lvl9pPr>
          </a:lstStyle>
          <a:p>
            <a:r>
              <a:t>xx%</a:t>
            </a:r>
          </a:p>
        </p:txBody>
      </p:sp>
      <p:sp>
        <p:nvSpPr>
          <p:cNvPr id="1049350" name="Google Shape;277;p11"/>
          <p:cNvSpPr/>
          <p:nvPr/>
        </p:nvSpPr>
        <p:spPr>
          <a:xfrm rot="-7899378">
            <a:off x="3935787" y="-3616970"/>
            <a:ext cx="6600419" cy="4012056"/>
          </a:xfrm>
          <a:custGeom>
            <a:avLst/>
            <a:ahLst/>
            <a:rect l="l" t="t" r="r" b="b"/>
            <a:pathLst>
              <a:path w="35267" h="21437" extrusionOk="0">
                <a:moveTo>
                  <a:pt x="9647" y="0"/>
                </a:moveTo>
                <a:cubicBezTo>
                  <a:pt x="9051" y="0"/>
                  <a:pt x="8458" y="50"/>
                  <a:pt x="7876" y="157"/>
                </a:cubicBezTo>
                <a:cubicBezTo>
                  <a:pt x="5114" y="681"/>
                  <a:pt x="2845" y="2609"/>
                  <a:pt x="2586" y="5187"/>
                </a:cubicBezTo>
                <a:cubicBezTo>
                  <a:pt x="2453" y="6344"/>
                  <a:pt x="3717" y="8423"/>
                  <a:pt x="3319" y="9529"/>
                </a:cubicBezTo>
                <a:cubicBezTo>
                  <a:pt x="2927" y="10635"/>
                  <a:pt x="1" y="14086"/>
                  <a:pt x="83" y="16696"/>
                </a:cubicBezTo>
                <a:cubicBezTo>
                  <a:pt x="159" y="19300"/>
                  <a:pt x="822" y="20090"/>
                  <a:pt x="1770" y="21436"/>
                </a:cubicBezTo>
                <a:lnTo>
                  <a:pt x="32682" y="21436"/>
                </a:lnTo>
                <a:cubicBezTo>
                  <a:pt x="33263" y="20090"/>
                  <a:pt x="33737" y="19009"/>
                  <a:pt x="33055" y="17246"/>
                </a:cubicBezTo>
                <a:cubicBezTo>
                  <a:pt x="32499" y="15849"/>
                  <a:pt x="34003" y="14693"/>
                  <a:pt x="34578" y="13378"/>
                </a:cubicBezTo>
                <a:cubicBezTo>
                  <a:pt x="35077" y="12215"/>
                  <a:pt x="35267" y="10825"/>
                  <a:pt x="35134" y="9529"/>
                </a:cubicBezTo>
                <a:cubicBezTo>
                  <a:pt x="34951" y="7823"/>
                  <a:pt x="34129" y="6085"/>
                  <a:pt x="32707" y="4821"/>
                </a:cubicBezTo>
                <a:cubicBezTo>
                  <a:pt x="30980" y="3333"/>
                  <a:pt x="28580" y="2711"/>
                  <a:pt x="26205" y="2711"/>
                </a:cubicBezTo>
                <a:cubicBezTo>
                  <a:pt x="25503" y="2711"/>
                  <a:pt x="24804" y="2766"/>
                  <a:pt x="24125" y="2868"/>
                </a:cubicBezTo>
                <a:cubicBezTo>
                  <a:pt x="23050" y="3027"/>
                  <a:pt x="22000" y="3286"/>
                  <a:pt x="20916" y="3286"/>
                </a:cubicBezTo>
                <a:cubicBezTo>
                  <a:pt x="20750" y="3286"/>
                  <a:pt x="20583" y="3280"/>
                  <a:pt x="20415" y="3266"/>
                </a:cubicBezTo>
                <a:cubicBezTo>
                  <a:pt x="18544" y="3108"/>
                  <a:pt x="16939" y="2078"/>
                  <a:pt x="15251" y="1313"/>
                </a:cubicBezTo>
                <a:cubicBezTo>
                  <a:pt x="13502" y="513"/>
                  <a:pt x="11559" y="0"/>
                  <a:pt x="9647" y="0"/>
                </a:cubicBezTo>
                <a:close/>
              </a:path>
            </a:pathLst>
          </a:custGeom>
          <a:solidFill>
            <a:srgbClr val="F5AD9A">
              <a:alpha val="3393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nvGrpSpPr>
          <p:cNvPr id="123" name="Google Shape;278;p11"/>
          <p:cNvGrpSpPr/>
          <p:nvPr/>
        </p:nvGrpSpPr>
        <p:grpSpPr>
          <a:xfrm rot="10800000" flipH="1">
            <a:off x="162554" y="2188123"/>
            <a:ext cx="8538939" cy="2715065"/>
            <a:chOff x="902479" y="1514875"/>
            <a:chExt cx="692871" cy="220307"/>
          </a:xfrm>
        </p:grpSpPr>
        <p:sp>
          <p:nvSpPr>
            <p:cNvPr id="1049351" name="Google Shape;279;p11"/>
            <p:cNvSpPr/>
            <p:nvPr/>
          </p:nvSpPr>
          <p:spPr>
            <a:xfrm>
              <a:off x="927871" y="1635700"/>
              <a:ext cx="14375" cy="14025"/>
            </a:xfrm>
            <a:custGeom>
              <a:avLst/>
              <a:ahLst/>
              <a:rect l="l" t="t" r="r" b="b"/>
              <a:pathLst>
                <a:path w="575" h="561" extrusionOk="0">
                  <a:moveTo>
                    <a:pt x="280" y="0"/>
                  </a:moveTo>
                  <a:cubicBezTo>
                    <a:pt x="123" y="0"/>
                    <a:pt x="0" y="127"/>
                    <a:pt x="0" y="280"/>
                  </a:cubicBezTo>
                  <a:cubicBezTo>
                    <a:pt x="0" y="437"/>
                    <a:pt x="123" y="560"/>
                    <a:pt x="280" y="560"/>
                  </a:cubicBezTo>
                  <a:cubicBezTo>
                    <a:pt x="452" y="560"/>
                    <a:pt x="575" y="437"/>
                    <a:pt x="575" y="280"/>
                  </a:cubicBezTo>
                  <a:cubicBezTo>
                    <a:pt x="575" y="127"/>
                    <a:pt x="452" y="0"/>
                    <a:pt x="280" y="0"/>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52" name="Google Shape;280;p11"/>
            <p:cNvSpPr/>
            <p:nvPr/>
          </p:nvSpPr>
          <p:spPr>
            <a:xfrm>
              <a:off x="902479" y="1604892"/>
              <a:ext cx="6175" cy="6200"/>
            </a:xfrm>
            <a:custGeom>
              <a:avLst/>
              <a:ahLst/>
              <a:rect l="l" t="t" r="r" b="b"/>
              <a:pathLst>
                <a:path w="247" h="248" extrusionOk="0">
                  <a:moveTo>
                    <a:pt x="124" y="1"/>
                  </a:moveTo>
                  <a:cubicBezTo>
                    <a:pt x="60" y="1"/>
                    <a:pt x="0" y="61"/>
                    <a:pt x="0" y="124"/>
                  </a:cubicBezTo>
                  <a:cubicBezTo>
                    <a:pt x="0" y="187"/>
                    <a:pt x="60" y="247"/>
                    <a:pt x="124" y="247"/>
                  </a:cubicBezTo>
                  <a:cubicBezTo>
                    <a:pt x="187" y="247"/>
                    <a:pt x="247" y="187"/>
                    <a:pt x="247" y="124"/>
                  </a:cubicBezTo>
                  <a:cubicBezTo>
                    <a:pt x="247" y="61"/>
                    <a:pt x="187" y="1"/>
                    <a:pt x="124"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53" name="Google Shape;281;p11"/>
            <p:cNvSpPr/>
            <p:nvPr/>
          </p:nvSpPr>
          <p:spPr>
            <a:xfrm>
              <a:off x="1120825" y="1519525"/>
              <a:ext cx="5800" cy="6200"/>
            </a:xfrm>
            <a:custGeom>
              <a:avLst/>
              <a:ahLst/>
              <a:rect l="l" t="t" r="r" b="b"/>
              <a:pathLst>
                <a:path w="232" h="248" extrusionOk="0">
                  <a:moveTo>
                    <a:pt x="123" y="1"/>
                  </a:moveTo>
                  <a:cubicBezTo>
                    <a:pt x="60" y="1"/>
                    <a:pt x="0" y="61"/>
                    <a:pt x="0" y="124"/>
                  </a:cubicBezTo>
                  <a:cubicBezTo>
                    <a:pt x="0" y="188"/>
                    <a:pt x="60" y="247"/>
                    <a:pt x="123" y="247"/>
                  </a:cubicBezTo>
                  <a:cubicBezTo>
                    <a:pt x="187" y="247"/>
                    <a:pt x="232" y="188"/>
                    <a:pt x="232" y="124"/>
                  </a:cubicBezTo>
                  <a:cubicBezTo>
                    <a:pt x="232" y="61"/>
                    <a:pt x="187" y="1"/>
                    <a:pt x="123"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54" name="Google Shape;282;p11"/>
            <p:cNvSpPr/>
            <p:nvPr/>
          </p:nvSpPr>
          <p:spPr>
            <a:xfrm>
              <a:off x="1180742" y="1539541"/>
              <a:ext cx="5900" cy="5825"/>
            </a:xfrm>
            <a:custGeom>
              <a:avLst/>
              <a:ahLst/>
              <a:rect l="l" t="t" r="r" b="b"/>
              <a:pathLst>
                <a:path w="236" h="233" extrusionOk="0">
                  <a:moveTo>
                    <a:pt x="109" y="1"/>
                  </a:moveTo>
                  <a:cubicBezTo>
                    <a:pt x="49" y="1"/>
                    <a:pt x="1" y="46"/>
                    <a:pt x="1" y="109"/>
                  </a:cubicBezTo>
                  <a:cubicBezTo>
                    <a:pt x="1" y="187"/>
                    <a:pt x="49" y="232"/>
                    <a:pt x="109" y="232"/>
                  </a:cubicBezTo>
                  <a:cubicBezTo>
                    <a:pt x="172" y="232"/>
                    <a:pt x="236" y="187"/>
                    <a:pt x="236" y="109"/>
                  </a:cubicBezTo>
                  <a:cubicBezTo>
                    <a:pt x="236" y="46"/>
                    <a:pt x="172" y="1"/>
                    <a:pt x="109" y="1"/>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55" name="Google Shape;283;p11"/>
            <p:cNvSpPr/>
            <p:nvPr/>
          </p:nvSpPr>
          <p:spPr>
            <a:xfrm>
              <a:off x="1041633" y="1611092"/>
              <a:ext cx="5800" cy="6275"/>
            </a:xfrm>
            <a:custGeom>
              <a:avLst/>
              <a:ahLst/>
              <a:rect l="l" t="t" r="r" b="b"/>
              <a:pathLst>
                <a:path w="232" h="251" extrusionOk="0">
                  <a:moveTo>
                    <a:pt x="124" y="1"/>
                  </a:moveTo>
                  <a:cubicBezTo>
                    <a:pt x="45" y="1"/>
                    <a:pt x="1" y="64"/>
                    <a:pt x="1" y="128"/>
                  </a:cubicBezTo>
                  <a:cubicBezTo>
                    <a:pt x="1" y="188"/>
                    <a:pt x="45" y="251"/>
                    <a:pt x="124" y="251"/>
                  </a:cubicBezTo>
                  <a:cubicBezTo>
                    <a:pt x="187" y="251"/>
                    <a:pt x="232" y="188"/>
                    <a:pt x="232" y="128"/>
                  </a:cubicBezTo>
                  <a:cubicBezTo>
                    <a:pt x="232" y="64"/>
                    <a:pt x="187" y="1"/>
                    <a:pt x="124" y="1"/>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56" name="Google Shape;284;p11"/>
            <p:cNvSpPr/>
            <p:nvPr/>
          </p:nvSpPr>
          <p:spPr>
            <a:xfrm>
              <a:off x="1255600" y="1514875"/>
              <a:ext cx="6275" cy="5800"/>
            </a:xfrm>
            <a:custGeom>
              <a:avLst/>
              <a:ahLst/>
              <a:rect l="l" t="t" r="r" b="b"/>
              <a:pathLst>
                <a:path w="251" h="232" extrusionOk="0">
                  <a:moveTo>
                    <a:pt x="128" y="0"/>
                  </a:moveTo>
                  <a:cubicBezTo>
                    <a:pt x="64" y="0"/>
                    <a:pt x="1" y="45"/>
                    <a:pt x="1" y="109"/>
                  </a:cubicBezTo>
                  <a:cubicBezTo>
                    <a:pt x="1" y="187"/>
                    <a:pt x="64" y="232"/>
                    <a:pt x="128" y="232"/>
                  </a:cubicBezTo>
                  <a:cubicBezTo>
                    <a:pt x="187" y="232"/>
                    <a:pt x="251" y="187"/>
                    <a:pt x="251" y="109"/>
                  </a:cubicBezTo>
                  <a:cubicBezTo>
                    <a:pt x="251" y="45"/>
                    <a:pt x="187" y="0"/>
                    <a:pt x="128"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57" name="Google Shape;285;p11"/>
            <p:cNvSpPr/>
            <p:nvPr/>
          </p:nvSpPr>
          <p:spPr>
            <a:xfrm>
              <a:off x="914625" y="1725082"/>
              <a:ext cx="10100" cy="10100"/>
            </a:xfrm>
            <a:custGeom>
              <a:avLst/>
              <a:ahLst/>
              <a:rect l="l" t="t" r="r" b="b"/>
              <a:pathLst>
                <a:path w="404" h="404" extrusionOk="0">
                  <a:moveTo>
                    <a:pt x="202" y="0"/>
                  </a:moveTo>
                  <a:cubicBezTo>
                    <a:pt x="94" y="0"/>
                    <a:pt x="1" y="94"/>
                    <a:pt x="1" y="202"/>
                  </a:cubicBezTo>
                  <a:cubicBezTo>
                    <a:pt x="1" y="325"/>
                    <a:pt x="94" y="403"/>
                    <a:pt x="202" y="403"/>
                  </a:cubicBezTo>
                  <a:cubicBezTo>
                    <a:pt x="311" y="403"/>
                    <a:pt x="404" y="325"/>
                    <a:pt x="404" y="202"/>
                  </a:cubicBezTo>
                  <a:cubicBezTo>
                    <a:pt x="404" y="94"/>
                    <a:pt x="311" y="0"/>
                    <a:pt x="202"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58" name="Google Shape;286;p11"/>
            <p:cNvSpPr/>
            <p:nvPr/>
          </p:nvSpPr>
          <p:spPr>
            <a:xfrm>
              <a:off x="983160" y="1625494"/>
              <a:ext cx="5388" cy="5641"/>
            </a:xfrm>
            <a:custGeom>
              <a:avLst/>
              <a:ahLst/>
              <a:rect l="l" t="t" r="r" b="b"/>
              <a:pathLst>
                <a:path w="236" h="247" extrusionOk="0">
                  <a:moveTo>
                    <a:pt x="109" y="0"/>
                  </a:moveTo>
                  <a:cubicBezTo>
                    <a:pt x="49" y="0"/>
                    <a:pt x="0" y="60"/>
                    <a:pt x="0" y="123"/>
                  </a:cubicBezTo>
                  <a:cubicBezTo>
                    <a:pt x="0" y="187"/>
                    <a:pt x="49" y="246"/>
                    <a:pt x="109" y="246"/>
                  </a:cubicBezTo>
                  <a:cubicBezTo>
                    <a:pt x="187" y="246"/>
                    <a:pt x="236" y="187"/>
                    <a:pt x="236" y="123"/>
                  </a:cubicBezTo>
                  <a:cubicBezTo>
                    <a:pt x="236" y="60"/>
                    <a:pt x="187" y="0"/>
                    <a:pt x="109" y="0"/>
                  </a:cubicBezTo>
                  <a:close/>
                </a:path>
              </a:pathLst>
            </a:custGeom>
            <a:solidFill>
              <a:srgbClr val="02ACD1"/>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59" name="Google Shape;287;p11"/>
            <p:cNvSpPr/>
            <p:nvPr/>
          </p:nvSpPr>
          <p:spPr>
            <a:xfrm>
              <a:off x="1456383" y="1568940"/>
              <a:ext cx="5800" cy="6200"/>
            </a:xfrm>
            <a:custGeom>
              <a:avLst/>
              <a:ahLst/>
              <a:rect l="l" t="t" r="r" b="b"/>
              <a:pathLst>
                <a:path w="232" h="248" extrusionOk="0">
                  <a:moveTo>
                    <a:pt x="123" y="1"/>
                  </a:moveTo>
                  <a:cubicBezTo>
                    <a:pt x="45" y="1"/>
                    <a:pt x="0" y="61"/>
                    <a:pt x="0" y="124"/>
                  </a:cubicBezTo>
                  <a:cubicBezTo>
                    <a:pt x="0" y="187"/>
                    <a:pt x="45" y="247"/>
                    <a:pt x="123" y="247"/>
                  </a:cubicBezTo>
                  <a:cubicBezTo>
                    <a:pt x="187" y="247"/>
                    <a:pt x="232" y="187"/>
                    <a:pt x="232" y="124"/>
                  </a:cubicBezTo>
                  <a:cubicBezTo>
                    <a:pt x="232" y="61"/>
                    <a:pt x="187" y="1"/>
                    <a:pt x="123"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60" name="Google Shape;288;p11"/>
            <p:cNvSpPr/>
            <p:nvPr/>
          </p:nvSpPr>
          <p:spPr>
            <a:xfrm>
              <a:off x="1406075" y="1519525"/>
              <a:ext cx="5800" cy="6200"/>
            </a:xfrm>
            <a:custGeom>
              <a:avLst/>
              <a:ahLst/>
              <a:rect l="l" t="t" r="r" b="b"/>
              <a:pathLst>
                <a:path w="232" h="248" extrusionOk="0">
                  <a:moveTo>
                    <a:pt x="123" y="1"/>
                  </a:moveTo>
                  <a:cubicBezTo>
                    <a:pt x="45" y="1"/>
                    <a:pt x="0" y="61"/>
                    <a:pt x="0" y="124"/>
                  </a:cubicBezTo>
                  <a:cubicBezTo>
                    <a:pt x="0" y="188"/>
                    <a:pt x="45" y="247"/>
                    <a:pt x="123" y="247"/>
                  </a:cubicBezTo>
                  <a:cubicBezTo>
                    <a:pt x="187" y="247"/>
                    <a:pt x="232" y="188"/>
                    <a:pt x="232" y="124"/>
                  </a:cubicBezTo>
                  <a:cubicBezTo>
                    <a:pt x="232" y="61"/>
                    <a:pt x="187" y="1"/>
                    <a:pt x="123"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61" name="Google Shape;289;p11"/>
            <p:cNvSpPr/>
            <p:nvPr/>
          </p:nvSpPr>
          <p:spPr>
            <a:xfrm>
              <a:off x="1567725" y="1595650"/>
              <a:ext cx="9350" cy="9825"/>
            </a:xfrm>
            <a:custGeom>
              <a:avLst/>
              <a:ahLst/>
              <a:rect l="l" t="t" r="r" b="b"/>
              <a:pathLst>
                <a:path w="374" h="393" extrusionOk="0">
                  <a:moveTo>
                    <a:pt x="187" y="1"/>
                  </a:moveTo>
                  <a:cubicBezTo>
                    <a:pt x="79" y="1"/>
                    <a:pt x="0" y="94"/>
                    <a:pt x="0" y="206"/>
                  </a:cubicBezTo>
                  <a:cubicBezTo>
                    <a:pt x="0" y="299"/>
                    <a:pt x="79" y="392"/>
                    <a:pt x="187" y="392"/>
                  </a:cubicBezTo>
                  <a:cubicBezTo>
                    <a:pt x="295" y="392"/>
                    <a:pt x="374" y="299"/>
                    <a:pt x="374" y="206"/>
                  </a:cubicBezTo>
                  <a:cubicBezTo>
                    <a:pt x="374" y="94"/>
                    <a:pt x="295" y="1"/>
                    <a:pt x="187"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62" name="Google Shape;290;p11"/>
            <p:cNvSpPr/>
            <p:nvPr/>
          </p:nvSpPr>
          <p:spPr>
            <a:xfrm>
              <a:off x="1388809" y="1540984"/>
              <a:ext cx="7716" cy="7716"/>
            </a:xfrm>
            <a:custGeom>
              <a:avLst/>
              <a:ahLst/>
              <a:rect l="l" t="t" r="r" b="b"/>
              <a:pathLst>
                <a:path w="233" h="233" extrusionOk="0">
                  <a:moveTo>
                    <a:pt x="109" y="1"/>
                  </a:moveTo>
                  <a:cubicBezTo>
                    <a:pt x="46" y="1"/>
                    <a:pt x="1" y="46"/>
                    <a:pt x="1" y="109"/>
                  </a:cubicBezTo>
                  <a:cubicBezTo>
                    <a:pt x="1" y="187"/>
                    <a:pt x="46" y="232"/>
                    <a:pt x="109" y="232"/>
                  </a:cubicBezTo>
                  <a:cubicBezTo>
                    <a:pt x="187" y="232"/>
                    <a:pt x="232" y="187"/>
                    <a:pt x="232" y="109"/>
                  </a:cubicBezTo>
                  <a:cubicBezTo>
                    <a:pt x="232" y="46"/>
                    <a:pt x="187" y="1"/>
                    <a:pt x="109" y="1"/>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63" name="Google Shape;291;p11"/>
            <p:cNvSpPr/>
            <p:nvPr/>
          </p:nvSpPr>
          <p:spPr>
            <a:xfrm>
              <a:off x="1504025" y="1639575"/>
              <a:ext cx="6275" cy="6275"/>
            </a:xfrm>
            <a:custGeom>
              <a:avLst/>
              <a:ahLst/>
              <a:rect l="l" t="t" r="r" b="b"/>
              <a:pathLst>
                <a:path w="251" h="251" extrusionOk="0">
                  <a:moveTo>
                    <a:pt x="123" y="1"/>
                  </a:moveTo>
                  <a:cubicBezTo>
                    <a:pt x="64" y="1"/>
                    <a:pt x="0" y="64"/>
                    <a:pt x="0" y="128"/>
                  </a:cubicBezTo>
                  <a:cubicBezTo>
                    <a:pt x="0" y="188"/>
                    <a:pt x="64" y="251"/>
                    <a:pt x="123" y="251"/>
                  </a:cubicBezTo>
                  <a:cubicBezTo>
                    <a:pt x="187" y="251"/>
                    <a:pt x="250" y="188"/>
                    <a:pt x="250" y="128"/>
                  </a:cubicBezTo>
                  <a:cubicBezTo>
                    <a:pt x="250" y="64"/>
                    <a:pt x="187" y="1"/>
                    <a:pt x="123" y="1"/>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64" name="Google Shape;292;p11"/>
            <p:cNvSpPr/>
            <p:nvPr/>
          </p:nvSpPr>
          <p:spPr>
            <a:xfrm>
              <a:off x="1584900" y="1521875"/>
              <a:ext cx="10450" cy="10100"/>
            </a:xfrm>
            <a:custGeom>
              <a:avLst/>
              <a:ahLst/>
              <a:rect l="l" t="t" r="r" b="b"/>
              <a:pathLst>
                <a:path w="418" h="404" extrusionOk="0">
                  <a:moveTo>
                    <a:pt x="216" y="0"/>
                  </a:moveTo>
                  <a:cubicBezTo>
                    <a:pt x="93" y="0"/>
                    <a:pt x="0" y="94"/>
                    <a:pt x="0" y="202"/>
                  </a:cubicBezTo>
                  <a:cubicBezTo>
                    <a:pt x="0" y="325"/>
                    <a:pt x="93" y="403"/>
                    <a:pt x="216" y="403"/>
                  </a:cubicBezTo>
                  <a:cubicBezTo>
                    <a:pt x="325" y="403"/>
                    <a:pt x="418" y="325"/>
                    <a:pt x="418" y="202"/>
                  </a:cubicBezTo>
                  <a:cubicBezTo>
                    <a:pt x="418" y="94"/>
                    <a:pt x="325" y="0"/>
                    <a:pt x="216"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65" name="Google Shape;293;p11"/>
            <p:cNvSpPr/>
            <p:nvPr/>
          </p:nvSpPr>
          <p:spPr>
            <a:xfrm>
              <a:off x="1528010" y="1575141"/>
              <a:ext cx="6275" cy="6175"/>
            </a:xfrm>
            <a:custGeom>
              <a:avLst/>
              <a:ahLst/>
              <a:rect l="l" t="t" r="r" b="b"/>
              <a:pathLst>
                <a:path w="251" h="247" extrusionOk="0">
                  <a:moveTo>
                    <a:pt x="127" y="0"/>
                  </a:moveTo>
                  <a:cubicBezTo>
                    <a:pt x="64" y="0"/>
                    <a:pt x="0" y="60"/>
                    <a:pt x="0" y="123"/>
                  </a:cubicBezTo>
                  <a:cubicBezTo>
                    <a:pt x="0" y="187"/>
                    <a:pt x="64" y="246"/>
                    <a:pt x="127" y="246"/>
                  </a:cubicBezTo>
                  <a:cubicBezTo>
                    <a:pt x="187" y="246"/>
                    <a:pt x="250" y="187"/>
                    <a:pt x="250" y="123"/>
                  </a:cubicBezTo>
                  <a:cubicBezTo>
                    <a:pt x="250" y="60"/>
                    <a:pt x="187" y="0"/>
                    <a:pt x="127" y="0"/>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sp>
        <p:nvSpPr>
          <p:cNvPr id="1049366" name="Google Shape;294;p11"/>
          <p:cNvSpPr/>
          <p:nvPr/>
        </p:nvSpPr>
        <p:spPr>
          <a:xfrm rot="899992">
            <a:off x="-2026292" y="4481693"/>
            <a:ext cx="11029079" cy="6704011"/>
          </a:xfrm>
          <a:custGeom>
            <a:avLst/>
            <a:ahLst/>
            <a:rect l="l" t="t" r="r" b="b"/>
            <a:pathLst>
              <a:path w="35267" h="21437" extrusionOk="0">
                <a:moveTo>
                  <a:pt x="9647" y="0"/>
                </a:moveTo>
                <a:cubicBezTo>
                  <a:pt x="9051" y="0"/>
                  <a:pt x="8458" y="50"/>
                  <a:pt x="7876" y="157"/>
                </a:cubicBezTo>
                <a:cubicBezTo>
                  <a:pt x="5114" y="681"/>
                  <a:pt x="2845" y="2609"/>
                  <a:pt x="2586" y="5187"/>
                </a:cubicBezTo>
                <a:cubicBezTo>
                  <a:pt x="2453" y="6344"/>
                  <a:pt x="3717" y="8423"/>
                  <a:pt x="3319" y="9529"/>
                </a:cubicBezTo>
                <a:cubicBezTo>
                  <a:pt x="2927" y="10635"/>
                  <a:pt x="1" y="14086"/>
                  <a:pt x="83" y="16696"/>
                </a:cubicBezTo>
                <a:cubicBezTo>
                  <a:pt x="159" y="19300"/>
                  <a:pt x="822" y="20090"/>
                  <a:pt x="1770" y="21436"/>
                </a:cubicBezTo>
                <a:lnTo>
                  <a:pt x="32682" y="21436"/>
                </a:lnTo>
                <a:cubicBezTo>
                  <a:pt x="33263" y="20090"/>
                  <a:pt x="33737" y="19009"/>
                  <a:pt x="33055" y="17246"/>
                </a:cubicBezTo>
                <a:cubicBezTo>
                  <a:pt x="32499" y="15849"/>
                  <a:pt x="34003" y="14693"/>
                  <a:pt x="34578" y="13378"/>
                </a:cubicBezTo>
                <a:cubicBezTo>
                  <a:pt x="35077" y="12215"/>
                  <a:pt x="35267" y="10825"/>
                  <a:pt x="35134" y="9529"/>
                </a:cubicBezTo>
                <a:cubicBezTo>
                  <a:pt x="34951" y="7823"/>
                  <a:pt x="34129" y="6085"/>
                  <a:pt x="32707" y="4821"/>
                </a:cubicBezTo>
                <a:cubicBezTo>
                  <a:pt x="30980" y="3333"/>
                  <a:pt x="28580" y="2711"/>
                  <a:pt x="26205" y="2711"/>
                </a:cubicBezTo>
                <a:cubicBezTo>
                  <a:pt x="25503" y="2711"/>
                  <a:pt x="24804" y="2766"/>
                  <a:pt x="24125" y="2868"/>
                </a:cubicBezTo>
                <a:cubicBezTo>
                  <a:pt x="23050" y="3027"/>
                  <a:pt x="22000" y="3286"/>
                  <a:pt x="20916" y="3286"/>
                </a:cubicBezTo>
                <a:cubicBezTo>
                  <a:pt x="20750" y="3286"/>
                  <a:pt x="20583" y="3280"/>
                  <a:pt x="20415" y="3266"/>
                </a:cubicBezTo>
                <a:cubicBezTo>
                  <a:pt x="18544" y="3108"/>
                  <a:pt x="16939" y="2078"/>
                  <a:pt x="15251" y="1313"/>
                </a:cubicBezTo>
                <a:cubicBezTo>
                  <a:pt x="13502" y="513"/>
                  <a:pt x="11559" y="0"/>
                  <a:pt x="9647" y="0"/>
                </a:cubicBezTo>
                <a:close/>
              </a:path>
            </a:pathLst>
          </a:custGeom>
          <a:solidFill>
            <a:srgbClr val="AADBEE">
              <a:alpha val="5446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67" name="Google Shape;295;p11"/>
          <p:cNvSpPr txBox="1">
            <a:spLocks noGrp="1"/>
          </p:cNvSpPr>
          <p:nvPr>
            <p:ph type="body" idx="1"/>
          </p:nvPr>
        </p:nvSpPr>
        <p:spPr>
          <a:xfrm>
            <a:off x="720000" y="2641954"/>
            <a:ext cx="7704000" cy="387000"/>
          </a:xfrm>
          <a:prstGeom prst="rect"/>
        </p:spPr>
        <p:txBody>
          <a:bodyPr anchor="t" anchorCtr="0" bIns="91425" lIns="91425" rIns="91425" spcFirstLastPara="1" tIns="91425" wrap="square">
            <a:noAutofit/>
          </a:bodyPr>
          <a:lstStyle>
            <a:lvl1pPr algn="ctr" indent="-317500" lvl="0" marL="457200" rtl="0">
              <a:spcBef>
                <a:spcPts val="0"/>
              </a:spcBef>
              <a:spcAft>
                <a:spcPts val="0"/>
              </a:spcAft>
              <a:buSzPts val="1400"/>
              <a:buChar char="●"/>
              <a:defRPr sz="1800"/>
            </a:lvl1pPr>
            <a:lvl2pPr algn="ctr" indent="-317500" lvl="1" marL="914400" rtl="0">
              <a:spcBef>
                <a:spcPts val="1600"/>
              </a:spcBef>
              <a:spcAft>
                <a:spcPts val="0"/>
              </a:spcAft>
              <a:buSzPts val="1400"/>
              <a:buChar char="○"/>
            </a:lvl2pPr>
            <a:lvl3pPr algn="ctr" indent="-317500" lvl="2" marL="1371600" rtl="0">
              <a:spcBef>
                <a:spcPts val="1600"/>
              </a:spcBef>
              <a:spcAft>
                <a:spcPts val="0"/>
              </a:spcAft>
              <a:buSzPts val="1400"/>
              <a:buChar char="■"/>
            </a:lvl3pPr>
            <a:lvl4pPr algn="ctr" indent="-317500" lvl="3" marL="1828800" rtl="0">
              <a:spcBef>
                <a:spcPts val="1600"/>
              </a:spcBef>
              <a:spcAft>
                <a:spcPts val="0"/>
              </a:spcAft>
              <a:buSzPts val="1400"/>
              <a:buChar char="●"/>
            </a:lvl4pPr>
            <a:lvl5pPr algn="ctr" indent="-317500" lvl="4" marL="2286000" rtl="0">
              <a:spcBef>
                <a:spcPts val="1600"/>
              </a:spcBef>
              <a:spcAft>
                <a:spcPts val="0"/>
              </a:spcAft>
              <a:buSzPts val="1400"/>
              <a:buChar char="○"/>
            </a:lvl5pPr>
            <a:lvl6pPr algn="ctr" indent="-317500" lvl="5" marL="2743200" rtl="0">
              <a:spcBef>
                <a:spcPts val="1600"/>
              </a:spcBef>
              <a:spcAft>
                <a:spcPts val="0"/>
              </a:spcAft>
              <a:buSzPts val="1400"/>
              <a:buChar char="■"/>
            </a:lvl6pPr>
            <a:lvl7pPr algn="ctr" indent="-317500" lvl="6" marL="3200400" rtl="0">
              <a:spcBef>
                <a:spcPts val="1600"/>
              </a:spcBef>
              <a:spcAft>
                <a:spcPts val="0"/>
              </a:spcAft>
              <a:buSzPts val="1400"/>
              <a:buChar char="●"/>
            </a:lvl7pPr>
            <a:lvl8pPr algn="ctr" indent="-317500" lvl="7" marL="3657600" rtl="0">
              <a:spcBef>
                <a:spcPts val="1600"/>
              </a:spcBef>
              <a:spcAft>
                <a:spcPts val="0"/>
              </a:spcAft>
              <a:buSzPts val="1400"/>
              <a:buChar char="○"/>
            </a:lvl8pPr>
            <a:lvl9pPr algn="ctr" indent="-317500" lvl="8" marL="4114800" rtl="0">
              <a:spcBef>
                <a:spcPts val="1600"/>
              </a:spcBef>
              <a:spcAft>
                <a:spcPts val="1600"/>
              </a:spcAft>
              <a:buSzPts val="1400"/>
              <a:buChar char="■"/>
            </a:lvl9pPr>
          </a:lstStyle>
          <a:p/>
        </p:txBody>
      </p:sp>
      <p:sp>
        <p:nvSpPr>
          <p:cNvPr id="1049368" name="Google Shape;296;p11"/>
          <p:cNvSpPr/>
          <p:nvPr/>
        </p:nvSpPr>
        <p:spPr>
          <a:xfrm rot="-6026263">
            <a:off x="6424561" y="4295750"/>
            <a:ext cx="2208199" cy="2164997"/>
          </a:xfrm>
          <a:custGeom>
            <a:avLst/>
            <a:ahLst/>
            <a:rect l="l" t="t" r="r" b="b"/>
            <a:pathLst>
              <a:path w="5941" h="5825" extrusionOk="0">
                <a:moveTo>
                  <a:pt x="3762" y="1"/>
                </a:moveTo>
                <a:cubicBezTo>
                  <a:pt x="3403" y="1"/>
                  <a:pt x="2991" y="63"/>
                  <a:pt x="2534" y="222"/>
                </a:cubicBezTo>
                <a:cubicBezTo>
                  <a:pt x="2004" y="394"/>
                  <a:pt x="1415" y="595"/>
                  <a:pt x="855" y="1715"/>
                </a:cubicBezTo>
                <a:cubicBezTo>
                  <a:pt x="560" y="2289"/>
                  <a:pt x="1" y="3162"/>
                  <a:pt x="1" y="4047"/>
                </a:cubicBezTo>
                <a:cubicBezTo>
                  <a:pt x="1" y="4747"/>
                  <a:pt x="1931" y="5824"/>
                  <a:pt x="3281" y="5824"/>
                </a:cubicBezTo>
                <a:cubicBezTo>
                  <a:pt x="3606" y="5824"/>
                  <a:pt x="3897" y="5762"/>
                  <a:pt x="4120" y="5617"/>
                </a:cubicBezTo>
                <a:cubicBezTo>
                  <a:pt x="5269" y="4856"/>
                  <a:pt x="5426" y="4450"/>
                  <a:pt x="5612" y="3923"/>
                </a:cubicBezTo>
                <a:cubicBezTo>
                  <a:pt x="5829" y="3349"/>
                  <a:pt x="5941" y="1125"/>
                  <a:pt x="5254" y="487"/>
                </a:cubicBezTo>
                <a:cubicBezTo>
                  <a:pt x="5004" y="257"/>
                  <a:pt x="4490" y="1"/>
                  <a:pt x="3762" y="1"/>
                </a:cubicBezTo>
                <a:close/>
              </a:path>
            </a:pathLst>
          </a:custGeom>
          <a:solidFill>
            <a:srgbClr val="AADBEE">
              <a:alpha val="5446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69" name="Google Shape;297;p11"/>
          <p:cNvSpPr/>
          <p:nvPr/>
        </p:nvSpPr>
        <p:spPr>
          <a:xfrm rot="1052058">
            <a:off x="8308280" y="3877261"/>
            <a:ext cx="655276" cy="642468"/>
          </a:xfrm>
          <a:custGeom>
            <a:avLst/>
            <a:ahLst/>
            <a:rect l="l" t="t" r="r" b="b"/>
            <a:pathLst>
              <a:path w="5941" h="5825" extrusionOk="0">
                <a:moveTo>
                  <a:pt x="3762" y="1"/>
                </a:moveTo>
                <a:cubicBezTo>
                  <a:pt x="3403" y="1"/>
                  <a:pt x="2991" y="63"/>
                  <a:pt x="2534" y="222"/>
                </a:cubicBezTo>
                <a:cubicBezTo>
                  <a:pt x="2004" y="394"/>
                  <a:pt x="1415" y="595"/>
                  <a:pt x="855" y="1715"/>
                </a:cubicBezTo>
                <a:cubicBezTo>
                  <a:pt x="560" y="2289"/>
                  <a:pt x="1" y="3162"/>
                  <a:pt x="1" y="4047"/>
                </a:cubicBezTo>
                <a:cubicBezTo>
                  <a:pt x="1" y="4747"/>
                  <a:pt x="1931" y="5824"/>
                  <a:pt x="3281" y="5824"/>
                </a:cubicBezTo>
                <a:cubicBezTo>
                  <a:pt x="3606" y="5824"/>
                  <a:pt x="3897" y="5762"/>
                  <a:pt x="4120" y="5617"/>
                </a:cubicBezTo>
                <a:cubicBezTo>
                  <a:pt x="5269" y="4856"/>
                  <a:pt x="5426" y="4450"/>
                  <a:pt x="5612" y="3923"/>
                </a:cubicBezTo>
                <a:cubicBezTo>
                  <a:pt x="5829" y="3349"/>
                  <a:pt x="5941" y="1125"/>
                  <a:pt x="5254" y="487"/>
                </a:cubicBezTo>
                <a:cubicBezTo>
                  <a:pt x="5004" y="257"/>
                  <a:pt x="4490" y="1"/>
                  <a:pt x="3762" y="1"/>
                </a:cubicBezTo>
                <a:close/>
              </a:path>
            </a:pathLst>
          </a:custGeom>
          <a:solidFill>
            <a:srgbClr val="AADBEE">
              <a:alpha val="5446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nvGrpSpPr>
          <p:cNvPr id="124" name="Google Shape;298;p11"/>
          <p:cNvGrpSpPr/>
          <p:nvPr/>
        </p:nvGrpSpPr>
        <p:grpSpPr>
          <a:xfrm>
            <a:off x="719999" y="273418"/>
            <a:ext cx="741874" cy="843207"/>
            <a:chOff x="5912600" y="3521075"/>
            <a:chExt cx="50150" cy="57000"/>
          </a:xfrm>
        </p:grpSpPr>
        <p:sp>
          <p:nvSpPr>
            <p:cNvPr id="1049370" name="Google Shape;299;p11"/>
            <p:cNvSpPr/>
            <p:nvPr/>
          </p:nvSpPr>
          <p:spPr>
            <a:xfrm>
              <a:off x="5935850" y="3570675"/>
              <a:ext cx="8975" cy="7400"/>
            </a:xfrm>
            <a:custGeom>
              <a:avLst/>
              <a:ahLst/>
              <a:rect l="l" t="t" r="r" b="b"/>
              <a:pathLst>
                <a:path w="359" h="296" extrusionOk="0">
                  <a:moveTo>
                    <a:pt x="187" y="0"/>
                  </a:moveTo>
                  <a:cubicBezTo>
                    <a:pt x="127" y="0"/>
                    <a:pt x="79" y="30"/>
                    <a:pt x="49" y="79"/>
                  </a:cubicBezTo>
                  <a:cubicBezTo>
                    <a:pt x="1" y="172"/>
                    <a:pt x="64" y="295"/>
                    <a:pt x="187" y="295"/>
                  </a:cubicBezTo>
                  <a:cubicBezTo>
                    <a:pt x="236" y="295"/>
                    <a:pt x="280" y="265"/>
                    <a:pt x="314" y="217"/>
                  </a:cubicBezTo>
                  <a:cubicBezTo>
                    <a:pt x="359" y="109"/>
                    <a:pt x="299" y="0"/>
                    <a:pt x="187"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71" name="Google Shape;300;p11"/>
            <p:cNvSpPr/>
            <p:nvPr/>
          </p:nvSpPr>
          <p:spPr>
            <a:xfrm>
              <a:off x="5941725" y="3521075"/>
              <a:ext cx="8150" cy="7100"/>
            </a:xfrm>
            <a:custGeom>
              <a:avLst/>
              <a:ahLst/>
              <a:rect l="l" t="t" r="r" b="b"/>
              <a:pathLst>
                <a:path w="326" h="284" extrusionOk="0">
                  <a:moveTo>
                    <a:pt x="155" y="1"/>
                  </a:moveTo>
                  <a:cubicBezTo>
                    <a:pt x="134" y="1"/>
                    <a:pt x="112" y="5"/>
                    <a:pt x="94" y="11"/>
                  </a:cubicBezTo>
                  <a:cubicBezTo>
                    <a:pt x="1" y="74"/>
                    <a:pt x="1" y="197"/>
                    <a:pt x="79" y="261"/>
                  </a:cubicBezTo>
                  <a:cubicBezTo>
                    <a:pt x="101" y="276"/>
                    <a:pt x="128" y="283"/>
                    <a:pt x="154" y="283"/>
                  </a:cubicBezTo>
                  <a:cubicBezTo>
                    <a:pt x="179" y="283"/>
                    <a:pt x="202" y="276"/>
                    <a:pt x="217" y="261"/>
                  </a:cubicBezTo>
                  <a:cubicBezTo>
                    <a:pt x="310" y="212"/>
                    <a:pt x="325" y="89"/>
                    <a:pt x="232" y="26"/>
                  </a:cubicBezTo>
                  <a:cubicBezTo>
                    <a:pt x="214" y="8"/>
                    <a:pt x="185" y="1"/>
                    <a:pt x="155"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72" name="Google Shape;301;p11"/>
            <p:cNvSpPr/>
            <p:nvPr/>
          </p:nvSpPr>
          <p:spPr>
            <a:xfrm>
              <a:off x="5953025" y="3559150"/>
              <a:ext cx="9350" cy="8625"/>
            </a:xfrm>
            <a:custGeom>
              <a:avLst/>
              <a:ahLst/>
              <a:rect l="l" t="t" r="r" b="b"/>
              <a:pathLst>
                <a:path w="374" h="345" extrusionOk="0">
                  <a:moveTo>
                    <a:pt x="194" y="0"/>
                  </a:moveTo>
                  <a:cubicBezTo>
                    <a:pt x="154" y="0"/>
                    <a:pt x="113" y="14"/>
                    <a:pt x="78" y="44"/>
                  </a:cubicBezTo>
                  <a:cubicBezTo>
                    <a:pt x="15" y="88"/>
                    <a:pt x="0" y="152"/>
                    <a:pt x="15" y="230"/>
                  </a:cubicBezTo>
                  <a:cubicBezTo>
                    <a:pt x="44" y="301"/>
                    <a:pt x="115" y="344"/>
                    <a:pt x="186" y="344"/>
                  </a:cubicBezTo>
                  <a:cubicBezTo>
                    <a:pt x="224" y="344"/>
                    <a:pt x="262" y="332"/>
                    <a:pt x="295" y="305"/>
                  </a:cubicBezTo>
                  <a:cubicBezTo>
                    <a:pt x="358" y="260"/>
                    <a:pt x="373" y="182"/>
                    <a:pt x="358" y="118"/>
                  </a:cubicBezTo>
                  <a:cubicBezTo>
                    <a:pt x="328" y="41"/>
                    <a:pt x="262" y="0"/>
                    <a:pt x="194"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73" name="Google Shape;302;p11"/>
            <p:cNvSpPr/>
            <p:nvPr/>
          </p:nvSpPr>
          <p:spPr>
            <a:xfrm>
              <a:off x="5914125" y="3525675"/>
              <a:ext cx="8975" cy="8825"/>
            </a:xfrm>
            <a:custGeom>
              <a:avLst/>
              <a:ahLst/>
              <a:rect l="l" t="t" r="r" b="b"/>
              <a:pathLst>
                <a:path w="359" h="353" extrusionOk="0">
                  <a:moveTo>
                    <a:pt x="177" y="0"/>
                  </a:moveTo>
                  <a:cubicBezTo>
                    <a:pt x="155" y="0"/>
                    <a:pt x="132" y="4"/>
                    <a:pt x="108" y="13"/>
                  </a:cubicBezTo>
                  <a:cubicBezTo>
                    <a:pt x="49" y="43"/>
                    <a:pt x="0" y="107"/>
                    <a:pt x="0" y="185"/>
                  </a:cubicBezTo>
                  <a:cubicBezTo>
                    <a:pt x="12" y="283"/>
                    <a:pt x="83" y="352"/>
                    <a:pt x="175" y="352"/>
                  </a:cubicBezTo>
                  <a:cubicBezTo>
                    <a:pt x="199" y="352"/>
                    <a:pt x="224" y="348"/>
                    <a:pt x="250" y="338"/>
                  </a:cubicBezTo>
                  <a:cubicBezTo>
                    <a:pt x="310" y="323"/>
                    <a:pt x="358" y="245"/>
                    <a:pt x="358" y="185"/>
                  </a:cubicBezTo>
                  <a:cubicBezTo>
                    <a:pt x="358" y="81"/>
                    <a:pt x="276" y="0"/>
                    <a:pt x="177"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74" name="Google Shape;303;p11"/>
            <p:cNvSpPr/>
            <p:nvPr/>
          </p:nvSpPr>
          <p:spPr>
            <a:xfrm>
              <a:off x="5912600" y="3559725"/>
              <a:ext cx="5375" cy="4400"/>
            </a:xfrm>
            <a:custGeom>
              <a:avLst/>
              <a:ahLst/>
              <a:rect l="l" t="t" r="r" b="b"/>
              <a:pathLst>
                <a:path w="215" h="176" extrusionOk="0">
                  <a:moveTo>
                    <a:pt x="106" y="0"/>
                  </a:moveTo>
                  <a:cubicBezTo>
                    <a:pt x="39" y="0"/>
                    <a:pt x="1" y="71"/>
                    <a:pt x="31" y="129"/>
                  </a:cubicBezTo>
                  <a:cubicBezTo>
                    <a:pt x="46" y="144"/>
                    <a:pt x="61" y="174"/>
                    <a:pt x="91" y="174"/>
                  </a:cubicBezTo>
                  <a:cubicBezTo>
                    <a:pt x="98" y="175"/>
                    <a:pt x="104" y="175"/>
                    <a:pt x="111" y="175"/>
                  </a:cubicBezTo>
                  <a:cubicBezTo>
                    <a:pt x="177" y="175"/>
                    <a:pt x="215" y="107"/>
                    <a:pt x="184" y="36"/>
                  </a:cubicBezTo>
                  <a:cubicBezTo>
                    <a:pt x="169" y="21"/>
                    <a:pt x="154" y="2"/>
                    <a:pt x="125" y="2"/>
                  </a:cubicBezTo>
                  <a:cubicBezTo>
                    <a:pt x="118" y="1"/>
                    <a:pt x="112" y="0"/>
                    <a:pt x="106"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75" name="Google Shape;304;p11"/>
            <p:cNvSpPr/>
            <p:nvPr/>
          </p:nvSpPr>
          <p:spPr>
            <a:xfrm>
              <a:off x="5958425" y="3546425"/>
              <a:ext cx="4325" cy="4625"/>
            </a:xfrm>
            <a:custGeom>
              <a:avLst/>
              <a:ahLst/>
              <a:rect l="l" t="t" r="r" b="b"/>
              <a:pathLst>
                <a:path w="173" h="185" extrusionOk="0">
                  <a:moveTo>
                    <a:pt x="87" y="0"/>
                  </a:moveTo>
                  <a:cubicBezTo>
                    <a:pt x="44" y="0"/>
                    <a:pt x="1" y="33"/>
                    <a:pt x="1" y="86"/>
                  </a:cubicBezTo>
                  <a:cubicBezTo>
                    <a:pt x="1" y="116"/>
                    <a:pt x="1" y="131"/>
                    <a:pt x="15" y="161"/>
                  </a:cubicBezTo>
                  <a:cubicBezTo>
                    <a:pt x="36" y="177"/>
                    <a:pt x="59" y="184"/>
                    <a:pt x="80" y="184"/>
                  </a:cubicBezTo>
                  <a:cubicBezTo>
                    <a:pt x="124" y="184"/>
                    <a:pt x="162" y="154"/>
                    <a:pt x="172" y="101"/>
                  </a:cubicBezTo>
                  <a:cubicBezTo>
                    <a:pt x="172" y="68"/>
                    <a:pt x="172" y="53"/>
                    <a:pt x="142" y="23"/>
                  </a:cubicBezTo>
                  <a:cubicBezTo>
                    <a:pt x="127" y="7"/>
                    <a:pt x="107" y="0"/>
                    <a:pt x="87"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76" name="Google Shape;305;p11"/>
            <p:cNvSpPr/>
            <p:nvPr/>
          </p:nvSpPr>
          <p:spPr>
            <a:xfrm>
              <a:off x="5914875" y="3531375"/>
              <a:ext cx="42450" cy="35900"/>
            </a:xfrm>
            <a:custGeom>
              <a:avLst/>
              <a:ahLst/>
              <a:rect l="l" t="t" r="r" b="b"/>
              <a:pathLst>
                <a:path w="1698" h="1436" extrusionOk="0">
                  <a:moveTo>
                    <a:pt x="866" y="1"/>
                  </a:moveTo>
                  <a:cubicBezTo>
                    <a:pt x="571" y="1"/>
                    <a:pt x="308" y="170"/>
                    <a:pt x="187" y="438"/>
                  </a:cubicBezTo>
                  <a:cubicBezTo>
                    <a:pt x="0" y="890"/>
                    <a:pt x="299" y="1386"/>
                    <a:pt x="795" y="1434"/>
                  </a:cubicBezTo>
                  <a:cubicBezTo>
                    <a:pt x="807" y="1435"/>
                    <a:pt x="819" y="1435"/>
                    <a:pt x="830" y="1435"/>
                  </a:cubicBezTo>
                  <a:cubicBezTo>
                    <a:pt x="1113" y="1435"/>
                    <a:pt x="1389" y="1266"/>
                    <a:pt x="1493" y="998"/>
                  </a:cubicBezTo>
                  <a:cubicBezTo>
                    <a:pt x="1698" y="546"/>
                    <a:pt x="1384" y="50"/>
                    <a:pt x="903" y="2"/>
                  </a:cubicBezTo>
                  <a:cubicBezTo>
                    <a:pt x="891" y="1"/>
                    <a:pt x="878" y="1"/>
                    <a:pt x="866"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77" name="Google Shape;306;p11"/>
            <p:cNvSpPr/>
            <p:nvPr/>
          </p:nvSpPr>
          <p:spPr>
            <a:xfrm>
              <a:off x="5920000" y="3548950"/>
              <a:ext cx="6175" cy="5425"/>
            </a:xfrm>
            <a:custGeom>
              <a:avLst/>
              <a:ahLst/>
              <a:rect l="l" t="t" r="r" b="b"/>
              <a:pathLst>
                <a:path w="247" h="217" extrusionOk="0">
                  <a:moveTo>
                    <a:pt x="0" y="0"/>
                  </a:moveTo>
                  <a:lnTo>
                    <a:pt x="0" y="217"/>
                  </a:lnTo>
                  <a:lnTo>
                    <a:pt x="247" y="217"/>
                  </a:lnTo>
                  <a:lnTo>
                    <a:pt x="247" y="0"/>
                  </a:ln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78" name="Google Shape;307;p11"/>
            <p:cNvSpPr/>
            <p:nvPr/>
          </p:nvSpPr>
          <p:spPr>
            <a:xfrm>
              <a:off x="5921125" y="3551275"/>
              <a:ext cx="3100" cy="3100"/>
            </a:xfrm>
            <a:custGeom>
              <a:avLst/>
              <a:ahLst/>
              <a:rect l="l" t="t" r="r" b="b"/>
              <a:pathLst>
                <a:path w="124" h="124" extrusionOk="0">
                  <a:moveTo>
                    <a:pt x="63" y="0"/>
                  </a:moveTo>
                  <a:cubicBezTo>
                    <a:pt x="30" y="0"/>
                    <a:pt x="15" y="15"/>
                    <a:pt x="0" y="45"/>
                  </a:cubicBezTo>
                  <a:cubicBezTo>
                    <a:pt x="0" y="79"/>
                    <a:pt x="15" y="109"/>
                    <a:pt x="49" y="124"/>
                  </a:cubicBezTo>
                  <a:lnTo>
                    <a:pt x="63" y="124"/>
                  </a:lnTo>
                  <a:cubicBezTo>
                    <a:pt x="93" y="124"/>
                    <a:pt x="123" y="109"/>
                    <a:pt x="123" y="79"/>
                  </a:cubicBezTo>
                  <a:cubicBezTo>
                    <a:pt x="123" y="45"/>
                    <a:pt x="108" y="15"/>
                    <a:pt x="78"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79" name="Google Shape;308;p11"/>
            <p:cNvSpPr/>
            <p:nvPr/>
          </p:nvSpPr>
          <p:spPr>
            <a:xfrm>
              <a:off x="5923075" y="3555925"/>
              <a:ext cx="3950" cy="3125"/>
            </a:xfrm>
            <a:custGeom>
              <a:avLst/>
              <a:ahLst/>
              <a:rect l="l" t="t" r="r" b="b"/>
              <a:pathLst>
                <a:path w="158" h="125" extrusionOk="0">
                  <a:moveTo>
                    <a:pt x="64" y="1"/>
                  </a:moveTo>
                  <a:cubicBezTo>
                    <a:pt x="15" y="16"/>
                    <a:pt x="0" y="61"/>
                    <a:pt x="30" y="109"/>
                  </a:cubicBezTo>
                  <a:cubicBezTo>
                    <a:pt x="45" y="109"/>
                    <a:pt x="64" y="124"/>
                    <a:pt x="79" y="124"/>
                  </a:cubicBezTo>
                  <a:cubicBezTo>
                    <a:pt x="79" y="124"/>
                    <a:pt x="94" y="124"/>
                    <a:pt x="94" y="109"/>
                  </a:cubicBezTo>
                  <a:cubicBezTo>
                    <a:pt x="138" y="109"/>
                    <a:pt x="157" y="46"/>
                    <a:pt x="124" y="16"/>
                  </a:cubicBezTo>
                  <a:cubicBezTo>
                    <a:pt x="109" y="1"/>
                    <a:pt x="94" y="1"/>
                    <a:pt x="79"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80" name="Google Shape;309;p11"/>
            <p:cNvSpPr/>
            <p:nvPr/>
          </p:nvSpPr>
          <p:spPr>
            <a:xfrm>
              <a:off x="5926525" y="3546975"/>
              <a:ext cx="7850" cy="7400"/>
            </a:xfrm>
            <a:custGeom>
              <a:avLst/>
              <a:ahLst/>
              <a:rect l="l" t="t" r="r" b="b"/>
              <a:pathLst>
                <a:path w="314" h="296" extrusionOk="0">
                  <a:moveTo>
                    <a:pt x="157" y="1"/>
                  </a:moveTo>
                  <a:cubicBezTo>
                    <a:pt x="94" y="1"/>
                    <a:pt x="34" y="46"/>
                    <a:pt x="19" y="109"/>
                  </a:cubicBezTo>
                  <a:cubicBezTo>
                    <a:pt x="0" y="187"/>
                    <a:pt x="49" y="266"/>
                    <a:pt x="127" y="296"/>
                  </a:cubicBezTo>
                  <a:lnTo>
                    <a:pt x="157" y="296"/>
                  </a:lnTo>
                  <a:cubicBezTo>
                    <a:pt x="221" y="296"/>
                    <a:pt x="280" y="251"/>
                    <a:pt x="299" y="187"/>
                  </a:cubicBezTo>
                  <a:cubicBezTo>
                    <a:pt x="314" y="109"/>
                    <a:pt x="265" y="16"/>
                    <a:pt x="187"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81" name="Google Shape;310;p11"/>
            <p:cNvSpPr/>
            <p:nvPr/>
          </p:nvSpPr>
          <p:spPr>
            <a:xfrm>
              <a:off x="5933150" y="3555100"/>
              <a:ext cx="12525" cy="8975"/>
            </a:xfrm>
            <a:custGeom>
              <a:avLst/>
              <a:ahLst/>
              <a:rect l="l" t="t" r="r" b="b"/>
              <a:pathLst>
                <a:path w="501" h="359" extrusionOk="0">
                  <a:moveTo>
                    <a:pt x="221" y="0"/>
                  </a:moveTo>
                  <a:cubicBezTo>
                    <a:pt x="127" y="0"/>
                    <a:pt x="49" y="49"/>
                    <a:pt x="34" y="127"/>
                  </a:cubicBezTo>
                  <a:cubicBezTo>
                    <a:pt x="0" y="221"/>
                    <a:pt x="79" y="329"/>
                    <a:pt x="202" y="359"/>
                  </a:cubicBezTo>
                  <a:lnTo>
                    <a:pt x="265" y="359"/>
                  </a:lnTo>
                  <a:cubicBezTo>
                    <a:pt x="359" y="359"/>
                    <a:pt x="452" y="314"/>
                    <a:pt x="467" y="235"/>
                  </a:cubicBezTo>
                  <a:lnTo>
                    <a:pt x="467" y="235"/>
                  </a:lnTo>
                  <a:cubicBezTo>
                    <a:pt x="452" y="280"/>
                    <a:pt x="407" y="299"/>
                    <a:pt x="359" y="299"/>
                  </a:cubicBezTo>
                  <a:lnTo>
                    <a:pt x="329" y="299"/>
                  </a:lnTo>
                  <a:cubicBezTo>
                    <a:pt x="265" y="280"/>
                    <a:pt x="221" y="235"/>
                    <a:pt x="235" y="172"/>
                  </a:cubicBezTo>
                  <a:cubicBezTo>
                    <a:pt x="250" y="127"/>
                    <a:pt x="280" y="112"/>
                    <a:pt x="344" y="112"/>
                  </a:cubicBezTo>
                  <a:lnTo>
                    <a:pt x="373" y="112"/>
                  </a:lnTo>
                  <a:cubicBezTo>
                    <a:pt x="437" y="127"/>
                    <a:pt x="482" y="187"/>
                    <a:pt x="467" y="235"/>
                  </a:cubicBezTo>
                  <a:cubicBezTo>
                    <a:pt x="500" y="142"/>
                    <a:pt x="407" y="34"/>
                    <a:pt x="295"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82" name="Google Shape;311;p11"/>
            <p:cNvSpPr/>
            <p:nvPr/>
          </p:nvSpPr>
          <p:spPr>
            <a:xfrm>
              <a:off x="5938650" y="3557900"/>
              <a:ext cx="6550" cy="4675"/>
            </a:xfrm>
            <a:custGeom>
              <a:avLst/>
              <a:ahLst/>
              <a:rect l="l" t="t" r="r" b="b"/>
              <a:pathLst>
                <a:path w="262" h="187" extrusionOk="0">
                  <a:moveTo>
                    <a:pt x="124" y="0"/>
                  </a:moveTo>
                  <a:cubicBezTo>
                    <a:pt x="60" y="0"/>
                    <a:pt x="30" y="15"/>
                    <a:pt x="15" y="60"/>
                  </a:cubicBezTo>
                  <a:cubicBezTo>
                    <a:pt x="1" y="123"/>
                    <a:pt x="45" y="168"/>
                    <a:pt x="109" y="187"/>
                  </a:cubicBezTo>
                  <a:lnTo>
                    <a:pt x="139" y="187"/>
                  </a:lnTo>
                  <a:cubicBezTo>
                    <a:pt x="187" y="187"/>
                    <a:pt x="232" y="168"/>
                    <a:pt x="247" y="123"/>
                  </a:cubicBezTo>
                  <a:cubicBezTo>
                    <a:pt x="262" y="75"/>
                    <a:pt x="217" y="15"/>
                    <a:pt x="153"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83" name="Google Shape;312;p11"/>
            <p:cNvSpPr/>
            <p:nvPr/>
          </p:nvSpPr>
          <p:spPr>
            <a:xfrm>
              <a:off x="5922325" y="3539975"/>
              <a:ext cx="5425" cy="4325"/>
            </a:xfrm>
            <a:custGeom>
              <a:avLst/>
              <a:ahLst/>
              <a:rect l="l" t="t" r="r" b="b"/>
              <a:pathLst>
                <a:path w="217" h="173" extrusionOk="0">
                  <a:moveTo>
                    <a:pt x="109" y="1"/>
                  </a:moveTo>
                  <a:cubicBezTo>
                    <a:pt x="60" y="1"/>
                    <a:pt x="15" y="16"/>
                    <a:pt x="1" y="64"/>
                  </a:cubicBezTo>
                  <a:cubicBezTo>
                    <a:pt x="1" y="109"/>
                    <a:pt x="30" y="158"/>
                    <a:pt x="94" y="173"/>
                  </a:cubicBezTo>
                  <a:lnTo>
                    <a:pt x="109" y="173"/>
                  </a:lnTo>
                  <a:cubicBezTo>
                    <a:pt x="154" y="173"/>
                    <a:pt x="202" y="158"/>
                    <a:pt x="202" y="109"/>
                  </a:cubicBezTo>
                  <a:cubicBezTo>
                    <a:pt x="217" y="64"/>
                    <a:pt x="187" y="16"/>
                    <a:pt x="12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84" name="Google Shape;313;p11"/>
            <p:cNvSpPr/>
            <p:nvPr/>
          </p:nvSpPr>
          <p:spPr>
            <a:xfrm>
              <a:off x="5946400" y="3541575"/>
              <a:ext cx="3475" cy="2725"/>
            </a:xfrm>
            <a:custGeom>
              <a:avLst/>
              <a:ahLst/>
              <a:rect l="l" t="t" r="r" b="b"/>
              <a:pathLst>
                <a:path w="139" h="109" extrusionOk="0">
                  <a:moveTo>
                    <a:pt x="64" y="0"/>
                  </a:moveTo>
                  <a:cubicBezTo>
                    <a:pt x="45" y="0"/>
                    <a:pt x="15" y="15"/>
                    <a:pt x="15" y="45"/>
                  </a:cubicBezTo>
                  <a:cubicBezTo>
                    <a:pt x="0" y="60"/>
                    <a:pt x="30" y="94"/>
                    <a:pt x="64" y="109"/>
                  </a:cubicBezTo>
                  <a:lnTo>
                    <a:pt x="79" y="109"/>
                  </a:lnTo>
                  <a:cubicBezTo>
                    <a:pt x="108" y="109"/>
                    <a:pt x="123" y="94"/>
                    <a:pt x="123" y="75"/>
                  </a:cubicBezTo>
                  <a:cubicBezTo>
                    <a:pt x="138" y="45"/>
                    <a:pt x="123" y="15"/>
                    <a:pt x="79" y="15"/>
                  </a:cubicBezTo>
                  <a:cubicBezTo>
                    <a:pt x="79" y="0"/>
                    <a:pt x="79" y="0"/>
                    <a:pt x="64"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85" name="Google Shape;314;p11"/>
            <p:cNvSpPr/>
            <p:nvPr/>
          </p:nvSpPr>
          <p:spPr>
            <a:xfrm>
              <a:off x="5929700" y="3538400"/>
              <a:ext cx="3475" cy="2725"/>
            </a:xfrm>
            <a:custGeom>
              <a:avLst/>
              <a:ahLst/>
              <a:rect l="l" t="t" r="r" b="b"/>
              <a:pathLst>
                <a:path w="139" h="109" extrusionOk="0">
                  <a:moveTo>
                    <a:pt x="60" y="1"/>
                  </a:moveTo>
                  <a:cubicBezTo>
                    <a:pt x="30" y="1"/>
                    <a:pt x="15" y="15"/>
                    <a:pt x="15" y="34"/>
                  </a:cubicBezTo>
                  <a:cubicBezTo>
                    <a:pt x="0" y="64"/>
                    <a:pt x="15" y="94"/>
                    <a:pt x="60" y="109"/>
                  </a:cubicBezTo>
                  <a:lnTo>
                    <a:pt x="79" y="109"/>
                  </a:lnTo>
                  <a:cubicBezTo>
                    <a:pt x="94" y="109"/>
                    <a:pt x="123" y="94"/>
                    <a:pt x="123" y="64"/>
                  </a:cubicBezTo>
                  <a:cubicBezTo>
                    <a:pt x="138" y="49"/>
                    <a:pt x="109" y="15"/>
                    <a:pt x="79"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73" name="Shape 315"/>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wo columns">
  <p:cSld name="CUSTOM_12">
    <p:spTree>
      <p:nvGrpSpPr>
        <p:cNvPr id="82" name="Shape 316"/>
        <p:cNvGrpSpPr/>
        <p:nvPr/>
      </p:nvGrpSpPr>
      <p:grpSpPr>
        <a:xfrm>
          <a:off x="0" y="0"/>
          <a:ext cx="0" cy="0"/>
          <a:chOff x="0" y="0"/>
          <a:chExt cx="0" cy="0"/>
        </a:xfrm>
      </p:grpSpPr>
      <p:sp>
        <p:nvSpPr>
          <p:cNvPr id="1048917" name="Google Shape;317;p13"/>
          <p:cNvSpPr/>
          <p:nvPr/>
        </p:nvSpPr>
        <p:spPr>
          <a:xfrm rot="-251460">
            <a:off x="-2106713" y="4131087"/>
            <a:ext cx="12281423" cy="7465247"/>
          </a:xfrm>
          <a:custGeom>
            <a:avLst/>
            <a:ahLst/>
            <a:rect l="l" t="t" r="r" b="b"/>
            <a:pathLst>
              <a:path w="35267" h="21437" extrusionOk="0">
                <a:moveTo>
                  <a:pt x="9647" y="0"/>
                </a:moveTo>
                <a:cubicBezTo>
                  <a:pt x="9051" y="0"/>
                  <a:pt x="8458" y="50"/>
                  <a:pt x="7876" y="157"/>
                </a:cubicBezTo>
                <a:cubicBezTo>
                  <a:pt x="5114" y="681"/>
                  <a:pt x="2845" y="2609"/>
                  <a:pt x="2586" y="5187"/>
                </a:cubicBezTo>
                <a:cubicBezTo>
                  <a:pt x="2453" y="6344"/>
                  <a:pt x="3717" y="8423"/>
                  <a:pt x="3319" y="9529"/>
                </a:cubicBezTo>
                <a:cubicBezTo>
                  <a:pt x="2927" y="10635"/>
                  <a:pt x="1" y="14086"/>
                  <a:pt x="83" y="16696"/>
                </a:cubicBezTo>
                <a:cubicBezTo>
                  <a:pt x="159" y="19300"/>
                  <a:pt x="822" y="20090"/>
                  <a:pt x="1770" y="21436"/>
                </a:cubicBezTo>
                <a:lnTo>
                  <a:pt x="32682" y="21436"/>
                </a:lnTo>
                <a:cubicBezTo>
                  <a:pt x="33263" y="20090"/>
                  <a:pt x="33737" y="19009"/>
                  <a:pt x="33055" y="17246"/>
                </a:cubicBezTo>
                <a:cubicBezTo>
                  <a:pt x="32499" y="15849"/>
                  <a:pt x="34003" y="14693"/>
                  <a:pt x="34578" y="13378"/>
                </a:cubicBezTo>
                <a:cubicBezTo>
                  <a:pt x="35077" y="12215"/>
                  <a:pt x="35267" y="10825"/>
                  <a:pt x="35134" y="9529"/>
                </a:cubicBezTo>
                <a:cubicBezTo>
                  <a:pt x="34951" y="7823"/>
                  <a:pt x="34129" y="6085"/>
                  <a:pt x="32707" y="4821"/>
                </a:cubicBezTo>
                <a:cubicBezTo>
                  <a:pt x="30980" y="3333"/>
                  <a:pt x="28580" y="2711"/>
                  <a:pt x="26205" y="2711"/>
                </a:cubicBezTo>
                <a:cubicBezTo>
                  <a:pt x="25503" y="2711"/>
                  <a:pt x="24804" y="2766"/>
                  <a:pt x="24125" y="2868"/>
                </a:cubicBezTo>
                <a:cubicBezTo>
                  <a:pt x="23050" y="3027"/>
                  <a:pt x="22000" y="3286"/>
                  <a:pt x="20916" y="3286"/>
                </a:cubicBezTo>
                <a:cubicBezTo>
                  <a:pt x="20750" y="3286"/>
                  <a:pt x="20583" y="3280"/>
                  <a:pt x="20415" y="3266"/>
                </a:cubicBezTo>
                <a:cubicBezTo>
                  <a:pt x="18544" y="3108"/>
                  <a:pt x="16939" y="2078"/>
                  <a:pt x="15251" y="1313"/>
                </a:cubicBezTo>
                <a:cubicBezTo>
                  <a:pt x="13502" y="513"/>
                  <a:pt x="11559" y="0"/>
                  <a:pt x="9647" y="0"/>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nvGrpSpPr>
          <p:cNvPr id="83" name="Google Shape;318;p13"/>
          <p:cNvGrpSpPr/>
          <p:nvPr/>
        </p:nvGrpSpPr>
        <p:grpSpPr>
          <a:xfrm>
            <a:off x="123514" y="2742803"/>
            <a:ext cx="8772508" cy="2251174"/>
            <a:chOff x="904527" y="1714820"/>
            <a:chExt cx="711823" cy="182666"/>
          </a:xfrm>
        </p:grpSpPr>
        <p:sp>
          <p:nvSpPr>
            <p:cNvPr id="1048918" name="Google Shape;319;p13"/>
            <p:cNvSpPr/>
            <p:nvPr/>
          </p:nvSpPr>
          <p:spPr>
            <a:xfrm>
              <a:off x="924724" y="1743976"/>
              <a:ext cx="14025" cy="14400"/>
            </a:xfrm>
            <a:custGeom>
              <a:avLst/>
              <a:ahLst/>
              <a:rect l="l" t="t" r="r" b="b"/>
              <a:pathLst>
                <a:path w="561" h="576" extrusionOk="0">
                  <a:moveTo>
                    <a:pt x="281" y="1"/>
                  </a:moveTo>
                  <a:cubicBezTo>
                    <a:pt x="124" y="1"/>
                    <a:pt x="1" y="124"/>
                    <a:pt x="1" y="296"/>
                  </a:cubicBezTo>
                  <a:cubicBezTo>
                    <a:pt x="1" y="452"/>
                    <a:pt x="124" y="576"/>
                    <a:pt x="281" y="576"/>
                  </a:cubicBezTo>
                  <a:cubicBezTo>
                    <a:pt x="434" y="576"/>
                    <a:pt x="560" y="452"/>
                    <a:pt x="560" y="296"/>
                  </a:cubicBezTo>
                  <a:cubicBezTo>
                    <a:pt x="560" y="124"/>
                    <a:pt x="434" y="1"/>
                    <a:pt x="281"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19" name="Google Shape;320;p13"/>
            <p:cNvSpPr/>
            <p:nvPr/>
          </p:nvSpPr>
          <p:spPr>
            <a:xfrm>
              <a:off x="944407" y="1870567"/>
              <a:ext cx="9350" cy="9389"/>
            </a:xfrm>
            <a:custGeom>
              <a:avLst/>
              <a:ahLst/>
              <a:rect l="l" t="t" r="r" b="b"/>
              <a:pathLst>
                <a:path w="247" h="248" extrusionOk="0">
                  <a:moveTo>
                    <a:pt x="124" y="1"/>
                  </a:moveTo>
                  <a:cubicBezTo>
                    <a:pt x="60" y="1"/>
                    <a:pt x="0" y="61"/>
                    <a:pt x="0" y="124"/>
                  </a:cubicBezTo>
                  <a:cubicBezTo>
                    <a:pt x="0" y="187"/>
                    <a:pt x="60" y="247"/>
                    <a:pt x="124" y="247"/>
                  </a:cubicBezTo>
                  <a:cubicBezTo>
                    <a:pt x="187" y="247"/>
                    <a:pt x="247" y="187"/>
                    <a:pt x="247" y="124"/>
                  </a:cubicBezTo>
                  <a:cubicBezTo>
                    <a:pt x="247" y="61"/>
                    <a:pt x="187" y="1"/>
                    <a:pt x="124"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20" name="Google Shape;321;p13"/>
            <p:cNvSpPr/>
            <p:nvPr/>
          </p:nvSpPr>
          <p:spPr>
            <a:xfrm>
              <a:off x="1603491" y="1764976"/>
              <a:ext cx="6275" cy="5800"/>
            </a:xfrm>
            <a:custGeom>
              <a:avLst/>
              <a:ahLst/>
              <a:rect l="l" t="t" r="r" b="b"/>
              <a:pathLst>
                <a:path w="251" h="232" extrusionOk="0">
                  <a:moveTo>
                    <a:pt x="128" y="0"/>
                  </a:moveTo>
                  <a:cubicBezTo>
                    <a:pt x="64" y="0"/>
                    <a:pt x="1" y="45"/>
                    <a:pt x="1" y="109"/>
                  </a:cubicBezTo>
                  <a:cubicBezTo>
                    <a:pt x="1" y="187"/>
                    <a:pt x="64" y="232"/>
                    <a:pt x="128" y="232"/>
                  </a:cubicBezTo>
                  <a:cubicBezTo>
                    <a:pt x="187" y="232"/>
                    <a:pt x="251" y="187"/>
                    <a:pt x="251" y="109"/>
                  </a:cubicBezTo>
                  <a:cubicBezTo>
                    <a:pt x="251" y="45"/>
                    <a:pt x="187" y="0"/>
                    <a:pt x="128"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21" name="Google Shape;322;p13"/>
            <p:cNvSpPr/>
            <p:nvPr/>
          </p:nvSpPr>
          <p:spPr>
            <a:xfrm>
              <a:off x="904527" y="1714820"/>
              <a:ext cx="10100" cy="10100"/>
            </a:xfrm>
            <a:custGeom>
              <a:avLst/>
              <a:ahLst/>
              <a:rect l="l" t="t" r="r" b="b"/>
              <a:pathLst>
                <a:path w="404" h="404" extrusionOk="0">
                  <a:moveTo>
                    <a:pt x="202" y="0"/>
                  </a:moveTo>
                  <a:cubicBezTo>
                    <a:pt x="94" y="0"/>
                    <a:pt x="1" y="94"/>
                    <a:pt x="1" y="202"/>
                  </a:cubicBezTo>
                  <a:cubicBezTo>
                    <a:pt x="1" y="325"/>
                    <a:pt x="94" y="403"/>
                    <a:pt x="202" y="403"/>
                  </a:cubicBezTo>
                  <a:cubicBezTo>
                    <a:pt x="311" y="403"/>
                    <a:pt x="404" y="325"/>
                    <a:pt x="404" y="202"/>
                  </a:cubicBezTo>
                  <a:cubicBezTo>
                    <a:pt x="404" y="94"/>
                    <a:pt x="311" y="0"/>
                    <a:pt x="202"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22" name="Google Shape;323;p13"/>
            <p:cNvSpPr/>
            <p:nvPr/>
          </p:nvSpPr>
          <p:spPr>
            <a:xfrm>
              <a:off x="916725" y="1787725"/>
              <a:ext cx="5900" cy="6175"/>
            </a:xfrm>
            <a:custGeom>
              <a:avLst/>
              <a:ahLst/>
              <a:rect l="l" t="t" r="r" b="b"/>
              <a:pathLst>
                <a:path w="236" h="247" extrusionOk="0">
                  <a:moveTo>
                    <a:pt x="109" y="0"/>
                  </a:moveTo>
                  <a:cubicBezTo>
                    <a:pt x="49" y="0"/>
                    <a:pt x="0" y="60"/>
                    <a:pt x="0" y="123"/>
                  </a:cubicBezTo>
                  <a:cubicBezTo>
                    <a:pt x="0" y="187"/>
                    <a:pt x="49" y="246"/>
                    <a:pt x="109" y="246"/>
                  </a:cubicBezTo>
                  <a:cubicBezTo>
                    <a:pt x="187" y="246"/>
                    <a:pt x="236" y="187"/>
                    <a:pt x="236" y="123"/>
                  </a:cubicBezTo>
                  <a:cubicBezTo>
                    <a:pt x="236" y="60"/>
                    <a:pt x="187" y="0"/>
                    <a:pt x="109" y="0"/>
                  </a:cubicBezTo>
                  <a:close/>
                </a:path>
              </a:pathLst>
            </a:custGeom>
            <a:solidFill>
              <a:srgbClr val="02ACD1"/>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23" name="Google Shape;324;p13"/>
            <p:cNvSpPr/>
            <p:nvPr/>
          </p:nvSpPr>
          <p:spPr>
            <a:xfrm>
              <a:off x="1024177" y="1889473"/>
              <a:ext cx="5800" cy="6200"/>
            </a:xfrm>
            <a:custGeom>
              <a:avLst/>
              <a:ahLst/>
              <a:rect l="l" t="t" r="r" b="b"/>
              <a:pathLst>
                <a:path w="232" h="248" extrusionOk="0">
                  <a:moveTo>
                    <a:pt x="123" y="1"/>
                  </a:moveTo>
                  <a:cubicBezTo>
                    <a:pt x="45" y="1"/>
                    <a:pt x="0" y="61"/>
                    <a:pt x="0" y="124"/>
                  </a:cubicBezTo>
                  <a:cubicBezTo>
                    <a:pt x="0" y="187"/>
                    <a:pt x="45" y="247"/>
                    <a:pt x="123" y="247"/>
                  </a:cubicBezTo>
                  <a:cubicBezTo>
                    <a:pt x="187" y="247"/>
                    <a:pt x="232" y="187"/>
                    <a:pt x="232" y="124"/>
                  </a:cubicBezTo>
                  <a:cubicBezTo>
                    <a:pt x="232" y="61"/>
                    <a:pt x="187" y="1"/>
                    <a:pt x="123"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24" name="Google Shape;325;p13"/>
            <p:cNvSpPr/>
            <p:nvPr/>
          </p:nvSpPr>
          <p:spPr>
            <a:xfrm>
              <a:off x="1595351" y="1859991"/>
              <a:ext cx="5799" cy="5802"/>
            </a:xfrm>
            <a:custGeom>
              <a:avLst/>
              <a:ahLst/>
              <a:rect l="l" t="t" r="r" b="b"/>
              <a:pathLst>
                <a:path w="232" h="248" extrusionOk="0">
                  <a:moveTo>
                    <a:pt x="123" y="1"/>
                  </a:moveTo>
                  <a:cubicBezTo>
                    <a:pt x="45" y="1"/>
                    <a:pt x="0" y="61"/>
                    <a:pt x="0" y="124"/>
                  </a:cubicBezTo>
                  <a:cubicBezTo>
                    <a:pt x="0" y="188"/>
                    <a:pt x="45" y="247"/>
                    <a:pt x="123" y="247"/>
                  </a:cubicBezTo>
                  <a:cubicBezTo>
                    <a:pt x="187" y="247"/>
                    <a:pt x="232" y="188"/>
                    <a:pt x="232" y="124"/>
                  </a:cubicBezTo>
                  <a:cubicBezTo>
                    <a:pt x="232" y="61"/>
                    <a:pt x="187" y="1"/>
                    <a:pt x="123"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25" name="Google Shape;326;p13"/>
            <p:cNvSpPr/>
            <p:nvPr/>
          </p:nvSpPr>
          <p:spPr>
            <a:xfrm>
              <a:off x="1479076" y="1887661"/>
              <a:ext cx="9350" cy="9825"/>
            </a:xfrm>
            <a:custGeom>
              <a:avLst/>
              <a:ahLst/>
              <a:rect l="l" t="t" r="r" b="b"/>
              <a:pathLst>
                <a:path w="374" h="393" extrusionOk="0">
                  <a:moveTo>
                    <a:pt x="187" y="1"/>
                  </a:moveTo>
                  <a:cubicBezTo>
                    <a:pt x="79" y="1"/>
                    <a:pt x="0" y="94"/>
                    <a:pt x="0" y="206"/>
                  </a:cubicBezTo>
                  <a:cubicBezTo>
                    <a:pt x="0" y="299"/>
                    <a:pt x="79" y="392"/>
                    <a:pt x="187" y="392"/>
                  </a:cubicBezTo>
                  <a:cubicBezTo>
                    <a:pt x="295" y="392"/>
                    <a:pt x="374" y="299"/>
                    <a:pt x="374" y="206"/>
                  </a:cubicBezTo>
                  <a:cubicBezTo>
                    <a:pt x="374" y="94"/>
                    <a:pt x="295" y="1"/>
                    <a:pt x="187"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26" name="Google Shape;327;p13"/>
            <p:cNvSpPr/>
            <p:nvPr/>
          </p:nvSpPr>
          <p:spPr>
            <a:xfrm>
              <a:off x="1592227" y="1746126"/>
              <a:ext cx="10450" cy="10100"/>
            </a:xfrm>
            <a:custGeom>
              <a:avLst/>
              <a:ahLst/>
              <a:rect l="l" t="t" r="r" b="b"/>
              <a:pathLst>
                <a:path w="418" h="404" extrusionOk="0">
                  <a:moveTo>
                    <a:pt x="216" y="0"/>
                  </a:moveTo>
                  <a:cubicBezTo>
                    <a:pt x="93" y="0"/>
                    <a:pt x="0" y="94"/>
                    <a:pt x="0" y="202"/>
                  </a:cubicBezTo>
                  <a:cubicBezTo>
                    <a:pt x="0" y="325"/>
                    <a:pt x="93" y="403"/>
                    <a:pt x="216" y="403"/>
                  </a:cubicBezTo>
                  <a:cubicBezTo>
                    <a:pt x="325" y="403"/>
                    <a:pt x="418" y="325"/>
                    <a:pt x="418" y="202"/>
                  </a:cubicBezTo>
                  <a:cubicBezTo>
                    <a:pt x="418" y="94"/>
                    <a:pt x="325" y="0"/>
                    <a:pt x="216"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27" name="Google Shape;328;p13"/>
            <p:cNvSpPr/>
            <p:nvPr/>
          </p:nvSpPr>
          <p:spPr>
            <a:xfrm>
              <a:off x="1610075" y="1787725"/>
              <a:ext cx="6275" cy="6175"/>
            </a:xfrm>
            <a:custGeom>
              <a:avLst/>
              <a:ahLst/>
              <a:rect l="l" t="t" r="r" b="b"/>
              <a:pathLst>
                <a:path w="251" h="247" extrusionOk="0">
                  <a:moveTo>
                    <a:pt x="127" y="0"/>
                  </a:moveTo>
                  <a:cubicBezTo>
                    <a:pt x="64" y="0"/>
                    <a:pt x="0" y="60"/>
                    <a:pt x="0" y="123"/>
                  </a:cubicBezTo>
                  <a:cubicBezTo>
                    <a:pt x="0" y="187"/>
                    <a:pt x="64" y="246"/>
                    <a:pt x="127" y="246"/>
                  </a:cubicBezTo>
                  <a:cubicBezTo>
                    <a:pt x="187" y="246"/>
                    <a:pt x="250" y="187"/>
                    <a:pt x="250" y="123"/>
                  </a:cubicBezTo>
                  <a:cubicBezTo>
                    <a:pt x="250" y="60"/>
                    <a:pt x="187" y="0"/>
                    <a:pt x="127" y="0"/>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sp>
        <p:nvSpPr>
          <p:cNvPr id="1048928" name="Google Shape;329;p13"/>
          <p:cNvSpPr txBox="1">
            <a:spLocks noGrp="1"/>
          </p:cNvSpPr>
          <p:nvPr>
            <p:ph type="title"/>
          </p:nvPr>
        </p:nvSpPr>
        <p:spPr>
          <a:xfrm>
            <a:off x="720000" y="540000"/>
            <a:ext cx="7704000" cy="477600"/>
          </a:xfrm>
          <a:prstGeom prst="rect"/>
        </p:spPr>
        <p:txBody>
          <a:bodyPr anchor="t" anchorCtr="0" bIns="91425" lIns="91425" rIns="91425" spcFirstLastPara="1" tIns="91425" wrap="square">
            <a:noAutofit/>
          </a:bodyPr>
          <a:lstStyle>
            <a:lvl1pPr lvl="0" rtl="0">
              <a:spcBef>
                <a:spcPts val="0"/>
              </a:spcBef>
              <a:spcAft>
                <a:spcPts val="0"/>
              </a:spcAft>
              <a:buSzPts val="2800"/>
              <a:buNone/>
            </a:lvl1pPr>
            <a:lvl2pPr lvl="1" rtl="0">
              <a:spcBef>
                <a:spcPts val="0"/>
              </a:spcBef>
              <a:spcAft>
                <a:spcPts val="0"/>
              </a:spcAft>
              <a:buSzPts val="2800"/>
              <a:buNone/>
              <a:defRPr>
                <a:latin typeface="Roboto"/>
                <a:ea typeface="Roboto"/>
                <a:cs typeface="Roboto"/>
                <a:sym typeface="Roboto"/>
              </a:defRPr>
            </a:lvl2pPr>
            <a:lvl3pPr lvl="2" rtl="0">
              <a:spcBef>
                <a:spcPts val="0"/>
              </a:spcBef>
              <a:spcAft>
                <a:spcPts val="0"/>
              </a:spcAft>
              <a:buSzPts val="2800"/>
              <a:buNone/>
              <a:defRPr>
                <a:latin typeface="Roboto"/>
                <a:ea typeface="Roboto"/>
                <a:cs typeface="Roboto"/>
                <a:sym typeface="Roboto"/>
              </a:defRPr>
            </a:lvl3pPr>
            <a:lvl4pPr lvl="3" rtl="0">
              <a:spcBef>
                <a:spcPts val="0"/>
              </a:spcBef>
              <a:spcAft>
                <a:spcPts val="0"/>
              </a:spcAft>
              <a:buSzPts val="2800"/>
              <a:buNone/>
              <a:defRPr>
                <a:latin typeface="Roboto"/>
                <a:ea typeface="Roboto"/>
                <a:cs typeface="Roboto"/>
                <a:sym typeface="Roboto"/>
              </a:defRPr>
            </a:lvl4pPr>
            <a:lvl5pPr lvl="4" rtl="0">
              <a:spcBef>
                <a:spcPts val="0"/>
              </a:spcBef>
              <a:spcAft>
                <a:spcPts val="0"/>
              </a:spcAft>
              <a:buSzPts val="2800"/>
              <a:buNone/>
              <a:defRPr>
                <a:latin typeface="Roboto"/>
                <a:ea typeface="Roboto"/>
                <a:cs typeface="Roboto"/>
                <a:sym typeface="Roboto"/>
              </a:defRPr>
            </a:lvl5pPr>
            <a:lvl6pPr lvl="5" rtl="0">
              <a:spcBef>
                <a:spcPts val="0"/>
              </a:spcBef>
              <a:spcAft>
                <a:spcPts val="0"/>
              </a:spcAft>
              <a:buSzPts val="2800"/>
              <a:buNone/>
              <a:defRPr>
                <a:latin typeface="Roboto"/>
                <a:ea typeface="Roboto"/>
                <a:cs typeface="Roboto"/>
                <a:sym typeface="Roboto"/>
              </a:defRPr>
            </a:lvl6pPr>
            <a:lvl7pPr lvl="6" rtl="0">
              <a:spcBef>
                <a:spcPts val="0"/>
              </a:spcBef>
              <a:spcAft>
                <a:spcPts val="0"/>
              </a:spcAft>
              <a:buSzPts val="2800"/>
              <a:buNone/>
              <a:defRPr>
                <a:latin typeface="Roboto"/>
                <a:ea typeface="Roboto"/>
                <a:cs typeface="Roboto"/>
                <a:sym typeface="Roboto"/>
              </a:defRPr>
            </a:lvl7pPr>
            <a:lvl8pPr lvl="7" rtl="0">
              <a:spcBef>
                <a:spcPts val="0"/>
              </a:spcBef>
              <a:spcAft>
                <a:spcPts val="0"/>
              </a:spcAft>
              <a:buSzPts val="2800"/>
              <a:buNone/>
              <a:defRPr>
                <a:latin typeface="Roboto"/>
                <a:ea typeface="Roboto"/>
                <a:cs typeface="Roboto"/>
                <a:sym typeface="Roboto"/>
              </a:defRPr>
            </a:lvl8pPr>
            <a:lvl9pPr lvl="8" rtl="0">
              <a:spcBef>
                <a:spcPts val="0"/>
              </a:spcBef>
              <a:spcAft>
                <a:spcPts val="0"/>
              </a:spcAft>
              <a:buSzPts val="2800"/>
              <a:buNone/>
              <a:defRPr>
                <a:latin typeface="Roboto"/>
                <a:ea typeface="Roboto"/>
                <a:cs typeface="Roboto"/>
                <a:sym typeface="Roboto"/>
              </a:defRPr>
            </a:lvl9pPr>
          </a:lstStyle>
          <a:p/>
        </p:txBody>
      </p:sp>
      <p:sp>
        <p:nvSpPr>
          <p:cNvPr id="1048929" name="Google Shape;330;p13"/>
          <p:cNvSpPr txBox="1">
            <a:spLocks noGrp="1"/>
          </p:cNvSpPr>
          <p:nvPr>
            <p:ph type="subTitle" idx="1"/>
          </p:nvPr>
        </p:nvSpPr>
        <p:spPr>
          <a:xfrm>
            <a:off x="1775150" y="3058642"/>
            <a:ext cx="2316000" cy="698700"/>
          </a:xfrm>
          <a:prstGeom prst="rect"/>
        </p:spPr>
        <p:txBody>
          <a:bodyPr anchor="t" anchorCtr="0" bIns="91425" lIns="91425" rIns="91425" spcFirstLastPara="1" tIns="91425" wrap="square">
            <a:noAutofit/>
          </a:bodyPr>
          <a:lstStyle>
            <a:lvl1pPr algn="ctr" lvl="0" rtl="0">
              <a:lnSpc>
                <a:spcPct val="100000"/>
              </a:lnSpc>
              <a:spcBef>
                <a:spcPts val="0"/>
              </a:spcBef>
              <a:spcAft>
                <a:spcPts val="0"/>
              </a:spcAft>
              <a:buSzPts val="1400"/>
              <a:buNone/>
            </a:lvl1pPr>
            <a:lvl2pPr algn="ctr" lvl="1" rtl="0">
              <a:lnSpc>
                <a:spcPct val="100000"/>
              </a:lnSpc>
              <a:spcBef>
                <a:spcPts val="0"/>
              </a:spcBef>
              <a:spcAft>
                <a:spcPts val="0"/>
              </a:spcAft>
              <a:buSzPts val="2100"/>
              <a:buNone/>
              <a:defRPr sz="2100"/>
            </a:lvl2pPr>
            <a:lvl3pPr algn="ctr" lvl="2" rtl="0">
              <a:lnSpc>
                <a:spcPct val="100000"/>
              </a:lnSpc>
              <a:spcBef>
                <a:spcPts val="0"/>
              </a:spcBef>
              <a:spcAft>
                <a:spcPts val="0"/>
              </a:spcAft>
              <a:buSzPts val="2100"/>
              <a:buNone/>
              <a:defRPr sz="2100"/>
            </a:lvl3pPr>
            <a:lvl4pPr algn="ctr" lvl="3" rtl="0">
              <a:lnSpc>
                <a:spcPct val="100000"/>
              </a:lnSpc>
              <a:spcBef>
                <a:spcPts val="0"/>
              </a:spcBef>
              <a:spcAft>
                <a:spcPts val="0"/>
              </a:spcAft>
              <a:buSzPts val="2100"/>
              <a:buNone/>
              <a:defRPr sz="2100"/>
            </a:lvl4pPr>
            <a:lvl5pPr algn="ctr" lvl="4" rtl="0">
              <a:lnSpc>
                <a:spcPct val="100000"/>
              </a:lnSpc>
              <a:spcBef>
                <a:spcPts val="0"/>
              </a:spcBef>
              <a:spcAft>
                <a:spcPts val="0"/>
              </a:spcAft>
              <a:buSzPts val="2100"/>
              <a:buNone/>
              <a:defRPr sz="2100"/>
            </a:lvl5pPr>
            <a:lvl6pPr algn="ctr" lvl="5" rtl="0">
              <a:lnSpc>
                <a:spcPct val="100000"/>
              </a:lnSpc>
              <a:spcBef>
                <a:spcPts val="0"/>
              </a:spcBef>
              <a:spcAft>
                <a:spcPts val="0"/>
              </a:spcAft>
              <a:buSzPts val="2100"/>
              <a:buNone/>
              <a:defRPr sz="2100"/>
            </a:lvl6pPr>
            <a:lvl7pPr algn="ctr" lvl="6" rtl="0">
              <a:lnSpc>
                <a:spcPct val="100000"/>
              </a:lnSpc>
              <a:spcBef>
                <a:spcPts val="0"/>
              </a:spcBef>
              <a:spcAft>
                <a:spcPts val="0"/>
              </a:spcAft>
              <a:buSzPts val="2100"/>
              <a:buNone/>
              <a:defRPr sz="2100"/>
            </a:lvl7pPr>
            <a:lvl8pPr algn="ctr" lvl="7" rtl="0">
              <a:lnSpc>
                <a:spcPct val="100000"/>
              </a:lnSpc>
              <a:spcBef>
                <a:spcPts val="0"/>
              </a:spcBef>
              <a:spcAft>
                <a:spcPts val="0"/>
              </a:spcAft>
              <a:buSzPts val="2100"/>
              <a:buNone/>
              <a:defRPr sz="2100"/>
            </a:lvl8pPr>
            <a:lvl9pPr algn="ctr" lvl="8" rtl="0">
              <a:lnSpc>
                <a:spcPct val="100000"/>
              </a:lnSpc>
              <a:spcBef>
                <a:spcPts val="0"/>
              </a:spcBef>
              <a:spcAft>
                <a:spcPts val="0"/>
              </a:spcAft>
              <a:buSzPts val="2100"/>
              <a:buNone/>
              <a:defRPr sz="2100"/>
            </a:lvl9pPr>
          </a:lstStyle>
          <a:p/>
        </p:txBody>
      </p:sp>
      <p:sp>
        <p:nvSpPr>
          <p:cNvPr id="1048930" name="Google Shape;331;p13"/>
          <p:cNvSpPr txBox="1">
            <a:spLocks noGrp="1"/>
          </p:cNvSpPr>
          <p:nvPr>
            <p:ph type="title" idx="2"/>
          </p:nvPr>
        </p:nvSpPr>
        <p:spPr>
          <a:xfrm>
            <a:off x="1775150" y="2831795"/>
            <a:ext cx="2316000" cy="243000"/>
          </a:xfrm>
          <a:prstGeom prst="rect"/>
        </p:spPr>
        <p:txBody>
          <a:bodyPr anchor="ctr" anchorCtr="0" bIns="91425" lIns="91425" rIns="91425" spcFirstLastPara="1" tIns="91425" wrap="square">
            <a:noAutofit/>
          </a:bodyPr>
          <a:lstStyle>
            <a:lvl1pPr algn="ctr" lvl="0" rtl="0">
              <a:spcBef>
                <a:spcPts val="0"/>
              </a:spcBef>
              <a:spcAft>
                <a:spcPts val="0"/>
              </a:spcAft>
              <a:buSzPts val="1800"/>
              <a:buNone/>
              <a:defRPr sz="1800"/>
            </a:lvl1pPr>
            <a:lvl2pPr lvl="1" rtl="0">
              <a:spcBef>
                <a:spcPts val="0"/>
              </a:spcBef>
              <a:spcAft>
                <a:spcPts val="0"/>
              </a:spcAft>
              <a:buSzPts val="2800"/>
              <a:buFont typeface="Mukta"/>
              <a:buNone/>
              <a:defRPr>
                <a:latin typeface="Mukta"/>
                <a:ea typeface="Mukta"/>
                <a:cs typeface="Mukta"/>
                <a:sym typeface="Mukta"/>
              </a:defRPr>
            </a:lvl2pPr>
            <a:lvl3pPr lvl="2" rtl="0">
              <a:spcBef>
                <a:spcPts val="0"/>
              </a:spcBef>
              <a:spcAft>
                <a:spcPts val="0"/>
              </a:spcAft>
              <a:buSzPts val="2800"/>
              <a:buFont typeface="Mukta"/>
              <a:buNone/>
              <a:defRPr>
                <a:latin typeface="Mukta"/>
                <a:ea typeface="Mukta"/>
                <a:cs typeface="Mukta"/>
                <a:sym typeface="Mukta"/>
              </a:defRPr>
            </a:lvl3pPr>
            <a:lvl4pPr lvl="3" rtl="0">
              <a:spcBef>
                <a:spcPts val="0"/>
              </a:spcBef>
              <a:spcAft>
                <a:spcPts val="0"/>
              </a:spcAft>
              <a:buSzPts val="2800"/>
              <a:buFont typeface="Mukta"/>
              <a:buNone/>
              <a:defRPr>
                <a:latin typeface="Mukta"/>
                <a:ea typeface="Mukta"/>
                <a:cs typeface="Mukta"/>
                <a:sym typeface="Mukta"/>
              </a:defRPr>
            </a:lvl4pPr>
            <a:lvl5pPr lvl="4" rtl="0">
              <a:spcBef>
                <a:spcPts val="0"/>
              </a:spcBef>
              <a:spcAft>
                <a:spcPts val="0"/>
              </a:spcAft>
              <a:buSzPts val="2800"/>
              <a:buFont typeface="Mukta"/>
              <a:buNone/>
              <a:defRPr>
                <a:latin typeface="Mukta"/>
                <a:ea typeface="Mukta"/>
                <a:cs typeface="Mukta"/>
                <a:sym typeface="Mukta"/>
              </a:defRPr>
            </a:lvl5pPr>
            <a:lvl6pPr lvl="5" rtl="0">
              <a:spcBef>
                <a:spcPts val="0"/>
              </a:spcBef>
              <a:spcAft>
                <a:spcPts val="0"/>
              </a:spcAft>
              <a:buSzPts val="2800"/>
              <a:buFont typeface="Mukta"/>
              <a:buNone/>
              <a:defRPr>
                <a:latin typeface="Mukta"/>
                <a:ea typeface="Mukta"/>
                <a:cs typeface="Mukta"/>
                <a:sym typeface="Mukta"/>
              </a:defRPr>
            </a:lvl6pPr>
            <a:lvl7pPr lvl="6" rtl="0">
              <a:spcBef>
                <a:spcPts val="0"/>
              </a:spcBef>
              <a:spcAft>
                <a:spcPts val="0"/>
              </a:spcAft>
              <a:buSzPts val="2800"/>
              <a:buFont typeface="Mukta"/>
              <a:buNone/>
              <a:defRPr>
                <a:latin typeface="Mukta"/>
                <a:ea typeface="Mukta"/>
                <a:cs typeface="Mukta"/>
                <a:sym typeface="Mukta"/>
              </a:defRPr>
            </a:lvl7pPr>
            <a:lvl8pPr lvl="7" rtl="0">
              <a:spcBef>
                <a:spcPts val="0"/>
              </a:spcBef>
              <a:spcAft>
                <a:spcPts val="0"/>
              </a:spcAft>
              <a:buSzPts val="2800"/>
              <a:buFont typeface="Mukta"/>
              <a:buNone/>
              <a:defRPr>
                <a:latin typeface="Mukta"/>
                <a:ea typeface="Mukta"/>
                <a:cs typeface="Mukta"/>
                <a:sym typeface="Mukta"/>
              </a:defRPr>
            </a:lvl8pPr>
            <a:lvl9pPr lvl="8" rtl="0">
              <a:spcBef>
                <a:spcPts val="0"/>
              </a:spcBef>
              <a:spcAft>
                <a:spcPts val="0"/>
              </a:spcAft>
              <a:buSzPts val="2800"/>
              <a:buFont typeface="Mukta"/>
              <a:buNone/>
              <a:defRPr>
                <a:latin typeface="Mukta"/>
                <a:ea typeface="Mukta"/>
                <a:cs typeface="Mukta"/>
                <a:sym typeface="Mukta"/>
              </a:defRPr>
            </a:lvl9pPr>
          </a:lstStyle>
          <a:p/>
        </p:txBody>
      </p:sp>
      <p:sp>
        <p:nvSpPr>
          <p:cNvPr id="1048931" name="Google Shape;332;p13"/>
          <p:cNvSpPr txBox="1">
            <a:spLocks noGrp="1"/>
          </p:cNvSpPr>
          <p:nvPr>
            <p:ph type="subTitle" idx="3"/>
          </p:nvPr>
        </p:nvSpPr>
        <p:spPr>
          <a:xfrm>
            <a:off x="5052846" y="3058642"/>
            <a:ext cx="2316000" cy="698700"/>
          </a:xfrm>
          <a:prstGeom prst="rect"/>
        </p:spPr>
        <p:txBody>
          <a:bodyPr anchor="t" anchorCtr="0" bIns="91425" lIns="91425" rIns="91425" spcFirstLastPara="1" tIns="91425" wrap="square">
            <a:noAutofit/>
          </a:bodyPr>
          <a:lstStyle>
            <a:lvl1pPr algn="ctr" lvl="0" rtl="0">
              <a:lnSpc>
                <a:spcPct val="100000"/>
              </a:lnSpc>
              <a:spcBef>
                <a:spcPts val="0"/>
              </a:spcBef>
              <a:spcAft>
                <a:spcPts val="0"/>
              </a:spcAft>
              <a:buSzPts val="1400"/>
              <a:buNone/>
            </a:lvl1pPr>
            <a:lvl2pPr algn="ctr" lvl="1" rtl="0">
              <a:lnSpc>
                <a:spcPct val="100000"/>
              </a:lnSpc>
              <a:spcBef>
                <a:spcPts val="0"/>
              </a:spcBef>
              <a:spcAft>
                <a:spcPts val="0"/>
              </a:spcAft>
              <a:buSzPts val="2100"/>
              <a:buNone/>
              <a:defRPr sz="2100"/>
            </a:lvl2pPr>
            <a:lvl3pPr algn="ctr" lvl="2" rtl="0">
              <a:lnSpc>
                <a:spcPct val="100000"/>
              </a:lnSpc>
              <a:spcBef>
                <a:spcPts val="0"/>
              </a:spcBef>
              <a:spcAft>
                <a:spcPts val="0"/>
              </a:spcAft>
              <a:buSzPts val="2100"/>
              <a:buNone/>
              <a:defRPr sz="2100"/>
            </a:lvl3pPr>
            <a:lvl4pPr algn="ctr" lvl="3" rtl="0">
              <a:lnSpc>
                <a:spcPct val="100000"/>
              </a:lnSpc>
              <a:spcBef>
                <a:spcPts val="0"/>
              </a:spcBef>
              <a:spcAft>
                <a:spcPts val="0"/>
              </a:spcAft>
              <a:buSzPts val="2100"/>
              <a:buNone/>
              <a:defRPr sz="2100"/>
            </a:lvl4pPr>
            <a:lvl5pPr algn="ctr" lvl="4" rtl="0">
              <a:lnSpc>
                <a:spcPct val="100000"/>
              </a:lnSpc>
              <a:spcBef>
                <a:spcPts val="0"/>
              </a:spcBef>
              <a:spcAft>
                <a:spcPts val="0"/>
              </a:spcAft>
              <a:buSzPts val="2100"/>
              <a:buNone/>
              <a:defRPr sz="2100"/>
            </a:lvl5pPr>
            <a:lvl6pPr algn="ctr" lvl="5" rtl="0">
              <a:lnSpc>
                <a:spcPct val="100000"/>
              </a:lnSpc>
              <a:spcBef>
                <a:spcPts val="0"/>
              </a:spcBef>
              <a:spcAft>
                <a:spcPts val="0"/>
              </a:spcAft>
              <a:buSzPts val="2100"/>
              <a:buNone/>
              <a:defRPr sz="2100"/>
            </a:lvl6pPr>
            <a:lvl7pPr algn="ctr" lvl="6" rtl="0">
              <a:lnSpc>
                <a:spcPct val="100000"/>
              </a:lnSpc>
              <a:spcBef>
                <a:spcPts val="0"/>
              </a:spcBef>
              <a:spcAft>
                <a:spcPts val="0"/>
              </a:spcAft>
              <a:buSzPts val="2100"/>
              <a:buNone/>
              <a:defRPr sz="2100"/>
            </a:lvl7pPr>
            <a:lvl8pPr algn="ctr" lvl="7" rtl="0">
              <a:lnSpc>
                <a:spcPct val="100000"/>
              </a:lnSpc>
              <a:spcBef>
                <a:spcPts val="0"/>
              </a:spcBef>
              <a:spcAft>
                <a:spcPts val="0"/>
              </a:spcAft>
              <a:buSzPts val="2100"/>
              <a:buNone/>
              <a:defRPr sz="2100"/>
            </a:lvl8pPr>
            <a:lvl9pPr algn="ctr" lvl="8" rtl="0">
              <a:lnSpc>
                <a:spcPct val="100000"/>
              </a:lnSpc>
              <a:spcBef>
                <a:spcPts val="0"/>
              </a:spcBef>
              <a:spcAft>
                <a:spcPts val="0"/>
              </a:spcAft>
              <a:buSzPts val="2100"/>
              <a:buNone/>
              <a:defRPr sz="2100"/>
            </a:lvl9pPr>
          </a:lstStyle>
          <a:p/>
        </p:txBody>
      </p:sp>
      <p:sp>
        <p:nvSpPr>
          <p:cNvPr id="1048932" name="Google Shape;333;p13"/>
          <p:cNvSpPr txBox="1">
            <a:spLocks noGrp="1"/>
          </p:cNvSpPr>
          <p:nvPr>
            <p:ph type="title" idx="4"/>
          </p:nvPr>
        </p:nvSpPr>
        <p:spPr>
          <a:xfrm>
            <a:off x="5052849" y="2831795"/>
            <a:ext cx="2316000" cy="243000"/>
          </a:xfrm>
          <a:prstGeom prst="rect"/>
        </p:spPr>
        <p:txBody>
          <a:bodyPr anchor="ctr" anchorCtr="0" bIns="91425" lIns="91425" rIns="91425" spcFirstLastPara="1" tIns="91425" wrap="square">
            <a:noAutofit/>
          </a:bodyPr>
          <a:lstStyle>
            <a:lvl1pPr algn="ctr" lvl="0" rtl="0">
              <a:spcBef>
                <a:spcPts val="0"/>
              </a:spcBef>
              <a:spcAft>
                <a:spcPts val="0"/>
              </a:spcAft>
              <a:buSzPts val="1800"/>
              <a:buNone/>
              <a:defRPr sz="1800"/>
            </a:lvl1pPr>
            <a:lvl2pPr lvl="1" rtl="0">
              <a:spcBef>
                <a:spcPts val="0"/>
              </a:spcBef>
              <a:spcAft>
                <a:spcPts val="0"/>
              </a:spcAft>
              <a:buSzPts val="2800"/>
              <a:buFont typeface="Mukta"/>
              <a:buNone/>
              <a:defRPr>
                <a:latin typeface="Mukta"/>
                <a:ea typeface="Mukta"/>
                <a:cs typeface="Mukta"/>
                <a:sym typeface="Mukta"/>
              </a:defRPr>
            </a:lvl2pPr>
            <a:lvl3pPr lvl="2" rtl="0">
              <a:spcBef>
                <a:spcPts val="0"/>
              </a:spcBef>
              <a:spcAft>
                <a:spcPts val="0"/>
              </a:spcAft>
              <a:buSzPts val="2800"/>
              <a:buFont typeface="Mukta"/>
              <a:buNone/>
              <a:defRPr>
                <a:latin typeface="Mukta"/>
                <a:ea typeface="Mukta"/>
                <a:cs typeface="Mukta"/>
                <a:sym typeface="Mukta"/>
              </a:defRPr>
            </a:lvl3pPr>
            <a:lvl4pPr lvl="3" rtl="0">
              <a:spcBef>
                <a:spcPts val="0"/>
              </a:spcBef>
              <a:spcAft>
                <a:spcPts val="0"/>
              </a:spcAft>
              <a:buSzPts val="2800"/>
              <a:buFont typeface="Mukta"/>
              <a:buNone/>
              <a:defRPr>
                <a:latin typeface="Mukta"/>
                <a:ea typeface="Mukta"/>
                <a:cs typeface="Mukta"/>
                <a:sym typeface="Mukta"/>
              </a:defRPr>
            </a:lvl4pPr>
            <a:lvl5pPr lvl="4" rtl="0">
              <a:spcBef>
                <a:spcPts val="0"/>
              </a:spcBef>
              <a:spcAft>
                <a:spcPts val="0"/>
              </a:spcAft>
              <a:buSzPts val="2800"/>
              <a:buFont typeface="Mukta"/>
              <a:buNone/>
              <a:defRPr>
                <a:latin typeface="Mukta"/>
                <a:ea typeface="Mukta"/>
                <a:cs typeface="Mukta"/>
                <a:sym typeface="Mukta"/>
              </a:defRPr>
            </a:lvl5pPr>
            <a:lvl6pPr lvl="5" rtl="0">
              <a:spcBef>
                <a:spcPts val="0"/>
              </a:spcBef>
              <a:spcAft>
                <a:spcPts val="0"/>
              </a:spcAft>
              <a:buSzPts val="2800"/>
              <a:buFont typeface="Mukta"/>
              <a:buNone/>
              <a:defRPr>
                <a:latin typeface="Mukta"/>
                <a:ea typeface="Mukta"/>
                <a:cs typeface="Mukta"/>
                <a:sym typeface="Mukta"/>
              </a:defRPr>
            </a:lvl6pPr>
            <a:lvl7pPr lvl="6" rtl="0">
              <a:spcBef>
                <a:spcPts val="0"/>
              </a:spcBef>
              <a:spcAft>
                <a:spcPts val="0"/>
              </a:spcAft>
              <a:buSzPts val="2800"/>
              <a:buFont typeface="Mukta"/>
              <a:buNone/>
              <a:defRPr>
                <a:latin typeface="Mukta"/>
                <a:ea typeface="Mukta"/>
                <a:cs typeface="Mukta"/>
                <a:sym typeface="Mukta"/>
              </a:defRPr>
            </a:lvl7pPr>
            <a:lvl8pPr lvl="7" rtl="0">
              <a:spcBef>
                <a:spcPts val="0"/>
              </a:spcBef>
              <a:spcAft>
                <a:spcPts val="0"/>
              </a:spcAft>
              <a:buSzPts val="2800"/>
              <a:buFont typeface="Mukta"/>
              <a:buNone/>
              <a:defRPr>
                <a:latin typeface="Mukta"/>
                <a:ea typeface="Mukta"/>
                <a:cs typeface="Mukta"/>
                <a:sym typeface="Mukta"/>
              </a:defRPr>
            </a:lvl8pPr>
            <a:lvl9pPr lvl="8" rtl="0">
              <a:spcBef>
                <a:spcPts val="0"/>
              </a:spcBef>
              <a:spcAft>
                <a:spcPts val="0"/>
              </a:spcAft>
              <a:buSzPts val="2800"/>
              <a:buFont typeface="Mukta"/>
              <a:buNone/>
              <a:defRPr>
                <a:latin typeface="Mukta"/>
                <a:ea typeface="Mukta"/>
                <a:cs typeface="Mukta"/>
                <a:sym typeface="Mukta"/>
              </a:defRPr>
            </a:lvl9pPr>
          </a:lstStyle>
          <a:p/>
        </p:txBody>
      </p:sp>
      <p:sp>
        <p:nvSpPr>
          <p:cNvPr id="1048933" name="Google Shape;334;p13"/>
          <p:cNvSpPr/>
          <p:nvPr/>
        </p:nvSpPr>
        <p:spPr>
          <a:xfrm rot="-6053757">
            <a:off x="6559203" y="-2139695"/>
            <a:ext cx="4724084" cy="2851072"/>
          </a:xfrm>
          <a:custGeom>
            <a:avLst/>
            <a:ahLst/>
            <a:rect l="l" t="t" r="r" b="b"/>
            <a:pathLst>
              <a:path w="8583" h="5180" extrusionOk="0">
                <a:moveTo>
                  <a:pt x="6070" y="0"/>
                </a:moveTo>
                <a:cubicBezTo>
                  <a:pt x="5442" y="0"/>
                  <a:pt x="4759" y="364"/>
                  <a:pt x="4183" y="401"/>
                </a:cubicBezTo>
                <a:cubicBezTo>
                  <a:pt x="4115" y="406"/>
                  <a:pt x="4044" y="409"/>
                  <a:pt x="3971" y="409"/>
                </a:cubicBezTo>
                <a:cubicBezTo>
                  <a:pt x="3720" y="409"/>
                  <a:pt x="3444" y="383"/>
                  <a:pt x="3172" y="383"/>
                </a:cubicBezTo>
                <a:cubicBezTo>
                  <a:pt x="2692" y="383"/>
                  <a:pt x="2225" y="464"/>
                  <a:pt x="1929" y="912"/>
                </a:cubicBezTo>
                <a:cubicBezTo>
                  <a:pt x="1321" y="1845"/>
                  <a:pt x="0" y="1643"/>
                  <a:pt x="0" y="3042"/>
                </a:cubicBezTo>
                <a:cubicBezTo>
                  <a:pt x="0" y="3975"/>
                  <a:pt x="1400" y="4643"/>
                  <a:pt x="2441" y="5031"/>
                </a:cubicBezTo>
                <a:cubicBezTo>
                  <a:pt x="2727" y="5138"/>
                  <a:pt x="2969" y="5179"/>
                  <a:pt x="3183" y="5179"/>
                </a:cubicBezTo>
                <a:cubicBezTo>
                  <a:pt x="3871" y="5179"/>
                  <a:pt x="4272" y="4756"/>
                  <a:pt x="4942" y="4756"/>
                </a:cubicBezTo>
                <a:cubicBezTo>
                  <a:pt x="5092" y="4756"/>
                  <a:pt x="5256" y="4777"/>
                  <a:pt x="5441" y="4830"/>
                </a:cubicBezTo>
                <a:cubicBezTo>
                  <a:pt x="5720" y="4914"/>
                  <a:pt x="6060" y="4970"/>
                  <a:pt x="6397" y="4970"/>
                </a:cubicBezTo>
                <a:cubicBezTo>
                  <a:pt x="7002" y="4970"/>
                  <a:pt x="7595" y="4790"/>
                  <a:pt x="7806" y="4270"/>
                </a:cubicBezTo>
                <a:cubicBezTo>
                  <a:pt x="8582" y="2311"/>
                  <a:pt x="7276" y="460"/>
                  <a:pt x="6653" y="136"/>
                </a:cubicBezTo>
                <a:cubicBezTo>
                  <a:pt x="6468" y="38"/>
                  <a:pt x="6272" y="0"/>
                  <a:pt x="6070" y="0"/>
                </a:cubicBezTo>
                <a:close/>
              </a:path>
            </a:pathLst>
          </a:custGeom>
          <a:solidFill>
            <a:srgbClr val="F5AD9A">
              <a:alpha val="3393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nvGrpSpPr>
          <p:cNvPr id="84" name="Google Shape;335;p13"/>
          <p:cNvGrpSpPr/>
          <p:nvPr/>
        </p:nvGrpSpPr>
        <p:grpSpPr>
          <a:xfrm>
            <a:off x="514399" y="3692299"/>
            <a:ext cx="511840" cy="585068"/>
            <a:chOff x="6144600" y="3520075"/>
            <a:chExt cx="29600" cy="33825"/>
          </a:xfrm>
        </p:grpSpPr>
        <p:sp>
          <p:nvSpPr>
            <p:cNvPr id="1048934" name="Google Shape;336;p13"/>
            <p:cNvSpPr/>
            <p:nvPr/>
          </p:nvSpPr>
          <p:spPr>
            <a:xfrm>
              <a:off x="6155050" y="3520075"/>
              <a:ext cx="5475" cy="4350"/>
            </a:xfrm>
            <a:custGeom>
              <a:avLst/>
              <a:ahLst/>
              <a:rect l="l" t="t" r="r" b="b"/>
              <a:pathLst>
                <a:path w="219" h="174" extrusionOk="0">
                  <a:moveTo>
                    <a:pt x="128" y="0"/>
                  </a:moveTo>
                  <a:cubicBezTo>
                    <a:pt x="123" y="0"/>
                    <a:pt x="118" y="1"/>
                    <a:pt x="113" y="2"/>
                  </a:cubicBezTo>
                  <a:cubicBezTo>
                    <a:pt x="79" y="2"/>
                    <a:pt x="49" y="21"/>
                    <a:pt x="49" y="36"/>
                  </a:cubicBezTo>
                  <a:cubicBezTo>
                    <a:pt x="1" y="95"/>
                    <a:pt x="49" y="174"/>
                    <a:pt x="128" y="174"/>
                  </a:cubicBezTo>
                  <a:cubicBezTo>
                    <a:pt x="143" y="174"/>
                    <a:pt x="173" y="159"/>
                    <a:pt x="187" y="129"/>
                  </a:cubicBezTo>
                  <a:cubicBezTo>
                    <a:pt x="218" y="71"/>
                    <a:pt x="180" y="0"/>
                    <a:pt x="128"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35" name="Google Shape;337;p13"/>
            <p:cNvSpPr/>
            <p:nvPr/>
          </p:nvSpPr>
          <p:spPr>
            <a:xfrm>
              <a:off x="6152350" y="3549675"/>
              <a:ext cx="4700" cy="4225"/>
            </a:xfrm>
            <a:custGeom>
              <a:avLst/>
              <a:ahLst/>
              <a:rect l="l" t="t" r="r" b="b"/>
              <a:pathLst>
                <a:path w="188" h="169" extrusionOk="0">
                  <a:moveTo>
                    <a:pt x="64" y="1"/>
                  </a:moveTo>
                  <a:cubicBezTo>
                    <a:pt x="1" y="31"/>
                    <a:pt x="1" y="109"/>
                    <a:pt x="49" y="158"/>
                  </a:cubicBezTo>
                  <a:cubicBezTo>
                    <a:pt x="64" y="165"/>
                    <a:pt x="79" y="169"/>
                    <a:pt x="93" y="169"/>
                  </a:cubicBezTo>
                  <a:cubicBezTo>
                    <a:pt x="106" y="169"/>
                    <a:pt x="118" y="165"/>
                    <a:pt x="128" y="158"/>
                  </a:cubicBezTo>
                  <a:cubicBezTo>
                    <a:pt x="187" y="124"/>
                    <a:pt x="187" y="49"/>
                    <a:pt x="142" y="16"/>
                  </a:cubicBezTo>
                  <a:cubicBezTo>
                    <a:pt x="109" y="1"/>
                    <a:pt x="94" y="1"/>
                    <a:pt x="64"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36" name="Google Shape;338;p13"/>
            <p:cNvSpPr/>
            <p:nvPr/>
          </p:nvSpPr>
          <p:spPr>
            <a:xfrm>
              <a:off x="6144975" y="3526050"/>
              <a:ext cx="5450" cy="5350"/>
            </a:xfrm>
            <a:custGeom>
              <a:avLst/>
              <a:ahLst/>
              <a:rect l="l" t="t" r="r" b="b"/>
              <a:pathLst>
                <a:path w="218" h="214" extrusionOk="0">
                  <a:moveTo>
                    <a:pt x="116" y="1"/>
                  </a:moveTo>
                  <a:cubicBezTo>
                    <a:pt x="86" y="1"/>
                    <a:pt x="55" y="14"/>
                    <a:pt x="31" y="43"/>
                  </a:cubicBezTo>
                  <a:cubicBezTo>
                    <a:pt x="16" y="62"/>
                    <a:pt x="1" y="92"/>
                    <a:pt x="1" y="121"/>
                  </a:cubicBezTo>
                  <a:cubicBezTo>
                    <a:pt x="10" y="179"/>
                    <a:pt x="55" y="214"/>
                    <a:pt x="102" y="214"/>
                  </a:cubicBezTo>
                  <a:cubicBezTo>
                    <a:pt x="132" y="214"/>
                    <a:pt x="163" y="200"/>
                    <a:pt x="187" y="170"/>
                  </a:cubicBezTo>
                  <a:cubicBezTo>
                    <a:pt x="202" y="155"/>
                    <a:pt x="217" y="121"/>
                    <a:pt x="217" y="92"/>
                  </a:cubicBezTo>
                  <a:cubicBezTo>
                    <a:pt x="208" y="34"/>
                    <a:pt x="164" y="1"/>
                    <a:pt x="116"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37" name="Google Shape;339;p13"/>
            <p:cNvSpPr/>
            <p:nvPr/>
          </p:nvSpPr>
          <p:spPr>
            <a:xfrm>
              <a:off x="6168025" y="3545825"/>
              <a:ext cx="5625" cy="5050"/>
            </a:xfrm>
            <a:custGeom>
              <a:avLst/>
              <a:ahLst/>
              <a:rect l="l" t="t" r="r" b="b"/>
              <a:pathLst>
                <a:path w="225" h="202" extrusionOk="0">
                  <a:moveTo>
                    <a:pt x="115" y="0"/>
                  </a:moveTo>
                  <a:cubicBezTo>
                    <a:pt x="97" y="0"/>
                    <a:pt x="78" y="5"/>
                    <a:pt x="60" y="17"/>
                  </a:cubicBezTo>
                  <a:cubicBezTo>
                    <a:pt x="27" y="32"/>
                    <a:pt x="12" y="62"/>
                    <a:pt x="12" y="77"/>
                  </a:cubicBezTo>
                  <a:cubicBezTo>
                    <a:pt x="0" y="148"/>
                    <a:pt x="52" y="202"/>
                    <a:pt x="112" y="202"/>
                  </a:cubicBezTo>
                  <a:cubicBezTo>
                    <a:pt x="130" y="202"/>
                    <a:pt x="150" y="196"/>
                    <a:pt x="168" y="185"/>
                  </a:cubicBezTo>
                  <a:cubicBezTo>
                    <a:pt x="183" y="170"/>
                    <a:pt x="213" y="155"/>
                    <a:pt x="213" y="125"/>
                  </a:cubicBezTo>
                  <a:cubicBezTo>
                    <a:pt x="225" y="54"/>
                    <a:pt x="173" y="0"/>
                    <a:pt x="115"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38" name="Google Shape;340;p13"/>
            <p:cNvSpPr/>
            <p:nvPr/>
          </p:nvSpPr>
          <p:spPr>
            <a:xfrm>
              <a:off x="6171000" y="3528325"/>
              <a:ext cx="3200" cy="2725"/>
            </a:xfrm>
            <a:custGeom>
              <a:avLst/>
              <a:ahLst/>
              <a:rect l="l" t="t" r="r" b="b"/>
              <a:pathLst>
                <a:path w="128" h="109" extrusionOk="0">
                  <a:moveTo>
                    <a:pt x="79" y="1"/>
                  </a:moveTo>
                  <a:cubicBezTo>
                    <a:pt x="35" y="1"/>
                    <a:pt x="1" y="30"/>
                    <a:pt x="16" y="79"/>
                  </a:cubicBezTo>
                  <a:cubicBezTo>
                    <a:pt x="35" y="94"/>
                    <a:pt x="49" y="109"/>
                    <a:pt x="64" y="109"/>
                  </a:cubicBezTo>
                  <a:cubicBezTo>
                    <a:pt x="109" y="109"/>
                    <a:pt x="128" y="64"/>
                    <a:pt x="128" y="30"/>
                  </a:cubicBezTo>
                  <a:cubicBezTo>
                    <a:pt x="109" y="15"/>
                    <a:pt x="94" y="1"/>
                    <a:pt x="79"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39" name="Google Shape;341;p13"/>
            <p:cNvSpPr/>
            <p:nvPr/>
          </p:nvSpPr>
          <p:spPr>
            <a:xfrm>
              <a:off x="6144600" y="3536050"/>
              <a:ext cx="2750" cy="2700"/>
            </a:xfrm>
            <a:custGeom>
              <a:avLst/>
              <a:ahLst/>
              <a:rect l="l" t="t" r="r" b="b"/>
              <a:pathLst>
                <a:path w="110" h="108" extrusionOk="0">
                  <a:moveTo>
                    <a:pt x="55" y="1"/>
                  </a:moveTo>
                  <a:cubicBezTo>
                    <a:pt x="28" y="1"/>
                    <a:pt x="1" y="18"/>
                    <a:pt x="1" y="50"/>
                  </a:cubicBezTo>
                  <a:cubicBezTo>
                    <a:pt x="1" y="65"/>
                    <a:pt x="1" y="80"/>
                    <a:pt x="16" y="80"/>
                  </a:cubicBezTo>
                  <a:cubicBezTo>
                    <a:pt x="28" y="99"/>
                    <a:pt x="44" y="107"/>
                    <a:pt x="61" y="107"/>
                  </a:cubicBezTo>
                  <a:cubicBezTo>
                    <a:pt x="86" y="107"/>
                    <a:pt x="109" y="86"/>
                    <a:pt x="109" y="50"/>
                  </a:cubicBezTo>
                  <a:cubicBezTo>
                    <a:pt x="109" y="50"/>
                    <a:pt x="109" y="35"/>
                    <a:pt x="94" y="16"/>
                  </a:cubicBezTo>
                  <a:cubicBezTo>
                    <a:pt x="84" y="6"/>
                    <a:pt x="69" y="1"/>
                    <a:pt x="55"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40" name="Google Shape;342;p13"/>
            <p:cNvSpPr/>
            <p:nvPr/>
          </p:nvSpPr>
          <p:spPr>
            <a:xfrm>
              <a:off x="6147700" y="3526375"/>
              <a:ext cx="25675" cy="21375"/>
            </a:xfrm>
            <a:custGeom>
              <a:avLst/>
              <a:ahLst/>
              <a:rect l="l" t="t" r="r" b="b"/>
              <a:pathLst>
                <a:path w="1027" h="855" extrusionOk="0">
                  <a:moveTo>
                    <a:pt x="530" y="0"/>
                  </a:moveTo>
                  <a:cubicBezTo>
                    <a:pt x="358" y="0"/>
                    <a:pt x="202" y="93"/>
                    <a:pt x="127" y="250"/>
                  </a:cubicBezTo>
                  <a:cubicBezTo>
                    <a:pt x="0" y="530"/>
                    <a:pt x="187" y="840"/>
                    <a:pt x="500" y="855"/>
                  </a:cubicBezTo>
                  <a:cubicBezTo>
                    <a:pt x="668" y="855"/>
                    <a:pt x="825" y="761"/>
                    <a:pt x="903" y="608"/>
                  </a:cubicBezTo>
                  <a:cubicBezTo>
                    <a:pt x="1026" y="329"/>
                    <a:pt x="840" y="15"/>
                    <a:pt x="530"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41" name="Google Shape;343;p13"/>
            <p:cNvSpPr/>
            <p:nvPr/>
          </p:nvSpPr>
          <p:spPr>
            <a:xfrm>
              <a:off x="6166350" y="3534100"/>
              <a:ext cx="3575" cy="3200"/>
            </a:xfrm>
            <a:custGeom>
              <a:avLst/>
              <a:ahLst/>
              <a:rect l="l" t="t" r="r" b="b"/>
              <a:pathLst>
                <a:path w="143" h="128" extrusionOk="0">
                  <a:moveTo>
                    <a:pt x="79" y="1"/>
                  </a:moveTo>
                  <a:cubicBezTo>
                    <a:pt x="73" y="1"/>
                    <a:pt x="70" y="1"/>
                    <a:pt x="67" y="2"/>
                  </a:cubicBezTo>
                  <a:lnTo>
                    <a:pt x="67" y="2"/>
                  </a:lnTo>
                  <a:cubicBezTo>
                    <a:pt x="71" y="1"/>
                    <a:pt x="75" y="1"/>
                    <a:pt x="79" y="1"/>
                  </a:cubicBezTo>
                  <a:close/>
                  <a:moveTo>
                    <a:pt x="79" y="1"/>
                  </a:moveTo>
                  <a:cubicBezTo>
                    <a:pt x="109" y="1"/>
                    <a:pt x="127" y="34"/>
                    <a:pt x="109" y="64"/>
                  </a:cubicBezTo>
                  <a:lnTo>
                    <a:pt x="79" y="64"/>
                  </a:lnTo>
                  <a:cubicBezTo>
                    <a:pt x="49" y="64"/>
                    <a:pt x="34" y="34"/>
                    <a:pt x="49" y="20"/>
                  </a:cubicBezTo>
                  <a:cubicBezTo>
                    <a:pt x="58" y="8"/>
                    <a:pt x="62" y="3"/>
                    <a:pt x="67" y="2"/>
                  </a:cubicBezTo>
                  <a:lnTo>
                    <a:pt x="67" y="2"/>
                  </a:lnTo>
                  <a:cubicBezTo>
                    <a:pt x="41" y="6"/>
                    <a:pt x="15" y="24"/>
                    <a:pt x="15" y="49"/>
                  </a:cubicBezTo>
                  <a:cubicBezTo>
                    <a:pt x="0" y="79"/>
                    <a:pt x="15" y="113"/>
                    <a:pt x="64" y="128"/>
                  </a:cubicBezTo>
                  <a:lnTo>
                    <a:pt x="79" y="128"/>
                  </a:lnTo>
                  <a:cubicBezTo>
                    <a:pt x="109" y="128"/>
                    <a:pt x="127" y="113"/>
                    <a:pt x="142" y="79"/>
                  </a:cubicBezTo>
                  <a:cubicBezTo>
                    <a:pt x="142" y="49"/>
                    <a:pt x="127" y="1"/>
                    <a:pt x="9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42" name="Google Shape;344;p13"/>
            <p:cNvSpPr/>
            <p:nvPr/>
          </p:nvSpPr>
          <p:spPr>
            <a:xfrm>
              <a:off x="6167175" y="3534100"/>
              <a:ext cx="2375" cy="1625"/>
            </a:xfrm>
            <a:custGeom>
              <a:avLst/>
              <a:ahLst/>
              <a:rect l="l" t="t" r="r" b="b"/>
              <a:pathLst>
                <a:path w="95" h="65" extrusionOk="0">
                  <a:moveTo>
                    <a:pt x="46" y="1"/>
                  </a:moveTo>
                  <a:cubicBezTo>
                    <a:pt x="31" y="1"/>
                    <a:pt x="31" y="1"/>
                    <a:pt x="16" y="20"/>
                  </a:cubicBezTo>
                  <a:cubicBezTo>
                    <a:pt x="1" y="34"/>
                    <a:pt x="16" y="64"/>
                    <a:pt x="46" y="64"/>
                  </a:cubicBezTo>
                  <a:lnTo>
                    <a:pt x="76" y="64"/>
                  </a:lnTo>
                  <a:cubicBezTo>
                    <a:pt x="94" y="34"/>
                    <a:pt x="76" y="1"/>
                    <a:pt x="46"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43" name="Google Shape;345;p13"/>
            <p:cNvSpPr/>
            <p:nvPr/>
          </p:nvSpPr>
          <p:spPr>
            <a:xfrm>
              <a:off x="6165975" y="3531400"/>
              <a:ext cx="2350" cy="2000"/>
            </a:xfrm>
            <a:custGeom>
              <a:avLst/>
              <a:ahLst/>
              <a:rect l="l" t="t" r="r" b="b"/>
              <a:pathLst>
                <a:path w="94" h="80" extrusionOk="0">
                  <a:moveTo>
                    <a:pt x="30" y="1"/>
                  </a:moveTo>
                  <a:cubicBezTo>
                    <a:pt x="0" y="1"/>
                    <a:pt x="0" y="49"/>
                    <a:pt x="15" y="64"/>
                  </a:cubicBezTo>
                  <a:cubicBezTo>
                    <a:pt x="30" y="79"/>
                    <a:pt x="30" y="79"/>
                    <a:pt x="49" y="79"/>
                  </a:cubicBezTo>
                  <a:cubicBezTo>
                    <a:pt x="79" y="64"/>
                    <a:pt x="94" y="34"/>
                    <a:pt x="6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44" name="Google Shape;346;p13"/>
            <p:cNvSpPr/>
            <p:nvPr/>
          </p:nvSpPr>
          <p:spPr>
            <a:xfrm>
              <a:off x="6161300" y="3534100"/>
              <a:ext cx="5075" cy="4325"/>
            </a:xfrm>
            <a:custGeom>
              <a:avLst/>
              <a:ahLst/>
              <a:rect l="l" t="t" r="r" b="b"/>
              <a:pathLst>
                <a:path w="203" h="173" extrusionOk="0">
                  <a:moveTo>
                    <a:pt x="109" y="1"/>
                  </a:moveTo>
                  <a:cubicBezTo>
                    <a:pt x="64" y="1"/>
                    <a:pt x="31" y="34"/>
                    <a:pt x="16" y="64"/>
                  </a:cubicBezTo>
                  <a:cubicBezTo>
                    <a:pt x="1" y="113"/>
                    <a:pt x="31" y="158"/>
                    <a:pt x="79" y="173"/>
                  </a:cubicBezTo>
                  <a:lnTo>
                    <a:pt x="94" y="173"/>
                  </a:lnTo>
                  <a:cubicBezTo>
                    <a:pt x="143" y="173"/>
                    <a:pt x="173" y="143"/>
                    <a:pt x="187" y="113"/>
                  </a:cubicBezTo>
                  <a:cubicBezTo>
                    <a:pt x="202" y="64"/>
                    <a:pt x="173" y="20"/>
                    <a:pt x="12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45" name="Google Shape;347;p13"/>
            <p:cNvSpPr/>
            <p:nvPr/>
          </p:nvSpPr>
          <p:spPr>
            <a:xfrm>
              <a:off x="6155350" y="3528325"/>
              <a:ext cx="6725" cy="5425"/>
            </a:xfrm>
            <a:custGeom>
              <a:avLst/>
              <a:ahLst/>
              <a:rect l="l" t="t" r="r" b="b"/>
              <a:pathLst>
                <a:path w="269" h="217" extrusionOk="0">
                  <a:moveTo>
                    <a:pt x="8" y="79"/>
                  </a:moveTo>
                  <a:lnTo>
                    <a:pt x="8" y="79"/>
                  </a:lnTo>
                  <a:cubicBezTo>
                    <a:pt x="2" y="88"/>
                    <a:pt x="1" y="98"/>
                    <a:pt x="4" y="107"/>
                  </a:cubicBezTo>
                  <a:lnTo>
                    <a:pt x="4" y="107"/>
                  </a:lnTo>
                  <a:cubicBezTo>
                    <a:pt x="3" y="97"/>
                    <a:pt x="4" y="88"/>
                    <a:pt x="8" y="79"/>
                  </a:cubicBezTo>
                  <a:close/>
                  <a:moveTo>
                    <a:pt x="116" y="1"/>
                  </a:moveTo>
                  <a:cubicBezTo>
                    <a:pt x="52" y="1"/>
                    <a:pt x="8" y="30"/>
                    <a:pt x="8" y="79"/>
                  </a:cubicBezTo>
                  <a:cubicBezTo>
                    <a:pt x="8" y="45"/>
                    <a:pt x="37" y="30"/>
                    <a:pt x="67" y="30"/>
                  </a:cubicBezTo>
                  <a:lnTo>
                    <a:pt x="82" y="30"/>
                  </a:lnTo>
                  <a:cubicBezTo>
                    <a:pt x="116" y="45"/>
                    <a:pt x="146" y="79"/>
                    <a:pt x="131" y="109"/>
                  </a:cubicBezTo>
                  <a:cubicBezTo>
                    <a:pt x="131" y="139"/>
                    <a:pt x="101" y="157"/>
                    <a:pt x="67" y="157"/>
                  </a:cubicBezTo>
                  <a:lnTo>
                    <a:pt x="52" y="139"/>
                  </a:lnTo>
                  <a:cubicBezTo>
                    <a:pt x="32" y="139"/>
                    <a:pt x="10" y="125"/>
                    <a:pt x="4" y="107"/>
                  </a:cubicBezTo>
                  <a:lnTo>
                    <a:pt x="4" y="107"/>
                  </a:lnTo>
                  <a:cubicBezTo>
                    <a:pt x="8" y="147"/>
                    <a:pt x="50" y="193"/>
                    <a:pt x="101" y="217"/>
                  </a:cubicBezTo>
                  <a:lnTo>
                    <a:pt x="146" y="217"/>
                  </a:lnTo>
                  <a:cubicBezTo>
                    <a:pt x="194" y="217"/>
                    <a:pt x="254" y="187"/>
                    <a:pt x="254" y="139"/>
                  </a:cubicBezTo>
                  <a:cubicBezTo>
                    <a:pt x="269" y="79"/>
                    <a:pt x="224" y="15"/>
                    <a:pt x="161"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46" name="Google Shape;348;p13"/>
            <p:cNvSpPr/>
            <p:nvPr/>
          </p:nvSpPr>
          <p:spPr>
            <a:xfrm>
              <a:off x="6155050" y="3529075"/>
              <a:ext cx="3950" cy="3200"/>
            </a:xfrm>
            <a:custGeom>
              <a:avLst/>
              <a:ahLst/>
              <a:rect l="l" t="t" r="r" b="b"/>
              <a:pathLst>
                <a:path w="158" h="128" extrusionOk="0">
                  <a:moveTo>
                    <a:pt x="79" y="0"/>
                  </a:moveTo>
                  <a:cubicBezTo>
                    <a:pt x="49" y="0"/>
                    <a:pt x="20" y="15"/>
                    <a:pt x="20" y="49"/>
                  </a:cubicBezTo>
                  <a:cubicBezTo>
                    <a:pt x="1" y="79"/>
                    <a:pt x="34" y="109"/>
                    <a:pt x="64" y="109"/>
                  </a:cubicBezTo>
                  <a:lnTo>
                    <a:pt x="79" y="127"/>
                  </a:lnTo>
                  <a:cubicBezTo>
                    <a:pt x="113" y="127"/>
                    <a:pt x="143" y="109"/>
                    <a:pt x="143" y="79"/>
                  </a:cubicBezTo>
                  <a:cubicBezTo>
                    <a:pt x="158" y="49"/>
                    <a:pt x="128" y="15"/>
                    <a:pt x="94"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47" name="Google Shape;349;p13"/>
            <p:cNvSpPr/>
            <p:nvPr/>
          </p:nvSpPr>
          <p:spPr>
            <a:xfrm>
              <a:off x="6165225" y="3539975"/>
              <a:ext cx="3475" cy="2750"/>
            </a:xfrm>
            <a:custGeom>
              <a:avLst/>
              <a:ahLst/>
              <a:rect l="l" t="t" r="r" b="b"/>
              <a:pathLst>
                <a:path w="139" h="110" extrusionOk="0">
                  <a:moveTo>
                    <a:pt x="79" y="1"/>
                  </a:moveTo>
                  <a:cubicBezTo>
                    <a:pt x="45" y="1"/>
                    <a:pt x="16" y="16"/>
                    <a:pt x="16" y="46"/>
                  </a:cubicBezTo>
                  <a:cubicBezTo>
                    <a:pt x="1" y="64"/>
                    <a:pt x="30" y="94"/>
                    <a:pt x="60" y="109"/>
                  </a:cubicBezTo>
                  <a:lnTo>
                    <a:pt x="79" y="109"/>
                  </a:lnTo>
                  <a:cubicBezTo>
                    <a:pt x="109" y="109"/>
                    <a:pt x="124" y="94"/>
                    <a:pt x="139" y="64"/>
                  </a:cubicBezTo>
                  <a:cubicBezTo>
                    <a:pt x="139" y="46"/>
                    <a:pt x="124" y="16"/>
                    <a:pt x="9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48" name="Google Shape;350;p13"/>
            <p:cNvSpPr/>
            <p:nvPr/>
          </p:nvSpPr>
          <p:spPr>
            <a:xfrm>
              <a:off x="6152350" y="3539975"/>
              <a:ext cx="2000" cy="1625"/>
            </a:xfrm>
            <a:custGeom>
              <a:avLst/>
              <a:ahLst/>
              <a:rect l="l" t="t" r="r" b="b"/>
              <a:pathLst>
                <a:path w="80" h="65" extrusionOk="0">
                  <a:moveTo>
                    <a:pt x="34" y="1"/>
                  </a:moveTo>
                  <a:cubicBezTo>
                    <a:pt x="16" y="1"/>
                    <a:pt x="1" y="16"/>
                    <a:pt x="1" y="31"/>
                  </a:cubicBezTo>
                  <a:cubicBezTo>
                    <a:pt x="1" y="46"/>
                    <a:pt x="16" y="64"/>
                    <a:pt x="34" y="64"/>
                  </a:cubicBezTo>
                  <a:lnTo>
                    <a:pt x="49" y="64"/>
                  </a:lnTo>
                  <a:cubicBezTo>
                    <a:pt x="64" y="64"/>
                    <a:pt x="64" y="64"/>
                    <a:pt x="79" y="46"/>
                  </a:cubicBezTo>
                  <a:cubicBezTo>
                    <a:pt x="79" y="31"/>
                    <a:pt x="64" y="16"/>
                    <a:pt x="49"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49" name="Google Shape;351;p13"/>
            <p:cNvSpPr/>
            <p:nvPr/>
          </p:nvSpPr>
          <p:spPr>
            <a:xfrm>
              <a:off x="6162525" y="3541950"/>
              <a:ext cx="1875" cy="1500"/>
            </a:xfrm>
            <a:custGeom>
              <a:avLst/>
              <a:ahLst/>
              <a:rect l="l" t="t" r="r" b="b"/>
              <a:pathLst>
                <a:path w="75" h="60" extrusionOk="0">
                  <a:moveTo>
                    <a:pt x="30" y="0"/>
                  </a:moveTo>
                  <a:cubicBezTo>
                    <a:pt x="15" y="0"/>
                    <a:pt x="0" y="15"/>
                    <a:pt x="0" y="15"/>
                  </a:cubicBezTo>
                  <a:cubicBezTo>
                    <a:pt x="0" y="30"/>
                    <a:pt x="0" y="60"/>
                    <a:pt x="30" y="60"/>
                  </a:cubicBezTo>
                  <a:cubicBezTo>
                    <a:pt x="45" y="60"/>
                    <a:pt x="60" y="45"/>
                    <a:pt x="60" y="45"/>
                  </a:cubicBezTo>
                  <a:cubicBezTo>
                    <a:pt x="75" y="30"/>
                    <a:pt x="60" y="0"/>
                    <a:pt x="30"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ix columns">
  <p:cSld name="CUSTOM_1">
    <p:spTree>
      <p:nvGrpSpPr>
        <p:cNvPr id="97" name="Shape 352"/>
        <p:cNvGrpSpPr/>
        <p:nvPr/>
      </p:nvGrpSpPr>
      <p:grpSpPr>
        <a:xfrm>
          <a:off x="0" y="0"/>
          <a:ext cx="0" cy="0"/>
          <a:chOff x="0" y="0"/>
          <a:chExt cx="0" cy="0"/>
        </a:xfrm>
      </p:grpSpPr>
      <p:sp>
        <p:nvSpPr>
          <p:cNvPr id="1049072" name="Google Shape;353;p14"/>
          <p:cNvSpPr/>
          <p:nvPr/>
        </p:nvSpPr>
        <p:spPr>
          <a:xfrm>
            <a:off x="8051700" y="3920850"/>
            <a:ext cx="2065507" cy="2025178"/>
          </a:xfrm>
          <a:custGeom>
            <a:avLst/>
            <a:ahLst/>
            <a:rect l="l" t="t" r="r" b="b"/>
            <a:pathLst>
              <a:path w="5941" h="5825" extrusionOk="0">
                <a:moveTo>
                  <a:pt x="3762" y="1"/>
                </a:moveTo>
                <a:cubicBezTo>
                  <a:pt x="3403" y="1"/>
                  <a:pt x="2991" y="63"/>
                  <a:pt x="2534" y="222"/>
                </a:cubicBezTo>
                <a:cubicBezTo>
                  <a:pt x="2004" y="394"/>
                  <a:pt x="1415" y="595"/>
                  <a:pt x="855" y="1715"/>
                </a:cubicBezTo>
                <a:cubicBezTo>
                  <a:pt x="560" y="2289"/>
                  <a:pt x="1" y="3162"/>
                  <a:pt x="1" y="4047"/>
                </a:cubicBezTo>
                <a:cubicBezTo>
                  <a:pt x="1" y="4747"/>
                  <a:pt x="1931" y="5824"/>
                  <a:pt x="3281" y="5824"/>
                </a:cubicBezTo>
                <a:cubicBezTo>
                  <a:pt x="3606" y="5824"/>
                  <a:pt x="3897" y="5762"/>
                  <a:pt x="4120" y="5617"/>
                </a:cubicBezTo>
                <a:cubicBezTo>
                  <a:pt x="5269" y="4856"/>
                  <a:pt x="5426" y="4450"/>
                  <a:pt x="5612" y="3923"/>
                </a:cubicBezTo>
                <a:cubicBezTo>
                  <a:pt x="5829" y="3349"/>
                  <a:pt x="5941" y="1125"/>
                  <a:pt x="5254" y="487"/>
                </a:cubicBezTo>
                <a:cubicBezTo>
                  <a:pt x="5004" y="257"/>
                  <a:pt x="4490" y="1"/>
                  <a:pt x="3762" y="1"/>
                </a:cubicBezTo>
                <a:close/>
              </a:path>
            </a:pathLst>
          </a:custGeom>
          <a:solidFill>
            <a:srgbClr val="AADBEE">
              <a:alpha val="5446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73" name="Google Shape;354;p14"/>
          <p:cNvSpPr/>
          <p:nvPr/>
        </p:nvSpPr>
        <p:spPr>
          <a:xfrm>
            <a:off x="7743475" y="-731400"/>
            <a:ext cx="2065507" cy="2025178"/>
          </a:xfrm>
          <a:custGeom>
            <a:avLst/>
            <a:ahLst/>
            <a:rect l="l" t="t" r="r" b="b"/>
            <a:pathLst>
              <a:path w="5941" h="5825" extrusionOk="0">
                <a:moveTo>
                  <a:pt x="3762" y="1"/>
                </a:moveTo>
                <a:cubicBezTo>
                  <a:pt x="3403" y="1"/>
                  <a:pt x="2991" y="63"/>
                  <a:pt x="2534" y="222"/>
                </a:cubicBezTo>
                <a:cubicBezTo>
                  <a:pt x="2004" y="394"/>
                  <a:pt x="1415" y="595"/>
                  <a:pt x="855" y="1715"/>
                </a:cubicBezTo>
                <a:cubicBezTo>
                  <a:pt x="560" y="2289"/>
                  <a:pt x="1" y="3162"/>
                  <a:pt x="1" y="4047"/>
                </a:cubicBezTo>
                <a:cubicBezTo>
                  <a:pt x="1" y="4747"/>
                  <a:pt x="1931" y="5824"/>
                  <a:pt x="3281" y="5824"/>
                </a:cubicBezTo>
                <a:cubicBezTo>
                  <a:pt x="3606" y="5824"/>
                  <a:pt x="3897" y="5762"/>
                  <a:pt x="4120" y="5617"/>
                </a:cubicBezTo>
                <a:cubicBezTo>
                  <a:pt x="5269" y="4856"/>
                  <a:pt x="5426" y="4450"/>
                  <a:pt x="5612" y="3923"/>
                </a:cubicBezTo>
                <a:cubicBezTo>
                  <a:pt x="5829" y="3349"/>
                  <a:pt x="5941" y="1125"/>
                  <a:pt x="5254" y="487"/>
                </a:cubicBezTo>
                <a:cubicBezTo>
                  <a:pt x="5004" y="257"/>
                  <a:pt x="4490" y="1"/>
                  <a:pt x="3762" y="1"/>
                </a:cubicBezTo>
                <a:close/>
              </a:path>
            </a:pathLst>
          </a:custGeom>
          <a:solidFill>
            <a:srgbClr val="AADBEE">
              <a:alpha val="5446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74" name="Google Shape;355;p14"/>
          <p:cNvSpPr/>
          <p:nvPr/>
        </p:nvSpPr>
        <p:spPr>
          <a:xfrm rot="5400000" flipH="1">
            <a:off x="-6882355" y="-536792"/>
            <a:ext cx="10452698" cy="5849461"/>
          </a:xfrm>
          <a:custGeom>
            <a:avLst/>
            <a:ahLst/>
            <a:rect l="l" t="t" r="r" b="b"/>
            <a:pathLst>
              <a:path w="35267" h="21437" extrusionOk="0">
                <a:moveTo>
                  <a:pt x="9647" y="0"/>
                </a:moveTo>
                <a:cubicBezTo>
                  <a:pt x="9051" y="0"/>
                  <a:pt x="8458" y="50"/>
                  <a:pt x="7876" y="157"/>
                </a:cubicBezTo>
                <a:cubicBezTo>
                  <a:pt x="5114" y="681"/>
                  <a:pt x="2845" y="2609"/>
                  <a:pt x="2586" y="5187"/>
                </a:cubicBezTo>
                <a:cubicBezTo>
                  <a:pt x="2453" y="6344"/>
                  <a:pt x="3717" y="8423"/>
                  <a:pt x="3319" y="9529"/>
                </a:cubicBezTo>
                <a:cubicBezTo>
                  <a:pt x="2927" y="10635"/>
                  <a:pt x="1" y="14086"/>
                  <a:pt x="83" y="16696"/>
                </a:cubicBezTo>
                <a:cubicBezTo>
                  <a:pt x="159" y="19300"/>
                  <a:pt x="822" y="20090"/>
                  <a:pt x="1770" y="21436"/>
                </a:cubicBezTo>
                <a:lnTo>
                  <a:pt x="32682" y="21436"/>
                </a:lnTo>
                <a:cubicBezTo>
                  <a:pt x="33263" y="20090"/>
                  <a:pt x="33737" y="19009"/>
                  <a:pt x="33055" y="17246"/>
                </a:cubicBezTo>
                <a:cubicBezTo>
                  <a:pt x="32499" y="15849"/>
                  <a:pt x="34003" y="14693"/>
                  <a:pt x="34578" y="13378"/>
                </a:cubicBezTo>
                <a:cubicBezTo>
                  <a:pt x="35077" y="12215"/>
                  <a:pt x="35267" y="10825"/>
                  <a:pt x="35134" y="9529"/>
                </a:cubicBezTo>
                <a:cubicBezTo>
                  <a:pt x="34951" y="7823"/>
                  <a:pt x="34129" y="6085"/>
                  <a:pt x="32707" y="4821"/>
                </a:cubicBezTo>
                <a:cubicBezTo>
                  <a:pt x="30980" y="3333"/>
                  <a:pt x="28580" y="2711"/>
                  <a:pt x="26205" y="2711"/>
                </a:cubicBezTo>
                <a:cubicBezTo>
                  <a:pt x="25503" y="2711"/>
                  <a:pt x="24804" y="2766"/>
                  <a:pt x="24125" y="2868"/>
                </a:cubicBezTo>
                <a:cubicBezTo>
                  <a:pt x="23050" y="3027"/>
                  <a:pt x="22000" y="3286"/>
                  <a:pt x="20916" y="3286"/>
                </a:cubicBezTo>
                <a:cubicBezTo>
                  <a:pt x="20750" y="3286"/>
                  <a:pt x="20583" y="3280"/>
                  <a:pt x="20415" y="3266"/>
                </a:cubicBezTo>
                <a:cubicBezTo>
                  <a:pt x="18544" y="3108"/>
                  <a:pt x="16939" y="2078"/>
                  <a:pt x="15251" y="1313"/>
                </a:cubicBezTo>
                <a:cubicBezTo>
                  <a:pt x="13502" y="513"/>
                  <a:pt x="11559" y="0"/>
                  <a:pt x="9647" y="0"/>
                </a:cubicBezTo>
                <a:close/>
              </a:path>
            </a:pathLst>
          </a:custGeom>
          <a:solidFill>
            <a:srgbClr val="F5AD9A">
              <a:alpha val="3393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75" name="Google Shape;356;p14"/>
          <p:cNvSpPr txBox="1">
            <a:spLocks noGrp="1"/>
          </p:cNvSpPr>
          <p:nvPr>
            <p:ph type="title"/>
          </p:nvPr>
        </p:nvSpPr>
        <p:spPr>
          <a:xfrm>
            <a:off x="720000" y="540000"/>
            <a:ext cx="7704000" cy="477600"/>
          </a:xfrm>
          <a:prstGeom prst="rect"/>
        </p:spPr>
        <p:txBody>
          <a:bodyPr anchor="t" anchorCtr="0" bIns="91425" lIns="91425" rIns="91425" spcFirstLastPara="1" tIns="91425" wrap="square">
            <a:noAutofit/>
          </a:bodyPr>
          <a:lstStyle>
            <a:lvl1pPr lvl="0" rtl="0">
              <a:spcBef>
                <a:spcPts val="0"/>
              </a:spcBef>
              <a:spcAft>
                <a:spcPts val="0"/>
              </a:spcAft>
              <a:buSzPts val="2800"/>
              <a:buNone/>
            </a:lvl1pPr>
            <a:lvl2pPr lvl="1" rtl="0">
              <a:spcBef>
                <a:spcPts val="0"/>
              </a:spcBef>
              <a:spcAft>
                <a:spcPts val="0"/>
              </a:spcAft>
              <a:buSzPts val="2800"/>
              <a:buNone/>
              <a:defRPr>
                <a:latin typeface="Roboto"/>
                <a:ea typeface="Roboto"/>
                <a:cs typeface="Roboto"/>
                <a:sym typeface="Roboto"/>
              </a:defRPr>
            </a:lvl2pPr>
            <a:lvl3pPr lvl="2" rtl="0">
              <a:spcBef>
                <a:spcPts val="0"/>
              </a:spcBef>
              <a:spcAft>
                <a:spcPts val="0"/>
              </a:spcAft>
              <a:buSzPts val="2800"/>
              <a:buNone/>
              <a:defRPr>
                <a:latin typeface="Roboto"/>
                <a:ea typeface="Roboto"/>
                <a:cs typeface="Roboto"/>
                <a:sym typeface="Roboto"/>
              </a:defRPr>
            </a:lvl3pPr>
            <a:lvl4pPr lvl="3" rtl="0">
              <a:spcBef>
                <a:spcPts val="0"/>
              </a:spcBef>
              <a:spcAft>
                <a:spcPts val="0"/>
              </a:spcAft>
              <a:buSzPts val="2800"/>
              <a:buNone/>
              <a:defRPr>
                <a:latin typeface="Roboto"/>
                <a:ea typeface="Roboto"/>
                <a:cs typeface="Roboto"/>
                <a:sym typeface="Roboto"/>
              </a:defRPr>
            </a:lvl4pPr>
            <a:lvl5pPr lvl="4" rtl="0">
              <a:spcBef>
                <a:spcPts val="0"/>
              </a:spcBef>
              <a:spcAft>
                <a:spcPts val="0"/>
              </a:spcAft>
              <a:buSzPts val="2800"/>
              <a:buNone/>
              <a:defRPr>
                <a:latin typeface="Roboto"/>
                <a:ea typeface="Roboto"/>
                <a:cs typeface="Roboto"/>
                <a:sym typeface="Roboto"/>
              </a:defRPr>
            </a:lvl5pPr>
            <a:lvl6pPr lvl="5" rtl="0">
              <a:spcBef>
                <a:spcPts val="0"/>
              </a:spcBef>
              <a:spcAft>
                <a:spcPts val="0"/>
              </a:spcAft>
              <a:buSzPts val="2800"/>
              <a:buNone/>
              <a:defRPr>
                <a:latin typeface="Roboto"/>
                <a:ea typeface="Roboto"/>
                <a:cs typeface="Roboto"/>
                <a:sym typeface="Roboto"/>
              </a:defRPr>
            </a:lvl6pPr>
            <a:lvl7pPr lvl="6" rtl="0">
              <a:spcBef>
                <a:spcPts val="0"/>
              </a:spcBef>
              <a:spcAft>
                <a:spcPts val="0"/>
              </a:spcAft>
              <a:buSzPts val="2800"/>
              <a:buNone/>
              <a:defRPr>
                <a:latin typeface="Roboto"/>
                <a:ea typeface="Roboto"/>
                <a:cs typeface="Roboto"/>
                <a:sym typeface="Roboto"/>
              </a:defRPr>
            </a:lvl7pPr>
            <a:lvl8pPr lvl="7" rtl="0">
              <a:spcBef>
                <a:spcPts val="0"/>
              </a:spcBef>
              <a:spcAft>
                <a:spcPts val="0"/>
              </a:spcAft>
              <a:buSzPts val="2800"/>
              <a:buNone/>
              <a:defRPr>
                <a:latin typeface="Roboto"/>
                <a:ea typeface="Roboto"/>
                <a:cs typeface="Roboto"/>
                <a:sym typeface="Roboto"/>
              </a:defRPr>
            </a:lvl8pPr>
            <a:lvl9pPr lvl="8" rtl="0">
              <a:spcBef>
                <a:spcPts val="0"/>
              </a:spcBef>
              <a:spcAft>
                <a:spcPts val="0"/>
              </a:spcAft>
              <a:buSzPts val="2800"/>
              <a:buNone/>
              <a:defRPr>
                <a:latin typeface="Roboto"/>
                <a:ea typeface="Roboto"/>
                <a:cs typeface="Roboto"/>
                <a:sym typeface="Roboto"/>
              </a:defRPr>
            </a:lvl9pPr>
          </a:lstStyle>
          <a:p/>
        </p:txBody>
      </p:sp>
      <p:sp>
        <p:nvSpPr>
          <p:cNvPr id="1049076" name="Google Shape;357;p14"/>
          <p:cNvSpPr txBox="1">
            <a:spLocks noGrp="1"/>
          </p:cNvSpPr>
          <p:nvPr>
            <p:ph type="subTitle" idx="1"/>
          </p:nvPr>
        </p:nvSpPr>
        <p:spPr>
          <a:xfrm>
            <a:off x="724125" y="2343367"/>
            <a:ext cx="2316000" cy="698700"/>
          </a:xfrm>
          <a:prstGeom prst="rect"/>
        </p:spPr>
        <p:txBody>
          <a:bodyPr anchor="t" anchorCtr="0" bIns="91425" lIns="91425" rIns="91425" spcFirstLastPara="1" tIns="91425" wrap="square">
            <a:noAutofit/>
          </a:bodyPr>
          <a:lstStyle>
            <a:lvl1pPr algn="ctr" lvl="0" rtl="0">
              <a:lnSpc>
                <a:spcPct val="100000"/>
              </a:lnSpc>
              <a:spcBef>
                <a:spcPts val="0"/>
              </a:spcBef>
              <a:spcAft>
                <a:spcPts val="0"/>
              </a:spcAft>
              <a:buSzPts val="1400"/>
              <a:buNone/>
            </a:lvl1pPr>
            <a:lvl2pPr algn="ctr" lvl="1" rtl="0">
              <a:lnSpc>
                <a:spcPct val="100000"/>
              </a:lnSpc>
              <a:spcBef>
                <a:spcPts val="0"/>
              </a:spcBef>
              <a:spcAft>
                <a:spcPts val="0"/>
              </a:spcAft>
              <a:buSzPts val="2100"/>
              <a:buNone/>
              <a:defRPr sz="2100"/>
            </a:lvl2pPr>
            <a:lvl3pPr algn="ctr" lvl="2" rtl="0">
              <a:lnSpc>
                <a:spcPct val="100000"/>
              </a:lnSpc>
              <a:spcBef>
                <a:spcPts val="0"/>
              </a:spcBef>
              <a:spcAft>
                <a:spcPts val="0"/>
              </a:spcAft>
              <a:buSzPts val="2100"/>
              <a:buNone/>
              <a:defRPr sz="2100"/>
            </a:lvl3pPr>
            <a:lvl4pPr algn="ctr" lvl="3" rtl="0">
              <a:lnSpc>
                <a:spcPct val="100000"/>
              </a:lnSpc>
              <a:spcBef>
                <a:spcPts val="0"/>
              </a:spcBef>
              <a:spcAft>
                <a:spcPts val="0"/>
              </a:spcAft>
              <a:buSzPts val="2100"/>
              <a:buNone/>
              <a:defRPr sz="2100"/>
            </a:lvl4pPr>
            <a:lvl5pPr algn="ctr" lvl="4" rtl="0">
              <a:lnSpc>
                <a:spcPct val="100000"/>
              </a:lnSpc>
              <a:spcBef>
                <a:spcPts val="0"/>
              </a:spcBef>
              <a:spcAft>
                <a:spcPts val="0"/>
              </a:spcAft>
              <a:buSzPts val="2100"/>
              <a:buNone/>
              <a:defRPr sz="2100"/>
            </a:lvl5pPr>
            <a:lvl6pPr algn="ctr" lvl="5" rtl="0">
              <a:lnSpc>
                <a:spcPct val="100000"/>
              </a:lnSpc>
              <a:spcBef>
                <a:spcPts val="0"/>
              </a:spcBef>
              <a:spcAft>
                <a:spcPts val="0"/>
              </a:spcAft>
              <a:buSzPts val="2100"/>
              <a:buNone/>
              <a:defRPr sz="2100"/>
            </a:lvl6pPr>
            <a:lvl7pPr algn="ctr" lvl="6" rtl="0">
              <a:lnSpc>
                <a:spcPct val="100000"/>
              </a:lnSpc>
              <a:spcBef>
                <a:spcPts val="0"/>
              </a:spcBef>
              <a:spcAft>
                <a:spcPts val="0"/>
              </a:spcAft>
              <a:buSzPts val="2100"/>
              <a:buNone/>
              <a:defRPr sz="2100"/>
            </a:lvl7pPr>
            <a:lvl8pPr algn="ctr" lvl="7" rtl="0">
              <a:lnSpc>
                <a:spcPct val="100000"/>
              </a:lnSpc>
              <a:spcBef>
                <a:spcPts val="0"/>
              </a:spcBef>
              <a:spcAft>
                <a:spcPts val="0"/>
              </a:spcAft>
              <a:buSzPts val="2100"/>
              <a:buNone/>
              <a:defRPr sz="2100"/>
            </a:lvl8pPr>
            <a:lvl9pPr algn="ctr" lvl="8" rtl="0">
              <a:lnSpc>
                <a:spcPct val="100000"/>
              </a:lnSpc>
              <a:spcBef>
                <a:spcPts val="0"/>
              </a:spcBef>
              <a:spcAft>
                <a:spcPts val="0"/>
              </a:spcAft>
              <a:buSzPts val="2100"/>
              <a:buNone/>
              <a:defRPr sz="2100"/>
            </a:lvl9pPr>
          </a:lstStyle>
          <a:p/>
        </p:txBody>
      </p:sp>
      <p:sp>
        <p:nvSpPr>
          <p:cNvPr id="1049077" name="Google Shape;358;p14"/>
          <p:cNvSpPr txBox="1">
            <a:spLocks noGrp="1"/>
          </p:cNvSpPr>
          <p:nvPr>
            <p:ph type="title" idx="2"/>
          </p:nvPr>
        </p:nvSpPr>
        <p:spPr>
          <a:xfrm>
            <a:off x="724125" y="2116520"/>
            <a:ext cx="2316000" cy="243000"/>
          </a:xfrm>
          <a:prstGeom prst="rect"/>
        </p:spPr>
        <p:txBody>
          <a:bodyPr anchor="ctr" anchorCtr="0" bIns="91425" lIns="91425" rIns="91425" spcFirstLastPara="1" tIns="91425" wrap="square">
            <a:noAutofit/>
          </a:bodyPr>
          <a:lstStyle>
            <a:lvl1pPr lvl="0" rtl="0">
              <a:spcBef>
                <a:spcPts val="0"/>
              </a:spcBef>
              <a:spcAft>
                <a:spcPts val="0"/>
              </a:spcAft>
              <a:buSzPts val="1800"/>
              <a:buNone/>
              <a:defRPr sz="1800"/>
            </a:lvl1pPr>
            <a:lvl2pPr lvl="1" rtl="0">
              <a:spcBef>
                <a:spcPts val="0"/>
              </a:spcBef>
              <a:spcAft>
                <a:spcPts val="0"/>
              </a:spcAft>
              <a:buSzPts val="2800"/>
              <a:buFont typeface="Mukta"/>
              <a:buNone/>
              <a:defRPr>
                <a:latin typeface="Mukta"/>
                <a:ea typeface="Mukta"/>
                <a:cs typeface="Mukta"/>
                <a:sym typeface="Mukta"/>
              </a:defRPr>
            </a:lvl2pPr>
            <a:lvl3pPr lvl="2" rtl="0">
              <a:spcBef>
                <a:spcPts val="0"/>
              </a:spcBef>
              <a:spcAft>
                <a:spcPts val="0"/>
              </a:spcAft>
              <a:buSzPts val="2800"/>
              <a:buFont typeface="Mukta"/>
              <a:buNone/>
              <a:defRPr>
                <a:latin typeface="Mukta"/>
                <a:ea typeface="Mukta"/>
                <a:cs typeface="Mukta"/>
                <a:sym typeface="Mukta"/>
              </a:defRPr>
            </a:lvl3pPr>
            <a:lvl4pPr lvl="3" rtl="0">
              <a:spcBef>
                <a:spcPts val="0"/>
              </a:spcBef>
              <a:spcAft>
                <a:spcPts val="0"/>
              </a:spcAft>
              <a:buSzPts val="2800"/>
              <a:buFont typeface="Mukta"/>
              <a:buNone/>
              <a:defRPr>
                <a:latin typeface="Mukta"/>
                <a:ea typeface="Mukta"/>
                <a:cs typeface="Mukta"/>
                <a:sym typeface="Mukta"/>
              </a:defRPr>
            </a:lvl4pPr>
            <a:lvl5pPr lvl="4" rtl="0">
              <a:spcBef>
                <a:spcPts val="0"/>
              </a:spcBef>
              <a:spcAft>
                <a:spcPts val="0"/>
              </a:spcAft>
              <a:buSzPts val="2800"/>
              <a:buFont typeface="Mukta"/>
              <a:buNone/>
              <a:defRPr>
                <a:latin typeface="Mukta"/>
                <a:ea typeface="Mukta"/>
                <a:cs typeface="Mukta"/>
                <a:sym typeface="Mukta"/>
              </a:defRPr>
            </a:lvl5pPr>
            <a:lvl6pPr lvl="5" rtl="0">
              <a:spcBef>
                <a:spcPts val="0"/>
              </a:spcBef>
              <a:spcAft>
                <a:spcPts val="0"/>
              </a:spcAft>
              <a:buSzPts val="2800"/>
              <a:buFont typeface="Mukta"/>
              <a:buNone/>
              <a:defRPr>
                <a:latin typeface="Mukta"/>
                <a:ea typeface="Mukta"/>
                <a:cs typeface="Mukta"/>
                <a:sym typeface="Mukta"/>
              </a:defRPr>
            </a:lvl6pPr>
            <a:lvl7pPr lvl="6" rtl="0">
              <a:spcBef>
                <a:spcPts val="0"/>
              </a:spcBef>
              <a:spcAft>
                <a:spcPts val="0"/>
              </a:spcAft>
              <a:buSzPts val="2800"/>
              <a:buFont typeface="Mukta"/>
              <a:buNone/>
              <a:defRPr>
                <a:latin typeface="Mukta"/>
                <a:ea typeface="Mukta"/>
                <a:cs typeface="Mukta"/>
                <a:sym typeface="Mukta"/>
              </a:defRPr>
            </a:lvl7pPr>
            <a:lvl8pPr lvl="7" rtl="0">
              <a:spcBef>
                <a:spcPts val="0"/>
              </a:spcBef>
              <a:spcAft>
                <a:spcPts val="0"/>
              </a:spcAft>
              <a:buSzPts val="2800"/>
              <a:buFont typeface="Mukta"/>
              <a:buNone/>
              <a:defRPr>
                <a:latin typeface="Mukta"/>
                <a:ea typeface="Mukta"/>
                <a:cs typeface="Mukta"/>
                <a:sym typeface="Mukta"/>
              </a:defRPr>
            </a:lvl8pPr>
            <a:lvl9pPr lvl="8" rtl="0">
              <a:spcBef>
                <a:spcPts val="0"/>
              </a:spcBef>
              <a:spcAft>
                <a:spcPts val="0"/>
              </a:spcAft>
              <a:buSzPts val="2800"/>
              <a:buFont typeface="Mukta"/>
              <a:buNone/>
              <a:defRPr>
                <a:latin typeface="Mukta"/>
                <a:ea typeface="Mukta"/>
                <a:cs typeface="Mukta"/>
                <a:sym typeface="Mukta"/>
              </a:defRPr>
            </a:lvl9pPr>
          </a:lstStyle>
          <a:p/>
        </p:txBody>
      </p:sp>
      <p:sp>
        <p:nvSpPr>
          <p:cNvPr id="1049078" name="Google Shape;359;p14"/>
          <p:cNvSpPr txBox="1">
            <a:spLocks noGrp="1"/>
          </p:cNvSpPr>
          <p:nvPr>
            <p:ph type="title" idx="3" hasCustomPrompt="1"/>
          </p:nvPr>
        </p:nvSpPr>
        <p:spPr>
          <a:xfrm>
            <a:off x="724137" y="1540773"/>
            <a:ext cx="2316000" cy="439500"/>
          </a:xfrm>
          <a:prstGeom prst="rect"/>
        </p:spPr>
        <p:txBody>
          <a:bodyPr anchor="ctr" anchorCtr="0" bIns="91425" lIns="91425" rIns="91425" spcFirstLastPara="1" tIns="91425" wrap="square">
            <a:noAutofit/>
          </a:bodyPr>
          <a:lstStyle>
            <a:lvl1pPr algn="ctr" lvl="0" rtl="0">
              <a:spcBef>
                <a:spcPts val="0"/>
              </a:spcBef>
              <a:spcAft>
                <a:spcPts val="0"/>
              </a:spcAft>
              <a:buSzPts val="4800"/>
              <a:buNone/>
              <a:defRPr sz="4800"/>
            </a:lvl1pPr>
            <a:lvl2pPr algn="ctr" lvl="1" rtl="0">
              <a:spcBef>
                <a:spcPts val="0"/>
              </a:spcBef>
              <a:spcAft>
                <a:spcPts val="0"/>
              </a:spcAft>
              <a:buSzPts val="12000"/>
              <a:buFont typeface="Mukta"/>
              <a:buNone/>
              <a:defRPr sz="12000">
                <a:latin typeface="Mukta"/>
                <a:ea typeface="Mukta"/>
                <a:cs typeface="Mukta"/>
                <a:sym typeface="Mukta"/>
              </a:defRPr>
            </a:lvl2pPr>
            <a:lvl3pPr algn="ctr" lvl="2" rtl="0">
              <a:spcBef>
                <a:spcPts val="0"/>
              </a:spcBef>
              <a:spcAft>
                <a:spcPts val="0"/>
              </a:spcAft>
              <a:buSzPts val="12000"/>
              <a:buFont typeface="Mukta"/>
              <a:buNone/>
              <a:defRPr sz="12000">
                <a:latin typeface="Mukta"/>
                <a:ea typeface="Mukta"/>
                <a:cs typeface="Mukta"/>
                <a:sym typeface="Mukta"/>
              </a:defRPr>
            </a:lvl3pPr>
            <a:lvl4pPr algn="ctr" lvl="3" rtl="0">
              <a:spcBef>
                <a:spcPts val="0"/>
              </a:spcBef>
              <a:spcAft>
                <a:spcPts val="0"/>
              </a:spcAft>
              <a:buSzPts val="12000"/>
              <a:buFont typeface="Mukta"/>
              <a:buNone/>
              <a:defRPr sz="12000">
                <a:latin typeface="Mukta"/>
                <a:ea typeface="Mukta"/>
                <a:cs typeface="Mukta"/>
                <a:sym typeface="Mukta"/>
              </a:defRPr>
            </a:lvl4pPr>
            <a:lvl5pPr algn="ctr" lvl="4" rtl="0">
              <a:spcBef>
                <a:spcPts val="0"/>
              </a:spcBef>
              <a:spcAft>
                <a:spcPts val="0"/>
              </a:spcAft>
              <a:buSzPts val="12000"/>
              <a:buFont typeface="Mukta"/>
              <a:buNone/>
              <a:defRPr sz="12000">
                <a:latin typeface="Mukta"/>
                <a:ea typeface="Mukta"/>
                <a:cs typeface="Mukta"/>
                <a:sym typeface="Mukta"/>
              </a:defRPr>
            </a:lvl5pPr>
            <a:lvl6pPr algn="ctr" lvl="5" rtl="0">
              <a:spcBef>
                <a:spcPts val="0"/>
              </a:spcBef>
              <a:spcAft>
                <a:spcPts val="0"/>
              </a:spcAft>
              <a:buSzPts val="12000"/>
              <a:buFont typeface="Mukta"/>
              <a:buNone/>
              <a:defRPr sz="12000">
                <a:latin typeface="Mukta"/>
                <a:ea typeface="Mukta"/>
                <a:cs typeface="Mukta"/>
                <a:sym typeface="Mukta"/>
              </a:defRPr>
            </a:lvl6pPr>
            <a:lvl7pPr algn="ctr" lvl="6" rtl="0">
              <a:spcBef>
                <a:spcPts val="0"/>
              </a:spcBef>
              <a:spcAft>
                <a:spcPts val="0"/>
              </a:spcAft>
              <a:buSzPts val="12000"/>
              <a:buFont typeface="Mukta"/>
              <a:buNone/>
              <a:defRPr sz="12000">
                <a:latin typeface="Mukta"/>
                <a:ea typeface="Mukta"/>
                <a:cs typeface="Mukta"/>
                <a:sym typeface="Mukta"/>
              </a:defRPr>
            </a:lvl7pPr>
            <a:lvl8pPr algn="ctr" lvl="7" rtl="0">
              <a:spcBef>
                <a:spcPts val="0"/>
              </a:spcBef>
              <a:spcAft>
                <a:spcPts val="0"/>
              </a:spcAft>
              <a:buSzPts val="12000"/>
              <a:buFont typeface="Mukta"/>
              <a:buNone/>
              <a:defRPr sz="12000">
                <a:latin typeface="Mukta"/>
                <a:ea typeface="Mukta"/>
                <a:cs typeface="Mukta"/>
                <a:sym typeface="Mukta"/>
              </a:defRPr>
            </a:lvl8pPr>
            <a:lvl9pPr algn="ctr" lvl="8" rtl="0">
              <a:spcBef>
                <a:spcPts val="0"/>
              </a:spcBef>
              <a:spcAft>
                <a:spcPts val="0"/>
              </a:spcAft>
              <a:buSzPts val="12000"/>
              <a:buFont typeface="Mukta"/>
              <a:buNone/>
              <a:defRPr sz="12000">
                <a:latin typeface="Mukta"/>
                <a:ea typeface="Mukta"/>
                <a:cs typeface="Mukta"/>
                <a:sym typeface="Mukta"/>
              </a:defRPr>
            </a:lvl9pPr>
          </a:lstStyle>
          <a:p>
            <a:r>
              <a:t>xx%</a:t>
            </a:r>
          </a:p>
        </p:txBody>
      </p:sp>
      <p:sp>
        <p:nvSpPr>
          <p:cNvPr id="1049079" name="Google Shape;360;p14"/>
          <p:cNvSpPr txBox="1">
            <a:spLocks noGrp="1"/>
          </p:cNvSpPr>
          <p:nvPr>
            <p:ph type="subTitle" idx="4"/>
          </p:nvPr>
        </p:nvSpPr>
        <p:spPr>
          <a:xfrm>
            <a:off x="3413996" y="2343367"/>
            <a:ext cx="2316000" cy="698700"/>
          </a:xfrm>
          <a:prstGeom prst="rect"/>
        </p:spPr>
        <p:txBody>
          <a:bodyPr anchor="t" anchorCtr="0" bIns="91425" lIns="91425" rIns="91425" spcFirstLastPara="1" tIns="91425" wrap="square">
            <a:noAutofit/>
          </a:bodyPr>
          <a:lstStyle>
            <a:lvl1pPr algn="ctr" lvl="0" rtl="0">
              <a:lnSpc>
                <a:spcPct val="100000"/>
              </a:lnSpc>
              <a:spcBef>
                <a:spcPts val="0"/>
              </a:spcBef>
              <a:spcAft>
                <a:spcPts val="0"/>
              </a:spcAft>
              <a:buSzPts val="1400"/>
              <a:buNone/>
            </a:lvl1pPr>
            <a:lvl2pPr algn="ctr" lvl="1" rtl="0">
              <a:lnSpc>
                <a:spcPct val="100000"/>
              </a:lnSpc>
              <a:spcBef>
                <a:spcPts val="0"/>
              </a:spcBef>
              <a:spcAft>
                <a:spcPts val="0"/>
              </a:spcAft>
              <a:buSzPts val="2100"/>
              <a:buNone/>
              <a:defRPr sz="2100"/>
            </a:lvl2pPr>
            <a:lvl3pPr algn="ctr" lvl="2" rtl="0">
              <a:lnSpc>
                <a:spcPct val="100000"/>
              </a:lnSpc>
              <a:spcBef>
                <a:spcPts val="0"/>
              </a:spcBef>
              <a:spcAft>
                <a:spcPts val="0"/>
              </a:spcAft>
              <a:buSzPts val="2100"/>
              <a:buNone/>
              <a:defRPr sz="2100"/>
            </a:lvl3pPr>
            <a:lvl4pPr algn="ctr" lvl="3" rtl="0">
              <a:lnSpc>
                <a:spcPct val="100000"/>
              </a:lnSpc>
              <a:spcBef>
                <a:spcPts val="0"/>
              </a:spcBef>
              <a:spcAft>
                <a:spcPts val="0"/>
              </a:spcAft>
              <a:buSzPts val="2100"/>
              <a:buNone/>
              <a:defRPr sz="2100"/>
            </a:lvl4pPr>
            <a:lvl5pPr algn="ctr" lvl="4" rtl="0">
              <a:lnSpc>
                <a:spcPct val="100000"/>
              </a:lnSpc>
              <a:spcBef>
                <a:spcPts val="0"/>
              </a:spcBef>
              <a:spcAft>
                <a:spcPts val="0"/>
              </a:spcAft>
              <a:buSzPts val="2100"/>
              <a:buNone/>
              <a:defRPr sz="2100"/>
            </a:lvl5pPr>
            <a:lvl6pPr algn="ctr" lvl="5" rtl="0">
              <a:lnSpc>
                <a:spcPct val="100000"/>
              </a:lnSpc>
              <a:spcBef>
                <a:spcPts val="0"/>
              </a:spcBef>
              <a:spcAft>
                <a:spcPts val="0"/>
              </a:spcAft>
              <a:buSzPts val="2100"/>
              <a:buNone/>
              <a:defRPr sz="2100"/>
            </a:lvl6pPr>
            <a:lvl7pPr algn="ctr" lvl="6" rtl="0">
              <a:lnSpc>
                <a:spcPct val="100000"/>
              </a:lnSpc>
              <a:spcBef>
                <a:spcPts val="0"/>
              </a:spcBef>
              <a:spcAft>
                <a:spcPts val="0"/>
              </a:spcAft>
              <a:buSzPts val="2100"/>
              <a:buNone/>
              <a:defRPr sz="2100"/>
            </a:lvl7pPr>
            <a:lvl8pPr algn="ctr" lvl="7" rtl="0">
              <a:lnSpc>
                <a:spcPct val="100000"/>
              </a:lnSpc>
              <a:spcBef>
                <a:spcPts val="0"/>
              </a:spcBef>
              <a:spcAft>
                <a:spcPts val="0"/>
              </a:spcAft>
              <a:buSzPts val="2100"/>
              <a:buNone/>
              <a:defRPr sz="2100"/>
            </a:lvl8pPr>
            <a:lvl9pPr algn="ctr" lvl="8" rtl="0">
              <a:lnSpc>
                <a:spcPct val="100000"/>
              </a:lnSpc>
              <a:spcBef>
                <a:spcPts val="0"/>
              </a:spcBef>
              <a:spcAft>
                <a:spcPts val="0"/>
              </a:spcAft>
              <a:buSzPts val="2100"/>
              <a:buNone/>
              <a:defRPr sz="2100"/>
            </a:lvl9pPr>
          </a:lstStyle>
          <a:p/>
        </p:txBody>
      </p:sp>
      <p:sp>
        <p:nvSpPr>
          <p:cNvPr id="1049080" name="Google Shape;361;p14"/>
          <p:cNvSpPr txBox="1">
            <a:spLocks noGrp="1"/>
          </p:cNvSpPr>
          <p:nvPr>
            <p:ph type="title" idx="5"/>
          </p:nvPr>
        </p:nvSpPr>
        <p:spPr>
          <a:xfrm>
            <a:off x="3413999" y="2116520"/>
            <a:ext cx="2316000" cy="243000"/>
          </a:xfrm>
          <a:prstGeom prst="rect"/>
        </p:spPr>
        <p:txBody>
          <a:bodyPr anchor="ctr" anchorCtr="0" bIns="91425" lIns="91425" rIns="91425" spcFirstLastPara="1" tIns="91425" wrap="square">
            <a:noAutofit/>
          </a:bodyPr>
          <a:lstStyle>
            <a:lvl1pPr lvl="0" rtl="0">
              <a:spcBef>
                <a:spcPts val="0"/>
              </a:spcBef>
              <a:spcAft>
                <a:spcPts val="0"/>
              </a:spcAft>
              <a:buSzPts val="1800"/>
              <a:buNone/>
              <a:defRPr sz="1800"/>
            </a:lvl1pPr>
            <a:lvl2pPr lvl="1" rtl="0">
              <a:spcBef>
                <a:spcPts val="0"/>
              </a:spcBef>
              <a:spcAft>
                <a:spcPts val="0"/>
              </a:spcAft>
              <a:buSzPts val="2800"/>
              <a:buFont typeface="Mukta"/>
              <a:buNone/>
              <a:defRPr>
                <a:latin typeface="Mukta"/>
                <a:ea typeface="Mukta"/>
                <a:cs typeface="Mukta"/>
                <a:sym typeface="Mukta"/>
              </a:defRPr>
            </a:lvl2pPr>
            <a:lvl3pPr lvl="2" rtl="0">
              <a:spcBef>
                <a:spcPts val="0"/>
              </a:spcBef>
              <a:spcAft>
                <a:spcPts val="0"/>
              </a:spcAft>
              <a:buSzPts val="2800"/>
              <a:buFont typeface="Mukta"/>
              <a:buNone/>
              <a:defRPr>
                <a:latin typeface="Mukta"/>
                <a:ea typeface="Mukta"/>
                <a:cs typeface="Mukta"/>
                <a:sym typeface="Mukta"/>
              </a:defRPr>
            </a:lvl3pPr>
            <a:lvl4pPr lvl="3" rtl="0">
              <a:spcBef>
                <a:spcPts val="0"/>
              </a:spcBef>
              <a:spcAft>
                <a:spcPts val="0"/>
              </a:spcAft>
              <a:buSzPts val="2800"/>
              <a:buFont typeface="Mukta"/>
              <a:buNone/>
              <a:defRPr>
                <a:latin typeface="Mukta"/>
                <a:ea typeface="Mukta"/>
                <a:cs typeface="Mukta"/>
                <a:sym typeface="Mukta"/>
              </a:defRPr>
            </a:lvl4pPr>
            <a:lvl5pPr lvl="4" rtl="0">
              <a:spcBef>
                <a:spcPts val="0"/>
              </a:spcBef>
              <a:spcAft>
                <a:spcPts val="0"/>
              </a:spcAft>
              <a:buSzPts val="2800"/>
              <a:buFont typeface="Mukta"/>
              <a:buNone/>
              <a:defRPr>
                <a:latin typeface="Mukta"/>
                <a:ea typeface="Mukta"/>
                <a:cs typeface="Mukta"/>
                <a:sym typeface="Mukta"/>
              </a:defRPr>
            </a:lvl5pPr>
            <a:lvl6pPr lvl="5" rtl="0">
              <a:spcBef>
                <a:spcPts val="0"/>
              </a:spcBef>
              <a:spcAft>
                <a:spcPts val="0"/>
              </a:spcAft>
              <a:buSzPts val="2800"/>
              <a:buFont typeface="Mukta"/>
              <a:buNone/>
              <a:defRPr>
                <a:latin typeface="Mukta"/>
                <a:ea typeface="Mukta"/>
                <a:cs typeface="Mukta"/>
                <a:sym typeface="Mukta"/>
              </a:defRPr>
            </a:lvl6pPr>
            <a:lvl7pPr lvl="6" rtl="0">
              <a:spcBef>
                <a:spcPts val="0"/>
              </a:spcBef>
              <a:spcAft>
                <a:spcPts val="0"/>
              </a:spcAft>
              <a:buSzPts val="2800"/>
              <a:buFont typeface="Mukta"/>
              <a:buNone/>
              <a:defRPr>
                <a:latin typeface="Mukta"/>
                <a:ea typeface="Mukta"/>
                <a:cs typeface="Mukta"/>
                <a:sym typeface="Mukta"/>
              </a:defRPr>
            </a:lvl7pPr>
            <a:lvl8pPr lvl="7" rtl="0">
              <a:spcBef>
                <a:spcPts val="0"/>
              </a:spcBef>
              <a:spcAft>
                <a:spcPts val="0"/>
              </a:spcAft>
              <a:buSzPts val="2800"/>
              <a:buFont typeface="Mukta"/>
              <a:buNone/>
              <a:defRPr>
                <a:latin typeface="Mukta"/>
                <a:ea typeface="Mukta"/>
                <a:cs typeface="Mukta"/>
                <a:sym typeface="Mukta"/>
              </a:defRPr>
            </a:lvl8pPr>
            <a:lvl9pPr lvl="8" rtl="0">
              <a:spcBef>
                <a:spcPts val="0"/>
              </a:spcBef>
              <a:spcAft>
                <a:spcPts val="0"/>
              </a:spcAft>
              <a:buSzPts val="2800"/>
              <a:buFont typeface="Mukta"/>
              <a:buNone/>
              <a:defRPr>
                <a:latin typeface="Mukta"/>
                <a:ea typeface="Mukta"/>
                <a:cs typeface="Mukta"/>
                <a:sym typeface="Mukta"/>
              </a:defRPr>
            </a:lvl9pPr>
          </a:lstStyle>
          <a:p/>
        </p:txBody>
      </p:sp>
      <p:sp>
        <p:nvSpPr>
          <p:cNvPr id="1049081" name="Google Shape;362;p14"/>
          <p:cNvSpPr txBox="1">
            <a:spLocks noGrp="1"/>
          </p:cNvSpPr>
          <p:nvPr>
            <p:ph type="title" idx="6" hasCustomPrompt="1"/>
          </p:nvPr>
        </p:nvSpPr>
        <p:spPr>
          <a:xfrm>
            <a:off x="3414008" y="1540773"/>
            <a:ext cx="2316000" cy="439500"/>
          </a:xfrm>
          <a:prstGeom prst="rect"/>
        </p:spPr>
        <p:txBody>
          <a:bodyPr anchor="ctr" anchorCtr="0" bIns="91425" lIns="91425" rIns="91425" spcFirstLastPara="1" tIns="91425" wrap="square">
            <a:noAutofit/>
          </a:bodyPr>
          <a:lstStyle>
            <a:lvl1pPr algn="ctr" lvl="0" rtl="0">
              <a:spcBef>
                <a:spcPts val="0"/>
              </a:spcBef>
              <a:spcAft>
                <a:spcPts val="0"/>
              </a:spcAft>
              <a:buSzPts val="4800"/>
              <a:buNone/>
              <a:defRPr sz="4800"/>
            </a:lvl1pPr>
            <a:lvl2pPr algn="ctr" lvl="1" rtl="0">
              <a:spcBef>
                <a:spcPts val="0"/>
              </a:spcBef>
              <a:spcAft>
                <a:spcPts val="0"/>
              </a:spcAft>
              <a:buSzPts val="12000"/>
              <a:buFont typeface="Mukta"/>
              <a:buNone/>
              <a:defRPr sz="12000">
                <a:latin typeface="Mukta"/>
                <a:ea typeface="Mukta"/>
                <a:cs typeface="Mukta"/>
                <a:sym typeface="Mukta"/>
              </a:defRPr>
            </a:lvl2pPr>
            <a:lvl3pPr algn="ctr" lvl="2" rtl="0">
              <a:spcBef>
                <a:spcPts val="0"/>
              </a:spcBef>
              <a:spcAft>
                <a:spcPts val="0"/>
              </a:spcAft>
              <a:buSzPts val="12000"/>
              <a:buFont typeface="Mukta"/>
              <a:buNone/>
              <a:defRPr sz="12000">
                <a:latin typeface="Mukta"/>
                <a:ea typeface="Mukta"/>
                <a:cs typeface="Mukta"/>
                <a:sym typeface="Mukta"/>
              </a:defRPr>
            </a:lvl3pPr>
            <a:lvl4pPr algn="ctr" lvl="3" rtl="0">
              <a:spcBef>
                <a:spcPts val="0"/>
              </a:spcBef>
              <a:spcAft>
                <a:spcPts val="0"/>
              </a:spcAft>
              <a:buSzPts val="12000"/>
              <a:buFont typeface="Mukta"/>
              <a:buNone/>
              <a:defRPr sz="12000">
                <a:latin typeface="Mukta"/>
                <a:ea typeface="Mukta"/>
                <a:cs typeface="Mukta"/>
                <a:sym typeface="Mukta"/>
              </a:defRPr>
            </a:lvl4pPr>
            <a:lvl5pPr algn="ctr" lvl="4" rtl="0">
              <a:spcBef>
                <a:spcPts val="0"/>
              </a:spcBef>
              <a:spcAft>
                <a:spcPts val="0"/>
              </a:spcAft>
              <a:buSzPts val="12000"/>
              <a:buFont typeface="Mukta"/>
              <a:buNone/>
              <a:defRPr sz="12000">
                <a:latin typeface="Mukta"/>
                <a:ea typeface="Mukta"/>
                <a:cs typeface="Mukta"/>
                <a:sym typeface="Mukta"/>
              </a:defRPr>
            </a:lvl5pPr>
            <a:lvl6pPr algn="ctr" lvl="5" rtl="0">
              <a:spcBef>
                <a:spcPts val="0"/>
              </a:spcBef>
              <a:spcAft>
                <a:spcPts val="0"/>
              </a:spcAft>
              <a:buSzPts val="12000"/>
              <a:buFont typeface="Mukta"/>
              <a:buNone/>
              <a:defRPr sz="12000">
                <a:latin typeface="Mukta"/>
                <a:ea typeface="Mukta"/>
                <a:cs typeface="Mukta"/>
                <a:sym typeface="Mukta"/>
              </a:defRPr>
            </a:lvl6pPr>
            <a:lvl7pPr algn="ctr" lvl="6" rtl="0">
              <a:spcBef>
                <a:spcPts val="0"/>
              </a:spcBef>
              <a:spcAft>
                <a:spcPts val="0"/>
              </a:spcAft>
              <a:buSzPts val="12000"/>
              <a:buFont typeface="Mukta"/>
              <a:buNone/>
              <a:defRPr sz="12000">
                <a:latin typeface="Mukta"/>
                <a:ea typeface="Mukta"/>
                <a:cs typeface="Mukta"/>
                <a:sym typeface="Mukta"/>
              </a:defRPr>
            </a:lvl7pPr>
            <a:lvl8pPr algn="ctr" lvl="7" rtl="0">
              <a:spcBef>
                <a:spcPts val="0"/>
              </a:spcBef>
              <a:spcAft>
                <a:spcPts val="0"/>
              </a:spcAft>
              <a:buSzPts val="12000"/>
              <a:buFont typeface="Mukta"/>
              <a:buNone/>
              <a:defRPr sz="12000">
                <a:latin typeface="Mukta"/>
                <a:ea typeface="Mukta"/>
                <a:cs typeface="Mukta"/>
                <a:sym typeface="Mukta"/>
              </a:defRPr>
            </a:lvl8pPr>
            <a:lvl9pPr algn="ctr" lvl="8" rtl="0">
              <a:spcBef>
                <a:spcPts val="0"/>
              </a:spcBef>
              <a:spcAft>
                <a:spcPts val="0"/>
              </a:spcAft>
              <a:buSzPts val="12000"/>
              <a:buFont typeface="Mukta"/>
              <a:buNone/>
              <a:defRPr sz="12000">
                <a:latin typeface="Mukta"/>
                <a:ea typeface="Mukta"/>
                <a:cs typeface="Mukta"/>
                <a:sym typeface="Mukta"/>
              </a:defRPr>
            </a:lvl9pPr>
          </a:lstStyle>
          <a:p>
            <a:r>
              <a:t>xx%</a:t>
            </a:r>
          </a:p>
        </p:txBody>
      </p:sp>
      <p:sp>
        <p:nvSpPr>
          <p:cNvPr id="1049082" name="Google Shape;363;p14"/>
          <p:cNvSpPr txBox="1">
            <a:spLocks noGrp="1"/>
          </p:cNvSpPr>
          <p:nvPr>
            <p:ph type="subTitle" idx="7"/>
          </p:nvPr>
        </p:nvSpPr>
        <p:spPr>
          <a:xfrm>
            <a:off x="6103866" y="2343367"/>
            <a:ext cx="2316000" cy="698700"/>
          </a:xfrm>
          <a:prstGeom prst="rect"/>
        </p:spPr>
        <p:txBody>
          <a:bodyPr anchor="t" anchorCtr="0" bIns="91425" lIns="91425" rIns="91425" spcFirstLastPara="1" tIns="91425" wrap="square">
            <a:noAutofit/>
          </a:bodyPr>
          <a:lstStyle>
            <a:lvl1pPr algn="ctr" lvl="0" rtl="0">
              <a:lnSpc>
                <a:spcPct val="100000"/>
              </a:lnSpc>
              <a:spcBef>
                <a:spcPts val="0"/>
              </a:spcBef>
              <a:spcAft>
                <a:spcPts val="0"/>
              </a:spcAft>
              <a:buSzPts val="1400"/>
              <a:buNone/>
            </a:lvl1pPr>
            <a:lvl2pPr algn="ctr" lvl="1" rtl="0">
              <a:lnSpc>
                <a:spcPct val="100000"/>
              </a:lnSpc>
              <a:spcBef>
                <a:spcPts val="0"/>
              </a:spcBef>
              <a:spcAft>
                <a:spcPts val="0"/>
              </a:spcAft>
              <a:buSzPts val="2100"/>
              <a:buNone/>
              <a:defRPr sz="2100"/>
            </a:lvl2pPr>
            <a:lvl3pPr algn="ctr" lvl="2" rtl="0">
              <a:lnSpc>
                <a:spcPct val="100000"/>
              </a:lnSpc>
              <a:spcBef>
                <a:spcPts val="0"/>
              </a:spcBef>
              <a:spcAft>
                <a:spcPts val="0"/>
              </a:spcAft>
              <a:buSzPts val="2100"/>
              <a:buNone/>
              <a:defRPr sz="2100"/>
            </a:lvl3pPr>
            <a:lvl4pPr algn="ctr" lvl="3" rtl="0">
              <a:lnSpc>
                <a:spcPct val="100000"/>
              </a:lnSpc>
              <a:spcBef>
                <a:spcPts val="0"/>
              </a:spcBef>
              <a:spcAft>
                <a:spcPts val="0"/>
              </a:spcAft>
              <a:buSzPts val="2100"/>
              <a:buNone/>
              <a:defRPr sz="2100"/>
            </a:lvl4pPr>
            <a:lvl5pPr algn="ctr" lvl="4" rtl="0">
              <a:lnSpc>
                <a:spcPct val="100000"/>
              </a:lnSpc>
              <a:spcBef>
                <a:spcPts val="0"/>
              </a:spcBef>
              <a:spcAft>
                <a:spcPts val="0"/>
              </a:spcAft>
              <a:buSzPts val="2100"/>
              <a:buNone/>
              <a:defRPr sz="2100"/>
            </a:lvl5pPr>
            <a:lvl6pPr algn="ctr" lvl="5" rtl="0">
              <a:lnSpc>
                <a:spcPct val="100000"/>
              </a:lnSpc>
              <a:spcBef>
                <a:spcPts val="0"/>
              </a:spcBef>
              <a:spcAft>
                <a:spcPts val="0"/>
              </a:spcAft>
              <a:buSzPts val="2100"/>
              <a:buNone/>
              <a:defRPr sz="2100"/>
            </a:lvl6pPr>
            <a:lvl7pPr algn="ctr" lvl="6" rtl="0">
              <a:lnSpc>
                <a:spcPct val="100000"/>
              </a:lnSpc>
              <a:spcBef>
                <a:spcPts val="0"/>
              </a:spcBef>
              <a:spcAft>
                <a:spcPts val="0"/>
              </a:spcAft>
              <a:buSzPts val="2100"/>
              <a:buNone/>
              <a:defRPr sz="2100"/>
            </a:lvl7pPr>
            <a:lvl8pPr algn="ctr" lvl="7" rtl="0">
              <a:lnSpc>
                <a:spcPct val="100000"/>
              </a:lnSpc>
              <a:spcBef>
                <a:spcPts val="0"/>
              </a:spcBef>
              <a:spcAft>
                <a:spcPts val="0"/>
              </a:spcAft>
              <a:buSzPts val="2100"/>
              <a:buNone/>
              <a:defRPr sz="2100"/>
            </a:lvl8pPr>
            <a:lvl9pPr algn="ctr" lvl="8" rtl="0">
              <a:lnSpc>
                <a:spcPct val="100000"/>
              </a:lnSpc>
              <a:spcBef>
                <a:spcPts val="0"/>
              </a:spcBef>
              <a:spcAft>
                <a:spcPts val="0"/>
              </a:spcAft>
              <a:buSzPts val="2100"/>
              <a:buNone/>
              <a:defRPr sz="2100"/>
            </a:lvl9pPr>
          </a:lstStyle>
          <a:p/>
        </p:txBody>
      </p:sp>
      <p:sp>
        <p:nvSpPr>
          <p:cNvPr id="1049083" name="Google Shape;364;p14"/>
          <p:cNvSpPr txBox="1">
            <a:spLocks noGrp="1"/>
          </p:cNvSpPr>
          <p:nvPr>
            <p:ph type="title" idx="8"/>
          </p:nvPr>
        </p:nvSpPr>
        <p:spPr>
          <a:xfrm>
            <a:off x="6103872" y="2116520"/>
            <a:ext cx="2316000" cy="243000"/>
          </a:xfrm>
          <a:prstGeom prst="rect"/>
        </p:spPr>
        <p:txBody>
          <a:bodyPr anchor="ctr" anchorCtr="0" bIns="91425" lIns="91425" rIns="91425" spcFirstLastPara="1" tIns="91425" wrap="square">
            <a:noAutofit/>
          </a:bodyPr>
          <a:lstStyle>
            <a:lvl1pPr lvl="0" rtl="0">
              <a:spcBef>
                <a:spcPts val="0"/>
              </a:spcBef>
              <a:spcAft>
                <a:spcPts val="0"/>
              </a:spcAft>
              <a:buSzPts val="1800"/>
              <a:buNone/>
              <a:defRPr sz="1800"/>
            </a:lvl1pPr>
            <a:lvl2pPr lvl="1" rtl="0">
              <a:spcBef>
                <a:spcPts val="0"/>
              </a:spcBef>
              <a:spcAft>
                <a:spcPts val="0"/>
              </a:spcAft>
              <a:buSzPts val="2800"/>
              <a:buFont typeface="Mukta"/>
              <a:buNone/>
              <a:defRPr>
                <a:latin typeface="Mukta"/>
                <a:ea typeface="Mukta"/>
                <a:cs typeface="Mukta"/>
                <a:sym typeface="Mukta"/>
              </a:defRPr>
            </a:lvl2pPr>
            <a:lvl3pPr lvl="2" rtl="0">
              <a:spcBef>
                <a:spcPts val="0"/>
              </a:spcBef>
              <a:spcAft>
                <a:spcPts val="0"/>
              </a:spcAft>
              <a:buSzPts val="2800"/>
              <a:buFont typeface="Mukta"/>
              <a:buNone/>
              <a:defRPr>
                <a:latin typeface="Mukta"/>
                <a:ea typeface="Mukta"/>
                <a:cs typeface="Mukta"/>
                <a:sym typeface="Mukta"/>
              </a:defRPr>
            </a:lvl3pPr>
            <a:lvl4pPr lvl="3" rtl="0">
              <a:spcBef>
                <a:spcPts val="0"/>
              </a:spcBef>
              <a:spcAft>
                <a:spcPts val="0"/>
              </a:spcAft>
              <a:buSzPts val="2800"/>
              <a:buFont typeface="Mukta"/>
              <a:buNone/>
              <a:defRPr>
                <a:latin typeface="Mukta"/>
                <a:ea typeface="Mukta"/>
                <a:cs typeface="Mukta"/>
                <a:sym typeface="Mukta"/>
              </a:defRPr>
            </a:lvl4pPr>
            <a:lvl5pPr lvl="4" rtl="0">
              <a:spcBef>
                <a:spcPts val="0"/>
              </a:spcBef>
              <a:spcAft>
                <a:spcPts val="0"/>
              </a:spcAft>
              <a:buSzPts val="2800"/>
              <a:buFont typeface="Mukta"/>
              <a:buNone/>
              <a:defRPr>
                <a:latin typeface="Mukta"/>
                <a:ea typeface="Mukta"/>
                <a:cs typeface="Mukta"/>
                <a:sym typeface="Mukta"/>
              </a:defRPr>
            </a:lvl5pPr>
            <a:lvl6pPr lvl="5" rtl="0">
              <a:spcBef>
                <a:spcPts val="0"/>
              </a:spcBef>
              <a:spcAft>
                <a:spcPts val="0"/>
              </a:spcAft>
              <a:buSzPts val="2800"/>
              <a:buFont typeface="Mukta"/>
              <a:buNone/>
              <a:defRPr>
                <a:latin typeface="Mukta"/>
                <a:ea typeface="Mukta"/>
                <a:cs typeface="Mukta"/>
                <a:sym typeface="Mukta"/>
              </a:defRPr>
            </a:lvl6pPr>
            <a:lvl7pPr lvl="6" rtl="0">
              <a:spcBef>
                <a:spcPts val="0"/>
              </a:spcBef>
              <a:spcAft>
                <a:spcPts val="0"/>
              </a:spcAft>
              <a:buSzPts val="2800"/>
              <a:buFont typeface="Mukta"/>
              <a:buNone/>
              <a:defRPr>
                <a:latin typeface="Mukta"/>
                <a:ea typeface="Mukta"/>
                <a:cs typeface="Mukta"/>
                <a:sym typeface="Mukta"/>
              </a:defRPr>
            </a:lvl7pPr>
            <a:lvl8pPr lvl="7" rtl="0">
              <a:spcBef>
                <a:spcPts val="0"/>
              </a:spcBef>
              <a:spcAft>
                <a:spcPts val="0"/>
              </a:spcAft>
              <a:buSzPts val="2800"/>
              <a:buFont typeface="Mukta"/>
              <a:buNone/>
              <a:defRPr>
                <a:latin typeface="Mukta"/>
                <a:ea typeface="Mukta"/>
                <a:cs typeface="Mukta"/>
                <a:sym typeface="Mukta"/>
              </a:defRPr>
            </a:lvl8pPr>
            <a:lvl9pPr lvl="8" rtl="0">
              <a:spcBef>
                <a:spcPts val="0"/>
              </a:spcBef>
              <a:spcAft>
                <a:spcPts val="0"/>
              </a:spcAft>
              <a:buSzPts val="2800"/>
              <a:buFont typeface="Mukta"/>
              <a:buNone/>
              <a:defRPr>
                <a:latin typeface="Mukta"/>
                <a:ea typeface="Mukta"/>
                <a:cs typeface="Mukta"/>
                <a:sym typeface="Mukta"/>
              </a:defRPr>
            </a:lvl9pPr>
          </a:lstStyle>
          <a:p/>
        </p:txBody>
      </p:sp>
      <p:sp>
        <p:nvSpPr>
          <p:cNvPr id="1049084" name="Google Shape;365;p14"/>
          <p:cNvSpPr txBox="1">
            <a:spLocks noGrp="1"/>
          </p:cNvSpPr>
          <p:nvPr>
            <p:ph type="title" idx="9" hasCustomPrompt="1"/>
          </p:nvPr>
        </p:nvSpPr>
        <p:spPr>
          <a:xfrm>
            <a:off x="6103879" y="1540773"/>
            <a:ext cx="2316000" cy="439500"/>
          </a:xfrm>
          <a:prstGeom prst="rect"/>
        </p:spPr>
        <p:txBody>
          <a:bodyPr anchor="ctr" anchorCtr="0" bIns="91425" lIns="91425" rIns="91425" spcFirstLastPara="1" tIns="91425" wrap="square">
            <a:noAutofit/>
          </a:bodyPr>
          <a:lstStyle>
            <a:lvl1pPr algn="ctr" lvl="0" rtl="0">
              <a:spcBef>
                <a:spcPts val="0"/>
              </a:spcBef>
              <a:spcAft>
                <a:spcPts val="0"/>
              </a:spcAft>
              <a:buSzPts val="4800"/>
              <a:buNone/>
              <a:defRPr sz="4800"/>
            </a:lvl1pPr>
            <a:lvl2pPr algn="ctr" lvl="1" rtl="0">
              <a:spcBef>
                <a:spcPts val="0"/>
              </a:spcBef>
              <a:spcAft>
                <a:spcPts val="0"/>
              </a:spcAft>
              <a:buSzPts val="12000"/>
              <a:buFont typeface="Mukta"/>
              <a:buNone/>
              <a:defRPr sz="12000">
                <a:latin typeface="Mukta"/>
                <a:ea typeface="Mukta"/>
                <a:cs typeface="Mukta"/>
                <a:sym typeface="Mukta"/>
              </a:defRPr>
            </a:lvl2pPr>
            <a:lvl3pPr algn="ctr" lvl="2" rtl="0">
              <a:spcBef>
                <a:spcPts val="0"/>
              </a:spcBef>
              <a:spcAft>
                <a:spcPts val="0"/>
              </a:spcAft>
              <a:buSzPts val="12000"/>
              <a:buFont typeface="Mukta"/>
              <a:buNone/>
              <a:defRPr sz="12000">
                <a:latin typeface="Mukta"/>
                <a:ea typeface="Mukta"/>
                <a:cs typeface="Mukta"/>
                <a:sym typeface="Mukta"/>
              </a:defRPr>
            </a:lvl3pPr>
            <a:lvl4pPr algn="ctr" lvl="3" rtl="0">
              <a:spcBef>
                <a:spcPts val="0"/>
              </a:spcBef>
              <a:spcAft>
                <a:spcPts val="0"/>
              </a:spcAft>
              <a:buSzPts val="12000"/>
              <a:buFont typeface="Mukta"/>
              <a:buNone/>
              <a:defRPr sz="12000">
                <a:latin typeface="Mukta"/>
                <a:ea typeface="Mukta"/>
                <a:cs typeface="Mukta"/>
                <a:sym typeface="Mukta"/>
              </a:defRPr>
            </a:lvl4pPr>
            <a:lvl5pPr algn="ctr" lvl="4" rtl="0">
              <a:spcBef>
                <a:spcPts val="0"/>
              </a:spcBef>
              <a:spcAft>
                <a:spcPts val="0"/>
              </a:spcAft>
              <a:buSzPts val="12000"/>
              <a:buFont typeface="Mukta"/>
              <a:buNone/>
              <a:defRPr sz="12000">
                <a:latin typeface="Mukta"/>
                <a:ea typeface="Mukta"/>
                <a:cs typeface="Mukta"/>
                <a:sym typeface="Mukta"/>
              </a:defRPr>
            </a:lvl5pPr>
            <a:lvl6pPr algn="ctr" lvl="5" rtl="0">
              <a:spcBef>
                <a:spcPts val="0"/>
              </a:spcBef>
              <a:spcAft>
                <a:spcPts val="0"/>
              </a:spcAft>
              <a:buSzPts val="12000"/>
              <a:buFont typeface="Mukta"/>
              <a:buNone/>
              <a:defRPr sz="12000">
                <a:latin typeface="Mukta"/>
                <a:ea typeface="Mukta"/>
                <a:cs typeface="Mukta"/>
                <a:sym typeface="Mukta"/>
              </a:defRPr>
            </a:lvl6pPr>
            <a:lvl7pPr algn="ctr" lvl="6" rtl="0">
              <a:spcBef>
                <a:spcPts val="0"/>
              </a:spcBef>
              <a:spcAft>
                <a:spcPts val="0"/>
              </a:spcAft>
              <a:buSzPts val="12000"/>
              <a:buFont typeface="Mukta"/>
              <a:buNone/>
              <a:defRPr sz="12000">
                <a:latin typeface="Mukta"/>
                <a:ea typeface="Mukta"/>
                <a:cs typeface="Mukta"/>
                <a:sym typeface="Mukta"/>
              </a:defRPr>
            </a:lvl7pPr>
            <a:lvl8pPr algn="ctr" lvl="7" rtl="0">
              <a:spcBef>
                <a:spcPts val="0"/>
              </a:spcBef>
              <a:spcAft>
                <a:spcPts val="0"/>
              </a:spcAft>
              <a:buSzPts val="12000"/>
              <a:buFont typeface="Mukta"/>
              <a:buNone/>
              <a:defRPr sz="12000">
                <a:latin typeface="Mukta"/>
                <a:ea typeface="Mukta"/>
                <a:cs typeface="Mukta"/>
                <a:sym typeface="Mukta"/>
              </a:defRPr>
            </a:lvl8pPr>
            <a:lvl9pPr algn="ctr" lvl="8" rtl="0">
              <a:spcBef>
                <a:spcPts val="0"/>
              </a:spcBef>
              <a:spcAft>
                <a:spcPts val="0"/>
              </a:spcAft>
              <a:buSzPts val="12000"/>
              <a:buFont typeface="Mukta"/>
              <a:buNone/>
              <a:defRPr sz="12000">
                <a:latin typeface="Mukta"/>
                <a:ea typeface="Mukta"/>
                <a:cs typeface="Mukta"/>
                <a:sym typeface="Mukta"/>
              </a:defRPr>
            </a:lvl9pPr>
          </a:lstStyle>
          <a:p>
            <a:r>
              <a:t>xx%</a:t>
            </a:r>
          </a:p>
        </p:txBody>
      </p:sp>
      <p:sp>
        <p:nvSpPr>
          <p:cNvPr id="1049085" name="Google Shape;366;p14"/>
          <p:cNvSpPr txBox="1">
            <a:spLocks noGrp="1"/>
          </p:cNvSpPr>
          <p:nvPr>
            <p:ph type="subTitle" idx="13"/>
          </p:nvPr>
        </p:nvSpPr>
        <p:spPr>
          <a:xfrm>
            <a:off x="724125" y="3904708"/>
            <a:ext cx="2316000" cy="698700"/>
          </a:xfrm>
          <a:prstGeom prst="rect"/>
        </p:spPr>
        <p:txBody>
          <a:bodyPr anchor="t" anchorCtr="0" bIns="91425" lIns="91425" rIns="91425" spcFirstLastPara="1" tIns="91425" wrap="square">
            <a:noAutofit/>
          </a:bodyPr>
          <a:lstStyle>
            <a:lvl1pPr algn="ctr" lvl="0" rtl="0">
              <a:lnSpc>
                <a:spcPct val="100000"/>
              </a:lnSpc>
              <a:spcBef>
                <a:spcPts val="0"/>
              </a:spcBef>
              <a:spcAft>
                <a:spcPts val="0"/>
              </a:spcAft>
              <a:buSzPts val="1400"/>
              <a:buNone/>
            </a:lvl1pPr>
            <a:lvl2pPr algn="ctr" lvl="1" rtl="0">
              <a:lnSpc>
                <a:spcPct val="100000"/>
              </a:lnSpc>
              <a:spcBef>
                <a:spcPts val="0"/>
              </a:spcBef>
              <a:spcAft>
                <a:spcPts val="0"/>
              </a:spcAft>
              <a:buSzPts val="2100"/>
              <a:buNone/>
              <a:defRPr sz="2100"/>
            </a:lvl2pPr>
            <a:lvl3pPr algn="ctr" lvl="2" rtl="0">
              <a:lnSpc>
                <a:spcPct val="100000"/>
              </a:lnSpc>
              <a:spcBef>
                <a:spcPts val="0"/>
              </a:spcBef>
              <a:spcAft>
                <a:spcPts val="0"/>
              </a:spcAft>
              <a:buSzPts val="2100"/>
              <a:buNone/>
              <a:defRPr sz="2100"/>
            </a:lvl3pPr>
            <a:lvl4pPr algn="ctr" lvl="3" rtl="0">
              <a:lnSpc>
                <a:spcPct val="100000"/>
              </a:lnSpc>
              <a:spcBef>
                <a:spcPts val="0"/>
              </a:spcBef>
              <a:spcAft>
                <a:spcPts val="0"/>
              </a:spcAft>
              <a:buSzPts val="2100"/>
              <a:buNone/>
              <a:defRPr sz="2100"/>
            </a:lvl4pPr>
            <a:lvl5pPr algn="ctr" lvl="4" rtl="0">
              <a:lnSpc>
                <a:spcPct val="100000"/>
              </a:lnSpc>
              <a:spcBef>
                <a:spcPts val="0"/>
              </a:spcBef>
              <a:spcAft>
                <a:spcPts val="0"/>
              </a:spcAft>
              <a:buSzPts val="2100"/>
              <a:buNone/>
              <a:defRPr sz="2100"/>
            </a:lvl5pPr>
            <a:lvl6pPr algn="ctr" lvl="5" rtl="0">
              <a:lnSpc>
                <a:spcPct val="100000"/>
              </a:lnSpc>
              <a:spcBef>
                <a:spcPts val="0"/>
              </a:spcBef>
              <a:spcAft>
                <a:spcPts val="0"/>
              </a:spcAft>
              <a:buSzPts val="2100"/>
              <a:buNone/>
              <a:defRPr sz="2100"/>
            </a:lvl6pPr>
            <a:lvl7pPr algn="ctr" lvl="6" rtl="0">
              <a:lnSpc>
                <a:spcPct val="100000"/>
              </a:lnSpc>
              <a:spcBef>
                <a:spcPts val="0"/>
              </a:spcBef>
              <a:spcAft>
                <a:spcPts val="0"/>
              </a:spcAft>
              <a:buSzPts val="2100"/>
              <a:buNone/>
              <a:defRPr sz="2100"/>
            </a:lvl7pPr>
            <a:lvl8pPr algn="ctr" lvl="7" rtl="0">
              <a:lnSpc>
                <a:spcPct val="100000"/>
              </a:lnSpc>
              <a:spcBef>
                <a:spcPts val="0"/>
              </a:spcBef>
              <a:spcAft>
                <a:spcPts val="0"/>
              </a:spcAft>
              <a:buSzPts val="2100"/>
              <a:buNone/>
              <a:defRPr sz="2100"/>
            </a:lvl8pPr>
            <a:lvl9pPr algn="ctr" lvl="8" rtl="0">
              <a:lnSpc>
                <a:spcPct val="100000"/>
              </a:lnSpc>
              <a:spcBef>
                <a:spcPts val="0"/>
              </a:spcBef>
              <a:spcAft>
                <a:spcPts val="0"/>
              </a:spcAft>
              <a:buSzPts val="2100"/>
              <a:buNone/>
              <a:defRPr sz="2100"/>
            </a:lvl9pPr>
          </a:lstStyle>
          <a:p/>
        </p:txBody>
      </p:sp>
      <p:sp>
        <p:nvSpPr>
          <p:cNvPr id="1049086" name="Google Shape;367;p14"/>
          <p:cNvSpPr txBox="1">
            <a:spLocks noGrp="1"/>
          </p:cNvSpPr>
          <p:nvPr>
            <p:ph type="title" idx="14"/>
          </p:nvPr>
        </p:nvSpPr>
        <p:spPr>
          <a:xfrm>
            <a:off x="724125" y="3677861"/>
            <a:ext cx="2316000" cy="243000"/>
          </a:xfrm>
          <a:prstGeom prst="rect"/>
        </p:spPr>
        <p:txBody>
          <a:bodyPr anchor="ctr" anchorCtr="0" bIns="91425" lIns="91425" rIns="91425" spcFirstLastPara="1" tIns="91425" wrap="square">
            <a:noAutofit/>
          </a:bodyPr>
          <a:lstStyle>
            <a:lvl1pPr lvl="0" rtl="0">
              <a:spcBef>
                <a:spcPts val="0"/>
              </a:spcBef>
              <a:spcAft>
                <a:spcPts val="0"/>
              </a:spcAft>
              <a:buSzPts val="1800"/>
              <a:buNone/>
              <a:defRPr sz="1800"/>
            </a:lvl1pPr>
            <a:lvl2pPr lvl="1" rtl="0">
              <a:spcBef>
                <a:spcPts val="0"/>
              </a:spcBef>
              <a:spcAft>
                <a:spcPts val="0"/>
              </a:spcAft>
              <a:buSzPts val="2800"/>
              <a:buFont typeface="Mukta"/>
              <a:buNone/>
              <a:defRPr>
                <a:latin typeface="Mukta"/>
                <a:ea typeface="Mukta"/>
                <a:cs typeface="Mukta"/>
                <a:sym typeface="Mukta"/>
              </a:defRPr>
            </a:lvl2pPr>
            <a:lvl3pPr lvl="2" rtl="0">
              <a:spcBef>
                <a:spcPts val="0"/>
              </a:spcBef>
              <a:spcAft>
                <a:spcPts val="0"/>
              </a:spcAft>
              <a:buSzPts val="2800"/>
              <a:buFont typeface="Mukta"/>
              <a:buNone/>
              <a:defRPr>
                <a:latin typeface="Mukta"/>
                <a:ea typeface="Mukta"/>
                <a:cs typeface="Mukta"/>
                <a:sym typeface="Mukta"/>
              </a:defRPr>
            </a:lvl3pPr>
            <a:lvl4pPr lvl="3" rtl="0">
              <a:spcBef>
                <a:spcPts val="0"/>
              </a:spcBef>
              <a:spcAft>
                <a:spcPts val="0"/>
              </a:spcAft>
              <a:buSzPts val="2800"/>
              <a:buFont typeface="Mukta"/>
              <a:buNone/>
              <a:defRPr>
                <a:latin typeface="Mukta"/>
                <a:ea typeface="Mukta"/>
                <a:cs typeface="Mukta"/>
                <a:sym typeface="Mukta"/>
              </a:defRPr>
            </a:lvl4pPr>
            <a:lvl5pPr lvl="4" rtl="0">
              <a:spcBef>
                <a:spcPts val="0"/>
              </a:spcBef>
              <a:spcAft>
                <a:spcPts val="0"/>
              </a:spcAft>
              <a:buSzPts val="2800"/>
              <a:buFont typeface="Mukta"/>
              <a:buNone/>
              <a:defRPr>
                <a:latin typeface="Mukta"/>
                <a:ea typeface="Mukta"/>
                <a:cs typeface="Mukta"/>
                <a:sym typeface="Mukta"/>
              </a:defRPr>
            </a:lvl5pPr>
            <a:lvl6pPr lvl="5" rtl="0">
              <a:spcBef>
                <a:spcPts val="0"/>
              </a:spcBef>
              <a:spcAft>
                <a:spcPts val="0"/>
              </a:spcAft>
              <a:buSzPts val="2800"/>
              <a:buFont typeface="Mukta"/>
              <a:buNone/>
              <a:defRPr>
                <a:latin typeface="Mukta"/>
                <a:ea typeface="Mukta"/>
                <a:cs typeface="Mukta"/>
                <a:sym typeface="Mukta"/>
              </a:defRPr>
            </a:lvl6pPr>
            <a:lvl7pPr lvl="6" rtl="0">
              <a:spcBef>
                <a:spcPts val="0"/>
              </a:spcBef>
              <a:spcAft>
                <a:spcPts val="0"/>
              </a:spcAft>
              <a:buSzPts val="2800"/>
              <a:buFont typeface="Mukta"/>
              <a:buNone/>
              <a:defRPr>
                <a:latin typeface="Mukta"/>
                <a:ea typeface="Mukta"/>
                <a:cs typeface="Mukta"/>
                <a:sym typeface="Mukta"/>
              </a:defRPr>
            </a:lvl7pPr>
            <a:lvl8pPr lvl="7" rtl="0">
              <a:spcBef>
                <a:spcPts val="0"/>
              </a:spcBef>
              <a:spcAft>
                <a:spcPts val="0"/>
              </a:spcAft>
              <a:buSzPts val="2800"/>
              <a:buFont typeface="Mukta"/>
              <a:buNone/>
              <a:defRPr>
                <a:latin typeface="Mukta"/>
                <a:ea typeface="Mukta"/>
                <a:cs typeface="Mukta"/>
                <a:sym typeface="Mukta"/>
              </a:defRPr>
            </a:lvl8pPr>
            <a:lvl9pPr lvl="8" rtl="0">
              <a:spcBef>
                <a:spcPts val="0"/>
              </a:spcBef>
              <a:spcAft>
                <a:spcPts val="0"/>
              </a:spcAft>
              <a:buSzPts val="2800"/>
              <a:buFont typeface="Mukta"/>
              <a:buNone/>
              <a:defRPr>
                <a:latin typeface="Mukta"/>
                <a:ea typeface="Mukta"/>
                <a:cs typeface="Mukta"/>
                <a:sym typeface="Mukta"/>
              </a:defRPr>
            </a:lvl9pPr>
          </a:lstStyle>
          <a:p/>
        </p:txBody>
      </p:sp>
      <p:sp>
        <p:nvSpPr>
          <p:cNvPr id="1049087" name="Google Shape;368;p14"/>
          <p:cNvSpPr txBox="1">
            <a:spLocks noGrp="1"/>
          </p:cNvSpPr>
          <p:nvPr>
            <p:ph type="title" idx="15" hasCustomPrompt="1"/>
          </p:nvPr>
        </p:nvSpPr>
        <p:spPr>
          <a:xfrm>
            <a:off x="724137" y="3102114"/>
            <a:ext cx="2316000" cy="439500"/>
          </a:xfrm>
          <a:prstGeom prst="rect"/>
        </p:spPr>
        <p:txBody>
          <a:bodyPr anchor="ctr" anchorCtr="0" bIns="91425" lIns="91425" rIns="91425" spcFirstLastPara="1" tIns="91425" wrap="square">
            <a:noAutofit/>
          </a:bodyPr>
          <a:lstStyle>
            <a:lvl1pPr algn="ctr" lvl="0" rtl="0">
              <a:spcBef>
                <a:spcPts val="0"/>
              </a:spcBef>
              <a:spcAft>
                <a:spcPts val="0"/>
              </a:spcAft>
              <a:buSzPts val="4800"/>
              <a:buNone/>
              <a:defRPr sz="4800"/>
            </a:lvl1pPr>
            <a:lvl2pPr algn="ctr" lvl="1" rtl="0">
              <a:spcBef>
                <a:spcPts val="0"/>
              </a:spcBef>
              <a:spcAft>
                <a:spcPts val="0"/>
              </a:spcAft>
              <a:buSzPts val="12000"/>
              <a:buFont typeface="Mukta"/>
              <a:buNone/>
              <a:defRPr sz="12000">
                <a:latin typeface="Mukta"/>
                <a:ea typeface="Mukta"/>
                <a:cs typeface="Mukta"/>
                <a:sym typeface="Mukta"/>
              </a:defRPr>
            </a:lvl2pPr>
            <a:lvl3pPr algn="ctr" lvl="2" rtl="0">
              <a:spcBef>
                <a:spcPts val="0"/>
              </a:spcBef>
              <a:spcAft>
                <a:spcPts val="0"/>
              </a:spcAft>
              <a:buSzPts val="12000"/>
              <a:buFont typeface="Mukta"/>
              <a:buNone/>
              <a:defRPr sz="12000">
                <a:latin typeface="Mukta"/>
                <a:ea typeface="Mukta"/>
                <a:cs typeface="Mukta"/>
                <a:sym typeface="Mukta"/>
              </a:defRPr>
            </a:lvl3pPr>
            <a:lvl4pPr algn="ctr" lvl="3" rtl="0">
              <a:spcBef>
                <a:spcPts val="0"/>
              </a:spcBef>
              <a:spcAft>
                <a:spcPts val="0"/>
              </a:spcAft>
              <a:buSzPts val="12000"/>
              <a:buFont typeface="Mukta"/>
              <a:buNone/>
              <a:defRPr sz="12000">
                <a:latin typeface="Mukta"/>
                <a:ea typeface="Mukta"/>
                <a:cs typeface="Mukta"/>
                <a:sym typeface="Mukta"/>
              </a:defRPr>
            </a:lvl4pPr>
            <a:lvl5pPr algn="ctr" lvl="4" rtl="0">
              <a:spcBef>
                <a:spcPts val="0"/>
              </a:spcBef>
              <a:spcAft>
                <a:spcPts val="0"/>
              </a:spcAft>
              <a:buSzPts val="12000"/>
              <a:buFont typeface="Mukta"/>
              <a:buNone/>
              <a:defRPr sz="12000">
                <a:latin typeface="Mukta"/>
                <a:ea typeface="Mukta"/>
                <a:cs typeface="Mukta"/>
                <a:sym typeface="Mukta"/>
              </a:defRPr>
            </a:lvl5pPr>
            <a:lvl6pPr algn="ctr" lvl="5" rtl="0">
              <a:spcBef>
                <a:spcPts val="0"/>
              </a:spcBef>
              <a:spcAft>
                <a:spcPts val="0"/>
              </a:spcAft>
              <a:buSzPts val="12000"/>
              <a:buFont typeface="Mukta"/>
              <a:buNone/>
              <a:defRPr sz="12000">
                <a:latin typeface="Mukta"/>
                <a:ea typeface="Mukta"/>
                <a:cs typeface="Mukta"/>
                <a:sym typeface="Mukta"/>
              </a:defRPr>
            </a:lvl6pPr>
            <a:lvl7pPr algn="ctr" lvl="6" rtl="0">
              <a:spcBef>
                <a:spcPts val="0"/>
              </a:spcBef>
              <a:spcAft>
                <a:spcPts val="0"/>
              </a:spcAft>
              <a:buSzPts val="12000"/>
              <a:buFont typeface="Mukta"/>
              <a:buNone/>
              <a:defRPr sz="12000">
                <a:latin typeface="Mukta"/>
                <a:ea typeface="Mukta"/>
                <a:cs typeface="Mukta"/>
                <a:sym typeface="Mukta"/>
              </a:defRPr>
            </a:lvl7pPr>
            <a:lvl8pPr algn="ctr" lvl="7" rtl="0">
              <a:spcBef>
                <a:spcPts val="0"/>
              </a:spcBef>
              <a:spcAft>
                <a:spcPts val="0"/>
              </a:spcAft>
              <a:buSzPts val="12000"/>
              <a:buFont typeface="Mukta"/>
              <a:buNone/>
              <a:defRPr sz="12000">
                <a:latin typeface="Mukta"/>
                <a:ea typeface="Mukta"/>
                <a:cs typeface="Mukta"/>
                <a:sym typeface="Mukta"/>
              </a:defRPr>
            </a:lvl8pPr>
            <a:lvl9pPr algn="ctr" lvl="8" rtl="0">
              <a:spcBef>
                <a:spcPts val="0"/>
              </a:spcBef>
              <a:spcAft>
                <a:spcPts val="0"/>
              </a:spcAft>
              <a:buSzPts val="12000"/>
              <a:buFont typeface="Mukta"/>
              <a:buNone/>
              <a:defRPr sz="12000">
                <a:latin typeface="Mukta"/>
                <a:ea typeface="Mukta"/>
                <a:cs typeface="Mukta"/>
                <a:sym typeface="Mukta"/>
              </a:defRPr>
            </a:lvl9pPr>
          </a:lstStyle>
          <a:p>
            <a:r>
              <a:t>xx%</a:t>
            </a:r>
          </a:p>
        </p:txBody>
      </p:sp>
      <p:sp>
        <p:nvSpPr>
          <p:cNvPr id="1049088" name="Google Shape;369;p14"/>
          <p:cNvSpPr txBox="1">
            <a:spLocks noGrp="1"/>
          </p:cNvSpPr>
          <p:nvPr>
            <p:ph type="subTitle" idx="16"/>
          </p:nvPr>
        </p:nvSpPr>
        <p:spPr>
          <a:xfrm>
            <a:off x="3413996" y="3904708"/>
            <a:ext cx="2316000" cy="698700"/>
          </a:xfrm>
          <a:prstGeom prst="rect"/>
        </p:spPr>
        <p:txBody>
          <a:bodyPr anchor="t" anchorCtr="0" bIns="91425" lIns="91425" rIns="91425" spcFirstLastPara="1" tIns="91425" wrap="square">
            <a:noAutofit/>
          </a:bodyPr>
          <a:lstStyle>
            <a:lvl1pPr algn="ctr" lvl="0" rtl="0">
              <a:lnSpc>
                <a:spcPct val="100000"/>
              </a:lnSpc>
              <a:spcBef>
                <a:spcPts val="0"/>
              </a:spcBef>
              <a:spcAft>
                <a:spcPts val="0"/>
              </a:spcAft>
              <a:buSzPts val="1400"/>
              <a:buNone/>
            </a:lvl1pPr>
            <a:lvl2pPr algn="ctr" lvl="1" rtl="0">
              <a:lnSpc>
                <a:spcPct val="100000"/>
              </a:lnSpc>
              <a:spcBef>
                <a:spcPts val="0"/>
              </a:spcBef>
              <a:spcAft>
                <a:spcPts val="0"/>
              </a:spcAft>
              <a:buSzPts val="2100"/>
              <a:buNone/>
              <a:defRPr sz="2100"/>
            </a:lvl2pPr>
            <a:lvl3pPr algn="ctr" lvl="2" rtl="0">
              <a:lnSpc>
                <a:spcPct val="100000"/>
              </a:lnSpc>
              <a:spcBef>
                <a:spcPts val="0"/>
              </a:spcBef>
              <a:spcAft>
                <a:spcPts val="0"/>
              </a:spcAft>
              <a:buSzPts val="2100"/>
              <a:buNone/>
              <a:defRPr sz="2100"/>
            </a:lvl3pPr>
            <a:lvl4pPr algn="ctr" lvl="3" rtl="0">
              <a:lnSpc>
                <a:spcPct val="100000"/>
              </a:lnSpc>
              <a:spcBef>
                <a:spcPts val="0"/>
              </a:spcBef>
              <a:spcAft>
                <a:spcPts val="0"/>
              </a:spcAft>
              <a:buSzPts val="2100"/>
              <a:buNone/>
              <a:defRPr sz="2100"/>
            </a:lvl4pPr>
            <a:lvl5pPr algn="ctr" lvl="4" rtl="0">
              <a:lnSpc>
                <a:spcPct val="100000"/>
              </a:lnSpc>
              <a:spcBef>
                <a:spcPts val="0"/>
              </a:spcBef>
              <a:spcAft>
                <a:spcPts val="0"/>
              </a:spcAft>
              <a:buSzPts val="2100"/>
              <a:buNone/>
              <a:defRPr sz="2100"/>
            </a:lvl5pPr>
            <a:lvl6pPr algn="ctr" lvl="5" rtl="0">
              <a:lnSpc>
                <a:spcPct val="100000"/>
              </a:lnSpc>
              <a:spcBef>
                <a:spcPts val="0"/>
              </a:spcBef>
              <a:spcAft>
                <a:spcPts val="0"/>
              </a:spcAft>
              <a:buSzPts val="2100"/>
              <a:buNone/>
              <a:defRPr sz="2100"/>
            </a:lvl6pPr>
            <a:lvl7pPr algn="ctr" lvl="6" rtl="0">
              <a:lnSpc>
                <a:spcPct val="100000"/>
              </a:lnSpc>
              <a:spcBef>
                <a:spcPts val="0"/>
              </a:spcBef>
              <a:spcAft>
                <a:spcPts val="0"/>
              </a:spcAft>
              <a:buSzPts val="2100"/>
              <a:buNone/>
              <a:defRPr sz="2100"/>
            </a:lvl7pPr>
            <a:lvl8pPr algn="ctr" lvl="7" rtl="0">
              <a:lnSpc>
                <a:spcPct val="100000"/>
              </a:lnSpc>
              <a:spcBef>
                <a:spcPts val="0"/>
              </a:spcBef>
              <a:spcAft>
                <a:spcPts val="0"/>
              </a:spcAft>
              <a:buSzPts val="2100"/>
              <a:buNone/>
              <a:defRPr sz="2100"/>
            </a:lvl8pPr>
            <a:lvl9pPr algn="ctr" lvl="8" rtl="0">
              <a:lnSpc>
                <a:spcPct val="100000"/>
              </a:lnSpc>
              <a:spcBef>
                <a:spcPts val="0"/>
              </a:spcBef>
              <a:spcAft>
                <a:spcPts val="0"/>
              </a:spcAft>
              <a:buSzPts val="2100"/>
              <a:buNone/>
              <a:defRPr sz="2100"/>
            </a:lvl9pPr>
          </a:lstStyle>
          <a:p/>
        </p:txBody>
      </p:sp>
      <p:sp>
        <p:nvSpPr>
          <p:cNvPr id="1049089" name="Google Shape;370;p14"/>
          <p:cNvSpPr txBox="1">
            <a:spLocks noGrp="1"/>
          </p:cNvSpPr>
          <p:nvPr>
            <p:ph type="title" idx="17"/>
          </p:nvPr>
        </p:nvSpPr>
        <p:spPr>
          <a:xfrm>
            <a:off x="3413999" y="3677861"/>
            <a:ext cx="2316000" cy="243000"/>
          </a:xfrm>
          <a:prstGeom prst="rect"/>
        </p:spPr>
        <p:txBody>
          <a:bodyPr anchor="ctr" anchorCtr="0" bIns="91425" lIns="91425" rIns="91425" spcFirstLastPara="1" tIns="91425" wrap="square">
            <a:noAutofit/>
          </a:bodyPr>
          <a:lstStyle>
            <a:lvl1pPr lvl="0" rtl="0">
              <a:spcBef>
                <a:spcPts val="0"/>
              </a:spcBef>
              <a:spcAft>
                <a:spcPts val="0"/>
              </a:spcAft>
              <a:buSzPts val="1800"/>
              <a:buNone/>
              <a:defRPr sz="1800"/>
            </a:lvl1pPr>
            <a:lvl2pPr lvl="1" rtl="0">
              <a:spcBef>
                <a:spcPts val="0"/>
              </a:spcBef>
              <a:spcAft>
                <a:spcPts val="0"/>
              </a:spcAft>
              <a:buSzPts val="2800"/>
              <a:buFont typeface="Mukta"/>
              <a:buNone/>
              <a:defRPr>
                <a:latin typeface="Mukta"/>
                <a:ea typeface="Mukta"/>
                <a:cs typeface="Mukta"/>
                <a:sym typeface="Mukta"/>
              </a:defRPr>
            </a:lvl2pPr>
            <a:lvl3pPr lvl="2" rtl="0">
              <a:spcBef>
                <a:spcPts val="0"/>
              </a:spcBef>
              <a:spcAft>
                <a:spcPts val="0"/>
              </a:spcAft>
              <a:buSzPts val="2800"/>
              <a:buFont typeface="Mukta"/>
              <a:buNone/>
              <a:defRPr>
                <a:latin typeface="Mukta"/>
                <a:ea typeface="Mukta"/>
                <a:cs typeface="Mukta"/>
                <a:sym typeface="Mukta"/>
              </a:defRPr>
            </a:lvl3pPr>
            <a:lvl4pPr lvl="3" rtl="0">
              <a:spcBef>
                <a:spcPts val="0"/>
              </a:spcBef>
              <a:spcAft>
                <a:spcPts val="0"/>
              </a:spcAft>
              <a:buSzPts val="2800"/>
              <a:buFont typeface="Mukta"/>
              <a:buNone/>
              <a:defRPr>
                <a:latin typeface="Mukta"/>
                <a:ea typeface="Mukta"/>
                <a:cs typeface="Mukta"/>
                <a:sym typeface="Mukta"/>
              </a:defRPr>
            </a:lvl4pPr>
            <a:lvl5pPr lvl="4" rtl="0">
              <a:spcBef>
                <a:spcPts val="0"/>
              </a:spcBef>
              <a:spcAft>
                <a:spcPts val="0"/>
              </a:spcAft>
              <a:buSzPts val="2800"/>
              <a:buFont typeface="Mukta"/>
              <a:buNone/>
              <a:defRPr>
                <a:latin typeface="Mukta"/>
                <a:ea typeface="Mukta"/>
                <a:cs typeface="Mukta"/>
                <a:sym typeface="Mukta"/>
              </a:defRPr>
            </a:lvl5pPr>
            <a:lvl6pPr lvl="5" rtl="0">
              <a:spcBef>
                <a:spcPts val="0"/>
              </a:spcBef>
              <a:spcAft>
                <a:spcPts val="0"/>
              </a:spcAft>
              <a:buSzPts val="2800"/>
              <a:buFont typeface="Mukta"/>
              <a:buNone/>
              <a:defRPr>
                <a:latin typeface="Mukta"/>
                <a:ea typeface="Mukta"/>
                <a:cs typeface="Mukta"/>
                <a:sym typeface="Mukta"/>
              </a:defRPr>
            </a:lvl6pPr>
            <a:lvl7pPr lvl="6" rtl="0">
              <a:spcBef>
                <a:spcPts val="0"/>
              </a:spcBef>
              <a:spcAft>
                <a:spcPts val="0"/>
              </a:spcAft>
              <a:buSzPts val="2800"/>
              <a:buFont typeface="Mukta"/>
              <a:buNone/>
              <a:defRPr>
                <a:latin typeface="Mukta"/>
                <a:ea typeface="Mukta"/>
                <a:cs typeface="Mukta"/>
                <a:sym typeface="Mukta"/>
              </a:defRPr>
            </a:lvl7pPr>
            <a:lvl8pPr lvl="7" rtl="0">
              <a:spcBef>
                <a:spcPts val="0"/>
              </a:spcBef>
              <a:spcAft>
                <a:spcPts val="0"/>
              </a:spcAft>
              <a:buSzPts val="2800"/>
              <a:buFont typeface="Mukta"/>
              <a:buNone/>
              <a:defRPr>
                <a:latin typeface="Mukta"/>
                <a:ea typeface="Mukta"/>
                <a:cs typeface="Mukta"/>
                <a:sym typeface="Mukta"/>
              </a:defRPr>
            </a:lvl8pPr>
            <a:lvl9pPr lvl="8" rtl="0">
              <a:spcBef>
                <a:spcPts val="0"/>
              </a:spcBef>
              <a:spcAft>
                <a:spcPts val="0"/>
              </a:spcAft>
              <a:buSzPts val="2800"/>
              <a:buFont typeface="Mukta"/>
              <a:buNone/>
              <a:defRPr>
                <a:latin typeface="Mukta"/>
                <a:ea typeface="Mukta"/>
                <a:cs typeface="Mukta"/>
                <a:sym typeface="Mukta"/>
              </a:defRPr>
            </a:lvl9pPr>
          </a:lstStyle>
          <a:p/>
        </p:txBody>
      </p:sp>
      <p:sp>
        <p:nvSpPr>
          <p:cNvPr id="1049090" name="Google Shape;371;p14"/>
          <p:cNvSpPr txBox="1">
            <a:spLocks noGrp="1"/>
          </p:cNvSpPr>
          <p:nvPr>
            <p:ph type="title" idx="18" hasCustomPrompt="1"/>
          </p:nvPr>
        </p:nvSpPr>
        <p:spPr>
          <a:xfrm>
            <a:off x="3414008" y="3102114"/>
            <a:ext cx="2316000" cy="439500"/>
          </a:xfrm>
          <a:prstGeom prst="rect"/>
        </p:spPr>
        <p:txBody>
          <a:bodyPr anchor="ctr" anchorCtr="0" bIns="91425" lIns="91425" rIns="91425" spcFirstLastPara="1" tIns="91425" wrap="square">
            <a:noAutofit/>
          </a:bodyPr>
          <a:lstStyle>
            <a:lvl1pPr algn="ctr" lvl="0" rtl="0">
              <a:spcBef>
                <a:spcPts val="0"/>
              </a:spcBef>
              <a:spcAft>
                <a:spcPts val="0"/>
              </a:spcAft>
              <a:buSzPts val="4800"/>
              <a:buNone/>
              <a:defRPr sz="4800"/>
            </a:lvl1pPr>
            <a:lvl2pPr algn="ctr" lvl="1" rtl="0">
              <a:spcBef>
                <a:spcPts val="0"/>
              </a:spcBef>
              <a:spcAft>
                <a:spcPts val="0"/>
              </a:spcAft>
              <a:buSzPts val="12000"/>
              <a:buFont typeface="Mukta"/>
              <a:buNone/>
              <a:defRPr sz="12000">
                <a:latin typeface="Mukta"/>
                <a:ea typeface="Mukta"/>
                <a:cs typeface="Mukta"/>
                <a:sym typeface="Mukta"/>
              </a:defRPr>
            </a:lvl2pPr>
            <a:lvl3pPr algn="ctr" lvl="2" rtl="0">
              <a:spcBef>
                <a:spcPts val="0"/>
              </a:spcBef>
              <a:spcAft>
                <a:spcPts val="0"/>
              </a:spcAft>
              <a:buSzPts val="12000"/>
              <a:buFont typeface="Mukta"/>
              <a:buNone/>
              <a:defRPr sz="12000">
                <a:latin typeface="Mukta"/>
                <a:ea typeface="Mukta"/>
                <a:cs typeface="Mukta"/>
                <a:sym typeface="Mukta"/>
              </a:defRPr>
            </a:lvl3pPr>
            <a:lvl4pPr algn="ctr" lvl="3" rtl="0">
              <a:spcBef>
                <a:spcPts val="0"/>
              </a:spcBef>
              <a:spcAft>
                <a:spcPts val="0"/>
              </a:spcAft>
              <a:buSzPts val="12000"/>
              <a:buFont typeface="Mukta"/>
              <a:buNone/>
              <a:defRPr sz="12000">
                <a:latin typeface="Mukta"/>
                <a:ea typeface="Mukta"/>
                <a:cs typeface="Mukta"/>
                <a:sym typeface="Mukta"/>
              </a:defRPr>
            </a:lvl4pPr>
            <a:lvl5pPr algn="ctr" lvl="4" rtl="0">
              <a:spcBef>
                <a:spcPts val="0"/>
              </a:spcBef>
              <a:spcAft>
                <a:spcPts val="0"/>
              </a:spcAft>
              <a:buSzPts val="12000"/>
              <a:buFont typeface="Mukta"/>
              <a:buNone/>
              <a:defRPr sz="12000">
                <a:latin typeface="Mukta"/>
                <a:ea typeface="Mukta"/>
                <a:cs typeface="Mukta"/>
                <a:sym typeface="Mukta"/>
              </a:defRPr>
            </a:lvl5pPr>
            <a:lvl6pPr algn="ctr" lvl="5" rtl="0">
              <a:spcBef>
                <a:spcPts val="0"/>
              </a:spcBef>
              <a:spcAft>
                <a:spcPts val="0"/>
              </a:spcAft>
              <a:buSzPts val="12000"/>
              <a:buFont typeface="Mukta"/>
              <a:buNone/>
              <a:defRPr sz="12000">
                <a:latin typeface="Mukta"/>
                <a:ea typeface="Mukta"/>
                <a:cs typeface="Mukta"/>
                <a:sym typeface="Mukta"/>
              </a:defRPr>
            </a:lvl6pPr>
            <a:lvl7pPr algn="ctr" lvl="6" rtl="0">
              <a:spcBef>
                <a:spcPts val="0"/>
              </a:spcBef>
              <a:spcAft>
                <a:spcPts val="0"/>
              </a:spcAft>
              <a:buSzPts val="12000"/>
              <a:buFont typeface="Mukta"/>
              <a:buNone/>
              <a:defRPr sz="12000">
                <a:latin typeface="Mukta"/>
                <a:ea typeface="Mukta"/>
                <a:cs typeface="Mukta"/>
                <a:sym typeface="Mukta"/>
              </a:defRPr>
            </a:lvl7pPr>
            <a:lvl8pPr algn="ctr" lvl="7" rtl="0">
              <a:spcBef>
                <a:spcPts val="0"/>
              </a:spcBef>
              <a:spcAft>
                <a:spcPts val="0"/>
              </a:spcAft>
              <a:buSzPts val="12000"/>
              <a:buFont typeface="Mukta"/>
              <a:buNone/>
              <a:defRPr sz="12000">
                <a:latin typeface="Mukta"/>
                <a:ea typeface="Mukta"/>
                <a:cs typeface="Mukta"/>
                <a:sym typeface="Mukta"/>
              </a:defRPr>
            </a:lvl8pPr>
            <a:lvl9pPr algn="ctr" lvl="8" rtl="0">
              <a:spcBef>
                <a:spcPts val="0"/>
              </a:spcBef>
              <a:spcAft>
                <a:spcPts val="0"/>
              </a:spcAft>
              <a:buSzPts val="12000"/>
              <a:buFont typeface="Mukta"/>
              <a:buNone/>
              <a:defRPr sz="12000">
                <a:latin typeface="Mukta"/>
                <a:ea typeface="Mukta"/>
                <a:cs typeface="Mukta"/>
                <a:sym typeface="Mukta"/>
              </a:defRPr>
            </a:lvl9pPr>
          </a:lstStyle>
          <a:p>
            <a:r>
              <a:t>xx%</a:t>
            </a:r>
          </a:p>
        </p:txBody>
      </p:sp>
      <p:sp>
        <p:nvSpPr>
          <p:cNvPr id="1049091" name="Google Shape;372;p14"/>
          <p:cNvSpPr txBox="1">
            <a:spLocks noGrp="1"/>
          </p:cNvSpPr>
          <p:nvPr>
            <p:ph type="subTitle" idx="19"/>
          </p:nvPr>
        </p:nvSpPr>
        <p:spPr>
          <a:xfrm>
            <a:off x="6103866" y="3904708"/>
            <a:ext cx="2316000" cy="698700"/>
          </a:xfrm>
          <a:prstGeom prst="rect"/>
        </p:spPr>
        <p:txBody>
          <a:bodyPr anchor="t" anchorCtr="0" bIns="91425" lIns="91425" rIns="91425" spcFirstLastPara="1" tIns="91425" wrap="square">
            <a:noAutofit/>
          </a:bodyPr>
          <a:lstStyle>
            <a:lvl1pPr algn="ctr" lvl="0" rtl="0">
              <a:lnSpc>
                <a:spcPct val="100000"/>
              </a:lnSpc>
              <a:spcBef>
                <a:spcPts val="0"/>
              </a:spcBef>
              <a:spcAft>
                <a:spcPts val="0"/>
              </a:spcAft>
              <a:buSzPts val="1400"/>
              <a:buNone/>
            </a:lvl1pPr>
            <a:lvl2pPr algn="ctr" lvl="1" rtl="0">
              <a:lnSpc>
                <a:spcPct val="100000"/>
              </a:lnSpc>
              <a:spcBef>
                <a:spcPts val="0"/>
              </a:spcBef>
              <a:spcAft>
                <a:spcPts val="0"/>
              </a:spcAft>
              <a:buSzPts val="2100"/>
              <a:buNone/>
              <a:defRPr sz="2100"/>
            </a:lvl2pPr>
            <a:lvl3pPr algn="ctr" lvl="2" rtl="0">
              <a:lnSpc>
                <a:spcPct val="100000"/>
              </a:lnSpc>
              <a:spcBef>
                <a:spcPts val="0"/>
              </a:spcBef>
              <a:spcAft>
                <a:spcPts val="0"/>
              </a:spcAft>
              <a:buSzPts val="2100"/>
              <a:buNone/>
              <a:defRPr sz="2100"/>
            </a:lvl3pPr>
            <a:lvl4pPr algn="ctr" lvl="3" rtl="0">
              <a:lnSpc>
                <a:spcPct val="100000"/>
              </a:lnSpc>
              <a:spcBef>
                <a:spcPts val="0"/>
              </a:spcBef>
              <a:spcAft>
                <a:spcPts val="0"/>
              </a:spcAft>
              <a:buSzPts val="2100"/>
              <a:buNone/>
              <a:defRPr sz="2100"/>
            </a:lvl4pPr>
            <a:lvl5pPr algn="ctr" lvl="4" rtl="0">
              <a:lnSpc>
                <a:spcPct val="100000"/>
              </a:lnSpc>
              <a:spcBef>
                <a:spcPts val="0"/>
              </a:spcBef>
              <a:spcAft>
                <a:spcPts val="0"/>
              </a:spcAft>
              <a:buSzPts val="2100"/>
              <a:buNone/>
              <a:defRPr sz="2100"/>
            </a:lvl5pPr>
            <a:lvl6pPr algn="ctr" lvl="5" rtl="0">
              <a:lnSpc>
                <a:spcPct val="100000"/>
              </a:lnSpc>
              <a:spcBef>
                <a:spcPts val="0"/>
              </a:spcBef>
              <a:spcAft>
                <a:spcPts val="0"/>
              </a:spcAft>
              <a:buSzPts val="2100"/>
              <a:buNone/>
              <a:defRPr sz="2100"/>
            </a:lvl6pPr>
            <a:lvl7pPr algn="ctr" lvl="6" rtl="0">
              <a:lnSpc>
                <a:spcPct val="100000"/>
              </a:lnSpc>
              <a:spcBef>
                <a:spcPts val="0"/>
              </a:spcBef>
              <a:spcAft>
                <a:spcPts val="0"/>
              </a:spcAft>
              <a:buSzPts val="2100"/>
              <a:buNone/>
              <a:defRPr sz="2100"/>
            </a:lvl7pPr>
            <a:lvl8pPr algn="ctr" lvl="7" rtl="0">
              <a:lnSpc>
                <a:spcPct val="100000"/>
              </a:lnSpc>
              <a:spcBef>
                <a:spcPts val="0"/>
              </a:spcBef>
              <a:spcAft>
                <a:spcPts val="0"/>
              </a:spcAft>
              <a:buSzPts val="2100"/>
              <a:buNone/>
              <a:defRPr sz="2100"/>
            </a:lvl8pPr>
            <a:lvl9pPr algn="ctr" lvl="8" rtl="0">
              <a:lnSpc>
                <a:spcPct val="100000"/>
              </a:lnSpc>
              <a:spcBef>
                <a:spcPts val="0"/>
              </a:spcBef>
              <a:spcAft>
                <a:spcPts val="0"/>
              </a:spcAft>
              <a:buSzPts val="2100"/>
              <a:buNone/>
              <a:defRPr sz="2100"/>
            </a:lvl9pPr>
          </a:lstStyle>
          <a:p/>
        </p:txBody>
      </p:sp>
      <p:sp>
        <p:nvSpPr>
          <p:cNvPr id="1049092" name="Google Shape;373;p14"/>
          <p:cNvSpPr txBox="1">
            <a:spLocks noGrp="1"/>
          </p:cNvSpPr>
          <p:nvPr>
            <p:ph type="title" idx="20"/>
          </p:nvPr>
        </p:nvSpPr>
        <p:spPr>
          <a:xfrm>
            <a:off x="6103872" y="3677861"/>
            <a:ext cx="2316000" cy="243000"/>
          </a:xfrm>
          <a:prstGeom prst="rect"/>
        </p:spPr>
        <p:txBody>
          <a:bodyPr anchor="ctr" anchorCtr="0" bIns="91425" lIns="91425" rIns="91425" spcFirstLastPara="1" tIns="91425" wrap="square">
            <a:noAutofit/>
          </a:bodyPr>
          <a:lstStyle>
            <a:lvl1pPr lvl="0" rtl="0">
              <a:spcBef>
                <a:spcPts val="0"/>
              </a:spcBef>
              <a:spcAft>
                <a:spcPts val="0"/>
              </a:spcAft>
              <a:buSzPts val="1800"/>
              <a:buNone/>
              <a:defRPr sz="1800"/>
            </a:lvl1pPr>
            <a:lvl2pPr lvl="1" rtl="0">
              <a:spcBef>
                <a:spcPts val="0"/>
              </a:spcBef>
              <a:spcAft>
                <a:spcPts val="0"/>
              </a:spcAft>
              <a:buSzPts val="2800"/>
              <a:buFont typeface="Mukta"/>
              <a:buNone/>
              <a:defRPr>
                <a:latin typeface="Mukta"/>
                <a:ea typeface="Mukta"/>
                <a:cs typeface="Mukta"/>
                <a:sym typeface="Mukta"/>
              </a:defRPr>
            </a:lvl2pPr>
            <a:lvl3pPr lvl="2" rtl="0">
              <a:spcBef>
                <a:spcPts val="0"/>
              </a:spcBef>
              <a:spcAft>
                <a:spcPts val="0"/>
              </a:spcAft>
              <a:buSzPts val="2800"/>
              <a:buFont typeface="Mukta"/>
              <a:buNone/>
              <a:defRPr>
                <a:latin typeface="Mukta"/>
                <a:ea typeface="Mukta"/>
                <a:cs typeface="Mukta"/>
                <a:sym typeface="Mukta"/>
              </a:defRPr>
            </a:lvl3pPr>
            <a:lvl4pPr lvl="3" rtl="0">
              <a:spcBef>
                <a:spcPts val="0"/>
              </a:spcBef>
              <a:spcAft>
                <a:spcPts val="0"/>
              </a:spcAft>
              <a:buSzPts val="2800"/>
              <a:buFont typeface="Mukta"/>
              <a:buNone/>
              <a:defRPr>
                <a:latin typeface="Mukta"/>
                <a:ea typeface="Mukta"/>
                <a:cs typeface="Mukta"/>
                <a:sym typeface="Mukta"/>
              </a:defRPr>
            </a:lvl4pPr>
            <a:lvl5pPr lvl="4" rtl="0">
              <a:spcBef>
                <a:spcPts val="0"/>
              </a:spcBef>
              <a:spcAft>
                <a:spcPts val="0"/>
              </a:spcAft>
              <a:buSzPts val="2800"/>
              <a:buFont typeface="Mukta"/>
              <a:buNone/>
              <a:defRPr>
                <a:latin typeface="Mukta"/>
                <a:ea typeface="Mukta"/>
                <a:cs typeface="Mukta"/>
                <a:sym typeface="Mukta"/>
              </a:defRPr>
            </a:lvl5pPr>
            <a:lvl6pPr lvl="5" rtl="0">
              <a:spcBef>
                <a:spcPts val="0"/>
              </a:spcBef>
              <a:spcAft>
                <a:spcPts val="0"/>
              </a:spcAft>
              <a:buSzPts val="2800"/>
              <a:buFont typeface="Mukta"/>
              <a:buNone/>
              <a:defRPr>
                <a:latin typeface="Mukta"/>
                <a:ea typeface="Mukta"/>
                <a:cs typeface="Mukta"/>
                <a:sym typeface="Mukta"/>
              </a:defRPr>
            </a:lvl6pPr>
            <a:lvl7pPr lvl="6" rtl="0">
              <a:spcBef>
                <a:spcPts val="0"/>
              </a:spcBef>
              <a:spcAft>
                <a:spcPts val="0"/>
              </a:spcAft>
              <a:buSzPts val="2800"/>
              <a:buFont typeface="Mukta"/>
              <a:buNone/>
              <a:defRPr>
                <a:latin typeface="Mukta"/>
                <a:ea typeface="Mukta"/>
                <a:cs typeface="Mukta"/>
                <a:sym typeface="Mukta"/>
              </a:defRPr>
            </a:lvl7pPr>
            <a:lvl8pPr lvl="7" rtl="0">
              <a:spcBef>
                <a:spcPts val="0"/>
              </a:spcBef>
              <a:spcAft>
                <a:spcPts val="0"/>
              </a:spcAft>
              <a:buSzPts val="2800"/>
              <a:buFont typeface="Mukta"/>
              <a:buNone/>
              <a:defRPr>
                <a:latin typeface="Mukta"/>
                <a:ea typeface="Mukta"/>
                <a:cs typeface="Mukta"/>
                <a:sym typeface="Mukta"/>
              </a:defRPr>
            </a:lvl8pPr>
            <a:lvl9pPr lvl="8" rtl="0">
              <a:spcBef>
                <a:spcPts val="0"/>
              </a:spcBef>
              <a:spcAft>
                <a:spcPts val="0"/>
              </a:spcAft>
              <a:buSzPts val="2800"/>
              <a:buFont typeface="Mukta"/>
              <a:buNone/>
              <a:defRPr>
                <a:latin typeface="Mukta"/>
                <a:ea typeface="Mukta"/>
                <a:cs typeface="Mukta"/>
                <a:sym typeface="Mukta"/>
              </a:defRPr>
            </a:lvl9pPr>
          </a:lstStyle>
          <a:p/>
        </p:txBody>
      </p:sp>
      <p:sp>
        <p:nvSpPr>
          <p:cNvPr id="1049093" name="Google Shape;374;p14"/>
          <p:cNvSpPr txBox="1">
            <a:spLocks noGrp="1"/>
          </p:cNvSpPr>
          <p:nvPr>
            <p:ph type="title" idx="21" hasCustomPrompt="1"/>
          </p:nvPr>
        </p:nvSpPr>
        <p:spPr>
          <a:xfrm>
            <a:off x="6103879" y="3102114"/>
            <a:ext cx="2316000" cy="439500"/>
          </a:xfrm>
          <a:prstGeom prst="rect"/>
        </p:spPr>
        <p:txBody>
          <a:bodyPr anchor="ctr" anchorCtr="0" bIns="91425" lIns="91425" rIns="91425" spcFirstLastPara="1" tIns="91425" wrap="square">
            <a:noAutofit/>
          </a:bodyPr>
          <a:lstStyle>
            <a:lvl1pPr algn="ctr" lvl="0" rtl="0">
              <a:spcBef>
                <a:spcPts val="0"/>
              </a:spcBef>
              <a:spcAft>
                <a:spcPts val="0"/>
              </a:spcAft>
              <a:buSzPts val="4800"/>
              <a:buNone/>
              <a:defRPr sz="4800"/>
            </a:lvl1pPr>
            <a:lvl2pPr algn="ctr" lvl="1" rtl="0">
              <a:spcBef>
                <a:spcPts val="0"/>
              </a:spcBef>
              <a:spcAft>
                <a:spcPts val="0"/>
              </a:spcAft>
              <a:buSzPts val="12000"/>
              <a:buFont typeface="Mukta"/>
              <a:buNone/>
              <a:defRPr sz="12000">
                <a:latin typeface="Mukta"/>
                <a:ea typeface="Mukta"/>
                <a:cs typeface="Mukta"/>
                <a:sym typeface="Mukta"/>
              </a:defRPr>
            </a:lvl2pPr>
            <a:lvl3pPr algn="ctr" lvl="2" rtl="0">
              <a:spcBef>
                <a:spcPts val="0"/>
              </a:spcBef>
              <a:spcAft>
                <a:spcPts val="0"/>
              </a:spcAft>
              <a:buSzPts val="12000"/>
              <a:buFont typeface="Mukta"/>
              <a:buNone/>
              <a:defRPr sz="12000">
                <a:latin typeface="Mukta"/>
                <a:ea typeface="Mukta"/>
                <a:cs typeface="Mukta"/>
                <a:sym typeface="Mukta"/>
              </a:defRPr>
            </a:lvl3pPr>
            <a:lvl4pPr algn="ctr" lvl="3" rtl="0">
              <a:spcBef>
                <a:spcPts val="0"/>
              </a:spcBef>
              <a:spcAft>
                <a:spcPts val="0"/>
              </a:spcAft>
              <a:buSzPts val="12000"/>
              <a:buFont typeface="Mukta"/>
              <a:buNone/>
              <a:defRPr sz="12000">
                <a:latin typeface="Mukta"/>
                <a:ea typeface="Mukta"/>
                <a:cs typeface="Mukta"/>
                <a:sym typeface="Mukta"/>
              </a:defRPr>
            </a:lvl4pPr>
            <a:lvl5pPr algn="ctr" lvl="4" rtl="0">
              <a:spcBef>
                <a:spcPts val="0"/>
              </a:spcBef>
              <a:spcAft>
                <a:spcPts val="0"/>
              </a:spcAft>
              <a:buSzPts val="12000"/>
              <a:buFont typeface="Mukta"/>
              <a:buNone/>
              <a:defRPr sz="12000">
                <a:latin typeface="Mukta"/>
                <a:ea typeface="Mukta"/>
                <a:cs typeface="Mukta"/>
                <a:sym typeface="Mukta"/>
              </a:defRPr>
            </a:lvl5pPr>
            <a:lvl6pPr algn="ctr" lvl="5" rtl="0">
              <a:spcBef>
                <a:spcPts val="0"/>
              </a:spcBef>
              <a:spcAft>
                <a:spcPts val="0"/>
              </a:spcAft>
              <a:buSzPts val="12000"/>
              <a:buFont typeface="Mukta"/>
              <a:buNone/>
              <a:defRPr sz="12000">
                <a:latin typeface="Mukta"/>
                <a:ea typeface="Mukta"/>
                <a:cs typeface="Mukta"/>
                <a:sym typeface="Mukta"/>
              </a:defRPr>
            </a:lvl6pPr>
            <a:lvl7pPr algn="ctr" lvl="6" rtl="0">
              <a:spcBef>
                <a:spcPts val="0"/>
              </a:spcBef>
              <a:spcAft>
                <a:spcPts val="0"/>
              </a:spcAft>
              <a:buSzPts val="12000"/>
              <a:buFont typeface="Mukta"/>
              <a:buNone/>
              <a:defRPr sz="12000">
                <a:latin typeface="Mukta"/>
                <a:ea typeface="Mukta"/>
                <a:cs typeface="Mukta"/>
                <a:sym typeface="Mukta"/>
              </a:defRPr>
            </a:lvl7pPr>
            <a:lvl8pPr algn="ctr" lvl="7" rtl="0">
              <a:spcBef>
                <a:spcPts val="0"/>
              </a:spcBef>
              <a:spcAft>
                <a:spcPts val="0"/>
              </a:spcAft>
              <a:buSzPts val="12000"/>
              <a:buFont typeface="Mukta"/>
              <a:buNone/>
              <a:defRPr sz="12000">
                <a:latin typeface="Mukta"/>
                <a:ea typeface="Mukta"/>
                <a:cs typeface="Mukta"/>
                <a:sym typeface="Mukta"/>
              </a:defRPr>
            </a:lvl8pPr>
            <a:lvl9pPr algn="ctr" lvl="8" rtl="0">
              <a:spcBef>
                <a:spcPts val="0"/>
              </a:spcBef>
              <a:spcAft>
                <a:spcPts val="0"/>
              </a:spcAft>
              <a:buSzPts val="12000"/>
              <a:buFont typeface="Mukta"/>
              <a:buNone/>
              <a:defRPr sz="12000">
                <a:latin typeface="Mukta"/>
                <a:ea typeface="Mukta"/>
                <a:cs typeface="Mukta"/>
                <a:sym typeface="Mukta"/>
              </a:defRPr>
            </a:lvl9pPr>
          </a:lstStyle>
          <a:p>
            <a:r>
              <a:t>xx%</a:t>
            </a:r>
          </a:p>
        </p:txBody>
      </p:sp>
      <p:grpSp>
        <p:nvGrpSpPr>
          <p:cNvPr id="98" name="Google Shape;375;p14"/>
          <p:cNvGrpSpPr/>
          <p:nvPr/>
        </p:nvGrpSpPr>
        <p:grpSpPr>
          <a:xfrm>
            <a:off x="123514" y="2742803"/>
            <a:ext cx="8772508" cy="2251174"/>
            <a:chOff x="904527" y="1714820"/>
            <a:chExt cx="711823" cy="182666"/>
          </a:xfrm>
        </p:grpSpPr>
        <p:sp>
          <p:nvSpPr>
            <p:cNvPr id="1049094" name="Google Shape;376;p14"/>
            <p:cNvSpPr/>
            <p:nvPr/>
          </p:nvSpPr>
          <p:spPr>
            <a:xfrm>
              <a:off x="924724" y="1743976"/>
              <a:ext cx="14025" cy="14400"/>
            </a:xfrm>
            <a:custGeom>
              <a:avLst/>
              <a:ahLst/>
              <a:rect l="l" t="t" r="r" b="b"/>
              <a:pathLst>
                <a:path w="561" h="576" extrusionOk="0">
                  <a:moveTo>
                    <a:pt x="281" y="1"/>
                  </a:moveTo>
                  <a:cubicBezTo>
                    <a:pt x="124" y="1"/>
                    <a:pt x="1" y="124"/>
                    <a:pt x="1" y="296"/>
                  </a:cubicBezTo>
                  <a:cubicBezTo>
                    <a:pt x="1" y="452"/>
                    <a:pt x="124" y="576"/>
                    <a:pt x="281" y="576"/>
                  </a:cubicBezTo>
                  <a:cubicBezTo>
                    <a:pt x="434" y="576"/>
                    <a:pt x="560" y="452"/>
                    <a:pt x="560" y="296"/>
                  </a:cubicBezTo>
                  <a:cubicBezTo>
                    <a:pt x="560" y="124"/>
                    <a:pt x="434" y="1"/>
                    <a:pt x="281"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95" name="Google Shape;377;p14"/>
            <p:cNvSpPr/>
            <p:nvPr/>
          </p:nvSpPr>
          <p:spPr>
            <a:xfrm>
              <a:off x="944407" y="1870567"/>
              <a:ext cx="9350" cy="9389"/>
            </a:xfrm>
            <a:custGeom>
              <a:avLst/>
              <a:ahLst/>
              <a:rect l="l" t="t" r="r" b="b"/>
              <a:pathLst>
                <a:path w="247" h="248" extrusionOk="0">
                  <a:moveTo>
                    <a:pt x="124" y="1"/>
                  </a:moveTo>
                  <a:cubicBezTo>
                    <a:pt x="60" y="1"/>
                    <a:pt x="0" y="61"/>
                    <a:pt x="0" y="124"/>
                  </a:cubicBezTo>
                  <a:cubicBezTo>
                    <a:pt x="0" y="187"/>
                    <a:pt x="60" y="247"/>
                    <a:pt x="124" y="247"/>
                  </a:cubicBezTo>
                  <a:cubicBezTo>
                    <a:pt x="187" y="247"/>
                    <a:pt x="247" y="187"/>
                    <a:pt x="247" y="124"/>
                  </a:cubicBezTo>
                  <a:cubicBezTo>
                    <a:pt x="247" y="61"/>
                    <a:pt x="187" y="1"/>
                    <a:pt x="124"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96" name="Google Shape;378;p14"/>
            <p:cNvSpPr/>
            <p:nvPr/>
          </p:nvSpPr>
          <p:spPr>
            <a:xfrm>
              <a:off x="1603491" y="1764976"/>
              <a:ext cx="6275" cy="5800"/>
            </a:xfrm>
            <a:custGeom>
              <a:avLst/>
              <a:ahLst/>
              <a:rect l="l" t="t" r="r" b="b"/>
              <a:pathLst>
                <a:path w="251" h="232" extrusionOk="0">
                  <a:moveTo>
                    <a:pt x="128" y="0"/>
                  </a:moveTo>
                  <a:cubicBezTo>
                    <a:pt x="64" y="0"/>
                    <a:pt x="1" y="45"/>
                    <a:pt x="1" y="109"/>
                  </a:cubicBezTo>
                  <a:cubicBezTo>
                    <a:pt x="1" y="187"/>
                    <a:pt x="64" y="232"/>
                    <a:pt x="128" y="232"/>
                  </a:cubicBezTo>
                  <a:cubicBezTo>
                    <a:pt x="187" y="232"/>
                    <a:pt x="251" y="187"/>
                    <a:pt x="251" y="109"/>
                  </a:cubicBezTo>
                  <a:cubicBezTo>
                    <a:pt x="251" y="45"/>
                    <a:pt x="187" y="0"/>
                    <a:pt x="128"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97" name="Google Shape;379;p14"/>
            <p:cNvSpPr/>
            <p:nvPr/>
          </p:nvSpPr>
          <p:spPr>
            <a:xfrm>
              <a:off x="904527" y="1714820"/>
              <a:ext cx="10100" cy="10100"/>
            </a:xfrm>
            <a:custGeom>
              <a:avLst/>
              <a:ahLst/>
              <a:rect l="l" t="t" r="r" b="b"/>
              <a:pathLst>
                <a:path w="404" h="404" extrusionOk="0">
                  <a:moveTo>
                    <a:pt x="202" y="0"/>
                  </a:moveTo>
                  <a:cubicBezTo>
                    <a:pt x="94" y="0"/>
                    <a:pt x="1" y="94"/>
                    <a:pt x="1" y="202"/>
                  </a:cubicBezTo>
                  <a:cubicBezTo>
                    <a:pt x="1" y="325"/>
                    <a:pt x="94" y="403"/>
                    <a:pt x="202" y="403"/>
                  </a:cubicBezTo>
                  <a:cubicBezTo>
                    <a:pt x="311" y="403"/>
                    <a:pt x="404" y="325"/>
                    <a:pt x="404" y="202"/>
                  </a:cubicBezTo>
                  <a:cubicBezTo>
                    <a:pt x="404" y="94"/>
                    <a:pt x="311" y="0"/>
                    <a:pt x="202"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98" name="Google Shape;380;p14"/>
            <p:cNvSpPr/>
            <p:nvPr/>
          </p:nvSpPr>
          <p:spPr>
            <a:xfrm>
              <a:off x="916725" y="1787725"/>
              <a:ext cx="5900" cy="6175"/>
            </a:xfrm>
            <a:custGeom>
              <a:avLst/>
              <a:ahLst/>
              <a:rect l="l" t="t" r="r" b="b"/>
              <a:pathLst>
                <a:path w="236" h="247" extrusionOk="0">
                  <a:moveTo>
                    <a:pt x="109" y="0"/>
                  </a:moveTo>
                  <a:cubicBezTo>
                    <a:pt x="49" y="0"/>
                    <a:pt x="0" y="60"/>
                    <a:pt x="0" y="123"/>
                  </a:cubicBezTo>
                  <a:cubicBezTo>
                    <a:pt x="0" y="187"/>
                    <a:pt x="49" y="246"/>
                    <a:pt x="109" y="246"/>
                  </a:cubicBezTo>
                  <a:cubicBezTo>
                    <a:pt x="187" y="246"/>
                    <a:pt x="236" y="187"/>
                    <a:pt x="236" y="123"/>
                  </a:cubicBezTo>
                  <a:cubicBezTo>
                    <a:pt x="236" y="60"/>
                    <a:pt x="187" y="0"/>
                    <a:pt x="109" y="0"/>
                  </a:cubicBezTo>
                  <a:close/>
                </a:path>
              </a:pathLst>
            </a:custGeom>
            <a:solidFill>
              <a:srgbClr val="02ACD1"/>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99" name="Google Shape;381;p14"/>
            <p:cNvSpPr/>
            <p:nvPr/>
          </p:nvSpPr>
          <p:spPr>
            <a:xfrm>
              <a:off x="1024177" y="1889473"/>
              <a:ext cx="5800" cy="6200"/>
            </a:xfrm>
            <a:custGeom>
              <a:avLst/>
              <a:ahLst/>
              <a:rect l="l" t="t" r="r" b="b"/>
              <a:pathLst>
                <a:path w="232" h="248" extrusionOk="0">
                  <a:moveTo>
                    <a:pt x="123" y="1"/>
                  </a:moveTo>
                  <a:cubicBezTo>
                    <a:pt x="45" y="1"/>
                    <a:pt x="0" y="61"/>
                    <a:pt x="0" y="124"/>
                  </a:cubicBezTo>
                  <a:cubicBezTo>
                    <a:pt x="0" y="187"/>
                    <a:pt x="45" y="247"/>
                    <a:pt x="123" y="247"/>
                  </a:cubicBezTo>
                  <a:cubicBezTo>
                    <a:pt x="187" y="247"/>
                    <a:pt x="232" y="187"/>
                    <a:pt x="232" y="124"/>
                  </a:cubicBezTo>
                  <a:cubicBezTo>
                    <a:pt x="232" y="61"/>
                    <a:pt x="187" y="1"/>
                    <a:pt x="123"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00" name="Google Shape;382;p14"/>
            <p:cNvSpPr/>
            <p:nvPr/>
          </p:nvSpPr>
          <p:spPr>
            <a:xfrm>
              <a:off x="1595351" y="1859991"/>
              <a:ext cx="5799" cy="5802"/>
            </a:xfrm>
            <a:custGeom>
              <a:avLst/>
              <a:ahLst/>
              <a:rect l="l" t="t" r="r" b="b"/>
              <a:pathLst>
                <a:path w="232" h="248" extrusionOk="0">
                  <a:moveTo>
                    <a:pt x="123" y="1"/>
                  </a:moveTo>
                  <a:cubicBezTo>
                    <a:pt x="45" y="1"/>
                    <a:pt x="0" y="61"/>
                    <a:pt x="0" y="124"/>
                  </a:cubicBezTo>
                  <a:cubicBezTo>
                    <a:pt x="0" y="188"/>
                    <a:pt x="45" y="247"/>
                    <a:pt x="123" y="247"/>
                  </a:cubicBezTo>
                  <a:cubicBezTo>
                    <a:pt x="187" y="247"/>
                    <a:pt x="232" y="188"/>
                    <a:pt x="232" y="124"/>
                  </a:cubicBezTo>
                  <a:cubicBezTo>
                    <a:pt x="232" y="61"/>
                    <a:pt x="187" y="1"/>
                    <a:pt x="123"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01" name="Google Shape;383;p14"/>
            <p:cNvSpPr/>
            <p:nvPr/>
          </p:nvSpPr>
          <p:spPr>
            <a:xfrm>
              <a:off x="1479076" y="1887661"/>
              <a:ext cx="9350" cy="9825"/>
            </a:xfrm>
            <a:custGeom>
              <a:avLst/>
              <a:ahLst/>
              <a:rect l="l" t="t" r="r" b="b"/>
              <a:pathLst>
                <a:path w="374" h="393" extrusionOk="0">
                  <a:moveTo>
                    <a:pt x="187" y="1"/>
                  </a:moveTo>
                  <a:cubicBezTo>
                    <a:pt x="79" y="1"/>
                    <a:pt x="0" y="94"/>
                    <a:pt x="0" y="206"/>
                  </a:cubicBezTo>
                  <a:cubicBezTo>
                    <a:pt x="0" y="299"/>
                    <a:pt x="79" y="392"/>
                    <a:pt x="187" y="392"/>
                  </a:cubicBezTo>
                  <a:cubicBezTo>
                    <a:pt x="295" y="392"/>
                    <a:pt x="374" y="299"/>
                    <a:pt x="374" y="206"/>
                  </a:cubicBezTo>
                  <a:cubicBezTo>
                    <a:pt x="374" y="94"/>
                    <a:pt x="295" y="1"/>
                    <a:pt x="187"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02" name="Google Shape;384;p14"/>
            <p:cNvSpPr/>
            <p:nvPr/>
          </p:nvSpPr>
          <p:spPr>
            <a:xfrm>
              <a:off x="1592227" y="1746126"/>
              <a:ext cx="10450" cy="10100"/>
            </a:xfrm>
            <a:custGeom>
              <a:avLst/>
              <a:ahLst/>
              <a:rect l="l" t="t" r="r" b="b"/>
              <a:pathLst>
                <a:path w="418" h="404" extrusionOk="0">
                  <a:moveTo>
                    <a:pt x="216" y="0"/>
                  </a:moveTo>
                  <a:cubicBezTo>
                    <a:pt x="93" y="0"/>
                    <a:pt x="0" y="94"/>
                    <a:pt x="0" y="202"/>
                  </a:cubicBezTo>
                  <a:cubicBezTo>
                    <a:pt x="0" y="325"/>
                    <a:pt x="93" y="403"/>
                    <a:pt x="216" y="403"/>
                  </a:cubicBezTo>
                  <a:cubicBezTo>
                    <a:pt x="325" y="403"/>
                    <a:pt x="418" y="325"/>
                    <a:pt x="418" y="202"/>
                  </a:cubicBezTo>
                  <a:cubicBezTo>
                    <a:pt x="418" y="94"/>
                    <a:pt x="325" y="0"/>
                    <a:pt x="216"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03" name="Google Shape;385;p14"/>
            <p:cNvSpPr/>
            <p:nvPr/>
          </p:nvSpPr>
          <p:spPr>
            <a:xfrm>
              <a:off x="1610075" y="1787725"/>
              <a:ext cx="6275" cy="6175"/>
            </a:xfrm>
            <a:custGeom>
              <a:avLst/>
              <a:ahLst/>
              <a:rect l="l" t="t" r="r" b="b"/>
              <a:pathLst>
                <a:path w="251" h="247" extrusionOk="0">
                  <a:moveTo>
                    <a:pt x="127" y="0"/>
                  </a:moveTo>
                  <a:cubicBezTo>
                    <a:pt x="64" y="0"/>
                    <a:pt x="0" y="60"/>
                    <a:pt x="0" y="123"/>
                  </a:cubicBezTo>
                  <a:cubicBezTo>
                    <a:pt x="0" y="187"/>
                    <a:pt x="64" y="246"/>
                    <a:pt x="127" y="246"/>
                  </a:cubicBezTo>
                  <a:cubicBezTo>
                    <a:pt x="187" y="246"/>
                    <a:pt x="250" y="187"/>
                    <a:pt x="250" y="123"/>
                  </a:cubicBezTo>
                  <a:cubicBezTo>
                    <a:pt x="250" y="60"/>
                    <a:pt x="187" y="0"/>
                    <a:pt x="127" y="0"/>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grpSp>
        <p:nvGrpSpPr>
          <p:cNvPr id="99" name="Google Shape;386;p14"/>
          <p:cNvGrpSpPr/>
          <p:nvPr/>
        </p:nvGrpSpPr>
        <p:grpSpPr>
          <a:xfrm>
            <a:off x="8384174" y="193174"/>
            <a:ext cx="511840" cy="585068"/>
            <a:chOff x="6144600" y="3520075"/>
            <a:chExt cx="29600" cy="33825"/>
          </a:xfrm>
        </p:grpSpPr>
        <p:sp>
          <p:nvSpPr>
            <p:cNvPr id="1049104" name="Google Shape;387;p14"/>
            <p:cNvSpPr/>
            <p:nvPr/>
          </p:nvSpPr>
          <p:spPr>
            <a:xfrm>
              <a:off x="6155050" y="3520075"/>
              <a:ext cx="5475" cy="4350"/>
            </a:xfrm>
            <a:custGeom>
              <a:avLst/>
              <a:ahLst/>
              <a:rect l="l" t="t" r="r" b="b"/>
              <a:pathLst>
                <a:path w="219" h="174" extrusionOk="0">
                  <a:moveTo>
                    <a:pt x="128" y="0"/>
                  </a:moveTo>
                  <a:cubicBezTo>
                    <a:pt x="123" y="0"/>
                    <a:pt x="118" y="1"/>
                    <a:pt x="113" y="2"/>
                  </a:cubicBezTo>
                  <a:cubicBezTo>
                    <a:pt x="79" y="2"/>
                    <a:pt x="49" y="21"/>
                    <a:pt x="49" y="36"/>
                  </a:cubicBezTo>
                  <a:cubicBezTo>
                    <a:pt x="1" y="95"/>
                    <a:pt x="49" y="174"/>
                    <a:pt x="128" y="174"/>
                  </a:cubicBezTo>
                  <a:cubicBezTo>
                    <a:pt x="143" y="174"/>
                    <a:pt x="173" y="159"/>
                    <a:pt x="187" y="129"/>
                  </a:cubicBezTo>
                  <a:cubicBezTo>
                    <a:pt x="218" y="71"/>
                    <a:pt x="180" y="0"/>
                    <a:pt x="128"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05" name="Google Shape;388;p14"/>
            <p:cNvSpPr/>
            <p:nvPr/>
          </p:nvSpPr>
          <p:spPr>
            <a:xfrm>
              <a:off x="6152350" y="3549675"/>
              <a:ext cx="4700" cy="4225"/>
            </a:xfrm>
            <a:custGeom>
              <a:avLst/>
              <a:ahLst/>
              <a:rect l="l" t="t" r="r" b="b"/>
              <a:pathLst>
                <a:path w="188" h="169" extrusionOk="0">
                  <a:moveTo>
                    <a:pt x="64" y="1"/>
                  </a:moveTo>
                  <a:cubicBezTo>
                    <a:pt x="1" y="31"/>
                    <a:pt x="1" y="109"/>
                    <a:pt x="49" y="158"/>
                  </a:cubicBezTo>
                  <a:cubicBezTo>
                    <a:pt x="64" y="165"/>
                    <a:pt x="79" y="169"/>
                    <a:pt x="93" y="169"/>
                  </a:cubicBezTo>
                  <a:cubicBezTo>
                    <a:pt x="106" y="169"/>
                    <a:pt x="118" y="165"/>
                    <a:pt x="128" y="158"/>
                  </a:cubicBezTo>
                  <a:cubicBezTo>
                    <a:pt x="187" y="124"/>
                    <a:pt x="187" y="49"/>
                    <a:pt x="142" y="16"/>
                  </a:cubicBezTo>
                  <a:cubicBezTo>
                    <a:pt x="109" y="1"/>
                    <a:pt x="94" y="1"/>
                    <a:pt x="64"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06" name="Google Shape;389;p14"/>
            <p:cNvSpPr/>
            <p:nvPr/>
          </p:nvSpPr>
          <p:spPr>
            <a:xfrm>
              <a:off x="6144975" y="3526050"/>
              <a:ext cx="5450" cy="5350"/>
            </a:xfrm>
            <a:custGeom>
              <a:avLst/>
              <a:ahLst/>
              <a:rect l="l" t="t" r="r" b="b"/>
              <a:pathLst>
                <a:path w="218" h="214" extrusionOk="0">
                  <a:moveTo>
                    <a:pt x="116" y="1"/>
                  </a:moveTo>
                  <a:cubicBezTo>
                    <a:pt x="86" y="1"/>
                    <a:pt x="55" y="14"/>
                    <a:pt x="31" y="43"/>
                  </a:cubicBezTo>
                  <a:cubicBezTo>
                    <a:pt x="16" y="62"/>
                    <a:pt x="1" y="92"/>
                    <a:pt x="1" y="121"/>
                  </a:cubicBezTo>
                  <a:cubicBezTo>
                    <a:pt x="10" y="179"/>
                    <a:pt x="55" y="214"/>
                    <a:pt x="102" y="214"/>
                  </a:cubicBezTo>
                  <a:cubicBezTo>
                    <a:pt x="132" y="214"/>
                    <a:pt x="163" y="200"/>
                    <a:pt x="187" y="170"/>
                  </a:cubicBezTo>
                  <a:cubicBezTo>
                    <a:pt x="202" y="155"/>
                    <a:pt x="217" y="121"/>
                    <a:pt x="217" y="92"/>
                  </a:cubicBezTo>
                  <a:cubicBezTo>
                    <a:pt x="208" y="34"/>
                    <a:pt x="164" y="1"/>
                    <a:pt x="116"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07" name="Google Shape;390;p14"/>
            <p:cNvSpPr/>
            <p:nvPr/>
          </p:nvSpPr>
          <p:spPr>
            <a:xfrm>
              <a:off x="6168025" y="3545825"/>
              <a:ext cx="5625" cy="5050"/>
            </a:xfrm>
            <a:custGeom>
              <a:avLst/>
              <a:ahLst/>
              <a:rect l="l" t="t" r="r" b="b"/>
              <a:pathLst>
                <a:path w="225" h="202" extrusionOk="0">
                  <a:moveTo>
                    <a:pt x="115" y="0"/>
                  </a:moveTo>
                  <a:cubicBezTo>
                    <a:pt x="97" y="0"/>
                    <a:pt x="78" y="5"/>
                    <a:pt x="60" y="17"/>
                  </a:cubicBezTo>
                  <a:cubicBezTo>
                    <a:pt x="27" y="32"/>
                    <a:pt x="12" y="62"/>
                    <a:pt x="12" y="77"/>
                  </a:cubicBezTo>
                  <a:cubicBezTo>
                    <a:pt x="0" y="148"/>
                    <a:pt x="52" y="202"/>
                    <a:pt x="112" y="202"/>
                  </a:cubicBezTo>
                  <a:cubicBezTo>
                    <a:pt x="130" y="202"/>
                    <a:pt x="150" y="196"/>
                    <a:pt x="168" y="185"/>
                  </a:cubicBezTo>
                  <a:cubicBezTo>
                    <a:pt x="183" y="170"/>
                    <a:pt x="213" y="155"/>
                    <a:pt x="213" y="125"/>
                  </a:cubicBezTo>
                  <a:cubicBezTo>
                    <a:pt x="225" y="54"/>
                    <a:pt x="173" y="0"/>
                    <a:pt x="115"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08" name="Google Shape;391;p14"/>
            <p:cNvSpPr/>
            <p:nvPr/>
          </p:nvSpPr>
          <p:spPr>
            <a:xfrm>
              <a:off x="6171000" y="3528325"/>
              <a:ext cx="3200" cy="2725"/>
            </a:xfrm>
            <a:custGeom>
              <a:avLst/>
              <a:ahLst/>
              <a:rect l="l" t="t" r="r" b="b"/>
              <a:pathLst>
                <a:path w="128" h="109" extrusionOk="0">
                  <a:moveTo>
                    <a:pt x="79" y="1"/>
                  </a:moveTo>
                  <a:cubicBezTo>
                    <a:pt x="35" y="1"/>
                    <a:pt x="1" y="30"/>
                    <a:pt x="16" y="79"/>
                  </a:cubicBezTo>
                  <a:cubicBezTo>
                    <a:pt x="35" y="94"/>
                    <a:pt x="49" y="109"/>
                    <a:pt x="64" y="109"/>
                  </a:cubicBezTo>
                  <a:cubicBezTo>
                    <a:pt x="109" y="109"/>
                    <a:pt x="128" y="64"/>
                    <a:pt x="128" y="30"/>
                  </a:cubicBezTo>
                  <a:cubicBezTo>
                    <a:pt x="109" y="15"/>
                    <a:pt x="94" y="1"/>
                    <a:pt x="79"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09" name="Google Shape;392;p14"/>
            <p:cNvSpPr/>
            <p:nvPr/>
          </p:nvSpPr>
          <p:spPr>
            <a:xfrm>
              <a:off x="6144600" y="3536050"/>
              <a:ext cx="2750" cy="2700"/>
            </a:xfrm>
            <a:custGeom>
              <a:avLst/>
              <a:ahLst/>
              <a:rect l="l" t="t" r="r" b="b"/>
              <a:pathLst>
                <a:path w="110" h="108" extrusionOk="0">
                  <a:moveTo>
                    <a:pt x="55" y="1"/>
                  </a:moveTo>
                  <a:cubicBezTo>
                    <a:pt x="28" y="1"/>
                    <a:pt x="1" y="18"/>
                    <a:pt x="1" y="50"/>
                  </a:cubicBezTo>
                  <a:cubicBezTo>
                    <a:pt x="1" y="65"/>
                    <a:pt x="1" y="80"/>
                    <a:pt x="16" y="80"/>
                  </a:cubicBezTo>
                  <a:cubicBezTo>
                    <a:pt x="28" y="99"/>
                    <a:pt x="44" y="107"/>
                    <a:pt x="61" y="107"/>
                  </a:cubicBezTo>
                  <a:cubicBezTo>
                    <a:pt x="86" y="107"/>
                    <a:pt x="109" y="86"/>
                    <a:pt x="109" y="50"/>
                  </a:cubicBezTo>
                  <a:cubicBezTo>
                    <a:pt x="109" y="50"/>
                    <a:pt x="109" y="35"/>
                    <a:pt x="94" y="16"/>
                  </a:cubicBezTo>
                  <a:cubicBezTo>
                    <a:pt x="84" y="6"/>
                    <a:pt x="69" y="1"/>
                    <a:pt x="55"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10" name="Google Shape;393;p14"/>
            <p:cNvSpPr/>
            <p:nvPr/>
          </p:nvSpPr>
          <p:spPr>
            <a:xfrm>
              <a:off x="6147700" y="3526375"/>
              <a:ext cx="25675" cy="21375"/>
            </a:xfrm>
            <a:custGeom>
              <a:avLst/>
              <a:ahLst/>
              <a:rect l="l" t="t" r="r" b="b"/>
              <a:pathLst>
                <a:path w="1027" h="855" extrusionOk="0">
                  <a:moveTo>
                    <a:pt x="530" y="0"/>
                  </a:moveTo>
                  <a:cubicBezTo>
                    <a:pt x="358" y="0"/>
                    <a:pt x="202" y="93"/>
                    <a:pt x="127" y="250"/>
                  </a:cubicBezTo>
                  <a:cubicBezTo>
                    <a:pt x="0" y="530"/>
                    <a:pt x="187" y="840"/>
                    <a:pt x="500" y="855"/>
                  </a:cubicBezTo>
                  <a:cubicBezTo>
                    <a:pt x="668" y="855"/>
                    <a:pt x="825" y="761"/>
                    <a:pt x="903" y="608"/>
                  </a:cubicBezTo>
                  <a:cubicBezTo>
                    <a:pt x="1026" y="329"/>
                    <a:pt x="840" y="15"/>
                    <a:pt x="530"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11" name="Google Shape;394;p14"/>
            <p:cNvSpPr/>
            <p:nvPr/>
          </p:nvSpPr>
          <p:spPr>
            <a:xfrm>
              <a:off x="6166350" y="3534100"/>
              <a:ext cx="3575" cy="3200"/>
            </a:xfrm>
            <a:custGeom>
              <a:avLst/>
              <a:ahLst/>
              <a:rect l="l" t="t" r="r" b="b"/>
              <a:pathLst>
                <a:path w="143" h="128" extrusionOk="0">
                  <a:moveTo>
                    <a:pt x="79" y="1"/>
                  </a:moveTo>
                  <a:cubicBezTo>
                    <a:pt x="73" y="1"/>
                    <a:pt x="70" y="1"/>
                    <a:pt x="67" y="2"/>
                  </a:cubicBezTo>
                  <a:lnTo>
                    <a:pt x="67" y="2"/>
                  </a:lnTo>
                  <a:cubicBezTo>
                    <a:pt x="71" y="1"/>
                    <a:pt x="75" y="1"/>
                    <a:pt x="79" y="1"/>
                  </a:cubicBezTo>
                  <a:close/>
                  <a:moveTo>
                    <a:pt x="79" y="1"/>
                  </a:moveTo>
                  <a:cubicBezTo>
                    <a:pt x="109" y="1"/>
                    <a:pt x="127" y="34"/>
                    <a:pt x="109" y="64"/>
                  </a:cubicBezTo>
                  <a:lnTo>
                    <a:pt x="79" y="64"/>
                  </a:lnTo>
                  <a:cubicBezTo>
                    <a:pt x="49" y="64"/>
                    <a:pt x="34" y="34"/>
                    <a:pt x="49" y="20"/>
                  </a:cubicBezTo>
                  <a:cubicBezTo>
                    <a:pt x="58" y="8"/>
                    <a:pt x="62" y="3"/>
                    <a:pt x="67" y="2"/>
                  </a:cubicBezTo>
                  <a:lnTo>
                    <a:pt x="67" y="2"/>
                  </a:lnTo>
                  <a:cubicBezTo>
                    <a:pt x="41" y="6"/>
                    <a:pt x="15" y="24"/>
                    <a:pt x="15" y="49"/>
                  </a:cubicBezTo>
                  <a:cubicBezTo>
                    <a:pt x="0" y="79"/>
                    <a:pt x="15" y="113"/>
                    <a:pt x="64" y="128"/>
                  </a:cubicBezTo>
                  <a:lnTo>
                    <a:pt x="79" y="128"/>
                  </a:lnTo>
                  <a:cubicBezTo>
                    <a:pt x="109" y="128"/>
                    <a:pt x="127" y="113"/>
                    <a:pt x="142" y="79"/>
                  </a:cubicBezTo>
                  <a:cubicBezTo>
                    <a:pt x="142" y="49"/>
                    <a:pt x="127" y="1"/>
                    <a:pt x="9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12" name="Google Shape;395;p14"/>
            <p:cNvSpPr/>
            <p:nvPr/>
          </p:nvSpPr>
          <p:spPr>
            <a:xfrm>
              <a:off x="6167175" y="3534100"/>
              <a:ext cx="2375" cy="1625"/>
            </a:xfrm>
            <a:custGeom>
              <a:avLst/>
              <a:ahLst/>
              <a:rect l="l" t="t" r="r" b="b"/>
              <a:pathLst>
                <a:path w="95" h="65" extrusionOk="0">
                  <a:moveTo>
                    <a:pt x="46" y="1"/>
                  </a:moveTo>
                  <a:cubicBezTo>
                    <a:pt x="31" y="1"/>
                    <a:pt x="31" y="1"/>
                    <a:pt x="16" y="20"/>
                  </a:cubicBezTo>
                  <a:cubicBezTo>
                    <a:pt x="1" y="34"/>
                    <a:pt x="16" y="64"/>
                    <a:pt x="46" y="64"/>
                  </a:cubicBezTo>
                  <a:lnTo>
                    <a:pt x="76" y="64"/>
                  </a:lnTo>
                  <a:cubicBezTo>
                    <a:pt x="94" y="34"/>
                    <a:pt x="76" y="1"/>
                    <a:pt x="46"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13" name="Google Shape;396;p14"/>
            <p:cNvSpPr/>
            <p:nvPr/>
          </p:nvSpPr>
          <p:spPr>
            <a:xfrm>
              <a:off x="6165975" y="3531400"/>
              <a:ext cx="2350" cy="2000"/>
            </a:xfrm>
            <a:custGeom>
              <a:avLst/>
              <a:ahLst/>
              <a:rect l="l" t="t" r="r" b="b"/>
              <a:pathLst>
                <a:path w="94" h="80" extrusionOk="0">
                  <a:moveTo>
                    <a:pt x="30" y="1"/>
                  </a:moveTo>
                  <a:cubicBezTo>
                    <a:pt x="0" y="1"/>
                    <a:pt x="0" y="49"/>
                    <a:pt x="15" y="64"/>
                  </a:cubicBezTo>
                  <a:cubicBezTo>
                    <a:pt x="30" y="79"/>
                    <a:pt x="30" y="79"/>
                    <a:pt x="49" y="79"/>
                  </a:cubicBezTo>
                  <a:cubicBezTo>
                    <a:pt x="79" y="64"/>
                    <a:pt x="94" y="34"/>
                    <a:pt x="6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14" name="Google Shape;397;p14"/>
            <p:cNvSpPr/>
            <p:nvPr/>
          </p:nvSpPr>
          <p:spPr>
            <a:xfrm>
              <a:off x="6161300" y="3534100"/>
              <a:ext cx="5075" cy="4325"/>
            </a:xfrm>
            <a:custGeom>
              <a:avLst/>
              <a:ahLst/>
              <a:rect l="l" t="t" r="r" b="b"/>
              <a:pathLst>
                <a:path w="203" h="173" extrusionOk="0">
                  <a:moveTo>
                    <a:pt x="109" y="1"/>
                  </a:moveTo>
                  <a:cubicBezTo>
                    <a:pt x="64" y="1"/>
                    <a:pt x="31" y="34"/>
                    <a:pt x="16" y="64"/>
                  </a:cubicBezTo>
                  <a:cubicBezTo>
                    <a:pt x="1" y="113"/>
                    <a:pt x="31" y="158"/>
                    <a:pt x="79" y="173"/>
                  </a:cubicBezTo>
                  <a:lnTo>
                    <a:pt x="94" y="173"/>
                  </a:lnTo>
                  <a:cubicBezTo>
                    <a:pt x="143" y="173"/>
                    <a:pt x="173" y="143"/>
                    <a:pt x="187" y="113"/>
                  </a:cubicBezTo>
                  <a:cubicBezTo>
                    <a:pt x="202" y="64"/>
                    <a:pt x="173" y="20"/>
                    <a:pt x="12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15" name="Google Shape;398;p14"/>
            <p:cNvSpPr/>
            <p:nvPr/>
          </p:nvSpPr>
          <p:spPr>
            <a:xfrm>
              <a:off x="6155350" y="3528325"/>
              <a:ext cx="6725" cy="5425"/>
            </a:xfrm>
            <a:custGeom>
              <a:avLst/>
              <a:ahLst/>
              <a:rect l="l" t="t" r="r" b="b"/>
              <a:pathLst>
                <a:path w="269" h="217" extrusionOk="0">
                  <a:moveTo>
                    <a:pt x="8" y="79"/>
                  </a:moveTo>
                  <a:lnTo>
                    <a:pt x="8" y="79"/>
                  </a:lnTo>
                  <a:cubicBezTo>
                    <a:pt x="2" y="88"/>
                    <a:pt x="1" y="98"/>
                    <a:pt x="4" y="107"/>
                  </a:cubicBezTo>
                  <a:lnTo>
                    <a:pt x="4" y="107"/>
                  </a:lnTo>
                  <a:cubicBezTo>
                    <a:pt x="3" y="97"/>
                    <a:pt x="4" y="88"/>
                    <a:pt x="8" y="79"/>
                  </a:cubicBezTo>
                  <a:close/>
                  <a:moveTo>
                    <a:pt x="116" y="1"/>
                  </a:moveTo>
                  <a:cubicBezTo>
                    <a:pt x="52" y="1"/>
                    <a:pt x="8" y="30"/>
                    <a:pt x="8" y="79"/>
                  </a:cubicBezTo>
                  <a:cubicBezTo>
                    <a:pt x="8" y="45"/>
                    <a:pt x="37" y="30"/>
                    <a:pt x="67" y="30"/>
                  </a:cubicBezTo>
                  <a:lnTo>
                    <a:pt x="82" y="30"/>
                  </a:lnTo>
                  <a:cubicBezTo>
                    <a:pt x="116" y="45"/>
                    <a:pt x="146" y="79"/>
                    <a:pt x="131" y="109"/>
                  </a:cubicBezTo>
                  <a:cubicBezTo>
                    <a:pt x="131" y="139"/>
                    <a:pt x="101" y="157"/>
                    <a:pt x="67" y="157"/>
                  </a:cubicBezTo>
                  <a:lnTo>
                    <a:pt x="52" y="139"/>
                  </a:lnTo>
                  <a:cubicBezTo>
                    <a:pt x="32" y="139"/>
                    <a:pt x="10" y="125"/>
                    <a:pt x="4" y="107"/>
                  </a:cubicBezTo>
                  <a:lnTo>
                    <a:pt x="4" y="107"/>
                  </a:lnTo>
                  <a:cubicBezTo>
                    <a:pt x="8" y="147"/>
                    <a:pt x="50" y="193"/>
                    <a:pt x="101" y="217"/>
                  </a:cubicBezTo>
                  <a:lnTo>
                    <a:pt x="146" y="217"/>
                  </a:lnTo>
                  <a:cubicBezTo>
                    <a:pt x="194" y="217"/>
                    <a:pt x="254" y="187"/>
                    <a:pt x="254" y="139"/>
                  </a:cubicBezTo>
                  <a:cubicBezTo>
                    <a:pt x="269" y="79"/>
                    <a:pt x="224" y="15"/>
                    <a:pt x="161"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16" name="Google Shape;399;p14"/>
            <p:cNvSpPr/>
            <p:nvPr/>
          </p:nvSpPr>
          <p:spPr>
            <a:xfrm>
              <a:off x="6155050" y="3529075"/>
              <a:ext cx="3950" cy="3200"/>
            </a:xfrm>
            <a:custGeom>
              <a:avLst/>
              <a:ahLst/>
              <a:rect l="l" t="t" r="r" b="b"/>
              <a:pathLst>
                <a:path w="158" h="128" extrusionOk="0">
                  <a:moveTo>
                    <a:pt x="79" y="0"/>
                  </a:moveTo>
                  <a:cubicBezTo>
                    <a:pt x="49" y="0"/>
                    <a:pt x="20" y="15"/>
                    <a:pt x="20" y="49"/>
                  </a:cubicBezTo>
                  <a:cubicBezTo>
                    <a:pt x="1" y="79"/>
                    <a:pt x="34" y="109"/>
                    <a:pt x="64" y="109"/>
                  </a:cubicBezTo>
                  <a:lnTo>
                    <a:pt x="79" y="127"/>
                  </a:lnTo>
                  <a:cubicBezTo>
                    <a:pt x="113" y="127"/>
                    <a:pt x="143" y="109"/>
                    <a:pt x="143" y="79"/>
                  </a:cubicBezTo>
                  <a:cubicBezTo>
                    <a:pt x="158" y="49"/>
                    <a:pt x="128" y="15"/>
                    <a:pt x="94"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17" name="Google Shape;400;p14"/>
            <p:cNvSpPr/>
            <p:nvPr/>
          </p:nvSpPr>
          <p:spPr>
            <a:xfrm>
              <a:off x="6165225" y="3539975"/>
              <a:ext cx="3475" cy="2750"/>
            </a:xfrm>
            <a:custGeom>
              <a:avLst/>
              <a:ahLst/>
              <a:rect l="l" t="t" r="r" b="b"/>
              <a:pathLst>
                <a:path w="139" h="110" extrusionOk="0">
                  <a:moveTo>
                    <a:pt x="79" y="1"/>
                  </a:moveTo>
                  <a:cubicBezTo>
                    <a:pt x="45" y="1"/>
                    <a:pt x="16" y="16"/>
                    <a:pt x="16" y="46"/>
                  </a:cubicBezTo>
                  <a:cubicBezTo>
                    <a:pt x="1" y="64"/>
                    <a:pt x="30" y="94"/>
                    <a:pt x="60" y="109"/>
                  </a:cubicBezTo>
                  <a:lnTo>
                    <a:pt x="79" y="109"/>
                  </a:lnTo>
                  <a:cubicBezTo>
                    <a:pt x="109" y="109"/>
                    <a:pt x="124" y="94"/>
                    <a:pt x="139" y="64"/>
                  </a:cubicBezTo>
                  <a:cubicBezTo>
                    <a:pt x="139" y="46"/>
                    <a:pt x="124" y="16"/>
                    <a:pt x="9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18" name="Google Shape;401;p14"/>
            <p:cNvSpPr/>
            <p:nvPr/>
          </p:nvSpPr>
          <p:spPr>
            <a:xfrm>
              <a:off x="6152350" y="3539975"/>
              <a:ext cx="2000" cy="1625"/>
            </a:xfrm>
            <a:custGeom>
              <a:avLst/>
              <a:ahLst/>
              <a:rect l="l" t="t" r="r" b="b"/>
              <a:pathLst>
                <a:path w="80" h="65" extrusionOk="0">
                  <a:moveTo>
                    <a:pt x="34" y="1"/>
                  </a:moveTo>
                  <a:cubicBezTo>
                    <a:pt x="16" y="1"/>
                    <a:pt x="1" y="16"/>
                    <a:pt x="1" y="31"/>
                  </a:cubicBezTo>
                  <a:cubicBezTo>
                    <a:pt x="1" y="46"/>
                    <a:pt x="16" y="64"/>
                    <a:pt x="34" y="64"/>
                  </a:cubicBezTo>
                  <a:lnTo>
                    <a:pt x="49" y="64"/>
                  </a:lnTo>
                  <a:cubicBezTo>
                    <a:pt x="64" y="64"/>
                    <a:pt x="64" y="64"/>
                    <a:pt x="79" y="46"/>
                  </a:cubicBezTo>
                  <a:cubicBezTo>
                    <a:pt x="79" y="31"/>
                    <a:pt x="64" y="16"/>
                    <a:pt x="49"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19" name="Google Shape;402;p14"/>
            <p:cNvSpPr/>
            <p:nvPr/>
          </p:nvSpPr>
          <p:spPr>
            <a:xfrm>
              <a:off x="6162525" y="3541950"/>
              <a:ext cx="1875" cy="1500"/>
            </a:xfrm>
            <a:custGeom>
              <a:avLst/>
              <a:ahLst/>
              <a:rect l="l" t="t" r="r" b="b"/>
              <a:pathLst>
                <a:path w="75" h="60" extrusionOk="0">
                  <a:moveTo>
                    <a:pt x="30" y="0"/>
                  </a:moveTo>
                  <a:cubicBezTo>
                    <a:pt x="15" y="0"/>
                    <a:pt x="0" y="15"/>
                    <a:pt x="0" y="15"/>
                  </a:cubicBezTo>
                  <a:cubicBezTo>
                    <a:pt x="0" y="30"/>
                    <a:pt x="0" y="60"/>
                    <a:pt x="30" y="60"/>
                  </a:cubicBezTo>
                  <a:cubicBezTo>
                    <a:pt x="45" y="60"/>
                    <a:pt x="60" y="45"/>
                    <a:pt x="60" y="45"/>
                  </a:cubicBezTo>
                  <a:cubicBezTo>
                    <a:pt x="75" y="30"/>
                    <a:pt x="60" y="0"/>
                    <a:pt x="30"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Four columns">
  <p:cSld name="CUSTOM_8">
    <p:spTree>
      <p:nvGrpSpPr>
        <p:cNvPr id="42" name="Shape 403"/>
        <p:cNvGrpSpPr/>
        <p:nvPr/>
      </p:nvGrpSpPr>
      <p:grpSpPr>
        <a:xfrm>
          <a:off x="0" y="0"/>
          <a:ext cx="0" cy="0"/>
          <a:chOff x="0" y="0"/>
          <a:chExt cx="0" cy="0"/>
        </a:xfrm>
      </p:grpSpPr>
      <p:sp>
        <p:nvSpPr>
          <p:cNvPr id="1048665" name="Google Shape;404;p15"/>
          <p:cNvSpPr txBox="1">
            <a:spLocks noGrp="1"/>
          </p:cNvSpPr>
          <p:nvPr>
            <p:ph type="title"/>
          </p:nvPr>
        </p:nvSpPr>
        <p:spPr>
          <a:xfrm>
            <a:off x="720000" y="540000"/>
            <a:ext cx="7704000" cy="477600"/>
          </a:xfrm>
          <a:prstGeom prst="rect"/>
        </p:spPr>
        <p:txBody>
          <a:bodyPr anchor="t" anchorCtr="0" bIns="91425" lIns="91425" rIns="91425" spcFirstLastPara="1" tIns="91425" wrap="square">
            <a:noAutofit/>
          </a:bodyPr>
          <a:lstStyle>
            <a:lvl1pPr lvl="0">
              <a:spcBef>
                <a:spcPts val="0"/>
              </a:spcBef>
              <a:spcAft>
                <a:spcPts val="0"/>
              </a:spcAft>
              <a:buSzPts val="2800"/>
              <a:buNone/>
            </a:lvl1pPr>
            <a:lvl2pPr lvl="1">
              <a:spcBef>
                <a:spcPts val="0"/>
              </a:spcBef>
              <a:spcAft>
                <a:spcPts val="0"/>
              </a:spcAft>
              <a:buSzPts val="2800"/>
              <a:buNone/>
              <a:defRPr>
                <a:latin typeface="Roboto"/>
                <a:ea typeface="Roboto"/>
                <a:cs typeface="Roboto"/>
                <a:sym typeface="Roboto"/>
              </a:defRPr>
            </a:lvl2pPr>
            <a:lvl3pPr lvl="2">
              <a:spcBef>
                <a:spcPts val="0"/>
              </a:spcBef>
              <a:spcAft>
                <a:spcPts val="0"/>
              </a:spcAft>
              <a:buSzPts val="2800"/>
              <a:buNone/>
              <a:defRPr>
                <a:latin typeface="Roboto"/>
                <a:ea typeface="Roboto"/>
                <a:cs typeface="Roboto"/>
                <a:sym typeface="Roboto"/>
              </a:defRPr>
            </a:lvl3pPr>
            <a:lvl4pPr lvl="3">
              <a:spcBef>
                <a:spcPts val="0"/>
              </a:spcBef>
              <a:spcAft>
                <a:spcPts val="0"/>
              </a:spcAft>
              <a:buSzPts val="2800"/>
              <a:buNone/>
              <a:defRPr>
                <a:latin typeface="Roboto"/>
                <a:ea typeface="Roboto"/>
                <a:cs typeface="Roboto"/>
                <a:sym typeface="Roboto"/>
              </a:defRPr>
            </a:lvl4pPr>
            <a:lvl5pPr lvl="4">
              <a:spcBef>
                <a:spcPts val="0"/>
              </a:spcBef>
              <a:spcAft>
                <a:spcPts val="0"/>
              </a:spcAft>
              <a:buSzPts val="2800"/>
              <a:buNone/>
              <a:defRPr>
                <a:latin typeface="Roboto"/>
                <a:ea typeface="Roboto"/>
                <a:cs typeface="Roboto"/>
                <a:sym typeface="Roboto"/>
              </a:defRPr>
            </a:lvl5pPr>
            <a:lvl6pPr lvl="5">
              <a:spcBef>
                <a:spcPts val="0"/>
              </a:spcBef>
              <a:spcAft>
                <a:spcPts val="0"/>
              </a:spcAft>
              <a:buSzPts val="2800"/>
              <a:buNone/>
              <a:defRPr>
                <a:latin typeface="Roboto"/>
                <a:ea typeface="Roboto"/>
                <a:cs typeface="Roboto"/>
                <a:sym typeface="Roboto"/>
              </a:defRPr>
            </a:lvl6pPr>
            <a:lvl7pPr lvl="6">
              <a:spcBef>
                <a:spcPts val="0"/>
              </a:spcBef>
              <a:spcAft>
                <a:spcPts val="0"/>
              </a:spcAft>
              <a:buSzPts val="2800"/>
              <a:buNone/>
              <a:defRPr>
                <a:latin typeface="Roboto"/>
                <a:ea typeface="Roboto"/>
                <a:cs typeface="Roboto"/>
                <a:sym typeface="Roboto"/>
              </a:defRPr>
            </a:lvl7pPr>
            <a:lvl8pPr lvl="7">
              <a:spcBef>
                <a:spcPts val="0"/>
              </a:spcBef>
              <a:spcAft>
                <a:spcPts val="0"/>
              </a:spcAft>
              <a:buSzPts val="2800"/>
              <a:buNone/>
              <a:defRPr>
                <a:latin typeface="Roboto"/>
                <a:ea typeface="Roboto"/>
                <a:cs typeface="Roboto"/>
                <a:sym typeface="Roboto"/>
              </a:defRPr>
            </a:lvl8pPr>
            <a:lvl9pPr lvl="8">
              <a:spcBef>
                <a:spcPts val="0"/>
              </a:spcBef>
              <a:spcAft>
                <a:spcPts val="0"/>
              </a:spcAft>
              <a:buSzPts val="2800"/>
              <a:buNone/>
              <a:defRPr>
                <a:latin typeface="Roboto"/>
                <a:ea typeface="Roboto"/>
                <a:cs typeface="Roboto"/>
                <a:sym typeface="Roboto"/>
              </a:defRPr>
            </a:lvl9pPr>
          </a:lstStyle>
          <a:p/>
        </p:txBody>
      </p:sp>
      <p:sp>
        <p:nvSpPr>
          <p:cNvPr id="1048666" name="Google Shape;405;p15"/>
          <p:cNvSpPr txBox="1">
            <a:spLocks noGrp="1"/>
          </p:cNvSpPr>
          <p:nvPr>
            <p:ph type="subTitle" idx="1"/>
          </p:nvPr>
        </p:nvSpPr>
        <p:spPr>
          <a:xfrm>
            <a:off x="1955516" y="2399725"/>
            <a:ext cx="2359200" cy="698700"/>
          </a:xfrm>
          <a:prstGeom prst="rect"/>
        </p:spPr>
        <p:txBody>
          <a:bodyPr anchor="t" anchorCtr="0" bIns="91425" lIns="91425" rIns="91425" spcFirstLastPara="1" tIns="91425" wrap="square">
            <a:noAutofit/>
          </a:bodyPr>
          <a:lstStyle>
            <a:lvl1pPr algn="ctr" lvl="0" rtl="0">
              <a:lnSpc>
                <a:spcPct val="100000"/>
              </a:lnSpc>
              <a:spcBef>
                <a:spcPts val="0"/>
              </a:spcBef>
              <a:spcAft>
                <a:spcPts val="0"/>
              </a:spcAft>
              <a:buSzPts val="1400"/>
              <a:buNone/>
            </a:lvl1pPr>
            <a:lvl2pPr algn="ctr" lvl="1" rtl="0">
              <a:lnSpc>
                <a:spcPct val="100000"/>
              </a:lnSpc>
              <a:spcBef>
                <a:spcPts val="0"/>
              </a:spcBef>
              <a:spcAft>
                <a:spcPts val="0"/>
              </a:spcAft>
              <a:buSzPts val="2100"/>
              <a:buNone/>
              <a:defRPr sz="2100"/>
            </a:lvl2pPr>
            <a:lvl3pPr algn="ctr" lvl="2" rtl="0">
              <a:lnSpc>
                <a:spcPct val="100000"/>
              </a:lnSpc>
              <a:spcBef>
                <a:spcPts val="0"/>
              </a:spcBef>
              <a:spcAft>
                <a:spcPts val="0"/>
              </a:spcAft>
              <a:buSzPts val="2100"/>
              <a:buNone/>
              <a:defRPr sz="2100"/>
            </a:lvl3pPr>
            <a:lvl4pPr algn="ctr" lvl="3" rtl="0">
              <a:lnSpc>
                <a:spcPct val="100000"/>
              </a:lnSpc>
              <a:spcBef>
                <a:spcPts val="0"/>
              </a:spcBef>
              <a:spcAft>
                <a:spcPts val="0"/>
              </a:spcAft>
              <a:buSzPts val="2100"/>
              <a:buNone/>
              <a:defRPr sz="2100"/>
            </a:lvl4pPr>
            <a:lvl5pPr algn="ctr" lvl="4" rtl="0">
              <a:lnSpc>
                <a:spcPct val="100000"/>
              </a:lnSpc>
              <a:spcBef>
                <a:spcPts val="0"/>
              </a:spcBef>
              <a:spcAft>
                <a:spcPts val="0"/>
              </a:spcAft>
              <a:buSzPts val="2100"/>
              <a:buNone/>
              <a:defRPr sz="2100"/>
            </a:lvl5pPr>
            <a:lvl6pPr algn="ctr" lvl="5" rtl="0">
              <a:lnSpc>
                <a:spcPct val="100000"/>
              </a:lnSpc>
              <a:spcBef>
                <a:spcPts val="0"/>
              </a:spcBef>
              <a:spcAft>
                <a:spcPts val="0"/>
              </a:spcAft>
              <a:buSzPts val="2100"/>
              <a:buNone/>
              <a:defRPr sz="2100"/>
            </a:lvl6pPr>
            <a:lvl7pPr algn="ctr" lvl="6" rtl="0">
              <a:lnSpc>
                <a:spcPct val="100000"/>
              </a:lnSpc>
              <a:spcBef>
                <a:spcPts val="0"/>
              </a:spcBef>
              <a:spcAft>
                <a:spcPts val="0"/>
              </a:spcAft>
              <a:buSzPts val="2100"/>
              <a:buNone/>
              <a:defRPr sz="2100"/>
            </a:lvl7pPr>
            <a:lvl8pPr algn="ctr" lvl="7" rtl="0">
              <a:lnSpc>
                <a:spcPct val="100000"/>
              </a:lnSpc>
              <a:spcBef>
                <a:spcPts val="0"/>
              </a:spcBef>
              <a:spcAft>
                <a:spcPts val="0"/>
              </a:spcAft>
              <a:buSzPts val="2100"/>
              <a:buNone/>
              <a:defRPr sz="2100"/>
            </a:lvl8pPr>
            <a:lvl9pPr algn="ctr" lvl="8" rtl="0">
              <a:lnSpc>
                <a:spcPct val="100000"/>
              </a:lnSpc>
              <a:spcBef>
                <a:spcPts val="0"/>
              </a:spcBef>
              <a:spcAft>
                <a:spcPts val="0"/>
              </a:spcAft>
              <a:buSzPts val="2100"/>
              <a:buNone/>
              <a:defRPr sz="2100"/>
            </a:lvl9pPr>
          </a:lstStyle>
          <a:p/>
        </p:txBody>
      </p:sp>
      <p:sp>
        <p:nvSpPr>
          <p:cNvPr id="1048667" name="Google Shape;406;p15"/>
          <p:cNvSpPr txBox="1">
            <a:spLocks noGrp="1"/>
          </p:cNvSpPr>
          <p:nvPr>
            <p:ph type="title" idx="2"/>
          </p:nvPr>
        </p:nvSpPr>
        <p:spPr>
          <a:xfrm>
            <a:off x="2086616" y="2172875"/>
            <a:ext cx="2097000" cy="243000"/>
          </a:xfrm>
          <a:prstGeom prst="rect"/>
        </p:spPr>
        <p:txBody>
          <a:bodyPr anchor="ctr" anchorCtr="0" bIns="91425" lIns="91425" rIns="91425" spcFirstLastPara="1" tIns="91425" wrap="square">
            <a:noAutofit/>
          </a:bodyPr>
          <a:lstStyle>
            <a:lvl1pPr algn="ctr" lvl="0" rtl="0">
              <a:spcBef>
                <a:spcPts val="0"/>
              </a:spcBef>
              <a:spcAft>
                <a:spcPts val="0"/>
              </a:spcAft>
              <a:buSzPts val="1800"/>
              <a:buNone/>
              <a:defRPr sz="1800"/>
            </a:lvl1pPr>
            <a:lvl2pPr lvl="1" rtl="0">
              <a:spcBef>
                <a:spcPts val="0"/>
              </a:spcBef>
              <a:spcAft>
                <a:spcPts val="0"/>
              </a:spcAft>
              <a:buSzPts val="2800"/>
              <a:buFont typeface="Mukta"/>
              <a:buNone/>
              <a:defRPr>
                <a:latin typeface="Mukta"/>
                <a:ea typeface="Mukta"/>
                <a:cs typeface="Mukta"/>
                <a:sym typeface="Mukta"/>
              </a:defRPr>
            </a:lvl2pPr>
            <a:lvl3pPr lvl="2" rtl="0">
              <a:spcBef>
                <a:spcPts val="0"/>
              </a:spcBef>
              <a:spcAft>
                <a:spcPts val="0"/>
              </a:spcAft>
              <a:buSzPts val="2800"/>
              <a:buFont typeface="Mukta"/>
              <a:buNone/>
              <a:defRPr>
                <a:latin typeface="Mukta"/>
                <a:ea typeface="Mukta"/>
                <a:cs typeface="Mukta"/>
                <a:sym typeface="Mukta"/>
              </a:defRPr>
            </a:lvl3pPr>
            <a:lvl4pPr lvl="3" rtl="0">
              <a:spcBef>
                <a:spcPts val="0"/>
              </a:spcBef>
              <a:spcAft>
                <a:spcPts val="0"/>
              </a:spcAft>
              <a:buSzPts val="2800"/>
              <a:buFont typeface="Mukta"/>
              <a:buNone/>
              <a:defRPr>
                <a:latin typeface="Mukta"/>
                <a:ea typeface="Mukta"/>
                <a:cs typeface="Mukta"/>
                <a:sym typeface="Mukta"/>
              </a:defRPr>
            </a:lvl4pPr>
            <a:lvl5pPr lvl="4" rtl="0">
              <a:spcBef>
                <a:spcPts val="0"/>
              </a:spcBef>
              <a:spcAft>
                <a:spcPts val="0"/>
              </a:spcAft>
              <a:buSzPts val="2800"/>
              <a:buFont typeface="Mukta"/>
              <a:buNone/>
              <a:defRPr>
                <a:latin typeface="Mukta"/>
                <a:ea typeface="Mukta"/>
                <a:cs typeface="Mukta"/>
                <a:sym typeface="Mukta"/>
              </a:defRPr>
            </a:lvl5pPr>
            <a:lvl6pPr lvl="5" rtl="0">
              <a:spcBef>
                <a:spcPts val="0"/>
              </a:spcBef>
              <a:spcAft>
                <a:spcPts val="0"/>
              </a:spcAft>
              <a:buSzPts val="2800"/>
              <a:buFont typeface="Mukta"/>
              <a:buNone/>
              <a:defRPr>
                <a:latin typeface="Mukta"/>
                <a:ea typeface="Mukta"/>
                <a:cs typeface="Mukta"/>
                <a:sym typeface="Mukta"/>
              </a:defRPr>
            </a:lvl6pPr>
            <a:lvl7pPr lvl="6" rtl="0">
              <a:spcBef>
                <a:spcPts val="0"/>
              </a:spcBef>
              <a:spcAft>
                <a:spcPts val="0"/>
              </a:spcAft>
              <a:buSzPts val="2800"/>
              <a:buFont typeface="Mukta"/>
              <a:buNone/>
              <a:defRPr>
                <a:latin typeface="Mukta"/>
                <a:ea typeface="Mukta"/>
                <a:cs typeface="Mukta"/>
                <a:sym typeface="Mukta"/>
              </a:defRPr>
            </a:lvl7pPr>
            <a:lvl8pPr lvl="7" rtl="0">
              <a:spcBef>
                <a:spcPts val="0"/>
              </a:spcBef>
              <a:spcAft>
                <a:spcPts val="0"/>
              </a:spcAft>
              <a:buSzPts val="2800"/>
              <a:buFont typeface="Mukta"/>
              <a:buNone/>
              <a:defRPr>
                <a:latin typeface="Mukta"/>
                <a:ea typeface="Mukta"/>
                <a:cs typeface="Mukta"/>
                <a:sym typeface="Mukta"/>
              </a:defRPr>
            </a:lvl8pPr>
            <a:lvl9pPr lvl="8" rtl="0">
              <a:spcBef>
                <a:spcPts val="0"/>
              </a:spcBef>
              <a:spcAft>
                <a:spcPts val="0"/>
              </a:spcAft>
              <a:buSzPts val="2800"/>
              <a:buFont typeface="Mukta"/>
              <a:buNone/>
              <a:defRPr>
                <a:latin typeface="Mukta"/>
                <a:ea typeface="Mukta"/>
                <a:cs typeface="Mukta"/>
                <a:sym typeface="Mukta"/>
              </a:defRPr>
            </a:lvl9pPr>
          </a:lstStyle>
          <a:p/>
        </p:txBody>
      </p:sp>
      <p:sp>
        <p:nvSpPr>
          <p:cNvPr id="1048668" name="Google Shape;407;p15"/>
          <p:cNvSpPr txBox="1">
            <a:spLocks noGrp="1"/>
          </p:cNvSpPr>
          <p:nvPr>
            <p:ph type="title" idx="3" hasCustomPrompt="1"/>
          </p:nvPr>
        </p:nvSpPr>
        <p:spPr>
          <a:xfrm>
            <a:off x="2191016" y="1597125"/>
            <a:ext cx="1888200" cy="439500"/>
          </a:xfrm>
          <a:prstGeom prst="rect"/>
        </p:spPr>
        <p:txBody>
          <a:bodyPr anchor="ctr" anchorCtr="0" bIns="91425" lIns="91425" rIns="91425" spcFirstLastPara="1" tIns="91425" wrap="square">
            <a:noAutofit/>
          </a:bodyPr>
          <a:lstStyle>
            <a:lvl1pPr algn="ctr" lvl="0" rtl="0">
              <a:spcBef>
                <a:spcPts val="0"/>
              </a:spcBef>
              <a:spcAft>
                <a:spcPts val="0"/>
              </a:spcAft>
              <a:buSzPts val="4800"/>
              <a:buNone/>
              <a:defRPr sz="4800"/>
            </a:lvl1pPr>
            <a:lvl2pPr algn="ctr" lvl="1" rtl="0">
              <a:spcBef>
                <a:spcPts val="0"/>
              </a:spcBef>
              <a:spcAft>
                <a:spcPts val="0"/>
              </a:spcAft>
              <a:buSzPts val="12000"/>
              <a:buFont typeface="Mukta"/>
              <a:buNone/>
              <a:defRPr sz="12000">
                <a:latin typeface="Mukta"/>
                <a:ea typeface="Mukta"/>
                <a:cs typeface="Mukta"/>
                <a:sym typeface="Mukta"/>
              </a:defRPr>
            </a:lvl2pPr>
            <a:lvl3pPr algn="ctr" lvl="2" rtl="0">
              <a:spcBef>
                <a:spcPts val="0"/>
              </a:spcBef>
              <a:spcAft>
                <a:spcPts val="0"/>
              </a:spcAft>
              <a:buSzPts val="12000"/>
              <a:buFont typeface="Mukta"/>
              <a:buNone/>
              <a:defRPr sz="12000">
                <a:latin typeface="Mukta"/>
                <a:ea typeface="Mukta"/>
                <a:cs typeface="Mukta"/>
                <a:sym typeface="Mukta"/>
              </a:defRPr>
            </a:lvl3pPr>
            <a:lvl4pPr algn="ctr" lvl="3" rtl="0">
              <a:spcBef>
                <a:spcPts val="0"/>
              </a:spcBef>
              <a:spcAft>
                <a:spcPts val="0"/>
              </a:spcAft>
              <a:buSzPts val="12000"/>
              <a:buFont typeface="Mukta"/>
              <a:buNone/>
              <a:defRPr sz="12000">
                <a:latin typeface="Mukta"/>
                <a:ea typeface="Mukta"/>
                <a:cs typeface="Mukta"/>
                <a:sym typeface="Mukta"/>
              </a:defRPr>
            </a:lvl4pPr>
            <a:lvl5pPr algn="ctr" lvl="4" rtl="0">
              <a:spcBef>
                <a:spcPts val="0"/>
              </a:spcBef>
              <a:spcAft>
                <a:spcPts val="0"/>
              </a:spcAft>
              <a:buSzPts val="12000"/>
              <a:buFont typeface="Mukta"/>
              <a:buNone/>
              <a:defRPr sz="12000">
                <a:latin typeface="Mukta"/>
                <a:ea typeface="Mukta"/>
                <a:cs typeface="Mukta"/>
                <a:sym typeface="Mukta"/>
              </a:defRPr>
            </a:lvl5pPr>
            <a:lvl6pPr algn="ctr" lvl="5" rtl="0">
              <a:spcBef>
                <a:spcPts val="0"/>
              </a:spcBef>
              <a:spcAft>
                <a:spcPts val="0"/>
              </a:spcAft>
              <a:buSzPts val="12000"/>
              <a:buFont typeface="Mukta"/>
              <a:buNone/>
              <a:defRPr sz="12000">
                <a:latin typeface="Mukta"/>
                <a:ea typeface="Mukta"/>
                <a:cs typeface="Mukta"/>
                <a:sym typeface="Mukta"/>
              </a:defRPr>
            </a:lvl6pPr>
            <a:lvl7pPr algn="ctr" lvl="6" rtl="0">
              <a:spcBef>
                <a:spcPts val="0"/>
              </a:spcBef>
              <a:spcAft>
                <a:spcPts val="0"/>
              </a:spcAft>
              <a:buSzPts val="12000"/>
              <a:buFont typeface="Mukta"/>
              <a:buNone/>
              <a:defRPr sz="12000">
                <a:latin typeface="Mukta"/>
                <a:ea typeface="Mukta"/>
                <a:cs typeface="Mukta"/>
                <a:sym typeface="Mukta"/>
              </a:defRPr>
            </a:lvl7pPr>
            <a:lvl8pPr algn="ctr" lvl="7" rtl="0">
              <a:spcBef>
                <a:spcPts val="0"/>
              </a:spcBef>
              <a:spcAft>
                <a:spcPts val="0"/>
              </a:spcAft>
              <a:buSzPts val="12000"/>
              <a:buFont typeface="Mukta"/>
              <a:buNone/>
              <a:defRPr sz="12000">
                <a:latin typeface="Mukta"/>
                <a:ea typeface="Mukta"/>
                <a:cs typeface="Mukta"/>
                <a:sym typeface="Mukta"/>
              </a:defRPr>
            </a:lvl8pPr>
            <a:lvl9pPr algn="ctr" lvl="8" rtl="0">
              <a:spcBef>
                <a:spcPts val="0"/>
              </a:spcBef>
              <a:spcAft>
                <a:spcPts val="0"/>
              </a:spcAft>
              <a:buSzPts val="12000"/>
              <a:buFont typeface="Mukta"/>
              <a:buNone/>
              <a:defRPr sz="12000">
                <a:latin typeface="Mukta"/>
                <a:ea typeface="Mukta"/>
                <a:cs typeface="Mukta"/>
                <a:sym typeface="Mukta"/>
              </a:defRPr>
            </a:lvl9pPr>
          </a:lstStyle>
          <a:p>
            <a:r>
              <a:t>xx%</a:t>
            </a:r>
          </a:p>
        </p:txBody>
      </p:sp>
      <p:sp>
        <p:nvSpPr>
          <p:cNvPr id="1048669" name="Google Shape;408;p15"/>
          <p:cNvSpPr txBox="1">
            <a:spLocks noGrp="1"/>
          </p:cNvSpPr>
          <p:nvPr>
            <p:ph type="subTitle" idx="4"/>
          </p:nvPr>
        </p:nvSpPr>
        <p:spPr>
          <a:xfrm>
            <a:off x="4829281" y="2399725"/>
            <a:ext cx="2359200" cy="698700"/>
          </a:xfrm>
          <a:prstGeom prst="rect"/>
        </p:spPr>
        <p:txBody>
          <a:bodyPr anchor="t" anchorCtr="0" bIns="91425" lIns="91425" rIns="91425" spcFirstLastPara="1" tIns="91425" wrap="square">
            <a:noAutofit/>
          </a:bodyPr>
          <a:lstStyle>
            <a:lvl1pPr algn="ctr" lvl="0" rtl="0">
              <a:lnSpc>
                <a:spcPct val="100000"/>
              </a:lnSpc>
              <a:spcBef>
                <a:spcPts val="0"/>
              </a:spcBef>
              <a:spcAft>
                <a:spcPts val="0"/>
              </a:spcAft>
              <a:buSzPts val="1400"/>
              <a:buNone/>
            </a:lvl1pPr>
            <a:lvl2pPr algn="ctr" lvl="1" rtl="0">
              <a:lnSpc>
                <a:spcPct val="100000"/>
              </a:lnSpc>
              <a:spcBef>
                <a:spcPts val="0"/>
              </a:spcBef>
              <a:spcAft>
                <a:spcPts val="0"/>
              </a:spcAft>
              <a:buSzPts val="2100"/>
              <a:buNone/>
              <a:defRPr sz="2100"/>
            </a:lvl2pPr>
            <a:lvl3pPr algn="ctr" lvl="2" rtl="0">
              <a:lnSpc>
                <a:spcPct val="100000"/>
              </a:lnSpc>
              <a:spcBef>
                <a:spcPts val="0"/>
              </a:spcBef>
              <a:spcAft>
                <a:spcPts val="0"/>
              </a:spcAft>
              <a:buSzPts val="2100"/>
              <a:buNone/>
              <a:defRPr sz="2100"/>
            </a:lvl3pPr>
            <a:lvl4pPr algn="ctr" lvl="3" rtl="0">
              <a:lnSpc>
                <a:spcPct val="100000"/>
              </a:lnSpc>
              <a:spcBef>
                <a:spcPts val="0"/>
              </a:spcBef>
              <a:spcAft>
                <a:spcPts val="0"/>
              </a:spcAft>
              <a:buSzPts val="2100"/>
              <a:buNone/>
              <a:defRPr sz="2100"/>
            </a:lvl4pPr>
            <a:lvl5pPr algn="ctr" lvl="4" rtl="0">
              <a:lnSpc>
                <a:spcPct val="100000"/>
              </a:lnSpc>
              <a:spcBef>
                <a:spcPts val="0"/>
              </a:spcBef>
              <a:spcAft>
                <a:spcPts val="0"/>
              </a:spcAft>
              <a:buSzPts val="2100"/>
              <a:buNone/>
              <a:defRPr sz="2100"/>
            </a:lvl5pPr>
            <a:lvl6pPr algn="ctr" lvl="5" rtl="0">
              <a:lnSpc>
                <a:spcPct val="100000"/>
              </a:lnSpc>
              <a:spcBef>
                <a:spcPts val="0"/>
              </a:spcBef>
              <a:spcAft>
                <a:spcPts val="0"/>
              </a:spcAft>
              <a:buSzPts val="2100"/>
              <a:buNone/>
              <a:defRPr sz="2100"/>
            </a:lvl6pPr>
            <a:lvl7pPr algn="ctr" lvl="6" rtl="0">
              <a:lnSpc>
                <a:spcPct val="100000"/>
              </a:lnSpc>
              <a:spcBef>
                <a:spcPts val="0"/>
              </a:spcBef>
              <a:spcAft>
                <a:spcPts val="0"/>
              </a:spcAft>
              <a:buSzPts val="2100"/>
              <a:buNone/>
              <a:defRPr sz="2100"/>
            </a:lvl7pPr>
            <a:lvl8pPr algn="ctr" lvl="7" rtl="0">
              <a:lnSpc>
                <a:spcPct val="100000"/>
              </a:lnSpc>
              <a:spcBef>
                <a:spcPts val="0"/>
              </a:spcBef>
              <a:spcAft>
                <a:spcPts val="0"/>
              </a:spcAft>
              <a:buSzPts val="2100"/>
              <a:buNone/>
              <a:defRPr sz="2100"/>
            </a:lvl8pPr>
            <a:lvl9pPr algn="ctr" lvl="8" rtl="0">
              <a:lnSpc>
                <a:spcPct val="100000"/>
              </a:lnSpc>
              <a:spcBef>
                <a:spcPts val="0"/>
              </a:spcBef>
              <a:spcAft>
                <a:spcPts val="0"/>
              </a:spcAft>
              <a:buSzPts val="2100"/>
              <a:buNone/>
              <a:defRPr sz="2100"/>
            </a:lvl9pPr>
          </a:lstStyle>
          <a:p/>
        </p:txBody>
      </p:sp>
      <p:sp>
        <p:nvSpPr>
          <p:cNvPr id="1048670" name="Google Shape;409;p15"/>
          <p:cNvSpPr txBox="1">
            <a:spLocks noGrp="1"/>
          </p:cNvSpPr>
          <p:nvPr>
            <p:ph type="title" idx="5"/>
          </p:nvPr>
        </p:nvSpPr>
        <p:spPr>
          <a:xfrm>
            <a:off x="4960381" y="2172875"/>
            <a:ext cx="2097000" cy="243000"/>
          </a:xfrm>
          <a:prstGeom prst="rect"/>
        </p:spPr>
        <p:txBody>
          <a:bodyPr anchor="ctr" anchorCtr="0" bIns="91425" lIns="91425" rIns="91425" spcFirstLastPara="1" tIns="91425" wrap="square">
            <a:noAutofit/>
          </a:bodyPr>
          <a:lstStyle>
            <a:lvl1pPr algn="ctr" lvl="0" rtl="0">
              <a:spcBef>
                <a:spcPts val="0"/>
              </a:spcBef>
              <a:spcAft>
                <a:spcPts val="0"/>
              </a:spcAft>
              <a:buSzPts val="1800"/>
              <a:buNone/>
              <a:defRPr sz="1800"/>
            </a:lvl1pPr>
            <a:lvl2pPr lvl="1" rtl="0">
              <a:spcBef>
                <a:spcPts val="0"/>
              </a:spcBef>
              <a:spcAft>
                <a:spcPts val="0"/>
              </a:spcAft>
              <a:buSzPts val="2800"/>
              <a:buFont typeface="Mukta"/>
              <a:buNone/>
              <a:defRPr>
                <a:latin typeface="Mukta"/>
                <a:ea typeface="Mukta"/>
                <a:cs typeface="Mukta"/>
                <a:sym typeface="Mukta"/>
              </a:defRPr>
            </a:lvl2pPr>
            <a:lvl3pPr lvl="2" rtl="0">
              <a:spcBef>
                <a:spcPts val="0"/>
              </a:spcBef>
              <a:spcAft>
                <a:spcPts val="0"/>
              </a:spcAft>
              <a:buSzPts val="2800"/>
              <a:buFont typeface="Mukta"/>
              <a:buNone/>
              <a:defRPr>
                <a:latin typeface="Mukta"/>
                <a:ea typeface="Mukta"/>
                <a:cs typeface="Mukta"/>
                <a:sym typeface="Mukta"/>
              </a:defRPr>
            </a:lvl3pPr>
            <a:lvl4pPr lvl="3" rtl="0">
              <a:spcBef>
                <a:spcPts val="0"/>
              </a:spcBef>
              <a:spcAft>
                <a:spcPts val="0"/>
              </a:spcAft>
              <a:buSzPts val="2800"/>
              <a:buFont typeface="Mukta"/>
              <a:buNone/>
              <a:defRPr>
                <a:latin typeface="Mukta"/>
                <a:ea typeface="Mukta"/>
                <a:cs typeface="Mukta"/>
                <a:sym typeface="Mukta"/>
              </a:defRPr>
            </a:lvl4pPr>
            <a:lvl5pPr lvl="4" rtl="0">
              <a:spcBef>
                <a:spcPts val="0"/>
              </a:spcBef>
              <a:spcAft>
                <a:spcPts val="0"/>
              </a:spcAft>
              <a:buSzPts val="2800"/>
              <a:buFont typeface="Mukta"/>
              <a:buNone/>
              <a:defRPr>
                <a:latin typeface="Mukta"/>
                <a:ea typeface="Mukta"/>
                <a:cs typeface="Mukta"/>
                <a:sym typeface="Mukta"/>
              </a:defRPr>
            </a:lvl5pPr>
            <a:lvl6pPr lvl="5" rtl="0">
              <a:spcBef>
                <a:spcPts val="0"/>
              </a:spcBef>
              <a:spcAft>
                <a:spcPts val="0"/>
              </a:spcAft>
              <a:buSzPts val="2800"/>
              <a:buFont typeface="Mukta"/>
              <a:buNone/>
              <a:defRPr>
                <a:latin typeface="Mukta"/>
                <a:ea typeface="Mukta"/>
                <a:cs typeface="Mukta"/>
                <a:sym typeface="Mukta"/>
              </a:defRPr>
            </a:lvl6pPr>
            <a:lvl7pPr lvl="6" rtl="0">
              <a:spcBef>
                <a:spcPts val="0"/>
              </a:spcBef>
              <a:spcAft>
                <a:spcPts val="0"/>
              </a:spcAft>
              <a:buSzPts val="2800"/>
              <a:buFont typeface="Mukta"/>
              <a:buNone/>
              <a:defRPr>
                <a:latin typeface="Mukta"/>
                <a:ea typeface="Mukta"/>
                <a:cs typeface="Mukta"/>
                <a:sym typeface="Mukta"/>
              </a:defRPr>
            </a:lvl7pPr>
            <a:lvl8pPr lvl="7" rtl="0">
              <a:spcBef>
                <a:spcPts val="0"/>
              </a:spcBef>
              <a:spcAft>
                <a:spcPts val="0"/>
              </a:spcAft>
              <a:buSzPts val="2800"/>
              <a:buFont typeface="Mukta"/>
              <a:buNone/>
              <a:defRPr>
                <a:latin typeface="Mukta"/>
                <a:ea typeface="Mukta"/>
                <a:cs typeface="Mukta"/>
                <a:sym typeface="Mukta"/>
              </a:defRPr>
            </a:lvl8pPr>
            <a:lvl9pPr lvl="8" rtl="0">
              <a:spcBef>
                <a:spcPts val="0"/>
              </a:spcBef>
              <a:spcAft>
                <a:spcPts val="0"/>
              </a:spcAft>
              <a:buSzPts val="2800"/>
              <a:buFont typeface="Mukta"/>
              <a:buNone/>
              <a:defRPr>
                <a:latin typeface="Mukta"/>
                <a:ea typeface="Mukta"/>
                <a:cs typeface="Mukta"/>
                <a:sym typeface="Mukta"/>
              </a:defRPr>
            </a:lvl9pPr>
          </a:lstStyle>
          <a:p/>
        </p:txBody>
      </p:sp>
      <p:sp>
        <p:nvSpPr>
          <p:cNvPr id="1048671" name="Google Shape;410;p15"/>
          <p:cNvSpPr txBox="1">
            <a:spLocks noGrp="1"/>
          </p:cNvSpPr>
          <p:nvPr>
            <p:ph type="title" idx="6" hasCustomPrompt="1"/>
          </p:nvPr>
        </p:nvSpPr>
        <p:spPr>
          <a:xfrm>
            <a:off x="5064781" y="1597125"/>
            <a:ext cx="1888200" cy="439500"/>
          </a:xfrm>
          <a:prstGeom prst="rect"/>
        </p:spPr>
        <p:txBody>
          <a:bodyPr anchor="ctr" anchorCtr="0" bIns="91425" lIns="91425" rIns="91425" spcFirstLastPara="1" tIns="91425" wrap="square">
            <a:noAutofit/>
          </a:bodyPr>
          <a:lstStyle>
            <a:lvl1pPr algn="ctr" lvl="0" rtl="0">
              <a:spcBef>
                <a:spcPts val="0"/>
              </a:spcBef>
              <a:spcAft>
                <a:spcPts val="0"/>
              </a:spcAft>
              <a:buSzPts val="4800"/>
              <a:buNone/>
              <a:defRPr sz="4800"/>
            </a:lvl1pPr>
            <a:lvl2pPr algn="ctr" lvl="1" rtl="0">
              <a:spcBef>
                <a:spcPts val="0"/>
              </a:spcBef>
              <a:spcAft>
                <a:spcPts val="0"/>
              </a:spcAft>
              <a:buSzPts val="12000"/>
              <a:buFont typeface="Mukta"/>
              <a:buNone/>
              <a:defRPr sz="12000">
                <a:latin typeface="Mukta"/>
                <a:ea typeface="Mukta"/>
                <a:cs typeface="Mukta"/>
                <a:sym typeface="Mukta"/>
              </a:defRPr>
            </a:lvl2pPr>
            <a:lvl3pPr algn="ctr" lvl="2" rtl="0">
              <a:spcBef>
                <a:spcPts val="0"/>
              </a:spcBef>
              <a:spcAft>
                <a:spcPts val="0"/>
              </a:spcAft>
              <a:buSzPts val="12000"/>
              <a:buFont typeface="Mukta"/>
              <a:buNone/>
              <a:defRPr sz="12000">
                <a:latin typeface="Mukta"/>
                <a:ea typeface="Mukta"/>
                <a:cs typeface="Mukta"/>
                <a:sym typeface="Mukta"/>
              </a:defRPr>
            </a:lvl3pPr>
            <a:lvl4pPr algn="ctr" lvl="3" rtl="0">
              <a:spcBef>
                <a:spcPts val="0"/>
              </a:spcBef>
              <a:spcAft>
                <a:spcPts val="0"/>
              </a:spcAft>
              <a:buSzPts val="12000"/>
              <a:buFont typeface="Mukta"/>
              <a:buNone/>
              <a:defRPr sz="12000">
                <a:latin typeface="Mukta"/>
                <a:ea typeface="Mukta"/>
                <a:cs typeface="Mukta"/>
                <a:sym typeface="Mukta"/>
              </a:defRPr>
            </a:lvl4pPr>
            <a:lvl5pPr algn="ctr" lvl="4" rtl="0">
              <a:spcBef>
                <a:spcPts val="0"/>
              </a:spcBef>
              <a:spcAft>
                <a:spcPts val="0"/>
              </a:spcAft>
              <a:buSzPts val="12000"/>
              <a:buFont typeface="Mukta"/>
              <a:buNone/>
              <a:defRPr sz="12000">
                <a:latin typeface="Mukta"/>
                <a:ea typeface="Mukta"/>
                <a:cs typeface="Mukta"/>
                <a:sym typeface="Mukta"/>
              </a:defRPr>
            </a:lvl5pPr>
            <a:lvl6pPr algn="ctr" lvl="5" rtl="0">
              <a:spcBef>
                <a:spcPts val="0"/>
              </a:spcBef>
              <a:spcAft>
                <a:spcPts val="0"/>
              </a:spcAft>
              <a:buSzPts val="12000"/>
              <a:buFont typeface="Mukta"/>
              <a:buNone/>
              <a:defRPr sz="12000">
                <a:latin typeface="Mukta"/>
                <a:ea typeface="Mukta"/>
                <a:cs typeface="Mukta"/>
                <a:sym typeface="Mukta"/>
              </a:defRPr>
            </a:lvl6pPr>
            <a:lvl7pPr algn="ctr" lvl="6" rtl="0">
              <a:spcBef>
                <a:spcPts val="0"/>
              </a:spcBef>
              <a:spcAft>
                <a:spcPts val="0"/>
              </a:spcAft>
              <a:buSzPts val="12000"/>
              <a:buFont typeface="Mukta"/>
              <a:buNone/>
              <a:defRPr sz="12000">
                <a:latin typeface="Mukta"/>
                <a:ea typeface="Mukta"/>
                <a:cs typeface="Mukta"/>
                <a:sym typeface="Mukta"/>
              </a:defRPr>
            </a:lvl7pPr>
            <a:lvl8pPr algn="ctr" lvl="7" rtl="0">
              <a:spcBef>
                <a:spcPts val="0"/>
              </a:spcBef>
              <a:spcAft>
                <a:spcPts val="0"/>
              </a:spcAft>
              <a:buSzPts val="12000"/>
              <a:buFont typeface="Mukta"/>
              <a:buNone/>
              <a:defRPr sz="12000">
                <a:latin typeface="Mukta"/>
                <a:ea typeface="Mukta"/>
                <a:cs typeface="Mukta"/>
                <a:sym typeface="Mukta"/>
              </a:defRPr>
            </a:lvl8pPr>
            <a:lvl9pPr algn="ctr" lvl="8" rtl="0">
              <a:spcBef>
                <a:spcPts val="0"/>
              </a:spcBef>
              <a:spcAft>
                <a:spcPts val="0"/>
              </a:spcAft>
              <a:buSzPts val="12000"/>
              <a:buFont typeface="Mukta"/>
              <a:buNone/>
              <a:defRPr sz="12000">
                <a:latin typeface="Mukta"/>
                <a:ea typeface="Mukta"/>
                <a:cs typeface="Mukta"/>
                <a:sym typeface="Mukta"/>
              </a:defRPr>
            </a:lvl9pPr>
          </a:lstStyle>
          <a:p>
            <a:r>
              <a:t>xx%</a:t>
            </a:r>
          </a:p>
        </p:txBody>
      </p:sp>
      <p:sp>
        <p:nvSpPr>
          <p:cNvPr id="1048672" name="Google Shape;411;p15"/>
          <p:cNvSpPr txBox="1">
            <a:spLocks noGrp="1"/>
          </p:cNvSpPr>
          <p:nvPr>
            <p:ph type="subTitle" idx="7"/>
          </p:nvPr>
        </p:nvSpPr>
        <p:spPr>
          <a:xfrm>
            <a:off x="1955516" y="3904800"/>
            <a:ext cx="2359200" cy="698700"/>
          </a:xfrm>
          <a:prstGeom prst="rect"/>
        </p:spPr>
        <p:txBody>
          <a:bodyPr anchor="t" anchorCtr="0" bIns="91425" lIns="91425" rIns="91425" spcFirstLastPara="1" tIns="91425" wrap="square">
            <a:noAutofit/>
          </a:bodyPr>
          <a:lstStyle>
            <a:lvl1pPr algn="ctr" lvl="0" rtl="0">
              <a:lnSpc>
                <a:spcPct val="100000"/>
              </a:lnSpc>
              <a:spcBef>
                <a:spcPts val="0"/>
              </a:spcBef>
              <a:spcAft>
                <a:spcPts val="0"/>
              </a:spcAft>
              <a:buSzPts val="1400"/>
              <a:buNone/>
            </a:lvl1pPr>
            <a:lvl2pPr algn="ctr" lvl="1" rtl="0">
              <a:lnSpc>
                <a:spcPct val="100000"/>
              </a:lnSpc>
              <a:spcBef>
                <a:spcPts val="0"/>
              </a:spcBef>
              <a:spcAft>
                <a:spcPts val="0"/>
              </a:spcAft>
              <a:buSzPts val="2100"/>
              <a:buNone/>
              <a:defRPr sz="2100"/>
            </a:lvl2pPr>
            <a:lvl3pPr algn="ctr" lvl="2" rtl="0">
              <a:lnSpc>
                <a:spcPct val="100000"/>
              </a:lnSpc>
              <a:spcBef>
                <a:spcPts val="0"/>
              </a:spcBef>
              <a:spcAft>
                <a:spcPts val="0"/>
              </a:spcAft>
              <a:buSzPts val="2100"/>
              <a:buNone/>
              <a:defRPr sz="2100"/>
            </a:lvl3pPr>
            <a:lvl4pPr algn="ctr" lvl="3" rtl="0">
              <a:lnSpc>
                <a:spcPct val="100000"/>
              </a:lnSpc>
              <a:spcBef>
                <a:spcPts val="0"/>
              </a:spcBef>
              <a:spcAft>
                <a:spcPts val="0"/>
              </a:spcAft>
              <a:buSzPts val="2100"/>
              <a:buNone/>
              <a:defRPr sz="2100"/>
            </a:lvl4pPr>
            <a:lvl5pPr algn="ctr" lvl="4" rtl="0">
              <a:lnSpc>
                <a:spcPct val="100000"/>
              </a:lnSpc>
              <a:spcBef>
                <a:spcPts val="0"/>
              </a:spcBef>
              <a:spcAft>
                <a:spcPts val="0"/>
              </a:spcAft>
              <a:buSzPts val="2100"/>
              <a:buNone/>
              <a:defRPr sz="2100"/>
            </a:lvl5pPr>
            <a:lvl6pPr algn="ctr" lvl="5" rtl="0">
              <a:lnSpc>
                <a:spcPct val="100000"/>
              </a:lnSpc>
              <a:spcBef>
                <a:spcPts val="0"/>
              </a:spcBef>
              <a:spcAft>
                <a:spcPts val="0"/>
              </a:spcAft>
              <a:buSzPts val="2100"/>
              <a:buNone/>
              <a:defRPr sz="2100"/>
            </a:lvl6pPr>
            <a:lvl7pPr algn="ctr" lvl="6" rtl="0">
              <a:lnSpc>
                <a:spcPct val="100000"/>
              </a:lnSpc>
              <a:spcBef>
                <a:spcPts val="0"/>
              </a:spcBef>
              <a:spcAft>
                <a:spcPts val="0"/>
              </a:spcAft>
              <a:buSzPts val="2100"/>
              <a:buNone/>
              <a:defRPr sz="2100"/>
            </a:lvl7pPr>
            <a:lvl8pPr algn="ctr" lvl="7" rtl="0">
              <a:lnSpc>
                <a:spcPct val="100000"/>
              </a:lnSpc>
              <a:spcBef>
                <a:spcPts val="0"/>
              </a:spcBef>
              <a:spcAft>
                <a:spcPts val="0"/>
              </a:spcAft>
              <a:buSzPts val="2100"/>
              <a:buNone/>
              <a:defRPr sz="2100"/>
            </a:lvl8pPr>
            <a:lvl9pPr algn="ctr" lvl="8" rtl="0">
              <a:lnSpc>
                <a:spcPct val="100000"/>
              </a:lnSpc>
              <a:spcBef>
                <a:spcPts val="0"/>
              </a:spcBef>
              <a:spcAft>
                <a:spcPts val="0"/>
              </a:spcAft>
              <a:buSzPts val="2100"/>
              <a:buNone/>
              <a:defRPr sz="2100"/>
            </a:lvl9pPr>
          </a:lstStyle>
          <a:p/>
        </p:txBody>
      </p:sp>
      <p:sp>
        <p:nvSpPr>
          <p:cNvPr id="1048673" name="Google Shape;412;p15"/>
          <p:cNvSpPr txBox="1">
            <a:spLocks noGrp="1"/>
          </p:cNvSpPr>
          <p:nvPr>
            <p:ph type="title" idx="8"/>
          </p:nvPr>
        </p:nvSpPr>
        <p:spPr>
          <a:xfrm>
            <a:off x="2086616" y="3677950"/>
            <a:ext cx="2097000" cy="243000"/>
          </a:xfrm>
          <a:prstGeom prst="rect"/>
        </p:spPr>
        <p:txBody>
          <a:bodyPr anchor="ctr" anchorCtr="0" bIns="91425" lIns="91425" rIns="91425" spcFirstLastPara="1" tIns="91425" wrap="square">
            <a:noAutofit/>
          </a:bodyPr>
          <a:lstStyle>
            <a:lvl1pPr algn="ctr" lvl="0" rtl="0">
              <a:spcBef>
                <a:spcPts val="0"/>
              </a:spcBef>
              <a:spcAft>
                <a:spcPts val="0"/>
              </a:spcAft>
              <a:buSzPts val="1800"/>
              <a:buNone/>
              <a:defRPr sz="1800"/>
            </a:lvl1pPr>
            <a:lvl2pPr lvl="1" rtl="0">
              <a:spcBef>
                <a:spcPts val="0"/>
              </a:spcBef>
              <a:spcAft>
                <a:spcPts val="0"/>
              </a:spcAft>
              <a:buSzPts val="2800"/>
              <a:buFont typeface="Mukta"/>
              <a:buNone/>
              <a:defRPr>
                <a:latin typeface="Mukta"/>
                <a:ea typeface="Mukta"/>
                <a:cs typeface="Mukta"/>
                <a:sym typeface="Mukta"/>
              </a:defRPr>
            </a:lvl2pPr>
            <a:lvl3pPr lvl="2" rtl="0">
              <a:spcBef>
                <a:spcPts val="0"/>
              </a:spcBef>
              <a:spcAft>
                <a:spcPts val="0"/>
              </a:spcAft>
              <a:buSzPts val="2800"/>
              <a:buFont typeface="Mukta"/>
              <a:buNone/>
              <a:defRPr>
                <a:latin typeface="Mukta"/>
                <a:ea typeface="Mukta"/>
                <a:cs typeface="Mukta"/>
                <a:sym typeface="Mukta"/>
              </a:defRPr>
            </a:lvl3pPr>
            <a:lvl4pPr lvl="3" rtl="0">
              <a:spcBef>
                <a:spcPts val="0"/>
              </a:spcBef>
              <a:spcAft>
                <a:spcPts val="0"/>
              </a:spcAft>
              <a:buSzPts val="2800"/>
              <a:buFont typeface="Mukta"/>
              <a:buNone/>
              <a:defRPr>
                <a:latin typeface="Mukta"/>
                <a:ea typeface="Mukta"/>
                <a:cs typeface="Mukta"/>
                <a:sym typeface="Mukta"/>
              </a:defRPr>
            </a:lvl4pPr>
            <a:lvl5pPr lvl="4" rtl="0">
              <a:spcBef>
                <a:spcPts val="0"/>
              </a:spcBef>
              <a:spcAft>
                <a:spcPts val="0"/>
              </a:spcAft>
              <a:buSzPts val="2800"/>
              <a:buFont typeface="Mukta"/>
              <a:buNone/>
              <a:defRPr>
                <a:latin typeface="Mukta"/>
                <a:ea typeface="Mukta"/>
                <a:cs typeface="Mukta"/>
                <a:sym typeface="Mukta"/>
              </a:defRPr>
            </a:lvl5pPr>
            <a:lvl6pPr lvl="5" rtl="0">
              <a:spcBef>
                <a:spcPts val="0"/>
              </a:spcBef>
              <a:spcAft>
                <a:spcPts val="0"/>
              </a:spcAft>
              <a:buSzPts val="2800"/>
              <a:buFont typeface="Mukta"/>
              <a:buNone/>
              <a:defRPr>
                <a:latin typeface="Mukta"/>
                <a:ea typeface="Mukta"/>
                <a:cs typeface="Mukta"/>
                <a:sym typeface="Mukta"/>
              </a:defRPr>
            </a:lvl6pPr>
            <a:lvl7pPr lvl="6" rtl="0">
              <a:spcBef>
                <a:spcPts val="0"/>
              </a:spcBef>
              <a:spcAft>
                <a:spcPts val="0"/>
              </a:spcAft>
              <a:buSzPts val="2800"/>
              <a:buFont typeface="Mukta"/>
              <a:buNone/>
              <a:defRPr>
                <a:latin typeface="Mukta"/>
                <a:ea typeface="Mukta"/>
                <a:cs typeface="Mukta"/>
                <a:sym typeface="Mukta"/>
              </a:defRPr>
            </a:lvl7pPr>
            <a:lvl8pPr lvl="7" rtl="0">
              <a:spcBef>
                <a:spcPts val="0"/>
              </a:spcBef>
              <a:spcAft>
                <a:spcPts val="0"/>
              </a:spcAft>
              <a:buSzPts val="2800"/>
              <a:buFont typeface="Mukta"/>
              <a:buNone/>
              <a:defRPr>
                <a:latin typeface="Mukta"/>
                <a:ea typeface="Mukta"/>
                <a:cs typeface="Mukta"/>
                <a:sym typeface="Mukta"/>
              </a:defRPr>
            </a:lvl8pPr>
            <a:lvl9pPr lvl="8" rtl="0">
              <a:spcBef>
                <a:spcPts val="0"/>
              </a:spcBef>
              <a:spcAft>
                <a:spcPts val="0"/>
              </a:spcAft>
              <a:buSzPts val="2800"/>
              <a:buFont typeface="Mukta"/>
              <a:buNone/>
              <a:defRPr>
                <a:latin typeface="Mukta"/>
                <a:ea typeface="Mukta"/>
                <a:cs typeface="Mukta"/>
                <a:sym typeface="Mukta"/>
              </a:defRPr>
            </a:lvl9pPr>
          </a:lstStyle>
          <a:p/>
        </p:txBody>
      </p:sp>
      <p:sp>
        <p:nvSpPr>
          <p:cNvPr id="1048674" name="Google Shape;413;p15"/>
          <p:cNvSpPr txBox="1">
            <a:spLocks noGrp="1"/>
          </p:cNvSpPr>
          <p:nvPr>
            <p:ph type="title" idx="9" hasCustomPrompt="1"/>
          </p:nvPr>
        </p:nvSpPr>
        <p:spPr>
          <a:xfrm>
            <a:off x="2191016" y="3102200"/>
            <a:ext cx="1888200" cy="439500"/>
          </a:xfrm>
          <a:prstGeom prst="rect"/>
        </p:spPr>
        <p:txBody>
          <a:bodyPr anchor="ctr" anchorCtr="0" bIns="91425" lIns="91425" rIns="91425" spcFirstLastPara="1" tIns="91425" wrap="square">
            <a:noAutofit/>
          </a:bodyPr>
          <a:lstStyle>
            <a:lvl1pPr algn="ctr" lvl="0" rtl="0">
              <a:spcBef>
                <a:spcPts val="0"/>
              </a:spcBef>
              <a:spcAft>
                <a:spcPts val="0"/>
              </a:spcAft>
              <a:buSzPts val="4800"/>
              <a:buNone/>
              <a:defRPr sz="4800"/>
            </a:lvl1pPr>
            <a:lvl2pPr algn="ctr" lvl="1" rtl="0">
              <a:spcBef>
                <a:spcPts val="0"/>
              </a:spcBef>
              <a:spcAft>
                <a:spcPts val="0"/>
              </a:spcAft>
              <a:buSzPts val="12000"/>
              <a:buFont typeface="Mukta"/>
              <a:buNone/>
              <a:defRPr sz="12000">
                <a:latin typeface="Mukta"/>
                <a:ea typeface="Mukta"/>
                <a:cs typeface="Mukta"/>
                <a:sym typeface="Mukta"/>
              </a:defRPr>
            </a:lvl2pPr>
            <a:lvl3pPr algn="ctr" lvl="2" rtl="0">
              <a:spcBef>
                <a:spcPts val="0"/>
              </a:spcBef>
              <a:spcAft>
                <a:spcPts val="0"/>
              </a:spcAft>
              <a:buSzPts val="12000"/>
              <a:buFont typeface="Mukta"/>
              <a:buNone/>
              <a:defRPr sz="12000">
                <a:latin typeface="Mukta"/>
                <a:ea typeface="Mukta"/>
                <a:cs typeface="Mukta"/>
                <a:sym typeface="Mukta"/>
              </a:defRPr>
            </a:lvl3pPr>
            <a:lvl4pPr algn="ctr" lvl="3" rtl="0">
              <a:spcBef>
                <a:spcPts val="0"/>
              </a:spcBef>
              <a:spcAft>
                <a:spcPts val="0"/>
              </a:spcAft>
              <a:buSzPts val="12000"/>
              <a:buFont typeface="Mukta"/>
              <a:buNone/>
              <a:defRPr sz="12000">
                <a:latin typeface="Mukta"/>
                <a:ea typeface="Mukta"/>
                <a:cs typeface="Mukta"/>
                <a:sym typeface="Mukta"/>
              </a:defRPr>
            </a:lvl4pPr>
            <a:lvl5pPr algn="ctr" lvl="4" rtl="0">
              <a:spcBef>
                <a:spcPts val="0"/>
              </a:spcBef>
              <a:spcAft>
                <a:spcPts val="0"/>
              </a:spcAft>
              <a:buSzPts val="12000"/>
              <a:buFont typeface="Mukta"/>
              <a:buNone/>
              <a:defRPr sz="12000">
                <a:latin typeface="Mukta"/>
                <a:ea typeface="Mukta"/>
                <a:cs typeface="Mukta"/>
                <a:sym typeface="Mukta"/>
              </a:defRPr>
            </a:lvl5pPr>
            <a:lvl6pPr algn="ctr" lvl="5" rtl="0">
              <a:spcBef>
                <a:spcPts val="0"/>
              </a:spcBef>
              <a:spcAft>
                <a:spcPts val="0"/>
              </a:spcAft>
              <a:buSzPts val="12000"/>
              <a:buFont typeface="Mukta"/>
              <a:buNone/>
              <a:defRPr sz="12000">
                <a:latin typeface="Mukta"/>
                <a:ea typeface="Mukta"/>
                <a:cs typeface="Mukta"/>
                <a:sym typeface="Mukta"/>
              </a:defRPr>
            </a:lvl6pPr>
            <a:lvl7pPr algn="ctr" lvl="6" rtl="0">
              <a:spcBef>
                <a:spcPts val="0"/>
              </a:spcBef>
              <a:spcAft>
                <a:spcPts val="0"/>
              </a:spcAft>
              <a:buSzPts val="12000"/>
              <a:buFont typeface="Mukta"/>
              <a:buNone/>
              <a:defRPr sz="12000">
                <a:latin typeface="Mukta"/>
                <a:ea typeface="Mukta"/>
                <a:cs typeface="Mukta"/>
                <a:sym typeface="Mukta"/>
              </a:defRPr>
            </a:lvl7pPr>
            <a:lvl8pPr algn="ctr" lvl="7" rtl="0">
              <a:spcBef>
                <a:spcPts val="0"/>
              </a:spcBef>
              <a:spcAft>
                <a:spcPts val="0"/>
              </a:spcAft>
              <a:buSzPts val="12000"/>
              <a:buFont typeface="Mukta"/>
              <a:buNone/>
              <a:defRPr sz="12000">
                <a:latin typeface="Mukta"/>
                <a:ea typeface="Mukta"/>
                <a:cs typeface="Mukta"/>
                <a:sym typeface="Mukta"/>
              </a:defRPr>
            </a:lvl8pPr>
            <a:lvl9pPr algn="ctr" lvl="8" rtl="0">
              <a:spcBef>
                <a:spcPts val="0"/>
              </a:spcBef>
              <a:spcAft>
                <a:spcPts val="0"/>
              </a:spcAft>
              <a:buSzPts val="12000"/>
              <a:buFont typeface="Mukta"/>
              <a:buNone/>
              <a:defRPr sz="12000">
                <a:latin typeface="Mukta"/>
                <a:ea typeface="Mukta"/>
                <a:cs typeface="Mukta"/>
                <a:sym typeface="Mukta"/>
              </a:defRPr>
            </a:lvl9pPr>
          </a:lstStyle>
          <a:p>
            <a:r>
              <a:t>xx%</a:t>
            </a:r>
          </a:p>
        </p:txBody>
      </p:sp>
      <p:sp>
        <p:nvSpPr>
          <p:cNvPr id="1048675" name="Google Shape;414;p15"/>
          <p:cNvSpPr txBox="1">
            <a:spLocks noGrp="1"/>
          </p:cNvSpPr>
          <p:nvPr>
            <p:ph type="subTitle" idx="13"/>
          </p:nvPr>
        </p:nvSpPr>
        <p:spPr>
          <a:xfrm>
            <a:off x="4829281" y="3904800"/>
            <a:ext cx="2359200" cy="698700"/>
          </a:xfrm>
          <a:prstGeom prst="rect"/>
        </p:spPr>
        <p:txBody>
          <a:bodyPr anchor="t" anchorCtr="0" bIns="91425" lIns="91425" rIns="91425" spcFirstLastPara="1" tIns="91425" wrap="square">
            <a:noAutofit/>
          </a:bodyPr>
          <a:lstStyle>
            <a:lvl1pPr algn="ctr" lvl="0" rtl="0">
              <a:lnSpc>
                <a:spcPct val="100000"/>
              </a:lnSpc>
              <a:spcBef>
                <a:spcPts val="0"/>
              </a:spcBef>
              <a:spcAft>
                <a:spcPts val="0"/>
              </a:spcAft>
              <a:buSzPts val="1400"/>
              <a:buNone/>
            </a:lvl1pPr>
            <a:lvl2pPr algn="ctr" lvl="1" rtl="0">
              <a:lnSpc>
                <a:spcPct val="100000"/>
              </a:lnSpc>
              <a:spcBef>
                <a:spcPts val="0"/>
              </a:spcBef>
              <a:spcAft>
                <a:spcPts val="0"/>
              </a:spcAft>
              <a:buSzPts val="2100"/>
              <a:buNone/>
              <a:defRPr sz="2100"/>
            </a:lvl2pPr>
            <a:lvl3pPr algn="ctr" lvl="2" rtl="0">
              <a:lnSpc>
                <a:spcPct val="100000"/>
              </a:lnSpc>
              <a:spcBef>
                <a:spcPts val="0"/>
              </a:spcBef>
              <a:spcAft>
                <a:spcPts val="0"/>
              </a:spcAft>
              <a:buSzPts val="2100"/>
              <a:buNone/>
              <a:defRPr sz="2100"/>
            </a:lvl3pPr>
            <a:lvl4pPr algn="ctr" lvl="3" rtl="0">
              <a:lnSpc>
                <a:spcPct val="100000"/>
              </a:lnSpc>
              <a:spcBef>
                <a:spcPts val="0"/>
              </a:spcBef>
              <a:spcAft>
                <a:spcPts val="0"/>
              </a:spcAft>
              <a:buSzPts val="2100"/>
              <a:buNone/>
              <a:defRPr sz="2100"/>
            </a:lvl4pPr>
            <a:lvl5pPr algn="ctr" lvl="4" rtl="0">
              <a:lnSpc>
                <a:spcPct val="100000"/>
              </a:lnSpc>
              <a:spcBef>
                <a:spcPts val="0"/>
              </a:spcBef>
              <a:spcAft>
                <a:spcPts val="0"/>
              </a:spcAft>
              <a:buSzPts val="2100"/>
              <a:buNone/>
              <a:defRPr sz="2100"/>
            </a:lvl5pPr>
            <a:lvl6pPr algn="ctr" lvl="5" rtl="0">
              <a:lnSpc>
                <a:spcPct val="100000"/>
              </a:lnSpc>
              <a:spcBef>
                <a:spcPts val="0"/>
              </a:spcBef>
              <a:spcAft>
                <a:spcPts val="0"/>
              </a:spcAft>
              <a:buSzPts val="2100"/>
              <a:buNone/>
              <a:defRPr sz="2100"/>
            </a:lvl6pPr>
            <a:lvl7pPr algn="ctr" lvl="6" rtl="0">
              <a:lnSpc>
                <a:spcPct val="100000"/>
              </a:lnSpc>
              <a:spcBef>
                <a:spcPts val="0"/>
              </a:spcBef>
              <a:spcAft>
                <a:spcPts val="0"/>
              </a:spcAft>
              <a:buSzPts val="2100"/>
              <a:buNone/>
              <a:defRPr sz="2100"/>
            </a:lvl7pPr>
            <a:lvl8pPr algn="ctr" lvl="7" rtl="0">
              <a:lnSpc>
                <a:spcPct val="100000"/>
              </a:lnSpc>
              <a:spcBef>
                <a:spcPts val="0"/>
              </a:spcBef>
              <a:spcAft>
                <a:spcPts val="0"/>
              </a:spcAft>
              <a:buSzPts val="2100"/>
              <a:buNone/>
              <a:defRPr sz="2100"/>
            </a:lvl8pPr>
            <a:lvl9pPr algn="ctr" lvl="8" rtl="0">
              <a:lnSpc>
                <a:spcPct val="100000"/>
              </a:lnSpc>
              <a:spcBef>
                <a:spcPts val="0"/>
              </a:spcBef>
              <a:spcAft>
                <a:spcPts val="0"/>
              </a:spcAft>
              <a:buSzPts val="2100"/>
              <a:buNone/>
              <a:defRPr sz="2100"/>
            </a:lvl9pPr>
          </a:lstStyle>
          <a:p/>
        </p:txBody>
      </p:sp>
      <p:sp>
        <p:nvSpPr>
          <p:cNvPr id="1048676" name="Google Shape;415;p15"/>
          <p:cNvSpPr txBox="1">
            <a:spLocks noGrp="1"/>
          </p:cNvSpPr>
          <p:nvPr>
            <p:ph type="title" idx="14"/>
          </p:nvPr>
        </p:nvSpPr>
        <p:spPr>
          <a:xfrm>
            <a:off x="4960381" y="3677950"/>
            <a:ext cx="2097000" cy="243000"/>
          </a:xfrm>
          <a:prstGeom prst="rect"/>
        </p:spPr>
        <p:txBody>
          <a:bodyPr anchor="ctr" anchorCtr="0" bIns="91425" lIns="91425" rIns="91425" spcFirstLastPara="1" tIns="91425" wrap="square">
            <a:noAutofit/>
          </a:bodyPr>
          <a:lstStyle>
            <a:lvl1pPr algn="ctr" lvl="0" rtl="0">
              <a:spcBef>
                <a:spcPts val="0"/>
              </a:spcBef>
              <a:spcAft>
                <a:spcPts val="0"/>
              </a:spcAft>
              <a:buSzPts val="1800"/>
              <a:buNone/>
              <a:defRPr sz="1800"/>
            </a:lvl1pPr>
            <a:lvl2pPr lvl="1" rtl="0">
              <a:spcBef>
                <a:spcPts val="0"/>
              </a:spcBef>
              <a:spcAft>
                <a:spcPts val="0"/>
              </a:spcAft>
              <a:buSzPts val="2800"/>
              <a:buFont typeface="Mukta"/>
              <a:buNone/>
              <a:defRPr>
                <a:latin typeface="Mukta"/>
                <a:ea typeface="Mukta"/>
                <a:cs typeface="Mukta"/>
                <a:sym typeface="Mukta"/>
              </a:defRPr>
            </a:lvl2pPr>
            <a:lvl3pPr lvl="2" rtl="0">
              <a:spcBef>
                <a:spcPts val="0"/>
              </a:spcBef>
              <a:spcAft>
                <a:spcPts val="0"/>
              </a:spcAft>
              <a:buSzPts val="2800"/>
              <a:buFont typeface="Mukta"/>
              <a:buNone/>
              <a:defRPr>
                <a:latin typeface="Mukta"/>
                <a:ea typeface="Mukta"/>
                <a:cs typeface="Mukta"/>
                <a:sym typeface="Mukta"/>
              </a:defRPr>
            </a:lvl3pPr>
            <a:lvl4pPr lvl="3" rtl="0">
              <a:spcBef>
                <a:spcPts val="0"/>
              </a:spcBef>
              <a:spcAft>
                <a:spcPts val="0"/>
              </a:spcAft>
              <a:buSzPts val="2800"/>
              <a:buFont typeface="Mukta"/>
              <a:buNone/>
              <a:defRPr>
                <a:latin typeface="Mukta"/>
                <a:ea typeface="Mukta"/>
                <a:cs typeface="Mukta"/>
                <a:sym typeface="Mukta"/>
              </a:defRPr>
            </a:lvl4pPr>
            <a:lvl5pPr lvl="4" rtl="0">
              <a:spcBef>
                <a:spcPts val="0"/>
              </a:spcBef>
              <a:spcAft>
                <a:spcPts val="0"/>
              </a:spcAft>
              <a:buSzPts val="2800"/>
              <a:buFont typeface="Mukta"/>
              <a:buNone/>
              <a:defRPr>
                <a:latin typeface="Mukta"/>
                <a:ea typeface="Mukta"/>
                <a:cs typeface="Mukta"/>
                <a:sym typeface="Mukta"/>
              </a:defRPr>
            </a:lvl5pPr>
            <a:lvl6pPr lvl="5" rtl="0">
              <a:spcBef>
                <a:spcPts val="0"/>
              </a:spcBef>
              <a:spcAft>
                <a:spcPts val="0"/>
              </a:spcAft>
              <a:buSzPts val="2800"/>
              <a:buFont typeface="Mukta"/>
              <a:buNone/>
              <a:defRPr>
                <a:latin typeface="Mukta"/>
                <a:ea typeface="Mukta"/>
                <a:cs typeface="Mukta"/>
                <a:sym typeface="Mukta"/>
              </a:defRPr>
            </a:lvl6pPr>
            <a:lvl7pPr lvl="6" rtl="0">
              <a:spcBef>
                <a:spcPts val="0"/>
              </a:spcBef>
              <a:spcAft>
                <a:spcPts val="0"/>
              </a:spcAft>
              <a:buSzPts val="2800"/>
              <a:buFont typeface="Mukta"/>
              <a:buNone/>
              <a:defRPr>
                <a:latin typeface="Mukta"/>
                <a:ea typeface="Mukta"/>
                <a:cs typeface="Mukta"/>
                <a:sym typeface="Mukta"/>
              </a:defRPr>
            </a:lvl7pPr>
            <a:lvl8pPr lvl="7" rtl="0">
              <a:spcBef>
                <a:spcPts val="0"/>
              </a:spcBef>
              <a:spcAft>
                <a:spcPts val="0"/>
              </a:spcAft>
              <a:buSzPts val="2800"/>
              <a:buFont typeface="Mukta"/>
              <a:buNone/>
              <a:defRPr>
                <a:latin typeface="Mukta"/>
                <a:ea typeface="Mukta"/>
                <a:cs typeface="Mukta"/>
                <a:sym typeface="Mukta"/>
              </a:defRPr>
            </a:lvl8pPr>
            <a:lvl9pPr lvl="8" rtl="0">
              <a:spcBef>
                <a:spcPts val="0"/>
              </a:spcBef>
              <a:spcAft>
                <a:spcPts val="0"/>
              </a:spcAft>
              <a:buSzPts val="2800"/>
              <a:buFont typeface="Mukta"/>
              <a:buNone/>
              <a:defRPr>
                <a:latin typeface="Mukta"/>
                <a:ea typeface="Mukta"/>
                <a:cs typeface="Mukta"/>
                <a:sym typeface="Mukta"/>
              </a:defRPr>
            </a:lvl9pPr>
          </a:lstStyle>
          <a:p/>
        </p:txBody>
      </p:sp>
      <p:sp>
        <p:nvSpPr>
          <p:cNvPr id="1048677" name="Google Shape;416;p15"/>
          <p:cNvSpPr txBox="1">
            <a:spLocks noGrp="1"/>
          </p:cNvSpPr>
          <p:nvPr>
            <p:ph type="title" idx="15" hasCustomPrompt="1"/>
          </p:nvPr>
        </p:nvSpPr>
        <p:spPr>
          <a:xfrm>
            <a:off x="5064781" y="3102200"/>
            <a:ext cx="1888200" cy="439500"/>
          </a:xfrm>
          <a:prstGeom prst="rect"/>
        </p:spPr>
        <p:txBody>
          <a:bodyPr anchor="ctr" anchorCtr="0" bIns="91425" lIns="91425" rIns="91425" spcFirstLastPara="1" tIns="91425" wrap="square">
            <a:noAutofit/>
          </a:bodyPr>
          <a:lstStyle>
            <a:lvl1pPr algn="ctr" lvl="0" rtl="0">
              <a:spcBef>
                <a:spcPts val="0"/>
              </a:spcBef>
              <a:spcAft>
                <a:spcPts val="0"/>
              </a:spcAft>
              <a:buSzPts val="4800"/>
              <a:buNone/>
              <a:defRPr sz="4800"/>
            </a:lvl1pPr>
            <a:lvl2pPr algn="ctr" lvl="1" rtl="0">
              <a:spcBef>
                <a:spcPts val="0"/>
              </a:spcBef>
              <a:spcAft>
                <a:spcPts val="0"/>
              </a:spcAft>
              <a:buSzPts val="12000"/>
              <a:buFont typeface="Mukta"/>
              <a:buNone/>
              <a:defRPr sz="12000">
                <a:latin typeface="Mukta"/>
                <a:ea typeface="Mukta"/>
                <a:cs typeface="Mukta"/>
                <a:sym typeface="Mukta"/>
              </a:defRPr>
            </a:lvl2pPr>
            <a:lvl3pPr algn="ctr" lvl="2" rtl="0">
              <a:spcBef>
                <a:spcPts val="0"/>
              </a:spcBef>
              <a:spcAft>
                <a:spcPts val="0"/>
              </a:spcAft>
              <a:buSzPts val="12000"/>
              <a:buFont typeface="Mukta"/>
              <a:buNone/>
              <a:defRPr sz="12000">
                <a:latin typeface="Mukta"/>
                <a:ea typeface="Mukta"/>
                <a:cs typeface="Mukta"/>
                <a:sym typeface="Mukta"/>
              </a:defRPr>
            </a:lvl3pPr>
            <a:lvl4pPr algn="ctr" lvl="3" rtl="0">
              <a:spcBef>
                <a:spcPts val="0"/>
              </a:spcBef>
              <a:spcAft>
                <a:spcPts val="0"/>
              </a:spcAft>
              <a:buSzPts val="12000"/>
              <a:buFont typeface="Mukta"/>
              <a:buNone/>
              <a:defRPr sz="12000">
                <a:latin typeface="Mukta"/>
                <a:ea typeface="Mukta"/>
                <a:cs typeface="Mukta"/>
                <a:sym typeface="Mukta"/>
              </a:defRPr>
            </a:lvl4pPr>
            <a:lvl5pPr algn="ctr" lvl="4" rtl="0">
              <a:spcBef>
                <a:spcPts val="0"/>
              </a:spcBef>
              <a:spcAft>
                <a:spcPts val="0"/>
              </a:spcAft>
              <a:buSzPts val="12000"/>
              <a:buFont typeface="Mukta"/>
              <a:buNone/>
              <a:defRPr sz="12000">
                <a:latin typeface="Mukta"/>
                <a:ea typeface="Mukta"/>
                <a:cs typeface="Mukta"/>
                <a:sym typeface="Mukta"/>
              </a:defRPr>
            </a:lvl5pPr>
            <a:lvl6pPr algn="ctr" lvl="5" rtl="0">
              <a:spcBef>
                <a:spcPts val="0"/>
              </a:spcBef>
              <a:spcAft>
                <a:spcPts val="0"/>
              </a:spcAft>
              <a:buSzPts val="12000"/>
              <a:buFont typeface="Mukta"/>
              <a:buNone/>
              <a:defRPr sz="12000">
                <a:latin typeface="Mukta"/>
                <a:ea typeface="Mukta"/>
                <a:cs typeface="Mukta"/>
                <a:sym typeface="Mukta"/>
              </a:defRPr>
            </a:lvl6pPr>
            <a:lvl7pPr algn="ctr" lvl="6" rtl="0">
              <a:spcBef>
                <a:spcPts val="0"/>
              </a:spcBef>
              <a:spcAft>
                <a:spcPts val="0"/>
              </a:spcAft>
              <a:buSzPts val="12000"/>
              <a:buFont typeface="Mukta"/>
              <a:buNone/>
              <a:defRPr sz="12000">
                <a:latin typeface="Mukta"/>
                <a:ea typeface="Mukta"/>
                <a:cs typeface="Mukta"/>
                <a:sym typeface="Mukta"/>
              </a:defRPr>
            </a:lvl7pPr>
            <a:lvl8pPr algn="ctr" lvl="7" rtl="0">
              <a:spcBef>
                <a:spcPts val="0"/>
              </a:spcBef>
              <a:spcAft>
                <a:spcPts val="0"/>
              </a:spcAft>
              <a:buSzPts val="12000"/>
              <a:buFont typeface="Mukta"/>
              <a:buNone/>
              <a:defRPr sz="12000">
                <a:latin typeface="Mukta"/>
                <a:ea typeface="Mukta"/>
                <a:cs typeface="Mukta"/>
                <a:sym typeface="Mukta"/>
              </a:defRPr>
            </a:lvl8pPr>
            <a:lvl9pPr algn="ctr" lvl="8" rtl="0">
              <a:spcBef>
                <a:spcPts val="0"/>
              </a:spcBef>
              <a:spcAft>
                <a:spcPts val="0"/>
              </a:spcAft>
              <a:buSzPts val="12000"/>
              <a:buFont typeface="Mukta"/>
              <a:buNone/>
              <a:defRPr sz="12000">
                <a:latin typeface="Mukta"/>
                <a:ea typeface="Mukta"/>
                <a:cs typeface="Mukta"/>
                <a:sym typeface="Mukta"/>
              </a:defRPr>
            </a:lvl9pPr>
          </a:lstStyle>
          <a:p>
            <a:r>
              <a:t>xx%</a:t>
            </a:r>
          </a:p>
        </p:txBody>
      </p:sp>
      <p:sp>
        <p:nvSpPr>
          <p:cNvPr id="1048678" name="Google Shape;417;p15"/>
          <p:cNvSpPr/>
          <p:nvPr/>
        </p:nvSpPr>
        <p:spPr>
          <a:xfrm rot="-6053757">
            <a:off x="6497778" y="-646745"/>
            <a:ext cx="4724084" cy="2851072"/>
          </a:xfrm>
          <a:custGeom>
            <a:avLst/>
            <a:ahLst/>
            <a:rect l="l" t="t" r="r" b="b"/>
            <a:pathLst>
              <a:path w="8583" h="5180" extrusionOk="0">
                <a:moveTo>
                  <a:pt x="6070" y="0"/>
                </a:moveTo>
                <a:cubicBezTo>
                  <a:pt x="5442" y="0"/>
                  <a:pt x="4759" y="364"/>
                  <a:pt x="4183" y="401"/>
                </a:cubicBezTo>
                <a:cubicBezTo>
                  <a:pt x="4115" y="406"/>
                  <a:pt x="4044" y="409"/>
                  <a:pt x="3971" y="409"/>
                </a:cubicBezTo>
                <a:cubicBezTo>
                  <a:pt x="3720" y="409"/>
                  <a:pt x="3444" y="383"/>
                  <a:pt x="3172" y="383"/>
                </a:cubicBezTo>
                <a:cubicBezTo>
                  <a:pt x="2692" y="383"/>
                  <a:pt x="2225" y="464"/>
                  <a:pt x="1929" y="912"/>
                </a:cubicBezTo>
                <a:cubicBezTo>
                  <a:pt x="1321" y="1845"/>
                  <a:pt x="0" y="1643"/>
                  <a:pt x="0" y="3042"/>
                </a:cubicBezTo>
                <a:cubicBezTo>
                  <a:pt x="0" y="3975"/>
                  <a:pt x="1400" y="4643"/>
                  <a:pt x="2441" y="5031"/>
                </a:cubicBezTo>
                <a:cubicBezTo>
                  <a:pt x="2727" y="5138"/>
                  <a:pt x="2969" y="5179"/>
                  <a:pt x="3183" y="5179"/>
                </a:cubicBezTo>
                <a:cubicBezTo>
                  <a:pt x="3871" y="5179"/>
                  <a:pt x="4272" y="4756"/>
                  <a:pt x="4942" y="4756"/>
                </a:cubicBezTo>
                <a:cubicBezTo>
                  <a:pt x="5092" y="4756"/>
                  <a:pt x="5256" y="4777"/>
                  <a:pt x="5441" y="4830"/>
                </a:cubicBezTo>
                <a:cubicBezTo>
                  <a:pt x="5720" y="4914"/>
                  <a:pt x="6060" y="4970"/>
                  <a:pt x="6397" y="4970"/>
                </a:cubicBezTo>
                <a:cubicBezTo>
                  <a:pt x="7002" y="4970"/>
                  <a:pt x="7595" y="4790"/>
                  <a:pt x="7806" y="4270"/>
                </a:cubicBezTo>
                <a:cubicBezTo>
                  <a:pt x="8582" y="2311"/>
                  <a:pt x="7276" y="460"/>
                  <a:pt x="6653" y="136"/>
                </a:cubicBezTo>
                <a:cubicBezTo>
                  <a:pt x="6468" y="38"/>
                  <a:pt x="6272" y="0"/>
                  <a:pt x="6070" y="0"/>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79" name="Google Shape;418;p15"/>
          <p:cNvSpPr/>
          <p:nvPr/>
        </p:nvSpPr>
        <p:spPr>
          <a:xfrm rot="-7361160">
            <a:off x="-2373318" y="2507732"/>
            <a:ext cx="4724082" cy="2851071"/>
          </a:xfrm>
          <a:custGeom>
            <a:avLst/>
            <a:ahLst/>
            <a:rect l="l" t="t" r="r" b="b"/>
            <a:pathLst>
              <a:path w="8583" h="5180" extrusionOk="0">
                <a:moveTo>
                  <a:pt x="6070" y="0"/>
                </a:moveTo>
                <a:cubicBezTo>
                  <a:pt x="5442" y="0"/>
                  <a:pt x="4759" y="364"/>
                  <a:pt x="4183" y="401"/>
                </a:cubicBezTo>
                <a:cubicBezTo>
                  <a:pt x="4115" y="406"/>
                  <a:pt x="4044" y="409"/>
                  <a:pt x="3971" y="409"/>
                </a:cubicBezTo>
                <a:cubicBezTo>
                  <a:pt x="3720" y="409"/>
                  <a:pt x="3444" y="383"/>
                  <a:pt x="3172" y="383"/>
                </a:cubicBezTo>
                <a:cubicBezTo>
                  <a:pt x="2692" y="383"/>
                  <a:pt x="2225" y="464"/>
                  <a:pt x="1929" y="912"/>
                </a:cubicBezTo>
                <a:cubicBezTo>
                  <a:pt x="1321" y="1845"/>
                  <a:pt x="0" y="1643"/>
                  <a:pt x="0" y="3042"/>
                </a:cubicBezTo>
                <a:cubicBezTo>
                  <a:pt x="0" y="3975"/>
                  <a:pt x="1400" y="4643"/>
                  <a:pt x="2441" y="5031"/>
                </a:cubicBezTo>
                <a:cubicBezTo>
                  <a:pt x="2727" y="5138"/>
                  <a:pt x="2969" y="5179"/>
                  <a:pt x="3183" y="5179"/>
                </a:cubicBezTo>
                <a:cubicBezTo>
                  <a:pt x="3871" y="5179"/>
                  <a:pt x="4272" y="4756"/>
                  <a:pt x="4942" y="4756"/>
                </a:cubicBezTo>
                <a:cubicBezTo>
                  <a:pt x="5092" y="4756"/>
                  <a:pt x="5256" y="4777"/>
                  <a:pt x="5441" y="4830"/>
                </a:cubicBezTo>
                <a:cubicBezTo>
                  <a:pt x="5720" y="4914"/>
                  <a:pt x="6060" y="4970"/>
                  <a:pt x="6397" y="4970"/>
                </a:cubicBezTo>
                <a:cubicBezTo>
                  <a:pt x="7002" y="4970"/>
                  <a:pt x="7595" y="4790"/>
                  <a:pt x="7806" y="4270"/>
                </a:cubicBezTo>
                <a:cubicBezTo>
                  <a:pt x="8582" y="2311"/>
                  <a:pt x="7276" y="460"/>
                  <a:pt x="6653" y="136"/>
                </a:cubicBezTo>
                <a:cubicBezTo>
                  <a:pt x="6468" y="38"/>
                  <a:pt x="6272" y="0"/>
                  <a:pt x="6070" y="0"/>
                </a:cubicBezTo>
                <a:close/>
              </a:path>
            </a:pathLst>
          </a:custGeom>
          <a:solidFill>
            <a:srgbClr val="F5AD9A">
              <a:alpha val="3393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nvGrpSpPr>
          <p:cNvPr id="43" name="Google Shape;419;p15"/>
          <p:cNvGrpSpPr/>
          <p:nvPr/>
        </p:nvGrpSpPr>
        <p:grpSpPr>
          <a:xfrm>
            <a:off x="720000" y="2254156"/>
            <a:ext cx="8163221" cy="2715293"/>
            <a:chOff x="953966" y="1675170"/>
            <a:chExt cx="662384" cy="220326"/>
          </a:xfrm>
        </p:grpSpPr>
        <p:sp>
          <p:nvSpPr>
            <p:cNvPr id="1048680" name="Google Shape;420;p15"/>
            <p:cNvSpPr/>
            <p:nvPr/>
          </p:nvSpPr>
          <p:spPr>
            <a:xfrm>
              <a:off x="953966" y="1675170"/>
              <a:ext cx="14375" cy="14025"/>
            </a:xfrm>
            <a:custGeom>
              <a:avLst/>
              <a:ahLst/>
              <a:rect l="l" t="t" r="r" b="b"/>
              <a:pathLst>
                <a:path w="575" h="561" extrusionOk="0">
                  <a:moveTo>
                    <a:pt x="280" y="0"/>
                  </a:moveTo>
                  <a:cubicBezTo>
                    <a:pt x="123" y="0"/>
                    <a:pt x="0" y="127"/>
                    <a:pt x="0" y="280"/>
                  </a:cubicBezTo>
                  <a:cubicBezTo>
                    <a:pt x="0" y="437"/>
                    <a:pt x="123" y="560"/>
                    <a:pt x="280" y="560"/>
                  </a:cubicBezTo>
                  <a:cubicBezTo>
                    <a:pt x="452" y="560"/>
                    <a:pt x="575" y="437"/>
                    <a:pt x="575" y="280"/>
                  </a:cubicBezTo>
                  <a:cubicBezTo>
                    <a:pt x="575" y="127"/>
                    <a:pt x="452" y="0"/>
                    <a:pt x="280" y="0"/>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81" name="Google Shape;421;p15"/>
            <p:cNvSpPr/>
            <p:nvPr/>
          </p:nvSpPr>
          <p:spPr>
            <a:xfrm>
              <a:off x="1043162" y="1797458"/>
              <a:ext cx="6175" cy="6200"/>
            </a:xfrm>
            <a:custGeom>
              <a:avLst/>
              <a:ahLst/>
              <a:rect l="l" t="t" r="r" b="b"/>
              <a:pathLst>
                <a:path w="247" h="248" extrusionOk="0">
                  <a:moveTo>
                    <a:pt x="124" y="1"/>
                  </a:moveTo>
                  <a:cubicBezTo>
                    <a:pt x="60" y="1"/>
                    <a:pt x="0" y="61"/>
                    <a:pt x="0" y="124"/>
                  </a:cubicBezTo>
                  <a:cubicBezTo>
                    <a:pt x="0" y="187"/>
                    <a:pt x="60" y="247"/>
                    <a:pt x="124" y="247"/>
                  </a:cubicBezTo>
                  <a:cubicBezTo>
                    <a:pt x="187" y="247"/>
                    <a:pt x="247" y="187"/>
                    <a:pt x="247" y="124"/>
                  </a:cubicBezTo>
                  <a:cubicBezTo>
                    <a:pt x="247" y="61"/>
                    <a:pt x="187" y="1"/>
                    <a:pt x="124"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82" name="Google Shape;422;p15"/>
            <p:cNvSpPr/>
            <p:nvPr/>
          </p:nvSpPr>
          <p:spPr>
            <a:xfrm>
              <a:off x="996744" y="1743981"/>
              <a:ext cx="9350" cy="9228"/>
            </a:xfrm>
            <a:custGeom>
              <a:avLst/>
              <a:ahLst/>
              <a:rect l="l" t="t" r="r" b="b"/>
              <a:pathLst>
                <a:path w="236" h="233" extrusionOk="0">
                  <a:moveTo>
                    <a:pt x="109" y="1"/>
                  </a:moveTo>
                  <a:cubicBezTo>
                    <a:pt x="49" y="1"/>
                    <a:pt x="1" y="46"/>
                    <a:pt x="1" y="109"/>
                  </a:cubicBezTo>
                  <a:cubicBezTo>
                    <a:pt x="1" y="187"/>
                    <a:pt x="49" y="232"/>
                    <a:pt x="109" y="232"/>
                  </a:cubicBezTo>
                  <a:cubicBezTo>
                    <a:pt x="172" y="232"/>
                    <a:pt x="236" y="187"/>
                    <a:pt x="236" y="109"/>
                  </a:cubicBezTo>
                  <a:cubicBezTo>
                    <a:pt x="236" y="46"/>
                    <a:pt x="172" y="1"/>
                    <a:pt x="109" y="1"/>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83" name="Google Shape;423;p15"/>
            <p:cNvSpPr/>
            <p:nvPr/>
          </p:nvSpPr>
          <p:spPr>
            <a:xfrm>
              <a:off x="1062872" y="1889693"/>
              <a:ext cx="6274" cy="5802"/>
            </a:xfrm>
            <a:custGeom>
              <a:avLst/>
              <a:ahLst/>
              <a:rect l="l" t="t" r="r" b="b"/>
              <a:pathLst>
                <a:path w="251" h="232" extrusionOk="0">
                  <a:moveTo>
                    <a:pt x="128" y="0"/>
                  </a:moveTo>
                  <a:cubicBezTo>
                    <a:pt x="64" y="0"/>
                    <a:pt x="1" y="45"/>
                    <a:pt x="1" y="109"/>
                  </a:cubicBezTo>
                  <a:cubicBezTo>
                    <a:pt x="1" y="187"/>
                    <a:pt x="64" y="232"/>
                    <a:pt x="128" y="232"/>
                  </a:cubicBezTo>
                  <a:cubicBezTo>
                    <a:pt x="187" y="232"/>
                    <a:pt x="251" y="187"/>
                    <a:pt x="251" y="109"/>
                  </a:cubicBezTo>
                  <a:cubicBezTo>
                    <a:pt x="251" y="45"/>
                    <a:pt x="187" y="0"/>
                    <a:pt x="128"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84" name="Google Shape;424;p15"/>
            <p:cNvSpPr/>
            <p:nvPr/>
          </p:nvSpPr>
          <p:spPr>
            <a:xfrm>
              <a:off x="1011999" y="1690840"/>
              <a:ext cx="10100" cy="10100"/>
            </a:xfrm>
            <a:custGeom>
              <a:avLst/>
              <a:ahLst/>
              <a:rect l="l" t="t" r="r" b="b"/>
              <a:pathLst>
                <a:path w="404" h="404" extrusionOk="0">
                  <a:moveTo>
                    <a:pt x="202" y="0"/>
                  </a:moveTo>
                  <a:cubicBezTo>
                    <a:pt x="94" y="0"/>
                    <a:pt x="1" y="94"/>
                    <a:pt x="1" y="202"/>
                  </a:cubicBezTo>
                  <a:cubicBezTo>
                    <a:pt x="1" y="325"/>
                    <a:pt x="94" y="403"/>
                    <a:pt x="202" y="403"/>
                  </a:cubicBezTo>
                  <a:cubicBezTo>
                    <a:pt x="311" y="403"/>
                    <a:pt x="404" y="325"/>
                    <a:pt x="404" y="202"/>
                  </a:cubicBezTo>
                  <a:cubicBezTo>
                    <a:pt x="404" y="94"/>
                    <a:pt x="311" y="0"/>
                    <a:pt x="202"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85" name="Google Shape;425;p15"/>
            <p:cNvSpPr/>
            <p:nvPr/>
          </p:nvSpPr>
          <p:spPr>
            <a:xfrm>
              <a:off x="1536103" y="1865802"/>
              <a:ext cx="5800" cy="6200"/>
            </a:xfrm>
            <a:custGeom>
              <a:avLst/>
              <a:ahLst/>
              <a:rect l="l" t="t" r="r" b="b"/>
              <a:pathLst>
                <a:path w="232" h="248" extrusionOk="0">
                  <a:moveTo>
                    <a:pt x="123" y="1"/>
                  </a:moveTo>
                  <a:cubicBezTo>
                    <a:pt x="45" y="1"/>
                    <a:pt x="0" y="61"/>
                    <a:pt x="0" y="124"/>
                  </a:cubicBezTo>
                  <a:cubicBezTo>
                    <a:pt x="0" y="187"/>
                    <a:pt x="45" y="247"/>
                    <a:pt x="123" y="247"/>
                  </a:cubicBezTo>
                  <a:cubicBezTo>
                    <a:pt x="187" y="247"/>
                    <a:pt x="232" y="187"/>
                    <a:pt x="232" y="124"/>
                  </a:cubicBezTo>
                  <a:cubicBezTo>
                    <a:pt x="232" y="61"/>
                    <a:pt x="187" y="1"/>
                    <a:pt x="123"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86" name="Google Shape;426;p15"/>
            <p:cNvSpPr/>
            <p:nvPr/>
          </p:nvSpPr>
          <p:spPr>
            <a:xfrm flipH="1">
              <a:off x="1458911" y="1878618"/>
              <a:ext cx="10613" cy="11076"/>
            </a:xfrm>
            <a:custGeom>
              <a:avLst/>
              <a:ahLst/>
              <a:rect l="l" t="t" r="r" b="b"/>
              <a:pathLst>
                <a:path w="232" h="248" extrusionOk="0">
                  <a:moveTo>
                    <a:pt x="123" y="1"/>
                  </a:moveTo>
                  <a:cubicBezTo>
                    <a:pt x="45" y="1"/>
                    <a:pt x="0" y="61"/>
                    <a:pt x="0" y="124"/>
                  </a:cubicBezTo>
                  <a:cubicBezTo>
                    <a:pt x="0" y="188"/>
                    <a:pt x="45" y="247"/>
                    <a:pt x="123" y="247"/>
                  </a:cubicBezTo>
                  <a:cubicBezTo>
                    <a:pt x="187" y="247"/>
                    <a:pt x="232" y="188"/>
                    <a:pt x="232" y="124"/>
                  </a:cubicBezTo>
                  <a:cubicBezTo>
                    <a:pt x="232" y="61"/>
                    <a:pt x="187" y="1"/>
                    <a:pt x="123"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87" name="Google Shape;427;p15"/>
            <p:cNvSpPr/>
            <p:nvPr/>
          </p:nvSpPr>
          <p:spPr>
            <a:xfrm>
              <a:off x="1585700" y="1729054"/>
              <a:ext cx="9350" cy="9825"/>
            </a:xfrm>
            <a:custGeom>
              <a:avLst/>
              <a:ahLst/>
              <a:rect l="l" t="t" r="r" b="b"/>
              <a:pathLst>
                <a:path w="374" h="393" extrusionOk="0">
                  <a:moveTo>
                    <a:pt x="187" y="1"/>
                  </a:moveTo>
                  <a:cubicBezTo>
                    <a:pt x="79" y="1"/>
                    <a:pt x="0" y="94"/>
                    <a:pt x="0" y="206"/>
                  </a:cubicBezTo>
                  <a:cubicBezTo>
                    <a:pt x="0" y="299"/>
                    <a:pt x="79" y="392"/>
                    <a:pt x="187" y="392"/>
                  </a:cubicBezTo>
                  <a:cubicBezTo>
                    <a:pt x="295" y="392"/>
                    <a:pt x="374" y="299"/>
                    <a:pt x="374" y="206"/>
                  </a:cubicBezTo>
                  <a:cubicBezTo>
                    <a:pt x="374" y="94"/>
                    <a:pt x="295" y="1"/>
                    <a:pt x="187"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88" name="Google Shape;428;p15"/>
            <p:cNvSpPr/>
            <p:nvPr/>
          </p:nvSpPr>
          <p:spPr>
            <a:xfrm>
              <a:off x="1549900" y="1759350"/>
              <a:ext cx="5825" cy="5825"/>
            </a:xfrm>
            <a:custGeom>
              <a:avLst/>
              <a:ahLst/>
              <a:rect l="l" t="t" r="r" b="b"/>
              <a:pathLst>
                <a:path w="233" h="233" extrusionOk="0">
                  <a:moveTo>
                    <a:pt x="109" y="1"/>
                  </a:moveTo>
                  <a:cubicBezTo>
                    <a:pt x="46" y="1"/>
                    <a:pt x="1" y="46"/>
                    <a:pt x="1" y="109"/>
                  </a:cubicBezTo>
                  <a:cubicBezTo>
                    <a:pt x="1" y="187"/>
                    <a:pt x="46" y="232"/>
                    <a:pt x="109" y="232"/>
                  </a:cubicBezTo>
                  <a:cubicBezTo>
                    <a:pt x="187" y="232"/>
                    <a:pt x="232" y="187"/>
                    <a:pt x="232" y="109"/>
                  </a:cubicBezTo>
                  <a:cubicBezTo>
                    <a:pt x="232" y="46"/>
                    <a:pt x="187" y="1"/>
                    <a:pt x="109" y="1"/>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89" name="Google Shape;429;p15"/>
            <p:cNvSpPr/>
            <p:nvPr/>
          </p:nvSpPr>
          <p:spPr>
            <a:xfrm>
              <a:off x="1463251" y="1817247"/>
              <a:ext cx="6275" cy="6275"/>
            </a:xfrm>
            <a:custGeom>
              <a:avLst/>
              <a:ahLst/>
              <a:rect l="l" t="t" r="r" b="b"/>
              <a:pathLst>
                <a:path w="251" h="251" extrusionOk="0">
                  <a:moveTo>
                    <a:pt x="123" y="1"/>
                  </a:moveTo>
                  <a:cubicBezTo>
                    <a:pt x="64" y="1"/>
                    <a:pt x="0" y="64"/>
                    <a:pt x="0" y="128"/>
                  </a:cubicBezTo>
                  <a:cubicBezTo>
                    <a:pt x="0" y="188"/>
                    <a:pt x="64" y="251"/>
                    <a:pt x="123" y="251"/>
                  </a:cubicBezTo>
                  <a:cubicBezTo>
                    <a:pt x="187" y="251"/>
                    <a:pt x="250" y="188"/>
                    <a:pt x="250" y="128"/>
                  </a:cubicBezTo>
                  <a:cubicBezTo>
                    <a:pt x="250" y="64"/>
                    <a:pt x="187" y="1"/>
                    <a:pt x="123" y="1"/>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90" name="Google Shape;430;p15"/>
            <p:cNvSpPr/>
            <p:nvPr/>
          </p:nvSpPr>
          <p:spPr>
            <a:xfrm>
              <a:off x="1516122" y="1807146"/>
              <a:ext cx="10450" cy="10100"/>
            </a:xfrm>
            <a:custGeom>
              <a:avLst/>
              <a:ahLst/>
              <a:rect l="l" t="t" r="r" b="b"/>
              <a:pathLst>
                <a:path w="418" h="404" extrusionOk="0">
                  <a:moveTo>
                    <a:pt x="216" y="0"/>
                  </a:moveTo>
                  <a:cubicBezTo>
                    <a:pt x="93" y="0"/>
                    <a:pt x="0" y="94"/>
                    <a:pt x="0" y="202"/>
                  </a:cubicBezTo>
                  <a:cubicBezTo>
                    <a:pt x="0" y="325"/>
                    <a:pt x="93" y="403"/>
                    <a:pt x="216" y="403"/>
                  </a:cubicBezTo>
                  <a:cubicBezTo>
                    <a:pt x="325" y="403"/>
                    <a:pt x="418" y="325"/>
                    <a:pt x="418" y="202"/>
                  </a:cubicBezTo>
                  <a:cubicBezTo>
                    <a:pt x="418" y="94"/>
                    <a:pt x="325" y="0"/>
                    <a:pt x="216"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91" name="Google Shape;431;p15"/>
            <p:cNvSpPr/>
            <p:nvPr/>
          </p:nvSpPr>
          <p:spPr>
            <a:xfrm>
              <a:off x="1610075" y="1787725"/>
              <a:ext cx="6275" cy="6175"/>
            </a:xfrm>
            <a:custGeom>
              <a:avLst/>
              <a:ahLst/>
              <a:rect l="l" t="t" r="r" b="b"/>
              <a:pathLst>
                <a:path w="251" h="247" extrusionOk="0">
                  <a:moveTo>
                    <a:pt x="127" y="0"/>
                  </a:moveTo>
                  <a:cubicBezTo>
                    <a:pt x="64" y="0"/>
                    <a:pt x="0" y="60"/>
                    <a:pt x="0" y="123"/>
                  </a:cubicBezTo>
                  <a:cubicBezTo>
                    <a:pt x="0" y="187"/>
                    <a:pt x="64" y="246"/>
                    <a:pt x="127" y="246"/>
                  </a:cubicBezTo>
                  <a:cubicBezTo>
                    <a:pt x="187" y="246"/>
                    <a:pt x="250" y="187"/>
                    <a:pt x="250" y="123"/>
                  </a:cubicBezTo>
                  <a:cubicBezTo>
                    <a:pt x="250" y="60"/>
                    <a:pt x="187" y="0"/>
                    <a:pt x="127" y="0"/>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grpSp>
        <p:nvGrpSpPr>
          <p:cNvPr id="44" name="Google Shape;432;p15"/>
          <p:cNvGrpSpPr/>
          <p:nvPr/>
        </p:nvGrpSpPr>
        <p:grpSpPr>
          <a:xfrm>
            <a:off x="480449" y="3648643"/>
            <a:ext cx="741874" cy="843207"/>
            <a:chOff x="5912600" y="3521075"/>
            <a:chExt cx="50150" cy="57000"/>
          </a:xfrm>
        </p:grpSpPr>
        <p:sp>
          <p:nvSpPr>
            <p:cNvPr id="1048692" name="Google Shape;433;p15"/>
            <p:cNvSpPr/>
            <p:nvPr/>
          </p:nvSpPr>
          <p:spPr>
            <a:xfrm>
              <a:off x="5935850" y="3570675"/>
              <a:ext cx="8975" cy="7400"/>
            </a:xfrm>
            <a:custGeom>
              <a:avLst/>
              <a:ahLst/>
              <a:rect l="l" t="t" r="r" b="b"/>
              <a:pathLst>
                <a:path w="359" h="296" extrusionOk="0">
                  <a:moveTo>
                    <a:pt x="187" y="0"/>
                  </a:moveTo>
                  <a:cubicBezTo>
                    <a:pt x="127" y="0"/>
                    <a:pt x="79" y="30"/>
                    <a:pt x="49" y="79"/>
                  </a:cubicBezTo>
                  <a:cubicBezTo>
                    <a:pt x="1" y="172"/>
                    <a:pt x="64" y="295"/>
                    <a:pt x="187" y="295"/>
                  </a:cubicBezTo>
                  <a:cubicBezTo>
                    <a:pt x="236" y="295"/>
                    <a:pt x="280" y="265"/>
                    <a:pt x="314" y="217"/>
                  </a:cubicBezTo>
                  <a:cubicBezTo>
                    <a:pt x="359" y="109"/>
                    <a:pt x="299" y="0"/>
                    <a:pt x="187"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93" name="Google Shape;434;p15"/>
            <p:cNvSpPr/>
            <p:nvPr/>
          </p:nvSpPr>
          <p:spPr>
            <a:xfrm>
              <a:off x="5941725" y="3521075"/>
              <a:ext cx="8150" cy="7100"/>
            </a:xfrm>
            <a:custGeom>
              <a:avLst/>
              <a:ahLst/>
              <a:rect l="l" t="t" r="r" b="b"/>
              <a:pathLst>
                <a:path w="326" h="284" extrusionOk="0">
                  <a:moveTo>
                    <a:pt x="155" y="1"/>
                  </a:moveTo>
                  <a:cubicBezTo>
                    <a:pt x="134" y="1"/>
                    <a:pt x="112" y="5"/>
                    <a:pt x="94" y="11"/>
                  </a:cubicBezTo>
                  <a:cubicBezTo>
                    <a:pt x="1" y="74"/>
                    <a:pt x="1" y="197"/>
                    <a:pt x="79" y="261"/>
                  </a:cubicBezTo>
                  <a:cubicBezTo>
                    <a:pt x="101" y="276"/>
                    <a:pt x="128" y="283"/>
                    <a:pt x="154" y="283"/>
                  </a:cubicBezTo>
                  <a:cubicBezTo>
                    <a:pt x="179" y="283"/>
                    <a:pt x="202" y="276"/>
                    <a:pt x="217" y="261"/>
                  </a:cubicBezTo>
                  <a:cubicBezTo>
                    <a:pt x="310" y="212"/>
                    <a:pt x="325" y="89"/>
                    <a:pt x="232" y="26"/>
                  </a:cubicBezTo>
                  <a:cubicBezTo>
                    <a:pt x="214" y="8"/>
                    <a:pt x="185" y="1"/>
                    <a:pt x="155"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94" name="Google Shape;435;p15"/>
            <p:cNvSpPr/>
            <p:nvPr/>
          </p:nvSpPr>
          <p:spPr>
            <a:xfrm>
              <a:off x="5953025" y="3559150"/>
              <a:ext cx="9350" cy="8625"/>
            </a:xfrm>
            <a:custGeom>
              <a:avLst/>
              <a:ahLst/>
              <a:rect l="l" t="t" r="r" b="b"/>
              <a:pathLst>
                <a:path w="374" h="345" extrusionOk="0">
                  <a:moveTo>
                    <a:pt x="194" y="0"/>
                  </a:moveTo>
                  <a:cubicBezTo>
                    <a:pt x="154" y="0"/>
                    <a:pt x="113" y="14"/>
                    <a:pt x="78" y="44"/>
                  </a:cubicBezTo>
                  <a:cubicBezTo>
                    <a:pt x="15" y="88"/>
                    <a:pt x="0" y="152"/>
                    <a:pt x="15" y="230"/>
                  </a:cubicBezTo>
                  <a:cubicBezTo>
                    <a:pt x="44" y="301"/>
                    <a:pt x="115" y="344"/>
                    <a:pt x="186" y="344"/>
                  </a:cubicBezTo>
                  <a:cubicBezTo>
                    <a:pt x="224" y="344"/>
                    <a:pt x="262" y="332"/>
                    <a:pt x="295" y="305"/>
                  </a:cubicBezTo>
                  <a:cubicBezTo>
                    <a:pt x="358" y="260"/>
                    <a:pt x="373" y="182"/>
                    <a:pt x="358" y="118"/>
                  </a:cubicBezTo>
                  <a:cubicBezTo>
                    <a:pt x="328" y="41"/>
                    <a:pt x="262" y="0"/>
                    <a:pt x="194"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95" name="Google Shape;436;p15"/>
            <p:cNvSpPr/>
            <p:nvPr/>
          </p:nvSpPr>
          <p:spPr>
            <a:xfrm>
              <a:off x="5914125" y="3525675"/>
              <a:ext cx="8975" cy="8825"/>
            </a:xfrm>
            <a:custGeom>
              <a:avLst/>
              <a:ahLst/>
              <a:rect l="l" t="t" r="r" b="b"/>
              <a:pathLst>
                <a:path w="359" h="353" extrusionOk="0">
                  <a:moveTo>
                    <a:pt x="177" y="0"/>
                  </a:moveTo>
                  <a:cubicBezTo>
                    <a:pt x="155" y="0"/>
                    <a:pt x="132" y="4"/>
                    <a:pt x="108" y="13"/>
                  </a:cubicBezTo>
                  <a:cubicBezTo>
                    <a:pt x="49" y="43"/>
                    <a:pt x="0" y="107"/>
                    <a:pt x="0" y="185"/>
                  </a:cubicBezTo>
                  <a:cubicBezTo>
                    <a:pt x="12" y="283"/>
                    <a:pt x="83" y="352"/>
                    <a:pt x="175" y="352"/>
                  </a:cubicBezTo>
                  <a:cubicBezTo>
                    <a:pt x="199" y="352"/>
                    <a:pt x="224" y="348"/>
                    <a:pt x="250" y="338"/>
                  </a:cubicBezTo>
                  <a:cubicBezTo>
                    <a:pt x="310" y="323"/>
                    <a:pt x="358" y="245"/>
                    <a:pt x="358" y="185"/>
                  </a:cubicBezTo>
                  <a:cubicBezTo>
                    <a:pt x="358" y="81"/>
                    <a:pt x="276" y="0"/>
                    <a:pt x="177"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96" name="Google Shape;437;p15"/>
            <p:cNvSpPr/>
            <p:nvPr/>
          </p:nvSpPr>
          <p:spPr>
            <a:xfrm>
              <a:off x="5912600" y="3559725"/>
              <a:ext cx="5375" cy="4400"/>
            </a:xfrm>
            <a:custGeom>
              <a:avLst/>
              <a:ahLst/>
              <a:rect l="l" t="t" r="r" b="b"/>
              <a:pathLst>
                <a:path w="215" h="176" extrusionOk="0">
                  <a:moveTo>
                    <a:pt x="106" y="0"/>
                  </a:moveTo>
                  <a:cubicBezTo>
                    <a:pt x="39" y="0"/>
                    <a:pt x="1" y="71"/>
                    <a:pt x="31" y="129"/>
                  </a:cubicBezTo>
                  <a:cubicBezTo>
                    <a:pt x="46" y="144"/>
                    <a:pt x="61" y="174"/>
                    <a:pt x="91" y="174"/>
                  </a:cubicBezTo>
                  <a:cubicBezTo>
                    <a:pt x="98" y="175"/>
                    <a:pt x="104" y="175"/>
                    <a:pt x="111" y="175"/>
                  </a:cubicBezTo>
                  <a:cubicBezTo>
                    <a:pt x="177" y="175"/>
                    <a:pt x="215" y="107"/>
                    <a:pt x="184" y="36"/>
                  </a:cubicBezTo>
                  <a:cubicBezTo>
                    <a:pt x="169" y="21"/>
                    <a:pt x="154" y="2"/>
                    <a:pt x="125" y="2"/>
                  </a:cubicBezTo>
                  <a:cubicBezTo>
                    <a:pt x="118" y="1"/>
                    <a:pt x="112" y="0"/>
                    <a:pt x="106"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97" name="Google Shape;438;p15"/>
            <p:cNvSpPr/>
            <p:nvPr/>
          </p:nvSpPr>
          <p:spPr>
            <a:xfrm>
              <a:off x="5958425" y="3546425"/>
              <a:ext cx="4325" cy="4625"/>
            </a:xfrm>
            <a:custGeom>
              <a:avLst/>
              <a:ahLst/>
              <a:rect l="l" t="t" r="r" b="b"/>
              <a:pathLst>
                <a:path w="173" h="185" extrusionOk="0">
                  <a:moveTo>
                    <a:pt x="87" y="0"/>
                  </a:moveTo>
                  <a:cubicBezTo>
                    <a:pt x="44" y="0"/>
                    <a:pt x="1" y="33"/>
                    <a:pt x="1" y="86"/>
                  </a:cubicBezTo>
                  <a:cubicBezTo>
                    <a:pt x="1" y="116"/>
                    <a:pt x="1" y="131"/>
                    <a:pt x="15" y="161"/>
                  </a:cubicBezTo>
                  <a:cubicBezTo>
                    <a:pt x="36" y="177"/>
                    <a:pt x="59" y="184"/>
                    <a:pt x="80" y="184"/>
                  </a:cubicBezTo>
                  <a:cubicBezTo>
                    <a:pt x="124" y="184"/>
                    <a:pt x="162" y="154"/>
                    <a:pt x="172" y="101"/>
                  </a:cubicBezTo>
                  <a:cubicBezTo>
                    <a:pt x="172" y="68"/>
                    <a:pt x="172" y="53"/>
                    <a:pt x="142" y="23"/>
                  </a:cubicBezTo>
                  <a:cubicBezTo>
                    <a:pt x="127" y="7"/>
                    <a:pt x="107" y="0"/>
                    <a:pt x="87"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98" name="Google Shape;439;p15"/>
            <p:cNvSpPr/>
            <p:nvPr/>
          </p:nvSpPr>
          <p:spPr>
            <a:xfrm>
              <a:off x="5914875" y="3531375"/>
              <a:ext cx="42450" cy="35900"/>
            </a:xfrm>
            <a:custGeom>
              <a:avLst/>
              <a:ahLst/>
              <a:rect l="l" t="t" r="r" b="b"/>
              <a:pathLst>
                <a:path w="1698" h="1436" extrusionOk="0">
                  <a:moveTo>
                    <a:pt x="866" y="1"/>
                  </a:moveTo>
                  <a:cubicBezTo>
                    <a:pt x="571" y="1"/>
                    <a:pt x="308" y="170"/>
                    <a:pt x="187" y="438"/>
                  </a:cubicBezTo>
                  <a:cubicBezTo>
                    <a:pt x="0" y="890"/>
                    <a:pt x="299" y="1386"/>
                    <a:pt x="795" y="1434"/>
                  </a:cubicBezTo>
                  <a:cubicBezTo>
                    <a:pt x="807" y="1435"/>
                    <a:pt x="819" y="1435"/>
                    <a:pt x="830" y="1435"/>
                  </a:cubicBezTo>
                  <a:cubicBezTo>
                    <a:pt x="1113" y="1435"/>
                    <a:pt x="1389" y="1266"/>
                    <a:pt x="1493" y="998"/>
                  </a:cubicBezTo>
                  <a:cubicBezTo>
                    <a:pt x="1698" y="546"/>
                    <a:pt x="1384" y="50"/>
                    <a:pt x="903" y="2"/>
                  </a:cubicBezTo>
                  <a:cubicBezTo>
                    <a:pt x="891" y="1"/>
                    <a:pt x="878" y="1"/>
                    <a:pt x="866"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99" name="Google Shape;440;p15"/>
            <p:cNvSpPr/>
            <p:nvPr/>
          </p:nvSpPr>
          <p:spPr>
            <a:xfrm>
              <a:off x="5920000" y="3548950"/>
              <a:ext cx="6175" cy="5425"/>
            </a:xfrm>
            <a:custGeom>
              <a:avLst/>
              <a:ahLst/>
              <a:rect l="l" t="t" r="r" b="b"/>
              <a:pathLst>
                <a:path w="247" h="217" extrusionOk="0">
                  <a:moveTo>
                    <a:pt x="0" y="0"/>
                  </a:moveTo>
                  <a:lnTo>
                    <a:pt x="0" y="217"/>
                  </a:lnTo>
                  <a:lnTo>
                    <a:pt x="247" y="217"/>
                  </a:lnTo>
                  <a:lnTo>
                    <a:pt x="247" y="0"/>
                  </a:ln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00" name="Google Shape;441;p15"/>
            <p:cNvSpPr/>
            <p:nvPr/>
          </p:nvSpPr>
          <p:spPr>
            <a:xfrm>
              <a:off x="5921125" y="3551275"/>
              <a:ext cx="3100" cy="3100"/>
            </a:xfrm>
            <a:custGeom>
              <a:avLst/>
              <a:ahLst/>
              <a:rect l="l" t="t" r="r" b="b"/>
              <a:pathLst>
                <a:path w="124" h="124" extrusionOk="0">
                  <a:moveTo>
                    <a:pt x="63" y="0"/>
                  </a:moveTo>
                  <a:cubicBezTo>
                    <a:pt x="30" y="0"/>
                    <a:pt x="15" y="15"/>
                    <a:pt x="0" y="45"/>
                  </a:cubicBezTo>
                  <a:cubicBezTo>
                    <a:pt x="0" y="79"/>
                    <a:pt x="15" y="109"/>
                    <a:pt x="49" y="124"/>
                  </a:cubicBezTo>
                  <a:lnTo>
                    <a:pt x="63" y="124"/>
                  </a:lnTo>
                  <a:cubicBezTo>
                    <a:pt x="93" y="124"/>
                    <a:pt x="123" y="109"/>
                    <a:pt x="123" y="79"/>
                  </a:cubicBezTo>
                  <a:cubicBezTo>
                    <a:pt x="123" y="45"/>
                    <a:pt x="108" y="15"/>
                    <a:pt x="78"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01" name="Google Shape;442;p15"/>
            <p:cNvSpPr/>
            <p:nvPr/>
          </p:nvSpPr>
          <p:spPr>
            <a:xfrm>
              <a:off x="5923075" y="3555925"/>
              <a:ext cx="3950" cy="3125"/>
            </a:xfrm>
            <a:custGeom>
              <a:avLst/>
              <a:ahLst/>
              <a:rect l="l" t="t" r="r" b="b"/>
              <a:pathLst>
                <a:path w="158" h="125" extrusionOk="0">
                  <a:moveTo>
                    <a:pt x="64" y="1"/>
                  </a:moveTo>
                  <a:cubicBezTo>
                    <a:pt x="15" y="16"/>
                    <a:pt x="0" y="61"/>
                    <a:pt x="30" y="109"/>
                  </a:cubicBezTo>
                  <a:cubicBezTo>
                    <a:pt x="45" y="109"/>
                    <a:pt x="64" y="124"/>
                    <a:pt x="79" y="124"/>
                  </a:cubicBezTo>
                  <a:cubicBezTo>
                    <a:pt x="79" y="124"/>
                    <a:pt x="94" y="124"/>
                    <a:pt x="94" y="109"/>
                  </a:cubicBezTo>
                  <a:cubicBezTo>
                    <a:pt x="138" y="109"/>
                    <a:pt x="157" y="46"/>
                    <a:pt x="124" y="16"/>
                  </a:cubicBezTo>
                  <a:cubicBezTo>
                    <a:pt x="109" y="1"/>
                    <a:pt x="94" y="1"/>
                    <a:pt x="79"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02" name="Google Shape;443;p15"/>
            <p:cNvSpPr/>
            <p:nvPr/>
          </p:nvSpPr>
          <p:spPr>
            <a:xfrm>
              <a:off x="5926525" y="3546975"/>
              <a:ext cx="7850" cy="7400"/>
            </a:xfrm>
            <a:custGeom>
              <a:avLst/>
              <a:ahLst/>
              <a:rect l="l" t="t" r="r" b="b"/>
              <a:pathLst>
                <a:path w="314" h="296" extrusionOk="0">
                  <a:moveTo>
                    <a:pt x="157" y="1"/>
                  </a:moveTo>
                  <a:cubicBezTo>
                    <a:pt x="94" y="1"/>
                    <a:pt x="34" y="46"/>
                    <a:pt x="19" y="109"/>
                  </a:cubicBezTo>
                  <a:cubicBezTo>
                    <a:pt x="0" y="187"/>
                    <a:pt x="49" y="266"/>
                    <a:pt x="127" y="296"/>
                  </a:cubicBezTo>
                  <a:lnTo>
                    <a:pt x="157" y="296"/>
                  </a:lnTo>
                  <a:cubicBezTo>
                    <a:pt x="221" y="296"/>
                    <a:pt x="280" y="251"/>
                    <a:pt x="299" y="187"/>
                  </a:cubicBezTo>
                  <a:cubicBezTo>
                    <a:pt x="314" y="109"/>
                    <a:pt x="265" y="16"/>
                    <a:pt x="187"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03" name="Google Shape;444;p15"/>
            <p:cNvSpPr/>
            <p:nvPr/>
          </p:nvSpPr>
          <p:spPr>
            <a:xfrm>
              <a:off x="5933150" y="3555100"/>
              <a:ext cx="12525" cy="8975"/>
            </a:xfrm>
            <a:custGeom>
              <a:avLst/>
              <a:ahLst/>
              <a:rect l="l" t="t" r="r" b="b"/>
              <a:pathLst>
                <a:path w="501" h="359" extrusionOk="0">
                  <a:moveTo>
                    <a:pt x="221" y="0"/>
                  </a:moveTo>
                  <a:cubicBezTo>
                    <a:pt x="127" y="0"/>
                    <a:pt x="49" y="49"/>
                    <a:pt x="34" y="127"/>
                  </a:cubicBezTo>
                  <a:cubicBezTo>
                    <a:pt x="0" y="221"/>
                    <a:pt x="79" y="329"/>
                    <a:pt x="202" y="359"/>
                  </a:cubicBezTo>
                  <a:lnTo>
                    <a:pt x="265" y="359"/>
                  </a:lnTo>
                  <a:cubicBezTo>
                    <a:pt x="359" y="359"/>
                    <a:pt x="452" y="314"/>
                    <a:pt x="467" y="235"/>
                  </a:cubicBezTo>
                  <a:lnTo>
                    <a:pt x="467" y="235"/>
                  </a:lnTo>
                  <a:cubicBezTo>
                    <a:pt x="452" y="280"/>
                    <a:pt x="407" y="299"/>
                    <a:pt x="359" y="299"/>
                  </a:cubicBezTo>
                  <a:lnTo>
                    <a:pt x="329" y="299"/>
                  </a:lnTo>
                  <a:cubicBezTo>
                    <a:pt x="265" y="280"/>
                    <a:pt x="221" y="235"/>
                    <a:pt x="235" y="172"/>
                  </a:cubicBezTo>
                  <a:cubicBezTo>
                    <a:pt x="250" y="127"/>
                    <a:pt x="280" y="112"/>
                    <a:pt x="344" y="112"/>
                  </a:cubicBezTo>
                  <a:lnTo>
                    <a:pt x="373" y="112"/>
                  </a:lnTo>
                  <a:cubicBezTo>
                    <a:pt x="437" y="127"/>
                    <a:pt x="482" y="187"/>
                    <a:pt x="467" y="235"/>
                  </a:cubicBezTo>
                  <a:cubicBezTo>
                    <a:pt x="500" y="142"/>
                    <a:pt x="407" y="34"/>
                    <a:pt x="295"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04" name="Google Shape;445;p15"/>
            <p:cNvSpPr/>
            <p:nvPr/>
          </p:nvSpPr>
          <p:spPr>
            <a:xfrm>
              <a:off x="5938650" y="3557900"/>
              <a:ext cx="6550" cy="4675"/>
            </a:xfrm>
            <a:custGeom>
              <a:avLst/>
              <a:ahLst/>
              <a:rect l="l" t="t" r="r" b="b"/>
              <a:pathLst>
                <a:path w="262" h="187" extrusionOk="0">
                  <a:moveTo>
                    <a:pt x="124" y="0"/>
                  </a:moveTo>
                  <a:cubicBezTo>
                    <a:pt x="60" y="0"/>
                    <a:pt x="30" y="15"/>
                    <a:pt x="15" y="60"/>
                  </a:cubicBezTo>
                  <a:cubicBezTo>
                    <a:pt x="1" y="123"/>
                    <a:pt x="45" y="168"/>
                    <a:pt x="109" y="187"/>
                  </a:cubicBezTo>
                  <a:lnTo>
                    <a:pt x="139" y="187"/>
                  </a:lnTo>
                  <a:cubicBezTo>
                    <a:pt x="187" y="187"/>
                    <a:pt x="232" y="168"/>
                    <a:pt x="247" y="123"/>
                  </a:cubicBezTo>
                  <a:cubicBezTo>
                    <a:pt x="262" y="75"/>
                    <a:pt x="217" y="15"/>
                    <a:pt x="153"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05" name="Google Shape;446;p15"/>
            <p:cNvSpPr/>
            <p:nvPr/>
          </p:nvSpPr>
          <p:spPr>
            <a:xfrm>
              <a:off x="5922325" y="3539975"/>
              <a:ext cx="5425" cy="4325"/>
            </a:xfrm>
            <a:custGeom>
              <a:avLst/>
              <a:ahLst/>
              <a:rect l="l" t="t" r="r" b="b"/>
              <a:pathLst>
                <a:path w="217" h="173" extrusionOk="0">
                  <a:moveTo>
                    <a:pt x="109" y="1"/>
                  </a:moveTo>
                  <a:cubicBezTo>
                    <a:pt x="60" y="1"/>
                    <a:pt x="15" y="16"/>
                    <a:pt x="1" y="64"/>
                  </a:cubicBezTo>
                  <a:cubicBezTo>
                    <a:pt x="1" y="109"/>
                    <a:pt x="30" y="158"/>
                    <a:pt x="94" y="173"/>
                  </a:cubicBezTo>
                  <a:lnTo>
                    <a:pt x="109" y="173"/>
                  </a:lnTo>
                  <a:cubicBezTo>
                    <a:pt x="154" y="173"/>
                    <a:pt x="202" y="158"/>
                    <a:pt x="202" y="109"/>
                  </a:cubicBezTo>
                  <a:cubicBezTo>
                    <a:pt x="217" y="64"/>
                    <a:pt x="187" y="16"/>
                    <a:pt x="12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06" name="Google Shape;447;p15"/>
            <p:cNvSpPr/>
            <p:nvPr/>
          </p:nvSpPr>
          <p:spPr>
            <a:xfrm>
              <a:off x="5946400" y="3541575"/>
              <a:ext cx="3475" cy="2725"/>
            </a:xfrm>
            <a:custGeom>
              <a:avLst/>
              <a:ahLst/>
              <a:rect l="l" t="t" r="r" b="b"/>
              <a:pathLst>
                <a:path w="139" h="109" extrusionOk="0">
                  <a:moveTo>
                    <a:pt x="64" y="0"/>
                  </a:moveTo>
                  <a:cubicBezTo>
                    <a:pt x="45" y="0"/>
                    <a:pt x="15" y="15"/>
                    <a:pt x="15" y="45"/>
                  </a:cubicBezTo>
                  <a:cubicBezTo>
                    <a:pt x="0" y="60"/>
                    <a:pt x="30" y="94"/>
                    <a:pt x="64" y="109"/>
                  </a:cubicBezTo>
                  <a:lnTo>
                    <a:pt x="79" y="109"/>
                  </a:lnTo>
                  <a:cubicBezTo>
                    <a:pt x="108" y="109"/>
                    <a:pt x="123" y="94"/>
                    <a:pt x="123" y="75"/>
                  </a:cubicBezTo>
                  <a:cubicBezTo>
                    <a:pt x="138" y="45"/>
                    <a:pt x="123" y="15"/>
                    <a:pt x="79" y="15"/>
                  </a:cubicBezTo>
                  <a:cubicBezTo>
                    <a:pt x="79" y="0"/>
                    <a:pt x="79" y="0"/>
                    <a:pt x="64"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07" name="Google Shape;448;p15"/>
            <p:cNvSpPr/>
            <p:nvPr/>
          </p:nvSpPr>
          <p:spPr>
            <a:xfrm>
              <a:off x="5929700" y="3538400"/>
              <a:ext cx="3475" cy="2725"/>
            </a:xfrm>
            <a:custGeom>
              <a:avLst/>
              <a:ahLst/>
              <a:rect l="l" t="t" r="r" b="b"/>
              <a:pathLst>
                <a:path w="139" h="109" extrusionOk="0">
                  <a:moveTo>
                    <a:pt x="60" y="1"/>
                  </a:moveTo>
                  <a:cubicBezTo>
                    <a:pt x="30" y="1"/>
                    <a:pt x="15" y="15"/>
                    <a:pt x="15" y="34"/>
                  </a:cubicBezTo>
                  <a:cubicBezTo>
                    <a:pt x="0" y="64"/>
                    <a:pt x="15" y="94"/>
                    <a:pt x="60" y="109"/>
                  </a:cubicBezTo>
                  <a:lnTo>
                    <a:pt x="79" y="109"/>
                  </a:lnTo>
                  <a:cubicBezTo>
                    <a:pt x="94" y="109"/>
                    <a:pt x="123" y="94"/>
                    <a:pt x="123" y="64"/>
                  </a:cubicBezTo>
                  <a:cubicBezTo>
                    <a:pt x="138" y="49"/>
                    <a:pt x="109" y="15"/>
                    <a:pt x="79"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2">
  <p:cSld name="CUSTOM_3">
    <p:spTree>
      <p:nvGrpSpPr>
        <p:cNvPr id="76" name="Shape 487"/>
        <p:cNvGrpSpPr/>
        <p:nvPr/>
      </p:nvGrpSpPr>
      <p:grpSpPr>
        <a:xfrm>
          <a:off x="0" y="0"/>
          <a:ext cx="0" cy="0"/>
          <a:chOff x="0" y="0"/>
          <a:chExt cx="0" cy="0"/>
        </a:xfrm>
      </p:grpSpPr>
      <p:sp>
        <p:nvSpPr>
          <p:cNvPr id="1048860" name="Google Shape;488;p17"/>
          <p:cNvSpPr/>
          <p:nvPr/>
        </p:nvSpPr>
        <p:spPr>
          <a:xfrm>
            <a:off x="7123850" y="3274192"/>
            <a:ext cx="4964946" cy="3237923"/>
          </a:xfrm>
          <a:custGeom>
            <a:avLst/>
            <a:ahLst/>
            <a:rect l="l" t="t" r="r" b="b"/>
            <a:pathLst>
              <a:path w="7650" h="4989" extrusionOk="0">
                <a:moveTo>
                  <a:pt x="5888" y="1"/>
                </a:moveTo>
                <a:cubicBezTo>
                  <a:pt x="5262" y="1"/>
                  <a:pt x="4587" y="369"/>
                  <a:pt x="4011" y="417"/>
                </a:cubicBezTo>
                <a:cubicBezTo>
                  <a:pt x="3960" y="420"/>
                  <a:pt x="3907" y="422"/>
                  <a:pt x="3853" y="422"/>
                </a:cubicBezTo>
                <a:cubicBezTo>
                  <a:pt x="3575" y="422"/>
                  <a:pt x="3266" y="387"/>
                  <a:pt x="2964" y="387"/>
                </a:cubicBezTo>
                <a:cubicBezTo>
                  <a:pt x="2490" y="387"/>
                  <a:pt x="2033" y="473"/>
                  <a:pt x="1743" y="914"/>
                </a:cubicBezTo>
                <a:cubicBezTo>
                  <a:pt x="1135" y="1846"/>
                  <a:pt x="0" y="1783"/>
                  <a:pt x="0" y="2622"/>
                </a:cubicBezTo>
                <a:cubicBezTo>
                  <a:pt x="0" y="3354"/>
                  <a:pt x="933" y="3570"/>
                  <a:pt x="933" y="4988"/>
                </a:cubicBezTo>
                <a:lnTo>
                  <a:pt x="6392" y="4988"/>
                </a:lnTo>
                <a:cubicBezTo>
                  <a:pt x="7198" y="4988"/>
                  <a:pt x="7590" y="4723"/>
                  <a:pt x="7619" y="4272"/>
                </a:cubicBezTo>
                <a:cubicBezTo>
                  <a:pt x="7649" y="3899"/>
                  <a:pt x="7384" y="3589"/>
                  <a:pt x="6937" y="3510"/>
                </a:cubicBezTo>
                <a:cubicBezTo>
                  <a:pt x="6672" y="3462"/>
                  <a:pt x="6299" y="3339"/>
                  <a:pt x="6220" y="3059"/>
                </a:cubicBezTo>
                <a:cubicBezTo>
                  <a:pt x="6112" y="2671"/>
                  <a:pt x="6530" y="2406"/>
                  <a:pt x="6687" y="2126"/>
                </a:cubicBezTo>
                <a:cubicBezTo>
                  <a:pt x="7075" y="1458"/>
                  <a:pt x="7104" y="462"/>
                  <a:pt x="6470" y="138"/>
                </a:cubicBezTo>
                <a:cubicBezTo>
                  <a:pt x="6284" y="39"/>
                  <a:pt x="6088" y="1"/>
                  <a:pt x="5888" y="1"/>
                </a:cubicBezTo>
                <a:close/>
              </a:path>
            </a:pathLst>
          </a:custGeom>
          <a:solidFill>
            <a:srgbClr val="AADBEE">
              <a:alpha val="5446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61" name="Google Shape;489;p17"/>
          <p:cNvSpPr txBox="1">
            <a:spLocks noGrp="1"/>
          </p:cNvSpPr>
          <p:nvPr>
            <p:ph type="title"/>
          </p:nvPr>
        </p:nvSpPr>
        <p:spPr>
          <a:xfrm>
            <a:off x="720000" y="540000"/>
            <a:ext cx="7704000" cy="477600"/>
          </a:xfrm>
          <a:prstGeom prst="rect"/>
        </p:spPr>
        <p:txBody>
          <a:bodyPr anchor="t" anchorCtr="0" bIns="91425" lIns="91425" rIns="91425" spcFirstLastPara="1" tIns="91425" wrap="square">
            <a:noAutofit/>
          </a:bodyPr>
          <a:lstStyle>
            <a:lvl1pPr lvl="0" rtl="0">
              <a:spcBef>
                <a:spcPts val="0"/>
              </a:spcBef>
              <a:spcAft>
                <a:spcPts val="0"/>
              </a:spcAft>
              <a:buSzPts val="2800"/>
              <a:buNone/>
            </a:lvl1pPr>
            <a:lvl2pPr lvl="1" rtl="0">
              <a:spcBef>
                <a:spcPts val="0"/>
              </a:spcBef>
              <a:spcAft>
                <a:spcPts val="0"/>
              </a:spcAft>
              <a:buSzPts val="2800"/>
              <a:buNone/>
              <a:defRPr>
                <a:latin typeface="Roboto"/>
                <a:ea typeface="Roboto"/>
                <a:cs typeface="Roboto"/>
                <a:sym typeface="Roboto"/>
              </a:defRPr>
            </a:lvl2pPr>
            <a:lvl3pPr lvl="2" rtl="0">
              <a:spcBef>
                <a:spcPts val="0"/>
              </a:spcBef>
              <a:spcAft>
                <a:spcPts val="0"/>
              </a:spcAft>
              <a:buSzPts val="2800"/>
              <a:buNone/>
              <a:defRPr>
                <a:latin typeface="Roboto"/>
                <a:ea typeface="Roboto"/>
                <a:cs typeface="Roboto"/>
                <a:sym typeface="Roboto"/>
              </a:defRPr>
            </a:lvl3pPr>
            <a:lvl4pPr lvl="3" rtl="0">
              <a:spcBef>
                <a:spcPts val="0"/>
              </a:spcBef>
              <a:spcAft>
                <a:spcPts val="0"/>
              </a:spcAft>
              <a:buSzPts val="2800"/>
              <a:buNone/>
              <a:defRPr>
                <a:latin typeface="Roboto"/>
                <a:ea typeface="Roboto"/>
                <a:cs typeface="Roboto"/>
                <a:sym typeface="Roboto"/>
              </a:defRPr>
            </a:lvl4pPr>
            <a:lvl5pPr lvl="4" rtl="0">
              <a:spcBef>
                <a:spcPts val="0"/>
              </a:spcBef>
              <a:spcAft>
                <a:spcPts val="0"/>
              </a:spcAft>
              <a:buSzPts val="2800"/>
              <a:buNone/>
              <a:defRPr>
                <a:latin typeface="Roboto"/>
                <a:ea typeface="Roboto"/>
                <a:cs typeface="Roboto"/>
                <a:sym typeface="Roboto"/>
              </a:defRPr>
            </a:lvl5pPr>
            <a:lvl6pPr lvl="5" rtl="0">
              <a:spcBef>
                <a:spcPts val="0"/>
              </a:spcBef>
              <a:spcAft>
                <a:spcPts val="0"/>
              </a:spcAft>
              <a:buSzPts val="2800"/>
              <a:buNone/>
              <a:defRPr>
                <a:latin typeface="Roboto"/>
                <a:ea typeface="Roboto"/>
                <a:cs typeface="Roboto"/>
                <a:sym typeface="Roboto"/>
              </a:defRPr>
            </a:lvl6pPr>
            <a:lvl7pPr lvl="6" rtl="0">
              <a:spcBef>
                <a:spcPts val="0"/>
              </a:spcBef>
              <a:spcAft>
                <a:spcPts val="0"/>
              </a:spcAft>
              <a:buSzPts val="2800"/>
              <a:buNone/>
              <a:defRPr>
                <a:latin typeface="Roboto"/>
                <a:ea typeface="Roboto"/>
                <a:cs typeface="Roboto"/>
                <a:sym typeface="Roboto"/>
              </a:defRPr>
            </a:lvl7pPr>
            <a:lvl8pPr lvl="7" rtl="0">
              <a:spcBef>
                <a:spcPts val="0"/>
              </a:spcBef>
              <a:spcAft>
                <a:spcPts val="0"/>
              </a:spcAft>
              <a:buSzPts val="2800"/>
              <a:buNone/>
              <a:defRPr>
                <a:latin typeface="Roboto"/>
                <a:ea typeface="Roboto"/>
                <a:cs typeface="Roboto"/>
                <a:sym typeface="Roboto"/>
              </a:defRPr>
            </a:lvl8pPr>
            <a:lvl9pPr lvl="8" rtl="0">
              <a:spcBef>
                <a:spcPts val="0"/>
              </a:spcBef>
              <a:spcAft>
                <a:spcPts val="0"/>
              </a:spcAft>
              <a:buSzPts val="2800"/>
              <a:buNone/>
              <a:defRPr>
                <a:latin typeface="Roboto"/>
                <a:ea typeface="Roboto"/>
                <a:cs typeface="Roboto"/>
                <a:sym typeface="Roboto"/>
              </a:defRPr>
            </a:lvl9pPr>
          </a:lstStyle>
          <a:p/>
        </p:txBody>
      </p:sp>
      <p:sp>
        <p:nvSpPr>
          <p:cNvPr id="1048862" name="Google Shape;490;p17"/>
          <p:cNvSpPr/>
          <p:nvPr/>
        </p:nvSpPr>
        <p:spPr>
          <a:xfrm rot="6312034">
            <a:off x="-1221808" y="4101668"/>
            <a:ext cx="2820265" cy="2443162"/>
          </a:xfrm>
          <a:custGeom>
            <a:avLst/>
            <a:ahLst/>
            <a:rect l="l" t="t" r="r" b="b"/>
            <a:pathLst>
              <a:path w="664" h="575" extrusionOk="0">
                <a:moveTo>
                  <a:pt x="346" y="1"/>
                </a:moveTo>
                <a:cubicBezTo>
                  <a:pt x="302" y="1"/>
                  <a:pt x="257" y="12"/>
                  <a:pt x="215" y="36"/>
                </a:cubicBezTo>
                <a:cubicBezTo>
                  <a:pt x="57" y="93"/>
                  <a:pt x="0" y="276"/>
                  <a:pt x="82" y="409"/>
                </a:cubicBezTo>
                <a:cubicBezTo>
                  <a:pt x="134" y="517"/>
                  <a:pt x="238" y="575"/>
                  <a:pt x="340" y="575"/>
                </a:cubicBezTo>
                <a:cubicBezTo>
                  <a:pt x="387" y="575"/>
                  <a:pt x="434" y="562"/>
                  <a:pt x="474" y="536"/>
                </a:cubicBezTo>
                <a:cubicBezTo>
                  <a:pt x="607" y="460"/>
                  <a:pt x="664" y="276"/>
                  <a:pt x="582" y="144"/>
                </a:cubicBezTo>
                <a:cubicBezTo>
                  <a:pt x="530" y="53"/>
                  <a:pt x="440" y="1"/>
                  <a:pt x="346" y="1"/>
                </a:cubicBezTo>
                <a:close/>
              </a:path>
            </a:pathLst>
          </a:custGeom>
          <a:solidFill>
            <a:srgbClr val="F5AD9A">
              <a:alpha val="3393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nvGrpSpPr>
          <p:cNvPr id="77" name="Google Shape;491;p17"/>
          <p:cNvGrpSpPr/>
          <p:nvPr/>
        </p:nvGrpSpPr>
        <p:grpSpPr>
          <a:xfrm>
            <a:off x="194600" y="2511206"/>
            <a:ext cx="8688621" cy="2458243"/>
            <a:chOff x="911334" y="1696027"/>
            <a:chExt cx="705016" cy="199468"/>
          </a:xfrm>
        </p:grpSpPr>
        <p:sp>
          <p:nvSpPr>
            <p:cNvPr id="1048863" name="Google Shape;492;p17"/>
            <p:cNvSpPr/>
            <p:nvPr/>
          </p:nvSpPr>
          <p:spPr>
            <a:xfrm>
              <a:off x="911334" y="1715029"/>
              <a:ext cx="14375" cy="14025"/>
            </a:xfrm>
            <a:custGeom>
              <a:avLst/>
              <a:ahLst/>
              <a:rect l="l" t="t" r="r" b="b"/>
              <a:pathLst>
                <a:path w="575" h="561" extrusionOk="0">
                  <a:moveTo>
                    <a:pt x="280" y="0"/>
                  </a:moveTo>
                  <a:cubicBezTo>
                    <a:pt x="123" y="0"/>
                    <a:pt x="0" y="127"/>
                    <a:pt x="0" y="280"/>
                  </a:cubicBezTo>
                  <a:cubicBezTo>
                    <a:pt x="0" y="437"/>
                    <a:pt x="123" y="560"/>
                    <a:pt x="280" y="560"/>
                  </a:cubicBezTo>
                  <a:cubicBezTo>
                    <a:pt x="452" y="560"/>
                    <a:pt x="575" y="437"/>
                    <a:pt x="575" y="280"/>
                  </a:cubicBezTo>
                  <a:cubicBezTo>
                    <a:pt x="575" y="127"/>
                    <a:pt x="452" y="0"/>
                    <a:pt x="280" y="0"/>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64" name="Google Shape;493;p17"/>
            <p:cNvSpPr/>
            <p:nvPr/>
          </p:nvSpPr>
          <p:spPr>
            <a:xfrm rot="10800000">
              <a:off x="1011042" y="1884608"/>
              <a:ext cx="10011" cy="10050"/>
            </a:xfrm>
            <a:custGeom>
              <a:avLst/>
              <a:ahLst/>
              <a:rect l="l" t="t" r="r" b="b"/>
              <a:pathLst>
                <a:path w="247" h="248" extrusionOk="0">
                  <a:moveTo>
                    <a:pt x="124" y="1"/>
                  </a:moveTo>
                  <a:cubicBezTo>
                    <a:pt x="60" y="1"/>
                    <a:pt x="0" y="61"/>
                    <a:pt x="0" y="124"/>
                  </a:cubicBezTo>
                  <a:cubicBezTo>
                    <a:pt x="0" y="187"/>
                    <a:pt x="60" y="247"/>
                    <a:pt x="124" y="247"/>
                  </a:cubicBezTo>
                  <a:cubicBezTo>
                    <a:pt x="187" y="247"/>
                    <a:pt x="247" y="187"/>
                    <a:pt x="247" y="124"/>
                  </a:cubicBezTo>
                  <a:cubicBezTo>
                    <a:pt x="247" y="61"/>
                    <a:pt x="187" y="1"/>
                    <a:pt x="124"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65" name="Google Shape;494;p17"/>
            <p:cNvSpPr/>
            <p:nvPr/>
          </p:nvSpPr>
          <p:spPr>
            <a:xfrm>
              <a:off x="977350" y="1759350"/>
              <a:ext cx="5900" cy="5825"/>
            </a:xfrm>
            <a:custGeom>
              <a:avLst/>
              <a:ahLst/>
              <a:rect l="l" t="t" r="r" b="b"/>
              <a:pathLst>
                <a:path w="236" h="233" extrusionOk="0">
                  <a:moveTo>
                    <a:pt x="109" y="1"/>
                  </a:moveTo>
                  <a:cubicBezTo>
                    <a:pt x="49" y="1"/>
                    <a:pt x="1" y="46"/>
                    <a:pt x="1" y="109"/>
                  </a:cubicBezTo>
                  <a:cubicBezTo>
                    <a:pt x="1" y="187"/>
                    <a:pt x="49" y="232"/>
                    <a:pt x="109" y="232"/>
                  </a:cubicBezTo>
                  <a:cubicBezTo>
                    <a:pt x="172" y="232"/>
                    <a:pt x="236" y="187"/>
                    <a:pt x="236" y="109"/>
                  </a:cubicBezTo>
                  <a:cubicBezTo>
                    <a:pt x="236" y="46"/>
                    <a:pt x="172" y="1"/>
                    <a:pt x="109" y="1"/>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66" name="Google Shape;495;p17"/>
            <p:cNvSpPr/>
            <p:nvPr/>
          </p:nvSpPr>
          <p:spPr>
            <a:xfrm>
              <a:off x="1062872" y="1889693"/>
              <a:ext cx="6274" cy="5802"/>
            </a:xfrm>
            <a:custGeom>
              <a:avLst/>
              <a:ahLst/>
              <a:rect l="l" t="t" r="r" b="b"/>
              <a:pathLst>
                <a:path w="251" h="232" extrusionOk="0">
                  <a:moveTo>
                    <a:pt x="128" y="0"/>
                  </a:moveTo>
                  <a:cubicBezTo>
                    <a:pt x="64" y="0"/>
                    <a:pt x="1" y="45"/>
                    <a:pt x="1" y="109"/>
                  </a:cubicBezTo>
                  <a:cubicBezTo>
                    <a:pt x="1" y="187"/>
                    <a:pt x="64" y="232"/>
                    <a:pt x="128" y="232"/>
                  </a:cubicBezTo>
                  <a:cubicBezTo>
                    <a:pt x="187" y="232"/>
                    <a:pt x="251" y="187"/>
                    <a:pt x="251" y="109"/>
                  </a:cubicBezTo>
                  <a:cubicBezTo>
                    <a:pt x="251" y="45"/>
                    <a:pt x="187" y="0"/>
                    <a:pt x="128"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67" name="Google Shape;496;p17"/>
            <p:cNvSpPr/>
            <p:nvPr/>
          </p:nvSpPr>
          <p:spPr>
            <a:xfrm>
              <a:off x="943867" y="1734462"/>
              <a:ext cx="10100" cy="10100"/>
            </a:xfrm>
            <a:custGeom>
              <a:avLst/>
              <a:ahLst/>
              <a:rect l="l" t="t" r="r" b="b"/>
              <a:pathLst>
                <a:path w="404" h="404" extrusionOk="0">
                  <a:moveTo>
                    <a:pt x="202" y="0"/>
                  </a:moveTo>
                  <a:cubicBezTo>
                    <a:pt x="94" y="0"/>
                    <a:pt x="1" y="94"/>
                    <a:pt x="1" y="202"/>
                  </a:cubicBezTo>
                  <a:cubicBezTo>
                    <a:pt x="1" y="325"/>
                    <a:pt x="94" y="403"/>
                    <a:pt x="202" y="403"/>
                  </a:cubicBezTo>
                  <a:cubicBezTo>
                    <a:pt x="311" y="403"/>
                    <a:pt x="404" y="325"/>
                    <a:pt x="404" y="202"/>
                  </a:cubicBezTo>
                  <a:cubicBezTo>
                    <a:pt x="404" y="94"/>
                    <a:pt x="311" y="0"/>
                    <a:pt x="202"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68" name="Google Shape;497;p17"/>
            <p:cNvSpPr/>
            <p:nvPr/>
          </p:nvSpPr>
          <p:spPr>
            <a:xfrm>
              <a:off x="1536103" y="1865802"/>
              <a:ext cx="5800" cy="6200"/>
            </a:xfrm>
            <a:custGeom>
              <a:avLst/>
              <a:ahLst/>
              <a:rect l="l" t="t" r="r" b="b"/>
              <a:pathLst>
                <a:path w="232" h="248" extrusionOk="0">
                  <a:moveTo>
                    <a:pt x="123" y="1"/>
                  </a:moveTo>
                  <a:cubicBezTo>
                    <a:pt x="45" y="1"/>
                    <a:pt x="0" y="61"/>
                    <a:pt x="0" y="124"/>
                  </a:cubicBezTo>
                  <a:cubicBezTo>
                    <a:pt x="0" y="187"/>
                    <a:pt x="45" y="247"/>
                    <a:pt x="123" y="247"/>
                  </a:cubicBezTo>
                  <a:cubicBezTo>
                    <a:pt x="187" y="247"/>
                    <a:pt x="232" y="187"/>
                    <a:pt x="232" y="124"/>
                  </a:cubicBezTo>
                  <a:cubicBezTo>
                    <a:pt x="232" y="61"/>
                    <a:pt x="187" y="1"/>
                    <a:pt x="123"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69" name="Google Shape;498;p17"/>
            <p:cNvSpPr/>
            <p:nvPr/>
          </p:nvSpPr>
          <p:spPr>
            <a:xfrm flipH="1">
              <a:off x="1458911" y="1878618"/>
              <a:ext cx="10613" cy="11076"/>
            </a:xfrm>
            <a:custGeom>
              <a:avLst/>
              <a:ahLst/>
              <a:rect l="l" t="t" r="r" b="b"/>
              <a:pathLst>
                <a:path w="232" h="248" extrusionOk="0">
                  <a:moveTo>
                    <a:pt x="123" y="1"/>
                  </a:moveTo>
                  <a:cubicBezTo>
                    <a:pt x="45" y="1"/>
                    <a:pt x="0" y="61"/>
                    <a:pt x="0" y="124"/>
                  </a:cubicBezTo>
                  <a:cubicBezTo>
                    <a:pt x="0" y="188"/>
                    <a:pt x="45" y="247"/>
                    <a:pt x="123" y="247"/>
                  </a:cubicBezTo>
                  <a:cubicBezTo>
                    <a:pt x="187" y="247"/>
                    <a:pt x="232" y="188"/>
                    <a:pt x="232" y="124"/>
                  </a:cubicBezTo>
                  <a:cubicBezTo>
                    <a:pt x="232" y="61"/>
                    <a:pt x="187" y="1"/>
                    <a:pt x="123"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70" name="Google Shape;499;p17"/>
            <p:cNvSpPr/>
            <p:nvPr/>
          </p:nvSpPr>
          <p:spPr>
            <a:xfrm>
              <a:off x="1593516" y="1696027"/>
              <a:ext cx="9350" cy="9825"/>
            </a:xfrm>
            <a:custGeom>
              <a:avLst/>
              <a:ahLst/>
              <a:rect l="l" t="t" r="r" b="b"/>
              <a:pathLst>
                <a:path w="374" h="393" extrusionOk="0">
                  <a:moveTo>
                    <a:pt x="187" y="1"/>
                  </a:moveTo>
                  <a:cubicBezTo>
                    <a:pt x="79" y="1"/>
                    <a:pt x="0" y="94"/>
                    <a:pt x="0" y="206"/>
                  </a:cubicBezTo>
                  <a:cubicBezTo>
                    <a:pt x="0" y="299"/>
                    <a:pt x="79" y="392"/>
                    <a:pt x="187" y="392"/>
                  </a:cubicBezTo>
                  <a:cubicBezTo>
                    <a:pt x="295" y="392"/>
                    <a:pt x="374" y="299"/>
                    <a:pt x="374" y="206"/>
                  </a:cubicBezTo>
                  <a:cubicBezTo>
                    <a:pt x="374" y="94"/>
                    <a:pt x="295" y="1"/>
                    <a:pt x="187"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71" name="Google Shape;500;p17"/>
            <p:cNvSpPr/>
            <p:nvPr/>
          </p:nvSpPr>
          <p:spPr>
            <a:xfrm>
              <a:off x="1404123" y="1879106"/>
              <a:ext cx="10098" cy="10098"/>
            </a:xfrm>
            <a:custGeom>
              <a:avLst/>
              <a:ahLst/>
              <a:rect l="l" t="t" r="r" b="b"/>
              <a:pathLst>
                <a:path w="233" h="233" extrusionOk="0">
                  <a:moveTo>
                    <a:pt x="109" y="1"/>
                  </a:moveTo>
                  <a:cubicBezTo>
                    <a:pt x="46" y="1"/>
                    <a:pt x="1" y="46"/>
                    <a:pt x="1" y="109"/>
                  </a:cubicBezTo>
                  <a:cubicBezTo>
                    <a:pt x="1" y="187"/>
                    <a:pt x="46" y="232"/>
                    <a:pt x="109" y="232"/>
                  </a:cubicBezTo>
                  <a:cubicBezTo>
                    <a:pt x="187" y="232"/>
                    <a:pt x="232" y="187"/>
                    <a:pt x="232" y="109"/>
                  </a:cubicBezTo>
                  <a:cubicBezTo>
                    <a:pt x="232" y="46"/>
                    <a:pt x="187" y="1"/>
                    <a:pt x="109" y="1"/>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72" name="Google Shape;501;p17"/>
            <p:cNvSpPr/>
            <p:nvPr/>
          </p:nvSpPr>
          <p:spPr>
            <a:xfrm>
              <a:off x="1535866" y="1818874"/>
              <a:ext cx="6275" cy="6275"/>
            </a:xfrm>
            <a:custGeom>
              <a:avLst/>
              <a:ahLst/>
              <a:rect l="l" t="t" r="r" b="b"/>
              <a:pathLst>
                <a:path w="251" h="251" extrusionOk="0">
                  <a:moveTo>
                    <a:pt x="123" y="1"/>
                  </a:moveTo>
                  <a:cubicBezTo>
                    <a:pt x="64" y="1"/>
                    <a:pt x="0" y="64"/>
                    <a:pt x="0" y="128"/>
                  </a:cubicBezTo>
                  <a:cubicBezTo>
                    <a:pt x="0" y="188"/>
                    <a:pt x="64" y="251"/>
                    <a:pt x="123" y="251"/>
                  </a:cubicBezTo>
                  <a:cubicBezTo>
                    <a:pt x="187" y="251"/>
                    <a:pt x="250" y="188"/>
                    <a:pt x="250" y="128"/>
                  </a:cubicBezTo>
                  <a:cubicBezTo>
                    <a:pt x="250" y="64"/>
                    <a:pt x="187" y="1"/>
                    <a:pt x="123" y="1"/>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73" name="Google Shape;502;p17"/>
            <p:cNvSpPr/>
            <p:nvPr/>
          </p:nvSpPr>
          <p:spPr>
            <a:xfrm>
              <a:off x="1559890" y="1783801"/>
              <a:ext cx="10450" cy="10100"/>
            </a:xfrm>
            <a:custGeom>
              <a:avLst/>
              <a:ahLst/>
              <a:rect l="l" t="t" r="r" b="b"/>
              <a:pathLst>
                <a:path w="418" h="404" extrusionOk="0">
                  <a:moveTo>
                    <a:pt x="216" y="0"/>
                  </a:moveTo>
                  <a:cubicBezTo>
                    <a:pt x="93" y="0"/>
                    <a:pt x="0" y="94"/>
                    <a:pt x="0" y="202"/>
                  </a:cubicBezTo>
                  <a:cubicBezTo>
                    <a:pt x="0" y="325"/>
                    <a:pt x="93" y="403"/>
                    <a:pt x="216" y="403"/>
                  </a:cubicBezTo>
                  <a:cubicBezTo>
                    <a:pt x="325" y="403"/>
                    <a:pt x="418" y="325"/>
                    <a:pt x="418" y="202"/>
                  </a:cubicBezTo>
                  <a:cubicBezTo>
                    <a:pt x="418" y="94"/>
                    <a:pt x="325" y="0"/>
                    <a:pt x="216"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74" name="Google Shape;503;p17"/>
            <p:cNvSpPr/>
            <p:nvPr/>
          </p:nvSpPr>
          <p:spPr>
            <a:xfrm>
              <a:off x="1610075" y="1787725"/>
              <a:ext cx="6275" cy="6175"/>
            </a:xfrm>
            <a:custGeom>
              <a:avLst/>
              <a:ahLst/>
              <a:rect l="l" t="t" r="r" b="b"/>
              <a:pathLst>
                <a:path w="251" h="247" extrusionOk="0">
                  <a:moveTo>
                    <a:pt x="127" y="0"/>
                  </a:moveTo>
                  <a:cubicBezTo>
                    <a:pt x="64" y="0"/>
                    <a:pt x="0" y="60"/>
                    <a:pt x="0" y="123"/>
                  </a:cubicBezTo>
                  <a:cubicBezTo>
                    <a:pt x="0" y="187"/>
                    <a:pt x="64" y="246"/>
                    <a:pt x="127" y="246"/>
                  </a:cubicBezTo>
                  <a:cubicBezTo>
                    <a:pt x="187" y="246"/>
                    <a:pt x="250" y="187"/>
                    <a:pt x="250" y="123"/>
                  </a:cubicBezTo>
                  <a:cubicBezTo>
                    <a:pt x="250" y="60"/>
                    <a:pt x="187" y="0"/>
                    <a:pt x="127" y="0"/>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grpSp>
        <p:nvGrpSpPr>
          <p:cNvPr id="78" name="Google Shape;504;p17"/>
          <p:cNvGrpSpPr/>
          <p:nvPr/>
        </p:nvGrpSpPr>
        <p:grpSpPr>
          <a:xfrm>
            <a:off x="233487" y="3642218"/>
            <a:ext cx="741874" cy="843207"/>
            <a:chOff x="5912600" y="3521075"/>
            <a:chExt cx="50150" cy="57000"/>
          </a:xfrm>
        </p:grpSpPr>
        <p:sp>
          <p:nvSpPr>
            <p:cNvPr id="1048875" name="Google Shape;505;p17"/>
            <p:cNvSpPr/>
            <p:nvPr/>
          </p:nvSpPr>
          <p:spPr>
            <a:xfrm>
              <a:off x="5935850" y="3570675"/>
              <a:ext cx="8975" cy="7400"/>
            </a:xfrm>
            <a:custGeom>
              <a:avLst/>
              <a:ahLst/>
              <a:rect l="l" t="t" r="r" b="b"/>
              <a:pathLst>
                <a:path w="359" h="296" extrusionOk="0">
                  <a:moveTo>
                    <a:pt x="187" y="0"/>
                  </a:moveTo>
                  <a:cubicBezTo>
                    <a:pt x="127" y="0"/>
                    <a:pt x="79" y="30"/>
                    <a:pt x="49" y="79"/>
                  </a:cubicBezTo>
                  <a:cubicBezTo>
                    <a:pt x="1" y="172"/>
                    <a:pt x="64" y="295"/>
                    <a:pt x="187" y="295"/>
                  </a:cubicBezTo>
                  <a:cubicBezTo>
                    <a:pt x="236" y="295"/>
                    <a:pt x="280" y="265"/>
                    <a:pt x="314" y="217"/>
                  </a:cubicBezTo>
                  <a:cubicBezTo>
                    <a:pt x="359" y="109"/>
                    <a:pt x="299" y="0"/>
                    <a:pt x="187"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76" name="Google Shape;506;p17"/>
            <p:cNvSpPr/>
            <p:nvPr/>
          </p:nvSpPr>
          <p:spPr>
            <a:xfrm>
              <a:off x="5941725" y="3521075"/>
              <a:ext cx="8150" cy="7100"/>
            </a:xfrm>
            <a:custGeom>
              <a:avLst/>
              <a:ahLst/>
              <a:rect l="l" t="t" r="r" b="b"/>
              <a:pathLst>
                <a:path w="326" h="284" extrusionOk="0">
                  <a:moveTo>
                    <a:pt x="155" y="1"/>
                  </a:moveTo>
                  <a:cubicBezTo>
                    <a:pt x="134" y="1"/>
                    <a:pt x="112" y="5"/>
                    <a:pt x="94" y="11"/>
                  </a:cubicBezTo>
                  <a:cubicBezTo>
                    <a:pt x="1" y="74"/>
                    <a:pt x="1" y="197"/>
                    <a:pt x="79" y="261"/>
                  </a:cubicBezTo>
                  <a:cubicBezTo>
                    <a:pt x="101" y="276"/>
                    <a:pt x="128" y="283"/>
                    <a:pt x="154" y="283"/>
                  </a:cubicBezTo>
                  <a:cubicBezTo>
                    <a:pt x="179" y="283"/>
                    <a:pt x="202" y="276"/>
                    <a:pt x="217" y="261"/>
                  </a:cubicBezTo>
                  <a:cubicBezTo>
                    <a:pt x="310" y="212"/>
                    <a:pt x="325" y="89"/>
                    <a:pt x="232" y="26"/>
                  </a:cubicBezTo>
                  <a:cubicBezTo>
                    <a:pt x="214" y="8"/>
                    <a:pt x="185" y="1"/>
                    <a:pt x="155"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77" name="Google Shape;507;p17"/>
            <p:cNvSpPr/>
            <p:nvPr/>
          </p:nvSpPr>
          <p:spPr>
            <a:xfrm>
              <a:off x="5953025" y="3559150"/>
              <a:ext cx="9350" cy="8625"/>
            </a:xfrm>
            <a:custGeom>
              <a:avLst/>
              <a:ahLst/>
              <a:rect l="l" t="t" r="r" b="b"/>
              <a:pathLst>
                <a:path w="374" h="345" extrusionOk="0">
                  <a:moveTo>
                    <a:pt x="194" y="0"/>
                  </a:moveTo>
                  <a:cubicBezTo>
                    <a:pt x="154" y="0"/>
                    <a:pt x="113" y="14"/>
                    <a:pt x="78" y="44"/>
                  </a:cubicBezTo>
                  <a:cubicBezTo>
                    <a:pt x="15" y="88"/>
                    <a:pt x="0" y="152"/>
                    <a:pt x="15" y="230"/>
                  </a:cubicBezTo>
                  <a:cubicBezTo>
                    <a:pt x="44" y="301"/>
                    <a:pt x="115" y="344"/>
                    <a:pt x="186" y="344"/>
                  </a:cubicBezTo>
                  <a:cubicBezTo>
                    <a:pt x="224" y="344"/>
                    <a:pt x="262" y="332"/>
                    <a:pt x="295" y="305"/>
                  </a:cubicBezTo>
                  <a:cubicBezTo>
                    <a:pt x="358" y="260"/>
                    <a:pt x="373" y="182"/>
                    <a:pt x="358" y="118"/>
                  </a:cubicBezTo>
                  <a:cubicBezTo>
                    <a:pt x="328" y="41"/>
                    <a:pt x="262" y="0"/>
                    <a:pt x="194"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78" name="Google Shape;508;p17"/>
            <p:cNvSpPr/>
            <p:nvPr/>
          </p:nvSpPr>
          <p:spPr>
            <a:xfrm>
              <a:off x="5914125" y="3525675"/>
              <a:ext cx="8975" cy="8825"/>
            </a:xfrm>
            <a:custGeom>
              <a:avLst/>
              <a:ahLst/>
              <a:rect l="l" t="t" r="r" b="b"/>
              <a:pathLst>
                <a:path w="359" h="353" extrusionOk="0">
                  <a:moveTo>
                    <a:pt x="177" y="0"/>
                  </a:moveTo>
                  <a:cubicBezTo>
                    <a:pt x="155" y="0"/>
                    <a:pt x="132" y="4"/>
                    <a:pt x="108" y="13"/>
                  </a:cubicBezTo>
                  <a:cubicBezTo>
                    <a:pt x="49" y="43"/>
                    <a:pt x="0" y="107"/>
                    <a:pt x="0" y="185"/>
                  </a:cubicBezTo>
                  <a:cubicBezTo>
                    <a:pt x="12" y="283"/>
                    <a:pt x="83" y="352"/>
                    <a:pt x="175" y="352"/>
                  </a:cubicBezTo>
                  <a:cubicBezTo>
                    <a:pt x="199" y="352"/>
                    <a:pt x="224" y="348"/>
                    <a:pt x="250" y="338"/>
                  </a:cubicBezTo>
                  <a:cubicBezTo>
                    <a:pt x="310" y="323"/>
                    <a:pt x="358" y="245"/>
                    <a:pt x="358" y="185"/>
                  </a:cubicBezTo>
                  <a:cubicBezTo>
                    <a:pt x="358" y="81"/>
                    <a:pt x="276" y="0"/>
                    <a:pt x="177"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79" name="Google Shape;509;p17"/>
            <p:cNvSpPr/>
            <p:nvPr/>
          </p:nvSpPr>
          <p:spPr>
            <a:xfrm>
              <a:off x="5912600" y="3559725"/>
              <a:ext cx="5375" cy="4400"/>
            </a:xfrm>
            <a:custGeom>
              <a:avLst/>
              <a:ahLst/>
              <a:rect l="l" t="t" r="r" b="b"/>
              <a:pathLst>
                <a:path w="215" h="176" extrusionOk="0">
                  <a:moveTo>
                    <a:pt x="106" y="0"/>
                  </a:moveTo>
                  <a:cubicBezTo>
                    <a:pt x="39" y="0"/>
                    <a:pt x="1" y="71"/>
                    <a:pt x="31" y="129"/>
                  </a:cubicBezTo>
                  <a:cubicBezTo>
                    <a:pt x="46" y="144"/>
                    <a:pt x="61" y="174"/>
                    <a:pt x="91" y="174"/>
                  </a:cubicBezTo>
                  <a:cubicBezTo>
                    <a:pt x="98" y="175"/>
                    <a:pt x="104" y="175"/>
                    <a:pt x="111" y="175"/>
                  </a:cubicBezTo>
                  <a:cubicBezTo>
                    <a:pt x="177" y="175"/>
                    <a:pt x="215" y="107"/>
                    <a:pt x="184" y="36"/>
                  </a:cubicBezTo>
                  <a:cubicBezTo>
                    <a:pt x="169" y="21"/>
                    <a:pt x="154" y="2"/>
                    <a:pt x="125" y="2"/>
                  </a:cubicBezTo>
                  <a:cubicBezTo>
                    <a:pt x="118" y="1"/>
                    <a:pt x="112" y="0"/>
                    <a:pt x="106"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80" name="Google Shape;510;p17"/>
            <p:cNvSpPr/>
            <p:nvPr/>
          </p:nvSpPr>
          <p:spPr>
            <a:xfrm>
              <a:off x="5958425" y="3546425"/>
              <a:ext cx="4325" cy="4625"/>
            </a:xfrm>
            <a:custGeom>
              <a:avLst/>
              <a:ahLst/>
              <a:rect l="l" t="t" r="r" b="b"/>
              <a:pathLst>
                <a:path w="173" h="185" extrusionOk="0">
                  <a:moveTo>
                    <a:pt x="87" y="0"/>
                  </a:moveTo>
                  <a:cubicBezTo>
                    <a:pt x="44" y="0"/>
                    <a:pt x="1" y="33"/>
                    <a:pt x="1" y="86"/>
                  </a:cubicBezTo>
                  <a:cubicBezTo>
                    <a:pt x="1" y="116"/>
                    <a:pt x="1" y="131"/>
                    <a:pt x="15" y="161"/>
                  </a:cubicBezTo>
                  <a:cubicBezTo>
                    <a:pt x="36" y="177"/>
                    <a:pt x="59" y="184"/>
                    <a:pt x="80" y="184"/>
                  </a:cubicBezTo>
                  <a:cubicBezTo>
                    <a:pt x="124" y="184"/>
                    <a:pt x="162" y="154"/>
                    <a:pt x="172" y="101"/>
                  </a:cubicBezTo>
                  <a:cubicBezTo>
                    <a:pt x="172" y="68"/>
                    <a:pt x="172" y="53"/>
                    <a:pt x="142" y="23"/>
                  </a:cubicBezTo>
                  <a:cubicBezTo>
                    <a:pt x="127" y="7"/>
                    <a:pt x="107" y="0"/>
                    <a:pt x="87"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81" name="Google Shape;511;p17"/>
            <p:cNvSpPr/>
            <p:nvPr/>
          </p:nvSpPr>
          <p:spPr>
            <a:xfrm>
              <a:off x="5914875" y="3531375"/>
              <a:ext cx="42450" cy="35900"/>
            </a:xfrm>
            <a:custGeom>
              <a:avLst/>
              <a:ahLst/>
              <a:rect l="l" t="t" r="r" b="b"/>
              <a:pathLst>
                <a:path w="1698" h="1436" extrusionOk="0">
                  <a:moveTo>
                    <a:pt x="866" y="1"/>
                  </a:moveTo>
                  <a:cubicBezTo>
                    <a:pt x="571" y="1"/>
                    <a:pt x="308" y="170"/>
                    <a:pt x="187" y="438"/>
                  </a:cubicBezTo>
                  <a:cubicBezTo>
                    <a:pt x="0" y="890"/>
                    <a:pt x="299" y="1386"/>
                    <a:pt x="795" y="1434"/>
                  </a:cubicBezTo>
                  <a:cubicBezTo>
                    <a:pt x="807" y="1435"/>
                    <a:pt x="819" y="1435"/>
                    <a:pt x="830" y="1435"/>
                  </a:cubicBezTo>
                  <a:cubicBezTo>
                    <a:pt x="1113" y="1435"/>
                    <a:pt x="1389" y="1266"/>
                    <a:pt x="1493" y="998"/>
                  </a:cubicBezTo>
                  <a:cubicBezTo>
                    <a:pt x="1698" y="546"/>
                    <a:pt x="1384" y="50"/>
                    <a:pt x="903" y="2"/>
                  </a:cubicBezTo>
                  <a:cubicBezTo>
                    <a:pt x="891" y="1"/>
                    <a:pt x="878" y="1"/>
                    <a:pt x="866"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82" name="Google Shape;512;p17"/>
            <p:cNvSpPr/>
            <p:nvPr/>
          </p:nvSpPr>
          <p:spPr>
            <a:xfrm>
              <a:off x="5920000" y="3548950"/>
              <a:ext cx="6175" cy="5425"/>
            </a:xfrm>
            <a:custGeom>
              <a:avLst/>
              <a:ahLst/>
              <a:rect l="l" t="t" r="r" b="b"/>
              <a:pathLst>
                <a:path w="247" h="217" extrusionOk="0">
                  <a:moveTo>
                    <a:pt x="0" y="0"/>
                  </a:moveTo>
                  <a:lnTo>
                    <a:pt x="0" y="217"/>
                  </a:lnTo>
                  <a:lnTo>
                    <a:pt x="247" y="217"/>
                  </a:lnTo>
                  <a:lnTo>
                    <a:pt x="247" y="0"/>
                  </a:ln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83" name="Google Shape;513;p17"/>
            <p:cNvSpPr/>
            <p:nvPr/>
          </p:nvSpPr>
          <p:spPr>
            <a:xfrm>
              <a:off x="5921125" y="3551275"/>
              <a:ext cx="3100" cy="3100"/>
            </a:xfrm>
            <a:custGeom>
              <a:avLst/>
              <a:ahLst/>
              <a:rect l="l" t="t" r="r" b="b"/>
              <a:pathLst>
                <a:path w="124" h="124" extrusionOk="0">
                  <a:moveTo>
                    <a:pt x="63" y="0"/>
                  </a:moveTo>
                  <a:cubicBezTo>
                    <a:pt x="30" y="0"/>
                    <a:pt x="15" y="15"/>
                    <a:pt x="0" y="45"/>
                  </a:cubicBezTo>
                  <a:cubicBezTo>
                    <a:pt x="0" y="79"/>
                    <a:pt x="15" y="109"/>
                    <a:pt x="49" y="124"/>
                  </a:cubicBezTo>
                  <a:lnTo>
                    <a:pt x="63" y="124"/>
                  </a:lnTo>
                  <a:cubicBezTo>
                    <a:pt x="93" y="124"/>
                    <a:pt x="123" y="109"/>
                    <a:pt x="123" y="79"/>
                  </a:cubicBezTo>
                  <a:cubicBezTo>
                    <a:pt x="123" y="45"/>
                    <a:pt x="108" y="15"/>
                    <a:pt x="78"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84" name="Google Shape;514;p17"/>
            <p:cNvSpPr/>
            <p:nvPr/>
          </p:nvSpPr>
          <p:spPr>
            <a:xfrm>
              <a:off x="5923075" y="3555925"/>
              <a:ext cx="3950" cy="3125"/>
            </a:xfrm>
            <a:custGeom>
              <a:avLst/>
              <a:ahLst/>
              <a:rect l="l" t="t" r="r" b="b"/>
              <a:pathLst>
                <a:path w="158" h="125" extrusionOk="0">
                  <a:moveTo>
                    <a:pt x="64" y="1"/>
                  </a:moveTo>
                  <a:cubicBezTo>
                    <a:pt x="15" y="16"/>
                    <a:pt x="0" y="61"/>
                    <a:pt x="30" y="109"/>
                  </a:cubicBezTo>
                  <a:cubicBezTo>
                    <a:pt x="45" y="109"/>
                    <a:pt x="64" y="124"/>
                    <a:pt x="79" y="124"/>
                  </a:cubicBezTo>
                  <a:cubicBezTo>
                    <a:pt x="79" y="124"/>
                    <a:pt x="94" y="124"/>
                    <a:pt x="94" y="109"/>
                  </a:cubicBezTo>
                  <a:cubicBezTo>
                    <a:pt x="138" y="109"/>
                    <a:pt x="157" y="46"/>
                    <a:pt x="124" y="16"/>
                  </a:cubicBezTo>
                  <a:cubicBezTo>
                    <a:pt x="109" y="1"/>
                    <a:pt x="94" y="1"/>
                    <a:pt x="79"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85" name="Google Shape;515;p17"/>
            <p:cNvSpPr/>
            <p:nvPr/>
          </p:nvSpPr>
          <p:spPr>
            <a:xfrm>
              <a:off x="5926525" y="3546975"/>
              <a:ext cx="7850" cy="7400"/>
            </a:xfrm>
            <a:custGeom>
              <a:avLst/>
              <a:ahLst/>
              <a:rect l="l" t="t" r="r" b="b"/>
              <a:pathLst>
                <a:path w="314" h="296" extrusionOk="0">
                  <a:moveTo>
                    <a:pt x="157" y="1"/>
                  </a:moveTo>
                  <a:cubicBezTo>
                    <a:pt x="94" y="1"/>
                    <a:pt x="34" y="46"/>
                    <a:pt x="19" y="109"/>
                  </a:cubicBezTo>
                  <a:cubicBezTo>
                    <a:pt x="0" y="187"/>
                    <a:pt x="49" y="266"/>
                    <a:pt x="127" y="296"/>
                  </a:cubicBezTo>
                  <a:lnTo>
                    <a:pt x="157" y="296"/>
                  </a:lnTo>
                  <a:cubicBezTo>
                    <a:pt x="221" y="296"/>
                    <a:pt x="280" y="251"/>
                    <a:pt x="299" y="187"/>
                  </a:cubicBezTo>
                  <a:cubicBezTo>
                    <a:pt x="314" y="109"/>
                    <a:pt x="265" y="16"/>
                    <a:pt x="187"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86" name="Google Shape;516;p17"/>
            <p:cNvSpPr/>
            <p:nvPr/>
          </p:nvSpPr>
          <p:spPr>
            <a:xfrm>
              <a:off x="5933150" y="3555100"/>
              <a:ext cx="12525" cy="8975"/>
            </a:xfrm>
            <a:custGeom>
              <a:avLst/>
              <a:ahLst/>
              <a:rect l="l" t="t" r="r" b="b"/>
              <a:pathLst>
                <a:path w="501" h="359" extrusionOk="0">
                  <a:moveTo>
                    <a:pt x="221" y="0"/>
                  </a:moveTo>
                  <a:cubicBezTo>
                    <a:pt x="127" y="0"/>
                    <a:pt x="49" y="49"/>
                    <a:pt x="34" y="127"/>
                  </a:cubicBezTo>
                  <a:cubicBezTo>
                    <a:pt x="0" y="221"/>
                    <a:pt x="79" y="329"/>
                    <a:pt x="202" y="359"/>
                  </a:cubicBezTo>
                  <a:lnTo>
                    <a:pt x="265" y="359"/>
                  </a:lnTo>
                  <a:cubicBezTo>
                    <a:pt x="359" y="359"/>
                    <a:pt x="452" y="314"/>
                    <a:pt x="467" y="235"/>
                  </a:cubicBezTo>
                  <a:lnTo>
                    <a:pt x="467" y="235"/>
                  </a:lnTo>
                  <a:cubicBezTo>
                    <a:pt x="452" y="280"/>
                    <a:pt x="407" y="299"/>
                    <a:pt x="359" y="299"/>
                  </a:cubicBezTo>
                  <a:lnTo>
                    <a:pt x="329" y="299"/>
                  </a:lnTo>
                  <a:cubicBezTo>
                    <a:pt x="265" y="280"/>
                    <a:pt x="221" y="235"/>
                    <a:pt x="235" y="172"/>
                  </a:cubicBezTo>
                  <a:cubicBezTo>
                    <a:pt x="250" y="127"/>
                    <a:pt x="280" y="112"/>
                    <a:pt x="344" y="112"/>
                  </a:cubicBezTo>
                  <a:lnTo>
                    <a:pt x="373" y="112"/>
                  </a:lnTo>
                  <a:cubicBezTo>
                    <a:pt x="437" y="127"/>
                    <a:pt x="482" y="187"/>
                    <a:pt x="467" y="235"/>
                  </a:cubicBezTo>
                  <a:cubicBezTo>
                    <a:pt x="500" y="142"/>
                    <a:pt x="407" y="34"/>
                    <a:pt x="295"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87" name="Google Shape;517;p17"/>
            <p:cNvSpPr/>
            <p:nvPr/>
          </p:nvSpPr>
          <p:spPr>
            <a:xfrm>
              <a:off x="5938650" y="3557900"/>
              <a:ext cx="6550" cy="4675"/>
            </a:xfrm>
            <a:custGeom>
              <a:avLst/>
              <a:ahLst/>
              <a:rect l="l" t="t" r="r" b="b"/>
              <a:pathLst>
                <a:path w="262" h="187" extrusionOk="0">
                  <a:moveTo>
                    <a:pt x="124" y="0"/>
                  </a:moveTo>
                  <a:cubicBezTo>
                    <a:pt x="60" y="0"/>
                    <a:pt x="30" y="15"/>
                    <a:pt x="15" y="60"/>
                  </a:cubicBezTo>
                  <a:cubicBezTo>
                    <a:pt x="1" y="123"/>
                    <a:pt x="45" y="168"/>
                    <a:pt x="109" y="187"/>
                  </a:cubicBezTo>
                  <a:lnTo>
                    <a:pt x="139" y="187"/>
                  </a:lnTo>
                  <a:cubicBezTo>
                    <a:pt x="187" y="187"/>
                    <a:pt x="232" y="168"/>
                    <a:pt x="247" y="123"/>
                  </a:cubicBezTo>
                  <a:cubicBezTo>
                    <a:pt x="262" y="75"/>
                    <a:pt x="217" y="15"/>
                    <a:pt x="153"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88" name="Google Shape;518;p17"/>
            <p:cNvSpPr/>
            <p:nvPr/>
          </p:nvSpPr>
          <p:spPr>
            <a:xfrm>
              <a:off x="5922325" y="3539975"/>
              <a:ext cx="5425" cy="4325"/>
            </a:xfrm>
            <a:custGeom>
              <a:avLst/>
              <a:ahLst/>
              <a:rect l="l" t="t" r="r" b="b"/>
              <a:pathLst>
                <a:path w="217" h="173" extrusionOk="0">
                  <a:moveTo>
                    <a:pt x="109" y="1"/>
                  </a:moveTo>
                  <a:cubicBezTo>
                    <a:pt x="60" y="1"/>
                    <a:pt x="15" y="16"/>
                    <a:pt x="1" y="64"/>
                  </a:cubicBezTo>
                  <a:cubicBezTo>
                    <a:pt x="1" y="109"/>
                    <a:pt x="30" y="158"/>
                    <a:pt x="94" y="173"/>
                  </a:cubicBezTo>
                  <a:lnTo>
                    <a:pt x="109" y="173"/>
                  </a:lnTo>
                  <a:cubicBezTo>
                    <a:pt x="154" y="173"/>
                    <a:pt x="202" y="158"/>
                    <a:pt x="202" y="109"/>
                  </a:cubicBezTo>
                  <a:cubicBezTo>
                    <a:pt x="217" y="64"/>
                    <a:pt x="187" y="16"/>
                    <a:pt x="12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89" name="Google Shape;519;p17"/>
            <p:cNvSpPr/>
            <p:nvPr/>
          </p:nvSpPr>
          <p:spPr>
            <a:xfrm>
              <a:off x="5946400" y="3541575"/>
              <a:ext cx="3475" cy="2725"/>
            </a:xfrm>
            <a:custGeom>
              <a:avLst/>
              <a:ahLst/>
              <a:rect l="l" t="t" r="r" b="b"/>
              <a:pathLst>
                <a:path w="139" h="109" extrusionOk="0">
                  <a:moveTo>
                    <a:pt x="64" y="0"/>
                  </a:moveTo>
                  <a:cubicBezTo>
                    <a:pt x="45" y="0"/>
                    <a:pt x="15" y="15"/>
                    <a:pt x="15" y="45"/>
                  </a:cubicBezTo>
                  <a:cubicBezTo>
                    <a:pt x="0" y="60"/>
                    <a:pt x="30" y="94"/>
                    <a:pt x="64" y="109"/>
                  </a:cubicBezTo>
                  <a:lnTo>
                    <a:pt x="79" y="109"/>
                  </a:lnTo>
                  <a:cubicBezTo>
                    <a:pt x="108" y="109"/>
                    <a:pt x="123" y="94"/>
                    <a:pt x="123" y="75"/>
                  </a:cubicBezTo>
                  <a:cubicBezTo>
                    <a:pt x="138" y="45"/>
                    <a:pt x="123" y="15"/>
                    <a:pt x="79" y="15"/>
                  </a:cubicBezTo>
                  <a:cubicBezTo>
                    <a:pt x="79" y="0"/>
                    <a:pt x="79" y="0"/>
                    <a:pt x="64"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90" name="Google Shape;520;p17"/>
            <p:cNvSpPr/>
            <p:nvPr/>
          </p:nvSpPr>
          <p:spPr>
            <a:xfrm>
              <a:off x="5929700" y="3538400"/>
              <a:ext cx="3475" cy="2725"/>
            </a:xfrm>
            <a:custGeom>
              <a:avLst/>
              <a:ahLst/>
              <a:rect l="l" t="t" r="r" b="b"/>
              <a:pathLst>
                <a:path w="139" h="109" extrusionOk="0">
                  <a:moveTo>
                    <a:pt x="60" y="1"/>
                  </a:moveTo>
                  <a:cubicBezTo>
                    <a:pt x="30" y="1"/>
                    <a:pt x="15" y="15"/>
                    <a:pt x="15" y="34"/>
                  </a:cubicBezTo>
                  <a:cubicBezTo>
                    <a:pt x="0" y="64"/>
                    <a:pt x="15" y="94"/>
                    <a:pt x="60" y="109"/>
                  </a:cubicBezTo>
                  <a:lnTo>
                    <a:pt x="79" y="109"/>
                  </a:lnTo>
                  <a:cubicBezTo>
                    <a:pt x="94" y="109"/>
                    <a:pt x="123" y="94"/>
                    <a:pt x="123" y="64"/>
                  </a:cubicBezTo>
                  <a:cubicBezTo>
                    <a:pt x="138" y="49"/>
                    <a:pt x="109" y="15"/>
                    <a:pt x="79"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only 3">
  <p:cSld name="CUSTOM_4">
    <p:spTree>
      <p:nvGrpSpPr>
        <p:cNvPr id="91" name="Shape 521"/>
        <p:cNvGrpSpPr/>
        <p:nvPr/>
      </p:nvGrpSpPr>
      <p:grpSpPr>
        <a:xfrm>
          <a:off x="0" y="0"/>
          <a:ext cx="0" cy="0"/>
          <a:chOff x="0" y="0"/>
          <a:chExt cx="0" cy="0"/>
        </a:xfrm>
      </p:grpSpPr>
      <p:sp>
        <p:nvSpPr>
          <p:cNvPr id="1049008" name="Google Shape;522;p18"/>
          <p:cNvSpPr/>
          <p:nvPr/>
        </p:nvSpPr>
        <p:spPr>
          <a:xfrm rot="-5400101">
            <a:off x="-602193" y="1838968"/>
            <a:ext cx="7476273" cy="12632895"/>
          </a:xfrm>
          <a:custGeom>
            <a:avLst/>
            <a:ahLst/>
            <a:rect l="l" t="t" r="r" b="b"/>
            <a:pathLst>
              <a:path w="43742" h="47312" extrusionOk="0">
                <a:moveTo>
                  <a:pt x="35213" y="0"/>
                </a:moveTo>
                <a:cubicBezTo>
                  <a:pt x="32403" y="0"/>
                  <a:pt x="28089" y="1090"/>
                  <a:pt x="22095" y="3185"/>
                </a:cubicBezTo>
                <a:cubicBezTo>
                  <a:pt x="22095" y="3185"/>
                  <a:pt x="6535" y="9404"/>
                  <a:pt x="6535" y="14403"/>
                </a:cubicBezTo>
                <a:cubicBezTo>
                  <a:pt x="6535" y="15474"/>
                  <a:pt x="7281" y="15848"/>
                  <a:pt x="8419" y="15848"/>
                </a:cubicBezTo>
                <a:cubicBezTo>
                  <a:pt x="11067" y="15848"/>
                  <a:pt x="15842" y="13825"/>
                  <a:pt x="18326" y="13825"/>
                </a:cubicBezTo>
                <a:cubicBezTo>
                  <a:pt x="19770" y="13825"/>
                  <a:pt x="20440" y="14509"/>
                  <a:pt x="19466" y="16672"/>
                </a:cubicBezTo>
                <a:cubicBezTo>
                  <a:pt x="16066" y="24174"/>
                  <a:pt x="0" y="25546"/>
                  <a:pt x="0" y="32365"/>
                </a:cubicBezTo>
                <a:cubicBezTo>
                  <a:pt x="0" y="39159"/>
                  <a:pt x="12141" y="35734"/>
                  <a:pt x="9089" y="40922"/>
                </a:cubicBezTo>
                <a:cubicBezTo>
                  <a:pt x="7065" y="44326"/>
                  <a:pt x="13635" y="47312"/>
                  <a:pt x="20892" y="47312"/>
                </a:cubicBezTo>
                <a:cubicBezTo>
                  <a:pt x="24697" y="47312"/>
                  <a:pt x="28690" y="46491"/>
                  <a:pt x="31734" y="44481"/>
                </a:cubicBezTo>
                <a:cubicBezTo>
                  <a:pt x="40582" y="38634"/>
                  <a:pt x="43742" y="35841"/>
                  <a:pt x="43325" y="31493"/>
                </a:cubicBezTo>
                <a:cubicBezTo>
                  <a:pt x="42901" y="27176"/>
                  <a:pt x="32132" y="28099"/>
                  <a:pt x="35317" y="23492"/>
                </a:cubicBezTo>
                <a:cubicBezTo>
                  <a:pt x="38528" y="18884"/>
                  <a:pt x="43350" y="13405"/>
                  <a:pt x="41530" y="10403"/>
                </a:cubicBezTo>
                <a:cubicBezTo>
                  <a:pt x="41052" y="9618"/>
                  <a:pt x="40234" y="9359"/>
                  <a:pt x="39295" y="9359"/>
                </a:cubicBezTo>
                <a:cubicBezTo>
                  <a:pt x="37463" y="9359"/>
                  <a:pt x="35166" y="10347"/>
                  <a:pt x="34021" y="10347"/>
                </a:cubicBezTo>
                <a:cubicBezTo>
                  <a:pt x="33528" y="10347"/>
                  <a:pt x="33249" y="10164"/>
                  <a:pt x="33314" y="9638"/>
                </a:cubicBezTo>
                <a:cubicBezTo>
                  <a:pt x="33630" y="7268"/>
                  <a:pt x="40165" y="5005"/>
                  <a:pt x="39109" y="1978"/>
                </a:cubicBezTo>
                <a:cubicBezTo>
                  <a:pt x="38650" y="647"/>
                  <a:pt x="37378" y="0"/>
                  <a:pt x="35213" y="0"/>
                </a:cubicBezTo>
                <a:close/>
              </a:path>
            </a:pathLst>
          </a:custGeom>
          <a:solidFill>
            <a:srgbClr val="AADBEE">
              <a:alpha val="5446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09" name="Google Shape;523;p18"/>
          <p:cNvSpPr/>
          <p:nvPr/>
        </p:nvSpPr>
        <p:spPr>
          <a:xfrm rot="6312039">
            <a:off x="8127277" y="4199483"/>
            <a:ext cx="780098" cy="675790"/>
          </a:xfrm>
          <a:custGeom>
            <a:avLst/>
            <a:ahLst/>
            <a:rect l="l" t="t" r="r" b="b"/>
            <a:pathLst>
              <a:path w="664" h="575" extrusionOk="0">
                <a:moveTo>
                  <a:pt x="346" y="1"/>
                </a:moveTo>
                <a:cubicBezTo>
                  <a:pt x="302" y="1"/>
                  <a:pt x="257" y="12"/>
                  <a:pt x="215" y="36"/>
                </a:cubicBezTo>
                <a:cubicBezTo>
                  <a:pt x="57" y="93"/>
                  <a:pt x="0" y="276"/>
                  <a:pt x="82" y="409"/>
                </a:cubicBezTo>
                <a:cubicBezTo>
                  <a:pt x="134" y="517"/>
                  <a:pt x="238" y="575"/>
                  <a:pt x="340" y="575"/>
                </a:cubicBezTo>
                <a:cubicBezTo>
                  <a:pt x="387" y="575"/>
                  <a:pt x="434" y="562"/>
                  <a:pt x="474" y="536"/>
                </a:cubicBezTo>
                <a:cubicBezTo>
                  <a:pt x="607" y="460"/>
                  <a:pt x="664" y="276"/>
                  <a:pt x="582" y="144"/>
                </a:cubicBezTo>
                <a:cubicBezTo>
                  <a:pt x="530" y="53"/>
                  <a:pt x="440" y="1"/>
                  <a:pt x="346" y="1"/>
                </a:cubicBezTo>
                <a:close/>
              </a:path>
            </a:pathLst>
          </a:custGeom>
          <a:solidFill>
            <a:srgbClr val="F5AD9A">
              <a:alpha val="3393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nvGrpSpPr>
          <p:cNvPr id="92" name="Google Shape;524;p18"/>
          <p:cNvGrpSpPr/>
          <p:nvPr/>
        </p:nvGrpSpPr>
        <p:grpSpPr>
          <a:xfrm>
            <a:off x="108798" y="2177113"/>
            <a:ext cx="8774287" cy="2695832"/>
            <a:chOff x="904383" y="1668137"/>
            <a:chExt cx="711967" cy="218746"/>
          </a:xfrm>
        </p:grpSpPr>
        <p:sp>
          <p:nvSpPr>
            <p:cNvPr id="1049010" name="Google Shape;525;p18"/>
            <p:cNvSpPr/>
            <p:nvPr/>
          </p:nvSpPr>
          <p:spPr>
            <a:xfrm>
              <a:off x="912487" y="1668137"/>
              <a:ext cx="14375" cy="14025"/>
            </a:xfrm>
            <a:custGeom>
              <a:avLst/>
              <a:ahLst/>
              <a:rect l="l" t="t" r="r" b="b"/>
              <a:pathLst>
                <a:path w="575" h="561" extrusionOk="0">
                  <a:moveTo>
                    <a:pt x="280" y="0"/>
                  </a:moveTo>
                  <a:cubicBezTo>
                    <a:pt x="123" y="0"/>
                    <a:pt x="0" y="127"/>
                    <a:pt x="0" y="280"/>
                  </a:cubicBezTo>
                  <a:cubicBezTo>
                    <a:pt x="0" y="437"/>
                    <a:pt x="123" y="560"/>
                    <a:pt x="280" y="560"/>
                  </a:cubicBezTo>
                  <a:cubicBezTo>
                    <a:pt x="452" y="560"/>
                    <a:pt x="575" y="437"/>
                    <a:pt x="575" y="280"/>
                  </a:cubicBezTo>
                  <a:cubicBezTo>
                    <a:pt x="575" y="127"/>
                    <a:pt x="452" y="0"/>
                    <a:pt x="280" y="0"/>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11" name="Google Shape;526;p18"/>
            <p:cNvSpPr/>
            <p:nvPr/>
          </p:nvSpPr>
          <p:spPr>
            <a:xfrm>
              <a:off x="935737" y="1857820"/>
              <a:ext cx="14025" cy="14400"/>
            </a:xfrm>
            <a:custGeom>
              <a:avLst/>
              <a:ahLst/>
              <a:rect l="l" t="t" r="r" b="b"/>
              <a:pathLst>
                <a:path w="561" h="576" extrusionOk="0">
                  <a:moveTo>
                    <a:pt x="281" y="1"/>
                  </a:moveTo>
                  <a:cubicBezTo>
                    <a:pt x="124" y="1"/>
                    <a:pt x="1" y="124"/>
                    <a:pt x="1" y="296"/>
                  </a:cubicBezTo>
                  <a:cubicBezTo>
                    <a:pt x="1" y="452"/>
                    <a:pt x="124" y="576"/>
                    <a:pt x="281" y="576"/>
                  </a:cubicBezTo>
                  <a:cubicBezTo>
                    <a:pt x="434" y="576"/>
                    <a:pt x="560" y="452"/>
                    <a:pt x="560" y="296"/>
                  </a:cubicBezTo>
                  <a:cubicBezTo>
                    <a:pt x="560" y="124"/>
                    <a:pt x="434" y="1"/>
                    <a:pt x="281"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12" name="Google Shape;527;p18"/>
            <p:cNvSpPr/>
            <p:nvPr/>
          </p:nvSpPr>
          <p:spPr>
            <a:xfrm>
              <a:off x="1004865" y="1855801"/>
              <a:ext cx="6175" cy="6200"/>
            </a:xfrm>
            <a:custGeom>
              <a:avLst/>
              <a:ahLst/>
              <a:rect l="l" t="t" r="r" b="b"/>
              <a:pathLst>
                <a:path w="247" h="248" extrusionOk="0">
                  <a:moveTo>
                    <a:pt x="124" y="1"/>
                  </a:moveTo>
                  <a:cubicBezTo>
                    <a:pt x="60" y="1"/>
                    <a:pt x="0" y="61"/>
                    <a:pt x="0" y="124"/>
                  </a:cubicBezTo>
                  <a:cubicBezTo>
                    <a:pt x="0" y="187"/>
                    <a:pt x="60" y="247"/>
                    <a:pt x="124" y="247"/>
                  </a:cubicBezTo>
                  <a:cubicBezTo>
                    <a:pt x="187" y="247"/>
                    <a:pt x="247" y="187"/>
                    <a:pt x="247" y="124"/>
                  </a:cubicBezTo>
                  <a:cubicBezTo>
                    <a:pt x="247" y="61"/>
                    <a:pt x="187" y="1"/>
                    <a:pt x="124"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13" name="Google Shape;528;p18"/>
            <p:cNvSpPr/>
            <p:nvPr/>
          </p:nvSpPr>
          <p:spPr>
            <a:xfrm rot="10800000" flipH="1">
              <a:off x="904383" y="1746188"/>
              <a:ext cx="5552" cy="5457"/>
            </a:xfrm>
            <a:custGeom>
              <a:avLst/>
              <a:ahLst/>
              <a:rect l="l" t="t" r="r" b="b"/>
              <a:pathLst>
                <a:path w="236" h="233" extrusionOk="0">
                  <a:moveTo>
                    <a:pt x="109" y="1"/>
                  </a:moveTo>
                  <a:cubicBezTo>
                    <a:pt x="49" y="1"/>
                    <a:pt x="1" y="46"/>
                    <a:pt x="1" y="109"/>
                  </a:cubicBezTo>
                  <a:cubicBezTo>
                    <a:pt x="1" y="187"/>
                    <a:pt x="49" y="232"/>
                    <a:pt x="109" y="232"/>
                  </a:cubicBezTo>
                  <a:cubicBezTo>
                    <a:pt x="172" y="232"/>
                    <a:pt x="236" y="187"/>
                    <a:pt x="236" y="109"/>
                  </a:cubicBezTo>
                  <a:cubicBezTo>
                    <a:pt x="236" y="46"/>
                    <a:pt x="172" y="1"/>
                    <a:pt x="109" y="1"/>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14" name="Google Shape;529;p18"/>
            <p:cNvSpPr/>
            <p:nvPr/>
          </p:nvSpPr>
          <p:spPr>
            <a:xfrm flipH="1">
              <a:off x="1054466" y="1870509"/>
              <a:ext cx="5799" cy="6274"/>
            </a:xfrm>
            <a:custGeom>
              <a:avLst/>
              <a:ahLst/>
              <a:rect l="l" t="t" r="r" b="b"/>
              <a:pathLst>
                <a:path w="232" h="251" extrusionOk="0">
                  <a:moveTo>
                    <a:pt x="124" y="1"/>
                  </a:moveTo>
                  <a:cubicBezTo>
                    <a:pt x="45" y="1"/>
                    <a:pt x="1" y="64"/>
                    <a:pt x="1" y="128"/>
                  </a:cubicBezTo>
                  <a:cubicBezTo>
                    <a:pt x="1" y="188"/>
                    <a:pt x="45" y="251"/>
                    <a:pt x="124" y="251"/>
                  </a:cubicBezTo>
                  <a:cubicBezTo>
                    <a:pt x="187" y="251"/>
                    <a:pt x="232" y="188"/>
                    <a:pt x="232" y="128"/>
                  </a:cubicBezTo>
                  <a:cubicBezTo>
                    <a:pt x="232" y="64"/>
                    <a:pt x="187" y="1"/>
                    <a:pt x="124" y="1"/>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15" name="Google Shape;530;p18"/>
            <p:cNvSpPr/>
            <p:nvPr/>
          </p:nvSpPr>
          <p:spPr>
            <a:xfrm>
              <a:off x="1230590" y="1841588"/>
              <a:ext cx="6275" cy="5800"/>
            </a:xfrm>
            <a:custGeom>
              <a:avLst/>
              <a:ahLst/>
              <a:rect l="l" t="t" r="r" b="b"/>
              <a:pathLst>
                <a:path w="251" h="232" extrusionOk="0">
                  <a:moveTo>
                    <a:pt x="128" y="0"/>
                  </a:moveTo>
                  <a:cubicBezTo>
                    <a:pt x="64" y="0"/>
                    <a:pt x="1" y="45"/>
                    <a:pt x="1" y="109"/>
                  </a:cubicBezTo>
                  <a:cubicBezTo>
                    <a:pt x="1" y="187"/>
                    <a:pt x="64" y="232"/>
                    <a:pt x="128" y="232"/>
                  </a:cubicBezTo>
                  <a:cubicBezTo>
                    <a:pt x="187" y="232"/>
                    <a:pt x="251" y="187"/>
                    <a:pt x="251" y="109"/>
                  </a:cubicBezTo>
                  <a:cubicBezTo>
                    <a:pt x="251" y="45"/>
                    <a:pt x="187" y="0"/>
                    <a:pt x="128"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16" name="Google Shape;531;p18"/>
            <p:cNvSpPr/>
            <p:nvPr/>
          </p:nvSpPr>
          <p:spPr>
            <a:xfrm>
              <a:off x="948916" y="1820613"/>
              <a:ext cx="10100" cy="10100"/>
            </a:xfrm>
            <a:custGeom>
              <a:avLst/>
              <a:ahLst/>
              <a:rect l="l" t="t" r="r" b="b"/>
              <a:pathLst>
                <a:path w="404" h="404" extrusionOk="0">
                  <a:moveTo>
                    <a:pt x="202" y="0"/>
                  </a:moveTo>
                  <a:cubicBezTo>
                    <a:pt x="94" y="0"/>
                    <a:pt x="1" y="94"/>
                    <a:pt x="1" y="202"/>
                  </a:cubicBezTo>
                  <a:cubicBezTo>
                    <a:pt x="1" y="325"/>
                    <a:pt x="94" y="403"/>
                    <a:pt x="202" y="403"/>
                  </a:cubicBezTo>
                  <a:cubicBezTo>
                    <a:pt x="311" y="403"/>
                    <a:pt x="404" y="325"/>
                    <a:pt x="404" y="202"/>
                  </a:cubicBezTo>
                  <a:cubicBezTo>
                    <a:pt x="404" y="94"/>
                    <a:pt x="311" y="0"/>
                    <a:pt x="202"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17" name="Google Shape;532;p18"/>
            <p:cNvSpPr/>
            <p:nvPr/>
          </p:nvSpPr>
          <p:spPr>
            <a:xfrm>
              <a:off x="916725" y="1787725"/>
              <a:ext cx="5900" cy="6175"/>
            </a:xfrm>
            <a:custGeom>
              <a:avLst/>
              <a:ahLst/>
              <a:rect l="l" t="t" r="r" b="b"/>
              <a:pathLst>
                <a:path w="236" h="247" extrusionOk="0">
                  <a:moveTo>
                    <a:pt x="109" y="0"/>
                  </a:moveTo>
                  <a:cubicBezTo>
                    <a:pt x="49" y="0"/>
                    <a:pt x="0" y="60"/>
                    <a:pt x="0" y="123"/>
                  </a:cubicBezTo>
                  <a:cubicBezTo>
                    <a:pt x="0" y="187"/>
                    <a:pt x="49" y="246"/>
                    <a:pt x="109" y="246"/>
                  </a:cubicBezTo>
                  <a:cubicBezTo>
                    <a:pt x="187" y="246"/>
                    <a:pt x="236" y="187"/>
                    <a:pt x="236" y="123"/>
                  </a:cubicBezTo>
                  <a:cubicBezTo>
                    <a:pt x="236" y="60"/>
                    <a:pt x="187" y="0"/>
                    <a:pt x="109" y="0"/>
                  </a:cubicBezTo>
                  <a:close/>
                </a:path>
              </a:pathLst>
            </a:custGeom>
            <a:solidFill>
              <a:srgbClr val="02ACD1"/>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18" name="Google Shape;533;p18"/>
            <p:cNvSpPr/>
            <p:nvPr/>
          </p:nvSpPr>
          <p:spPr>
            <a:xfrm>
              <a:off x="1586402" y="1827225"/>
              <a:ext cx="14000" cy="14400"/>
            </a:xfrm>
            <a:custGeom>
              <a:avLst/>
              <a:ahLst/>
              <a:rect l="l" t="t" r="r" b="b"/>
              <a:pathLst>
                <a:path w="560" h="576" extrusionOk="0">
                  <a:moveTo>
                    <a:pt x="280" y="1"/>
                  </a:moveTo>
                  <a:cubicBezTo>
                    <a:pt x="123" y="1"/>
                    <a:pt x="0" y="124"/>
                    <a:pt x="0" y="296"/>
                  </a:cubicBezTo>
                  <a:cubicBezTo>
                    <a:pt x="0" y="452"/>
                    <a:pt x="123" y="576"/>
                    <a:pt x="280" y="576"/>
                  </a:cubicBezTo>
                  <a:cubicBezTo>
                    <a:pt x="433" y="576"/>
                    <a:pt x="560" y="452"/>
                    <a:pt x="560" y="296"/>
                  </a:cubicBezTo>
                  <a:cubicBezTo>
                    <a:pt x="560" y="124"/>
                    <a:pt x="433" y="1"/>
                    <a:pt x="280"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19" name="Google Shape;534;p18"/>
            <p:cNvSpPr/>
            <p:nvPr/>
          </p:nvSpPr>
          <p:spPr>
            <a:xfrm>
              <a:off x="1536103" y="1865802"/>
              <a:ext cx="5800" cy="6200"/>
            </a:xfrm>
            <a:custGeom>
              <a:avLst/>
              <a:ahLst/>
              <a:rect l="l" t="t" r="r" b="b"/>
              <a:pathLst>
                <a:path w="232" h="248" extrusionOk="0">
                  <a:moveTo>
                    <a:pt x="123" y="1"/>
                  </a:moveTo>
                  <a:cubicBezTo>
                    <a:pt x="45" y="1"/>
                    <a:pt x="0" y="61"/>
                    <a:pt x="0" y="124"/>
                  </a:cubicBezTo>
                  <a:cubicBezTo>
                    <a:pt x="0" y="187"/>
                    <a:pt x="45" y="247"/>
                    <a:pt x="123" y="247"/>
                  </a:cubicBezTo>
                  <a:cubicBezTo>
                    <a:pt x="187" y="247"/>
                    <a:pt x="232" y="187"/>
                    <a:pt x="232" y="124"/>
                  </a:cubicBezTo>
                  <a:cubicBezTo>
                    <a:pt x="232" y="61"/>
                    <a:pt x="187" y="1"/>
                    <a:pt x="123"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20" name="Google Shape;535;p18"/>
            <p:cNvSpPr/>
            <p:nvPr/>
          </p:nvSpPr>
          <p:spPr>
            <a:xfrm>
              <a:off x="1439885" y="1847387"/>
              <a:ext cx="5800" cy="6200"/>
            </a:xfrm>
            <a:custGeom>
              <a:avLst/>
              <a:ahLst/>
              <a:rect l="l" t="t" r="r" b="b"/>
              <a:pathLst>
                <a:path w="232" h="248" extrusionOk="0">
                  <a:moveTo>
                    <a:pt x="123" y="1"/>
                  </a:moveTo>
                  <a:cubicBezTo>
                    <a:pt x="45" y="1"/>
                    <a:pt x="0" y="61"/>
                    <a:pt x="0" y="124"/>
                  </a:cubicBezTo>
                  <a:cubicBezTo>
                    <a:pt x="0" y="188"/>
                    <a:pt x="45" y="247"/>
                    <a:pt x="123" y="247"/>
                  </a:cubicBezTo>
                  <a:cubicBezTo>
                    <a:pt x="187" y="247"/>
                    <a:pt x="232" y="188"/>
                    <a:pt x="232" y="124"/>
                  </a:cubicBezTo>
                  <a:cubicBezTo>
                    <a:pt x="232" y="61"/>
                    <a:pt x="187" y="1"/>
                    <a:pt x="123"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21" name="Google Shape;536;p18"/>
            <p:cNvSpPr/>
            <p:nvPr/>
          </p:nvSpPr>
          <p:spPr>
            <a:xfrm rot="2700000">
              <a:off x="1604508" y="1742585"/>
              <a:ext cx="9350" cy="9825"/>
            </a:xfrm>
            <a:custGeom>
              <a:avLst/>
              <a:ahLst/>
              <a:rect l="l" t="t" r="r" b="b"/>
              <a:pathLst>
                <a:path w="374" h="393" extrusionOk="0">
                  <a:moveTo>
                    <a:pt x="187" y="1"/>
                  </a:moveTo>
                  <a:cubicBezTo>
                    <a:pt x="79" y="1"/>
                    <a:pt x="0" y="94"/>
                    <a:pt x="0" y="206"/>
                  </a:cubicBezTo>
                  <a:cubicBezTo>
                    <a:pt x="0" y="299"/>
                    <a:pt x="79" y="392"/>
                    <a:pt x="187" y="392"/>
                  </a:cubicBezTo>
                  <a:cubicBezTo>
                    <a:pt x="295" y="392"/>
                    <a:pt x="374" y="299"/>
                    <a:pt x="374" y="206"/>
                  </a:cubicBezTo>
                  <a:cubicBezTo>
                    <a:pt x="374" y="94"/>
                    <a:pt x="295" y="1"/>
                    <a:pt x="187"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22" name="Google Shape;537;p18"/>
            <p:cNvSpPr/>
            <p:nvPr/>
          </p:nvSpPr>
          <p:spPr>
            <a:xfrm rot="10800000">
              <a:off x="1602402" y="1811850"/>
              <a:ext cx="6246" cy="6246"/>
            </a:xfrm>
            <a:custGeom>
              <a:avLst/>
              <a:ahLst/>
              <a:rect l="l" t="t" r="r" b="b"/>
              <a:pathLst>
                <a:path w="233" h="233" extrusionOk="0">
                  <a:moveTo>
                    <a:pt x="109" y="1"/>
                  </a:moveTo>
                  <a:cubicBezTo>
                    <a:pt x="46" y="1"/>
                    <a:pt x="1" y="46"/>
                    <a:pt x="1" y="109"/>
                  </a:cubicBezTo>
                  <a:cubicBezTo>
                    <a:pt x="1" y="187"/>
                    <a:pt x="46" y="232"/>
                    <a:pt x="109" y="232"/>
                  </a:cubicBezTo>
                  <a:cubicBezTo>
                    <a:pt x="187" y="232"/>
                    <a:pt x="232" y="187"/>
                    <a:pt x="232" y="109"/>
                  </a:cubicBezTo>
                  <a:cubicBezTo>
                    <a:pt x="232" y="46"/>
                    <a:pt x="187" y="1"/>
                    <a:pt x="109" y="1"/>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23" name="Google Shape;538;p18"/>
            <p:cNvSpPr/>
            <p:nvPr/>
          </p:nvSpPr>
          <p:spPr>
            <a:xfrm>
              <a:off x="1529828" y="1839439"/>
              <a:ext cx="6275" cy="6275"/>
            </a:xfrm>
            <a:custGeom>
              <a:avLst/>
              <a:ahLst/>
              <a:rect l="l" t="t" r="r" b="b"/>
              <a:pathLst>
                <a:path w="251" h="251" extrusionOk="0">
                  <a:moveTo>
                    <a:pt x="123" y="1"/>
                  </a:moveTo>
                  <a:cubicBezTo>
                    <a:pt x="64" y="1"/>
                    <a:pt x="0" y="64"/>
                    <a:pt x="0" y="128"/>
                  </a:cubicBezTo>
                  <a:cubicBezTo>
                    <a:pt x="0" y="188"/>
                    <a:pt x="64" y="251"/>
                    <a:pt x="123" y="251"/>
                  </a:cubicBezTo>
                  <a:cubicBezTo>
                    <a:pt x="187" y="251"/>
                    <a:pt x="250" y="188"/>
                    <a:pt x="250" y="128"/>
                  </a:cubicBezTo>
                  <a:cubicBezTo>
                    <a:pt x="250" y="64"/>
                    <a:pt x="187" y="1"/>
                    <a:pt x="123" y="1"/>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24" name="Google Shape;539;p18"/>
            <p:cNvSpPr/>
            <p:nvPr/>
          </p:nvSpPr>
          <p:spPr>
            <a:xfrm>
              <a:off x="1491231" y="1876783"/>
              <a:ext cx="10450" cy="10100"/>
            </a:xfrm>
            <a:custGeom>
              <a:avLst/>
              <a:ahLst/>
              <a:rect l="l" t="t" r="r" b="b"/>
              <a:pathLst>
                <a:path w="418" h="404" extrusionOk="0">
                  <a:moveTo>
                    <a:pt x="216" y="0"/>
                  </a:moveTo>
                  <a:cubicBezTo>
                    <a:pt x="93" y="0"/>
                    <a:pt x="0" y="94"/>
                    <a:pt x="0" y="202"/>
                  </a:cubicBezTo>
                  <a:cubicBezTo>
                    <a:pt x="0" y="325"/>
                    <a:pt x="93" y="403"/>
                    <a:pt x="216" y="403"/>
                  </a:cubicBezTo>
                  <a:cubicBezTo>
                    <a:pt x="325" y="403"/>
                    <a:pt x="418" y="325"/>
                    <a:pt x="418" y="202"/>
                  </a:cubicBezTo>
                  <a:cubicBezTo>
                    <a:pt x="418" y="94"/>
                    <a:pt x="325" y="0"/>
                    <a:pt x="216"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25" name="Google Shape;540;p18"/>
            <p:cNvSpPr/>
            <p:nvPr/>
          </p:nvSpPr>
          <p:spPr>
            <a:xfrm>
              <a:off x="1610075" y="1787725"/>
              <a:ext cx="6275" cy="6175"/>
            </a:xfrm>
            <a:custGeom>
              <a:avLst/>
              <a:ahLst/>
              <a:rect l="l" t="t" r="r" b="b"/>
              <a:pathLst>
                <a:path w="251" h="247" extrusionOk="0">
                  <a:moveTo>
                    <a:pt x="127" y="0"/>
                  </a:moveTo>
                  <a:cubicBezTo>
                    <a:pt x="64" y="0"/>
                    <a:pt x="0" y="60"/>
                    <a:pt x="0" y="123"/>
                  </a:cubicBezTo>
                  <a:cubicBezTo>
                    <a:pt x="0" y="187"/>
                    <a:pt x="64" y="246"/>
                    <a:pt x="127" y="246"/>
                  </a:cubicBezTo>
                  <a:cubicBezTo>
                    <a:pt x="187" y="246"/>
                    <a:pt x="250" y="187"/>
                    <a:pt x="250" y="123"/>
                  </a:cubicBezTo>
                  <a:cubicBezTo>
                    <a:pt x="250" y="60"/>
                    <a:pt x="187" y="0"/>
                    <a:pt x="127" y="0"/>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sp>
        <p:nvSpPr>
          <p:cNvPr id="1049026" name="Google Shape;541;p18"/>
          <p:cNvSpPr txBox="1">
            <a:spLocks noGrp="1"/>
          </p:cNvSpPr>
          <p:nvPr>
            <p:ph type="title"/>
          </p:nvPr>
        </p:nvSpPr>
        <p:spPr>
          <a:xfrm>
            <a:off x="720000" y="540000"/>
            <a:ext cx="7704000" cy="477600"/>
          </a:xfrm>
          <a:prstGeom prst="rect"/>
        </p:spPr>
        <p:txBody>
          <a:bodyPr anchor="t" anchorCtr="0" bIns="91425" lIns="91425" rIns="91425" spcFirstLastPara="1" tIns="91425" wrap="square">
            <a:noAutofit/>
          </a:bodyPr>
          <a:lstStyle>
            <a:lvl1pPr lvl="0" rtl="0">
              <a:spcBef>
                <a:spcPts val="0"/>
              </a:spcBef>
              <a:spcAft>
                <a:spcPts val="0"/>
              </a:spcAft>
              <a:buSzPts val="2800"/>
              <a:buNone/>
            </a:lvl1pPr>
            <a:lvl2pPr lvl="1" rtl="0">
              <a:spcBef>
                <a:spcPts val="0"/>
              </a:spcBef>
              <a:spcAft>
                <a:spcPts val="0"/>
              </a:spcAft>
              <a:buSzPts val="2800"/>
              <a:buNone/>
              <a:defRPr>
                <a:latin typeface="Roboto"/>
                <a:ea typeface="Roboto"/>
                <a:cs typeface="Roboto"/>
                <a:sym typeface="Roboto"/>
              </a:defRPr>
            </a:lvl2pPr>
            <a:lvl3pPr lvl="2" rtl="0">
              <a:spcBef>
                <a:spcPts val="0"/>
              </a:spcBef>
              <a:spcAft>
                <a:spcPts val="0"/>
              </a:spcAft>
              <a:buSzPts val="2800"/>
              <a:buNone/>
              <a:defRPr>
                <a:latin typeface="Roboto"/>
                <a:ea typeface="Roboto"/>
                <a:cs typeface="Roboto"/>
                <a:sym typeface="Roboto"/>
              </a:defRPr>
            </a:lvl3pPr>
            <a:lvl4pPr lvl="3" rtl="0">
              <a:spcBef>
                <a:spcPts val="0"/>
              </a:spcBef>
              <a:spcAft>
                <a:spcPts val="0"/>
              </a:spcAft>
              <a:buSzPts val="2800"/>
              <a:buNone/>
              <a:defRPr>
                <a:latin typeface="Roboto"/>
                <a:ea typeface="Roboto"/>
                <a:cs typeface="Roboto"/>
                <a:sym typeface="Roboto"/>
              </a:defRPr>
            </a:lvl4pPr>
            <a:lvl5pPr lvl="4" rtl="0">
              <a:spcBef>
                <a:spcPts val="0"/>
              </a:spcBef>
              <a:spcAft>
                <a:spcPts val="0"/>
              </a:spcAft>
              <a:buSzPts val="2800"/>
              <a:buNone/>
              <a:defRPr>
                <a:latin typeface="Roboto"/>
                <a:ea typeface="Roboto"/>
                <a:cs typeface="Roboto"/>
                <a:sym typeface="Roboto"/>
              </a:defRPr>
            </a:lvl5pPr>
            <a:lvl6pPr lvl="5" rtl="0">
              <a:spcBef>
                <a:spcPts val="0"/>
              </a:spcBef>
              <a:spcAft>
                <a:spcPts val="0"/>
              </a:spcAft>
              <a:buSzPts val="2800"/>
              <a:buNone/>
              <a:defRPr>
                <a:latin typeface="Roboto"/>
                <a:ea typeface="Roboto"/>
                <a:cs typeface="Roboto"/>
                <a:sym typeface="Roboto"/>
              </a:defRPr>
            </a:lvl6pPr>
            <a:lvl7pPr lvl="6" rtl="0">
              <a:spcBef>
                <a:spcPts val="0"/>
              </a:spcBef>
              <a:spcAft>
                <a:spcPts val="0"/>
              </a:spcAft>
              <a:buSzPts val="2800"/>
              <a:buNone/>
              <a:defRPr>
                <a:latin typeface="Roboto"/>
                <a:ea typeface="Roboto"/>
                <a:cs typeface="Roboto"/>
                <a:sym typeface="Roboto"/>
              </a:defRPr>
            </a:lvl7pPr>
            <a:lvl8pPr lvl="7" rtl="0">
              <a:spcBef>
                <a:spcPts val="0"/>
              </a:spcBef>
              <a:spcAft>
                <a:spcPts val="0"/>
              </a:spcAft>
              <a:buSzPts val="2800"/>
              <a:buNone/>
              <a:defRPr>
                <a:latin typeface="Roboto"/>
                <a:ea typeface="Roboto"/>
                <a:cs typeface="Roboto"/>
                <a:sym typeface="Roboto"/>
              </a:defRPr>
            </a:lvl8pPr>
            <a:lvl9pPr lvl="8" rtl="0">
              <a:spcBef>
                <a:spcPts val="0"/>
              </a:spcBef>
              <a:spcAft>
                <a:spcPts val="0"/>
              </a:spcAft>
              <a:buSzPts val="2800"/>
              <a:buNone/>
              <a:defRPr>
                <a:latin typeface="Roboto"/>
                <a:ea typeface="Roboto"/>
                <a:cs typeface="Roboto"/>
                <a:sym typeface="Roboto"/>
              </a:defRPr>
            </a:lvl9pPr>
          </a:lstStyle>
          <a:p/>
        </p:txBody>
      </p:sp>
      <p:grpSp>
        <p:nvGrpSpPr>
          <p:cNvPr id="93" name="Google Shape;542;p18"/>
          <p:cNvGrpSpPr/>
          <p:nvPr/>
        </p:nvGrpSpPr>
        <p:grpSpPr>
          <a:xfrm>
            <a:off x="3037949" y="4417274"/>
            <a:ext cx="511840" cy="585068"/>
            <a:chOff x="6144600" y="3520075"/>
            <a:chExt cx="29600" cy="33825"/>
          </a:xfrm>
        </p:grpSpPr>
        <p:sp>
          <p:nvSpPr>
            <p:cNvPr id="1049027" name="Google Shape;543;p18"/>
            <p:cNvSpPr/>
            <p:nvPr/>
          </p:nvSpPr>
          <p:spPr>
            <a:xfrm>
              <a:off x="6155050" y="3520075"/>
              <a:ext cx="5475" cy="4350"/>
            </a:xfrm>
            <a:custGeom>
              <a:avLst/>
              <a:ahLst/>
              <a:rect l="l" t="t" r="r" b="b"/>
              <a:pathLst>
                <a:path w="219" h="174" extrusionOk="0">
                  <a:moveTo>
                    <a:pt x="128" y="0"/>
                  </a:moveTo>
                  <a:cubicBezTo>
                    <a:pt x="123" y="0"/>
                    <a:pt x="118" y="1"/>
                    <a:pt x="113" y="2"/>
                  </a:cubicBezTo>
                  <a:cubicBezTo>
                    <a:pt x="79" y="2"/>
                    <a:pt x="49" y="21"/>
                    <a:pt x="49" y="36"/>
                  </a:cubicBezTo>
                  <a:cubicBezTo>
                    <a:pt x="1" y="95"/>
                    <a:pt x="49" y="174"/>
                    <a:pt x="128" y="174"/>
                  </a:cubicBezTo>
                  <a:cubicBezTo>
                    <a:pt x="143" y="174"/>
                    <a:pt x="173" y="159"/>
                    <a:pt x="187" y="129"/>
                  </a:cubicBezTo>
                  <a:cubicBezTo>
                    <a:pt x="218" y="71"/>
                    <a:pt x="180" y="0"/>
                    <a:pt x="128"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28" name="Google Shape;544;p18"/>
            <p:cNvSpPr/>
            <p:nvPr/>
          </p:nvSpPr>
          <p:spPr>
            <a:xfrm>
              <a:off x="6152350" y="3549675"/>
              <a:ext cx="4700" cy="4225"/>
            </a:xfrm>
            <a:custGeom>
              <a:avLst/>
              <a:ahLst/>
              <a:rect l="l" t="t" r="r" b="b"/>
              <a:pathLst>
                <a:path w="188" h="169" extrusionOk="0">
                  <a:moveTo>
                    <a:pt x="64" y="1"/>
                  </a:moveTo>
                  <a:cubicBezTo>
                    <a:pt x="1" y="31"/>
                    <a:pt x="1" y="109"/>
                    <a:pt x="49" y="158"/>
                  </a:cubicBezTo>
                  <a:cubicBezTo>
                    <a:pt x="64" y="165"/>
                    <a:pt x="79" y="169"/>
                    <a:pt x="93" y="169"/>
                  </a:cubicBezTo>
                  <a:cubicBezTo>
                    <a:pt x="106" y="169"/>
                    <a:pt x="118" y="165"/>
                    <a:pt x="128" y="158"/>
                  </a:cubicBezTo>
                  <a:cubicBezTo>
                    <a:pt x="187" y="124"/>
                    <a:pt x="187" y="49"/>
                    <a:pt x="142" y="16"/>
                  </a:cubicBezTo>
                  <a:cubicBezTo>
                    <a:pt x="109" y="1"/>
                    <a:pt x="94" y="1"/>
                    <a:pt x="64"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29" name="Google Shape;545;p18"/>
            <p:cNvSpPr/>
            <p:nvPr/>
          </p:nvSpPr>
          <p:spPr>
            <a:xfrm>
              <a:off x="6144975" y="3526050"/>
              <a:ext cx="5450" cy="5350"/>
            </a:xfrm>
            <a:custGeom>
              <a:avLst/>
              <a:ahLst/>
              <a:rect l="l" t="t" r="r" b="b"/>
              <a:pathLst>
                <a:path w="218" h="214" extrusionOk="0">
                  <a:moveTo>
                    <a:pt x="116" y="1"/>
                  </a:moveTo>
                  <a:cubicBezTo>
                    <a:pt x="86" y="1"/>
                    <a:pt x="55" y="14"/>
                    <a:pt x="31" y="43"/>
                  </a:cubicBezTo>
                  <a:cubicBezTo>
                    <a:pt x="16" y="62"/>
                    <a:pt x="1" y="92"/>
                    <a:pt x="1" y="121"/>
                  </a:cubicBezTo>
                  <a:cubicBezTo>
                    <a:pt x="10" y="179"/>
                    <a:pt x="55" y="214"/>
                    <a:pt x="102" y="214"/>
                  </a:cubicBezTo>
                  <a:cubicBezTo>
                    <a:pt x="132" y="214"/>
                    <a:pt x="163" y="200"/>
                    <a:pt x="187" y="170"/>
                  </a:cubicBezTo>
                  <a:cubicBezTo>
                    <a:pt x="202" y="155"/>
                    <a:pt x="217" y="121"/>
                    <a:pt x="217" y="92"/>
                  </a:cubicBezTo>
                  <a:cubicBezTo>
                    <a:pt x="208" y="34"/>
                    <a:pt x="164" y="1"/>
                    <a:pt x="116"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30" name="Google Shape;546;p18"/>
            <p:cNvSpPr/>
            <p:nvPr/>
          </p:nvSpPr>
          <p:spPr>
            <a:xfrm>
              <a:off x="6168025" y="3545825"/>
              <a:ext cx="5625" cy="5050"/>
            </a:xfrm>
            <a:custGeom>
              <a:avLst/>
              <a:ahLst/>
              <a:rect l="l" t="t" r="r" b="b"/>
              <a:pathLst>
                <a:path w="225" h="202" extrusionOk="0">
                  <a:moveTo>
                    <a:pt x="115" y="0"/>
                  </a:moveTo>
                  <a:cubicBezTo>
                    <a:pt x="97" y="0"/>
                    <a:pt x="78" y="5"/>
                    <a:pt x="60" y="17"/>
                  </a:cubicBezTo>
                  <a:cubicBezTo>
                    <a:pt x="27" y="32"/>
                    <a:pt x="12" y="62"/>
                    <a:pt x="12" y="77"/>
                  </a:cubicBezTo>
                  <a:cubicBezTo>
                    <a:pt x="0" y="148"/>
                    <a:pt x="52" y="202"/>
                    <a:pt x="112" y="202"/>
                  </a:cubicBezTo>
                  <a:cubicBezTo>
                    <a:pt x="130" y="202"/>
                    <a:pt x="150" y="196"/>
                    <a:pt x="168" y="185"/>
                  </a:cubicBezTo>
                  <a:cubicBezTo>
                    <a:pt x="183" y="170"/>
                    <a:pt x="213" y="155"/>
                    <a:pt x="213" y="125"/>
                  </a:cubicBezTo>
                  <a:cubicBezTo>
                    <a:pt x="225" y="54"/>
                    <a:pt x="173" y="0"/>
                    <a:pt x="115"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31" name="Google Shape;547;p18"/>
            <p:cNvSpPr/>
            <p:nvPr/>
          </p:nvSpPr>
          <p:spPr>
            <a:xfrm>
              <a:off x="6171000" y="3528325"/>
              <a:ext cx="3200" cy="2725"/>
            </a:xfrm>
            <a:custGeom>
              <a:avLst/>
              <a:ahLst/>
              <a:rect l="l" t="t" r="r" b="b"/>
              <a:pathLst>
                <a:path w="128" h="109" extrusionOk="0">
                  <a:moveTo>
                    <a:pt x="79" y="1"/>
                  </a:moveTo>
                  <a:cubicBezTo>
                    <a:pt x="35" y="1"/>
                    <a:pt x="1" y="30"/>
                    <a:pt x="16" y="79"/>
                  </a:cubicBezTo>
                  <a:cubicBezTo>
                    <a:pt x="35" y="94"/>
                    <a:pt x="49" y="109"/>
                    <a:pt x="64" y="109"/>
                  </a:cubicBezTo>
                  <a:cubicBezTo>
                    <a:pt x="109" y="109"/>
                    <a:pt x="128" y="64"/>
                    <a:pt x="128" y="30"/>
                  </a:cubicBezTo>
                  <a:cubicBezTo>
                    <a:pt x="109" y="15"/>
                    <a:pt x="94" y="1"/>
                    <a:pt x="79"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32" name="Google Shape;548;p18"/>
            <p:cNvSpPr/>
            <p:nvPr/>
          </p:nvSpPr>
          <p:spPr>
            <a:xfrm>
              <a:off x="6144600" y="3536050"/>
              <a:ext cx="2750" cy="2700"/>
            </a:xfrm>
            <a:custGeom>
              <a:avLst/>
              <a:ahLst/>
              <a:rect l="l" t="t" r="r" b="b"/>
              <a:pathLst>
                <a:path w="110" h="108" extrusionOk="0">
                  <a:moveTo>
                    <a:pt x="55" y="1"/>
                  </a:moveTo>
                  <a:cubicBezTo>
                    <a:pt x="28" y="1"/>
                    <a:pt x="1" y="18"/>
                    <a:pt x="1" y="50"/>
                  </a:cubicBezTo>
                  <a:cubicBezTo>
                    <a:pt x="1" y="65"/>
                    <a:pt x="1" y="80"/>
                    <a:pt x="16" y="80"/>
                  </a:cubicBezTo>
                  <a:cubicBezTo>
                    <a:pt x="28" y="99"/>
                    <a:pt x="44" y="107"/>
                    <a:pt x="61" y="107"/>
                  </a:cubicBezTo>
                  <a:cubicBezTo>
                    <a:pt x="86" y="107"/>
                    <a:pt x="109" y="86"/>
                    <a:pt x="109" y="50"/>
                  </a:cubicBezTo>
                  <a:cubicBezTo>
                    <a:pt x="109" y="50"/>
                    <a:pt x="109" y="35"/>
                    <a:pt x="94" y="16"/>
                  </a:cubicBezTo>
                  <a:cubicBezTo>
                    <a:pt x="84" y="6"/>
                    <a:pt x="69" y="1"/>
                    <a:pt x="55"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33" name="Google Shape;549;p18"/>
            <p:cNvSpPr/>
            <p:nvPr/>
          </p:nvSpPr>
          <p:spPr>
            <a:xfrm>
              <a:off x="6147700" y="3526375"/>
              <a:ext cx="25675" cy="21375"/>
            </a:xfrm>
            <a:custGeom>
              <a:avLst/>
              <a:ahLst/>
              <a:rect l="l" t="t" r="r" b="b"/>
              <a:pathLst>
                <a:path w="1027" h="855" extrusionOk="0">
                  <a:moveTo>
                    <a:pt x="530" y="0"/>
                  </a:moveTo>
                  <a:cubicBezTo>
                    <a:pt x="358" y="0"/>
                    <a:pt x="202" y="93"/>
                    <a:pt x="127" y="250"/>
                  </a:cubicBezTo>
                  <a:cubicBezTo>
                    <a:pt x="0" y="530"/>
                    <a:pt x="187" y="840"/>
                    <a:pt x="500" y="855"/>
                  </a:cubicBezTo>
                  <a:cubicBezTo>
                    <a:pt x="668" y="855"/>
                    <a:pt x="825" y="761"/>
                    <a:pt x="903" y="608"/>
                  </a:cubicBezTo>
                  <a:cubicBezTo>
                    <a:pt x="1026" y="329"/>
                    <a:pt x="840" y="15"/>
                    <a:pt x="530"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34" name="Google Shape;550;p18"/>
            <p:cNvSpPr/>
            <p:nvPr/>
          </p:nvSpPr>
          <p:spPr>
            <a:xfrm>
              <a:off x="6166350" y="3534100"/>
              <a:ext cx="3575" cy="3200"/>
            </a:xfrm>
            <a:custGeom>
              <a:avLst/>
              <a:ahLst/>
              <a:rect l="l" t="t" r="r" b="b"/>
              <a:pathLst>
                <a:path w="143" h="128" extrusionOk="0">
                  <a:moveTo>
                    <a:pt x="79" y="1"/>
                  </a:moveTo>
                  <a:cubicBezTo>
                    <a:pt x="73" y="1"/>
                    <a:pt x="70" y="1"/>
                    <a:pt x="67" y="2"/>
                  </a:cubicBezTo>
                  <a:lnTo>
                    <a:pt x="67" y="2"/>
                  </a:lnTo>
                  <a:cubicBezTo>
                    <a:pt x="71" y="1"/>
                    <a:pt x="75" y="1"/>
                    <a:pt x="79" y="1"/>
                  </a:cubicBezTo>
                  <a:close/>
                  <a:moveTo>
                    <a:pt x="79" y="1"/>
                  </a:moveTo>
                  <a:cubicBezTo>
                    <a:pt x="109" y="1"/>
                    <a:pt x="127" y="34"/>
                    <a:pt x="109" y="64"/>
                  </a:cubicBezTo>
                  <a:lnTo>
                    <a:pt x="79" y="64"/>
                  </a:lnTo>
                  <a:cubicBezTo>
                    <a:pt x="49" y="64"/>
                    <a:pt x="34" y="34"/>
                    <a:pt x="49" y="20"/>
                  </a:cubicBezTo>
                  <a:cubicBezTo>
                    <a:pt x="58" y="8"/>
                    <a:pt x="62" y="3"/>
                    <a:pt x="67" y="2"/>
                  </a:cubicBezTo>
                  <a:lnTo>
                    <a:pt x="67" y="2"/>
                  </a:lnTo>
                  <a:cubicBezTo>
                    <a:pt x="41" y="6"/>
                    <a:pt x="15" y="24"/>
                    <a:pt x="15" y="49"/>
                  </a:cubicBezTo>
                  <a:cubicBezTo>
                    <a:pt x="0" y="79"/>
                    <a:pt x="15" y="113"/>
                    <a:pt x="64" y="128"/>
                  </a:cubicBezTo>
                  <a:lnTo>
                    <a:pt x="79" y="128"/>
                  </a:lnTo>
                  <a:cubicBezTo>
                    <a:pt x="109" y="128"/>
                    <a:pt x="127" y="113"/>
                    <a:pt x="142" y="79"/>
                  </a:cubicBezTo>
                  <a:cubicBezTo>
                    <a:pt x="142" y="49"/>
                    <a:pt x="127" y="1"/>
                    <a:pt x="9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35" name="Google Shape;551;p18"/>
            <p:cNvSpPr/>
            <p:nvPr/>
          </p:nvSpPr>
          <p:spPr>
            <a:xfrm>
              <a:off x="6167175" y="3534100"/>
              <a:ext cx="2375" cy="1625"/>
            </a:xfrm>
            <a:custGeom>
              <a:avLst/>
              <a:ahLst/>
              <a:rect l="l" t="t" r="r" b="b"/>
              <a:pathLst>
                <a:path w="95" h="65" extrusionOk="0">
                  <a:moveTo>
                    <a:pt x="46" y="1"/>
                  </a:moveTo>
                  <a:cubicBezTo>
                    <a:pt x="31" y="1"/>
                    <a:pt x="31" y="1"/>
                    <a:pt x="16" y="20"/>
                  </a:cubicBezTo>
                  <a:cubicBezTo>
                    <a:pt x="1" y="34"/>
                    <a:pt x="16" y="64"/>
                    <a:pt x="46" y="64"/>
                  </a:cubicBezTo>
                  <a:lnTo>
                    <a:pt x="76" y="64"/>
                  </a:lnTo>
                  <a:cubicBezTo>
                    <a:pt x="94" y="34"/>
                    <a:pt x="76" y="1"/>
                    <a:pt x="46"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36" name="Google Shape;552;p18"/>
            <p:cNvSpPr/>
            <p:nvPr/>
          </p:nvSpPr>
          <p:spPr>
            <a:xfrm>
              <a:off x="6165975" y="3531400"/>
              <a:ext cx="2350" cy="2000"/>
            </a:xfrm>
            <a:custGeom>
              <a:avLst/>
              <a:ahLst/>
              <a:rect l="l" t="t" r="r" b="b"/>
              <a:pathLst>
                <a:path w="94" h="80" extrusionOk="0">
                  <a:moveTo>
                    <a:pt x="30" y="1"/>
                  </a:moveTo>
                  <a:cubicBezTo>
                    <a:pt x="0" y="1"/>
                    <a:pt x="0" y="49"/>
                    <a:pt x="15" y="64"/>
                  </a:cubicBezTo>
                  <a:cubicBezTo>
                    <a:pt x="30" y="79"/>
                    <a:pt x="30" y="79"/>
                    <a:pt x="49" y="79"/>
                  </a:cubicBezTo>
                  <a:cubicBezTo>
                    <a:pt x="79" y="64"/>
                    <a:pt x="94" y="34"/>
                    <a:pt x="6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37" name="Google Shape;553;p18"/>
            <p:cNvSpPr/>
            <p:nvPr/>
          </p:nvSpPr>
          <p:spPr>
            <a:xfrm>
              <a:off x="6161300" y="3534100"/>
              <a:ext cx="5075" cy="4325"/>
            </a:xfrm>
            <a:custGeom>
              <a:avLst/>
              <a:ahLst/>
              <a:rect l="l" t="t" r="r" b="b"/>
              <a:pathLst>
                <a:path w="203" h="173" extrusionOk="0">
                  <a:moveTo>
                    <a:pt x="109" y="1"/>
                  </a:moveTo>
                  <a:cubicBezTo>
                    <a:pt x="64" y="1"/>
                    <a:pt x="31" y="34"/>
                    <a:pt x="16" y="64"/>
                  </a:cubicBezTo>
                  <a:cubicBezTo>
                    <a:pt x="1" y="113"/>
                    <a:pt x="31" y="158"/>
                    <a:pt x="79" y="173"/>
                  </a:cubicBezTo>
                  <a:lnTo>
                    <a:pt x="94" y="173"/>
                  </a:lnTo>
                  <a:cubicBezTo>
                    <a:pt x="143" y="173"/>
                    <a:pt x="173" y="143"/>
                    <a:pt x="187" y="113"/>
                  </a:cubicBezTo>
                  <a:cubicBezTo>
                    <a:pt x="202" y="64"/>
                    <a:pt x="173" y="20"/>
                    <a:pt x="12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38" name="Google Shape;554;p18"/>
            <p:cNvSpPr/>
            <p:nvPr/>
          </p:nvSpPr>
          <p:spPr>
            <a:xfrm>
              <a:off x="6155350" y="3528325"/>
              <a:ext cx="6725" cy="5425"/>
            </a:xfrm>
            <a:custGeom>
              <a:avLst/>
              <a:ahLst/>
              <a:rect l="l" t="t" r="r" b="b"/>
              <a:pathLst>
                <a:path w="269" h="217" extrusionOk="0">
                  <a:moveTo>
                    <a:pt x="8" y="79"/>
                  </a:moveTo>
                  <a:lnTo>
                    <a:pt x="8" y="79"/>
                  </a:lnTo>
                  <a:cubicBezTo>
                    <a:pt x="2" y="88"/>
                    <a:pt x="1" y="98"/>
                    <a:pt x="4" y="107"/>
                  </a:cubicBezTo>
                  <a:lnTo>
                    <a:pt x="4" y="107"/>
                  </a:lnTo>
                  <a:cubicBezTo>
                    <a:pt x="3" y="97"/>
                    <a:pt x="4" y="88"/>
                    <a:pt x="8" y="79"/>
                  </a:cubicBezTo>
                  <a:close/>
                  <a:moveTo>
                    <a:pt x="116" y="1"/>
                  </a:moveTo>
                  <a:cubicBezTo>
                    <a:pt x="52" y="1"/>
                    <a:pt x="8" y="30"/>
                    <a:pt x="8" y="79"/>
                  </a:cubicBezTo>
                  <a:cubicBezTo>
                    <a:pt x="8" y="45"/>
                    <a:pt x="37" y="30"/>
                    <a:pt x="67" y="30"/>
                  </a:cubicBezTo>
                  <a:lnTo>
                    <a:pt x="82" y="30"/>
                  </a:lnTo>
                  <a:cubicBezTo>
                    <a:pt x="116" y="45"/>
                    <a:pt x="146" y="79"/>
                    <a:pt x="131" y="109"/>
                  </a:cubicBezTo>
                  <a:cubicBezTo>
                    <a:pt x="131" y="139"/>
                    <a:pt x="101" y="157"/>
                    <a:pt x="67" y="157"/>
                  </a:cubicBezTo>
                  <a:lnTo>
                    <a:pt x="52" y="139"/>
                  </a:lnTo>
                  <a:cubicBezTo>
                    <a:pt x="32" y="139"/>
                    <a:pt x="10" y="125"/>
                    <a:pt x="4" y="107"/>
                  </a:cubicBezTo>
                  <a:lnTo>
                    <a:pt x="4" y="107"/>
                  </a:lnTo>
                  <a:cubicBezTo>
                    <a:pt x="8" y="147"/>
                    <a:pt x="50" y="193"/>
                    <a:pt x="101" y="217"/>
                  </a:cubicBezTo>
                  <a:lnTo>
                    <a:pt x="146" y="217"/>
                  </a:lnTo>
                  <a:cubicBezTo>
                    <a:pt x="194" y="217"/>
                    <a:pt x="254" y="187"/>
                    <a:pt x="254" y="139"/>
                  </a:cubicBezTo>
                  <a:cubicBezTo>
                    <a:pt x="269" y="79"/>
                    <a:pt x="224" y="15"/>
                    <a:pt x="161"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39" name="Google Shape;555;p18"/>
            <p:cNvSpPr/>
            <p:nvPr/>
          </p:nvSpPr>
          <p:spPr>
            <a:xfrm>
              <a:off x="6155050" y="3529075"/>
              <a:ext cx="3950" cy="3200"/>
            </a:xfrm>
            <a:custGeom>
              <a:avLst/>
              <a:ahLst/>
              <a:rect l="l" t="t" r="r" b="b"/>
              <a:pathLst>
                <a:path w="158" h="128" extrusionOk="0">
                  <a:moveTo>
                    <a:pt x="79" y="0"/>
                  </a:moveTo>
                  <a:cubicBezTo>
                    <a:pt x="49" y="0"/>
                    <a:pt x="20" y="15"/>
                    <a:pt x="20" y="49"/>
                  </a:cubicBezTo>
                  <a:cubicBezTo>
                    <a:pt x="1" y="79"/>
                    <a:pt x="34" y="109"/>
                    <a:pt x="64" y="109"/>
                  </a:cubicBezTo>
                  <a:lnTo>
                    <a:pt x="79" y="127"/>
                  </a:lnTo>
                  <a:cubicBezTo>
                    <a:pt x="113" y="127"/>
                    <a:pt x="143" y="109"/>
                    <a:pt x="143" y="79"/>
                  </a:cubicBezTo>
                  <a:cubicBezTo>
                    <a:pt x="158" y="49"/>
                    <a:pt x="128" y="15"/>
                    <a:pt x="94"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40" name="Google Shape;556;p18"/>
            <p:cNvSpPr/>
            <p:nvPr/>
          </p:nvSpPr>
          <p:spPr>
            <a:xfrm>
              <a:off x="6165225" y="3539975"/>
              <a:ext cx="3475" cy="2750"/>
            </a:xfrm>
            <a:custGeom>
              <a:avLst/>
              <a:ahLst/>
              <a:rect l="l" t="t" r="r" b="b"/>
              <a:pathLst>
                <a:path w="139" h="110" extrusionOk="0">
                  <a:moveTo>
                    <a:pt x="79" y="1"/>
                  </a:moveTo>
                  <a:cubicBezTo>
                    <a:pt x="45" y="1"/>
                    <a:pt x="16" y="16"/>
                    <a:pt x="16" y="46"/>
                  </a:cubicBezTo>
                  <a:cubicBezTo>
                    <a:pt x="1" y="64"/>
                    <a:pt x="30" y="94"/>
                    <a:pt x="60" y="109"/>
                  </a:cubicBezTo>
                  <a:lnTo>
                    <a:pt x="79" y="109"/>
                  </a:lnTo>
                  <a:cubicBezTo>
                    <a:pt x="109" y="109"/>
                    <a:pt x="124" y="94"/>
                    <a:pt x="139" y="64"/>
                  </a:cubicBezTo>
                  <a:cubicBezTo>
                    <a:pt x="139" y="46"/>
                    <a:pt x="124" y="16"/>
                    <a:pt x="9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41" name="Google Shape;557;p18"/>
            <p:cNvSpPr/>
            <p:nvPr/>
          </p:nvSpPr>
          <p:spPr>
            <a:xfrm>
              <a:off x="6152350" y="3539975"/>
              <a:ext cx="2000" cy="1625"/>
            </a:xfrm>
            <a:custGeom>
              <a:avLst/>
              <a:ahLst/>
              <a:rect l="l" t="t" r="r" b="b"/>
              <a:pathLst>
                <a:path w="80" h="65" extrusionOk="0">
                  <a:moveTo>
                    <a:pt x="34" y="1"/>
                  </a:moveTo>
                  <a:cubicBezTo>
                    <a:pt x="16" y="1"/>
                    <a:pt x="1" y="16"/>
                    <a:pt x="1" y="31"/>
                  </a:cubicBezTo>
                  <a:cubicBezTo>
                    <a:pt x="1" y="46"/>
                    <a:pt x="16" y="64"/>
                    <a:pt x="34" y="64"/>
                  </a:cubicBezTo>
                  <a:lnTo>
                    <a:pt x="49" y="64"/>
                  </a:lnTo>
                  <a:cubicBezTo>
                    <a:pt x="64" y="64"/>
                    <a:pt x="64" y="64"/>
                    <a:pt x="79" y="46"/>
                  </a:cubicBezTo>
                  <a:cubicBezTo>
                    <a:pt x="79" y="31"/>
                    <a:pt x="64" y="16"/>
                    <a:pt x="49"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42" name="Google Shape;558;p18"/>
            <p:cNvSpPr/>
            <p:nvPr/>
          </p:nvSpPr>
          <p:spPr>
            <a:xfrm>
              <a:off x="6162525" y="3541950"/>
              <a:ext cx="1875" cy="1500"/>
            </a:xfrm>
            <a:custGeom>
              <a:avLst/>
              <a:ahLst/>
              <a:rect l="l" t="t" r="r" b="b"/>
              <a:pathLst>
                <a:path w="75" h="60" extrusionOk="0">
                  <a:moveTo>
                    <a:pt x="30" y="0"/>
                  </a:moveTo>
                  <a:cubicBezTo>
                    <a:pt x="15" y="0"/>
                    <a:pt x="0" y="15"/>
                    <a:pt x="0" y="15"/>
                  </a:cubicBezTo>
                  <a:cubicBezTo>
                    <a:pt x="0" y="30"/>
                    <a:pt x="0" y="60"/>
                    <a:pt x="30" y="60"/>
                  </a:cubicBezTo>
                  <a:cubicBezTo>
                    <a:pt x="45" y="60"/>
                    <a:pt x="60" y="45"/>
                    <a:pt x="60" y="45"/>
                  </a:cubicBezTo>
                  <a:cubicBezTo>
                    <a:pt x="75" y="30"/>
                    <a:pt x="60" y="0"/>
                    <a:pt x="30"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4">
  <p:cSld name="CUSTOM_5">
    <p:spTree>
      <p:nvGrpSpPr>
        <p:cNvPr id="114" name="Shape 559"/>
        <p:cNvGrpSpPr/>
        <p:nvPr/>
      </p:nvGrpSpPr>
      <p:grpSpPr>
        <a:xfrm>
          <a:off x="0" y="0"/>
          <a:ext cx="0" cy="0"/>
          <a:chOff x="0" y="0"/>
          <a:chExt cx="0" cy="0"/>
        </a:xfrm>
      </p:grpSpPr>
      <p:sp>
        <p:nvSpPr>
          <p:cNvPr id="1049276" name="Google Shape;560;p19"/>
          <p:cNvSpPr/>
          <p:nvPr/>
        </p:nvSpPr>
        <p:spPr>
          <a:xfrm rot="-6923940">
            <a:off x="5170783" y="664295"/>
            <a:ext cx="7476293" cy="12632914"/>
          </a:xfrm>
          <a:custGeom>
            <a:avLst/>
            <a:ahLst/>
            <a:rect l="l" t="t" r="r" b="b"/>
            <a:pathLst>
              <a:path w="43742" h="47312" extrusionOk="0">
                <a:moveTo>
                  <a:pt x="35213" y="0"/>
                </a:moveTo>
                <a:cubicBezTo>
                  <a:pt x="32403" y="0"/>
                  <a:pt x="28089" y="1090"/>
                  <a:pt x="22095" y="3185"/>
                </a:cubicBezTo>
                <a:cubicBezTo>
                  <a:pt x="22095" y="3185"/>
                  <a:pt x="6535" y="9404"/>
                  <a:pt x="6535" y="14403"/>
                </a:cubicBezTo>
                <a:cubicBezTo>
                  <a:pt x="6535" y="15474"/>
                  <a:pt x="7281" y="15848"/>
                  <a:pt x="8419" y="15848"/>
                </a:cubicBezTo>
                <a:cubicBezTo>
                  <a:pt x="11067" y="15848"/>
                  <a:pt x="15842" y="13825"/>
                  <a:pt x="18326" y="13825"/>
                </a:cubicBezTo>
                <a:cubicBezTo>
                  <a:pt x="19770" y="13825"/>
                  <a:pt x="20440" y="14509"/>
                  <a:pt x="19466" y="16672"/>
                </a:cubicBezTo>
                <a:cubicBezTo>
                  <a:pt x="16066" y="24174"/>
                  <a:pt x="0" y="25546"/>
                  <a:pt x="0" y="32365"/>
                </a:cubicBezTo>
                <a:cubicBezTo>
                  <a:pt x="0" y="39159"/>
                  <a:pt x="12141" y="35734"/>
                  <a:pt x="9089" y="40922"/>
                </a:cubicBezTo>
                <a:cubicBezTo>
                  <a:pt x="7065" y="44326"/>
                  <a:pt x="13635" y="47312"/>
                  <a:pt x="20892" y="47312"/>
                </a:cubicBezTo>
                <a:cubicBezTo>
                  <a:pt x="24697" y="47312"/>
                  <a:pt x="28690" y="46491"/>
                  <a:pt x="31734" y="44481"/>
                </a:cubicBezTo>
                <a:cubicBezTo>
                  <a:pt x="40582" y="38634"/>
                  <a:pt x="43742" y="35841"/>
                  <a:pt x="43325" y="31493"/>
                </a:cubicBezTo>
                <a:cubicBezTo>
                  <a:pt x="42901" y="27176"/>
                  <a:pt x="32132" y="28099"/>
                  <a:pt x="35317" y="23492"/>
                </a:cubicBezTo>
                <a:cubicBezTo>
                  <a:pt x="38528" y="18884"/>
                  <a:pt x="43350" y="13405"/>
                  <a:pt x="41530" y="10403"/>
                </a:cubicBezTo>
                <a:cubicBezTo>
                  <a:pt x="41052" y="9618"/>
                  <a:pt x="40234" y="9359"/>
                  <a:pt x="39295" y="9359"/>
                </a:cubicBezTo>
                <a:cubicBezTo>
                  <a:pt x="37463" y="9359"/>
                  <a:pt x="35166" y="10347"/>
                  <a:pt x="34021" y="10347"/>
                </a:cubicBezTo>
                <a:cubicBezTo>
                  <a:pt x="33528" y="10347"/>
                  <a:pt x="33249" y="10164"/>
                  <a:pt x="33314" y="9638"/>
                </a:cubicBezTo>
                <a:cubicBezTo>
                  <a:pt x="33630" y="7268"/>
                  <a:pt x="40165" y="5005"/>
                  <a:pt x="39109" y="1978"/>
                </a:cubicBezTo>
                <a:cubicBezTo>
                  <a:pt x="38650" y="647"/>
                  <a:pt x="37378" y="0"/>
                  <a:pt x="35213" y="0"/>
                </a:cubicBezTo>
                <a:close/>
              </a:path>
            </a:pathLst>
          </a:custGeom>
          <a:solidFill>
            <a:srgbClr val="AADBEE">
              <a:alpha val="5446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77" name="Google Shape;561;p19"/>
          <p:cNvSpPr txBox="1">
            <a:spLocks noGrp="1"/>
          </p:cNvSpPr>
          <p:nvPr>
            <p:ph type="title"/>
          </p:nvPr>
        </p:nvSpPr>
        <p:spPr>
          <a:xfrm>
            <a:off x="720000" y="540000"/>
            <a:ext cx="7704000" cy="477600"/>
          </a:xfrm>
          <a:prstGeom prst="rect"/>
        </p:spPr>
        <p:txBody>
          <a:bodyPr anchor="t" anchorCtr="0" bIns="91425" lIns="91425" rIns="91425" spcFirstLastPara="1" tIns="91425" wrap="square">
            <a:noAutofit/>
          </a:bodyPr>
          <a:lstStyle>
            <a:lvl1pPr lvl="0" rtl="0">
              <a:spcBef>
                <a:spcPts val="0"/>
              </a:spcBef>
              <a:spcAft>
                <a:spcPts val="0"/>
              </a:spcAft>
              <a:buSzPts val="2800"/>
              <a:buNone/>
            </a:lvl1pPr>
            <a:lvl2pPr lvl="1" rtl="0">
              <a:spcBef>
                <a:spcPts val="0"/>
              </a:spcBef>
              <a:spcAft>
                <a:spcPts val="0"/>
              </a:spcAft>
              <a:buSzPts val="2800"/>
              <a:buNone/>
              <a:defRPr>
                <a:latin typeface="Roboto"/>
                <a:ea typeface="Roboto"/>
                <a:cs typeface="Roboto"/>
                <a:sym typeface="Roboto"/>
              </a:defRPr>
            </a:lvl2pPr>
            <a:lvl3pPr lvl="2" rtl="0">
              <a:spcBef>
                <a:spcPts val="0"/>
              </a:spcBef>
              <a:spcAft>
                <a:spcPts val="0"/>
              </a:spcAft>
              <a:buSzPts val="2800"/>
              <a:buNone/>
              <a:defRPr>
                <a:latin typeface="Roboto"/>
                <a:ea typeface="Roboto"/>
                <a:cs typeface="Roboto"/>
                <a:sym typeface="Roboto"/>
              </a:defRPr>
            </a:lvl3pPr>
            <a:lvl4pPr lvl="3" rtl="0">
              <a:spcBef>
                <a:spcPts val="0"/>
              </a:spcBef>
              <a:spcAft>
                <a:spcPts val="0"/>
              </a:spcAft>
              <a:buSzPts val="2800"/>
              <a:buNone/>
              <a:defRPr>
                <a:latin typeface="Roboto"/>
                <a:ea typeface="Roboto"/>
                <a:cs typeface="Roboto"/>
                <a:sym typeface="Roboto"/>
              </a:defRPr>
            </a:lvl4pPr>
            <a:lvl5pPr lvl="4" rtl="0">
              <a:spcBef>
                <a:spcPts val="0"/>
              </a:spcBef>
              <a:spcAft>
                <a:spcPts val="0"/>
              </a:spcAft>
              <a:buSzPts val="2800"/>
              <a:buNone/>
              <a:defRPr>
                <a:latin typeface="Roboto"/>
                <a:ea typeface="Roboto"/>
                <a:cs typeface="Roboto"/>
                <a:sym typeface="Roboto"/>
              </a:defRPr>
            </a:lvl5pPr>
            <a:lvl6pPr lvl="5" rtl="0">
              <a:spcBef>
                <a:spcPts val="0"/>
              </a:spcBef>
              <a:spcAft>
                <a:spcPts val="0"/>
              </a:spcAft>
              <a:buSzPts val="2800"/>
              <a:buNone/>
              <a:defRPr>
                <a:latin typeface="Roboto"/>
                <a:ea typeface="Roboto"/>
                <a:cs typeface="Roboto"/>
                <a:sym typeface="Roboto"/>
              </a:defRPr>
            </a:lvl6pPr>
            <a:lvl7pPr lvl="6" rtl="0">
              <a:spcBef>
                <a:spcPts val="0"/>
              </a:spcBef>
              <a:spcAft>
                <a:spcPts val="0"/>
              </a:spcAft>
              <a:buSzPts val="2800"/>
              <a:buNone/>
              <a:defRPr>
                <a:latin typeface="Roboto"/>
                <a:ea typeface="Roboto"/>
                <a:cs typeface="Roboto"/>
                <a:sym typeface="Roboto"/>
              </a:defRPr>
            </a:lvl7pPr>
            <a:lvl8pPr lvl="7" rtl="0">
              <a:spcBef>
                <a:spcPts val="0"/>
              </a:spcBef>
              <a:spcAft>
                <a:spcPts val="0"/>
              </a:spcAft>
              <a:buSzPts val="2800"/>
              <a:buNone/>
              <a:defRPr>
                <a:latin typeface="Roboto"/>
                <a:ea typeface="Roboto"/>
                <a:cs typeface="Roboto"/>
                <a:sym typeface="Roboto"/>
              </a:defRPr>
            </a:lvl8pPr>
            <a:lvl9pPr lvl="8" rtl="0">
              <a:spcBef>
                <a:spcPts val="0"/>
              </a:spcBef>
              <a:spcAft>
                <a:spcPts val="0"/>
              </a:spcAft>
              <a:buSzPts val="2800"/>
              <a:buNone/>
              <a:defRPr>
                <a:latin typeface="Roboto"/>
                <a:ea typeface="Roboto"/>
                <a:cs typeface="Roboto"/>
                <a:sym typeface="Roboto"/>
              </a:defRPr>
            </a:lvl9pPr>
          </a:lstStyle>
          <a:p/>
        </p:txBody>
      </p:sp>
      <p:sp>
        <p:nvSpPr>
          <p:cNvPr id="1049278" name="Google Shape;562;p19"/>
          <p:cNvSpPr/>
          <p:nvPr/>
        </p:nvSpPr>
        <p:spPr>
          <a:xfrm rot="6312034">
            <a:off x="-1329483" y="3901418"/>
            <a:ext cx="2820265" cy="2443162"/>
          </a:xfrm>
          <a:custGeom>
            <a:avLst/>
            <a:ahLst/>
            <a:rect l="l" t="t" r="r" b="b"/>
            <a:pathLst>
              <a:path w="664" h="575" extrusionOk="0">
                <a:moveTo>
                  <a:pt x="346" y="1"/>
                </a:moveTo>
                <a:cubicBezTo>
                  <a:pt x="302" y="1"/>
                  <a:pt x="257" y="12"/>
                  <a:pt x="215" y="36"/>
                </a:cubicBezTo>
                <a:cubicBezTo>
                  <a:pt x="57" y="93"/>
                  <a:pt x="0" y="276"/>
                  <a:pt x="82" y="409"/>
                </a:cubicBezTo>
                <a:cubicBezTo>
                  <a:pt x="134" y="517"/>
                  <a:pt x="238" y="575"/>
                  <a:pt x="340" y="575"/>
                </a:cubicBezTo>
                <a:cubicBezTo>
                  <a:pt x="387" y="575"/>
                  <a:pt x="434" y="562"/>
                  <a:pt x="474" y="536"/>
                </a:cubicBezTo>
                <a:cubicBezTo>
                  <a:pt x="607" y="460"/>
                  <a:pt x="664" y="276"/>
                  <a:pt x="582" y="144"/>
                </a:cubicBezTo>
                <a:cubicBezTo>
                  <a:pt x="530" y="53"/>
                  <a:pt x="440" y="1"/>
                  <a:pt x="346" y="1"/>
                </a:cubicBezTo>
                <a:close/>
              </a:path>
            </a:pathLst>
          </a:custGeom>
          <a:solidFill>
            <a:srgbClr val="F5AD9A">
              <a:alpha val="3393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nvGrpSpPr>
          <p:cNvPr id="115" name="Google Shape;563;p19"/>
          <p:cNvGrpSpPr/>
          <p:nvPr/>
        </p:nvGrpSpPr>
        <p:grpSpPr>
          <a:xfrm>
            <a:off x="261043" y="3154344"/>
            <a:ext cx="8622178" cy="1794688"/>
            <a:chOff x="916725" y="1747432"/>
            <a:chExt cx="699625" cy="145625"/>
          </a:xfrm>
        </p:grpSpPr>
        <p:sp>
          <p:nvSpPr>
            <p:cNvPr id="1049279" name="Google Shape;564;p19"/>
            <p:cNvSpPr/>
            <p:nvPr/>
          </p:nvSpPr>
          <p:spPr>
            <a:xfrm>
              <a:off x="929762" y="1747432"/>
              <a:ext cx="5800" cy="6275"/>
            </a:xfrm>
            <a:custGeom>
              <a:avLst/>
              <a:ahLst/>
              <a:rect l="l" t="t" r="r" b="b"/>
              <a:pathLst>
                <a:path w="232" h="251" extrusionOk="0">
                  <a:moveTo>
                    <a:pt x="124" y="1"/>
                  </a:moveTo>
                  <a:cubicBezTo>
                    <a:pt x="45" y="1"/>
                    <a:pt x="1" y="64"/>
                    <a:pt x="1" y="128"/>
                  </a:cubicBezTo>
                  <a:cubicBezTo>
                    <a:pt x="1" y="188"/>
                    <a:pt x="45" y="251"/>
                    <a:pt x="124" y="251"/>
                  </a:cubicBezTo>
                  <a:cubicBezTo>
                    <a:pt x="187" y="251"/>
                    <a:pt x="232" y="188"/>
                    <a:pt x="232" y="128"/>
                  </a:cubicBezTo>
                  <a:cubicBezTo>
                    <a:pt x="232" y="64"/>
                    <a:pt x="187" y="1"/>
                    <a:pt x="124" y="1"/>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80" name="Google Shape;565;p19"/>
            <p:cNvSpPr/>
            <p:nvPr/>
          </p:nvSpPr>
          <p:spPr>
            <a:xfrm>
              <a:off x="916725" y="1787725"/>
              <a:ext cx="5900" cy="6175"/>
            </a:xfrm>
            <a:custGeom>
              <a:avLst/>
              <a:ahLst/>
              <a:rect l="l" t="t" r="r" b="b"/>
              <a:pathLst>
                <a:path w="236" h="247" extrusionOk="0">
                  <a:moveTo>
                    <a:pt x="109" y="0"/>
                  </a:moveTo>
                  <a:cubicBezTo>
                    <a:pt x="49" y="0"/>
                    <a:pt x="0" y="60"/>
                    <a:pt x="0" y="123"/>
                  </a:cubicBezTo>
                  <a:cubicBezTo>
                    <a:pt x="0" y="187"/>
                    <a:pt x="49" y="246"/>
                    <a:pt x="109" y="246"/>
                  </a:cubicBezTo>
                  <a:cubicBezTo>
                    <a:pt x="187" y="246"/>
                    <a:pt x="236" y="187"/>
                    <a:pt x="236" y="123"/>
                  </a:cubicBezTo>
                  <a:cubicBezTo>
                    <a:pt x="236" y="60"/>
                    <a:pt x="187" y="0"/>
                    <a:pt x="109" y="0"/>
                  </a:cubicBezTo>
                  <a:close/>
                </a:path>
              </a:pathLst>
            </a:custGeom>
            <a:solidFill>
              <a:srgbClr val="02ACD1"/>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81" name="Google Shape;566;p19"/>
            <p:cNvSpPr/>
            <p:nvPr/>
          </p:nvSpPr>
          <p:spPr>
            <a:xfrm>
              <a:off x="1536103" y="1865802"/>
              <a:ext cx="5800" cy="6200"/>
            </a:xfrm>
            <a:custGeom>
              <a:avLst/>
              <a:ahLst/>
              <a:rect l="l" t="t" r="r" b="b"/>
              <a:pathLst>
                <a:path w="232" h="248" extrusionOk="0">
                  <a:moveTo>
                    <a:pt x="123" y="1"/>
                  </a:moveTo>
                  <a:cubicBezTo>
                    <a:pt x="45" y="1"/>
                    <a:pt x="0" y="61"/>
                    <a:pt x="0" y="124"/>
                  </a:cubicBezTo>
                  <a:cubicBezTo>
                    <a:pt x="0" y="187"/>
                    <a:pt x="45" y="247"/>
                    <a:pt x="123" y="247"/>
                  </a:cubicBezTo>
                  <a:cubicBezTo>
                    <a:pt x="187" y="247"/>
                    <a:pt x="232" y="187"/>
                    <a:pt x="232" y="124"/>
                  </a:cubicBezTo>
                  <a:cubicBezTo>
                    <a:pt x="232" y="61"/>
                    <a:pt x="187" y="1"/>
                    <a:pt x="123"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82" name="Google Shape;567;p19"/>
            <p:cNvSpPr/>
            <p:nvPr/>
          </p:nvSpPr>
          <p:spPr>
            <a:xfrm>
              <a:off x="1425456" y="1882957"/>
              <a:ext cx="10450" cy="10100"/>
            </a:xfrm>
            <a:custGeom>
              <a:avLst/>
              <a:ahLst/>
              <a:rect l="l" t="t" r="r" b="b"/>
              <a:pathLst>
                <a:path w="418" h="404" extrusionOk="0">
                  <a:moveTo>
                    <a:pt x="216" y="0"/>
                  </a:moveTo>
                  <a:cubicBezTo>
                    <a:pt x="93" y="0"/>
                    <a:pt x="0" y="94"/>
                    <a:pt x="0" y="202"/>
                  </a:cubicBezTo>
                  <a:cubicBezTo>
                    <a:pt x="0" y="325"/>
                    <a:pt x="93" y="403"/>
                    <a:pt x="216" y="403"/>
                  </a:cubicBezTo>
                  <a:cubicBezTo>
                    <a:pt x="325" y="403"/>
                    <a:pt x="418" y="325"/>
                    <a:pt x="418" y="202"/>
                  </a:cubicBezTo>
                  <a:cubicBezTo>
                    <a:pt x="418" y="94"/>
                    <a:pt x="325" y="0"/>
                    <a:pt x="216"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83" name="Google Shape;568;p19"/>
            <p:cNvSpPr/>
            <p:nvPr/>
          </p:nvSpPr>
          <p:spPr>
            <a:xfrm>
              <a:off x="1610075" y="1787725"/>
              <a:ext cx="6275" cy="6175"/>
            </a:xfrm>
            <a:custGeom>
              <a:avLst/>
              <a:ahLst/>
              <a:rect l="l" t="t" r="r" b="b"/>
              <a:pathLst>
                <a:path w="251" h="247" extrusionOk="0">
                  <a:moveTo>
                    <a:pt x="127" y="0"/>
                  </a:moveTo>
                  <a:cubicBezTo>
                    <a:pt x="64" y="0"/>
                    <a:pt x="0" y="60"/>
                    <a:pt x="0" y="123"/>
                  </a:cubicBezTo>
                  <a:cubicBezTo>
                    <a:pt x="0" y="187"/>
                    <a:pt x="64" y="246"/>
                    <a:pt x="127" y="246"/>
                  </a:cubicBezTo>
                  <a:cubicBezTo>
                    <a:pt x="187" y="246"/>
                    <a:pt x="250" y="187"/>
                    <a:pt x="250" y="123"/>
                  </a:cubicBezTo>
                  <a:cubicBezTo>
                    <a:pt x="250" y="60"/>
                    <a:pt x="187" y="0"/>
                    <a:pt x="127" y="0"/>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grpSp>
        <p:nvGrpSpPr>
          <p:cNvPr id="116" name="Google Shape;569;p19"/>
          <p:cNvGrpSpPr/>
          <p:nvPr/>
        </p:nvGrpSpPr>
        <p:grpSpPr>
          <a:xfrm>
            <a:off x="464074" y="4195749"/>
            <a:ext cx="511840" cy="585068"/>
            <a:chOff x="6144600" y="3520075"/>
            <a:chExt cx="29600" cy="33825"/>
          </a:xfrm>
        </p:grpSpPr>
        <p:sp>
          <p:nvSpPr>
            <p:cNvPr id="1049284" name="Google Shape;570;p19"/>
            <p:cNvSpPr/>
            <p:nvPr/>
          </p:nvSpPr>
          <p:spPr>
            <a:xfrm>
              <a:off x="6155050" y="3520075"/>
              <a:ext cx="5475" cy="4350"/>
            </a:xfrm>
            <a:custGeom>
              <a:avLst/>
              <a:ahLst/>
              <a:rect l="l" t="t" r="r" b="b"/>
              <a:pathLst>
                <a:path w="219" h="174" extrusionOk="0">
                  <a:moveTo>
                    <a:pt x="128" y="0"/>
                  </a:moveTo>
                  <a:cubicBezTo>
                    <a:pt x="123" y="0"/>
                    <a:pt x="118" y="1"/>
                    <a:pt x="113" y="2"/>
                  </a:cubicBezTo>
                  <a:cubicBezTo>
                    <a:pt x="79" y="2"/>
                    <a:pt x="49" y="21"/>
                    <a:pt x="49" y="36"/>
                  </a:cubicBezTo>
                  <a:cubicBezTo>
                    <a:pt x="1" y="95"/>
                    <a:pt x="49" y="174"/>
                    <a:pt x="128" y="174"/>
                  </a:cubicBezTo>
                  <a:cubicBezTo>
                    <a:pt x="143" y="174"/>
                    <a:pt x="173" y="159"/>
                    <a:pt x="187" y="129"/>
                  </a:cubicBezTo>
                  <a:cubicBezTo>
                    <a:pt x="218" y="71"/>
                    <a:pt x="180" y="0"/>
                    <a:pt x="128"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85" name="Google Shape;571;p19"/>
            <p:cNvSpPr/>
            <p:nvPr/>
          </p:nvSpPr>
          <p:spPr>
            <a:xfrm>
              <a:off x="6152350" y="3549675"/>
              <a:ext cx="4700" cy="4225"/>
            </a:xfrm>
            <a:custGeom>
              <a:avLst/>
              <a:ahLst/>
              <a:rect l="l" t="t" r="r" b="b"/>
              <a:pathLst>
                <a:path w="188" h="169" extrusionOk="0">
                  <a:moveTo>
                    <a:pt x="64" y="1"/>
                  </a:moveTo>
                  <a:cubicBezTo>
                    <a:pt x="1" y="31"/>
                    <a:pt x="1" y="109"/>
                    <a:pt x="49" y="158"/>
                  </a:cubicBezTo>
                  <a:cubicBezTo>
                    <a:pt x="64" y="165"/>
                    <a:pt x="79" y="169"/>
                    <a:pt x="93" y="169"/>
                  </a:cubicBezTo>
                  <a:cubicBezTo>
                    <a:pt x="106" y="169"/>
                    <a:pt x="118" y="165"/>
                    <a:pt x="128" y="158"/>
                  </a:cubicBezTo>
                  <a:cubicBezTo>
                    <a:pt x="187" y="124"/>
                    <a:pt x="187" y="49"/>
                    <a:pt x="142" y="16"/>
                  </a:cubicBezTo>
                  <a:cubicBezTo>
                    <a:pt x="109" y="1"/>
                    <a:pt x="94" y="1"/>
                    <a:pt x="64"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86" name="Google Shape;572;p19"/>
            <p:cNvSpPr/>
            <p:nvPr/>
          </p:nvSpPr>
          <p:spPr>
            <a:xfrm>
              <a:off x="6144975" y="3526050"/>
              <a:ext cx="5450" cy="5350"/>
            </a:xfrm>
            <a:custGeom>
              <a:avLst/>
              <a:ahLst/>
              <a:rect l="l" t="t" r="r" b="b"/>
              <a:pathLst>
                <a:path w="218" h="214" extrusionOk="0">
                  <a:moveTo>
                    <a:pt x="116" y="1"/>
                  </a:moveTo>
                  <a:cubicBezTo>
                    <a:pt x="86" y="1"/>
                    <a:pt x="55" y="14"/>
                    <a:pt x="31" y="43"/>
                  </a:cubicBezTo>
                  <a:cubicBezTo>
                    <a:pt x="16" y="62"/>
                    <a:pt x="1" y="92"/>
                    <a:pt x="1" y="121"/>
                  </a:cubicBezTo>
                  <a:cubicBezTo>
                    <a:pt x="10" y="179"/>
                    <a:pt x="55" y="214"/>
                    <a:pt x="102" y="214"/>
                  </a:cubicBezTo>
                  <a:cubicBezTo>
                    <a:pt x="132" y="214"/>
                    <a:pt x="163" y="200"/>
                    <a:pt x="187" y="170"/>
                  </a:cubicBezTo>
                  <a:cubicBezTo>
                    <a:pt x="202" y="155"/>
                    <a:pt x="217" y="121"/>
                    <a:pt x="217" y="92"/>
                  </a:cubicBezTo>
                  <a:cubicBezTo>
                    <a:pt x="208" y="34"/>
                    <a:pt x="164" y="1"/>
                    <a:pt x="116"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87" name="Google Shape;573;p19"/>
            <p:cNvSpPr/>
            <p:nvPr/>
          </p:nvSpPr>
          <p:spPr>
            <a:xfrm>
              <a:off x="6168025" y="3545825"/>
              <a:ext cx="5625" cy="5050"/>
            </a:xfrm>
            <a:custGeom>
              <a:avLst/>
              <a:ahLst/>
              <a:rect l="l" t="t" r="r" b="b"/>
              <a:pathLst>
                <a:path w="225" h="202" extrusionOk="0">
                  <a:moveTo>
                    <a:pt x="115" y="0"/>
                  </a:moveTo>
                  <a:cubicBezTo>
                    <a:pt x="97" y="0"/>
                    <a:pt x="78" y="5"/>
                    <a:pt x="60" y="17"/>
                  </a:cubicBezTo>
                  <a:cubicBezTo>
                    <a:pt x="27" y="32"/>
                    <a:pt x="12" y="62"/>
                    <a:pt x="12" y="77"/>
                  </a:cubicBezTo>
                  <a:cubicBezTo>
                    <a:pt x="0" y="148"/>
                    <a:pt x="52" y="202"/>
                    <a:pt x="112" y="202"/>
                  </a:cubicBezTo>
                  <a:cubicBezTo>
                    <a:pt x="130" y="202"/>
                    <a:pt x="150" y="196"/>
                    <a:pt x="168" y="185"/>
                  </a:cubicBezTo>
                  <a:cubicBezTo>
                    <a:pt x="183" y="170"/>
                    <a:pt x="213" y="155"/>
                    <a:pt x="213" y="125"/>
                  </a:cubicBezTo>
                  <a:cubicBezTo>
                    <a:pt x="225" y="54"/>
                    <a:pt x="173" y="0"/>
                    <a:pt x="115"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88" name="Google Shape;574;p19"/>
            <p:cNvSpPr/>
            <p:nvPr/>
          </p:nvSpPr>
          <p:spPr>
            <a:xfrm>
              <a:off x="6171000" y="3528325"/>
              <a:ext cx="3200" cy="2725"/>
            </a:xfrm>
            <a:custGeom>
              <a:avLst/>
              <a:ahLst/>
              <a:rect l="l" t="t" r="r" b="b"/>
              <a:pathLst>
                <a:path w="128" h="109" extrusionOk="0">
                  <a:moveTo>
                    <a:pt x="79" y="1"/>
                  </a:moveTo>
                  <a:cubicBezTo>
                    <a:pt x="35" y="1"/>
                    <a:pt x="1" y="30"/>
                    <a:pt x="16" y="79"/>
                  </a:cubicBezTo>
                  <a:cubicBezTo>
                    <a:pt x="35" y="94"/>
                    <a:pt x="49" y="109"/>
                    <a:pt x="64" y="109"/>
                  </a:cubicBezTo>
                  <a:cubicBezTo>
                    <a:pt x="109" y="109"/>
                    <a:pt x="128" y="64"/>
                    <a:pt x="128" y="30"/>
                  </a:cubicBezTo>
                  <a:cubicBezTo>
                    <a:pt x="109" y="15"/>
                    <a:pt x="94" y="1"/>
                    <a:pt x="79"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89" name="Google Shape;575;p19"/>
            <p:cNvSpPr/>
            <p:nvPr/>
          </p:nvSpPr>
          <p:spPr>
            <a:xfrm>
              <a:off x="6144600" y="3536050"/>
              <a:ext cx="2750" cy="2700"/>
            </a:xfrm>
            <a:custGeom>
              <a:avLst/>
              <a:ahLst/>
              <a:rect l="l" t="t" r="r" b="b"/>
              <a:pathLst>
                <a:path w="110" h="108" extrusionOk="0">
                  <a:moveTo>
                    <a:pt x="55" y="1"/>
                  </a:moveTo>
                  <a:cubicBezTo>
                    <a:pt x="28" y="1"/>
                    <a:pt x="1" y="18"/>
                    <a:pt x="1" y="50"/>
                  </a:cubicBezTo>
                  <a:cubicBezTo>
                    <a:pt x="1" y="65"/>
                    <a:pt x="1" y="80"/>
                    <a:pt x="16" y="80"/>
                  </a:cubicBezTo>
                  <a:cubicBezTo>
                    <a:pt x="28" y="99"/>
                    <a:pt x="44" y="107"/>
                    <a:pt x="61" y="107"/>
                  </a:cubicBezTo>
                  <a:cubicBezTo>
                    <a:pt x="86" y="107"/>
                    <a:pt x="109" y="86"/>
                    <a:pt x="109" y="50"/>
                  </a:cubicBezTo>
                  <a:cubicBezTo>
                    <a:pt x="109" y="50"/>
                    <a:pt x="109" y="35"/>
                    <a:pt x="94" y="16"/>
                  </a:cubicBezTo>
                  <a:cubicBezTo>
                    <a:pt x="84" y="6"/>
                    <a:pt x="69" y="1"/>
                    <a:pt x="55"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90" name="Google Shape;576;p19"/>
            <p:cNvSpPr/>
            <p:nvPr/>
          </p:nvSpPr>
          <p:spPr>
            <a:xfrm>
              <a:off x="6147700" y="3526375"/>
              <a:ext cx="25675" cy="21375"/>
            </a:xfrm>
            <a:custGeom>
              <a:avLst/>
              <a:ahLst/>
              <a:rect l="l" t="t" r="r" b="b"/>
              <a:pathLst>
                <a:path w="1027" h="855" extrusionOk="0">
                  <a:moveTo>
                    <a:pt x="530" y="0"/>
                  </a:moveTo>
                  <a:cubicBezTo>
                    <a:pt x="358" y="0"/>
                    <a:pt x="202" y="93"/>
                    <a:pt x="127" y="250"/>
                  </a:cubicBezTo>
                  <a:cubicBezTo>
                    <a:pt x="0" y="530"/>
                    <a:pt x="187" y="840"/>
                    <a:pt x="500" y="855"/>
                  </a:cubicBezTo>
                  <a:cubicBezTo>
                    <a:pt x="668" y="855"/>
                    <a:pt x="825" y="761"/>
                    <a:pt x="903" y="608"/>
                  </a:cubicBezTo>
                  <a:cubicBezTo>
                    <a:pt x="1026" y="329"/>
                    <a:pt x="840" y="15"/>
                    <a:pt x="530"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91" name="Google Shape;577;p19"/>
            <p:cNvSpPr/>
            <p:nvPr/>
          </p:nvSpPr>
          <p:spPr>
            <a:xfrm>
              <a:off x="6166350" y="3534100"/>
              <a:ext cx="3575" cy="3200"/>
            </a:xfrm>
            <a:custGeom>
              <a:avLst/>
              <a:ahLst/>
              <a:rect l="l" t="t" r="r" b="b"/>
              <a:pathLst>
                <a:path w="143" h="128" extrusionOk="0">
                  <a:moveTo>
                    <a:pt x="79" y="1"/>
                  </a:moveTo>
                  <a:cubicBezTo>
                    <a:pt x="73" y="1"/>
                    <a:pt x="70" y="1"/>
                    <a:pt x="67" y="2"/>
                  </a:cubicBezTo>
                  <a:lnTo>
                    <a:pt x="67" y="2"/>
                  </a:lnTo>
                  <a:cubicBezTo>
                    <a:pt x="71" y="1"/>
                    <a:pt x="75" y="1"/>
                    <a:pt x="79" y="1"/>
                  </a:cubicBezTo>
                  <a:close/>
                  <a:moveTo>
                    <a:pt x="79" y="1"/>
                  </a:moveTo>
                  <a:cubicBezTo>
                    <a:pt x="109" y="1"/>
                    <a:pt x="127" y="34"/>
                    <a:pt x="109" y="64"/>
                  </a:cubicBezTo>
                  <a:lnTo>
                    <a:pt x="79" y="64"/>
                  </a:lnTo>
                  <a:cubicBezTo>
                    <a:pt x="49" y="64"/>
                    <a:pt x="34" y="34"/>
                    <a:pt x="49" y="20"/>
                  </a:cubicBezTo>
                  <a:cubicBezTo>
                    <a:pt x="58" y="8"/>
                    <a:pt x="62" y="3"/>
                    <a:pt x="67" y="2"/>
                  </a:cubicBezTo>
                  <a:lnTo>
                    <a:pt x="67" y="2"/>
                  </a:lnTo>
                  <a:cubicBezTo>
                    <a:pt x="41" y="6"/>
                    <a:pt x="15" y="24"/>
                    <a:pt x="15" y="49"/>
                  </a:cubicBezTo>
                  <a:cubicBezTo>
                    <a:pt x="0" y="79"/>
                    <a:pt x="15" y="113"/>
                    <a:pt x="64" y="128"/>
                  </a:cubicBezTo>
                  <a:lnTo>
                    <a:pt x="79" y="128"/>
                  </a:lnTo>
                  <a:cubicBezTo>
                    <a:pt x="109" y="128"/>
                    <a:pt x="127" y="113"/>
                    <a:pt x="142" y="79"/>
                  </a:cubicBezTo>
                  <a:cubicBezTo>
                    <a:pt x="142" y="49"/>
                    <a:pt x="127" y="1"/>
                    <a:pt x="9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92" name="Google Shape;578;p19"/>
            <p:cNvSpPr/>
            <p:nvPr/>
          </p:nvSpPr>
          <p:spPr>
            <a:xfrm>
              <a:off x="6167175" y="3534100"/>
              <a:ext cx="2375" cy="1625"/>
            </a:xfrm>
            <a:custGeom>
              <a:avLst/>
              <a:ahLst/>
              <a:rect l="l" t="t" r="r" b="b"/>
              <a:pathLst>
                <a:path w="95" h="65" extrusionOk="0">
                  <a:moveTo>
                    <a:pt x="46" y="1"/>
                  </a:moveTo>
                  <a:cubicBezTo>
                    <a:pt x="31" y="1"/>
                    <a:pt x="31" y="1"/>
                    <a:pt x="16" y="20"/>
                  </a:cubicBezTo>
                  <a:cubicBezTo>
                    <a:pt x="1" y="34"/>
                    <a:pt x="16" y="64"/>
                    <a:pt x="46" y="64"/>
                  </a:cubicBezTo>
                  <a:lnTo>
                    <a:pt x="76" y="64"/>
                  </a:lnTo>
                  <a:cubicBezTo>
                    <a:pt x="94" y="34"/>
                    <a:pt x="76" y="1"/>
                    <a:pt x="46"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93" name="Google Shape;579;p19"/>
            <p:cNvSpPr/>
            <p:nvPr/>
          </p:nvSpPr>
          <p:spPr>
            <a:xfrm>
              <a:off x="6165975" y="3531400"/>
              <a:ext cx="2350" cy="2000"/>
            </a:xfrm>
            <a:custGeom>
              <a:avLst/>
              <a:ahLst/>
              <a:rect l="l" t="t" r="r" b="b"/>
              <a:pathLst>
                <a:path w="94" h="80" extrusionOk="0">
                  <a:moveTo>
                    <a:pt x="30" y="1"/>
                  </a:moveTo>
                  <a:cubicBezTo>
                    <a:pt x="0" y="1"/>
                    <a:pt x="0" y="49"/>
                    <a:pt x="15" y="64"/>
                  </a:cubicBezTo>
                  <a:cubicBezTo>
                    <a:pt x="30" y="79"/>
                    <a:pt x="30" y="79"/>
                    <a:pt x="49" y="79"/>
                  </a:cubicBezTo>
                  <a:cubicBezTo>
                    <a:pt x="79" y="64"/>
                    <a:pt x="94" y="34"/>
                    <a:pt x="6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94" name="Google Shape;580;p19"/>
            <p:cNvSpPr/>
            <p:nvPr/>
          </p:nvSpPr>
          <p:spPr>
            <a:xfrm>
              <a:off x="6161300" y="3534100"/>
              <a:ext cx="5075" cy="4325"/>
            </a:xfrm>
            <a:custGeom>
              <a:avLst/>
              <a:ahLst/>
              <a:rect l="l" t="t" r="r" b="b"/>
              <a:pathLst>
                <a:path w="203" h="173" extrusionOk="0">
                  <a:moveTo>
                    <a:pt x="109" y="1"/>
                  </a:moveTo>
                  <a:cubicBezTo>
                    <a:pt x="64" y="1"/>
                    <a:pt x="31" y="34"/>
                    <a:pt x="16" y="64"/>
                  </a:cubicBezTo>
                  <a:cubicBezTo>
                    <a:pt x="1" y="113"/>
                    <a:pt x="31" y="158"/>
                    <a:pt x="79" y="173"/>
                  </a:cubicBezTo>
                  <a:lnTo>
                    <a:pt x="94" y="173"/>
                  </a:lnTo>
                  <a:cubicBezTo>
                    <a:pt x="143" y="173"/>
                    <a:pt x="173" y="143"/>
                    <a:pt x="187" y="113"/>
                  </a:cubicBezTo>
                  <a:cubicBezTo>
                    <a:pt x="202" y="64"/>
                    <a:pt x="173" y="20"/>
                    <a:pt x="12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95" name="Google Shape;581;p19"/>
            <p:cNvSpPr/>
            <p:nvPr/>
          </p:nvSpPr>
          <p:spPr>
            <a:xfrm>
              <a:off x="6155350" y="3528325"/>
              <a:ext cx="6725" cy="5425"/>
            </a:xfrm>
            <a:custGeom>
              <a:avLst/>
              <a:ahLst/>
              <a:rect l="l" t="t" r="r" b="b"/>
              <a:pathLst>
                <a:path w="269" h="217" extrusionOk="0">
                  <a:moveTo>
                    <a:pt x="8" y="79"/>
                  </a:moveTo>
                  <a:lnTo>
                    <a:pt x="8" y="79"/>
                  </a:lnTo>
                  <a:cubicBezTo>
                    <a:pt x="2" y="88"/>
                    <a:pt x="1" y="98"/>
                    <a:pt x="4" y="107"/>
                  </a:cubicBezTo>
                  <a:lnTo>
                    <a:pt x="4" y="107"/>
                  </a:lnTo>
                  <a:cubicBezTo>
                    <a:pt x="3" y="97"/>
                    <a:pt x="4" y="88"/>
                    <a:pt x="8" y="79"/>
                  </a:cubicBezTo>
                  <a:close/>
                  <a:moveTo>
                    <a:pt x="116" y="1"/>
                  </a:moveTo>
                  <a:cubicBezTo>
                    <a:pt x="52" y="1"/>
                    <a:pt x="8" y="30"/>
                    <a:pt x="8" y="79"/>
                  </a:cubicBezTo>
                  <a:cubicBezTo>
                    <a:pt x="8" y="45"/>
                    <a:pt x="37" y="30"/>
                    <a:pt x="67" y="30"/>
                  </a:cubicBezTo>
                  <a:lnTo>
                    <a:pt x="82" y="30"/>
                  </a:lnTo>
                  <a:cubicBezTo>
                    <a:pt x="116" y="45"/>
                    <a:pt x="146" y="79"/>
                    <a:pt x="131" y="109"/>
                  </a:cubicBezTo>
                  <a:cubicBezTo>
                    <a:pt x="131" y="139"/>
                    <a:pt x="101" y="157"/>
                    <a:pt x="67" y="157"/>
                  </a:cubicBezTo>
                  <a:lnTo>
                    <a:pt x="52" y="139"/>
                  </a:lnTo>
                  <a:cubicBezTo>
                    <a:pt x="32" y="139"/>
                    <a:pt x="10" y="125"/>
                    <a:pt x="4" y="107"/>
                  </a:cubicBezTo>
                  <a:lnTo>
                    <a:pt x="4" y="107"/>
                  </a:lnTo>
                  <a:cubicBezTo>
                    <a:pt x="8" y="147"/>
                    <a:pt x="50" y="193"/>
                    <a:pt x="101" y="217"/>
                  </a:cubicBezTo>
                  <a:lnTo>
                    <a:pt x="146" y="217"/>
                  </a:lnTo>
                  <a:cubicBezTo>
                    <a:pt x="194" y="217"/>
                    <a:pt x="254" y="187"/>
                    <a:pt x="254" y="139"/>
                  </a:cubicBezTo>
                  <a:cubicBezTo>
                    <a:pt x="269" y="79"/>
                    <a:pt x="224" y="15"/>
                    <a:pt x="161"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96" name="Google Shape;582;p19"/>
            <p:cNvSpPr/>
            <p:nvPr/>
          </p:nvSpPr>
          <p:spPr>
            <a:xfrm>
              <a:off x="6155050" y="3529075"/>
              <a:ext cx="3950" cy="3200"/>
            </a:xfrm>
            <a:custGeom>
              <a:avLst/>
              <a:ahLst/>
              <a:rect l="l" t="t" r="r" b="b"/>
              <a:pathLst>
                <a:path w="158" h="128" extrusionOk="0">
                  <a:moveTo>
                    <a:pt x="79" y="0"/>
                  </a:moveTo>
                  <a:cubicBezTo>
                    <a:pt x="49" y="0"/>
                    <a:pt x="20" y="15"/>
                    <a:pt x="20" y="49"/>
                  </a:cubicBezTo>
                  <a:cubicBezTo>
                    <a:pt x="1" y="79"/>
                    <a:pt x="34" y="109"/>
                    <a:pt x="64" y="109"/>
                  </a:cubicBezTo>
                  <a:lnTo>
                    <a:pt x="79" y="127"/>
                  </a:lnTo>
                  <a:cubicBezTo>
                    <a:pt x="113" y="127"/>
                    <a:pt x="143" y="109"/>
                    <a:pt x="143" y="79"/>
                  </a:cubicBezTo>
                  <a:cubicBezTo>
                    <a:pt x="158" y="49"/>
                    <a:pt x="128" y="15"/>
                    <a:pt x="94"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97" name="Google Shape;583;p19"/>
            <p:cNvSpPr/>
            <p:nvPr/>
          </p:nvSpPr>
          <p:spPr>
            <a:xfrm>
              <a:off x="6165225" y="3539975"/>
              <a:ext cx="3475" cy="2750"/>
            </a:xfrm>
            <a:custGeom>
              <a:avLst/>
              <a:ahLst/>
              <a:rect l="l" t="t" r="r" b="b"/>
              <a:pathLst>
                <a:path w="139" h="110" extrusionOk="0">
                  <a:moveTo>
                    <a:pt x="79" y="1"/>
                  </a:moveTo>
                  <a:cubicBezTo>
                    <a:pt x="45" y="1"/>
                    <a:pt x="16" y="16"/>
                    <a:pt x="16" y="46"/>
                  </a:cubicBezTo>
                  <a:cubicBezTo>
                    <a:pt x="1" y="64"/>
                    <a:pt x="30" y="94"/>
                    <a:pt x="60" y="109"/>
                  </a:cubicBezTo>
                  <a:lnTo>
                    <a:pt x="79" y="109"/>
                  </a:lnTo>
                  <a:cubicBezTo>
                    <a:pt x="109" y="109"/>
                    <a:pt x="124" y="94"/>
                    <a:pt x="139" y="64"/>
                  </a:cubicBezTo>
                  <a:cubicBezTo>
                    <a:pt x="139" y="46"/>
                    <a:pt x="124" y="16"/>
                    <a:pt x="9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98" name="Google Shape;584;p19"/>
            <p:cNvSpPr/>
            <p:nvPr/>
          </p:nvSpPr>
          <p:spPr>
            <a:xfrm>
              <a:off x="6152350" y="3539975"/>
              <a:ext cx="2000" cy="1625"/>
            </a:xfrm>
            <a:custGeom>
              <a:avLst/>
              <a:ahLst/>
              <a:rect l="l" t="t" r="r" b="b"/>
              <a:pathLst>
                <a:path w="80" h="65" extrusionOk="0">
                  <a:moveTo>
                    <a:pt x="34" y="1"/>
                  </a:moveTo>
                  <a:cubicBezTo>
                    <a:pt x="16" y="1"/>
                    <a:pt x="1" y="16"/>
                    <a:pt x="1" y="31"/>
                  </a:cubicBezTo>
                  <a:cubicBezTo>
                    <a:pt x="1" y="46"/>
                    <a:pt x="16" y="64"/>
                    <a:pt x="34" y="64"/>
                  </a:cubicBezTo>
                  <a:lnTo>
                    <a:pt x="49" y="64"/>
                  </a:lnTo>
                  <a:cubicBezTo>
                    <a:pt x="64" y="64"/>
                    <a:pt x="64" y="64"/>
                    <a:pt x="79" y="46"/>
                  </a:cubicBezTo>
                  <a:cubicBezTo>
                    <a:pt x="79" y="31"/>
                    <a:pt x="64" y="16"/>
                    <a:pt x="49"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99" name="Google Shape;585;p19"/>
            <p:cNvSpPr/>
            <p:nvPr/>
          </p:nvSpPr>
          <p:spPr>
            <a:xfrm>
              <a:off x="6162525" y="3541950"/>
              <a:ext cx="1875" cy="1500"/>
            </a:xfrm>
            <a:custGeom>
              <a:avLst/>
              <a:ahLst/>
              <a:rect l="l" t="t" r="r" b="b"/>
              <a:pathLst>
                <a:path w="75" h="60" extrusionOk="0">
                  <a:moveTo>
                    <a:pt x="30" y="0"/>
                  </a:moveTo>
                  <a:cubicBezTo>
                    <a:pt x="15" y="0"/>
                    <a:pt x="0" y="15"/>
                    <a:pt x="0" y="15"/>
                  </a:cubicBezTo>
                  <a:cubicBezTo>
                    <a:pt x="0" y="30"/>
                    <a:pt x="0" y="60"/>
                    <a:pt x="30" y="60"/>
                  </a:cubicBezTo>
                  <a:cubicBezTo>
                    <a:pt x="45" y="60"/>
                    <a:pt x="60" y="45"/>
                    <a:pt x="60" y="45"/>
                  </a:cubicBezTo>
                  <a:cubicBezTo>
                    <a:pt x="75" y="30"/>
                    <a:pt x="60" y="0"/>
                    <a:pt x="30"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grpSp>
        <p:nvGrpSpPr>
          <p:cNvPr id="117" name="Google Shape;586;p19"/>
          <p:cNvGrpSpPr/>
          <p:nvPr/>
        </p:nvGrpSpPr>
        <p:grpSpPr>
          <a:xfrm>
            <a:off x="123514" y="2742803"/>
            <a:ext cx="8772508" cy="2251174"/>
            <a:chOff x="904527" y="1714820"/>
            <a:chExt cx="711823" cy="182666"/>
          </a:xfrm>
        </p:grpSpPr>
        <p:sp>
          <p:nvSpPr>
            <p:cNvPr id="1049300" name="Google Shape;587;p19"/>
            <p:cNvSpPr/>
            <p:nvPr/>
          </p:nvSpPr>
          <p:spPr>
            <a:xfrm>
              <a:off x="924724" y="1743976"/>
              <a:ext cx="14025" cy="14400"/>
            </a:xfrm>
            <a:custGeom>
              <a:avLst/>
              <a:ahLst/>
              <a:rect l="l" t="t" r="r" b="b"/>
              <a:pathLst>
                <a:path w="561" h="576" extrusionOk="0">
                  <a:moveTo>
                    <a:pt x="281" y="1"/>
                  </a:moveTo>
                  <a:cubicBezTo>
                    <a:pt x="124" y="1"/>
                    <a:pt x="1" y="124"/>
                    <a:pt x="1" y="296"/>
                  </a:cubicBezTo>
                  <a:cubicBezTo>
                    <a:pt x="1" y="452"/>
                    <a:pt x="124" y="576"/>
                    <a:pt x="281" y="576"/>
                  </a:cubicBezTo>
                  <a:cubicBezTo>
                    <a:pt x="434" y="576"/>
                    <a:pt x="560" y="452"/>
                    <a:pt x="560" y="296"/>
                  </a:cubicBezTo>
                  <a:cubicBezTo>
                    <a:pt x="560" y="124"/>
                    <a:pt x="434" y="1"/>
                    <a:pt x="281"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01" name="Google Shape;588;p19"/>
            <p:cNvSpPr/>
            <p:nvPr/>
          </p:nvSpPr>
          <p:spPr>
            <a:xfrm>
              <a:off x="1603491" y="1764976"/>
              <a:ext cx="6275" cy="5800"/>
            </a:xfrm>
            <a:custGeom>
              <a:avLst/>
              <a:ahLst/>
              <a:rect l="l" t="t" r="r" b="b"/>
              <a:pathLst>
                <a:path w="251" h="232" extrusionOk="0">
                  <a:moveTo>
                    <a:pt x="128" y="0"/>
                  </a:moveTo>
                  <a:cubicBezTo>
                    <a:pt x="64" y="0"/>
                    <a:pt x="1" y="45"/>
                    <a:pt x="1" y="109"/>
                  </a:cubicBezTo>
                  <a:cubicBezTo>
                    <a:pt x="1" y="187"/>
                    <a:pt x="64" y="232"/>
                    <a:pt x="128" y="232"/>
                  </a:cubicBezTo>
                  <a:cubicBezTo>
                    <a:pt x="187" y="232"/>
                    <a:pt x="251" y="187"/>
                    <a:pt x="251" y="109"/>
                  </a:cubicBezTo>
                  <a:cubicBezTo>
                    <a:pt x="251" y="45"/>
                    <a:pt x="187" y="0"/>
                    <a:pt x="128"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02" name="Google Shape;589;p19"/>
            <p:cNvSpPr/>
            <p:nvPr/>
          </p:nvSpPr>
          <p:spPr>
            <a:xfrm>
              <a:off x="904527" y="1714820"/>
              <a:ext cx="10100" cy="10100"/>
            </a:xfrm>
            <a:custGeom>
              <a:avLst/>
              <a:ahLst/>
              <a:rect l="l" t="t" r="r" b="b"/>
              <a:pathLst>
                <a:path w="404" h="404" extrusionOk="0">
                  <a:moveTo>
                    <a:pt x="202" y="0"/>
                  </a:moveTo>
                  <a:cubicBezTo>
                    <a:pt x="94" y="0"/>
                    <a:pt x="1" y="94"/>
                    <a:pt x="1" y="202"/>
                  </a:cubicBezTo>
                  <a:cubicBezTo>
                    <a:pt x="1" y="325"/>
                    <a:pt x="94" y="403"/>
                    <a:pt x="202" y="403"/>
                  </a:cubicBezTo>
                  <a:cubicBezTo>
                    <a:pt x="311" y="403"/>
                    <a:pt x="404" y="325"/>
                    <a:pt x="404" y="202"/>
                  </a:cubicBezTo>
                  <a:cubicBezTo>
                    <a:pt x="404" y="94"/>
                    <a:pt x="311" y="0"/>
                    <a:pt x="202"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03" name="Google Shape;590;p19"/>
            <p:cNvSpPr/>
            <p:nvPr/>
          </p:nvSpPr>
          <p:spPr>
            <a:xfrm>
              <a:off x="916725" y="1787725"/>
              <a:ext cx="5900" cy="6175"/>
            </a:xfrm>
            <a:custGeom>
              <a:avLst/>
              <a:ahLst/>
              <a:rect l="l" t="t" r="r" b="b"/>
              <a:pathLst>
                <a:path w="236" h="247" extrusionOk="0">
                  <a:moveTo>
                    <a:pt x="109" y="0"/>
                  </a:moveTo>
                  <a:cubicBezTo>
                    <a:pt x="49" y="0"/>
                    <a:pt x="0" y="60"/>
                    <a:pt x="0" y="123"/>
                  </a:cubicBezTo>
                  <a:cubicBezTo>
                    <a:pt x="0" y="187"/>
                    <a:pt x="49" y="246"/>
                    <a:pt x="109" y="246"/>
                  </a:cubicBezTo>
                  <a:cubicBezTo>
                    <a:pt x="187" y="246"/>
                    <a:pt x="236" y="187"/>
                    <a:pt x="236" y="123"/>
                  </a:cubicBezTo>
                  <a:cubicBezTo>
                    <a:pt x="236" y="60"/>
                    <a:pt x="187" y="0"/>
                    <a:pt x="109" y="0"/>
                  </a:cubicBezTo>
                  <a:close/>
                </a:path>
              </a:pathLst>
            </a:custGeom>
            <a:solidFill>
              <a:srgbClr val="02ACD1"/>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04" name="Google Shape;591;p19"/>
            <p:cNvSpPr/>
            <p:nvPr/>
          </p:nvSpPr>
          <p:spPr>
            <a:xfrm>
              <a:off x="1024177" y="1889473"/>
              <a:ext cx="5800" cy="6200"/>
            </a:xfrm>
            <a:custGeom>
              <a:avLst/>
              <a:ahLst/>
              <a:rect l="l" t="t" r="r" b="b"/>
              <a:pathLst>
                <a:path w="232" h="248" extrusionOk="0">
                  <a:moveTo>
                    <a:pt x="123" y="1"/>
                  </a:moveTo>
                  <a:cubicBezTo>
                    <a:pt x="45" y="1"/>
                    <a:pt x="0" y="61"/>
                    <a:pt x="0" y="124"/>
                  </a:cubicBezTo>
                  <a:cubicBezTo>
                    <a:pt x="0" y="187"/>
                    <a:pt x="45" y="247"/>
                    <a:pt x="123" y="247"/>
                  </a:cubicBezTo>
                  <a:cubicBezTo>
                    <a:pt x="187" y="247"/>
                    <a:pt x="232" y="187"/>
                    <a:pt x="232" y="124"/>
                  </a:cubicBezTo>
                  <a:cubicBezTo>
                    <a:pt x="232" y="61"/>
                    <a:pt x="187" y="1"/>
                    <a:pt x="123"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05" name="Google Shape;592;p19"/>
            <p:cNvSpPr/>
            <p:nvPr/>
          </p:nvSpPr>
          <p:spPr>
            <a:xfrm>
              <a:off x="1595351" y="1859991"/>
              <a:ext cx="5799" cy="5802"/>
            </a:xfrm>
            <a:custGeom>
              <a:avLst/>
              <a:ahLst/>
              <a:rect l="l" t="t" r="r" b="b"/>
              <a:pathLst>
                <a:path w="232" h="248" extrusionOk="0">
                  <a:moveTo>
                    <a:pt x="123" y="1"/>
                  </a:moveTo>
                  <a:cubicBezTo>
                    <a:pt x="45" y="1"/>
                    <a:pt x="0" y="61"/>
                    <a:pt x="0" y="124"/>
                  </a:cubicBezTo>
                  <a:cubicBezTo>
                    <a:pt x="0" y="188"/>
                    <a:pt x="45" y="247"/>
                    <a:pt x="123" y="247"/>
                  </a:cubicBezTo>
                  <a:cubicBezTo>
                    <a:pt x="187" y="247"/>
                    <a:pt x="232" y="188"/>
                    <a:pt x="232" y="124"/>
                  </a:cubicBezTo>
                  <a:cubicBezTo>
                    <a:pt x="232" y="61"/>
                    <a:pt x="187" y="1"/>
                    <a:pt x="123"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06" name="Google Shape;593;p19"/>
            <p:cNvSpPr/>
            <p:nvPr/>
          </p:nvSpPr>
          <p:spPr>
            <a:xfrm>
              <a:off x="1479076" y="1887661"/>
              <a:ext cx="9350" cy="9825"/>
            </a:xfrm>
            <a:custGeom>
              <a:avLst/>
              <a:ahLst/>
              <a:rect l="l" t="t" r="r" b="b"/>
              <a:pathLst>
                <a:path w="374" h="393" extrusionOk="0">
                  <a:moveTo>
                    <a:pt x="187" y="1"/>
                  </a:moveTo>
                  <a:cubicBezTo>
                    <a:pt x="79" y="1"/>
                    <a:pt x="0" y="94"/>
                    <a:pt x="0" y="206"/>
                  </a:cubicBezTo>
                  <a:cubicBezTo>
                    <a:pt x="0" y="299"/>
                    <a:pt x="79" y="392"/>
                    <a:pt x="187" y="392"/>
                  </a:cubicBezTo>
                  <a:cubicBezTo>
                    <a:pt x="295" y="392"/>
                    <a:pt x="374" y="299"/>
                    <a:pt x="374" y="206"/>
                  </a:cubicBezTo>
                  <a:cubicBezTo>
                    <a:pt x="374" y="94"/>
                    <a:pt x="295" y="1"/>
                    <a:pt x="187"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07" name="Google Shape;594;p19"/>
            <p:cNvSpPr/>
            <p:nvPr/>
          </p:nvSpPr>
          <p:spPr>
            <a:xfrm>
              <a:off x="1610075" y="1787725"/>
              <a:ext cx="6275" cy="6175"/>
            </a:xfrm>
            <a:custGeom>
              <a:avLst/>
              <a:ahLst/>
              <a:rect l="l" t="t" r="r" b="b"/>
              <a:pathLst>
                <a:path w="251" h="247" extrusionOk="0">
                  <a:moveTo>
                    <a:pt x="127" y="0"/>
                  </a:moveTo>
                  <a:cubicBezTo>
                    <a:pt x="64" y="0"/>
                    <a:pt x="0" y="60"/>
                    <a:pt x="0" y="123"/>
                  </a:cubicBezTo>
                  <a:cubicBezTo>
                    <a:pt x="0" y="187"/>
                    <a:pt x="64" y="246"/>
                    <a:pt x="127" y="246"/>
                  </a:cubicBezTo>
                  <a:cubicBezTo>
                    <a:pt x="187" y="246"/>
                    <a:pt x="250" y="187"/>
                    <a:pt x="250" y="123"/>
                  </a:cubicBezTo>
                  <a:cubicBezTo>
                    <a:pt x="250" y="60"/>
                    <a:pt x="187" y="0"/>
                    <a:pt x="127" y="0"/>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only 5">
  <p:cSld name="CUSTOM_11">
    <p:spTree>
      <p:nvGrpSpPr>
        <p:cNvPr id="94" name="Shape 595"/>
        <p:cNvGrpSpPr/>
        <p:nvPr/>
      </p:nvGrpSpPr>
      <p:grpSpPr>
        <a:xfrm>
          <a:off x="0" y="0"/>
          <a:ext cx="0" cy="0"/>
          <a:chOff x="0" y="0"/>
          <a:chExt cx="0" cy="0"/>
        </a:xfrm>
      </p:grpSpPr>
      <p:sp>
        <p:nvSpPr>
          <p:cNvPr id="1049043" name="Google Shape;596;p20"/>
          <p:cNvSpPr txBox="1">
            <a:spLocks noGrp="1"/>
          </p:cNvSpPr>
          <p:nvPr>
            <p:ph type="title"/>
          </p:nvPr>
        </p:nvSpPr>
        <p:spPr>
          <a:xfrm>
            <a:off x="720000" y="540000"/>
            <a:ext cx="7704000" cy="477600"/>
          </a:xfrm>
          <a:prstGeom prst="rect"/>
        </p:spPr>
        <p:txBody>
          <a:bodyPr anchor="t" anchorCtr="0" bIns="91425" lIns="91425" rIns="91425" spcFirstLastPara="1" tIns="91425" wrap="square">
            <a:noAutofit/>
          </a:bodyPr>
          <a:lstStyle>
            <a:lvl1pPr lvl="0" rtl="0">
              <a:spcBef>
                <a:spcPts val="0"/>
              </a:spcBef>
              <a:spcAft>
                <a:spcPts val="0"/>
              </a:spcAft>
              <a:buSzPts val="2800"/>
              <a:buNone/>
            </a:lvl1pPr>
            <a:lvl2pPr lvl="1" rtl="0">
              <a:spcBef>
                <a:spcPts val="0"/>
              </a:spcBef>
              <a:spcAft>
                <a:spcPts val="0"/>
              </a:spcAft>
              <a:buSzPts val="2800"/>
              <a:buNone/>
              <a:defRPr>
                <a:latin typeface="Roboto"/>
                <a:ea typeface="Roboto"/>
                <a:cs typeface="Roboto"/>
                <a:sym typeface="Roboto"/>
              </a:defRPr>
            </a:lvl2pPr>
            <a:lvl3pPr lvl="2" rtl="0">
              <a:spcBef>
                <a:spcPts val="0"/>
              </a:spcBef>
              <a:spcAft>
                <a:spcPts val="0"/>
              </a:spcAft>
              <a:buSzPts val="2800"/>
              <a:buNone/>
              <a:defRPr>
                <a:latin typeface="Roboto"/>
                <a:ea typeface="Roboto"/>
                <a:cs typeface="Roboto"/>
                <a:sym typeface="Roboto"/>
              </a:defRPr>
            </a:lvl3pPr>
            <a:lvl4pPr lvl="3" rtl="0">
              <a:spcBef>
                <a:spcPts val="0"/>
              </a:spcBef>
              <a:spcAft>
                <a:spcPts val="0"/>
              </a:spcAft>
              <a:buSzPts val="2800"/>
              <a:buNone/>
              <a:defRPr>
                <a:latin typeface="Roboto"/>
                <a:ea typeface="Roboto"/>
                <a:cs typeface="Roboto"/>
                <a:sym typeface="Roboto"/>
              </a:defRPr>
            </a:lvl4pPr>
            <a:lvl5pPr lvl="4" rtl="0">
              <a:spcBef>
                <a:spcPts val="0"/>
              </a:spcBef>
              <a:spcAft>
                <a:spcPts val="0"/>
              </a:spcAft>
              <a:buSzPts val="2800"/>
              <a:buNone/>
              <a:defRPr>
                <a:latin typeface="Roboto"/>
                <a:ea typeface="Roboto"/>
                <a:cs typeface="Roboto"/>
                <a:sym typeface="Roboto"/>
              </a:defRPr>
            </a:lvl5pPr>
            <a:lvl6pPr lvl="5" rtl="0">
              <a:spcBef>
                <a:spcPts val="0"/>
              </a:spcBef>
              <a:spcAft>
                <a:spcPts val="0"/>
              </a:spcAft>
              <a:buSzPts val="2800"/>
              <a:buNone/>
              <a:defRPr>
                <a:latin typeface="Roboto"/>
                <a:ea typeface="Roboto"/>
                <a:cs typeface="Roboto"/>
                <a:sym typeface="Roboto"/>
              </a:defRPr>
            </a:lvl6pPr>
            <a:lvl7pPr lvl="6" rtl="0">
              <a:spcBef>
                <a:spcPts val="0"/>
              </a:spcBef>
              <a:spcAft>
                <a:spcPts val="0"/>
              </a:spcAft>
              <a:buSzPts val="2800"/>
              <a:buNone/>
              <a:defRPr>
                <a:latin typeface="Roboto"/>
                <a:ea typeface="Roboto"/>
                <a:cs typeface="Roboto"/>
                <a:sym typeface="Roboto"/>
              </a:defRPr>
            </a:lvl7pPr>
            <a:lvl8pPr lvl="7" rtl="0">
              <a:spcBef>
                <a:spcPts val="0"/>
              </a:spcBef>
              <a:spcAft>
                <a:spcPts val="0"/>
              </a:spcAft>
              <a:buSzPts val="2800"/>
              <a:buNone/>
              <a:defRPr>
                <a:latin typeface="Roboto"/>
                <a:ea typeface="Roboto"/>
                <a:cs typeface="Roboto"/>
                <a:sym typeface="Roboto"/>
              </a:defRPr>
            </a:lvl8pPr>
            <a:lvl9pPr lvl="8" rtl="0">
              <a:spcBef>
                <a:spcPts val="0"/>
              </a:spcBef>
              <a:spcAft>
                <a:spcPts val="0"/>
              </a:spcAft>
              <a:buSzPts val="2800"/>
              <a:buNone/>
              <a:defRPr>
                <a:latin typeface="Roboto"/>
                <a:ea typeface="Roboto"/>
                <a:cs typeface="Roboto"/>
                <a:sym typeface="Roboto"/>
              </a:defRPr>
            </a:lvl9pPr>
          </a:lstStyle>
          <a:p/>
        </p:txBody>
      </p:sp>
      <p:sp>
        <p:nvSpPr>
          <p:cNvPr id="1049044" name="Google Shape;597;p20"/>
          <p:cNvSpPr/>
          <p:nvPr/>
        </p:nvSpPr>
        <p:spPr>
          <a:xfrm>
            <a:off x="-3600425" y="4247042"/>
            <a:ext cx="4964946" cy="3237923"/>
          </a:xfrm>
          <a:custGeom>
            <a:avLst/>
            <a:ahLst/>
            <a:rect l="l" t="t" r="r" b="b"/>
            <a:pathLst>
              <a:path w="7650" h="4989" extrusionOk="0">
                <a:moveTo>
                  <a:pt x="5888" y="1"/>
                </a:moveTo>
                <a:cubicBezTo>
                  <a:pt x="5262" y="1"/>
                  <a:pt x="4587" y="369"/>
                  <a:pt x="4011" y="417"/>
                </a:cubicBezTo>
                <a:cubicBezTo>
                  <a:pt x="3960" y="420"/>
                  <a:pt x="3907" y="422"/>
                  <a:pt x="3853" y="422"/>
                </a:cubicBezTo>
                <a:cubicBezTo>
                  <a:pt x="3575" y="422"/>
                  <a:pt x="3266" y="387"/>
                  <a:pt x="2964" y="387"/>
                </a:cubicBezTo>
                <a:cubicBezTo>
                  <a:pt x="2490" y="387"/>
                  <a:pt x="2033" y="473"/>
                  <a:pt x="1743" y="914"/>
                </a:cubicBezTo>
                <a:cubicBezTo>
                  <a:pt x="1135" y="1846"/>
                  <a:pt x="0" y="1783"/>
                  <a:pt x="0" y="2622"/>
                </a:cubicBezTo>
                <a:cubicBezTo>
                  <a:pt x="0" y="3354"/>
                  <a:pt x="933" y="3570"/>
                  <a:pt x="933" y="4988"/>
                </a:cubicBezTo>
                <a:lnTo>
                  <a:pt x="6392" y="4988"/>
                </a:lnTo>
                <a:cubicBezTo>
                  <a:pt x="7198" y="4988"/>
                  <a:pt x="7590" y="4723"/>
                  <a:pt x="7619" y="4272"/>
                </a:cubicBezTo>
                <a:cubicBezTo>
                  <a:pt x="7649" y="3899"/>
                  <a:pt x="7384" y="3589"/>
                  <a:pt x="6937" y="3510"/>
                </a:cubicBezTo>
                <a:cubicBezTo>
                  <a:pt x="6672" y="3462"/>
                  <a:pt x="6299" y="3339"/>
                  <a:pt x="6220" y="3059"/>
                </a:cubicBezTo>
                <a:cubicBezTo>
                  <a:pt x="6112" y="2671"/>
                  <a:pt x="6530" y="2406"/>
                  <a:pt x="6687" y="2126"/>
                </a:cubicBezTo>
                <a:cubicBezTo>
                  <a:pt x="7075" y="1458"/>
                  <a:pt x="7104" y="462"/>
                  <a:pt x="6470" y="138"/>
                </a:cubicBezTo>
                <a:cubicBezTo>
                  <a:pt x="6284" y="39"/>
                  <a:pt x="6088" y="1"/>
                  <a:pt x="5888" y="1"/>
                </a:cubicBezTo>
                <a:close/>
              </a:path>
            </a:pathLst>
          </a:custGeom>
          <a:solidFill>
            <a:srgbClr val="AADBEE">
              <a:alpha val="5446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45" name="Google Shape;598;p20"/>
          <p:cNvSpPr/>
          <p:nvPr/>
        </p:nvSpPr>
        <p:spPr>
          <a:xfrm rot="6312024">
            <a:off x="8337317" y="-603164"/>
            <a:ext cx="2096013" cy="1815729"/>
          </a:xfrm>
          <a:custGeom>
            <a:avLst/>
            <a:ahLst/>
            <a:rect l="l" t="t" r="r" b="b"/>
            <a:pathLst>
              <a:path w="664" h="575" extrusionOk="0">
                <a:moveTo>
                  <a:pt x="346" y="1"/>
                </a:moveTo>
                <a:cubicBezTo>
                  <a:pt x="302" y="1"/>
                  <a:pt x="257" y="12"/>
                  <a:pt x="215" y="36"/>
                </a:cubicBezTo>
                <a:cubicBezTo>
                  <a:pt x="57" y="93"/>
                  <a:pt x="0" y="276"/>
                  <a:pt x="82" y="409"/>
                </a:cubicBezTo>
                <a:cubicBezTo>
                  <a:pt x="134" y="517"/>
                  <a:pt x="238" y="575"/>
                  <a:pt x="340" y="575"/>
                </a:cubicBezTo>
                <a:cubicBezTo>
                  <a:pt x="387" y="575"/>
                  <a:pt x="434" y="562"/>
                  <a:pt x="474" y="536"/>
                </a:cubicBezTo>
                <a:cubicBezTo>
                  <a:pt x="607" y="460"/>
                  <a:pt x="664" y="276"/>
                  <a:pt x="582" y="144"/>
                </a:cubicBezTo>
                <a:cubicBezTo>
                  <a:pt x="530" y="53"/>
                  <a:pt x="440" y="1"/>
                  <a:pt x="346" y="1"/>
                </a:cubicBezTo>
                <a:close/>
              </a:path>
            </a:pathLst>
          </a:custGeom>
          <a:solidFill>
            <a:srgbClr val="F5AD9A">
              <a:alpha val="3393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nvGrpSpPr>
          <p:cNvPr id="95" name="Google Shape;599;p20"/>
          <p:cNvGrpSpPr/>
          <p:nvPr/>
        </p:nvGrpSpPr>
        <p:grpSpPr>
          <a:xfrm>
            <a:off x="123514" y="2742803"/>
            <a:ext cx="8772508" cy="2251174"/>
            <a:chOff x="904527" y="1714820"/>
            <a:chExt cx="711823" cy="182666"/>
          </a:xfrm>
        </p:grpSpPr>
        <p:sp>
          <p:nvSpPr>
            <p:cNvPr id="1049046" name="Google Shape;600;p20"/>
            <p:cNvSpPr/>
            <p:nvPr/>
          </p:nvSpPr>
          <p:spPr>
            <a:xfrm>
              <a:off x="924724" y="1743976"/>
              <a:ext cx="14025" cy="14400"/>
            </a:xfrm>
            <a:custGeom>
              <a:avLst/>
              <a:ahLst/>
              <a:rect l="l" t="t" r="r" b="b"/>
              <a:pathLst>
                <a:path w="561" h="576" extrusionOk="0">
                  <a:moveTo>
                    <a:pt x="281" y="1"/>
                  </a:moveTo>
                  <a:cubicBezTo>
                    <a:pt x="124" y="1"/>
                    <a:pt x="1" y="124"/>
                    <a:pt x="1" y="296"/>
                  </a:cubicBezTo>
                  <a:cubicBezTo>
                    <a:pt x="1" y="452"/>
                    <a:pt x="124" y="576"/>
                    <a:pt x="281" y="576"/>
                  </a:cubicBezTo>
                  <a:cubicBezTo>
                    <a:pt x="434" y="576"/>
                    <a:pt x="560" y="452"/>
                    <a:pt x="560" y="296"/>
                  </a:cubicBezTo>
                  <a:cubicBezTo>
                    <a:pt x="560" y="124"/>
                    <a:pt x="434" y="1"/>
                    <a:pt x="281"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47" name="Google Shape;601;p20"/>
            <p:cNvSpPr/>
            <p:nvPr/>
          </p:nvSpPr>
          <p:spPr>
            <a:xfrm>
              <a:off x="944407" y="1870567"/>
              <a:ext cx="9350" cy="9389"/>
            </a:xfrm>
            <a:custGeom>
              <a:avLst/>
              <a:ahLst/>
              <a:rect l="l" t="t" r="r" b="b"/>
              <a:pathLst>
                <a:path w="247" h="248" extrusionOk="0">
                  <a:moveTo>
                    <a:pt x="124" y="1"/>
                  </a:moveTo>
                  <a:cubicBezTo>
                    <a:pt x="60" y="1"/>
                    <a:pt x="0" y="61"/>
                    <a:pt x="0" y="124"/>
                  </a:cubicBezTo>
                  <a:cubicBezTo>
                    <a:pt x="0" y="187"/>
                    <a:pt x="60" y="247"/>
                    <a:pt x="124" y="247"/>
                  </a:cubicBezTo>
                  <a:cubicBezTo>
                    <a:pt x="187" y="247"/>
                    <a:pt x="247" y="187"/>
                    <a:pt x="247" y="124"/>
                  </a:cubicBezTo>
                  <a:cubicBezTo>
                    <a:pt x="247" y="61"/>
                    <a:pt x="187" y="1"/>
                    <a:pt x="124"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48" name="Google Shape;602;p20"/>
            <p:cNvSpPr/>
            <p:nvPr/>
          </p:nvSpPr>
          <p:spPr>
            <a:xfrm>
              <a:off x="1603491" y="1764976"/>
              <a:ext cx="6275" cy="5800"/>
            </a:xfrm>
            <a:custGeom>
              <a:avLst/>
              <a:ahLst/>
              <a:rect l="l" t="t" r="r" b="b"/>
              <a:pathLst>
                <a:path w="251" h="232" extrusionOk="0">
                  <a:moveTo>
                    <a:pt x="128" y="0"/>
                  </a:moveTo>
                  <a:cubicBezTo>
                    <a:pt x="64" y="0"/>
                    <a:pt x="1" y="45"/>
                    <a:pt x="1" y="109"/>
                  </a:cubicBezTo>
                  <a:cubicBezTo>
                    <a:pt x="1" y="187"/>
                    <a:pt x="64" y="232"/>
                    <a:pt x="128" y="232"/>
                  </a:cubicBezTo>
                  <a:cubicBezTo>
                    <a:pt x="187" y="232"/>
                    <a:pt x="251" y="187"/>
                    <a:pt x="251" y="109"/>
                  </a:cubicBezTo>
                  <a:cubicBezTo>
                    <a:pt x="251" y="45"/>
                    <a:pt x="187" y="0"/>
                    <a:pt x="128"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49" name="Google Shape;603;p20"/>
            <p:cNvSpPr/>
            <p:nvPr/>
          </p:nvSpPr>
          <p:spPr>
            <a:xfrm>
              <a:off x="904527" y="1714820"/>
              <a:ext cx="10100" cy="10100"/>
            </a:xfrm>
            <a:custGeom>
              <a:avLst/>
              <a:ahLst/>
              <a:rect l="l" t="t" r="r" b="b"/>
              <a:pathLst>
                <a:path w="404" h="404" extrusionOk="0">
                  <a:moveTo>
                    <a:pt x="202" y="0"/>
                  </a:moveTo>
                  <a:cubicBezTo>
                    <a:pt x="94" y="0"/>
                    <a:pt x="1" y="94"/>
                    <a:pt x="1" y="202"/>
                  </a:cubicBezTo>
                  <a:cubicBezTo>
                    <a:pt x="1" y="325"/>
                    <a:pt x="94" y="403"/>
                    <a:pt x="202" y="403"/>
                  </a:cubicBezTo>
                  <a:cubicBezTo>
                    <a:pt x="311" y="403"/>
                    <a:pt x="404" y="325"/>
                    <a:pt x="404" y="202"/>
                  </a:cubicBezTo>
                  <a:cubicBezTo>
                    <a:pt x="404" y="94"/>
                    <a:pt x="311" y="0"/>
                    <a:pt x="202"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50" name="Google Shape;604;p20"/>
            <p:cNvSpPr/>
            <p:nvPr/>
          </p:nvSpPr>
          <p:spPr>
            <a:xfrm>
              <a:off x="916725" y="1787725"/>
              <a:ext cx="5900" cy="6175"/>
            </a:xfrm>
            <a:custGeom>
              <a:avLst/>
              <a:ahLst/>
              <a:rect l="l" t="t" r="r" b="b"/>
              <a:pathLst>
                <a:path w="236" h="247" extrusionOk="0">
                  <a:moveTo>
                    <a:pt x="109" y="0"/>
                  </a:moveTo>
                  <a:cubicBezTo>
                    <a:pt x="49" y="0"/>
                    <a:pt x="0" y="60"/>
                    <a:pt x="0" y="123"/>
                  </a:cubicBezTo>
                  <a:cubicBezTo>
                    <a:pt x="0" y="187"/>
                    <a:pt x="49" y="246"/>
                    <a:pt x="109" y="246"/>
                  </a:cubicBezTo>
                  <a:cubicBezTo>
                    <a:pt x="187" y="246"/>
                    <a:pt x="236" y="187"/>
                    <a:pt x="236" y="123"/>
                  </a:cubicBezTo>
                  <a:cubicBezTo>
                    <a:pt x="236" y="60"/>
                    <a:pt x="187" y="0"/>
                    <a:pt x="109" y="0"/>
                  </a:cubicBezTo>
                  <a:close/>
                </a:path>
              </a:pathLst>
            </a:custGeom>
            <a:solidFill>
              <a:srgbClr val="02ACD1"/>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51" name="Google Shape;605;p20"/>
            <p:cNvSpPr/>
            <p:nvPr/>
          </p:nvSpPr>
          <p:spPr>
            <a:xfrm>
              <a:off x="1024177" y="1889473"/>
              <a:ext cx="5800" cy="6200"/>
            </a:xfrm>
            <a:custGeom>
              <a:avLst/>
              <a:ahLst/>
              <a:rect l="l" t="t" r="r" b="b"/>
              <a:pathLst>
                <a:path w="232" h="248" extrusionOk="0">
                  <a:moveTo>
                    <a:pt x="123" y="1"/>
                  </a:moveTo>
                  <a:cubicBezTo>
                    <a:pt x="45" y="1"/>
                    <a:pt x="0" y="61"/>
                    <a:pt x="0" y="124"/>
                  </a:cubicBezTo>
                  <a:cubicBezTo>
                    <a:pt x="0" y="187"/>
                    <a:pt x="45" y="247"/>
                    <a:pt x="123" y="247"/>
                  </a:cubicBezTo>
                  <a:cubicBezTo>
                    <a:pt x="187" y="247"/>
                    <a:pt x="232" y="187"/>
                    <a:pt x="232" y="124"/>
                  </a:cubicBezTo>
                  <a:cubicBezTo>
                    <a:pt x="232" y="61"/>
                    <a:pt x="187" y="1"/>
                    <a:pt x="123"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52" name="Google Shape;606;p20"/>
            <p:cNvSpPr/>
            <p:nvPr/>
          </p:nvSpPr>
          <p:spPr>
            <a:xfrm>
              <a:off x="1595351" y="1859991"/>
              <a:ext cx="5799" cy="5802"/>
            </a:xfrm>
            <a:custGeom>
              <a:avLst/>
              <a:ahLst/>
              <a:rect l="l" t="t" r="r" b="b"/>
              <a:pathLst>
                <a:path w="232" h="248" extrusionOk="0">
                  <a:moveTo>
                    <a:pt x="123" y="1"/>
                  </a:moveTo>
                  <a:cubicBezTo>
                    <a:pt x="45" y="1"/>
                    <a:pt x="0" y="61"/>
                    <a:pt x="0" y="124"/>
                  </a:cubicBezTo>
                  <a:cubicBezTo>
                    <a:pt x="0" y="188"/>
                    <a:pt x="45" y="247"/>
                    <a:pt x="123" y="247"/>
                  </a:cubicBezTo>
                  <a:cubicBezTo>
                    <a:pt x="187" y="247"/>
                    <a:pt x="232" y="188"/>
                    <a:pt x="232" y="124"/>
                  </a:cubicBezTo>
                  <a:cubicBezTo>
                    <a:pt x="232" y="61"/>
                    <a:pt x="187" y="1"/>
                    <a:pt x="123"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53" name="Google Shape;607;p20"/>
            <p:cNvSpPr/>
            <p:nvPr/>
          </p:nvSpPr>
          <p:spPr>
            <a:xfrm>
              <a:off x="1479076" y="1887661"/>
              <a:ext cx="9350" cy="9825"/>
            </a:xfrm>
            <a:custGeom>
              <a:avLst/>
              <a:ahLst/>
              <a:rect l="l" t="t" r="r" b="b"/>
              <a:pathLst>
                <a:path w="374" h="393" extrusionOk="0">
                  <a:moveTo>
                    <a:pt x="187" y="1"/>
                  </a:moveTo>
                  <a:cubicBezTo>
                    <a:pt x="79" y="1"/>
                    <a:pt x="0" y="94"/>
                    <a:pt x="0" y="206"/>
                  </a:cubicBezTo>
                  <a:cubicBezTo>
                    <a:pt x="0" y="299"/>
                    <a:pt x="79" y="392"/>
                    <a:pt x="187" y="392"/>
                  </a:cubicBezTo>
                  <a:cubicBezTo>
                    <a:pt x="295" y="392"/>
                    <a:pt x="374" y="299"/>
                    <a:pt x="374" y="206"/>
                  </a:cubicBezTo>
                  <a:cubicBezTo>
                    <a:pt x="374" y="94"/>
                    <a:pt x="295" y="1"/>
                    <a:pt x="187"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54" name="Google Shape;608;p20"/>
            <p:cNvSpPr/>
            <p:nvPr/>
          </p:nvSpPr>
          <p:spPr>
            <a:xfrm>
              <a:off x="1592227" y="1746126"/>
              <a:ext cx="10450" cy="10100"/>
            </a:xfrm>
            <a:custGeom>
              <a:avLst/>
              <a:ahLst/>
              <a:rect l="l" t="t" r="r" b="b"/>
              <a:pathLst>
                <a:path w="418" h="404" extrusionOk="0">
                  <a:moveTo>
                    <a:pt x="216" y="0"/>
                  </a:moveTo>
                  <a:cubicBezTo>
                    <a:pt x="93" y="0"/>
                    <a:pt x="0" y="94"/>
                    <a:pt x="0" y="202"/>
                  </a:cubicBezTo>
                  <a:cubicBezTo>
                    <a:pt x="0" y="325"/>
                    <a:pt x="93" y="403"/>
                    <a:pt x="216" y="403"/>
                  </a:cubicBezTo>
                  <a:cubicBezTo>
                    <a:pt x="325" y="403"/>
                    <a:pt x="418" y="325"/>
                    <a:pt x="418" y="202"/>
                  </a:cubicBezTo>
                  <a:cubicBezTo>
                    <a:pt x="418" y="94"/>
                    <a:pt x="325" y="0"/>
                    <a:pt x="216"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55" name="Google Shape;609;p20"/>
            <p:cNvSpPr/>
            <p:nvPr/>
          </p:nvSpPr>
          <p:spPr>
            <a:xfrm>
              <a:off x="1610075" y="1787725"/>
              <a:ext cx="6275" cy="6175"/>
            </a:xfrm>
            <a:custGeom>
              <a:avLst/>
              <a:ahLst/>
              <a:rect l="l" t="t" r="r" b="b"/>
              <a:pathLst>
                <a:path w="251" h="247" extrusionOk="0">
                  <a:moveTo>
                    <a:pt x="127" y="0"/>
                  </a:moveTo>
                  <a:cubicBezTo>
                    <a:pt x="64" y="0"/>
                    <a:pt x="0" y="60"/>
                    <a:pt x="0" y="123"/>
                  </a:cubicBezTo>
                  <a:cubicBezTo>
                    <a:pt x="0" y="187"/>
                    <a:pt x="64" y="246"/>
                    <a:pt x="127" y="246"/>
                  </a:cubicBezTo>
                  <a:cubicBezTo>
                    <a:pt x="187" y="246"/>
                    <a:pt x="250" y="187"/>
                    <a:pt x="250" y="123"/>
                  </a:cubicBezTo>
                  <a:cubicBezTo>
                    <a:pt x="250" y="60"/>
                    <a:pt x="187" y="0"/>
                    <a:pt x="127" y="0"/>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grpSp>
        <p:nvGrpSpPr>
          <p:cNvPr id="96" name="Google Shape;610;p20"/>
          <p:cNvGrpSpPr/>
          <p:nvPr/>
        </p:nvGrpSpPr>
        <p:grpSpPr>
          <a:xfrm>
            <a:off x="208149" y="4455449"/>
            <a:ext cx="511840" cy="585068"/>
            <a:chOff x="6144600" y="3520075"/>
            <a:chExt cx="29600" cy="33825"/>
          </a:xfrm>
        </p:grpSpPr>
        <p:sp>
          <p:nvSpPr>
            <p:cNvPr id="1049056" name="Google Shape;611;p20"/>
            <p:cNvSpPr/>
            <p:nvPr/>
          </p:nvSpPr>
          <p:spPr>
            <a:xfrm>
              <a:off x="6155050" y="3520075"/>
              <a:ext cx="5475" cy="4350"/>
            </a:xfrm>
            <a:custGeom>
              <a:avLst/>
              <a:ahLst/>
              <a:rect l="l" t="t" r="r" b="b"/>
              <a:pathLst>
                <a:path w="219" h="174" extrusionOk="0">
                  <a:moveTo>
                    <a:pt x="128" y="0"/>
                  </a:moveTo>
                  <a:cubicBezTo>
                    <a:pt x="123" y="0"/>
                    <a:pt x="118" y="1"/>
                    <a:pt x="113" y="2"/>
                  </a:cubicBezTo>
                  <a:cubicBezTo>
                    <a:pt x="79" y="2"/>
                    <a:pt x="49" y="21"/>
                    <a:pt x="49" y="36"/>
                  </a:cubicBezTo>
                  <a:cubicBezTo>
                    <a:pt x="1" y="95"/>
                    <a:pt x="49" y="174"/>
                    <a:pt x="128" y="174"/>
                  </a:cubicBezTo>
                  <a:cubicBezTo>
                    <a:pt x="143" y="174"/>
                    <a:pt x="173" y="159"/>
                    <a:pt x="187" y="129"/>
                  </a:cubicBezTo>
                  <a:cubicBezTo>
                    <a:pt x="218" y="71"/>
                    <a:pt x="180" y="0"/>
                    <a:pt x="128"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57" name="Google Shape;612;p20"/>
            <p:cNvSpPr/>
            <p:nvPr/>
          </p:nvSpPr>
          <p:spPr>
            <a:xfrm>
              <a:off x="6152350" y="3549675"/>
              <a:ext cx="4700" cy="4225"/>
            </a:xfrm>
            <a:custGeom>
              <a:avLst/>
              <a:ahLst/>
              <a:rect l="l" t="t" r="r" b="b"/>
              <a:pathLst>
                <a:path w="188" h="169" extrusionOk="0">
                  <a:moveTo>
                    <a:pt x="64" y="1"/>
                  </a:moveTo>
                  <a:cubicBezTo>
                    <a:pt x="1" y="31"/>
                    <a:pt x="1" y="109"/>
                    <a:pt x="49" y="158"/>
                  </a:cubicBezTo>
                  <a:cubicBezTo>
                    <a:pt x="64" y="165"/>
                    <a:pt x="79" y="169"/>
                    <a:pt x="93" y="169"/>
                  </a:cubicBezTo>
                  <a:cubicBezTo>
                    <a:pt x="106" y="169"/>
                    <a:pt x="118" y="165"/>
                    <a:pt x="128" y="158"/>
                  </a:cubicBezTo>
                  <a:cubicBezTo>
                    <a:pt x="187" y="124"/>
                    <a:pt x="187" y="49"/>
                    <a:pt x="142" y="16"/>
                  </a:cubicBezTo>
                  <a:cubicBezTo>
                    <a:pt x="109" y="1"/>
                    <a:pt x="94" y="1"/>
                    <a:pt x="64"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58" name="Google Shape;613;p20"/>
            <p:cNvSpPr/>
            <p:nvPr/>
          </p:nvSpPr>
          <p:spPr>
            <a:xfrm>
              <a:off x="6144975" y="3526050"/>
              <a:ext cx="5450" cy="5350"/>
            </a:xfrm>
            <a:custGeom>
              <a:avLst/>
              <a:ahLst/>
              <a:rect l="l" t="t" r="r" b="b"/>
              <a:pathLst>
                <a:path w="218" h="214" extrusionOk="0">
                  <a:moveTo>
                    <a:pt x="116" y="1"/>
                  </a:moveTo>
                  <a:cubicBezTo>
                    <a:pt x="86" y="1"/>
                    <a:pt x="55" y="14"/>
                    <a:pt x="31" y="43"/>
                  </a:cubicBezTo>
                  <a:cubicBezTo>
                    <a:pt x="16" y="62"/>
                    <a:pt x="1" y="92"/>
                    <a:pt x="1" y="121"/>
                  </a:cubicBezTo>
                  <a:cubicBezTo>
                    <a:pt x="10" y="179"/>
                    <a:pt x="55" y="214"/>
                    <a:pt x="102" y="214"/>
                  </a:cubicBezTo>
                  <a:cubicBezTo>
                    <a:pt x="132" y="214"/>
                    <a:pt x="163" y="200"/>
                    <a:pt x="187" y="170"/>
                  </a:cubicBezTo>
                  <a:cubicBezTo>
                    <a:pt x="202" y="155"/>
                    <a:pt x="217" y="121"/>
                    <a:pt x="217" y="92"/>
                  </a:cubicBezTo>
                  <a:cubicBezTo>
                    <a:pt x="208" y="34"/>
                    <a:pt x="164" y="1"/>
                    <a:pt x="116"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59" name="Google Shape;614;p20"/>
            <p:cNvSpPr/>
            <p:nvPr/>
          </p:nvSpPr>
          <p:spPr>
            <a:xfrm>
              <a:off x="6168025" y="3545825"/>
              <a:ext cx="5625" cy="5050"/>
            </a:xfrm>
            <a:custGeom>
              <a:avLst/>
              <a:ahLst/>
              <a:rect l="l" t="t" r="r" b="b"/>
              <a:pathLst>
                <a:path w="225" h="202" extrusionOk="0">
                  <a:moveTo>
                    <a:pt x="115" y="0"/>
                  </a:moveTo>
                  <a:cubicBezTo>
                    <a:pt x="97" y="0"/>
                    <a:pt x="78" y="5"/>
                    <a:pt x="60" y="17"/>
                  </a:cubicBezTo>
                  <a:cubicBezTo>
                    <a:pt x="27" y="32"/>
                    <a:pt x="12" y="62"/>
                    <a:pt x="12" y="77"/>
                  </a:cubicBezTo>
                  <a:cubicBezTo>
                    <a:pt x="0" y="148"/>
                    <a:pt x="52" y="202"/>
                    <a:pt x="112" y="202"/>
                  </a:cubicBezTo>
                  <a:cubicBezTo>
                    <a:pt x="130" y="202"/>
                    <a:pt x="150" y="196"/>
                    <a:pt x="168" y="185"/>
                  </a:cubicBezTo>
                  <a:cubicBezTo>
                    <a:pt x="183" y="170"/>
                    <a:pt x="213" y="155"/>
                    <a:pt x="213" y="125"/>
                  </a:cubicBezTo>
                  <a:cubicBezTo>
                    <a:pt x="225" y="54"/>
                    <a:pt x="173" y="0"/>
                    <a:pt x="115"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60" name="Google Shape;615;p20"/>
            <p:cNvSpPr/>
            <p:nvPr/>
          </p:nvSpPr>
          <p:spPr>
            <a:xfrm>
              <a:off x="6171000" y="3528325"/>
              <a:ext cx="3200" cy="2725"/>
            </a:xfrm>
            <a:custGeom>
              <a:avLst/>
              <a:ahLst/>
              <a:rect l="l" t="t" r="r" b="b"/>
              <a:pathLst>
                <a:path w="128" h="109" extrusionOk="0">
                  <a:moveTo>
                    <a:pt x="79" y="1"/>
                  </a:moveTo>
                  <a:cubicBezTo>
                    <a:pt x="35" y="1"/>
                    <a:pt x="1" y="30"/>
                    <a:pt x="16" y="79"/>
                  </a:cubicBezTo>
                  <a:cubicBezTo>
                    <a:pt x="35" y="94"/>
                    <a:pt x="49" y="109"/>
                    <a:pt x="64" y="109"/>
                  </a:cubicBezTo>
                  <a:cubicBezTo>
                    <a:pt x="109" y="109"/>
                    <a:pt x="128" y="64"/>
                    <a:pt x="128" y="30"/>
                  </a:cubicBezTo>
                  <a:cubicBezTo>
                    <a:pt x="109" y="15"/>
                    <a:pt x="94" y="1"/>
                    <a:pt x="79"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61" name="Google Shape;616;p20"/>
            <p:cNvSpPr/>
            <p:nvPr/>
          </p:nvSpPr>
          <p:spPr>
            <a:xfrm>
              <a:off x="6144600" y="3536050"/>
              <a:ext cx="2750" cy="2700"/>
            </a:xfrm>
            <a:custGeom>
              <a:avLst/>
              <a:ahLst/>
              <a:rect l="l" t="t" r="r" b="b"/>
              <a:pathLst>
                <a:path w="110" h="108" extrusionOk="0">
                  <a:moveTo>
                    <a:pt x="55" y="1"/>
                  </a:moveTo>
                  <a:cubicBezTo>
                    <a:pt x="28" y="1"/>
                    <a:pt x="1" y="18"/>
                    <a:pt x="1" y="50"/>
                  </a:cubicBezTo>
                  <a:cubicBezTo>
                    <a:pt x="1" y="65"/>
                    <a:pt x="1" y="80"/>
                    <a:pt x="16" y="80"/>
                  </a:cubicBezTo>
                  <a:cubicBezTo>
                    <a:pt x="28" y="99"/>
                    <a:pt x="44" y="107"/>
                    <a:pt x="61" y="107"/>
                  </a:cubicBezTo>
                  <a:cubicBezTo>
                    <a:pt x="86" y="107"/>
                    <a:pt x="109" y="86"/>
                    <a:pt x="109" y="50"/>
                  </a:cubicBezTo>
                  <a:cubicBezTo>
                    <a:pt x="109" y="50"/>
                    <a:pt x="109" y="35"/>
                    <a:pt x="94" y="16"/>
                  </a:cubicBezTo>
                  <a:cubicBezTo>
                    <a:pt x="84" y="6"/>
                    <a:pt x="69" y="1"/>
                    <a:pt x="55"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62" name="Google Shape;617;p20"/>
            <p:cNvSpPr/>
            <p:nvPr/>
          </p:nvSpPr>
          <p:spPr>
            <a:xfrm>
              <a:off x="6147700" y="3526375"/>
              <a:ext cx="25675" cy="21375"/>
            </a:xfrm>
            <a:custGeom>
              <a:avLst/>
              <a:ahLst/>
              <a:rect l="l" t="t" r="r" b="b"/>
              <a:pathLst>
                <a:path w="1027" h="855" extrusionOk="0">
                  <a:moveTo>
                    <a:pt x="530" y="0"/>
                  </a:moveTo>
                  <a:cubicBezTo>
                    <a:pt x="358" y="0"/>
                    <a:pt x="202" y="93"/>
                    <a:pt x="127" y="250"/>
                  </a:cubicBezTo>
                  <a:cubicBezTo>
                    <a:pt x="0" y="530"/>
                    <a:pt x="187" y="840"/>
                    <a:pt x="500" y="855"/>
                  </a:cubicBezTo>
                  <a:cubicBezTo>
                    <a:pt x="668" y="855"/>
                    <a:pt x="825" y="761"/>
                    <a:pt x="903" y="608"/>
                  </a:cubicBezTo>
                  <a:cubicBezTo>
                    <a:pt x="1026" y="329"/>
                    <a:pt x="840" y="15"/>
                    <a:pt x="530"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63" name="Google Shape;618;p20"/>
            <p:cNvSpPr/>
            <p:nvPr/>
          </p:nvSpPr>
          <p:spPr>
            <a:xfrm>
              <a:off x="6166350" y="3534100"/>
              <a:ext cx="3575" cy="3200"/>
            </a:xfrm>
            <a:custGeom>
              <a:avLst/>
              <a:ahLst/>
              <a:rect l="l" t="t" r="r" b="b"/>
              <a:pathLst>
                <a:path w="143" h="128" extrusionOk="0">
                  <a:moveTo>
                    <a:pt x="79" y="1"/>
                  </a:moveTo>
                  <a:cubicBezTo>
                    <a:pt x="73" y="1"/>
                    <a:pt x="70" y="1"/>
                    <a:pt x="67" y="2"/>
                  </a:cubicBezTo>
                  <a:lnTo>
                    <a:pt x="67" y="2"/>
                  </a:lnTo>
                  <a:cubicBezTo>
                    <a:pt x="71" y="1"/>
                    <a:pt x="75" y="1"/>
                    <a:pt x="79" y="1"/>
                  </a:cubicBezTo>
                  <a:close/>
                  <a:moveTo>
                    <a:pt x="79" y="1"/>
                  </a:moveTo>
                  <a:cubicBezTo>
                    <a:pt x="109" y="1"/>
                    <a:pt x="127" y="34"/>
                    <a:pt x="109" y="64"/>
                  </a:cubicBezTo>
                  <a:lnTo>
                    <a:pt x="79" y="64"/>
                  </a:lnTo>
                  <a:cubicBezTo>
                    <a:pt x="49" y="64"/>
                    <a:pt x="34" y="34"/>
                    <a:pt x="49" y="20"/>
                  </a:cubicBezTo>
                  <a:cubicBezTo>
                    <a:pt x="58" y="8"/>
                    <a:pt x="62" y="3"/>
                    <a:pt x="67" y="2"/>
                  </a:cubicBezTo>
                  <a:lnTo>
                    <a:pt x="67" y="2"/>
                  </a:lnTo>
                  <a:cubicBezTo>
                    <a:pt x="41" y="6"/>
                    <a:pt x="15" y="24"/>
                    <a:pt x="15" y="49"/>
                  </a:cubicBezTo>
                  <a:cubicBezTo>
                    <a:pt x="0" y="79"/>
                    <a:pt x="15" y="113"/>
                    <a:pt x="64" y="128"/>
                  </a:cubicBezTo>
                  <a:lnTo>
                    <a:pt x="79" y="128"/>
                  </a:lnTo>
                  <a:cubicBezTo>
                    <a:pt x="109" y="128"/>
                    <a:pt x="127" y="113"/>
                    <a:pt x="142" y="79"/>
                  </a:cubicBezTo>
                  <a:cubicBezTo>
                    <a:pt x="142" y="49"/>
                    <a:pt x="127" y="1"/>
                    <a:pt x="9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64" name="Google Shape;619;p20"/>
            <p:cNvSpPr/>
            <p:nvPr/>
          </p:nvSpPr>
          <p:spPr>
            <a:xfrm>
              <a:off x="6167175" y="3534100"/>
              <a:ext cx="2375" cy="1625"/>
            </a:xfrm>
            <a:custGeom>
              <a:avLst/>
              <a:ahLst/>
              <a:rect l="l" t="t" r="r" b="b"/>
              <a:pathLst>
                <a:path w="95" h="65" extrusionOk="0">
                  <a:moveTo>
                    <a:pt x="46" y="1"/>
                  </a:moveTo>
                  <a:cubicBezTo>
                    <a:pt x="31" y="1"/>
                    <a:pt x="31" y="1"/>
                    <a:pt x="16" y="20"/>
                  </a:cubicBezTo>
                  <a:cubicBezTo>
                    <a:pt x="1" y="34"/>
                    <a:pt x="16" y="64"/>
                    <a:pt x="46" y="64"/>
                  </a:cubicBezTo>
                  <a:lnTo>
                    <a:pt x="76" y="64"/>
                  </a:lnTo>
                  <a:cubicBezTo>
                    <a:pt x="94" y="34"/>
                    <a:pt x="76" y="1"/>
                    <a:pt x="46"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65" name="Google Shape;620;p20"/>
            <p:cNvSpPr/>
            <p:nvPr/>
          </p:nvSpPr>
          <p:spPr>
            <a:xfrm>
              <a:off x="6165975" y="3531400"/>
              <a:ext cx="2350" cy="2000"/>
            </a:xfrm>
            <a:custGeom>
              <a:avLst/>
              <a:ahLst/>
              <a:rect l="l" t="t" r="r" b="b"/>
              <a:pathLst>
                <a:path w="94" h="80" extrusionOk="0">
                  <a:moveTo>
                    <a:pt x="30" y="1"/>
                  </a:moveTo>
                  <a:cubicBezTo>
                    <a:pt x="0" y="1"/>
                    <a:pt x="0" y="49"/>
                    <a:pt x="15" y="64"/>
                  </a:cubicBezTo>
                  <a:cubicBezTo>
                    <a:pt x="30" y="79"/>
                    <a:pt x="30" y="79"/>
                    <a:pt x="49" y="79"/>
                  </a:cubicBezTo>
                  <a:cubicBezTo>
                    <a:pt x="79" y="64"/>
                    <a:pt x="94" y="34"/>
                    <a:pt x="6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66" name="Google Shape;621;p20"/>
            <p:cNvSpPr/>
            <p:nvPr/>
          </p:nvSpPr>
          <p:spPr>
            <a:xfrm>
              <a:off x="6161300" y="3534100"/>
              <a:ext cx="5075" cy="4325"/>
            </a:xfrm>
            <a:custGeom>
              <a:avLst/>
              <a:ahLst/>
              <a:rect l="l" t="t" r="r" b="b"/>
              <a:pathLst>
                <a:path w="203" h="173" extrusionOk="0">
                  <a:moveTo>
                    <a:pt x="109" y="1"/>
                  </a:moveTo>
                  <a:cubicBezTo>
                    <a:pt x="64" y="1"/>
                    <a:pt x="31" y="34"/>
                    <a:pt x="16" y="64"/>
                  </a:cubicBezTo>
                  <a:cubicBezTo>
                    <a:pt x="1" y="113"/>
                    <a:pt x="31" y="158"/>
                    <a:pt x="79" y="173"/>
                  </a:cubicBezTo>
                  <a:lnTo>
                    <a:pt x="94" y="173"/>
                  </a:lnTo>
                  <a:cubicBezTo>
                    <a:pt x="143" y="173"/>
                    <a:pt x="173" y="143"/>
                    <a:pt x="187" y="113"/>
                  </a:cubicBezTo>
                  <a:cubicBezTo>
                    <a:pt x="202" y="64"/>
                    <a:pt x="173" y="20"/>
                    <a:pt x="12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67" name="Google Shape;622;p20"/>
            <p:cNvSpPr/>
            <p:nvPr/>
          </p:nvSpPr>
          <p:spPr>
            <a:xfrm>
              <a:off x="6155350" y="3528325"/>
              <a:ext cx="6725" cy="5425"/>
            </a:xfrm>
            <a:custGeom>
              <a:avLst/>
              <a:ahLst/>
              <a:rect l="l" t="t" r="r" b="b"/>
              <a:pathLst>
                <a:path w="269" h="217" extrusionOk="0">
                  <a:moveTo>
                    <a:pt x="8" y="79"/>
                  </a:moveTo>
                  <a:lnTo>
                    <a:pt x="8" y="79"/>
                  </a:lnTo>
                  <a:cubicBezTo>
                    <a:pt x="2" y="88"/>
                    <a:pt x="1" y="98"/>
                    <a:pt x="4" y="107"/>
                  </a:cubicBezTo>
                  <a:lnTo>
                    <a:pt x="4" y="107"/>
                  </a:lnTo>
                  <a:cubicBezTo>
                    <a:pt x="3" y="97"/>
                    <a:pt x="4" y="88"/>
                    <a:pt x="8" y="79"/>
                  </a:cubicBezTo>
                  <a:close/>
                  <a:moveTo>
                    <a:pt x="116" y="1"/>
                  </a:moveTo>
                  <a:cubicBezTo>
                    <a:pt x="52" y="1"/>
                    <a:pt x="8" y="30"/>
                    <a:pt x="8" y="79"/>
                  </a:cubicBezTo>
                  <a:cubicBezTo>
                    <a:pt x="8" y="45"/>
                    <a:pt x="37" y="30"/>
                    <a:pt x="67" y="30"/>
                  </a:cubicBezTo>
                  <a:lnTo>
                    <a:pt x="82" y="30"/>
                  </a:lnTo>
                  <a:cubicBezTo>
                    <a:pt x="116" y="45"/>
                    <a:pt x="146" y="79"/>
                    <a:pt x="131" y="109"/>
                  </a:cubicBezTo>
                  <a:cubicBezTo>
                    <a:pt x="131" y="139"/>
                    <a:pt x="101" y="157"/>
                    <a:pt x="67" y="157"/>
                  </a:cubicBezTo>
                  <a:lnTo>
                    <a:pt x="52" y="139"/>
                  </a:lnTo>
                  <a:cubicBezTo>
                    <a:pt x="32" y="139"/>
                    <a:pt x="10" y="125"/>
                    <a:pt x="4" y="107"/>
                  </a:cubicBezTo>
                  <a:lnTo>
                    <a:pt x="4" y="107"/>
                  </a:lnTo>
                  <a:cubicBezTo>
                    <a:pt x="8" y="147"/>
                    <a:pt x="50" y="193"/>
                    <a:pt x="101" y="217"/>
                  </a:cubicBezTo>
                  <a:lnTo>
                    <a:pt x="146" y="217"/>
                  </a:lnTo>
                  <a:cubicBezTo>
                    <a:pt x="194" y="217"/>
                    <a:pt x="254" y="187"/>
                    <a:pt x="254" y="139"/>
                  </a:cubicBezTo>
                  <a:cubicBezTo>
                    <a:pt x="269" y="79"/>
                    <a:pt x="224" y="15"/>
                    <a:pt x="161"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68" name="Google Shape;623;p20"/>
            <p:cNvSpPr/>
            <p:nvPr/>
          </p:nvSpPr>
          <p:spPr>
            <a:xfrm>
              <a:off x="6155050" y="3529075"/>
              <a:ext cx="3950" cy="3200"/>
            </a:xfrm>
            <a:custGeom>
              <a:avLst/>
              <a:ahLst/>
              <a:rect l="l" t="t" r="r" b="b"/>
              <a:pathLst>
                <a:path w="158" h="128" extrusionOk="0">
                  <a:moveTo>
                    <a:pt x="79" y="0"/>
                  </a:moveTo>
                  <a:cubicBezTo>
                    <a:pt x="49" y="0"/>
                    <a:pt x="20" y="15"/>
                    <a:pt x="20" y="49"/>
                  </a:cubicBezTo>
                  <a:cubicBezTo>
                    <a:pt x="1" y="79"/>
                    <a:pt x="34" y="109"/>
                    <a:pt x="64" y="109"/>
                  </a:cubicBezTo>
                  <a:lnTo>
                    <a:pt x="79" y="127"/>
                  </a:lnTo>
                  <a:cubicBezTo>
                    <a:pt x="113" y="127"/>
                    <a:pt x="143" y="109"/>
                    <a:pt x="143" y="79"/>
                  </a:cubicBezTo>
                  <a:cubicBezTo>
                    <a:pt x="158" y="49"/>
                    <a:pt x="128" y="15"/>
                    <a:pt x="94"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69" name="Google Shape;624;p20"/>
            <p:cNvSpPr/>
            <p:nvPr/>
          </p:nvSpPr>
          <p:spPr>
            <a:xfrm>
              <a:off x="6165225" y="3539975"/>
              <a:ext cx="3475" cy="2750"/>
            </a:xfrm>
            <a:custGeom>
              <a:avLst/>
              <a:ahLst/>
              <a:rect l="l" t="t" r="r" b="b"/>
              <a:pathLst>
                <a:path w="139" h="110" extrusionOk="0">
                  <a:moveTo>
                    <a:pt x="79" y="1"/>
                  </a:moveTo>
                  <a:cubicBezTo>
                    <a:pt x="45" y="1"/>
                    <a:pt x="16" y="16"/>
                    <a:pt x="16" y="46"/>
                  </a:cubicBezTo>
                  <a:cubicBezTo>
                    <a:pt x="1" y="64"/>
                    <a:pt x="30" y="94"/>
                    <a:pt x="60" y="109"/>
                  </a:cubicBezTo>
                  <a:lnTo>
                    <a:pt x="79" y="109"/>
                  </a:lnTo>
                  <a:cubicBezTo>
                    <a:pt x="109" y="109"/>
                    <a:pt x="124" y="94"/>
                    <a:pt x="139" y="64"/>
                  </a:cubicBezTo>
                  <a:cubicBezTo>
                    <a:pt x="139" y="46"/>
                    <a:pt x="124" y="16"/>
                    <a:pt x="9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70" name="Google Shape;625;p20"/>
            <p:cNvSpPr/>
            <p:nvPr/>
          </p:nvSpPr>
          <p:spPr>
            <a:xfrm>
              <a:off x="6152350" y="3539975"/>
              <a:ext cx="2000" cy="1625"/>
            </a:xfrm>
            <a:custGeom>
              <a:avLst/>
              <a:ahLst/>
              <a:rect l="l" t="t" r="r" b="b"/>
              <a:pathLst>
                <a:path w="80" h="65" extrusionOk="0">
                  <a:moveTo>
                    <a:pt x="34" y="1"/>
                  </a:moveTo>
                  <a:cubicBezTo>
                    <a:pt x="16" y="1"/>
                    <a:pt x="1" y="16"/>
                    <a:pt x="1" y="31"/>
                  </a:cubicBezTo>
                  <a:cubicBezTo>
                    <a:pt x="1" y="46"/>
                    <a:pt x="16" y="64"/>
                    <a:pt x="34" y="64"/>
                  </a:cubicBezTo>
                  <a:lnTo>
                    <a:pt x="49" y="64"/>
                  </a:lnTo>
                  <a:cubicBezTo>
                    <a:pt x="64" y="64"/>
                    <a:pt x="64" y="64"/>
                    <a:pt x="79" y="46"/>
                  </a:cubicBezTo>
                  <a:cubicBezTo>
                    <a:pt x="79" y="31"/>
                    <a:pt x="64" y="16"/>
                    <a:pt x="49"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71" name="Google Shape;626;p20"/>
            <p:cNvSpPr/>
            <p:nvPr/>
          </p:nvSpPr>
          <p:spPr>
            <a:xfrm>
              <a:off x="6162525" y="3541950"/>
              <a:ext cx="1875" cy="1500"/>
            </a:xfrm>
            <a:custGeom>
              <a:avLst/>
              <a:ahLst/>
              <a:rect l="l" t="t" r="r" b="b"/>
              <a:pathLst>
                <a:path w="75" h="60" extrusionOk="0">
                  <a:moveTo>
                    <a:pt x="30" y="0"/>
                  </a:moveTo>
                  <a:cubicBezTo>
                    <a:pt x="15" y="0"/>
                    <a:pt x="0" y="15"/>
                    <a:pt x="0" y="15"/>
                  </a:cubicBezTo>
                  <a:cubicBezTo>
                    <a:pt x="0" y="30"/>
                    <a:pt x="0" y="60"/>
                    <a:pt x="30" y="60"/>
                  </a:cubicBezTo>
                  <a:cubicBezTo>
                    <a:pt x="45" y="60"/>
                    <a:pt x="60" y="45"/>
                    <a:pt x="60" y="45"/>
                  </a:cubicBezTo>
                  <a:cubicBezTo>
                    <a:pt x="75" y="30"/>
                    <a:pt x="60" y="0"/>
                    <a:pt x="30"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only 6">
  <p:cSld name="CUSTOM_13">
    <p:spTree>
      <p:nvGrpSpPr>
        <p:cNvPr id="108" name="Shape 627"/>
        <p:cNvGrpSpPr/>
        <p:nvPr/>
      </p:nvGrpSpPr>
      <p:grpSpPr>
        <a:xfrm>
          <a:off x="0" y="0"/>
          <a:ext cx="0" cy="0"/>
          <a:chOff x="0" y="0"/>
          <a:chExt cx="0" cy="0"/>
        </a:xfrm>
      </p:grpSpPr>
      <p:sp>
        <p:nvSpPr>
          <p:cNvPr id="1049212" name="Google Shape;628;p21"/>
          <p:cNvSpPr txBox="1">
            <a:spLocks noGrp="1"/>
          </p:cNvSpPr>
          <p:nvPr>
            <p:ph type="title"/>
          </p:nvPr>
        </p:nvSpPr>
        <p:spPr>
          <a:xfrm>
            <a:off x="720000" y="540000"/>
            <a:ext cx="7704000" cy="477600"/>
          </a:xfrm>
          <a:prstGeom prst="rect"/>
        </p:spPr>
        <p:txBody>
          <a:bodyPr anchor="t" anchorCtr="0" bIns="91425" lIns="91425" rIns="91425" spcFirstLastPara="1" tIns="91425" wrap="square">
            <a:noAutofit/>
          </a:bodyPr>
          <a:lstStyle>
            <a:lvl1pPr lvl="0" rtl="0">
              <a:spcBef>
                <a:spcPts val="0"/>
              </a:spcBef>
              <a:spcAft>
                <a:spcPts val="0"/>
              </a:spcAft>
              <a:buSzPts val="2800"/>
              <a:buNone/>
            </a:lvl1pPr>
            <a:lvl2pPr lvl="1" rtl="0">
              <a:spcBef>
                <a:spcPts val="0"/>
              </a:spcBef>
              <a:spcAft>
                <a:spcPts val="0"/>
              </a:spcAft>
              <a:buSzPts val="2800"/>
              <a:buNone/>
              <a:defRPr>
                <a:latin typeface="Roboto"/>
                <a:ea typeface="Roboto"/>
                <a:cs typeface="Roboto"/>
                <a:sym typeface="Roboto"/>
              </a:defRPr>
            </a:lvl2pPr>
            <a:lvl3pPr lvl="2" rtl="0">
              <a:spcBef>
                <a:spcPts val="0"/>
              </a:spcBef>
              <a:spcAft>
                <a:spcPts val="0"/>
              </a:spcAft>
              <a:buSzPts val="2800"/>
              <a:buNone/>
              <a:defRPr>
                <a:latin typeface="Roboto"/>
                <a:ea typeface="Roboto"/>
                <a:cs typeface="Roboto"/>
                <a:sym typeface="Roboto"/>
              </a:defRPr>
            </a:lvl3pPr>
            <a:lvl4pPr lvl="3" rtl="0">
              <a:spcBef>
                <a:spcPts val="0"/>
              </a:spcBef>
              <a:spcAft>
                <a:spcPts val="0"/>
              </a:spcAft>
              <a:buSzPts val="2800"/>
              <a:buNone/>
              <a:defRPr>
                <a:latin typeface="Roboto"/>
                <a:ea typeface="Roboto"/>
                <a:cs typeface="Roboto"/>
                <a:sym typeface="Roboto"/>
              </a:defRPr>
            </a:lvl4pPr>
            <a:lvl5pPr lvl="4" rtl="0">
              <a:spcBef>
                <a:spcPts val="0"/>
              </a:spcBef>
              <a:spcAft>
                <a:spcPts val="0"/>
              </a:spcAft>
              <a:buSzPts val="2800"/>
              <a:buNone/>
              <a:defRPr>
                <a:latin typeface="Roboto"/>
                <a:ea typeface="Roboto"/>
                <a:cs typeface="Roboto"/>
                <a:sym typeface="Roboto"/>
              </a:defRPr>
            </a:lvl5pPr>
            <a:lvl6pPr lvl="5" rtl="0">
              <a:spcBef>
                <a:spcPts val="0"/>
              </a:spcBef>
              <a:spcAft>
                <a:spcPts val="0"/>
              </a:spcAft>
              <a:buSzPts val="2800"/>
              <a:buNone/>
              <a:defRPr>
                <a:latin typeface="Roboto"/>
                <a:ea typeface="Roboto"/>
                <a:cs typeface="Roboto"/>
                <a:sym typeface="Roboto"/>
              </a:defRPr>
            </a:lvl6pPr>
            <a:lvl7pPr lvl="6" rtl="0">
              <a:spcBef>
                <a:spcPts val="0"/>
              </a:spcBef>
              <a:spcAft>
                <a:spcPts val="0"/>
              </a:spcAft>
              <a:buSzPts val="2800"/>
              <a:buNone/>
              <a:defRPr>
                <a:latin typeface="Roboto"/>
                <a:ea typeface="Roboto"/>
                <a:cs typeface="Roboto"/>
                <a:sym typeface="Roboto"/>
              </a:defRPr>
            </a:lvl7pPr>
            <a:lvl8pPr lvl="7" rtl="0">
              <a:spcBef>
                <a:spcPts val="0"/>
              </a:spcBef>
              <a:spcAft>
                <a:spcPts val="0"/>
              </a:spcAft>
              <a:buSzPts val="2800"/>
              <a:buNone/>
              <a:defRPr>
                <a:latin typeface="Roboto"/>
                <a:ea typeface="Roboto"/>
                <a:cs typeface="Roboto"/>
                <a:sym typeface="Roboto"/>
              </a:defRPr>
            </a:lvl8pPr>
            <a:lvl9pPr lvl="8" rtl="0">
              <a:spcBef>
                <a:spcPts val="0"/>
              </a:spcBef>
              <a:spcAft>
                <a:spcPts val="0"/>
              </a:spcAft>
              <a:buSzPts val="2800"/>
              <a:buNone/>
              <a:defRPr>
                <a:latin typeface="Roboto"/>
                <a:ea typeface="Roboto"/>
                <a:cs typeface="Roboto"/>
                <a:sym typeface="Roboto"/>
              </a:defRPr>
            </a:lvl9pPr>
          </a:lstStyle>
          <a:p/>
        </p:txBody>
      </p:sp>
      <p:grpSp>
        <p:nvGrpSpPr>
          <p:cNvPr id="109" name="Google Shape;629;p21"/>
          <p:cNvGrpSpPr/>
          <p:nvPr/>
        </p:nvGrpSpPr>
        <p:grpSpPr>
          <a:xfrm>
            <a:off x="123514" y="2364478"/>
            <a:ext cx="8691370" cy="2629499"/>
            <a:chOff x="904527" y="1684121"/>
            <a:chExt cx="705239" cy="213364"/>
          </a:xfrm>
        </p:grpSpPr>
        <p:sp>
          <p:nvSpPr>
            <p:cNvPr id="1049213" name="Google Shape;630;p21"/>
            <p:cNvSpPr/>
            <p:nvPr/>
          </p:nvSpPr>
          <p:spPr>
            <a:xfrm>
              <a:off x="924724" y="1743976"/>
              <a:ext cx="14025" cy="14400"/>
            </a:xfrm>
            <a:custGeom>
              <a:avLst/>
              <a:ahLst/>
              <a:rect l="l" t="t" r="r" b="b"/>
              <a:pathLst>
                <a:path w="561" h="576" extrusionOk="0">
                  <a:moveTo>
                    <a:pt x="281" y="1"/>
                  </a:moveTo>
                  <a:cubicBezTo>
                    <a:pt x="124" y="1"/>
                    <a:pt x="1" y="124"/>
                    <a:pt x="1" y="296"/>
                  </a:cubicBezTo>
                  <a:cubicBezTo>
                    <a:pt x="1" y="452"/>
                    <a:pt x="124" y="576"/>
                    <a:pt x="281" y="576"/>
                  </a:cubicBezTo>
                  <a:cubicBezTo>
                    <a:pt x="434" y="576"/>
                    <a:pt x="560" y="452"/>
                    <a:pt x="560" y="296"/>
                  </a:cubicBezTo>
                  <a:cubicBezTo>
                    <a:pt x="560" y="124"/>
                    <a:pt x="434" y="1"/>
                    <a:pt x="281"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14" name="Google Shape;631;p21"/>
            <p:cNvSpPr/>
            <p:nvPr/>
          </p:nvSpPr>
          <p:spPr>
            <a:xfrm>
              <a:off x="1019437" y="1883854"/>
              <a:ext cx="9350" cy="9389"/>
            </a:xfrm>
            <a:custGeom>
              <a:avLst/>
              <a:ahLst/>
              <a:rect l="l" t="t" r="r" b="b"/>
              <a:pathLst>
                <a:path w="247" h="248" extrusionOk="0">
                  <a:moveTo>
                    <a:pt x="124" y="1"/>
                  </a:moveTo>
                  <a:cubicBezTo>
                    <a:pt x="60" y="1"/>
                    <a:pt x="0" y="61"/>
                    <a:pt x="0" y="124"/>
                  </a:cubicBezTo>
                  <a:cubicBezTo>
                    <a:pt x="0" y="187"/>
                    <a:pt x="60" y="247"/>
                    <a:pt x="124" y="247"/>
                  </a:cubicBezTo>
                  <a:cubicBezTo>
                    <a:pt x="187" y="247"/>
                    <a:pt x="247" y="187"/>
                    <a:pt x="247" y="124"/>
                  </a:cubicBezTo>
                  <a:cubicBezTo>
                    <a:pt x="247" y="61"/>
                    <a:pt x="187" y="1"/>
                    <a:pt x="124"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15" name="Google Shape;632;p21"/>
            <p:cNvSpPr/>
            <p:nvPr/>
          </p:nvSpPr>
          <p:spPr>
            <a:xfrm>
              <a:off x="1603491" y="1764976"/>
              <a:ext cx="6275" cy="5800"/>
            </a:xfrm>
            <a:custGeom>
              <a:avLst/>
              <a:ahLst/>
              <a:rect l="l" t="t" r="r" b="b"/>
              <a:pathLst>
                <a:path w="251" h="232" extrusionOk="0">
                  <a:moveTo>
                    <a:pt x="128" y="0"/>
                  </a:moveTo>
                  <a:cubicBezTo>
                    <a:pt x="64" y="0"/>
                    <a:pt x="1" y="45"/>
                    <a:pt x="1" y="109"/>
                  </a:cubicBezTo>
                  <a:cubicBezTo>
                    <a:pt x="1" y="187"/>
                    <a:pt x="64" y="232"/>
                    <a:pt x="128" y="232"/>
                  </a:cubicBezTo>
                  <a:cubicBezTo>
                    <a:pt x="187" y="232"/>
                    <a:pt x="251" y="187"/>
                    <a:pt x="251" y="109"/>
                  </a:cubicBezTo>
                  <a:cubicBezTo>
                    <a:pt x="251" y="45"/>
                    <a:pt x="187" y="0"/>
                    <a:pt x="128"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16" name="Google Shape;633;p21"/>
            <p:cNvSpPr/>
            <p:nvPr/>
          </p:nvSpPr>
          <p:spPr>
            <a:xfrm>
              <a:off x="904527" y="1714820"/>
              <a:ext cx="10100" cy="10100"/>
            </a:xfrm>
            <a:custGeom>
              <a:avLst/>
              <a:ahLst/>
              <a:rect l="l" t="t" r="r" b="b"/>
              <a:pathLst>
                <a:path w="404" h="404" extrusionOk="0">
                  <a:moveTo>
                    <a:pt x="202" y="0"/>
                  </a:moveTo>
                  <a:cubicBezTo>
                    <a:pt x="94" y="0"/>
                    <a:pt x="1" y="94"/>
                    <a:pt x="1" y="202"/>
                  </a:cubicBezTo>
                  <a:cubicBezTo>
                    <a:pt x="1" y="325"/>
                    <a:pt x="94" y="403"/>
                    <a:pt x="202" y="403"/>
                  </a:cubicBezTo>
                  <a:cubicBezTo>
                    <a:pt x="311" y="403"/>
                    <a:pt x="404" y="325"/>
                    <a:pt x="404" y="202"/>
                  </a:cubicBezTo>
                  <a:cubicBezTo>
                    <a:pt x="404" y="94"/>
                    <a:pt x="311" y="0"/>
                    <a:pt x="202"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17" name="Google Shape;634;p21"/>
            <p:cNvSpPr/>
            <p:nvPr/>
          </p:nvSpPr>
          <p:spPr>
            <a:xfrm>
              <a:off x="1479076" y="1887661"/>
              <a:ext cx="9350" cy="9825"/>
            </a:xfrm>
            <a:custGeom>
              <a:avLst/>
              <a:ahLst/>
              <a:rect l="l" t="t" r="r" b="b"/>
              <a:pathLst>
                <a:path w="374" h="393" extrusionOk="0">
                  <a:moveTo>
                    <a:pt x="187" y="1"/>
                  </a:moveTo>
                  <a:cubicBezTo>
                    <a:pt x="79" y="1"/>
                    <a:pt x="0" y="94"/>
                    <a:pt x="0" y="206"/>
                  </a:cubicBezTo>
                  <a:cubicBezTo>
                    <a:pt x="0" y="299"/>
                    <a:pt x="79" y="392"/>
                    <a:pt x="187" y="392"/>
                  </a:cubicBezTo>
                  <a:cubicBezTo>
                    <a:pt x="295" y="392"/>
                    <a:pt x="374" y="299"/>
                    <a:pt x="374" y="206"/>
                  </a:cubicBezTo>
                  <a:cubicBezTo>
                    <a:pt x="374" y="94"/>
                    <a:pt x="295" y="1"/>
                    <a:pt x="187"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18" name="Google Shape;635;p21"/>
            <p:cNvSpPr/>
            <p:nvPr/>
          </p:nvSpPr>
          <p:spPr>
            <a:xfrm>
              <a:off x="1593025" y="1684121"/>
              <a:ext cx="10450" cy="10100"/>
            </a:xfrm>
            <a:custGeom>
              <a:avLst/>
              <a:ahLst/>
              <a:rect l="l" t="t" r="r" b="b"/>
              <a:pathLst>
                <a:path w="418" h="404" extrusionOk="0">
                  <a:moveTo>
                    <a:pt x="216" y="0"/>
                  </a:moveTo>
                  <a:cubicBezTo>
                    <a:pt x="93" y="0"/>
                    <a:pt x="0" y="94"/>
                    <a:pt x="0" y="202"/>
                  </a:cubicBezTo>
                  <a:cubicBezTo>
                    <a:pt x="0" y="325"/>
                    <a:pt x="93" y="403"/>
                    <a:pt x="216" y="403"/>
                  </a:cubicBezTo>
                  <a:cubicBezTo>
                    <a:pt x="325" y="403"/>
                    <a:pt x="418" y="325"/>
                    <a:pt x="418" y="202"/>
                  </a:cubicBezTo>
                  <a:cubicBezTo>
                    <a:pt x="418" y="94"/>
                    <a:pt x="325" y="0"/>
                    <a:pt x="216"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19" name="Google Shape;636;p21"/>
            <p:cNvSpPr/>
            <p:nvPr/>
          </p:nvSpPr>
          <p:spPr>
            <a:xfrm>
              <a:off x="1593025" y="1811173"/>
              <a:ext cx="6275" cy="6175"/>
            </a:xfrm>
            <a:custGeom>
              <a:avLst/>
              <a:ahLst/>
              <a:rect l="l" t="t" r="r" b="b"/>
              <a:pathLst>
                <a:path w="251" h="247" extrusionOk="0">
                  <a:moveTo>
                    <a:pt x="127" y="0"/>
                  </a:moveTo>
                  <a:cubicBezTo>
                    <a:pt x="64" y="0"/>
                    <a:pt x="0" y="60"/>
                    <a:pt x="0" y="123"/>
                  </a:cubicBezTo>
                  <a:cubicBezTo>
                    <a:pt x="0" y="187"/>
                    <a:pt x="64" y="246"/>
                    <a:pt x="127" y="246"/>
                  </a:cubicBezTo>
                  <a:cubicBezTo>
                    <a:pt x="187" y="246"/>
                    <a:pt x="250" y="187"/>
                    <a:pt x="250" y="123"/>
                  </a:cubicBezTo>
                  <a:cubicBezTo>
                    <a:pt x="250" y="60"/>
                    <a:pt x="187" y="0"/>
                    <a:pt x="127" y="0"/>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sp>
        <p:nvSpPr>
          <p:cNvPr id="1049220" name="Google Shape;637;p21"/>
          <p:cNvSpPr/>
          <p:nvPr/>
        </p:nvSpPr>
        <p:spPr>
          <a:xfrm rot="-6923940">
            <a:off x="5283033" y="1070395"/>
            <a:ext cx="7476293" cy="12632914"/>
          </a:xfrm>
          <a:custGeom>
            <a:avLst/>
            <a:ahLst/>
            <a:rect l="l" t="t" r="r" b="b"/>
            <a:pathLst>
              <a:path w="43742" h="47312" extrusionOk="0">
                <a:moveTo>
                  <a:pt x="35213" y="0"/>
                </a:moveTo>
                <a:cubicBezTo>
                  <a:pt x="32403" y="0"/>
                  <a:pt x="28089" y="1090"/>
                  <a:pt x="22095" y="3185"/>
                </a:cubicBezTo>
                <a:cubicBezTo>
                  <a:pt x="22095" y="3185"/>
                  <a:pt x="6535" y="9404"/>
                  <a:pt x="6535" y="14403"/>
                </a:cubicBezTo>
                <a:cubicBezTo>
                  <a:pt x="6535" y="15474"/>
                  <a:pt x="7281" y="15848"/>
                  <a:pt x="8419" y="15848"/>
                </a:cubicBezTo>
                <a:cubicBezTo>
                  <a:pt x="11067" y="15848"/>
                  <a:pt x="15842" y="13825"/>
                  <a:pt x="18326" y="13825"/>
                </a:cubicBezTo>
                <a:cubicBezTo>
                  <a:pt x="19770" y="13825"/>
                  <a:pt x="20440" y="14509"/>
                  <a:pt x="19466" y="16672"/>
                </a:cubicBezTo>
                <a:cubicBezTo>
                  <a:pt x="16066" y="24174"/>
                  <a:pt x="0" y="25546"/>
                  <a:pt x="0" y="32365"/>
                </a:cubicBezTo>
                <a:cubicBezTo>
                  <a:pt x="0" y="39159"/>
                  <a:pt x="12141" y="35734"/>
                  <a:pt x="9089" y="40922"/>
                </a:cubicBezTo>
                <a:cubicBezTo>
                  <a:pt x="7065" y="44326"/>
                  <a:pt x="13635" y="47312"/>
                  <a:pt x="20892" y="47312"/>
                </a:cubicBezTo>
                <a:cubicBezTo>
                  <a:pt x="24697" y="47312"/>
                  <a:pt x="28690" y="46491"/>
                  <a:pt x="31734" y="44481"/>
                </a:cubicBezTo>
                <a:cubicBezTo>
                  <a:pt x="40582" y="38634"/>
                  <a:pt x="43742" y="35841"/>
                  <a:pt x="43325" y="31493"/>
                </a:cubicBezTo>
                <a:cubicBezTo>
                  <a:pt x="42901" y="27176"/>
                  <a:pt x="32132" y="28099"/>
                  <a:pt x="35317" y="23492"/>
                </a:cubicBezTo>
                <a:cubicBezTo>
                  <a:pt x="38528" y="18884"/>
                  <a:pt x="43350" y="13405"/>
                  <a:pt x="41530" y="10403"/>
                </a:cubicBezTo>
                <a:cubicBezTo>
                  <a:pt x="41052" y="9618"/>
                  <a:pt x="40234" y="9359"/>
                  <a:pt x="39295" y="9359"/>
                </a:cubicBezTo>
                <a:cubicBezTo>
                  <a:pt x="37463" y="9359"/>
                  <a:pt x="35166" y="10347"/>
                  <a:pt x="34021" y="10347"/>
                </a:cubicBezTo>
                <a:cubicBezTo>
                  <a:pt x="33528" y="10347"/>
                  <a:pt x="33249" y="10164"/>
                  <a:pt x="33314" y="9638"/>
                </a:cubicBezTo>
                <a:cubicBezTo>
                  <a:pt x="33630" y="7268"/>
                  <a:pt x="40165" y="5005"/>
                  <a:pt x="39109" y="1978"/>
                </a:cubicBezTo>
                <a:cubicBezTo>
                  <a:pt x="38650" y="647"/>
                  <a:pt x="37378" y="0"/>
                  <a:pt x="35213" y="0"/>
                </a:cubicBezTo>
                <a:close/>
              </a:path>
            </a:pathLst>
          </a:custGeom>
          <a:solidFill>
            <a:srgbClr val="AADBEE">
              <a:alpha val="5446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21" name="Google Shape;638;p21"/>
          <p:cNvSpPr/>
          <p:nvPr/>
        </p:nvSpPr>
        <p:spPr>
          <a:xfrm rot="6312029">
            <a:off x="-1460560" y="130176"/>
            <a:ext cx="2933918" cy="1297249"/>
          </a:xfrm>
          <a:custGeom>
            <a:avLst/>
            <a:ahLst/>
            <a:rect l="l" t="t" r="r" b="b"/>
            <a:pathLst>
              <a:path w="664" h="575" extrusionOk="0">
                <a:moveTo>
                  <a:pt x="346" y="1"/>
                </a:moveTo>
                <a:cubicBezTo>
                  <a:pt x="302" y="1"/>
                  <a:pt x="257" y="12"/>
                  <a:pt x="215" y="36"/>
                </a:cubicBezTo>
                <a:cubicBezTo>
                  <a:pt x="57" y="93"/>
                  <a:pt x="0" y="276"/>
                  <a:pt x="82" y="409"/>
                </a:cubicBezTo>
                <a:cubicBezTo>
                  <a:pt x="134" y="517"/>
                  <a:pt x="238" y="575"/>
                  <a:pt x="340" y="575"/>
                </a:cubicBezTo>
                <a:cubicBezTo>
                  <a:pt x="387" y="575"/>
                  <a:pt x="434" y="562"/>
                  <a:pt x="474" y="536"/>
                </a:cubicBezTo>
                <a:cubicBezTo>
                  <a:pt x="607" y="460"/>
                  <a:pt x="664" y="276"/>
                  <a:pt x="582" y="144"/>
                </a:cubicBezTo>
                <a:cubicBezTo>
                  <a:pt x="530" y="53"/>
                  <a:pt x="440" y="1"/>
                  <a:pt x="346" y="1"/>
                </a:cubicBezTo>
                <a:close/>
              </a:path>
            </a:pathLst>
          </a:custGeom>
          <a:solidFill>
            <a:srgbClr val="F5AD9A">
              <a:alpha val="3393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nvGrpSpPr>
          <p:cNvPr id="110" name="Google Shape;639;p21"/>
          <p:cNvGrpSpPr/>
          <p:nvPr/>
        </p:nvGrpSpPr>
        <p:grpSpPr>
          <a:xfrm>
            <a:off x="208149" y="4359112"/>
            <a:ext cx="511840" cy="585068"/>
            <a:chOff x="6144600" y="3520075"/>
            <a:chExt cx="29600" cy="33825"/>
          </a:xfrm>
        </p:grpSpPr>
        <p:sp>
          <p:nvSpPr>
            <p:cNvPr id="1049222" name="Google Shape;640;p21"/>
            <p:cNvSpPr/>
            <p:nvPr/>
          </p:nvSpPr>
          <p:spPr>
            <a:xfrm>
              <a:off x="6155050" y="3520075"/>
              <a:ext cx="5475" cy="4350"/>
            </a:xfrm>
            <a:custGeom>
              <a:avLst/>
              <a:ahLst/>
              <a:rect l="l" t="t" r="r" b="b"/>
              <a:pathLst>
                <a:path w="219" h="174" extrusionOk="0">
                  <a:moveTo>
                    <a:pt x="128" y="0"/>
                  </a:moveTo>
                  <a:cubicBezTo>
                    <a:pt x="123" y="0"/>
                    <a:pt x="118" y="1"/>
                    <a:pt x="113" y="2"/>
                  </a:cubicBezTo>
                  <a:cubicBezTo>
                    <a:pt x="79" y="2"/>
                    <a:pt x="49" y="21"/>
                    <a:pt x="49" y="36"/>
                  </a:cubicBezTo>
                  <a:cubicBezTo>
                    <a:pt x="1" y="95"/>
                    <a:pt x="49" y="174"/>
                    <a:pt x="128" y="174"/>
                  </a:cubicBezTo>
                  <a:cubicBezTo>
                    <a:pt x="143" y="174"/>
                    <a:pt x="173" y="159"/>
                    <a:pt x="187" y="129"/>
                  </a:cubicBezTo>
                  <a:cubicBezTo>
                    <a:pt x="218" y="71"/>
                    <a:pt x="180" y="0"/>
                    <a:pt x="128"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23" name="Google Shape;641;p21"/>
            <p:cNvSpPr/>
            <p:nvPr/>
          </p:nvSpPr>
          <p:spPr>
            <a:xfrm>
              <a:off x="6152350" y="3549675"/>
              <a:ext cx="4700" cy="4225"/>
            </a:xfrm>
            <a:custGeom>
              <a:avLst/>
              <a:ahLst/>
              <a:rect l="l" t="t" r="r" b="b"/>
              <a:pathLst>
                <a:path w="188" h="169" extrusionOk="0">
                  <a:moveTo>
                    <a:pt x="64" y="1"/>
                  </a:moveTo>
                  <a:cubicBezTo>
                    <a:pt x="1" y="31"/>
                    <a:pt x="1" y="109"/>
                    <a:pt x="49" y="158"/>
                  </a:cubicBezTo>
                  <a:cubicBezTo>
                    <a:pt x="64" y="165"/>
                    <a:pt x="79" y="169"/>
                    <a:pt x="93" y="169"/>
                  </a:cubicBezTo>
                  <a:cubicBezTo>
                    <a:pt x="106" y="169"/>
                    <a:pt x="118" y="165"/>
                    <a:pt x="128" y="158"/>
                  </a:cubicBezTo>
                  <a:cubicBezTo>
                    <a:pt x="187" y="124"/>
                    <a:pt x="187" y="49"/>
                    <a:pt x="142" y="16"/>
                  </a:cubicBezTo>
                  <a:cubicBezTo>
                    <a:pt x="109" y="1"/>
                    <a:pt x="94" y="1"/>
                    <a:pt x="64"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24" name="Google Shape;642;p21"/>
            <p:cNvSpPr/>
            <p:nvPr/>
          </p:nvSpPr>
          <p:spPr>
            <a:xfrm>
              <a:off x="6144975" y="3526050"/>
              <a:ext cx="5450" cy="5350"/>
            </a:xfrm>
            <a:custGeom>
              <a:avLst/>
              <a:ahLst/>
              <a:rect l="l" t="t" r="r" b="b"/>
              <a:pathLst>
                <a:path w="218" h="214" extrusionOk="0">
                  <a:moveTo>
                    <a:pt x="116" y="1"/>
                  </a:moveTo>
                  <a:cubicBezTo>
                    <a:pt x="86" y="1"/>
                    <a:pt x="55" y="14"/>
                    <a:pt x="31" y="43"/>
                  </a:cubicBezTo>
                  <a:cubicBezTo>
                    <a:pt x="16" y="62"/>
                    <a:pt x="1" y="92"/>
                    <a:pt x="1" y="121"/>
                  </a:cubicBezTo>
                  <a:cubicBezTo>
                    <a:pt x="10" y="179"/>
                    <a:pt x="55" y="214"/>
                    <a:pt x="102" y="214"/>
                  </a:cubicBezTo>
                  <a:cubicBezTo>
                    <a:pt x="132" y="214"/>
                    <a:pt x="163" y="200"/>
                    <a:pt x="187" y="170"/>
                  </a:cubicBezTo>
                  <a:cubicBezTo>
                    <a:pt x="202" y="155"/>
                    <a:pt x="217" y="121"/>
                    <a:pt x="217" y="92"/>
                  </a:cubicBezTo>
                  <a:cubicBezTo>
                    <a:pt x="208" y="34"/>
                    <a:pt x="164" y="1"/>
                    <a:pt x="116"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25" name="Google Shape;643;p21"/>
            <p:cNvSpPr/>
            <p:nvPr/>
          </p:nvSpPr>
          <p:spPr>
            <a:xfrm>
              <a:off x="6168025" y="3545825"/>
              <a:ext cx="5625" cy="5050"/>
            </a:xfrm>
            <a:custGeom>
              <a:avLst/>
              <a:ahLst/>
              <a:rect l="l" t="t" r="r" b="b"/>
              <a:pathLst>
                <a:path w="225" h="202" extrusionOk="0">
                  <a:moveTo>
                    <a:pt x="115" y="0"/>
                  </a:moveTo>
                  <a:cubicBezTo>
                    <a:pt x="97" y="0"/>
                    <a:pt x="78" y="5"/>
                    <a:pt x="60" y="17"/>
                  </a:cubicBezTo>
                  <a:cubicBezTo>
                    <a:pt x="27" y="32"/>
                    <a:pt x="12" y="62"/>
                    <a:pt x="12" y="77"/>
                  </a:cubicBezTo>
                  <a:cubicBezTo>
                    <a:pt x="0" y="148"/>
                    <a:pt x="52" y="202"/>
                    <a:pt x="112" y="202"/>
                  </a:cubicBezTo>
                  <a:cubicBezTo>
                    <a:pt x="130" y="202"/>
                    <a:pt x="150" y="196"/>
                    <a:pt x="168" y="185"/>
                  </a:cubicBezTo>
                  <a:cubicBezTo>
                    <a:pt x="183" y="170"/>
                    <a:pt x="213" y="155"/>
                    <a:pt x="213" y="125"/>
                  </a:cubicBezTo>
                  <a:cubicBezTo>
                    <a:pt x="225" y="54"/>
                    <a:pt x="173" y="0"/>
                    <a:pt x="115"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26" name="Google Shape;644;p21"/>
            <p:cNvSpPr/>
            <p:nvPr/>
          </p:nvSpPr>
          <p:spPr>
            <a:xfrm>
              <a:off x="6171000" y="3528325"/>
              <a:ext cx="3200" cy="2725"/>
            </a:xfrm>
            <a:custGeom>
              <a:avLst/>
              <a:ahLst/>
              <a:rect l="l" t="t" r="r" b="b"/>
              <a:pathLst>
                <a:path w="128" h="109" extrusionOk="0">
                  <a:moveTo>
                    <a:pt x="79" y="1"/>
                  </a:moveTo>
                  <a:cubicBezTo>
                    <a:pt x="35" y="1"/>
                    <a:pt x="1" y="30"/>
                    <a:pt x="16" y="79"/>
                  </a:cubicBezTo>
                  <a:cubicBezTo>
                    <a:pt x="35" y="94"/>
                    <a:pt x="49" y="109"/>
                    <a:pt x="64" y="109"/>
                  </a:cubicBezTo>
                  <a:cubicBezTo>
                    <a:pt x="109" y="109"/>
                    <a:pt x="128" y="64"/>
                    <a:pt x="128" y="30"/>
                  </a:cubicBezTo>
                  <a:cubicBezTo>
                    <a:pt x="109" y="15"/>
                    <a:pt x="94" y="1"/>
                    <a:pt x="79"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27" name="Google Shape;645;p21"/>
            <p:cNvSpPr/>
            <p:nvPr/>
          </p:nvSpPr>
          <p:spPr>
            <a:xfrm>
              <a:off x="6144600" y="3536050"/>
              <a:ext cx="2750" cy="2700"/>
            </a:xfrm>
            <a:custGeom>
              <a:avLst/>
              <a:ahLst/>
              <a:rect l="l" t="t" r="r" b="b"/>
              <a:pathLst>
                <a:path w="110" h="108" extrusionOk="0">
                  <a:moveTo>
                    <a:pt x="55" y="1"/>
                  </a:moveTo>
                  <a:cubicBezTo>
                    <a:pt x="28" y="1"/>
                    <a:pt x="1" y="18"/>
                    <a:pt x="1" y="50"/>
                  </a:cubicBezTo>
                  <a:cubicBezTo>
                    <a:pt x="1" y="65"/>
                    <a:pt x="1" y="80"/>
                    <a:pt x="16" y="80"/>
                  </a:cubicBezTo>
                  <a:cubicBezTo>
                    <a:pt x="28" y="99"/>
                    <a:pt x="44" y="107"/>
                    <a:pt x="61" y="107"/>
                  </a:cubicBezTo>
                  <a:cubicBezTo>
                    <a:pt x="86" y="107"/>
                    <a:pt x="109" y="86"/>
                    <a:pt x="109" y="50"/>
                  </a:cubicBezTo>
                  <a:cubicBezTo>
                    <a:pt x="109" y="50"/>
                    <a:pt x="109" y="35"/>
                    <a:pt x="94" y="16"/>
                  </a:cubicBezTo>
                  <a:cubicBezTo>
                    <a:pt x="84" y="6"/>
                    <a:pt x="69" y="1"/>
                    <a:pt x="55"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28" name="Google Shape;646;p21"/>
            <p:cNvSpPr/>
            <p:nvPr/>
          </p:nvSpPr>
          <p:spPr>
            <a:xfrm>
              <a:off x="6147700" y="3526375"/>
              <a:ext cx="25675" cy="21375"/>
            </a:xfrm>
            <a:custGeom>
              <a:avLst/>
              <a:ahLst/>
              <a:rect l="l" t="t" r="r" b="b"/>
              <a:pathLst>
                <a:path w="1027" h="855" extrusionOk="0">
                  <a:moveTo>
                    <a:pt x="530" y="0"/>
                  </a:moveTo>
                  <a:cubicBezTo>
                    <a:pt x="358" y="0"/>
                    <a:pt x="202" y="93"/>
                    <a:pt x="127" y="250"/>
                  </a:cubicBezTo>
                  <a:cubicBezTo>
                    <a:pt x="0" y="530"/>
                    <a:pt x="187" y="840"/>
                    <a:pt x="500" y="855"/>
                  </a:cubicBezTo>
                  <a:cubicBezTo>
                    <a:pt x="668" y="855"/>
                    <a:pt x="825" y="761"/>
                    <a:pt x="903" y="608"/>
                  </a:cubicBezTo>
                  <a:cubicBezTo>
                    <a:pt x="1026" y="329"/>
                    <a:pt x="840" y="15"/>
                    <a:pt x="530"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29" name="Google Shape;647;p21"/>
            <p:cNvSpPr/>
            <p:nvPr/>
          </p:nvSpPr>
          <p:spPr>
            <a:xfrm>
              <a:off x="6166350" y="3534100"/>
              <a:ext cx="3575" cy="3200"/>
            </a:xfrm>
            <a:custGeom>
              <a:avLst/>
              <a:ahLst/>
              <a:rect l="l" t="t" r="r" b="b"/>
              <a:pathLst>
                <a:path w="143" h="128" extrusionOk="0">
                  <a:moveTo>
                    <a:pt x="79" y="1"/>
                  </a:moveTo>
                  <a:cubicBezTo>
                    <a:pt x="73" y="1"/>
                    <a:pt x="70" y="1"/>
                    <a:pt x="67" y="2"/>
                  </a:cubicBezTo>
                  <a:lnTo>
                    <a:pt x="67" y="2"/>
                  </a:lnTo>
                  <a:cubicBezTo>
                    <a:pt x="71" y="1"/>
                    <a:pt x="75" y="1"/>
                    <a:pt x="79" y="1"/>
                  </a:cubicBezTo>
                  <a:close/>
                  <a:moveTo>
                    <a:pt x="79" y="1"/>
                  </a:moveTo>
                  <a:cubicBezTo>
                    <a:pt x="109" y="1"/>
                    <a:pt x="127" y="34"/>
                    <a:pt x="109" y="64"/>
                  </a:cubicBezTo>
                  <a:lnTo>
                    <a:pt x="79" y="64"/>
                  </a:lnTo>
                  <a:cubicBezTo>
                    <a:pt x="49" y="64"/>
                    <a:pt x="34" y="34"/>
                    <a:pt x="49" y="20"/>
                  </a:cubicBezTo>
                  <a:cubicBezTo>
                    <a:pt x="58" y="8"/>
                    <a:pt x="62" y="3"/>
                    <a:pt x="67" y="2"/>
                  </a:cubicBezTo>
                  <a:lnTo>
                    <a:pt x="67" y="2"/>
                  </a:lnTo>
                  <a:cubicBezTo>
                    <a:pt x="41" y="6"/>
                    <a:pt x="15" y="24"/>
                    <a:pt x="15" y="49"/>
                  </a:cubicBezTo>
                  <a:cubicBezTo>
                    <a:pt x="0" y="79"/>
                    <a:pt x="15" y="113"/>
                    <a:pt x="64" y="128"/>
                  </a:cubicBezTo>
                  <a:lnTo>
                    <a:pt x="79" y="128"/>
                  </a:lnTo>
                  <a:cubicBezTo>
                    <a:pt x="109" y="128"/>
                    <a:pt x="127" y="113"/>
                    <a:pt x="142" y="79"/>
                  </a:cubicBezTo>
                  <a:cubicBezTo>
                    <a:pt x="142" y="49"/>
                    <a:pt x="127" y="1"/>
                    <a:pt x="9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30" name="Google Shape;648;p21"/>
            <p:cNvSpPr/>
            <p:nvPr/>
          </p:nvSpPr>
          <p:spPr>
            <a:xfrm>
              <a:off x="6167175" y="3534100"/>
              <a:ext cx="2375" cy="1625"/>
            </a:xfrm>
            <a:custGeom>
              <a:avLst/>
              <a:ahLst/>
              <a:rect l="l" t="t" r="r" b="b"/>
              <a:pathLst>
                <a:path w="95" h="65" extrusionOk="0">
                  <a:moveTo>
                    <a:pt x="46" y="1"/>
                  </a:moveTo>
                  <a:cubicBezTo>
                    <a:pt x="31" y="1"/>
                    <a:pt x="31" y="1"/>
                    <a:pt x="16" y="20"/>
                  </a:cubicBezTo>
                  <a:cubicBezTo>
                    <a:pt x="1" y="34"/>
                    <a:pt x="16" y="64"/>
                    <a:pt x="46" y="64"/>
                  </a:cubicBezTo>
                  <a:lnTo>
                    <a:pt x="76" y="64"/>
                  </a:lnTo>
                  <a:cubicBezTo>
                    <a:pt x="94" y="34"/>
                    <a:pt x="76" y="1"/>
                    <a:pt x="46"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31" name="Google Shape;649;p21"/>
            <p:cNvSpPr/>
            <p:nvPr/>
          </p:nvSpPr>
          <p:spPr>
            <a:xfrm>
              <a:off x="6165975" y="3531400"/>
              <a:ext cx="2350" cy="2000"/>
            </a:xfrm>
            <a:custGeom>
              <a:avLst/>
              <a:ahLst/>
              <a:rect l="l" t="t" r="r" b="b"/>
              <a:pathLst>
                <a:path w="94" h="80" extrusionOk="0">
                  <a:moveTo>
                    <a:pt x="30" y="1"/>
                  </a:moveTo>
                  <a:cubicBezTo>
                    <a:pt x="0" y="1"/>
                    <a:pt x="0" y="49"/>
                    <a:pt x="15" y="64"/>
                  </a:cubicBezTo>
                  <a:cubicBezTo>
                    <a:pt x="30" y="79"/>
                    <a:pt x="30" y="79"/>
                    <a:pt x="49" y="79"/>
                  </a:cubicBezTo>
                  <a:cubicBezTo>
                    <a:pt x="79" y="64"/>
                    <a:pt x="94" y="34"/>
                    <a:pt x="6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32" name="Google Shape;650;p21"/>
            <p:cNvSpPr/>
            <p:nvPr/>
          </p:nvSpPr>
          <p:spPr>
            <a:xfrm>
              <a:off x="6161300" y="3534100"/>
              <a:ext cx="5075" cy="4325"/>
            </a:xfrm>
            <a:custGeom>
              <a:avLst/>
              <a:ahLst/>
              <a:rect l="l" t="t" r="r" b="b"/>
              <a:pathLst>
                <a:path w="203" h="173" extrusionOk="0">
                  <a:moveTo>
                    <a:pt x="109" y="1"/>
                  </a:moveTo>
                  <a:cubicBezTo>
                    <a:pt x="64" y="1"/>
                    <a:pt x="31" y="34"/>
                    <a:pt x="16" y="64"/>
                  </a:cubicBezTo>
                  <a:cubicBezTo>
                    <a:pt x="1" y="113"/>
                    <a:pt x="31" y="158"/>
                    <a:pt x="79" y="173"/>
                  </a:cubicBezTo>
                  <a:lnTo>
                    <a:pt x="94" y="173"/>
                  </a:lnTo>
                  <a:cubicBezTo>
                    <a:pt x="143" y="173"/>
                    <a:pt x="173" y="143"/>
                    <a:pt x="187" y="113"/>
                  </a:cubicBezTo>
                  <a:cubicBezTo>
                    <a:pt x="202" y="64"/>
                    <a:pt x="173" y="20"/>
                    <a:pt x="12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33" name="Google Shape;651;p21"/>
            <p:cNvSpPr/>
            <p:nvPr/>
          </p:nvSpPr>
          <p:spPr>
            <a:xfrm>
              <a:off x="6155350" y="3528325"/>
              <a:ext cx="6725" cy="5425"/>
            </a:xfrm>
            <a:custGeom>
              <a:avLst/>
              <a:ahLst/>
              <a:rect l="l" t="t" r="r" b="b"/>
              <a:pathLst>
                <a:path w="269" h="217" extrusionOk="0">
                  <a:moveTo>
                    <a:pt x="8" y="79"/>
                  </a:moveTo>
                  <a:lnTo>
                    <a:pt x="8" y="79"/>
                  </a:lnTo>
                  <a:cubicBezTo>
                    <a:pt x="2" y="88"/>
                    <a:pt x="1" y="98"/>
                    <a:pt x="4" y="107"/>
                  </a:cubicBezTo>
                  <a:lnTo>
                    <a:pt x="4" y="107"/>
                  </a:lnTo>
                  <a:cubicBezTo>
                    <a:pt x="3" y="97"/>
                    <a:pt x="4" y="88"/>
                    <a:pt x="8" y="79"/>
                  </a:cubicBezTo>
                  <a:close/>
                  <a:moveTo>
                    <a:pt x="116" y="1"/>
                  </a:moveTo>
                  <a:cubicBezTo>
                    <a:pt x="52" y="1"/>
                    <a:pt x="8" y="30"/>
                    <a:pt x="8" y="79"/>
                  </a:cubicBezTo>
                  <a:cubicBezTo>
                    <a:pt x="8" y="45"/>
                    <a:pt x="37" y="30"/>
                    <a:pt x="67" y="30"/>
                  </a:cubicBezTo>
                  <a:lnTo>
                    <a:pt x="82" y="30"/>
                  </a:lnTo>
                  <a:cubicBezTo>
                    <a:pt x="116" y="45"/>
                    <a:pt x="146" y="79"/>
                    <a:pt x="131" y="109"/>
                  </a:cubicBezTo>
                  <a:cubicBezTo>
                    <a:pt x="131" y="139"/>
                    <a:pt x="101" y="157"/>
                    <a:pt x="67" y="157"/>
                  </a:cubicBezTo>
                  <a:lnTo>
                    <a:pt x="52" y="139"/>
                  </a:lnTo>
                  <a:cubicBezTo>
                    <a:pt x="32" y="139"/>
                    <a:pt x="10" y="125"/>
                    <a:pt x="4" y="107"/>
                  </a:cubicBezTo>
                  <a:lnTo>
                    <a:pt x="4" y="107"/>
                  </a:lnTo>
                  <a:cubicBezTo>
                    <a:pt x="8" y="147"/>
                    <a:pt x="50" y="193"/>
                    <a:pt x="101" y="217"/>
                  </a:cubicBezTo>
                  <a:lnTo>
                    <a:pt x="146" y="217"/>
                  </a:lnTo>
                  <a:cubicBezTo>
                    <a:pt x="194" y="217"/>
                    <a:pt x="254" y="187"/>
                    <a:pt x="254" y="139"/>
                  </a:cubicBezTo>
                  <a:cubicBezTo>
                    <a:pt x="269" y="79"/>
                    <a:pt x="224" y="15"/>
                    <a:pt x="161"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34" name="Google Shape;652;p21"/>
            <p:cNvSpPr/>
            <p:nvPr/>
          </p:nvSpPr>
          <p:spPr>
            <a:xfrm>
              <a:off x="6155050" y="3529075"/>
              <a:ext cx="3950" cy="3200"/>
            </a:xfrm>
            <a:custGeom>
              <a:avLst/>
              <a:ahLst/>
              <a:rect l="l" t="t" r="r" b="b"/>
              <a:pathLst>
                <a:path w="158" h="128" extrusionOk="0">
                  <a:moveTo>
                    <a:pt x="79" y="0"/>
                  </a:moveTo>
                  <a:cubicBezTo>
                    <a:pt x="49" y="0"/>
                    <a:pt x="20" y="15"/>
                    <a:pt x="20" y="49"/>
                  </a:cubicBezTo>
                  <a:cubicBezTo>
                    <a:pt x="1" y="79"/>
                    <a:pt x="34" y="109"/>
                    <a:pt x="64" y="109"/>
                  </a:cubicBezTo>
                  <a:lnTo>
                    <a:pt x="79" y="127"/>
                  </a:lnTo>
                  <a:cubicBezTo>
                    <a:pt x="113" y="127"/>
                    <a:pt x="143" y="109"/>
                    <a:pt x="143" y="79"/>
                  </a:cubicBezTo>
                  <a:cubicBezTo>
                    <a:pt x="158" y="49"/>
                    <a:pt x="128" y="15"/>
                    <a:pt x="94"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35" name="Google Shape;653;p21"/>
            <p:cNvSpPr/>
            <p:nvPr/>
          </p:nvSpPr>
          <p:spPr>
            <a:xfrm>
              <a:off x="6165225" y="3539975"/>
              <a:ext cx="3475" cy="2750"/>
            </a:xfrm>
            <a:custGeom>
              <a:avLst/>
              <a:ahLst/>
              <a:rect l="l" t="t" r="r" b="b"/>
              <a:pathLst>
                <a:path w="139" h="110" extrusionOk="0">
                  <a:moveTo>
                    <a:pt x="79" y="1"/>
                  </a:moveTo>
                  <a:cubicBezTo>
                    <a:pt x="45" y="1"/>
                    <a:pt x="16" y="16"/>
                    <a:pt x="16" y="46"/>
                  </a:cubicBezTo>
                  <a:cubicBezTo>
                    <a:pt x="1" y="64"/>
                    <a:pt x="30" y="94"/>
                    <a:pt x="60" y="109"/>
                  </a:cubicBezTo>
                  <a:lnTo>
                    <a:pt x="79" y="109"/>
                  </a:lnTo>
                  <a:cubicBezTo>
                    <a:pt x="109" y="109"/>
                    <a:pt x="124" y="94"/>
                    <a:pt x="139" y="64"/>
                  </a:cubicBezTo>
                  <a:cubicBezTo>
                    <a:pt x="139" y="46"/>
                    <a:pt x="124" y="16"/>
                    <a:pt x="9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36" name="Google Shape;654;p21"/>
            <p:cNvSpPr/>
            <p:nvPr/>
          </p:nvSpPr>
          <p:spPr>
            <a:xfrm>
              <a:off x="6152350" y="3539975"/>
              <a:ext cx="2000" cy="1625"/>
            </a:xfrm>
            <a:custGeom>
              <a:avLst/>
              <a:ahLst/>
              <a:rect l="l" t="t" r="r" b="b"/>
              <a:pathLst>
                <a:path w="80" h="65" extrusionOk="0">
                  <a:moveTo>
                    <a:pt x="34" y="1"/>
                  </a:moveTo>
                  <a:cubicBezTo>
                    <a:pt x="16" y="1"/>
                    <a:pt x="1" y="16"/>
                    <a:pt x="1" y="31"/>
                  </a:cubicBezTo>
                  <a:cubicBezTo>
                    <a:pt x="1" y="46"/>
                    <a:pt x="16" y="64"/>
                    <a:pt x="34" y="64"/>
                  </a:cubicBezTo>
                  <a:lnTo>
                    <a:pt x="49" y="64"/>
                  </a:lnTo>
                  <a:cubicBezTo>
                    <a:pt x="64" y="64"/>
                    <a:pt x="64" y="64"/>
                    <a:pt x="79" y="46"/>
                  </a:cubicBezTo>
                  <a:cubicBezTo>
                    <a:pt x="79" y="31"/>
                    <a:pt x="64" y="16"/>
                    <a:pt x="49"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37" name="Google Shape;655;p21"/>
            <p:cNvSpPr/>
            <p:nvPr/>
          </p:nvSpPr>
          <p:spPr>
            <a:xfrm>
              <a:off x="6162525" y="3541950"/>
              <a:ext cx="1875" cy="1500"/>
            </a:xfrm>
            <a:custGeom>
              <a:avLst/>
              <a:ahLst/>
              <a:rect l="l" t="t" r="r" b="b"/>
              <a:pathLst>
                <a:path w="75" h="60" extrusionOk="0">
                  <a:moveTo>
                    <a:pt x="30" y="0"/>
                  </a:moveTo>
                  <a:cubicBezTo>
                    <a:pt x="15" y="0"/>
                    <a:pt x="0" y="15"/>
                    <a:pt x="0" y="15"/>
                  </a:cubicBezTo>
                  <a:cubicBezTo>
                    <a:pt x="0" y="30"/>
                    <a:pt x="0" y="60"/>
                    <a:pt x="30" y="60"/>
                  </a:cubicBezTo>
                  <a:cubicBezTo>
                    <a:pt x="45" y="60"/>
                    <a:pt x="60" y="45"/>
                    <a:pt x="60" y="45"/>
                  </a:cubicBezTo>
                  <a:cubicBezTo>
                    <a:pt x="75" y="30"/>
                    <a:pt x="60" y="0"/>
                    <a:pt x="30"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85" name="Shape 31"/>
        <p:cNvGrpSpPr/>
        <p:nvPr/>
      </p:nvGrpSpPr>
      <p:grpSpPr>
        <a:xfrm>
          <a:off x="0" y="0"/>
          <a:ext cx="0" cy="0"/>
          <a:chOff x="0" y="0"/>
          <a:chExt cx="0" cy="0"/>
        </a:xfrm>
      </p:grpSpPr>
      <p:sp>
        <p:nvSpPr>
          <p:cNvPr id="1048950" name="Google Shape;32;p3"/>
          <p:cNvSpPr txBox="1">
            <a:spLocks noGrp="1"/>
          </p:cNvSpPr>
          <p:nvPr>
            <p:ph type="title"/>
          </p:nvPr>
        </p:nvSpPr>
        <p:spPr>
          <a:xfrm>
            <a:off x="720000" y="2150850"/>
            <a:ext cx="7704000" cy="841800"/>
          </a:xfrm>
          <a:prstGeom prst="rect"/>
        </p:spPr>
        <p:txBody>
          <a:bodyPr anchor="ctr" anchorCtr="0" bIns="91425" lIns="91425" rIns="91425" spcFirstLastPara="1" tIns="91425" wrap="square">
            <a:noAutofit/>
          </a:bodyPr>
          <a:lstStyle>
            <a:lvl1pPr algn="ctr" lvl="0" rtl="0">
              <a:spcBef>
                <a:spcPts val="0"/>
              </a:spcBef>
              <a:spcAft>
                <a:spcPts val="0"/>
              </a:spcAft>
              <a:buSzPts val="4000"/>
              <a:buNone/>
              <a:defRPr sz="4000"/>
            </a:lvl1pPr>
            <a:lvl2pPr algn="ctr" lvl="1" rtl="0">
              <a:spcBef>
                <a:spcPts val="0"/>
              </a:spcBef>
              <a:spcAft>
                <a:spcPts val="0"/>
              </a:spcAft>
              <a:buSzPts val="3600"/>
              <a:buNone/>
              <a:defRPr sz="3600"/>
            </a:lvl2pPr>
            <a:lvl3pPr algn="ctr" lvl="2" rtl="0">
              <a:spcBef>
                <a:spcPts val="0"/>
              </a:spcBef>
              <a:spcAft>
                <a:spcPts val="0"/>
              </a:spcAft>
              <a:buSzPts val="3600"/>
              <a:buNone/>
              <a:defRPr sz="3600"/>
            </a:lvl3pPr>
            <a:lvl4pPr algn="ctr" lvl="3" rtl="0">
              <a:spcBef>
                <a:spcPts val="0"/>
              </a:spcBef>
              <a:spcAft>
                <a:spcPts val="0"/>
              </a:spcAft>
              <a:buSzPts val="3600"/>
              <a:buNone/>
              <a:defRPr sz="3600"/>
            </a:lvl4pPr>
            <a:lvl5pPr algn="ctr" lvl="4" rtl="0">
              <a:spcBef>
                <a:spcPts val="0"/>
              </a:spcBef>
              <a:spcAft>
                <a:spcPts val="0"/>
              </a:spcAft>
              <a:buSzPts val="3600"/>
              <a:buNone/>
              <a:defRPr sz="3600"/>
            </a:lvl5pPr>
            <a:lvl6pPr algn="ctr" lvl="5" rtl="0">
              <a:spcBef>
                <a:spcPts val="0"/>
              </a:spcBef>
              <a:spcAft>
                <a:spcPts val="0"/>
              </a:spcAft>
              <a:buSzPts val="3600"/>
              <a:buNone/>
              <a:defRPr sz="3600"/>
            </a:lvl6pPr>
            <a:lvl7pPr algn="ctr" lvl="6" rtl="0">
              <a:spcBef>
                <a:spcPts val="0"/>
              </a:spcBef>
              <a:spcAft>
                <a:spcPts val="0"/>
              </a:spcAft>
              <a:buSzPts val="3600"/>
              <a:buNone/>
              <a:defRPr sz="3600"/>
            </a:lvl7pPr>
            <a:lvl8pPr algn="ctr" lvl="7" rtl="0">
              <a:spcBef>
                <a:spcPts val="0"/>
              </a:spcBef>
              <a:spcAft>
                <a:spcPts val="0"/>
              </a:spcAft>
              <a:buSzPts val="3600"/>
              <a:buNone/>
              <a:defRPr sz="3600"/>
            </a:lvl8pPr>
            <a:lvl9pPr algn="ctr" lvl="8" rtl="0">
              <a:spcBef>
                <a:spcPts val="0"/>
              </a:spcBef>
              <a:spcAft>
                <a:spcPts val="0"/>
              </a:spcAft>
              <a:buSzPts val="3600"/>
              <a:buNone/>
              <a:defRPr sz="3600"/>
            </a:lvl9pPr>
          </a:lstStyle>
          <a:p/>
        </p:txBody>
      </p:sp>
      <p:sp>
        <p:nvSpPr>
          <p:cNvPr id="1048951" name="Google Shape;33;p3"/>
          <p:cNvSpPr/>
          <p:nvPr/>
        </p:nvSpPr>
        <p:spPr>
          <a:xfrm>
            <a:off x="7399323" y="-539375"/>
            <a:ext cx="2472924" cy="2007101"/>
          </a:xfrm>
          <a:custGeom>
            <a:avLst/>
            <a:ahLst/>
            <a:rect l="l" t="t" r="r" b="b"/>
            <a:pathLst>
              <a:path w="4680" h="3334" extrusionOk="0">
                <a:moveTo>
                  <a:pt x="1374" y="1"/>
                </a:moveTo>
                <a:cubicBezTo>
                  <a:pt x="1295" y="1"/>
                  <a:pt x="1215" y="8"/>
                  <a:pt x="1135" y="23"/>
                </a:cubicBezTo>
                <a:cubicBezTo>
                  <a:pt x="776" y="87"/>
                  <a:pt x="482" y="333"/>
                  <a:pt x="452" y="676"/>
                </a:cubicBezTo>
                <a:cubicBezTo>
                  <a:pt x="437" y="814"/>
                  <a:pt x="403" y="1049"/>
                  <a:pt x="359" y="1206"/>
                </a:cubicBezTo>
                <a:cubicBezTo>
                  <a:pt x="310" y="1344"/>
                  <a:pt x="0" y="1840"/>
                  <a:pt x="123" y="2169"/>
                </a:cubicBezTo>
                <a:cubicBezTo>
                  <a:pt x="466" y="3066"/>
                  <a:pt x="1354" y="3334"/>
                  <a:pt x="2162" y="3334"/>
                </a:cubicBezTo>
                <a:cubicBezTo>
                  <a:pt x="2822" y="3334"/>
                  <a:pt x="3428" y="3154"/>
                  <a:pt x="3638" y="2993"/>
                </a:cubicBezTo>
                <a:cubicBezTo>
                  <a:pt x="4026" y="2698"/>
                  <a:pt x="4523" y="1904"/>
                  <a:pt x="4601" y="1732"/>
                </a:cubicBezTo>
                <a:cubicBezTo>
                  <a:pt x="4664" y="1579"/>
                  <a:pt x="4679" y="1407"/>
                  <a:pt x="4664" y="1236"/>
                </a:cubicBezTo>
                <a:cubicBezTo>
                  <a:pt x="4649" y="1019"/>
                  <a:pt x="4541" y="784"/>
                  <a:pt x="4355" y="628"/>
                </a:cubicBezTo>
                <a:cubicBezTo>
                  <a:pt x="4132" y="432"/>
                  <a:pt x="3800" y="351"/>
                  <a:pt x="3486" y="351"/>
                </a:cubicBezTo>
                <a:cubicBezTo>
                  <a:pt x="3405" y="351"/>
                  <a:pt x="3326" y="357"/>
                  <a:pt x="3250" y="366"/>
                </a:cubicBezTo>
                <a:cubicBezTo>
                  <a:pt x="3102" y="392"/>
                  <a:pt x="2965" y="429"/>
                  <a:pt x="2832" y="429"/>
                </a:cubicBezTo>
                <a:cubicBezTo>
                  <a:pt x="2811" y="429"/>
                  <a:pt x="2790" y="428"/>
                  <a:pt x="2769" y="426"/>
                </a:cubicBezTo>
                <a:cubicBezTo>
                  <a:pt x="2519" y="396"/>
                  <a:pt x="2317" y="273"/>
                  <a:pt x="2097" y="161"/>
                </a:cubicBezTo>
                <a:cubicBezTo>
                  <a:pt x="1863" y="68"/>
                  <a:pt x="1621" y="1"/>
                  <a:pt x="1374" y="1"/>
                </a:cubicBezTo>
                <a:close/>
              </a:path>
            </a:pathLst>
          </a:custGeom>
          <a:solidFill>
            <a:srgbClr val="F5AD9A">
              <a:alpha val="3393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52" name="Google Shape;34;p3"/>
          <p:cNvSpPr/>
          <p:nvPr/>
        </p:nvSpPr>
        <p:spPr>
          <a:xfrm>
            <a:off x="-1294550" y="3486101"/>
            <a:ext cx="3138126" cy="2331647"/>
          </a:xfrm>
          <a:custGeom>
            <a:avLst/>
            <a:ahLst/>
            <a:rect l="l" t="t" r="r" b="b"/>
            <a:pathLst>
              <a:path w="7650" h="4989" extrusionOk="0">
                <a:moveTo>
                  <a:pt x="5888" y="1"/>
                </a:moveTo>
                <a:cubicBezTo>
                  <a:pt x="5262" y="1"/>
                  <a:pt x="4587" y="369"/>
                  <a:pt x="4011" y="417"/>
                </a:cubicBezTo>
                <a:cubicBezTo>
                  <a:pt x="3960" y="420"/>
                  <a:pt x="3907" y="422"/>
                  <a:pt x="3853" y="422"/>
                </a:cubicBezTo>
                <a:cubicBezTo>
                  <a:pt x="3575" y="422"/>
                  <a:pt x="3266" y="387"/>
                  <a:pt x="2964" y="387"/>
                </a:cubicBezTo>
                <a:cubicBezTo>
                  <a:pt x="2490" y="387"/>
                  <a:pt x="2033" y="473"/>
                  <a:pt x="1743" y="914"/>
                </a:cubicBezTo>
                <a:cubicBezTo>
                  <a:pt x="1135" y="1846"/>
                  <a:pt x="0" y="1783"/>
                  <a:pt x="0" y="2622"/>
                </a:cubicBezTo>
                <a:cubicBezTo>
                  <a:pt x="0" y="3354"/>
                  <a:pt x="933" y="3570"/>
                  <a:pt x="933" y="4988"/>
                </a:cubicBezTo>
                <a:lnTo>
                  <a:pt x="6392" y="4988"/>
                </a:lnTo>
                <a:cubicBezTo>
                  <a:pt x="7198" y="4988"/>
                  <a:pt x="7590" y="4723"/>
                  <a:pt x="7619" y="4272"/>
                </a:cubicBezTo>
                <a:cubicBezTo>
                  <a:pt x="7649" y="3899"/>
                  <a:pt x="7384" y="3589"/>
                  <a:pt x="6937" y="3510"/>
                </a:cubicBezTo>
                <a:cubicBezTo>
                  <a:pt x="6672" y="3462"/>
                  <a:pt x="6299" y="3339"/>
                  <a:pt x="6220" y="3059"/>
                </a:cubicBezTo>
                <a:cubicBezTo>
                  <a:pt x="6112" y="2671"/>
                  <a:pt x="6530" y="2406"/>
                  <a:pt x="6687" y="2126"/>
                </a:cubicBezTo>
                <a:cubicBezTo>
                  <a:pt x="7075" y="1458"/>
                  <a:pt x="7104" y="462"/>
                  <a:pt x="6470" y="138"/>
                </a:cubicBezTo>
                <a:cubicBezTo>
                  <a:pt x="6284" y="39"/>
                  <a:pt x="6088" y="1"/>
                  <a:pt x="5888"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nvGrpSpPr>
          <p:cNvPr id="86" name="Google Shape;35;p3"/>
          <p:cNvGrpSpPr/>
          <p:nvPr/>
        </p:nvGrpSpPr>
        <p:grpSpPr>
          <a:xfrm>
            <a:off x="110550" y="2266595"/>
            <a:ext cx="8858736" cy="2563549"/>
            <a:chOff x="916725" y="1641996"/>
            <a:chExt cx="679700" cy="196689"/>
          </a:xfrm>
        </p:grpSpPr>
        <p:sp>
          <p:nvSpPr>
            <p:cNvPr id="1048953" name="Google Shape;36;p3"/>
            <p:cNvSpPr/>
            <p:nvPr/>
          </p:nvSpPr>
          <p:spPr>
            <a:xfrm>
              <a:off x="924724" y="1743976"/>
              <a:ext cx="14025" cy="14400"/>
            </a:xfrm>
            <a:custGeom>
              <a:avLst/>
              <a:ahLst/>
              <a:rect l="l" t="t" r="r" b="b"/>
              <a:pathLst>
                <a:path w="561" h="576" extrusionOk="0">
                  <a:moveTo>
                    <a:pt x="281" y="1"/>
                  </a:moveTo>
                  <a:cubicBezTo>
                    <a:pt x="124" y="1"/>
                    <a:pt x="1" y="124"/>
                    <a:pt x="1" y="296"/>
                  </a:cubicBezTo>
                  <a:cubicBezTo>
                    <a:pt x="1" y="452"/>
                    <a:pt x="124" y="576"/>
                    <a:pt x="281" y="576"/>
                  </a:cubicBezTo>
                  <a:cubicBezTo>
                    <a:pt x="434" y="576"/>
                    <a:pt x="560" y="452"/>
                    <a:pt x="560" y="296"/>
                  </a:cubicBezTo>
                  <a:cubicBezTo>
                    <a:pt x="560" y="124"/>
                    <a:pt x="434" y="1"/>
                    <a:pt x="281"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54" name="Google Shape;37;p3"/>
            <p:cNvSpPr/>
            <p:nvPr/>
          </p:nvSpPr>
          <p:spPr>
            <a:xfrm>
              <a:off x="953903" y="1825237"/>
              <a:ext cx="9350" cy="9389"/>
            </a:xfrm>
            <a:custGeom>
              <a:avLst/>
              <a:ahLst/>
              <a:rect l="l" t="t" r="r" b="b"/>
              <a:pathLst>
                <a:path w="247" h="248" extrusionOk="0">
                  <a:moveTo>
                    <a:pt x="124" y="1"/>
                  </a:moveTo>
                  <a:cubicBezTo>
                    <a:pt x="60" y="1"/>
                    <a:pt x="0" y="61"/>
                    <a:pt x="0" y="124"/>
                  </a:cubicBezTo>
                  <a:cubicBezTo>
                    <a:pt x="0" y="187"/>
                    <a:pt x="60" y="247"/>
                    <a:pt x="124" y="247"/>
                  </a:cubicBezTo>
                  <a:cubicBezTo>
                    <a:pt x="187" y="247"/>
                    <a:pt x="247" y="187"/>
                    <a:pt x="247" y="124"/>
                  </a:cubicBezTo>
                  <a:cubicBezTo>
                    <a:pt x="247" y="61"/>
                    <a:pt x="187" y="1"/>
                    <a:pt x="124"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55" name="Google Shape;38;p3"/>
            <p:cNvSpPr/>
            <p:nvPr/>
          </p:nvSpPr>
          <p:spPr>
            <a:xfrm>
              <a:off x="1586176" y="1752576"/>
              <a:ext cx="6275" cy="5800"/>
            </a:xfrm>
            <a:custGeom>
              <a:avLst/>
              <a:ahLst/>
              <a:rect l="l" t="t" r="r" b="b"/>
              <a:pathLst>
                <a:path w="251" h="232" extrusionOk="0">
                  <a:moveTo>
                    <a:pt x="128" y="0"/>
                  </a:moveTo>
                  <a:cubicBezTo>
                    <a:pt x="64" y="0"/>
                    <a:pt x="1" y="45"/>
                    <a:pt x="1" y="109"/>
                  </a:cubicBezTo>
                  <a:cubicBezTo>
                    <a:pt x="1" y="187"/>
                    <a:pt x="64" y="232"/>
                    <a:pt x="128" y="232"/>
                  </a:cubicBezTo>
                  <a:cubicBezTo>
                    <a:pt x="187" y="232"/>
                    <a:pt x="251" y="187"/>
                    <a:pt x="251" y="109"/>
                  </a:cubicBezTo>
                  <a:cubicBezTo>
                    <a:pt x="251" y="45"/>
                    <a:pt x="187" y="0"/>
                    <a:pt x="128"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56" name="Google Shape;39;p3"/>
            <p:cNvSpPr/>
            <p:nvPr/>
          </p:nvSpPr>
          <p:spPr>
            <a:xfrm>
              <a:off x="943802" y="1682956"/>
              <a:ext cx="10100" cy="10100"/>
            </a:xfrm>
            <a:custGeom>
              <a:avLst/>
              <a:ahLst/>
              <a:rect l="l" t="t" r="r" b="b"/>
              <a:pathLst>
                <a:path w="404" h="404" extrusionOk="0">
                  <a:moveTo>
                    <a:pt x="202" y="0"/>
                  </a:moveTo>
                  <a:cubicBezTo>
                    <a:pt x="94" y="0"/>
                    <a:pt x="1" y="94"/>
                    <a:pt x="1" y="202"/>
                  </a:cubicBezTo>
                  <a:cubicBezTo>
                    <a:pt x="1" y="325"/>
                    <a:pt x="94" y="403"/>
                    <a:pt x="202" y="403"/>
                  </a:cubicBezTo>
                  <a:cubicBezTo>
                    <a:pt x="311" y="403"/>
                    <a:pt x="404" y="325"/>
                    <a:pt x="404" y="202"/>
                  </a:cubicBezTo>
                  <a:cubicBezTo>
                    <a:pt x="404" y="94"/>
                    <a:pt x="311" y="0"/>
                    <a:pt x="202"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57" name="Google Shape;40;p3"/>
            <p:cNvSpPr/>
            <p:nvPr/>
          </p:nvSpPr>
          <p:spPr>
            <a:xfrm>
              <a:off x="916725" y="1787725"/>
              <a:ext cx="5900" cy="6175"/>
            </a:xfrm>
            <a:custGeom>
              <a:avLst/>
              <a:ahLst/>
              <a:rect l="l" t="t" r="r" b="b"/>
              <a:pathLst>
                <a:path w="236" h="247" extrusionOk="0">
                  <a:moveTo>
                    <a:pt x="109" y="0"/>
                  </a:moveTo>
                  <a:cubicBezTo>
                    <a:pt x="49" y="0"/>
                    <a:pt x="0" y="60"/>
                    <a:pt x="0" y="123"/>
                  </a:cubicBezTo>
                  <a:cubicBezTo>
                    <a:pt x="0" y="187"/>
                    <a:pt x="49" y="246"/>
                    <a:pt x="109" y="246"/>
                  </a:cubicBezTo>
                  <a:cubicBezTo>
                    <a:pt x="187" y="246"/>
                    <a:pt x="236" y="187"/>
                    <a:pt x="236" y="123"/>
                  </a:cubicBezTo>
                  <a:cubicBezTo>
                    <a:pt x="236" y="60"/>
                    <a:pt x="187" y="0"/>
                    <a:pt x="109" y="0"/>
                  </a:cubicBezTo>
                  <a:close/>
                </a:path>
              </a:pathLst>
            </a:custGeom>
            <a:solidFill>
              <a:srgbClr val="02ACD1"/>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58" name="Google Shape;41;p3"/>
            <p:cNvSpPr/>
            <p:nvPr/>
          </p:nvSpPr>
          <p:spPr>
            <a:xfrm>
              <a:off x="951477" y="1641996"/>
              <a:ext cx="6274" cy="6707"/>
            </a:xfrm>
            <a:custGeom>
              <a:avLst/>
              <a:ahLst/>
              <a:rect l="l" t="t" r="r" b="b"/>
              <a:pathLst>
                <a:path w="232" h="248" extrusionOk="0">
                  <a:moveTo>
                    <a:pt x="123" y="1"/>
                  </a:moveTo>
                  <a:cubicBezTo>
                    <a:pt x="45" y="1"/>
                    <a:pt x="0" y="61"/>
                    <a:pt x="0" y="124"/>
                  </a:cubicBezTo>
                  <a:cubicBezTo>
                    <a:pt x="0" y="187"/>
                    <a:pt x="45" y="247"/>
                    <a:pt x="123" y="247"/>
                  </a:cubicBezTo>
                  <a:cubicBezTo>
                    <a:pt x="187" y="247"/>
                    <a:pt x="232" y="187"/>
                    <a:pt x="232" y="124"/>
                  </a:cubicBezTo>
                  <a:cubicBezTo>
                    <a:pt x="232" y="61"/>
                    <a:pt x="187" y="1"/>
                    <a:pt x="123"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59" name="Google Shape;42;p3"/>
            <p:cNvSpPr/>
            <p:nvPr/>
          </p:nvSpPr>
          <p:spPr>
            <a:xfrm>
              <a:off x="1554877" y="1832883"/>
              <a:ext cx="5799" cy="5802"/>
            </a:xfrm>
            <a:custGeom>
              <a:avLst/>
              <a:ahLst/>
              <a:rect l="l" t="t" r="r" b="b"/>
              <a:pathLst>
                <a:path w="232" h="248" extrusionOk="0">
                  <a:moveTo>
                    <a:pt x="123" y="1"/>
                  </a:moveTo>
                  <a:cubicBezTo>
                    <a:pt x="45" y="1"/>
                    <a:pt x="0" y="61"/>
                    <a:pt x="0" y="124"/>
                  </a:cubicBezTo>
                  <a:cubicBezTo>
                    <a:pt x="0" y="188"/>
                    <a:pt x="45" y="247"/>
                    <a:pt x="123" y="247"/>
                  </a:cubicBezTo>
                  <a:cubicBezTo>
                    <a:pt x="187" y="247"/>
                    <a:pt x="232" y="188"/>
                    <a:pt x="232" y="124"/>
                  </a:cubicBezTo>
                  <a:cubicBezTo>
                    <a:pt x="232" y="61"/>
                    <a:pt x="187" y="1"/>
                    <a:pt x="123"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60" name="Google Shape;43;p3"/>
            <p:cNvSpPr/>
            <p:nvPr/>
          </p:nvSpPr>
          <p:spPr>
            <a:xfrm>
              <a:off x="1560676" y="1726789"/>
              <a:ext cx="6275" cy="6593"/>
            </a:xfrm>
            <a:custGeom>
              <a:avLst/>
              <a:ahLst/>
              <a:rect l="l" t="t" r="r" b="b"/>
              <a:pathLst>
                <a:path w="374" h="393" extrusionOk="0">
                  <a:moveTo>
                    <a:pt x="187" y="1"/>
                  </a:moveTo>
                  <a:cubicBezTo>
                    <a:pt x="79" y="1"/>
                    <a:pt x="0" y="94"/>
                    <a:pt x="0" y="206"/>
                  </a:cubicBezTo>
                  <a:cubicBezTo>
                    <a:pt x="0" y="299"/>
                    <a:pt x="79" y="392"/>
                    <a:pt x="187" y="392"/>
                  </a:cubicBezTo>
                  <a:cubicBezTo>
                    <a:pt x="295" y="392"/>
                    <a:pt x="374" y="299"/>
                    <a:pt x="374" y="206"/>
                  </a:cubicBezTo>
                  <a:cubicBezTo>
                    <a:pt x="374" y="94"/>
                    <a:pt x="295" y="1"/>
                    <a:pt x="187"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61" name="Google Shape;44;p3"/>
            <p:cNvSpPr/>
            <p:nvPr/>
          </p:nvSpPr>
          <p:spPr>
            <a:xfrm>
              <a:off x="1585975" y="1649033"/>
              <a:ext cx="10450" cy="10100"/>
            </a:xfrm>
            <a:custGeom>
              <a:avLst/>
              <a:ahLst/>
              <a:rect l="l" t="t" r="r" b="b"/>
              <a:pathLst>
                <a:path w="418" h="404" extrusionOk="0">
                  <a:moveTo>
                    <a:pt x="216" y="0"/>
                  </a:moveTo>
                  <a:cubicBezTo>
                    <a:pt x="93" y="0"/>
                    <a:pt x="0" y="94"/>
                    <a:pt x="0" y="202"/>
                  </a:cubicBezTo>
                  <a:cubicBezTo>
                    <a:pt x="0" y="325"/>
                    <a:pt x="93" y="403"/>
                    <a:pt x="216" y="403"/>
                  </a:cubicBezTo>
                  <a:cubicBezTo>
                    <a:pt x="325" y="403"/>
                    <a:pt x="418" y="325"/>
                    <a:pt x="418" y="202"/>
                  </a:cubicBezTo>
                  <a:cubicBezTo>
                    <a:pt x="418" y="94"/>
                    <a:pt x="325" y="0"/>
                    <a:pt x="216"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62" name="Google Shape;45;p3"/>
            <p:cNvSpPr/>
            <p:nvPr/>
          </p:nvSpPr>
          <p:spPr>
            <a:xfrm>
              <a:off x="1573297" y="1787725"/>
              <a:ext cx="6275" cy="6175"/>
            </a:xfrm>
            <a:custGeom>
              <a:avLst/>
              <a:ahLst/>
              <a:rect l="l" t="t" r="r" b="b"/>
              <a:pathLst>
                <a:path w="251" h="247" extrusionOk="0">
                  <a:moveTo>
                    <a:pt x="127" y="0"/>
                  </a:moveTo>
                  <a:cubicBezTo>
                    <a:pt x="64" y="0"/>
                    <a:pt x="0" y="60"/>
                    <a:pt x="0" y="123"/>
                  </a:cubicBezTo>
                  <a:cubicBezTo>
                    <a:pt x="0" y="187"/>
                    <a:pt x="64" y="246"/>
                    <a:pt x="127" y="246"/>
                  </a:cubicBezTo>
                  <a:cubicBezTo>
                    <a:pt x="187" y="246"/>
                    <a:pt x="250" y="187"/>
                    <a:pt x="250" y="123"/>
                  </a:cubicBezTo>
                  <a:cubicBezTo>
                    <a:pt x="250" y="60"/>
                    <a:pt x="187" y="0"/>
                    <a:pt x="127" y="0"/>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grpSp>
        <p:nvGrpSpPr>
          <p:cNvPr id="87" name="Google Shape;46;p3"/>
          <p:cNvGrpSpPr/>
          <p:nvPr/>
        </p:nvGrpSpPr>
        <p:grpSpPr>
          <a:xfrm>
            <a:off x="1728024" y="4359399"/>
            <a:ext cx="511840" cy="585068"/>
            <a:chOff x="6144600" y="3520075"/>
            <a:chExt cx="29600" cy="33825"/>
          </a:xfrm>
        </p:grpSpPr>
        <p:sp>
          <p:nvSpPr>
            <p:cNvPr id="1048963" name="Google Shape;47;p3"/>
            <p:cNvSpPr/>
            <p:nvPr/>
          </p:nvSpPr>
          <p:spPr>
            <a:xfrm>
              <a:off x="6155050" y="3520075"/>
              <a:ext cx="5475" cy="4350"/>
            </a:xfrm>
            <a:custGeom>
              <a:avLst/>
              <a:ahLst/>
              <a:rect l="l" t="t" r="r" b="b"/>
              <a:pathLst>
                <a:path w="219" h="174" extrusionOk="0">
                  <a:moveTo>
                    <a:pt x="128" y="0"/>
                  </a:moveTo>
                  <a:cubicBezTo>
                    <a:pt x="123" y="0"/>
                    <a:pt x="118" y="1"/>
                    <a:pt x="113" y="2"/>
                  </a:cubicBezTo>
                  <a:cubicBezTo>
                    <a:pt x="79" y="2"/>
                    <a:pt x="49" y="21"/>
                    <a:pt x="49" y="36"/>
                  </a:cubicBezTo>
                  <a:cubicBezTo>
                    <a:pt x="1" y="95"/>
                    <a:pt x="49" y="174"/>
                    <a:pt x="128" y="174"/>
                  </a:cubicBezTo>
                  <a:cubicBezTo>
                    <a:pt x="143" y="174"/>
                    <a:pt x="173" y="159"/>
                    <a:pt x="187" y="129"/>
                  </a:cubicBezTo>
                  <a:cubicBezTo>
                    <a:pt x="218" y="71"/>
                    <a:pt x="180" y="0"/>
                    <a:pt x="128"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64" name="Google Shape;48;p3"/>
            <p:cNvSpPr/>
            <p:nvPr/>
          </p:nvSpPr>
          <p:spPr>
            <a:xfrm>
              <a:off x="6152350" y="3549675"/>
              <a:ext cx="4700" cy="4225"/>
            </a:xfrm>
            <a:custGeom>
              <a:avLst/>
              <a:ahLst/>
              <a:rect l="l" t="t" r="r" b="b"/>
              <a:pathLst>
                <a:path w="188" h="169" extrusionOk="0">
                  <a:moveTo>
                    <a:pt x="64" y="1"/>
                  </a:moveTo>
                  <a:cubicBezTo>
                    <a:pt x="1" y="31"/>
                    <a:pt x="1" y="109"/>
                    <a:pt x="49" y="158"/>
                  </a:cubicBezTo>
                  <a:cubicBezTo>
                    <a:pt x="64" y="165"/>
                    <a:pt x="79" y="169"/>
                    <a:pt x="93" y="169"/>
                  </a:cubicBezTo>
                  <a:cubicBezTo>
                    <a:pt x="106" y="169"/>
                    <a:pt x="118" y="165"/>
                    <a:pt x="128" y="158"/>
                  </a:cubicBezTo>
                  <a:cubicBezTo>
                    <a:pt x="187" y="124"/>
                    <a:pt x="187" y="49"/>
                    <a:pt x="142" y="16"/>
                  </a:cubicBezTo>
                  <a:cubicBezTo>
                    <a:pt x="109" y="1"/>
                    <a:pt x="94" y="1"/>
                    <a:pt x="64"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65" name="Google Shape;49;p3"/>
            <p:cNvSpPr/>
            <p:nvPr/>
          </p:nvSpPr>
          <p:spPr>
            <a:xfrm>
              <a:off x="6144975" y="3526050"/>
              <a:ext cx="5450" cy="5350"/>
            </a:xfrm>
            <a:custGeom>
              <a:avLst/>
              <a:ahLst/>
              <a:rect l="l" t="t" r="r" b="b"/>
              <a:pathLst>
                <a:path w="218" h="214" extrusionOk="0">
                  <a:moveTo>
                    <a:pt x="116" y="1"/>
                  </a:moveTo>
                  <a:cubicBezTo>
                    <a:pt x="86" y="1"/>
                    <a:pt x="55" y="14"/>
                    <a:pt x="31" y="43"/>
                  </a:cubicBezTo>
                  <a:cubicBezTo>
                    <a:pt x="16" y="62"/>
                    <a:pt x="1" y="92"/>
                    <a:pt x="1" y="121"/>
                  </a:cubicBezTo>
                  <a:cubicBezTo>
                    <a:pt x="10" y="179"/>
                    <a:pt x="55" y="214"/>
                    <a:pt x="102" y="214"/>
                  </a:cubicBezTo>
                  <a:cubicBezTo>
                    <a:pt x="132" y="214"/>
                    <a:pt x="163" y="200"/>
                    <a:pt x="187" y="170"/>
                  </a:cubicBezTo>
                  <a:cubicBezTo>
                    <a:pt x="202" y="155"/>
                    <a:pt x="217" y="121"/>
                    <a:pt x="217" y="92"/>
                  </a:cubicBezTo>
                  <a:cubicBezTo>
                    <a:pt x="208" y="34"/>
                    <a:pt x="164" y="1"/>
                    <a:pt x="116"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66" name="Google Shape;50;p3"/>
            <p:cNvSpPr/>
            <p:nvPr/>
          </p:nvSpPr>
          <p:spPr>
            <a:xfrm>
              <a:off x="6168025" y="3545825"/>
              <a:ext cx="5625" cy="5050"/>
            </a:xfrm>
            <a:custGeom>
              <a:avLst/>
              <a:ahLst/>
              <a:rect l="l" t="t" r="r" b="b"/>
              <a:pathLst>
                <a:path w="225" h="202" extrusionOk="0">
                  <a:moveTo>
                    <a:pt x="115" y="0"/>
                  </a:moveTo>
                  <a:cubicBezTo>
                    <a:pt x="97" y="0"/>
                    <a:pt x="78" y="5"/>
                    <a:pt x="60" y="17"/>
                  </a:cubicBezTo>
                  <a:cubicBezTo>
                    <a:pt x="27" y="32"/>
                    <a:pt x="12" y="62"/>
                    <a:pt x="12" y="77"/>
                  </a:cubicBezTo>
                  <a:cubicBezTo>
                    <a:pt x="0" y="148"/>
                    <a:pt x="52" y="202"/>
                    <a:pt x="112" y="202"/>
                  </a:cubicBezTo>
                  <a:cubicBezTo>
                    <a:pt x="130" y="202"/>
                    <a:pt x="150" y="196"/>
                    <a:pt x="168" y="185"/>
                  </a:cubicBezTo>
                  <a:cubicBezTo>
                    <a:pt x="183" y="170"/>
                    <a:pt x="213" y="155"/>
                    <a:pt x="213" y="125"/>
                  </a:cubicBezTo>
                  <a:cubicBezTo>
                    <a:pt x="225" y="54"/>
                    <a:pt x="173" y="0"/>
                    <a:pt x="115"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67" name="Google Shape;51;p3"/>
            <p:cNvSpPr/>
            <p:nvPr/>
          </p:nvSpPr>
          <p:spPr>
            <a:xfrm>
              <a:off x="6171000" y="3528325"/>
              <a:ext cx="3200" cy="2725"/>
            </a:xfrm>
            <a:custGeom>
              <a:avLst/>
              <a:ahLst/>
              <a:rect l="l" t="t" r="r" b="b"/>
              <a:pathLst>
                <a:path w="128" h="109" extrusionOk="0">
                  <a:moveTo>
                    <a:pt x="79" y="1"/>
                  </a:moveTo>
                  <a:cubicBezTo>
                    <a:pt x="35" y="1"/>
                    <a:pt x="1" y="30"/>
                    <a:pt x="16" y="79"/>
                  </a:cubicBezTo>
                  <a:cubicBezTo>
                    <a:pt x="35" y="94"/>
                    <a:pt x="49" y="109"/>
                    <a:pt x="64" y="109"/>
                  </a:cubicBezTo>
                  <a:cubicBezTo>
                    <a:pt x="109" y="109"/>
                    <a:pt x="128" y="64"/>
                    <a:pt x="128" y="30"/>
                  </a:cubicBezTo>
                  <a:cubicBezTo>
                    <a:pt x="109" y="15"/>
                    <a:pt x="94" y="1"/>
                    <a:pt x="79"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68" name="Google Shape;52;p3"/>
            <p:cNvSpPr/>
            <p:nvPr/>
          </p:nvSpPr>
          <p:spPr>
            <a:xfrm>
              <a:off x="6144600" y="3536050"/>
              <a:ext cx="2750" cy="2700"/>
            </a:xfrm>
            <a:custGeom>
              <a:avLst/>
              <a:ahLst/>
              <a:rect l="l" t="t" r="r" b="b"/>
              <a:pathLst>
                <a:path w="110" h="108" extrusionOk="0">
                  <a:moveTo>
                    <a:pt x="55" y="1"/>
                  </a:moveTo>
                  <a:cubicBezTo>
                    <a:pt x="28" y="1"/>
                    <a:pt x="1" y="18"/>
                    <a:pt x="1" y="50"/>
                  </a:cubicBezTo>
                  <a:cubicBezTo>
                    <a:pt x="1" y="65"/>
                    <a:pt x="1" y="80"/>
                    <a:pt x="16" y="80"/>
                  </a:cubicBezTo>
                  <a:cubicBezTo>
                    <a:pt x="28" y="99"/>
                    <a:pt x="44" y="107"/>
                    <a:pt x="61" y="107"/>
                  </a:cubicBezTo>
                  <a:cubicBezTo>
                    <a:pt x="86" y="107"/>
                    <a:pt x="109" y="86"/>
                    <a:pt x="109" y="50"/>
                  </a:cubicBezTo>
                  <a:cubicBezTo>
                    <a:pt x="109" y="50"/>
                    <a:pt x="109" y="35"/>
                    <a:pt x="94" y="16"/>
                  </a:cubicBezTo>
                  <a:cubicBezTo>
                    <a:pt x="84" y="6"/>
                    <a:pt x="69" y="1"/>
                    <a:pt x="55"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69" name="Google Shape;53;p3"/>
            <p:cNvSpPr/>
            <p:nvPr/>
          </p:nvSpPr>
          <p:spPr>
            <a:xfrm>
              <a:off x="6147700" y="3526375"/>
              <a:ext cx="25675" cy="21375"/>
            </a:xfrm>
            <a:custGeom>
              <a:avLst/>
              <a:ahLst/>
              <a:rect l="l" t="t" r="r" b="b"/>
              <a:pathLst>
                <a:path w="1027" h="855" extrusionOk="0">
                  <a:moveTo>
                    <a:pt x="530" y="0"/>
                  </a:moveTo>
                  <a:cubicBezTo>
                    <a:pt x="358" y="0"/>
                    <a:pt x="202" y="93"/>
                    <a:pt x="127" y="250"/>
                  </a:cubicBezTo>
                  <a:cubicBezTo>
                    <a:pt x="0" y="530"/>
                    <a:pt x="187" y="840"/>
                    <a:pt x="500" y="855"/>
                  </a:cubicBezTo>
                  <a:cubicBezTo>
                    <a:pt x="668" y="855"/>
                    <a:pt x="825" y="761"/>
                    <a:pt x="903" y="608"/>
                  </a:cubicBezTo>
                  <a:cubicBezTo>
                    <a:pt x="1026" y="329"/>
                    <a:pt x="840" y="15"/>
                    <a:pt x="530"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70" name="Google Shape;54;p3"/>
            <p:cNvSpPr/>
            <p:nvPr/>
          </p:nvSpPr>
          <p:spPr>
            <a:xfrm>
              <a:off x="6166350" y="3534100"/>
              <a:ext cx="3575" cy="3200"/>
            </a:xfrm>
            <a:custGeom>
              <a:avLst/>
              <a:ahLst/>
              <a:rect l="l" t="t" r="r" b="b"/>
              <a:pathLst>
                <a:path w="143" h="128" extrusionOk="0">
                  <a:moveTo>
                    <a:pt x="79" y="1"/>
                  </a:moveTo>
                  <a:cubicBezTo>
                    <a:pt x="73" y="1"/>
                    <a:pt x="70" y="1"/>
                    <a:pt x="67" y="2"/>
                  </a:cubicBezTo>
                  <a:lnTo>
                    <a:pt x="67" y="2"/>
                  </a:lnTo>
                  <a:cubicBezTo>
                    <a:pt x="71" y="1"/>
                    <a:pt x="75" y="1"/>
                    <a:pt x="79" y="1"/>
                  </a:cubicBezTo>
                  <a:close/>
                  <a:moveTo>
                    <a:pt x="79" y="1"/>
                  </a:moveTo>
                  <a:cubicBezTo>
                    <a:pt x="109" y="1"/>
                    <a:pt x="127" y="34"/>
                    <a:pt x="109" y="64"/>
                  </a:cubicBezTo>
                  <a:lnTo>
                    <a:pt x="79" y="64"/>
                  </a:lnTo>
                  <a:cubicBezTo>
                    <a:pt x="49" y="64"/>
                    <a:pt x="34" y="34"/>
                    <a:pt x="49" y="20"/>
                  </a:cubicBezTo>
                  <a:cubicBezTo>
                    <a:pt x="58" y="8"/>
                    <a:pt x="62" y="3"/>
                    <a:pt x="67" y="2"/>
                  </a:cubicBezTo>
                  <a:lnTo>
                    <a:pt x="67" y="2"/>
                  </a:lnTo>
                  <a:cubicBezTo>
                    <a:pt x="41" y="6"/>
                    <a:pt x="15" y="24"/>
                    <a:pt x="15" y="49"/>
                  </a:cubicBezTo>
                  <a:cubicBezTo>
                    <a:pt x="0" y="79"/>
                    <a:pt x="15" y="113"/>
                    <a:pt x="64" y="128"/>
                  </a:cubicBezTo>
                  <a:lnTo>
                    <a:pt x="79" y="128"/>
                  </a:lnTo>
                  <a:cubicBezTo>
                    <a:pt x="109" y="128"/>
                    <a:pt x="127" y="113"/>
                    <a:pt x="142" y="79"/>
                  </a:cubicBezTo>
                  <a:cubicBezTo>
                    <a:pt x="142" y="49"/>
                    <a:pt x="127" y="1"/>
                    <a:pt x="9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71" name="Google Shape;55;p3"/>
            <p:cNvSpPr/>
            <p:nvPr/>
          </p:nvSpPr>
          <p:spPr>
            <a:xfrm>
              <a:off x="6167175" y="3534100"/>
              <a:ext cx="2375" cy="1625"/>
            </a:xfrm>
            <a:custGeom>
              <a:avLst/>
              <a:ahLst/>
              <a:rect l="l" t="t" r="r" b="b"/>
              <a:pathLst>
                <a:path w="95" h="65" extrusionOk="0">
                  <a:moveTo>
                    <a:pt x="46" y="1"/>
                  </a:moveTo>
                  <a:cubicBezTo>
                    <a:pt x="31" y="1"/>
                    <a:pt x="31" y="1"/>
                    <a:pt x="16" y="20"/>
                  </a:cubicBezTo>
                  <a:cubicBezTo>
                    <a:pt x="1" y="34"/>
                    <a:pt x="16" y="64"/>
                    <a:pt x="46" y="64"/>
                  </a:cubicBezTo>
                  <a:lnTo>
                    <a:pt x="76" y="64"/>
                  </a:lnTo>
                  <a:cubicBezTo>
                    <a:pt x="94" y="34"/>
                    <a:pt x="76" y="1"/>
                    <a:pt x="46"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72" name="Google Shape;56;p3"/>
            <p:cNvSpPr/>
            <p:nvPr/>
          </p:nvSpPr>
          <p:spPr>
            <a:xfrm>
              <a:off x="6165975" y="3531400"/>
              <a:ext cx="2350" cy="2000"/>
            </a:xfrm>
            <a:custGeom>
              <a:avLst/>
              <a:ahLst/>
              <a:rect l="l" t="t" r="r" b="b"/>
              <a:pathLst>
                <a:path w="94" h="80" extrusionOk="0">
                  <a:moveTo>
                    <a:pt x="30" y="1"/>
                  </a:moveTo>
                  <a:cubicBezTo>
                    <a:pt x="0" y="1"/>
                    <a:pt x="0" y="49"/>
                    <a:pt x="15" y="64"/>
                  </a:cubicBezTo>
                  <a:cubicBezTo>
                    <a:pt x="30" y="79"/>
                    <a:pt x="30" y="79"/>
                    <a:pt x="49" y="79"/>
                  </a:cubicBezTo>
                  <a:cubicBezTo>
                    <a:pt x="79" y="64"/>
                    <a:pt x="94" y="34"/>
                    <a:pt x="6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73" name="Google Shape;57;p3"/>
            <p:cNvSpPr/>
            <p:nvPr/>
          </p:nvSpPr>
          <p:spPr>
            <a:xfrm>
              <a:off x="6161300" y="3534100"/>
              <a:ext cx="5075" cy="4325"/>
            </a:xfrm>
            <a:custGeom>
              <a:avLst/>
              <a:ahLst/>
              <a:rect l="l" t="t" r="r" b="b"/>
              <a:pathLst>
                <a:path w="203" h="173" extrusionOk="0">
                  <a:moveTo>
                    <a:pt x="109" y="1"/>
                  </a:moveTo>
                  <a:cubicBezTo>
                    <a:pt x="64" y="1"/>
                    <a:pt x="31" y="34"/>
                    <a:pt x="16" y="64"/>
                  </a:cubicBezTo>
                  <a:cubicBezTo>
                    <a:pt x="1" y="113"/>
                    <a:pt x="31" y="158"/>
                    <a:pt x="79" y="173"/>
                  </a:cubicBezTo>
                  <a:lnTo>
                    <a:pt x="94" y="173"/>
                  </a:lnTo>
                  <a:cubicBezTo>
                    <a:pt x="143" y="173"/>
                    <a:pt x="173" y="143"/>
                    <a:pt x="187" y="113"/>
                  </a:cubicBezTo>
                  <a:cubicBezTo>
                    <a:pt x="202" y="64"/>
                    <a:pt x="173" y="20"/>
                    <a:pt x="12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74" name="Google Shape;58;p3"/>
            <p:cNvSpPr/>
            <p:nvPr/>
          </p:nvSpPr>
          <p:spPr>
            <a:xfrm>
              <a:off x="6155350" y="3528325"/>
              <a:ext cx="6725" cy="5425"/>
            </a:xfrm>
            <a:custGeom>
              <a:avLst/>
              <a:ahLst/>
              <a:rect l="l" t="t" r="r" b="b"/>
              <a:pathLst>
                <a:path w="269" h="217" extrusionOk="0">
                  <a:moveTo>
                    <a:pt x="8" y="79"/>
                  </a:moveTo>
                  <a:lnTo>
                    <a:pt x="8" y="79"/>
                  </a:lnTo>
                  <a:cubicBezTo>
                    <a:pt x="2" y="88"/>
                    <a:pt x="1" y="98"/>
                    <a:pt x="4" y="107"/>
                  </a:cubicBezTo>
                  <a:lnTo>
                    <a:pt x="4" y="107"/>
                  </a:lnTo>
                  <a:cubicBezTo>
                    <a:pt x="3" y="97"/>
                    <a:pt x="4" y="88"/>
                    <a:pt x="8" y="79"/>
                  </a:cubicBezTo>
                  <a:close/>
                  <a:moveTo>
                    <a:pt x="116" y="1"/>
                  </a:moveTo>
                  <a:cubicBezTo>
                    <a:pt x="52" y="1"/>
                    <a:pt x="8" y="30"/>
                    <a:pt x="8" y="79"/>
                  </a:cubicBezTo>
                  <a:cubicBezTo>
                    <a:pt x="8" y="45"/>
                    <a:pt x="37" y="30"/>
                    <a:pt x="67" y="30"/>
                  </a:cubicBezTo>
                  <a:lnTo>
                    <a:pt x="82" y="30"/>
                  </a:lnTo>
                  <a:cubicBezTo>
                    <a:pt x="116" y="45"/>
                    <a:pt x="146" y="79"/>
                    <a:pt x="131" y="109"/>
                  </a:cubicBezTo>
                  <a:cubicBezTo>
                    <a:pt x="131" y="139"/>
                    <a:pt x="101" y="157"/>
                    <a:pt x="67" y="157"/>
                  </a:cubicBezTo>
                  <a:lnTo>
                    <a:pt x="52" y="139"/>
                  </a:lnTo>
                  <a:cubicBezTo>
                    <a:pt x="32" y="139"/>
                    <a:pt x="10" y="125"/>
                    <a:pt x="4" y="107"/>
                  </a:cubicBezTo>
                  <a:lnTo>
                    <a:pt x="4" y="107"/>
                  </a:lnTo>
                  <a:cubicBezTo>
                    <a:pt x="8" y="147"/>
                    <a:pt x="50" y="193"/>
                    <a:pt x="101" y="217"/>
                  </a:cubicBezTo>
                  <a:lnTo>
                    <a:pt x="146" y="217"/>
                  </a:lnTo>
                  <a:cubicBezTo>
                    <a:pt x="194" y="217"/>
                    <a:pt x="254" y="187"/>
                    <a:pt x="254" y="139"/>
                  </a:cubicBezTo>
                  <a:cubicBezTo>
                    <a:pt x="269" y="79"/>
                    <a:pt x="224" y="15"/>
                    <a:pt x="161"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75" name="Google Shape;59;p3"/>
            <p:cNvSpPr/>
            <p:nvPr/>
          </p:nvSpPr>
          <p:spPr>
            <a:xfrm>
              <a:off x="6155050" y="3529075"/>
              <a:ext cx="3950" cy="3200"/>
            </a:xfrm>
            <a:custGeom>
              <a:avLst/>
              <a:ahLst/>
              <a:rect l="l" t="t" r="r" b="b"/>
              <a:pathLst>
                <a:path w="158" h="128" extrusionOk="0">
                  <a:moveTo>
                    <a:pt x="79" y="0"/>
                  </a:moveTo>
                  <a:cubicBezTo>
                    <a:pt x="49" y="0"/>
                    <a:pt x="20" y="15"/>
                    <a:pt x="20" y="49"/>
                  </a:cubicBezTo>
                  <a:cubicBezTo>
                    <a:pt x="1" y="79"/>
                    <a:pt x="34" y="109"/>
                    <a:pt x="64" y="109"/>
                  </a:cubicBezTo>
                  <a:lnTo>
                    <a:pt x="79" y="127"/>
                  </a:lnTo>
                  <a:cubicBezTo>
                    <a:pt x="113" y="127"/>
                    <a:pt x="143" y="109"/>
                    <a:pt x="143" y="79"/>
                  </a:cubicBezTo>
                  <a:cubicBezTo>
                    <a:pt x="158" y="49"/>
                    <a:pt x="128" y="15"/>
                    <a:pt x="94"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76" name="Google Shape;60;p3"/>
            <p:cNvSpPr/>
            <p:nvPr/>
          </p:nvSpPr>
          <p:spPr>
            <a:xfrm>
              <a:off x="6165225" y="3539975"/>
              <a:ext cx="3475" cy="2750"/>
            </a:xfrm>
            <a:custGeom>
              <a:avLst/>
              <a:ahLst/>
              <a:rect l="l" t="t" r="r" b="b"/>
              <a:pathLst>
                <a:path w="139" h="110" extrusionOk="0">
                  <a:moveTo>
                    <a:pt x="79" y="1"/>
                  </a:moveTo>
                  <a:cubicBezTo>
                    <a:pt x="45" y="1"/>
                    <a:pt x="16" y="16"/>
                    <a:pt x="16" y="46"/>
                  </a:cubicBezTo>
                  <a:cubicBezTo>
                    <a:pt x="1" y="64"/>
                    <a:pt x="30" y="94"/>
                    <a:pt x="60" y="109"/>
                  </a:cubicBezTo>
                  <a:lnTo>
                    <a:pt x="79" y="109"/>
                  </a:lnTo>
                  <a:cubicBezTo>
                    <a:pt x="109" y="109"/>
                    <a:pt x="124" y="94"/>
                    <a:pt x="139" y="64"/>
                  </a:cubicBezTo>
                  <a:cubicBezTo>
                    <a:pt x="139" y="46"/>
                    <a:pt x="124" y="16"/>
                    <a:pt x="9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77" name="Google Shape;61;p3"/>
            <p:cNvSpPr/>
            <p:nvPr/>
          </p:nvSpPr>
          <p:spPr>
            <a:xfrm>
              <a:off x="6152350" y="3539975"/>
              <a:ext cx="2000" cy="1625"/>
            </a:xfrm>
            <a:custGeom>
              <a:avLst/>
              <a:ahLst/>
              <a:rect l="l" t="t" r="r" b="b"/>
              <a:pathLst>
                <a:path w="80" h="65" extrusionOk="0">
                  <a:moveTo>
                    <a:pt x="34" y="1"/>
                  </a:moveTo>
                  <a:cubicBezTo>
                    <a:pt x="16" y="1"/>
                    <a:pt x="1" y="16"/>
                    <a:pt x="1" y="31"/>
                  </a:cubicBezTo>
                  <a:cubicBezTo>
                    <a:pt x="1" y="46"/>
                    <a:pt x="16" y="64"/>
                    <a:pt x="34" y="64"/>
                  </a:cubicBezTo>
                  <a:lnTo>
                    <a:pt x="49" y="64"/>
                  </a:lnTo>
                  <a:cubicBezTo>
                    <a:pt x="64" y="64"/>
                    <a:pt x="64" y="64"/>
                    <a:pt x="79" y="46"/>
                  </a:cubicBezTo>
                  <a:cubicBezTo>
                    <a:pt x="79" y="31"/>
                    <a:pt x="64" y="16"/>
                    <a:pt x="49"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78" name="Google Shape;62;p3"/>
            <p:cNvSpPr/>
            <p:nvPr/>
          </p:nvSpPr>
          <p:spPr>
            <a:xfrm>
              <a:off x="6162525" y="3541950"/>
              <a:ext cx="1875" cy="1500"/>
            </a:xfrm>
            <a:custGeom>
              <a:avLst/>
              <a:ahLst/>
              <a:rect l="l" t="t" r="r" b="b"/>
              <a:pathLst>
                <a:path w="75" h="60" extrusionOk="0">
                  <a:moveTo>
                    <a:pt x="30" y="0"/>
                  </a:moveTo>
                  <a:cubicBezTo>
                    <a:pt x="15" y="0"/>
                    <a:pt x="0" y="15"/>
                    <a:pt x="0" y="15"/>
                  </a:cubicBezTo>
                  <a:cubicBezTo>
                    <a:pt x="0" y="30"/>
                    <a:pt x="0" y="60"/>
                    <a:pt x="30" y="60"/>
                  </a:cubicBezTo>
                  <a:cubicBezTo>
                    <a:pt x="45" y="60"/>
                    <a:pt x="60" y="45"/>
                    <a:pt x="60" y="45"/>
                  </a:cubicBezTo>
                  <a:cubicBezTo>
                    <a:pt x="75" y="30"/>
                    <a:pt x="60" y="0"/>
                    <a:pt x="30"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Only 7">
  <p:cSld name="CUSTOM_14">
    <p:spTree>
      <p:nvGrpSpPr>
        <p:cNvPr id="88" name="Shape 656"/>
        <p:cNvGrpSpPr/>
        <p:nvPr/>
      </p:nvGrpSpPr>
      <p:grpSpPr>
        <a:xfrm>
          <a:off x="0" y="0"/>
          <a:ext cx="0" cy="0"/>
          <a:chOff x="0" y="0"/>
          <a:chExt cx="0" cy="0"/>
        </a:xfrm>
      </p:grpSpPr>
      <p:sp>
        <p:nvSpPr>
          <p:cNvPr id="1048979" name="Google Shape;657;p22"/>
          <p:cNvSpPr txBox="1">
            <a:spLocks noGrp="1"/>
          </p:cNvSpPr>
          <p:nvPr>
            <p:ph type="title"/>
          </p:nvPr>
        </p:nvSpPr>
        <p:spPr>
          <a:xfrm>
            <a:off x="720000" y="540000"/>
            <a:ext cx="7704000" cy="477600"/>
          </a:xfrm>
          <a:prstGeom prst="rect"/>
        </p:spPr>
        <p:txBody>
          <a:bodyPr anchor="t" anchorCtr="0" bIns="91425" lIns="91425" rIns="91425" spcFirstLastPara="1" tIns="91425" wrap="square">
            <a:noAutofit/>
          </a:bodyPr>
          <a:lstStyle>
            <a:lvl1pPr lvl="0" rtl="0">
              <a:spcBef>
                <a:spcPts val="0"/>
              </a:spcBef>
              <a:spcAft>
                <a:spcPts val="0"/>
              </a:spcAft>
              <a:buSzPts val="2800"/>
              <a:buNone/>
            </a:lvl1pPr>
            <a:lvl2pPr lvl="1" rtl="0">
              <a:spcBef>
                <a:spcPts val="0"/>
              </a:spcBef>
              <a:spcAft>
                <a:spcPts val="0"/>
              </a:spcAft>
              <a:buSzPts val="2800"/>
              <a:buNone/>
              <a:defRPr>
                <a:latin typeface="Roboto"/>
                <a:ea typeface="Roboto"/>
                <a:cs typeface="Roboto"/>
                <a:sym typeface="Roboto"/>
              </a:defRPr>
            </a:lvl2pPr>
            <a:lvl3pPr lvl="2" rtl="0">
              <a:spcBef>
                <a:spcPts val="0"/>
              </a:spcBef>
              <a:spcAft>
                <a:spcPts val="0"/>
              </a:spcAft>
              <a:buSzPts val="2800"/>
              <a:buNone/>
              <a:defRPr>
                <a:latin typeface="Roboto"/>
                <a:ea typeface="Roboto"/>
                <a:cs typeface="Roboto"/>
                <a:sym typeface="Roboto"/>
              </a:defRPr>
            </a:lvl3pPr>
            <a:lvl4pPr lvl="3" rtl="0">
              <a:spcBef>
                <a:spcPts val="0"/>
              </a:spcBef>
              <a:spcAft>
                <a:spcPts val="0"/>
              </a:spcAft>
              <a:buSzPts val="2800"/>
              <a:buNone/>
              <a:defRPr>
                <a:latin typeface="Roboto"/>
                <a:ea typeface="Roboto"/>
                <a:cs typeface="Roboto"/>
                <a:sym typeface="Roboto"/>
              </a:defRPr>
            </a:lvl4pPr>
            <a:lvl5pPr lvl="4" rtl="0">
              <a:spcBef>
                <a:spcPts val="0"/>
              </a:spcBef>
              <a:spcAft>
                <a:spcPts val="0"/>
              </a:spcAft>
              <a:buSzPts val="2800"/>
              <a:buNone/>
              <a:defRPr>
                <a:latin typeface="Roboto"/>
                <a:ea typeface="Roboto"/>
                <a:cs typeface="Roboto"/>
                <a:sym typeface="Roboto"/>
              </a:defRPr>
            </a:lvl5pPr>
            <a:lvl6pPr lvl="5" rtl="0">
              <a:spcBef>
                <a:spcPts val="0"/>
              </a:spcBef>
              <a:spcAft>
                <a:spcPts val="0"/>
              </a:spcAft>
              <a:buSzPts val="2800"/>
              <a:buNone/>
              <a:defRPr>
                <a:latin typeface="Roboto"/>
                <a:ea typeface="Roboto"/>
                <a:cs typeface="Roboto"/>
                <a:sym typeface="Roboto"/>
              </a:defRPr>
            </a:lvl6pPr>
            <a:lvl7pPr lvl="6" rtl="0">
              <a:spcBef>
                <a:spcPts val="0"/>
              </a:spcBef>
              <a:spcAft>
                <a:spcPts val="0"/>
              </a:spcAft>
              <a:buSzPts val="2800"/>
              <a:buNone/>
              <a:defRPr>
                <a:latin typeface="Roboto"/>
                <a:ea typeface="Roboto"/>
                <a:cs typeface="Roboto"/>
                <a:sym typeface="Roboto"/>
              </a:defRPr>
            </a:lvl7pPr>
            <a:lvl8pPr lvl="7" rtl="0">
              <a:spcBef>
                <a:spcPts val="0"/>
              </a:spcBef>
              <a:spcAft>
                <a:spcPts val="0"/>
              </a:spcAft>
              <a:buSzPts val="2800"/>
              <a:buNone/>
              <a:defRPr>
                <a:latin typeface="Roboto"/>
                <a:ea typeface="Roboto"/>
                <a:cs typeface="Roboto"/>
                <a:sym typeface="Roboto"/>
              </a:defRPr>
            </a:lvl8pPr>
            <a:lvl9pPr lvl="8" rtl="0">
              <a:spcBef>
                <a:spcPts val="0"/>
              </a:spcBef>
              <a:spcAft>
                <a:spcPts val="0"/>
              </a:spcAft>
              <a:buSzPts val="2800"/>
              <a:buNone/>
              <a:defRPr>
                <a:latin typeface="Roboto"/>
                <a:ea typeface="Roboto"/>
                <a:cs typeface="Roboto"/>
                <a:sym typeface="Roboto"/>
              </a:defRPr>
            </a:lvl9pPr>
          </a:lstStyle>
          <a:p/>
        </p:txBody>
      </p:sp>
      <p:sp>
        <p:nvSpPr>
          <p:cNvPr id="1048980" name="Google Shape;658;p22"/>
          <p:cNvSpPr/>
          <p:nvPr/>
        </p:nvSpPr>
        <p:spPr>
          <a:xfrm>
            <a:off x="-1746975" y="-1108100"/>
            <a:ext cx="2879721" cy="2051502"/>
          </a:xfrm>
          <a:custGeom>
            <a:avLst/>
            <a:ahLst/>
            <a:rect l="l" t="t" r="r" b="b"/>
            <a:pathLst>
              <a:path w="4680" h="3334" extrusionOk="0">
                <a:moveTo>
                  <a:pt x="1374" y="1"/>
                </a:moveTo>
                <a:cubicBezTo>
                  <a:pt x="1295" y="1"/>
                  <a:pt x="1215" y="8"/>
                  <a:pt x="1135" y="23"/>
                </a:cubicBezTo>
                <a:cubicBezTo>
                  <a:pt x="776" y="87"/>
                  <a:pt x="482" y="333"/>
                  <a:pt x="452" y="676"/>
                </a:cubicBezTo>
                <a:cubicBezTo>
                  <a:pt x="437" y="814"/>
                  <a:pt x="403" y="1049"/>
                  <a:pt x="359" y="1206"/>
                </a:cubicBezTo>
                <a:cubicBezTo>
                  <a:pt x="310" y="1344"/>
                  <a:pt x="0" y="1840"/>
                  <a:pt x="123" y="2169"/>
                </a:cubicBezTo>
                <a:cubicBezTo>
                  <a:pt x="466" y="3066"/>
                  <a:pt x="1354" y="3334"/>
                  <a:pt x="2162" y="3334"/>
                </a:cubicBezTo>
                <a:cubicBezTo>
                  <a:pt x="2822" y="3334"/>
                  <a:pt x="3428" y="3154"/>
                  <a:pt x="3638" y="2993"/>
                </a:cubicBezTo>
                <a:cubicBezTo>
                  <a:pt x="4026" y="2698"/>
                  <a:pt x="4523" y="1904"/>
                  <a:pt x="4601" y="1732"/>
                </a:cubicBezTo>
                <a:cubicBezTo>
                  <a:pt x="4664" y="1579"/>
                  <a:pt x="4679" y="1407"/>
                  <a:pt x="4664" y="1236"/>
                </a:cubicBezTo>
                <a:cubicBezTo>
                  <a:pt x="4649" y="1019"/>
                  <a:pt x="4541" y="784"/>
                  <a:pt x="4355" y="628"/>
                </a:cubicBezTo>
                <a:cubicBezTo>
                  <a:pt x="4132" y="432"/>
                  <a:pt x="3800" y="351"/>
                  <a:pt x="3486" y="351"/>
                </a:cubicBezTo>
                <a:cubicBezTo>
                  <a:pt x="3405" y="351"/>
                  <a:pt x="3326" y="357"/>
                  <a:pt x="3250" y="366"/>
                </a:cubicBezTo>
                <a:cubicBezTo>
                  <a:pt x="3102" y="392"/>
                  <a:pt x="2965" y="429"/>
                  <a:pt x="2832" y="429"/>
                </a:cubicBezTo>
                <a:cubicBezTo>
                  <a:pt x="2811" y="429"/>
                  <a:pt x="2790" y="428"/>
                  <a:pt x="2769" y="426"/>
                </a:cubicBezTo>
                <a:cubicBezTo>
                  <a:pt x="2519" y="396"/>
                  <a:pt x="2317" y="273"/>
                  <a:pt x="2097" y="161"/>
                </a:cubicBezTo>
                <a:cubicBezTo>
                  <a:pt x="1863" y="68"/>
                  <a:pt x="1621" y="1"/>
                  <a:pt x="1374" y="1"/>
                </a:cubicBezTo>
                <a:close/>
              </a:path>
            </a:pathLst>
          </a:custGeom>
          <a:solidFill>
            <a:srgbClr val="F5AD9A">
              <a:alpha val="3393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81" name="Google Shape;659;p22"/>
          <p:cNvSpPr/>
          <p:nvPr/>
        </p:nvSpPr>
        <p:spPr>
          <a:xfrm rot="-8100000">
            <a:off x="7263618" y="3899363"/>
            <a:ext cx="4425024" cy="2885810"/>
          </a:xfrm>
          <a:custGeom>
            <a:avLst/>
            <a:ahLst/>
            <a:rect l="l" t="t" r="r" b="b"/>
            <a:pathLst>
              <a:path w="7650" h="4989" extrusionOk="0">
                <a:moveTo>
                  <a:pt x="5888" y="1"/>
                </a:moveTo>
                <a:cubicBezTo>
                  <a:pt x="5262" y="1"/>
                  <a:pt x="4587" y="369"/>
                  <a:pt x="4011" y="417"/>
                </a:cubicBezTo>
                <a:cubicBezTo>
                  <a:pt x="3960" y="420"/>
                  <a:pt x="3907" y="422"/>
                  <a:pt x="3853" y="422"/>
                </a:cubicBezTo>
                <a:cubicBezTo>
                  <a:pt x="3575" y="422"/>
                  <a:pt x="3266" y="387"/>
                  <a:pt x="2964" y="387"/>
                </a:cubicBezTo>
                <a:cubicBezTo>
                  <a:pt x="2490" y="387"/>
                  <a:pt x="2033" y="473"/>
                  <a:pt x="1743" y="914"/>
                </a:cubicBezTo>
                <a:cubicBezTo>
                  <a:pt x="1135" y="1846"/>
                  <a:pt x="0" y="1783"/>
                  <a:pt x="0" y="2622"/>
                </a:cubicBezTo>
                <a:cubicBezTo>
                  <a:pt x="0" y="3354"/>
                  <a:pt x="933" y="3570"/>
                  <a:pt x="933" y="4988"/>
                </a:cubicBezTo>
                <a:lnTo>
                  <a:pt x="6392" y="4988"/>
                </a:lnTo>
                <a:cubicBezTo>
                  <a:pt x="7198" y="4988"/>
                  <a:pt x="7590" y="4723"/>
                  <a:pt x="7619" y="4272"/>
                </a:cubicBezTo>
                <a:cubicBezTo>
                  <a:pt x="7649" y="3899"/>
                  <a:pt x="7384" y="3589"/>
                  <a:pt x="6937" y="3510"/>
                </a:cubicBezTo>
                <a:cubicBezTo>
                  <a:pt x="6672" y="3462"/>
                  <a:pt x="6299" y="3339"/>
                  <a:pt x="6220" y="3059"/>
                </a:cubicBezTo>
                <a:cubicBezTo>
                  <a:pt x="6112" y="2671"/>
                  <a:pt x="6530" y="2406"/>
                  <a:pt x="6687" y="2126"/>
                </a:cubicBezTo>
                <a:cubicBezTo>
                  <a:pt x="7075" y="1458"/>
                  <a:pt x="7104" y="462"/>
                  <a:pt x="6470" y="138"/>
                </a:cubicBezTo>
                <a:cubicBezTo>
                  <a:pt x="6284" y="39"/>
                  <a:pt x="6088" y="1"/>
                  <a:pt x="5888"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nvGrpSpPr>
          <p:cNvPr id="89" name="Google Shape;660;p22"/>
          <p:cNvGrpSpPr/>
          <p:nvPr/>
        </p:nvGrpSpPr>
        <p:grpSpPr>
          <a:xfrm>
            <a:off x="123514" y="2742803"/>
            <a:ext cx="8772508" cy="2251174"/>
            <a:chOff x="904527" y="1714820"/>
            <a:chExt cx="711823" cy="182666"/>
          </a:xfrm>
        </p:grpSpPr>
        <p:sp>
          <p:nvSpPr>
            <p:cNvPr id="1048982" name="Google Shape;661;p22"/>
            <p:cNvSpPr/>
            <p:nvPr/>
          </p:nvSpPr>
          <p:spPr>
            <a:xfrm>
              <a:off x="924724" y="1743976"/>
              <a:ext cx="14025" cy="14400"/>
            </a:xfrm>
            <a:custGeom>
              <a:avLst/>
              <a:ahLst/>
              <a:rect l="l" t="t" r="r" b="b"/>
              <a:pathLst>
                <a:path w="561" h="576" extrusionOk="0">
                  <a:moveTo>
                    <a:pt x="281" y="1"/>
                  </a:moveTo>
                  <a:cubicBezTo>
                    <a:pt x="124" y="1"/>
                    <a:pt x="1" y="124"/>
                    <a:pt x="1" y="296"/>
                  </a:cubicBezTo>
                  <a:cubicBezTo>
                    <a:pt x="1" y="452"/>
                    <a:pt x="124" y="576"/>
                    <a:pt x="281" y="576"/>
                  </a:cubicBezTo>
                  <a:cubicBezTo>
                    <a:pt x="434" y="576"/>
                    <a:pt x="560" y="452"/>
                    <a:pt x="560" y="296"/>
                  </a:cubicBezTo>
                  <a:cubicBezTo>
                    <a:pt x="560" y="124"/>
                    <a:pt x="434" y="1"/>
                    <a:pt x="281"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83" name="Google Shape;662;p22"/>
            <p:cNvSpPr/>
            <p:nvPr/>
          </p:nvSpPr>
          <p:spPr>
            <a:xfrm>
              <a:off x="944407" y="1870567"/>
              <a:ext cx="9350" cy="9389"/>
            </a:xfrm>
            <a:custGeom>
              <a:avLst/>
              <a:ahLst/>
              <a:rect l="l" t="t" r="r" b="b"/>
              <a:pathLst>
                <a:path w="247" h="248" extrusionOk="0">
                  <a:moveTo>
                    <a:pt x="124" y="1"/>
                  </a:moveTo>
                  <a:cubicBezTo>
                    <a:pt x="60" y="1"/>
                    <a:pt x="0" y="61"/>
                    <a:pt x="0" y="124"/>
                  </a:cubicBezTo>
                  <a:cubicBezTo>
                    <a:pt x="0" y="187"/>
                    <a:pt x="60" y="247"/>
                    <a:pt x="124" y="247"/>
                  </a:cubicBezTo>
                  <a:cubicBezTo>
                    <a:pt x="187" y="247"/>
                    <a:pt x="247" y="187"/>
                    <a:pt x="247" y="124"/>
                  </a:cubicBezTo>
                  <a:cubicBezTo>
                    <a:pt x="247" y="61"/>
                    <a:pt x="187" y="1"/>
                    <a:pt x="124"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84" name="Google Shape;663;p22"/>
            <p:cNvSpPr/>
            <p:nvPr/>
          </p:nvSpPr>
          <p:spPr>
            <a:xfrm>
              <a:off x="1603491" y="1764976"/>
              <a:ext cx="6275" cy="5800"/>
            </a:xfrm>
            <a:custGeom>
              <a:avLst/>
              <a:ahLst/>
              <a:rect l="l" t="t" r="r" b="b"/>
              <a:pathLst>
                <a:path w="251" h="232" extrusionOk="0">
                  <a:moveTo>
                    <a:pt x="128" y="0"/>
                  </a:moveTo>
                  <a:cubicBezTo>
                    <a:pt x="64" y="0"/>
                    <a:pt x="1" y="45"/>
                    <a:pt x="1" y="109"/>
                  </a:cubicBezTo>
                  <a:cubicBezTo>
                    <a:pt x="1" y="187"/>
                    <a:pt x="64" y="232"/>
                    <a:pt x="128" y="232"/>
                  </a:cubicBezTo>
                  <a:cubicBezTo>
                    <a:pt x="187" y="232"/>
                    <a:pt x="251" y="187"/>
                    <a:pt x="251" y="109"/>
                  </a:cubicBezTo>
                  <a:cubicBezTo>
                    <a:pt x="251" y="45"/>
                    <a:pt x="187" y="0"/>
                    <a:pt x="128"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85" name="Google Shape;664;p22"/>
            <p:cNvSpPr/>
            <p:nvPr/>
          </p:nvSpPr>
          <p:spPr>
            <a:xfrm>
              <a:off x="904527" y="1714820"/>
              <a:ext cx="10100" cy="10100"/>
            </a:xfrm>
            <a:custGeom>
              <a:avLst/>
              <a:ahLst/>
              <a:rect l="l" t="t" r="r" b="b"/>
              <a:pathLst>
                <a:path w="404" h="404" extrusionOk="0">
                  <a:moveTo>
                    <a:pt x="202" y="0"/>
                  </a:moveTo>
                  <a:cubicBezTo>
                    <a:pt x="94" y="0"/>
                    <a:pt x="1" y="94"/>
                    <a:pt x="1" y="202"/>
                  </a:cubicBezTo>
                  <a:cubicBezTo>
                    <a:pt x="1" y="325"/>
                    <a:pt x="94" y="403"/>
                    <a:pt x="202" y="403"/>
                  </a:cubicBezTo>
                  <a:cubicBezTo>
                    <a:pt x="311" y="403"/>
                    <a:pt x="404" y="325"/>
                    <a:pt x="404" y="202"/>
                  </a:cubicBezTo>
                  <a:cubicBezTo>
                    <a:pt x="404" y="94"/>
                    <a:pt x="311" y="0"/>
                    <a:pt x="202"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86" name="Google Shape;665;p22"/>
            <p:cNvSpPr/>
            <p:nvPr/>
          </p:nvSpPr>
          <p:spPr>
            <a:xfrm>
              <a:off x="916725" y="1787725"/>
              <a:ext cx="5900" cy="6175"/>
            </a:xfrm>
            <a:custGeom>
              <a:avLst/>
              <a:ahLst/>
              <a:rect l="l" t="t" r="r" b="b"/>
              <a:pathLst>
                <a:path w="236" h="247" extrusionOk="0">
                  <a:moveTo>
                    <a:pt x="109" y="0"/>
                  </a:moveTo>
                  <a:cubicBezTo>
                    <a:pt x="49" y="0"/>
                    <a:pt x="0" y="60"/>
                    <a:pt x="0" y="123"/>
                  </a:cubicBezTo>
                  <a:cubicBezTo>
                    <a:pt x="0" y="187"/>
                    <a:pt x="49" y="246"/>
                    <a:pt x="109" y="246"/>
                  </a:cubicBezTo>
                  <a:cubicBezTo>
                    <a:pt x="187" y="246"/>
                    <a:pt x="236" y="187"/>
                    <a:pt x="236" y="123"/>
                  </a:cubicBezTo>
                  <a:cubicBezTo>
                    <a:pt x="236" y="60"/>
                    <a:pt x="187" y="0"/>
                    <a:pt x="109" y="0"/>
                  </a:cubicBezTo>
                  <a:close/>
                </a:path>
              </a:pathLst>
            </a:custGeom>
            <a:solidFill>
              <a:srgbClr val="02ACD1"/>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87" name="Google Shape;666;p22"/>
            <p:cNvSpPr/>
            <p:nvPr/>
          </p:nvSpPr>
          <p:spPr>
            <a:xfrm>
              <a:off x="1024177" y="1889473"/>
              <a:ext cx="5800" cy="6200"/>
            </a:xfrm>
            <a:custGeom>
              <a:avLst/>
              <a:ahLst/>
              <a:rect l="l" t="t" r="r" b="b"/>
              <a:pathLst>
                <a:path w="232" h="248" extrusionOk="0">
                  <a:moveTo>
                    <a:pt x="123" y="1"/>
                  </a:moveTo>
                  <a:cubicBezTo>
                    <a:pt x="45" y="1"/>
                    <a:pt x="0" y="61"/>
                    <a:pt x="0" y="124"/>
                  </a:cubicBezTo>
                  <a:cubicBezTo>
                    <a:pt x="0" y="187"/>
                    <a:pt x="45" y="247"/>
                    <a:pt x="123" y="247"/>
                  </a:cubicBezTo>
                  <a:cubicBezTo>
                    <a:pt x="187" y="247"/>
                    <a:pt x="232" y="187"/>
                    <a:pt x="232" y="124"/>
                  </a:cubicBezTo>
                  <a:cubicBezTo>
                    <a:pt x="232" y="61"/>
                    <a:pt x="187" y="1"/>
                    <a:pt x="123"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88" name="Google Shape;667;p22"/>
            <p:cNvSpPr/>
            <p:nvPr/>
          </p:nvSpPr>
          <p:spPr>
            <a:xfrm>
              <a:off x="1595351" y="1859991"/>
              <a:ext cx="5799" cy="5802"/>
            </a:xfrm>
            <a:custGeom>
              <a:avLst/>
              <a:ahLst/>
              <a:rect l="l" t="t" r="r" b="b"/>
              <a:pathLst>
                <a:path w="232" h="248" extrusionOk="0">
                  <a:moveTo>
                    <a:pt x="123" y="1"/>
                  </a:moveTo>
                  <a:cubicBezTo>
                    <a:pt x="45" y="1"/>
                    <a:pt x="0" y="61"/>
                    <a:pt x="0" y="124"/>
                  </a:cubicBezTo>
                  <a:cubicBezTo>
                    <a:pt x="0" y="188"/>
                    <a:pt x="45" y="247"/>
                    <a:pt x="123" y="247"/>
                  </a:cubicBezTo>
                  <a:cubicBezTo>
                    <a:pt x="187" y="247"/>
                    <a:pt x="232" y="188"/>
                    <a:pt x="232" y="124"/>
                  </a:cubicBezTo>
                  <a:cubicBezTo>
                    <a:pt x="232" y="61"/>
                    <a:pt x="187" y="1"/>
                    <a:pt x="123"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89" name="Google Shape;668;p22"/>
            <p:cNvSpPr/>
            <p:nvPr/>
          </p:nvSpPr>
          <p:spPr>
            <a:xfrm>
              <a:off x="1479076" y="1887661"/>
              <a:ext cx="9350" cy="9825"/>
            </a:xfrm>
            <a:custGeom>
              <a:avLst/>
              <a:ahLst/>
              <a:rect l="l" t="t" r="r" b="b"/>
              <a:pathLst>
                <a:path w="374" h="393" extrusionOk="0">
                  <a:moveTo>
                    <a:pt x="187" y="1"/>
                  </a:moveTo>
                  <a:cubicBezTo>
                    <a:pt x="79" y="1"/>
                    <a:pt x="0" y="94"/>
                    <a:pt x="0" y="206"/>
                  </a:cubicBezTo>
                  <a:cubicBezTo>
                    <a:pt x="0" y="299"/>
                    <a:pt x="79" y="392"/>
                    <a:pt x="187" y="392"/>
                  </a:cubicBezTo>
                  <a:cubicBezTo>
                    <a:pt x="295" y="392"/>
                    <a:pt x="374" y="299"/>
                    <a:pt x="374" y="206"/>
                  </a:cubicBezTo>
                  <a:cubicBezTo>
                    <a:pt x="374" y="94"/>
                    <a:pt x="295" y="1"/>
                    <a:pt x="187"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90" name="Google Shape;669;p22"/>
            <p:cNvSpPr/>
            <p:nvPr/>
          </p:nvSpPr>
          <p:spPr>
            <a:xfrm>
              <a:off x="1592227" y="1746126"/>
              <a:ext cx="10450" cy="10100"/>
            </a:xfrm>
            <a:custGeom>
              <a:avLst/>
              <a:ahLst/>
              <a:rect l="l" t="t" r="r" b="b"/>
              <a:pathLst>
                <a:path w="418" h="404" extrusionOk="0">
                  <a:moveTo>
                    <a:pt x="216" y="0"/>
                  </a:moveTo>
                  <a:cubicBezTo>
                    <a:pt x="93" y="0"/>
                    <a:pt x="0" y="94"/>
                    <a:pt x="0" y="202"/>
                  </a:cubicBezTo>
                  <a:cubicBezTo>
                    <a:pt x="0" y="325"/>
                    <a:pt x="93" y="403"/>
                    <a:pt x="216" y="403"/>
                  </a:cubicBezTo>
                  <a:cubicBezTo>
                    <a:pt x="325" y="403"/>
                    <a:pt x="418" y="325"/>
                    <a:pt x="418" y="202"/>
                  </a:cubicBezTo>
                  <a:cubicBezTo>
                    <a:pt x="418" y="94"/>
                    <a:pt x="325" y="0"/>
                    <a:pt x="216"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91" name="Google Shape;670;p22"/>
            <p:cNvSpPr/>
            <p:nvPr/>
          </p:nvSpPr>
          <p:spPr>
            <a:xfrm>
              <a:off x="1610075" y="1787725"/>
              <a:ext cx="6275" cy="6175"/>
            </a:xfrm>
            <a:custGeom>
              <a:avLst/>
              <a:ahLst/>
              <a:rect l="l" t="t" r="r" b="b"/>
              <a:pathLst>
                <a:path w="251" h="247" extrusionOk="0">
                  <a:moveTo>
                    <a:pt x="127" y="0"/>
                  </a:moveTo>
                  <a:cubicBezTo>
                    <a:pt x="64" y="0"/>
                    <a:pt x="0" y="60"/>
                    <a:pt x="0" y="123"/>
                  </a:cubicBezTo>
                  <a:cubicBezTo>
                    <a:pt x="0" y="187"/>
                    <a:pt x="64" y="246"/>
                    <a:pt x="127" y="246"/>
                  </a:cubicBezTo>
                  <a:cubicBezTo>
                    <a:pt x="187" y="246"/>
                    <a:pt x="250" y="187"/>
                    <a:pt x="250" y="123"/>
                  </a:cubicBezTo>
                  <a:cubicBezTo>
                    <a:pt x="250" y="60"/>
                    <a:pt x="187" y="0"/>
                    <a:pt x="127" y="0"/>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grpSp>
        <p:nvGrpSpPr>
          <p:cNvPr id="90" name="Google Shape;671;p22"/>
          <p:cNvGrpSpPr/>
          <p:nvPr/>
        </p:nvGrpSpPr>
        <p:grpSpPr>
          <a:xfrm>
            <a:off x="7802310" y="3515022"/>
            <a:ext cx="621679" cy="706743"/>
            <a:chOff x="5912600" y="3521075"/>
            <a:chExt cx="50150" cy="57000"/>
          </a:xfrm>
        </p:grpSpPr>
        <p:sp>
          <p:nvSpPr>
            <p:cNvPr id="1048992" name="Google Shape;672;p22"/>
            <p:cNvSpPr/>
            <p:nvPr/>
          </p:nvSpPr>
          <p:spPr>
            <a:xfrm>
              <a:off x="5935850" y="3570675"/>
              <a:ext cx="8975" cy="7400"/>
            </a:xfrm>
            <a:custGeom>
              <a:avLst/>
              <a:ahLst/>
              <a:rect l="l" t="t" r="r" b="b"/>
              <a:pathLst>
                <a:path w="359" h="296" extrusionOk="0">
                  <a:moveTo>
                    <a:pt x="187" y="0"/>
                  </a:moveTo>
                  <a:cubicBezTo>
                    <a:pt x="127" y="0"/>
                    <a:pt x="79" y="30"/>
                    <a:pt x="49" y="79"/>
                  </a:cubicBezTo>
                  <a:cubicBezTo>
                    <a:pt x="1" y="172"/>
                    <a:pt x="64" y="295"/>
                    <a:pt x="187" y="295"/>
                  </a:cubicBezTo>
                  <a:cubicBezTo>
                    <a:pt x="236" y="295"/>
                    <a:pt x="280" y="265"/>
                    <a:pt x="314" y="217"/>
                  </a:cubicBezTo>
                  <a:cubicBezTo>
                    <a:pt x="359" y="109"/>
                    <a:pt x="299" y="0"/>
                    <a:pt x="187"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93" name="Google Shape;673;p22"/>
            <p:cNvSpPr/>
            <p:nvPr/>
          </p:nvSpPr>
          <p:spPr>
            <a:xfrm>
              <a:off x="5941725" y="3521075"/>
              <a:ext cx="8150" cy="7100"/>
            </a:xfrm>
            <a:custGeom>
              <a:avLst/>
              <a:ahLst/>
              <a:rect l="l" t="t" r="r" b="b"/>
              <a:pathLst>
                <a:path w="326" h="284" extrusionOk="0">
                  <a:moveTo>
                    <a:pt x="155" y="1"/>
                  </a:moveTo>
                  <a:cubicBezTo>
                    <a:pt x="134" y="1"/>
                    <a:pt x="112" y="5"/>
                    <a:pt x="94" y="11"/>
                  </a:cubicBezTo>
                  <a:cubicBezTo>
                    <a:pt x="1" y="74"/>
                    <a:pt x="1" y="197"/>
                    <a:pt x="79" y="261"/>
                  </a:cubicBezTo>
                  <a:cubicBezTo>
                    <a:pt x="101" y="276"/>
                    <a:pt x="128" y="283"/>
                    <a:pt x="154" y="283"/>
                  </a:cubicBezTo>
                  <a:cubicBezTo>
                    <a:pt x="179" y="283"/>
                    <a:pt x="202" y="276"/>
                    <a:pt x="217" y="261"/>
                  </a:cubicBezTo>
                  <a:cubicBezTo>
                    <a:pt x="310" y="212"/>
                    <a:pt x="325" y="89"/>
                    <a:pt x="232" y="26"/>
                  </a:cubicBezTo>
                  <a:cubicBezTo>
                    <a:pt x="214" y="8"/>
                    <a:pt x="185" y="1"/>
                    <a:pt x="155"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94" name="Google Shape;674;p22"/>
            <p:cNvSpPr/>
            <p:nvPr/>
          </p:nvSpPr>
          <p:spPr>
            <a:xfrm>
              <a:off x="5953025" y="3559150"/>
              <a:ext cx="9350" cy="8625"/>
            </a:xfrm>
            <a:custGeom>
              <a:avLst/>
              <a:ahLst/>
              <a:rect l="l" t="t" r="r" b="b"/>
              <a:pathLst>
                <a:path w="374" h="345" extrusionOk="0">
                  <a:moveTo>
                    <a:pt x="194" y="0"/>
                  </a:moveTo>
                  <a:cubicBezTo>
                    <a:pt x="154" y="0"/>
                    <a:pt x="113" y="14"/>
                    <a:pt x="78" y="44"/>
                  </a:cubicBezTo>
                  <a:cubicBezTo>
                    <a:pt x="15" y="88"/>
                    <a:pt x="0" y="152"/>
                    <a:pt x="15" y="230"/>
                  </a:cubicBezTo>
                  <a:cubicBezTo>
                    <a:pt x="44" y="301"/>
                    <a:pt x="115" y="344"/>
                    <a:pt x="186" y="344"/>
                  </a:cubicBezTo>
                  <a:cubicBezTo>
                    <a:pt x="224" y="344"/>
                    <a:pt x="262" y="332"/>
                    <a:pt x="295" y="305"/>
                  </a:cubicBezTo>
                  <a:cubicBezTo>
                    <a:pt x="358" y="260"/>
                    <a:pt x="373" y="182"/>
                    <a:pt x="358" y="118"/>
                  </a:cubicBezTo>
                  <a:cubicBezTo>
                    <a:pt x="328" y="41"/>
                    <a:pt x="262" y="0"/>
                    <a:pt x="194"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95" name="Google Shape;675;p22"/>
            <p:cNvSpPr/>
            <p:nvPr/>
          </p:nvSpPr>
          <p:spPr>
            <a:xfrm>
              <a:off x="5914125" y="3525675"/>
              <a:ext cx="8975" cy="8825"/>
            </a:xfrm>
            <a:custGeom>
              <a:avLst/>
              <a:ahLst/>
              <a:rect l="l" t="t" r="r" b="b"/>
              <a:pathLst>
                <a:path w="359" h="353" extrusionOk="0">
                  <a:moveTo>
                    <a:pt x="177" y="0"/>
                  </a:moveTo>
                  <a:cubicBezTo>
                    <a:pt x="155" y="0"/>
                    <a:pt x="132" y="4"/>
                    <a:pt x="108" y="13"/>
                  </a:cubicBezTo>
                  <a:cubicBezTo>
                    <a:pt x="49" y="43"/>
                    <a:pt x="0" y="107"/>
                    <a:pt x="0" y="185"/>
                  </a:cubicBezTo>
                  <a:cubicBezTo>
                    <a:pt x="12" y="283"/>
                    <a:pt x="83" y="352"/>
                    <a:pt x="175" y="352"/>
                  </a:cubicBezTo>
                  <a:cubicBezTo>
                    <a:pt x="199" y="352"/>
                    <a:pt x="224" y="348"/>
                    <a:pt x="250" y="338"/>
                  </a:cubicBezTo>
                  <a:cubicBezTo>
                    <a:pt x="310" y="323"/>
                    <a:pt x="358" y="245"/>
                    <a:pt x="358" y="185"/>
                  </a:cubicBezTo>
                  <a:cubicBezTo>
                    <a:pt x="358" y="81"/>
                    <a:pt x="276" y="0"/>
                    <a:pt x="177"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96" name="Google Shape;676;p22"/>
            <p:cNvSpPr/>
            <p:nvPr/>
          </p:nvSpPr>
          <p:spPr>
            <a:xfrm>
              <a:off x="5912600" y="3559725"/>
              <a:ext cx="5375" cy="4400"/>
            </a:xfrm>
            <a:custGeom>
              <a:avLst/>
              <a:ahLst/>
              <a:rect l="l" t="t" r="r" b="b"/>
              <a:pathLst>
                <a:path w="215" h="176" extrusionOk="0">
                  <a:moveTo>
                    <a:pt x="106" y="0"/>
                  </a:moveTo>
                  <a:cubicBezTo>
                    <a:pt x="39" y="0"/>
                    <a:pt x="1" y="71"/>
                    <a:pt x="31" y="129"/>
                  </a:cubicBezTo>
                  <a:cubicBezTo>
                    <a:pt x="46" y="144"/>
                    <a:pt x="61" y="174"/>
                    <a:pt x="91" y="174"/>
                  </a:cubicBezTo>
                  <a:cubicBezTo>
                    <a:pt x="98" y="175"/>
                    <a:pt x="104" y="175"/>
                    <a:pt x="111" y="175"/>
                  </a:cubicBezTo>
                  <a:cubicBezTo>
                    <a:pt x="177" y="175"/>
                    <a:pt x="215" y="107"/>
                    <a:pt x="184" y="36"/>
                  </a:cubicBezTo>
                  <a:cubicBezTo>
                    <a:pt x="169" y="21"/>
                    <a:pt x="154" y="2"/>
                    <a:pt x="125" y="2"/>
                  </a:cubicBezTo>
                  <a:cubicBezTo>
                    <a:pt x="118" y="1"/>
                    <a:pt x="112" y="0"/>
                    <a:pt x="106"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97" name="Google Shape;677;p22"/>
            <p:cNvSpPr/>
            <p:nvPr/>
          </p:nvSpPr>
          <p:spPr>
            <a:xfrm>
              <a:off x="5958425" y="3546425"/>
              <a:ext cx="4325" cy="4625"/>
            </a:xfrm>
            <a:custGeom>
              <a:avLst/>
              <a:ahLst/>
              <a:rect l="l" t="t" r="r" b="b"/>
              <a:pathLst>
                <a:path w="173" h="185" extrusionOk="0">
                  <a:moveTo>
                    <a:pt x="87" y="0"/>
                  </a:moveTo>
                  <a:cubicBezTo>
                    <a:pt x="44" y="0"/>
                    <a:pt x="1" y="33"/>
                    <a:pt x="1" y="86"/>
                  </a:cubicBezTo>
                  <a:cubicBezTo>
                    <a:pt x="1" y="116"/>
                    <a:pt x="1" y="131"/>
                    <a:pt x="15" y="161"/>
                  </a:cubicBezTo>
                  <a:cubicBezTo>
                    <a:pt x="36" y="177"/>
                    <a:pt x="59" y="184"/>
                    <a:pt x="80" y="184"/>
                  </a:cubicBezTo>
                  <a:cubicBezTo>
                    <a:pt x="124" y="184"/>
                    <a:pt x="162" y="154"/>
                    <a:pt x="172" y="101"/>
                  </a:cubicBezTo>
                  <a:cubicBezTo>
                    <a:pt x="172" y="68"/>
                    <a:pt x="172" y="53"/>
                    <a:pt x="142" y="23"/>
                  </a:cubicBezTo>
                  <a:cubicBezTo>
                    <a:pt x="127" y="7"/>
                    <a:pt x="107" y="0"/>
                    <a:pt x="87"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98" name="Google Shape;678;p22"/>
            <p:cNvSpPr/>
            <p:nvPr/>
          </p:nvSpPr>
          <p:spPr>
            <a:xfrm>
              <a:off x="5914875" y="3531375"/>
              <a:ext cx="42450" cy="35900"/>
            </a:xfrm>
            <a:custGeom>
              <a:avLst/>
              <a:ahLst/>
              <a:rect l="l" t="t" r="r" b="b"/>
              <a:pathLst>
                <a:path w="1698" h="1436" extrusionOk="0">
                  <a:moveTo>
                    <a:pt x="866" y="1"/>
                  </a:moveTo>
                  <a:cubicBezTo>
                    <a:pt x="571" y="1"/>
                    <a:pt x="308" y="170"/>
                    <a:pt x="187" y="438"/>
                  </a:cubicBezTo>
                  <a:cubicBezTo>
                    <a:pt x="0" y="890"/>
                    <a:pt x="299" y="1386"/>
                    <a:pt x="795" y="1434"/>
                  </a:cubicBezTo>
                  <a:cubicBezTo>
                    <a:pt x="807" y="1435"/>
                    <a:pt x="819" y="1435"/>
                    <a:pt x="830" y="1435"/>
                  </a:cubicBezTo>
                  <a:cubicBezTo>
                    <a:pt x="1113" y="1435"/>
                    <a:pt x="1389" y="1266"/>
                    <a:pt x="1493" y="998"/>
                  </a:cubicBezTo>
                  <a:cubicBezTo>
                    <a:pt x="1698" y="546"/>
                    <a:pt x="1384" y="50"/>
                    <a:pt x="903" y="2"/>
                  </a:cubicBezTo>
                  <a:cubicBezTo>
                    <a:pt x="891" y="1"/>
                    <a:pt x="878" y="1"/>
                    <a:pt x="866"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99" name="Google Shape;679;p22"/>
            <p:cNvSpPr/>
            <p:nvPr/>
          </p:nvSpPr>
          <p:spPr>
            <a:xfrm>
              <a:off x="5920000" y="3548950"/>
              <a:ext cx="6175" cy="5425"/>
            </a:xfrm>
            <a:custGeom>
              <a:avLst/>
              <a:ahLst/>
              <a:rect l="l" t="t" r="r" b="b"/>
              <a:pathLst>
                <a:path w="247" h="217" extrusionOk="0">
                  <a:moveTo>
                    <a:pt x="0" y="0"/>
                  </a:moveTo>
                  <a:lnTo>
                    <a:pt x="0" y="217"/>
                  </a:lnTo>
                  <a:lnTo>
                    <a:pt x="247" y="217"/>
                  </a:lnTo>
                  <a:lnTo>
                    <a:pt x="247" y="0"/>
                  </a:ln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00" name="Google Shape;680;p22"/>
            <p:cNvSpPr/>
            <p:nvPr/>
          </p:nvSpPr>
          <p:spPr>
            <a:xfrm>
              <a:off x="5921125" y="3551275"/>
              <a:ext cx="3100" cy="3100"/>
            </a:xfrm>
            <a:custGeom>
              <a:avLst/>
              <a:ahLst/>
              <a:rect l="l" t="t" r="r" b="b"/>
              <a:pathLst>
                <a:path w="124" h="124" extrusionOk="0">
                  <a:moveTo>
                    <a:pt x="63" y="0"/>
                  </a:moveTo>
                  <a:cubicBezTo>
                    <a:pt x="30" y="0"/>
                    <a:pt x="15" y="15"/>
                    <a:pt x="0" y="45"/>
                  </a:cubicBezTo>
                  <a:cubicBezTo>
                    <a:pt x="0" y="79"/>
                    <a:pt x="15" y="109"/>
                    <a:pt x="49" y="124"/>
                  </a:cubicBezTo>
                  <a:lnTo>
                    <a:pt x="63" y="124"/>
                  </a:lnTo>
                  <a:cubicBezTo>
                    <a:pt x="93" y="124"/>
                    <a:pt x="123" y="109"/>
                    <a:pt x="123" y="79"/>
                  </a:cubicBezTo>
                  <a:cubicBezTo>
                    <a:pt x="123" y="45"/>
                    <a:pt x="108" y="15"/>
                    <a:pt x="78"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01" name="Google Shape;681;p22"/>
            <p:cNvSpPr/>
            <p:nvPr/>
          </p:nvSpPr>
          <p:spPr>
            <a:xfrm>
              <a:off x="5923075" y="3555925"/>
              <a:ext cx="3950" cy="3125"/>
            </a:xfrm>
            <a:custGeom>
              <a:avLst/>
              <a:ahLst/>
              <a:rect l="l" t="t" r="r" b="b"/>
              <a:pathLst>
                <a:path w="158" h="125" extrusionOk="0">
                  <a:moveTo>
                    <a:pt x="64" y="1"/>
                  </a:moveTo>
                  <a:cubicBezTo>
                    <a:pt x="15" y="16"/>
                    <a:pt x="0" y="61"/>
                    <a:pt x="30" y="109"/>
                  </a:cubicBezTo>
                  <a:cubicBezTo>
                    <a:pt x="45" y="109"/>
                    <a:pt x="64" y="124"/>
                    <a:pt x="79" y="124"/>
                  </a:cubicBezTo>
                  <a:cubicBezTo>
                    <a:pt x="79" y="124"/>
                    <a:pt x="94" y="124"/>
                    <a:pt x="94" y="109"/>
                  </a:cubicBezTo>
                  <a:cubicBezTo>
                    <a:pt x="138" y="109"/>
                    <a:pt x="157" y="46"/>
                    <a:pt x="124" y="16"/>
                  </a:cubicBezTo>
                  <a:cubicBezTo>
                    <a:pt x="109" y="1"/>
                    <a:pt x="94" y="1"/>
                    <a:pt x="79"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02" name="Google Shape;682;p22"/>
            <p:cNvSpPr/>
            <p:nvPr/>
          </p:nvSpPr>
          <p:spPr>
            <a:xfrm>
              <a:off x="5926525" y="3546975"/>
              <a:ext cx="7850" cy="7400"/>
            </a:xfrm>
            <a:custGeom>
              <a:avLst/>
              <a:ahLst/>
              <a:rect l="l" t="t" r="r" b="b"/>
              <a:pathLst>
                <a:path w="314" h="296" extrusionOk="0">
                  <a:moveTo>
                    <a:pt x="157" y="1"/>
                  </a:moveTo>
                  <a:cubicBezTo>
                    <a:pt x="94" y="1"/>
                    <a:pt x="34" y="46"/>
                    <a:pt x="19" y="109"/>
                  </a:cubicBezTo>
                  <a:cubicBezTo>
                    <a:pt x="0" y="187"/>
                    <a:pt x="49" y="266"/>
                    <a:pt x="127" y="296"/>
                  </a:cubicBezTo>
                  <a:lnTo>
                    <a:pt x="157" y="296"/>
                  </a:lnTo>
                  <a:cubicBezTo>
                    <a:pt x="221" y="296"/>
                    <a:pt x="280" y="251"/>
                    <a:pt x="299" y="187"/>
                  </a:cubicBezTo>
                  <a:cubicBezTo>
                    <a:pt x="314" y="109"/>
                    <a:pt x="265" y="16"/>
                    <a:pt x="187"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03" name="Google Shape;683;p22"/>
            <p:cNvSpPr/>
            <p:nvPr/>
          </p:nvSpPr>
          <p:spPr>
            <a:xfrm>
              <a:off x="5933150" y="3555100"/>
              <a:ext cx="12525" cy="8975"/>
            </a:xfrm>
            <a:custGeom>
              <a:avLst/>
              <a:ahLst/>
              <a:rect l="l" t="t" r="r" b="b"/>
              <a:pathLst>
                <a:path w="501" h="359" extrusionOk="0">
                  <a:moveTo>
                    <a:pt x="221" y="0"/>
                  </a:moveTo>
                  <a:cubicBezTo>
                    <a:pt x="127" y="0"/>
                    <a:pt x="49" y="49"/>
                    <a:pt x="34" y="127"/>
                  </a:cubicBezTo>
                  <a:cubicBezTo>
                    <a:pt x="0" y="221"/>
                    <a:pt x="79" y="329"/>
                    <a:pt x="202" y="359"/>
                  </a:cubicBezTo>
                  <a:lnTo>
                    <a:pt x="265" y="359"/>
                  </a:lnTo>
                  <a:cubicBezTo>
                    <a:pt x="359" y="359"/>
                    <a:pt x="452" y="314"/>
                    <a:pt x="467" y="235"/>
                  </a:cubicBezTo>
                  <a:lnTo>
                    <a:pt x="467" y="235"/>
                  </a:lnTo>
                  <a:cubicBezTo>
                    <a:pt x="452" y="280"/>
                    <a:pt x="407" y="299"/>
                    <a:pt x="359" y="299"/>
                  </a:cubicBezTo>
                  <a:lnTo>
                    <a:pt x="329" y="299"/>
                  </a:lnTo>
                  <a:cubicBezTo>
                    <a:pt x="265" y="280"/>
                    <a:pt x="221" y="235"/>
                    <a:pt x="235" y="172"/>
                  </a:cubicBezTo>
                  <a:cubicBezTo>
                    <a:pt x="250" y="127"/>
                    <a:pt x="280" y="112"/>
                    <a:pt x="344" y="112"/>
                  </a:cubicBezTo>
                  <a:lnTo>
                    <a:pt x="373" y="112"/>
                  </a:lnTo>
                  <a:cubicBezTo>
                    <a:pt x="437" y="127"/>
                    <a:pt x="482" y="187"/>
                    <a:pt x="467" y="235"/>
                  </a:cubicBezTo>
                  <a:cubicBezTo>
                    <a:pt x="500" y="142"/>
                    <a:pt x="407" y="34"/>
                    <a:pt x="295"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04" name="Google Shape;684;p22"/>
            <p:cNvSpPr/>
            <p:nvPr/>
          </p:nvSpPr>
          <p:spPr>
            <a:xfrm>
              <a:off x="5938650" y="3557900"/>
              <a:ext cx="6550" cy="4675"/>
            </a:xfrm>
            <a:custGeom>
              <a:avLst/>
              <a:ahLst/>
              <a:rect l="l" t="t" r="r" b="b"/>
              <a:pathLst>
                <a:path w="262" h="187" extrusionOk="0">
                  <a:moveTo>
                    <a:pt x="124" y="0"/>
                  </a:moveTo>
                  <a:cubicBezTo>
                    <a:pt x="60" y="0"/>
                    <a:pt x="30" y="15"/>
                    <a:pt x="15" y="60"/>
                  </a:cubicBezTo>
                  <a:cubicBezTo>
                    <a:pt x="1" y="123"/>
                    <a:pt x="45" y="168"/>
                    <a:pt x="109" y="187"/>
                  </a:cubicBezTo>
                  <a:lnTo>
                    <a:pt x="139" y="187"/>
                  </a:lnTo>
                  <a:cubicBezTo>
                    <a:pt x="187" y="187"/>
                    <a:pt x="232" y="168"/>
                    <a:pt x="247" y="123"/>
                  </a:cubicBezTo>
                  <a:cubicBezTo>
                    <a:pt x="262" y="75"/>
                    <a:pt x="217" y="15"/>
                    <a:pt x="153"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05" name="Google Shape;685;p22"/>
            <p:cNvSpPr/>
            <p:nvPr/>
          </p:nvSpPr>
          <p:spPr>
            <a:xfrm>
              <a:off x="5922325" y="3539975"/>
              <a:ext cx="5425" cy="4325"/>
            </a:xfrm>
            <a:custGeom>
              <a:avLst/>
              <a:ahLst/>
              <a:rect l="l" t="t" r="r" b="b"/>
              <a:pathLst>
                <a:path w="217" h="173" extrusionOk="0">
                  <a:moveTo>
                    <a:pt x="109" y="1"/>
                  </a:moveTo>
                  <a:cubicBezTo>
                    <a:pt x="60" y="1"/>
                    <a:pt x="15" y="16"/>
                    <a:pt x="1" y="64"/>
                  </a:cubicBezTo>
                  <a:cubicBezTo>
                    <a:pt x="1" y="109"/>
                    <a:pt x="30" y="158"/>
                    <a:pt x="94" y="173"/>
                  </a:cubicBezTo>
                  <a:lnTo>
                    <a:pt x="109" y="173"/>
                  </a:lnTo>
                  <a:cubicBezTo>
                    <a:pt x="154" y="173"/>
                    <a:pt x="202" y="158"/>
                    <a:pt x="202" y="109"/>
                  </a:cubicBezTo>
                  <a:cubicBezTo>
                    <a:pt x="217" y="64"/>
                    <a:pt x="187" y="16"/>
                    <a:pt x="12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06" name="Google Shape;686;p22"/>
            <p:cNvSpPr/>
            <p:nvPr/>
          </p:nvSpPr>
          <p:spPr>
            <a:xfrm>
              <a:off x="5946400" y="3541575"/>
              <a:ext cx="3475" cy="2725"/>
            </a:xfrm>
            <a:custGeom>
              <a:avLst/>
              <a:ahLst/>
              <a:rect l="l" t="t" r="r" b="b"/>
              <a:pathLst>
                <a:path w="139" h="109" extrusionOk="0">
                  <a:moveTo>
                    <a:pt x="64" y="0"/>
                  </a:moveTo>
                  <a:cubicBezTo>
                    <a:pt x="45" y="0"/>
                    <a:pt x="15" y="15"/>
                    <a:pt x="15" y="45"/>
                  </a:cubicBezTo>
                  <a:cubicBezTo>
                    <a:pt x="0" y="60"/>
                    <a:pt x="30" y="94"/>
                    <a:pt x="64" y="109"/>
                  </a:cubicBezTo>
                  <a:lnTo>
                    <a:pt x="79" y="109"/>
                  </a:lnTo>
                  <a:cubicBezTo>
                    <a:pt x="108" y="109"/>
                    <a:pt x="123" y="94"/>
                    <a:pt x="123" y="75"/>
                  </a:cubicBezTo>
                  <a:cubicBezTo>
                    <a:pt x="138" y="45"/>
                    <a:pt x="123" y="15"/>
                    <a:pt x="79" y="15"/>
                  </a:cubicBezTo>
                  <a:cubicBezTo>
                    <a:pt x="79" y="0"/>
                    <a:pt x="79" y="0"/>
                    <a:pt x="64"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007" name="Google Shape;687;p22"/>
            <p:cNvSpPr/>
            <p:nvPr/>
          </p:nvSpPr>
          <p:spPr>
            <a:xfrm>
              <a:off x="5929700" y="3538400"/>
              <a:ext cx="3475" cy="2725"/>
            </a:xfrm>
            <a:custGeom>
              <a:avLst/>
              <a:ahLst/>
              <a:rect l="l" t="t" r="r" b="b"/>
              <a:pathLst>
                <a:path w="139" h="109" extrusionOk="0">
                  <a:moveTo>
                    <a:pt x="60" y="1"/>
                  </a:moveTo>
                  <a:cubicBezTo>
                    <a:pt x="30" y="1"/>
                    <a:pt x="15" y="15"/>
                    <a:pt x="15" y="34"/>
                  </a:cubicBezTo>
                  <a:cubicBezTo>
                    <a:pt x="0" y="64"/>
                    <a:pt x="15" y="94"/>
                    <a:pt x="60" y="109"/>
                  </a:cubicBezTo>
                  <a:lnTo>
                    <a:pt x="79" y="109"/>
                  </a:lnTo>
                  <a:cubicBezTo>
                    <a:pt x="94" y="109"/>
                    <a:pt x="123" y="94"/>
                    <a:pt x="123" y="64"/>
                  </a:cubicBezTo>
                  <a:cubicBezTo>
                    <a:pt x="138" y="49"/>
                    <a:pt x="109" y="15"/>
                    <a:pt x="79"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text">
  <p:cSld name="CUSTOM_6">
    <p:spTree>
      <p:nvGrpSpPr>
        <p:cNvPr id="100" name="Shape 688"/>
        <p:cNvGrpSpPr/>
        <p:nvPr/>
      </p:nvGrpSpPr>
      <p:grpSpPr>
        <a:xfrm>
          <a:off x="0" y="0"/>
          <a:ext cx="0" cy="0"/>
          <a:chOff x="0" y="0"/>
          <a:chExt cx="0" cy="0"/>
        </a:xfrm>
      </p:grpSpPr>
      <p:sp>
        <p:nvSpPr>
          <p:cNvPr id="1049120" name="Google Shape;689;p23"/>
          <p:cNvSpPr/>
          <p:nvPr/>
        </p:nvSpPr>
        <p:spPr>
          <a:xfrm rot="-5399899" flipH="1">
            <a:off x="2291657" y="-9335582"/>
            <a:ext cx="7476273" cy="12632895"/>
          </a:xfrm>
          <a:custGeom>
            <a:avLst/>
            <a:ahLst/>
            <a:rect l="l" t="t" r="r" b="b"/>
            <a:pathLst>
              <a:path w="43742" h="47312" extrusionOk="0">
                <a:moveTo>
                  <a:pt x="35213" y="0"/>
                </a:moveTo>
                <a:cubicBezTo>
                  <a:pt x="32403" y="0"/>
                  <a:pt x="28089" y="1090"/>
                  <a:pt x="22095" y="3185"/>
                </a:cubicBezTo>
                <a:cubicBezTo>
                  <a:pt x="22095" y="3185"/>
                  <a:pt x="6535" y="9404"/>
                  <a:pt x="6535" y="14403"/>
                </a:cubicBezTo>
                <a:cubicBezTo>
                  <a:pt x="6535" y="15474"/>
                  <a:pt x="7281" y="15848"/>
                  <a:pt x="8419" y="15848"/>
                </a:cubicBezTo>
                <a:cubicBezTo>
                  <a:pt x="11067" y="15848"/>
                  <a:pt x="15842" y="13825"/>
                  <a:pt x="18326" y="13825"/>
                </a:cubicBezTo>
                <a:cubicBezTo>
                  <a:pt x="19770" y="13825"/>
                  <a:pt x="20440" y="14509"/>
                  <a:pt x="19466" y="16672"/>
                </a:cubicBezTo>
                <a:cubicBezTo>
                  <a:pt x="16066" y="24174"/>
                  <a:pt x="0" y="25546"/>
                  <a:pt x="0" y="32365"/>
                </a:cubicBezTo>
                <a:cubicBezTo>
                  <a:pt x="0" y="39159"/>
                  <a:pt x="12141" y="35734"/>
                  <a:pt x="9089" y="40922"/>
                </a:cubicBezTo>
                <a:cubicBezTo>
                  <a:pt x="7065" y="44326"/>
                  <a:pt x="13635" y="47312"/>
                  <a:pt x="20892" y="47312"/>
                </a:cubicBezTo>
                <a:cubicBezTo>
                  <a:pt x="24697" y="47312"/>
                  <a:pt x="28690" y="46491"/>
                  <a:pt x="31734" y="44481"/>
                </a:cubicBezTo>
                <a:cubicBezTo>
                  <a:pt x="40582" y="38634"/>
                  <a:pt x="43742" y="35841"/>
                  <a:pt x="43325" y="31493"/>
                </a:cubicBezTo>
                <a:cubicBezTo>
                  <a:pt x="42901" y="27176"/>
                  <a:pt x="32132" y="28099"/>
                  <a:pt x="35317" y="23492"/>
                </a:cubicBezTo>
                <a:cubicBezTo>
                  <a:pt x="38528" y="18884"/>
                  <a:pt x="43350" y="13405"/>
                  <a:pt x="41530" y="10403"/>
                </a:cubicBezTo>
                <a:cubicBezTo>
                  <a:pt x="41052" y="9618"/>
                  <a:pt x="40234" y="9359"/>
                  <a:pt x="39295" y="9359"/>
                </a:cubicBezTo>
                <a:cubicBezTo>
                  <a:pt x="37463" y="9359"/>
                  <a:pt x="35166" y="10347"/>
                  <a:pt x="34021" y="10347"/>
                </a:cubicBezTo>
                <a:cubicBezTo>
                  <a:pt x="33528" y="10347"/>
                  <a:pt x="33249" y="10164"/>
                  <a:pt x="33314" y="9638"/>
                </a:cubicBezTo>
                <a:cubicBezTo>
                  <a:pt x="33630" y="7268"/>
                  <a:pt x="40165" y="5005"/>
                  <a:pt x="39109" y="1978"/>
                </a:cubicBezTo>
                <a:cubicBezTo>
                  <a:pt x="38650" y="647"/>
                  <a:pt x="37378" y="0"/>
                  <a:pt x="35213" y="0"/>
                </a:cubicBezTo>
                <a:close/>
              </a:path>
            </a:pathLst>
          </a:custGeom>
          <a:solidFill>
            <a:srgbClr val="AADBEE">
              <a:alpha val="5446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21" name="Google Shape;690;p23"/>
          <p:cNvSpPr txBox="1">
            <a:spLocks noGrp="1"/>
          </p:cNvSpPr>
          <p:nvPr>
            <p:ph type="title"/>
          </p:nvPr>
        </p:nvSpPr>
        <p:spPr>
          <a:xfrm>
            <a:off x="720000" y="540000"/>
            <a:ext cx="7704000" cy="477600"/>
          </a:xfrm>
          <a:prstGeom prst="rect"/>
        </p:spPr>
        <p:txBody>
          <a:bodyPr anchor="t" anchorCtr="0" bIns="91425" lIns="91425" rIns="91425" spcFirstLastPara="1" tIns="91425" wrap="square">
            <a:noAutofit/>
          </a:bodyPr>
          <a:lstStyle>
            <a:lvl1pPr lvl="0" rtl="0">
              <a:spcBef>
                <a:spcPts val="0"/>
              </a:spcBef>
              <a:spcAft>
                <a:spcPts val="0"/>
              </a:spcAft>
              <a:buSzPts val="2800"/>
              <a:buNone/>
            </a:lvl1pPr>
            <a:lvl2pPr lvl="1" rtl="0">
              <a:spcBef>
                <a:spcPts val="0"/>
              </a:spcBef>
              <a:spcAft>
                <a:spcPts val="0"/>
              </a:spcAft>
              <a:buSzPts val="2800"/>
              <a:buNone/>
            </a:lvl2pPr>
            <a:lvl3pPr lvl="2" rtl="0">
              <a:spcBef>
                <a:spcPts val="0"/>
              </a:spcBef>
              <a:spcAft>
                <a:spcPts val="0"/>
              </a:spcAft>
              <a:buSzPts val="2800"/>
              <a:buNone/>
            </a:lvl3pPr>
            <a:lvl4pPr lvl="3" rtl="0">
              <a:spcBef>
                <a:spcPts val="0"/>
              </a:spcBef>
              <a:spcAft>
                <a:spcPts val="0"/>
              </a:spcAft>
              <a:buSzPts val="2800"/>
              <a:buNone/>
            </a:lvl4pPr>
            <a:lvl5pPr lvl="4" rtl="0">
              <a:spcBef>
                <a:spcPts val="0"/>
              </a:spcBef>
              <a:spcAft>
                <a:spcPts val="0"/>
              </a:spcAft>
              <a:buSzPts val="2800"/>
              <a:buNone/>
            </a:lvl5pPr>
            <a:lvl6pPr lvl="5" rtl="0">
              <a:spcBef>
                <a:spcPts val="0"/>
              </a:spcBef>
              <a:spcAft>
                <a:spcPts val="0"/>
              </a:spcAft>
              <a:buSzPts val="2800"/>
              <a:buNone/>
            </a:lvl6pPr>
            <a:lvl7pPr lvl="6" rtl="0">
              <a:spcBef>
                <a:spcPts val="0"/>
              </a:spcBef>
              <a:spcAft>
                <a:spcPts val="0"/>
              </a:spcAft>
              <a:buSzPts val="2800"/>
              <a:buNone/>
            </a:lvl7pPr>
            <a:lvl8pPr lvl="7" rtl="0">
              <a:spcBef>
                <a:spcPts val="0"/>
              </a:spcBef>
              <a:spcAft>
                <a:spcPts val="0"/>
              </a:spcAft>
              <a:buSzPts val="2800"/>
              <a:buNone/>
            </a:lvl8pPr>
            <a:lvl9pPr lvl="8" rtl="0">
              <a:spcBef>
                <a:spcPts val="0"/>
              </a:spcBef>
              <a:spcAft>
                <a:spcPts val="0"/>
              </a:spcAft>
              <a:buSzPts val="2800"/>
              <a:buNone/>
            </a:lvl9pPr>
          </a:lstStyle>
          <a:p/>
        </p:txBody>
      </p:sp>
      <p:sp>
        <p:nvSpPr>
          <p:cNvPr id="1049122" name="Google Shape;691;p23"/>
          <p:cNvSpPr txBox="1">
            <a:spLocks noGrp="1"/>
          </p:cNvSpPr>
          <p:nvPr>
            <p:ph type="body" idx="1"/>
          </p:nvPr>
        </p:nvSpPr>
        <p:spPr>
          <a:xfrm>
            <a:off x="720000" y="1152475"/>
            <a:ext cx="7704000" cy="3450900"/>
          </a:xfrm>
          <a:prstGeom prst="rect"/>
        </p:spPr>
        <p:txBody>
          <a:bodyPr anchor="t" anchorCtr="0" bIns="91425" lIns="91425" rIns="91425" spcFirstLastPara="1" tIns="91425" wrap="square">
            <a:noAutofit/>
          </a:bodyPr>
          <a:lstStyle>
            <a:lvl1pPr indent="-317500" lvl="0" marL="457200" rtl="0">
              <a:spcBef>
                <a:spcPts val="0"/>
              </a:spcBef>
              <a:spcAft>
                <a:spcPts val="0"/>
              </a:spcAft>
              <a:buSzPts val="1400"/>
              <a:buChar char="●"/>
            </a:lvl1pPr>
            <a:lvl2pPr indent="-317500" lvl="1" marL="914400" rtl="0">
              <a:spcBef>
                <a:spcPts val="1600"/>
              </a:spcBef>
              <a:spcAft>
                <a:spcPts val="0"/>
              </a:spcAft>
              <a:buSzPts val="1400"/>
              <a:buChar char="○"/>
            </a:lvl2pPr>
            <a:lvl3pPr indent="-317500" lvl="2" marL="1371600" rtl="0">
              <a:spcBef>
                <a:spcPts val="1600"/>
              </a:spcBef>
              <a:spcAft>
                <a:spcPts val="0"/>
              </a:spcAft>
              <a:buSzPts val="1400"/>
              <a:buChar char="■"/>
            </a:lvl3pPr>
            <a:lvl4pPr indent="-317500" lvl="3" marL="1828800" rtl="0">
              <a:spcBef>
                <a:spcPts val="1600"/>
              </a:spcBef>
              <a:spcAft>
                <a:spcPts val="0"/>
              </a:spcAft>
              <a:buSzPts val="1400"/>
              <a:buChar char="●"/>
            </a:lvl4pPr>
            <a:lvl5pPr indent="-317500" lvl="4" marL="2286000" rtl="0">
              <a:spcBef>
                <a:spcPts val="1600"/>
              </a:spcBef>
              <a:spcAft>
                <a:spcPts val="0"/>
              </a:spcAft>
              <a:buSzPts val="1400"/>
              <a:buChar char="○"/>
            </a:lvl5pPr>
            <a:lvl6pPr indent="-317500" lvl="5" marL="2743200" rtl="0">
              <a:spcBef>
                <a:spcPts val="1600"/>
              </a:spcBef>
              <a:spcAft>
                <a:spcPts val="0"/>
              </a:spcAft>
              <a:buSzPts val="1400"/>
              <a:buChar char="■"/>
            </a:lvl6pPr>
            <a:lvl7pPr indent="-317500" lvl="6" marL="3200400" rtl="0">
              <a:spcBef>
                <a:spcPts val="1600"/>
              </a:spcBef>
              <a:spcAft>
                <a:spcPts val="0"/>
              </a:spcAft>
              <a:buSzPts val="1400"/>
              <a:buChar char="●"/>
            </a:lvl7pPr>
            <a:lvl8pPr indent="-317500" lvl="7" marL="3657600" rtl="0">
              <a:spcBef>
                <a:spcPts val="1600"/>
              </a:spcBef>
              <a:spcAft>
                <a:spcPts val="0"/>
              </a:spcAft>
              <a:buSzPts val="1400"/>
              <a:buChar char="○"/>
            </a:lvl8pPr>
            <a:lvl9pPr indent="-317500" lvl="8" marL="4114800" rtl="0">
              <a:spcBef>
                <a:spcPts val="1600"/>
              </a:spcBef>
              <a:spcAft>
                <a:spcPts val="1600"/>
              </a:spcAft>
              <a:buSzPts val="1400"/>
              <a:buChar char="■"/>
            </a:lvl9pPr>
          </a:lstStyle>
          <a:p/>
        </p:txBody>
      </p:sp>
      <p:sp>
        <p:nvSpPr>
          <p:cNvPr id="1049123" name="Google Shape;692;p23"/>
          <p:cNvSpPr/>
          <p:nvPr/>
        </p:nvSpPr>
        <p:spPr>
          <a:xfrm rot="6312026">
            <a:off x="7901821" y="4068658"/>
            <a:ext cx="1044358" cy="904709"/>
          </a:xfrm>
          <a:custGeom>
            <a:avLst/>
            <a:ahLst/>
            <a:rect l="l" t="t" r="r" b="b"/>
            <a:pathLst>
              <a:path w="664" h="575" extrusionOk="0">
                <a:moveTo>
                  <a:pt x="346" y="1"/>
                </a:moveTo>
                <a:cubicBezTo>
                  <a:pt x="302" y="1"/>
                  <a:pt x="257" y="12"/>
                  <a:pt x="215" y="36"/>
                </a:cubicBezTo>
                <a:cubicBezTo>
                  <a:pt x="57" y="93"/>
                  <a:pt x="0" y="276"/>
                  <a:pt x="82" y="409"/>
                </a:cubicBezTo>
                <a:cubicBezTo>
                  <a:pt x="134" y="517"/>
                  <a:pt x="238" y="575"/>
                  <a:pt x="340" y="575"/>
                </a:cubicBezTo>
                <a:cubicBezTo>
                  <a:pt x="387" y="575"/>
                  <a:pt x="434" y="562"/>
                  <a:pt x="474" y="536"/>
                </a:cubicBezTo>
                <a:cubicBezTo>
                  <a:pt x="607" y="460"/>
                  <a:pt x="664" y="276"/>
                  <a:pt x="582" y="144"/>
                </a:cubicBezTo>
                <a:cubicBezTo>
                  <a:pt x="530" y="53"/>
                  <a:pt x="440" y="1"/>
                  <a:pt x="346" y="1"/>
                </a:cubicBezTo>
                <a:close/>
              </a:path>
            </a:pathLst>
          </a:custGeom>
          <a:solidFill>
            <a:srgbClr val="F5AD9A">
              <a:alpha val="3393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nvGrpSpPr>
          <p:cNvPr id="101" name="Google Shape;693;p23"/>
          <p:cNvGrpSpPr/>
          <p:nvPr/>
        </p:nvGrpSpPr>
        <p:grpSpPr>
          <a:xfrm>
            <a:off x="208149" y="4151424"/>
            <a:ext cx="511840" cy="585068"/>
            <a:chOff x="6144600" y="3520075"/>
            <a:chExt cx="29600" cy="33825"/>
          </a:xfrm>
        </p:grpSpPr>
        <p:sp>
          <p:nvSpPr>
            <p:cNvPr id="1049124" name="Google Shape;694;p23"/>
            <p:cNvSpPr/>
            <p:nvPr/>
          </p:nvSpPr>
          <p:spPr>
            <a:xfrm>
              <a:off x="6155050" y="3520075"/>
              <a:ext cx="5475" cy="4350"/>
            </a:xfrm>
            <a:custGeom>
              <a:avLst/>
              <a:ahLst/>
              <a:rect l="l" t="t" r="r" b="b"/>
              <a:pathLst>
                <a:path w="219" h="174" extrusionOk="0">
                  <a:moveTo>
                    <a:pt x="128" y="0"/>
                  </a:moveTo>
                  <a:cubicBezTo>
                    <a:pt x="123" y="0"/>
                    <a:pt x="118" y="1"/>
                    <a:pt x="113" y="2"/>
                  </a:cubicBezTo>
                  <a:cubicBezTo>
                    <a:pt x="79" y="2"/>
                    <a:pt x="49" y="21"/>
                    <a:pt x="49" y="36"/>
                  </a:cubicBezTo>
                  <a:cubicBezTo>
                    <a:pt x="1" y="95"/>
                    <a:pt x="49" y="174"/>
                    <a:pt x="128" y="174"/>
                  </a:cubicBezTo>
                  <a:cubicBezTo>
                    <a:pt x="143" y="174"/>
                    <a:pt x="173" y="159"/>
                    <a:pt x="187" y="129"/>
                  </a:cubicBezTo>
                  <a:cubicBezTo>
                    <a:pt x="218" y="71"/>
                    <a:pt x="180" y="0"/>
                    <a:pt x="128"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25" name="Google Shape;695;p23"/>
            <p:cNvSpPr/>
            <p:nvPr/>
          </p:nvSpPr>
          <p:spPr>
            <a:xfrm>
              <a:off x="6152350" y="3549675"/>
              <a:ext cx="4700" cy="4225"/>
            </a:xfrm>
            <a:custGeom>
              <a:avLst/>
              <a:ahLst/>
              <a:rect l="l" t="t" r="r" b="b"/>
              <a:pathLst>
                <a:path w="188" h="169" extrusionOk="0">
                  <a:moveTo>
                    <a:pt x="64" y="1"/>
                  </a:moveTo>
                  <a:cubicBezTo>
                    <a:pt x="1" y="31"/>
                    <a:pt x="1" y="109"/>
                    <a:pt x="49" y="158"/>
                  </a:cubicBezTo>
                  <a:cubicBezTo>
                    <a:pt x="64" y="165"/>
                    <a:pt x="79" y="169"/>
                    <a:pt x="93" y="169"/>
                  </a:cubicBezTo>
                  <a:cubicBezTo>
                    <a:pt x="106" y="169"/>
                    <a:pt x="118" y="165"/>
                    <a:pt x="128" y="158"/>
                  </a:cubicBezTo>
                  <a:cubicBezTo>
                    <a:pt x="187" y="124"/>
                    <a:pt x="187" y="49"/>
                    <a:pt x="142" y="16"/>
                  </a:cubicBezTo>
                  <a:cubicBezTo>
                    <a:pt x="109" y="1"/>
                    <a:pt x="94" y="1"/>
                    <a:pt x="64"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26" name="Google Shape;696;p23"/>
            <p:cNvSpPr/>
            <p:nvPr/>
          </p:nvSpPr>
          <p:spPr>
            <a:xfrm>
              <a:off x="6144975" y="3526050"/>
              <a:ext cx="5450" cy="5350"/>
            </a:xfrm>
            <a:custGeom>
              <a:avLst/>
              <a:ahLst/>
              <a:rect l="l" t="t" r="r" b="b"/>
              <a:pathLst>
                <a:path w="218" h="214" extrusionOk="0">
                  <a:moveTo>
                    <a:pt x="116" y="1"/>
                  </a:moveTo>
                  <a:cubicBezTo>
                    <a:pt x="86" y="1"/>
                    <a:pt x="55" y="14"/>
                    <a:pt x="31" y="43"/>
                  </a:cubicBezTo>
                  <a:cubicBezTo>
                    <a:pt x="16" y="62"/>
                    <a:pt x="1" y="92"/>
                    <a:pt x="1" y="121"/>
                  </a:cubicBezTo>
                  <a:cubicBezTo>
                    <a:pt x="10" y="179"/>
                    <a:pt x="55" y="214"/>
                    <a:pt x="102" y="214"/>
                  </a:cubicBezTo>
                  <a:cubicBezTo>
                    <a:pt x="132" y="214"/>
                    <a:pt x="163" y="200"/>
                    <a:pt x="187" y="170"/>
                  </a:cubicBezTo>
                  <a:cubicBezTo>
                    <a:pt x="202" y="155"/>
                    <a:pt x="217" y="121"/>
                    <a:pt x="217" y="92"/>
                  </a:cubicBezTo>
                  <a:cubicBezTo>
                    <a:pt x="208" y="34"/>
                    <a:pt x="164" y="1"/>
                    <a:pt x="116"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27" name="Google Shape;697;p23"/>
            <p:cNvSpPr/>
            <p:nvPr/>
          </p:nvSpPr>
          <p:spPr>
            <a:xfrm>
              <a:off x="6168025" y="3545825"/>
              <a:ext cx="5625" cy="5050"/>
            </a:xfrm>
            <a:custGeom>
              <a:avLst/>
              <a:ahLst/>
              <a:rect l="l" t="t" r="r" b="b"/>
              <a:pathLst>
                <a:path w="225" h="202" extrusionOk="0">
                  <a:moveTo>
                    <a:pt x="115" y="0"/>
                  </a:moveTo>
                  <a:cubicBezTo>
                    <a:pt x="97" y="0"/>
                    <a:pt x="78" y="5"/>
                    <a:pt x="60" y="17"/>
                  </a:cubicBezTo>
                  <a:cubicBezTo>
                    <a:pt x="27" y="32"/>
                    <a:pt x="12" y="62"/>
                    <a:pt x="12" y="77"/>
                  </a:cubicBezTo>
                  <a:cubicBezTo>
                    <a:pt x="0" y="148"/>
                    <a:pt x="52" y="202"/>
                    <a:pt x="112" y="202"/>
                  </a:cubicBezTo>
                  <a:cubicBezTo>
                    <a:pt x="130" y="202"/>
                    <a:pt x="150" y="196"/>
                    <a:pt x="168" y="185"/>
                  </a:cubicBezTo>
                  <a:cubicBezTo>
                    <a:pt x="183" y="170"/>
                    <a:pt x="213" y="155"/>
                    <a:pt x="213" y="125"/>
                  </a:cubicBezTo>
                  <a:cubicBezTo>
                    <a:pt x="225" y="54"/>
                    <a:pt x="173" y="0"/>
                    <a:pt x="115"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28" name="Google Shape;698;p23"/>
            <p:cNvSpPr/>
            <p:nvPr/>
          </p:nvSpPr>
          <p:spPr>
            <a:xfrm>
              <a:off x="6171000" y="3528325"/>
              <a:ext cx="3200" cy="2725"/>
            </a:xfrm>
            <a:custGeom>
              <a:avLst/>
              <a:ahLst/>
              <a:rect l="l" t="t" r="r" b="b"/>
              <a:pathLst>
                <a:path w="128" h="109" extrusionOk="0">
                  <a:moveTo>
                    <a:pt x="79" y="1"/>
                  </a:moveTo>
                  <a:cubicBezTo>
                    <a:pt x="35" y="1"/>
                    <a:pt x="1" y="30"/>
                    <a:pt x="16" y="79"/>
                  </a:cubicBezTo>
                  <a:cubicBezTo>
                    <a:pt x="35" y="94"/>
                    <a:pt x="49" y="109"/>
                    <a:pt x="64" y="109"/>
                  </a:cubicBezTo>
                  <a:cubicBezTo>
                    <a:pt x="109" y="109"/>
                    <a:pt x="128" y="64"/>
                    <a:pt x="128" y="30"/>
                  </a:cubicBezTo>
                  <a:cubicBezTo>
                    <a:pt x="109" y="15"/>
                    <a:pt x="94" y="1"/>
                    <a:pt x="79"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29" name="Google Shape;699;p23"/>
            <p:cNvSpPr/>
            <p:nvPr/>
          </p:nvSpPr>
          <p:spPr>
            <a:xfrm>
              <a:off x="6144600" y="3536050"/>
              <a:ext cx="2750" cy="2700"/>
            </a:xfrm>
            <a:custGeom>
              <a:avLst/>
              <a:ahLst/>
              <a:rect l="l" t="t" r="r" b="b"/>
              <a:pathLst>
                <a:path w="110" h="108" extrusionOk="0">
                  <a:moveTo>
                    <a:pt x="55" y="1"/>
                  </a:moveTo>
                  <a:cubicBezTo>
                    <a:pt x="28" y="1"/>
                    <a:pt x="1" y="18"/>
                    <a:pt x="1" y="50"/>
                  </a:cubicBezTo>
                  <a:cubicBezTo>
                    <a:pt x="1" y="65"/>
                    <a:pt x="1" y="80"/>
                    <a:pt x="16" y="80"/>
                  </a:cubicBezTo>
                  <a:cubicBezTo>
                    <a:pt x="28" y="99"/>
                    <a:pt x="44" y="107"/>
                    <a:pt x="61" y="107"/>
                  </a:cubicBezTo>
                  <a:cubicBezTo>
                    <a:pt x="86" y="107"/>
                    <a:pt x="109" y="86"/>
                    <a:pt x="109" y="50"/>
                  </a:cubicBezTo>
                  <a:cubicBezTo>
                    <a:pt x="109" y="50"/>
                    <a:pt x="109" y="35"/>
                    <a:pt x="94" y="16"/>
                  </a:cubicBezTo>
                  <a:cubicBezTo>
                    <a:pt x="84" y="6"/>
                    <a:pt x="69" y="1"/>
                    <a:pt x="55"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30" name="Google Shape;700;p23"/>
            <p:cNvSpPr/>
            <p:nvPr/>
          </p:nvSpPr>
          <p:spPr>
            <a:xfrm>
              <a:off x="6147700" y="3526375"/>
              <a:ext cx="25675" cy="21375"/>
            </a:xfrm>
            <a:custGeom>
              <a:avLst/>
              <a:ahLst/>
              <a:rect l="l" t="t" r="r" b="b"/>
              <a:pathLst>
                <a:path w="1027" h="855" extrusionOk="0">
                  <a:moveTo>
                    <a:pt x="530" y="0"/>
                  </a:moveTo>
                  <a:cubicBezTo>
                    <a:pt x="358" y="0"/>
                    <a:pt x="202" y="93"/>
                    <a:pt x="127" y="250"/>
                  </a:cubicBezTo>
                  <a:cubicBezTo>
                    <a:pt x="0" y="530"/>
                    <a:pt x="187" y="840"/>
                    <a:pt x="500" y="855"/>
                  </a:cubicBezTo>
                  <a:cubicBezTo>
                    <a:pt x="668" y="855"/>
                    <a:pt x="825" y="761"/>
                    <a:pt x="903" y="608"/>
                  </a:cubicBezTo>
                  <a:cubicBezTo>
                    <a:pt x="1026" y="329"/>
                    <a:pt x="840" y="15"/>
                    <a:pt x="530"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31" name="Google Shape;701;p23"/>
            <p:cNvSpPr/>
            <p:nvPr/>
          </p:nvSpPr>
          <p:spPr>
            <a:xfrm>
              <a:off x="6166350" y="3534100"/>
              <a:ext cx="3575" cy="3200"/>
            </a:xfrm>
            <a:custGeom>
              <a:avLst/>
              <a:ahLst/>
              <a:rect l="l" t="t" r="r" b="b"/>
              <a:pathLst>
                <a:path w="143" h="128" extrusionOk="0">
                  <a:moveTo>
                    <a:pt x="79" y="1"/>
                  </a:moveTo>
                  <a:cubicBezTo>
                    <a:pt x="73" y="1"/>
                    <a:pt x="70" y="1"/>
                    <a:pt x="67" y="2"/>
                  </a:cubicBezTo>
                  <a:lnTo>
                    <a:pt x="67" y="2"/>
                  </a:lnTo>
                  <a:cubicBezTo>
                    <a:pt x="71" y="1"/>
                    <a:pt x="75" y="1"/>
                    <a:pt x="79" y="1"/>
                  </a:cubicBezTo>
                  <a:close/>
                  <a:moveTo>
                    <a:pt x="79" y="1"/>
                  </a:moveTo>
                  <a:cubicBezTo>
                    <a:pt x="109" y="1"/>
                    <a:pt x="127" y="34"/>
                    <a:pt x="109" y="64"/>
                  </a:cubicBezTo>
                  <a:lnTo>
                    <a:pt x="79" y="64"/>
                  </a:lnTo>
                  <a:cubicBezTo>
                    <a:pt x="49" y="64"/>
                    <a:pt x="34" y="34"/>
                    <a:pt x="49" y="20"/>
                  </a:cubicBezTo>
                  <a:cubicBezTo>
                    <a:pt x="58" y="8"/>
                    <a:pt x="62" y="3"/>
                    <a:pt x="67" y="2"/>
                  </a:cubicBezTo>
                  <a:lnTo>
                    <a:pt x="67" y="2"/>
                  </a:lnTo>
                  <a:cubicBezTo>
                    <a:pt x="41" y="6"/>
                    <a:pt x="15" y="24"/>
                    <a:pt x="15" y="49"/>
                  </a:cubicBezTo>
                  <a:cubicBezTo>
                    <a:pt x="0" y="79"/>
                    <a:pt x="15" y="113"/>
                    <a:pt x="64" y="128"/>
                  </a:cubicBezTo>
                  <a:lnTo>
                    <a:pt x="79" y="128"/>
                  </a:lnTo>
                  <a:cubicBezTo>
                    <a:pt x="109" y="128"/>
                    <a:pt x="127" y="113"/>
                    <a:pt x="142" y="79"/>
                  </a:cubicBezTo>
                  <a:cubicBezTo>
                    <a:pt x="142" y="49"/>
                    <a:pt x="127" y="1"/>
                    <a:pt x="9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32" name="Google Shape;702;p23"/>
            <p:cNvSpPr/>
            <p:nvPr/>
          </p:nvSpPr>
          <p:spPr>
            <a:xfrm>
              <a:off x="6167175" y="3534100"/>
              <a:ext cx="2375" cy="1625"/>
            </a:xfrm>
            <a:custGeom>
              <a:avLst/>
              <a:ahLst/>
              <a:rect l="l" t="t" r="r" b="b"/>
              <a:pathLst>
                <a:path w="95" h="65" extrusionOk="0">
                  <a:moveTo>
                    <a:pt x="46" y="1"/>
                  </a:moveTo>
                  <a:cubicBezTo>
                    <a:pt x="31" y="1"/>
                    <a:pt x="31" y="1"/>
                    <a:pt x="16" y="20"/>
                  </a:cubicBezTo>
                  <a:cubicBezTo>
                    <a:pt x="1" y="34"/>
                    <a:pt x="16" y="64"/>
                    <a:pt x="46" y="64"/>
                  </a:cubicBezTo>
                  <a:lnTo>
                    <a:pt x="76" y="64"/>
                  </a:lnTo>
                  <a:cubicBezTo>
                    <a:pt x="94" y="34"/>
                    <a:pt x="76" y="1"/>
                    <a:pt x="46"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33" name="Google Shape;703;p23"/>
            <p:cNvSpPr/>
            <p:nvPr/>
          </p:nvSpPr>
          <p:spPr>
            <a:xfrm>
              <a:off x="6165975" y="3531400"/>
              <a:ext cx="2350" cy="2000"/>
            </a:xfrm>
            <a:custGeom>
              <a:avLst/>
              <a:ahLst/>
              <a:rect l="l" t="t" r="r" b="b"/>
              <a:pathLst>
                <a:path w="94" h="80" extrusionOk="0">
                  <a:moveTo>
                    <a:pt x="30" y="1"/>
                  </a:moveTo>
                  <a:cubicBezTo>
                    <a:pt x="0" y="1"/>
                    <a:pt x="0" y="49"/>
                    <a:pt x="15" y="64"/>
                  </a:cubicBezTo>
                  <a:cubicBezTo>
                    <a:pt x="30" y="79"/>
                    <a:pt x="30" y="79"/>
                    <a:pt x="49" y="79"/>
                  </a:cubicBezTo>
                  <a:cubicBezTo>
                    <a:pt x="79" y="64"/>
                    <a:pt x="94" y="34"/>
                    <a:pt x="6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34" name="Google Shape;704;p23"/>
            <p:cNvSpPr/>
            <p:nvPr/>
          </p:nvSpPr>
          <p:spPr>
            <a:xfrm>
              <a:off x="6161300" y="3534100"/>
              <a:ext cx="5075" cy="4325"/>
            </a:xfrm>
            <a:custGeom>
              <a:avLst/>
              <a:ahLst/>
              <a:rect l="l" t="t" r="r" b="b"/>
              <a:pathLst>
                <a:path w="203" h="173" extrusionOk="0">
                  <a:moveTo>
                    <a:pt x="109" y="1"/>
                  </a:moveTo>
                  <a:cubicBezTo>
                    <a:pt x="64" y="1"/>
                    <a:pt x="31" y="34"/>
                    <a:pt x="16" y="64"/>
                  </a:cubicBezTo>
                  <a:cubicBezTo>
                    <a:pt x="1" y="113"/>
                    <a:pt x="31" y="158"/>
                    <a:pt x="79" y="173"/>
                  </a:cubicBezTo>
                  <a:lnTo>
                    <a:pt x="94" y="173"/>
                  </a:lnTo>
                  <a:cubicBezTo>
                    <a:pt x="143" y="173"/>
                    <a:pt x="173" y="143"/>
                    <a:pt x="187" y="113"/>
                  </a:cubicBezTo>
                  <a:cubicBezTo>
                    <a:pt x="202" y="64"/>
                    <a:pt x="173" y="20"/>
                    <a:pt x="12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35" name="Google Shape;705;p23"/>
            <p:cNvSpPr/>
            <p:nvPr/>
          </p:nvSpPr>
          <p:spPr>
            <a:xfrm>
              <a:off x="6155350" y="3528325"/>
              <a:ext cx="6725" cy="5425"/>
            </a:xfrm>
            <a:custGeom>
              <a:avLst/>
              <a:ahLst/>
              <a:rect l="l" t="t" r="r" b="b"/>
              <a:pathLst>
                <a:path w="269" h="217" extrusionOk="0">
                  <a:moveTo>
                    <a:pt x="8" y="79"/>
                  </a:moveTo>
                  <a:lnTo>
                    <a:pt x="8" y="79"/>
                  </a:lnTo>
                  <a:cubicBezTo>
                    <a:pt x="2" y="88"/>
                    <a:pt x="1" y="98"/>
                    <a:pt x="4" y="107"/>
                  </a:cubicBezTo>
                  <a:lnTo>
                    <a:pt x="4" y="107"/>
                  </a:lnTo>
                  <a:cubicBezTo>
                    <a:pt x="3" y="97"/>
                    <a:pt x="4" y="88"/>
                    <a:pt x="8" y="79"/>
                  </a:cubicBezTo>
                  <a:close/>
                  <a:moveTo>
                    <a:pt x="116" y="1"/>
                  </a:moveTo>
                  <a:cubicBezTo>
                    <a:pt x="52" y="1"/>
                    <a:pt x="8" y="30"/>
                    <a:pt x="8" y="79"/>
                  </a:cubicBezTo>
                  <a:cubicBezTo>
                    <a:pt x="8" y="45"/>
                    <a:pt x="37" y="30"/>
                    <a:pt x="67" y="30"/>
                  </a:cubicBezTo>
                  <a:lnTo>
                    <a:pt x="82" y="30"/>
                  </a:lnTo>
                  <a:cubicBezTo>
                    <a:pt x="116" y="45"/>
                    <a:pt x="146" y="79"/>
                    <a:pt x="131" y="109"/>
                  </a:cubicBezTo>
                  <a:cubicBezTo>
                    <a:pt x="131" y="139"/>
                    <a:pt x="101" y="157"/>
                    <a:pt x="67" y="157"/>
                  </a:cubicBezTo>
                  <a:lnTo>
                    <a:pt x="52" y="139"/>
                  </a:lnTo>
                  <a:cubicBezTo>
                    <a:pt x="32" y="139"/>
                    <a:pt x="10" y="125"/>
                    <a:pt x="4" y="107"/>
                  </a:cubicBezTo>
                  <a:lnTo>
                    <a:pt x="4" y="107"/>
                  </a:lnTo>
                  <a:cubicBezTo>
                    <a:pt x="8" y="147"/>
                    <a:pt x="50" y="193"/>
                    <a:pt x="101" y="217"/>
                  </a:cubicBezTo>
                  <a:lnTo>
                    <a:pt x="146" y="217"/>
                  </a:lnTo>
                  <a:cubicBezTo>
                    <a:pt x="194" y="217"/>
                    <a:pt x="254" y="187"/>
                    <a:pt x="254" y="139"/>
                  </a:cubicBezTo>
                  <a:cubicBezTo>
                    <a:pt x="269" y="79"/>
                    <a:pt x="224" y="15"/>
                    <a:pt x="161"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36" name="Google Shape;706;p23"/>
            <p:cNvSpPr/>
            <p:nvPr/>
          </p:nvSpPr>
          <p:spPr>
            <a:xfrm>
              <a:off x="6155050" y="3529075"/>
              <a:ext cx="3950" cy="3200"/>
            </a:xfrm>
            <a:custGeom>
              <a:avLst/>
              <a:ahLst/>
              <a:rect l="l" t="t" r="r" b="b"/>
              <a:pathLst>
                <a:path w="158" h="128" extrusionOk="0">
                  <a:moveTo>
                    <a:pt x="79" y="0"/>
                  </a:moveTo>
                  <a:cubicBezTo>
                    <a:pt x="49" y="0"/>
                    <a:pt x="20" y="15"/>
                    <a:pt x="20" y="49"/>
                  </a:cubicBezTo>
                  <a:cubicBezTo>
                    <a:pt x="1" y="79"/>
                    <a:pt x="34" y="109"/>
                    <a:pt x="64" y="109"/>
                  </a:cubicBezTo>
                  <a:lnTo>
                    <a:pt x="79" y="127"/>
                  </a:lnTo>
                  <a:cubicBezTo>
                    <a:pt x="113" y="127"/>
                    <a:pt x="143" y="109"/>
                    <a:pt x="143" y="79"/>
                  </a:cubicBezTo>
                  <a:cubicBezTo>
                    <a:pt x="158" y="49"/>
                    <a:pt x="128" y="15"/>
                    <a:pt x="94"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37" name="Google Shape;707;p23"/>
            <p:cNvSpPr/>
            <p:nvPr/>
          </p:nvSpPr>
          <p:spPr>
            <a:xfrm>
              <a:off x="6165225" y="3539975"/>
              <a:ext cx="3475" cy="2750"/>
            </a:xfrm>
            <a:custGeom>
              <a:avLst/>
              <a:ahLst/>
              <a:rect l="l" t="t" r="r" b="b"/>
              <a:pathLst>
                <a:path w="139" h="110" extrusionOk="0">
                  <a:moveTo>
                    <a:pt x="79" y="1"/>
                  </a:moveTo>
                  <a:cubicBezTo>
                    <a:pt x="45" y="1"/>
                    <a:pt x="16" y="16"/>
                    <a:pt x="16" y="46"/>
                  </a:cubicBezTo>
                  <a:cubicBezTo>
                    <a:pt x="1" y="64"/>
                    <a:pt x="30" y="94"/>
                    <a:pt x="60" y="109"/>
                  </a:cubicBezTo>
                  <a:lnTo>
                    <a:pt x="79" y="109"/>
                  </a:lnTo>
                  <a:cubicBezTo>
                    <a:pt x="109" y="109"/>
                    <a:pt x="124" y="94"/>
                    <a:pt x="139" y="64"/>
                  </a:cubicBezTo>
                  <a:cubicBezTo>
                    <a:pt x="139" y="46"/>
                    <a:pt x="124" y="16"/>
                    <a:pt x="9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38" name="Google Shape;708;p23"/>
            <p:cNvSpPr/>
            <p:nvPr/>
          </p:nvSpPr>
          <p:spPr>
            <a:xfrm>
              <a:off x="6152350" y="3539975"/>
              <a:ext cx="2000" cy="1625"/>
            </a:xfrm>
            <a:custGeom>
              <a:avLst/>
              <a:ahLst/>
              <a:rect l="l" t="t" r="r" b="b"/>
              <a:pathLst>
                <a:path w="80" h="65" extrusionOk="0">
                  <a:moveTo>
                    <a:pt x="34" y="1"/>
                  </a:moveTo>
                  <a:cubicBezTo>
                    <a:pt x="16" y="1"/>
                    <a:pt x="1" y="16"/>
                    <a:pt x="1" y="31"/>
                  </a:cubicBezTo>
                  <a:cubicBezTo>
                    <a:pt x="1" y="46"/>
                    <a:pt x="16" y="64"/>
                    <a:pt x="34" y="64"/>
                  </a:cubicBezTo>
                  <a:lnTo>
                    <a:pt x="49" y="64"/>
                  </a:lnTo>
                  <a:cubicBezTo>
                    <a:pt x="64" y="64"/>
                    <a:pt x="64" y="64"/>
                    <a:pt x="79" y="46"/>
                  </a:cubicBezTo>
                  <a:cubicBezTo>
                    <a:pt x="79" y="31"/>
                    <a:pt x="64" y="16"/>
                    <a:pt x="49"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39" name="Google Shape;709;p23"/>
            <p:cNvSpPr/>
            <p:nvPr/>
          </p:nvSpPr>
          <p:spPr>
            <a:xfrm>
              <a:off x="6162525" y="3541950"/>
              <a:ext cx="1875" cy="1500"/>
            </a:xfrm>
            <a:custGeom>
              <a:avLst/>
              <a:ahLst/>
              <a:rect l="l" t="t" r="r" b="b"/>
              <a:pathLst>
                <a:path w="75" h="60" extrusionOk="0">
                  <a:moveTo>
                    <a:pt x="30" y="0"/>
                  </a:moveTo>
                  <a:cubicBezTo>
                    <a:pt x="15" y="0"/>
                    <a:pt x="0" y="15"/>
                    <a:pt x="0" y="15"/>
                  </a:cubicBezTo>
                  <a:cubicBezTo>
                    <a:pt x="0" y="30"/>
                    <a:pt x="0" y="60"/>
                    <a:pt x="30" y="60"/>
                  </a:cubicBezTo>
                  <a:cubicBezTo>
                    <a:pt x="45" y="60"/>
                    <a:pt x="60" y="45"/>
                    <a:pt x="60" y="45"/>
                  </a:cubicBezTo>
                  <a:cubicBezTo>
                    <a:pt x="75" y="30"/>
                    <a:pt x="60" y="0"/>
                    <a:pt x="30"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grpSp>
        <p:nvGrpSpPr>
          <p:cNvPr id="102" name="Google Shape;710;p23"/>
          <p:cNvGrpSpPr/>
          <p:nvPr/>
        </p:nvGrpSpPr>
        <p:grpSpPr>
          <a:xfrm>
            <a:off x="110550" y="2266595"/>
            <a:ext cx="8858736" cy="2836861"/>
            <a:chOff x="916725" y="1641996"/>
            <a:chExt cx="679700" cy="217659"/>
          </a:xfrm>
        </p:grpSpPr>
        <p:sp>
          <p:nvSpPr>
            <p:cNvPr id="1049140" name="Google Shape;711;p23"/>
            <p:cNvSpPr/>
            <p:nvPr/>
          </p:nvSpPr>
          <p:spPr>
            <a:xfrm>
              <a:off x="924724" y="1743976"/>
              <a:ext cx="14025" cy="14400"/>
            </a:xfrm>
            <a:custGeom>
              <a:avLst/>
              <a:ahLst/>
              <a:rect l="l" t="t" r="r" b="b"/>
              <a:pathLst>
                <a:path w="561" h="576" extrusionOk="0">
                  <a:moveTo>
                    <a:pt x="281" y="1"/>
                  </a:moveTo>
                  <a:cubicBezTo>
                    <a:pt x="124" y="1"/>
                    <a:pt x="1" y="124"/>
                    <a:pt x="1" y="296"/>
                  </a:cubicBezTo>
                  <a:cubicBezTo>
                    <a:pt x="1" y="452"/>
                    <a:pt x="124" y="576"/>
                    <a:pt x="281" y="576"/>
                  </a:cubicBezTo>
                  <a:cubicBezTo>
                    <a:pt x="434" y="576"/>
                    <a:pt x="560" y="452"/>
                    <a:pt x="560" y="296"/>
                  </a:cubicBezTo>
                  <a:cubicBezTo>
                    <a:pt x="560" y="124"/>
                    <a:pt x="434" y="1"/>
                    <a:pt x="281"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41" name="Google Shape;712;p23"/>
            <p:cNvSpPr/>
            <p:nvPr/>
          </p:nvSpPr>
          <p:spPr>
            <a:xfrm>
              <a:off x="933409" y="1849163"/>
              <a:ext cx="10448" cy="10492"/>
            </a:xfrm>
            <a:custGeom>
              <a:avLst/>
              <a:ahLst/>
              <a:rect l="l" t="t" r="r" b="b"/>
              <a:pathLst>
                <a:path w="247" h="248" extrusionOk="0">
                  <a:moveTo>
                    <a:pt x="124" y="1"/>
                  </a:moveTo>
                  <a:cubicBezTo>
                    <a:pt x="60" y="1"/>
                    <a:pt x="0" y="61"/>
                    <a:pt x="0" y="124"/>
                  </a:cubicBezTo>
                  <a:cubicBezTo>
                    <a:pt x="0" y="187"/>
                    <a:pt x="60" y="247"/>
                    <a:pt x="124" y="247"/>
                  </a:cubicBezTo>
                  <a:cubicBezTo>
                    <a:pt x="187" y="247"/>
                    <a:pt x="247" y="187"/>
                    <a:pt x="247" y="124"/>
                  </a:cubicBezTo>
                  <a:cubicBezTo>
                    <a:pt x="247" y="61"/>
                    <a:pt x="187" y="1"/>
                    <a:pt x="124"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42" name="Google Shape;713;p23"/>
            <p:cNvSpPr/>
            <p:nvPr/>
          </p:nvSpPr>
          <p:spPr>
            <a:xfrm>
              <a:off x="1586176" y="1752576"/>
              <a:ext cx="6275" cy="5800"/>
            </a:xfrm>
            <a:custGeom>
              <a:avLst/>
              <a:ahLst/>
              <a:rect l="l" t="t" r="r" b="b"/>
              <a:pathLst>
                <a:path w="251" h="232" extrusionOk="0">
                  <a:moveTo>
                    <a:pt x="128" y="0"/>
                  </a:moveTo>
                  <a:cubicBezTo>
                    <a:pt x="64" y="0"/>
                    <a:pt x="1" y="45"/>
                    <a:pt x="1" y="109"/>
                  </a:cubicBezTo>
                  <a:cubicBezTo>
                    <a:pt x="1" y="187"/>
                    <a:pt x="64" y="232"/>
                    <a:pt x="128" y="232"/>
                  </a:cubicBezTo>
                  <a:cubicBezTo>
                    <a:pt x="187" y="232"/>
                    <a:pt x="251" y="187"/>
                    <a:pt x="251" y="109"/>
                  </a:cubicBezTo>
                  <a:cubicBezTo>
                    <a:pt x="251" y="45"/>
                    <a:pt x="187" y="0"/>
                    <a:pt x="128"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43" name="Google Shape;714;p23"/>
            <p:cNvSpPr/>
            <p:nvPr/>
          </p:nvSpPr>
          <p:spPr>
            <a:xfrm>
              <a:off x="943802" y="1682956"/>
              <a:ext cx="10100" cy="10100"/>
            </a:xfrm>
            <a:custGeom>
              <a:avLst/>
              <a:ahLst/>
              <a:rect l="l" t="t" r="r" b="b"/>
              <a:pathLst>
                <a:path w="404" h="404" extrusionOk="0">
                  <a:moveTo>
                    <a:pt x="202" y="0"/>
                  </a:moveTo>
                  <a:cubicBezTo>
                    <a:pt x="94" y="0"/>
                    <a:pt x="1" y="94"/>
                    <a:pt x="1" y="202"/>
                  </a:cubicBezTo>
                  <a:cubicBezTo>
                    <a:pt x="1" y="325"/>
                    <a:pt x="94" y="403"/>
                    <a:pt x="202" y="403"/>
                  </a:cubicBezTo>
                  <a:cubicBezTo>
                    <a:pt x="311" y="403"/>
                    <a:pt x="404" y="325"/>
                    <a:pt x="404" y="202"/>
                  </a:cubicBezTo>
                  <a:cubicBezTo>
                    <a:pt x="404" y="94"/>
                    <a:pt x="311" y="0"/>
                    <a:pt x="202"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44" name="Google Shape;715;p23"/>
            <p:cNvSpPr/>
            <p:nvPr/>
          </p:nvSpPr>
          <p:spPr>
            <a:xfrm>
              <a:off x="916725" y="1787725"/>
              <a:ext cx="5900" cy="6175"/>
            </a:xfrm>
            <a:custGeom>
              <a:avLst/>
              <a:ahLst/>
              <a:rect l="l" t="t" r="r" b="b"/>
              <a:pathLst>
                <a:path w="236" h="247" extrusionOk="0">
                  <a:moveTo>
                    <a:pt x="109" y="0"/>
                  </a:moveTo>
                  <a:cubicBezTo>
                    <a:pt x="49" y="0"/>
                    <a:pt x="0" y="60"/>
                    <a:pt x="0" y="123"/>
                  </a:cubicBezTo>
                  <a:cubicBezTo>
                    <a:pt x="0" y="187"/>
                    <a:pt x="49" y="246"/>
                    <a:pt x="109" y="246"/>
                  </a:cubicBezTo>
                  <a:cubicBezTo>
                    <a:pt x="187" y="246"/>
                    <a:pt x="236" y="187"/>
                    <a:pt x="236" y="123"/>
                  </a:cubicBezTo>
                  <a:cubicBezTo>
                    <a:pt x="236" y="60"/>
                    <a:pt x="187" y="0"/>
                    <a:pt x="109" y="0"/>
                  </a:cubicBezTo>
                  <a:close/>
                </a:path>
              </a:pathLst>
            </a:custGeom>
            <a:solidFill>
              <a:srgbClr val="02ACD1"/>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45" name="Google Shape;716;p23"/>
            <p:cNvSpPr/>
            <p:nvPr/>
          </p:nvSpPr>
          <p:spPr>
            <a:xfrm>
              <a:off x="951477" y="1641996"/>
              <a:ext cx="6274" cy="6707"/>
            </a:xfrm>
            <a:custGeom>
              <a:avLst/>
              <a:ahLst/>
              <a:rect l="l" t="t" r="r" b="b"/>
              <a:pathLst>
                <a:path w="232" h="248" extrusionOk="0">
                  <a:moveTo>
                    <a:pt x="123" y="1"/>
                  </a:moveTo>
                  <a:cubicBezTo>
                    <a:pt x="45" y="1"/>
                    <a:pt x="0" y="61"/>
                    <a:pt x="0" y="124"/>
                  </a:cubicBezTo>
                  <a:cubicBezTo>
                    <a:pt x="0" y="187"/>
                    <a:pt x="45" y="247"/>
                    <a:pt x="123" y="247"/>
                  </a:cubicBezTo>
                  <a:cubicBezTo>
                    <a:pt x="187" y="247"/>
                    <a:pt x="232" y="187"/>
                    <a:pt x="232" y="124"/>
                  </a:cubicBezTo>
                  <a:cubicBezTo>
                    <a:pt x="232" y="61"/>
                    <a:pt x="187" y="1"/>
                    <a:pt x="123"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46" name="Google Shape;717;p23"/>
            <p:cNvSpPr/>
            <p:nvPr/>
          </p:nvSpPr>
          <p:spPr>
            <a:xfrm>
              <a:off x="1554877" y="1832883"/>
              <a:ext cx="5799" cy="5802"/>
            </a:xfrm>
            <a:custGeom>
              <a:avLst/>
              <a:ahLst/>
              <a:rect l="l" t="t" r="r" b="b"/>
              <a:pathLst>
                <a:path w="232" h="248" extrusionOk="0">
                  <a:moveTo>
                    <a:pt x="123" y="1"/>
                  </a:moveTo>
                  <a:cubicBezTo>
                    <a:pt x="45" y="1"/>
                    <a:pt x="0" y="61"/>
                    <a:pt x="0" y="124"/>
                  </a:cubicBezTo>
                  <a:cubicBezTo>
                    <a:pt x="0" y="188"/>
                    <a:pt x="45" y="247"/>
                    <a:pt x="123" y="247"/>
                  </a:cubicBezTo>
                  <a:cubicBezTo>
                    <a:pt x="187" y="247"/>
                    <a:pt x="232" y="188"/>
                    <a:pt x="232" y="124"/>
                  </a:cubicBezTo>
                  <a:cubicBezTo>
                    <a:pt x="232" y="61"/>
                    <a:pt x="187" y="1"/>
                    <a:pt x="123"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47" name="Google Shape;718;p23"/>
            <p:cNvSpPr/>
            <p:nvPr/>
          </p:nvSpPr>
          <p:spPr>
            <a:xfrm>
              <a:off x="1560676" y="1726789"/>
              <a:ext cx="6275" cy="6593"/>
            </a:xfrm>
            <a:custGeom>
              <a:avLst/>
              <a:ahLst/>
              <a:rect l="l" t="t" r="r" b="b"/>
              <a:pathLst>
                <a:path w="374" h="393" extrusionOk="0">
                  <a:moveTo>
                    <a:pt x="187" y="1"/>
                  </a:moveTo>
                  <a:cubicBezTo>
                    <a:pt x="79" y="1"/>
                    <a:pt x="0" y="94"/>
                    <a:pt x="0" y="206"/>
                  </a:cubicBezTo>
                  <a:cubicBezTo>
                    <a:pt x="0" y="299"/>
                    <a:pt x="79" y="392"/>
                    <a:pt x="187" y="392"/>
                  </a:cubicBezTo>
                  <a:cubicBezTo>
                    <a:pt x="295" y="392"/>
                    <a:pt x="374" y="299"/>
                    <a:pt x="374" y="206"/>
                  </a:cubicBezTo>
                  <a:cubicBezTo>
                    <a:pt x="374" y="94"/>
                    <a:pt x="295" y="1"/>
                    <a:pt x="187"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48" name="Google Shape;719;p23"/>
            <p:cNvSpPr/>
            <p:nvPr/>
          </p:nvSpPr>
          <p:spPr>
            <a:xfrm>
              <a:off x="1585975" y="1649033"/>
              <a:ext cx="10450" cy="10100"/>
            </a:xfrm>
            <a:custGeom>
              <a:avLst/>
              <a:ahLst/>
              <a:rect l="l" t="t" r="r" b="b"/>
              <a:pathLst>
                <a:path w="418" h="404" extrusionOk="0">
                  <a:moveTo>
                    <a:pt x="216" y="0"/>
                  </a:moveTo>
                  <a:cubicBezTo>
                    <a:pt x="93" y="0"/>
                    <a:pt x="0" y="94"/>
                    <a:pt x="0" y="202"/>
                  </a:cubicBezTo>
                  <a:cubicBezTo>
                    <a:pt x="0" y="325"/>
                    <a:pt x="93" y="403"/>
                    <a:pt x="216" y="403"/>
                  </a:cubicBezTo>
                  <a:cubicBezTo>
                    <a:pt x="325" y="403"/>
                    <a:pt x="418" y="325"/>
                    <a:pt x="418" y="202"/>
                  </a:cubicBezTo>
                  <a:cubicBezTo>
                    <a:pt x="418" y="94"/>
                    <a:pt x="325" y="0"/>
                    <a:pt x="216"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49" name="Google Shape;720;p23"/>
            <p:cNvSpPr/>
            <p:nvPr/>
          </p:nvSpPr>
          <p:spPr>
            <a:xfrm>
              <a:off x="1573297" y="1787725"/>
              <a:ext cx="6275" cy="6175"/>
            </a:xfrm>
            <a:custGeom>
              <a:avLst/>
              <a:ahLst/>
              <a:rect l="l" t="t" r="r" b="b"/>
              <a:pathLst>
                <a:path w="251" h="247" extrusionOk="0">
                  <a:moveTo>
                    <a:pt x="127" y="0"/>
                  </a:moveTo>
                  <a:cubicBezTo>
                    <a:pt x="64" y="0"/>
                    <a:pt x="0" y="60"/>
                    <a:pt x="0" y="123"/>
                  </a:cubicBezTo>
                  <a:cubicBezTo>
                    <a:pt x="0" y="187"/>
                    <a:pt x="64" y="246"/>
                    <a:pt x="127" y="246"/>
                  </a:cubicBezTo>
                  <a:cubicBezTo>
                    <a:pt x="187" y="246"/>
                    <a:pt x="250" y="187"/>
                    <a:pt x="250" y="123"/>
                  </a:cubicBezTo>
                  <a:cubicBezTo>
                    <a:pt x="250" y="60"/>
                    <a:pt x="187" y="0"/>
                    <a:pt x="127" y="0"/>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and text 2">
  <p:cSld name="CUSTOM_10">
    <p:spTree>
      <p:nvGrpSpPr>
        <p:cNvPr id="103" name="Shape 721"/>
        <p:cNvGrpSpPr/>
        <p:nvPr/>
      </p:nvGrpSpPr>
      <p:grpSpPr>
        <a:xfrm>
          <a:off x="0" y="0"/>
          <a:ext cx="0" cy="0"/>
          <a:chOff x="0" y="0"/>
          <a:chExt cx="0" cy="0"/>
        </a:xfrm>
      </p:grpSpPr>
      <p:sp>
        <p:nvSpPr>
          <p:cNvPr id="1049150" name="Google Shape;722;p24"/>
          <p:cNvSpPr txBox="1">
            <a:spLocks noGrp="1"/>
          </p:cNvSpPr>
          <p:nvPr>
            <p:ph type="title"/>
          </p:nvPr>
        </p:nvSpPr>
        <p:spPr>
          <a:xfrm>
            <a:off x="720000" y="539988"/>
            <a:ext cx="5030400" cy="508800"/>
          </a:xfrm>
          <a:prstGeom prst="rect"/>
        </p:spPr>
        <p:txBody>
          <a:bodyPr anchor="t" anchorCtr="0" bIns="91425" lIns="91425" rIns="91425" spcFirstLastPara="1" tIns="91425" wrap="square">
            <a:noAutofit/>
          </a:bodyPr>
          <a:lstStyle>
            <a:lvl1pPr lvl="0" rtl="0">
              <a:spcBef>
                <a:spcPts val="0"/>
              </a:spcBef>
              <a:spcAft>
                <a:spcPts val="0"/>
              </a:spcAft>
              <a:buSzPts val="2800"/>
              <a:buNone/>
            </a:lvl1pPr>
            <a:lvl2pPr algn="r" lvl="1" rtl="0">
              <a:spcBef>
                <a:spcPts val="0"/>
              </a:spcBef>
              <a:spcAft>
                <a:spcPts val="0"/>
              </a:spcAft>
              <a:buSzPts val="2800"/>
              <a:buNone/>
            </a:lvl2pPr>
            <a:lvl3pPr algn="r" lvl="2" rtl="0">
              <a:spcBef>
                <a:spcPts val="0"/>
              </a:spcBef>
              <a:spcAft>
                <a:spcPts val="0"/>
              </a:spcAft>
              <a:buSzPts val="2800"/>
              <a:buNone/>
            </a:lvl3pPr>
            <a:lvl4pPr algn="r" lvl="3" rtl="0">
              <a:spcBef>
                <a:spcPts val="0"/>
              </a:spcBef>
              <a:spcAft>
                <a:spcPts val="0"/>
              </a:spcAft>
              <a:buSzPts val="2800"/>
              <a:buNone/>
            </a:lvl4pPr>
            <a:lvl5pPr algn="r" lvl="4" rtl="0">
              <a:spcBef>
                <a:spcPts val="0"/>
              </a:spcBef>
              <a:spcAft>
                <a:spcPts val="0"/>
              </a:spcAft>
              <a:buSzPts val="2800"/>
              <a:buNone/>
            </a:lvl5pPr>
            <a:lvl6pPr algn="r" lvl="5" rtl="0">
              <a:spcBef>
                <a:spcPts val="0"/>
              </a:spcBef>
              <a:spcAft>
                <a:spcPts val="0"/>
              </a:spcAft>
              <a:buSzPts val="2800"/>
              <a:buNone/>
            </a:lvl6pPr>
            <a:lvl7pPr algn="r" lvl="6" rtl="0">
              <a:spcBef>
                <a:spcPts val="0"/>
              </a:spcBef>
              <a:spcAft>
                <a:spcPts val="0"/>
              </a:spcAft>
              <a:buSzPts val="2800"/>
              <a:buNone/>
            </a:lvl7pPr>
            <a:lvl8pPr algn="r" lvl="7" rtl="0">
              <a:spcBef>
                <a:spcPts val="0"/>
              </a:spcBef>
              <a:spcAft>
                <a:spcPts val="0"/>
              </a:spcAft>
              <a:buSzPts val="2800"/>
              <a:buNone/>
            </a:lvl8pPr>
            <a:lvl9pPr algn="r" lvl="8" rtl="0">
              <a:spcBef>
                <a:spcPts val="0"/>
              </a:spcBef>
              <a:spcAft>
                <a:spcPts val="0"/>
              </a:spcAft>
              <a:buSzPts val="2800"/>
              <a:buNone/>
            </a:lvl9pPr>
          </a:lstStyle>
          <a:p/>
        </p:txBody>
      </p:sp>
      <p:sp>
        <p:nvSpPr>
          <p:cNvPr id="1049151" name="Google Shape;723;p24"/>
          <p:cNvSpPr txBox="1">
            <a:spLocks noGrp="1"/>
          </p:cNvSpPr>
          <p:nvPr>
            <p:ph type="body" idx="1"/>
          </p:nvPr>
        </p:nvSpPr>
        <p:spPr>
          <a:xfrm>
            <a:off x="598347" y="2061713"/>
            <a:ext cx="5163000" cy="1906200"/>
          </a:xfrm>
          <a:prstGeom prst="rect"/>
        </p:spPr>
        <p:txBody>
          <a:bodyPr anchor="t" anchorCtr="0" bIns="91425" lIns="91425" rIns="91425" spcFirstLastPara="1" tIns="91425" wrap="square">
            <a:noAutofit/>
          </a:bodyPr>
          <a:lstStyle>
            <a:lvl1pPr indent="-317500" lvl="0" marL="457200" rtl="0">
              <a:lnSpc>
                <a:spcPct val="115000"/>
              </a:lnSpc>
              <a:spcBef>
                <a:spcPts val="0"/>
              </a:spcBef>
              <a:spcAft>
                <a:spcPts val="0"/>
              </a:spcAft>
              <a:buSzPts val="1400"/>
              <a:buChar char="●"/>
            </a:lvl1pPr>
            <a:lvl2pPr indent="-317500" lvl="1" marL="914400" rtl="0">
              <a:spcBef>
                <a:spcPts val="0"/>
              </a:spcBef>
              <a:spcAft>
                <a:spcPts val="0"/>
              </a:spcAft>
              <a:buSzPts val="1400"/>
              <a:buChar char="○"/>
            </a:lvl2pPr>
            <a:lvl3pPr indent="-317500" lvl="2" marL="1371600" rtl="0">
              <a:spcBef>
                <a:spcPts val="1600"/>
              </a:spcBef>
              <a:spcAft>
                <a:spcPts val="0"/>
              </a:spcAft>
              <a:buSzPts val="1400"/>
              <a:buChar char="■"/>
            </a:lvl3pPr>
            <a:lvl4pPr indent="-317500" lvl="3" marL="1828800" rtl="0">
              <a:spcBef>
                <a:spcPts val="1600"/>
              </a:spcBef>
              <a:spcAft>
                <a:spcPts val="0"/>
              </a:spcAft>
              <a:buSzPts val="1400"/>
              <a:buChar char="●"/>
            </a:lvl4pPr>
            <a:lvl5pPr indent="-317500" lvl="4" marL="2286000" rtl="0">
              <a:spcBef>
                <a:spcPts val="1600"/>
              </a:spcBef>
              <a:spcAft>
                <a:spcPts val="0"/>
              </a:spcAft>
              <a:buSzPts val="1400"/>
              <a:buChar char="○"/>
            </a:lvl5pPr>
            <a:lvl6pPr indent="-317500" lvl="5" marL="2743200" rtl="0">
              <a:spcBef>
                <a:spcPts val="1600"/>
              </a:spcBef>
              <a:spcAft>
                <a:spcPts val="0"/>
              </a:spcAft>
              <a:buSzPts val="1400"/>
              <a:buChar char="■"/>
            </a:lvl6pPr>
            <a:lvl7pPr indent="-317500" lvl="6" marL="3200400" rtl="0">
              <a:spcBef>
                <a:spcPts val="1600"/>
              </a:spcBef>
              <a:spcAft>
                <a:spcPts val="0"/>
              </a:spcAft>
              <a:buSzPts val="1400"/>
              <a:buChar char="●"/>
            </a:lvl7pPr>
            <a:lvl8pPr indent="-317500" lvl="7" marL="3657600" rtl="0">
              <a:spcBef>
                <a:spcPts val="1600"/>
              </a:spcBef>
              <a:spcAft>
                <a:spcPts val="0"/>
              </a:spcAft>
              <a:buSzPts val="1400"/>
              <a:buChar char="○"/>
            </a:lvl8pPr>
            <a:lvl9pPr indent="-317500" lvl="8" marL="4114800" rtl="0">
              <a:spcBef>
                <a:spcPts val="1600"/>
              </a:spcBef>
              <a:spcAft>
                <a:spcPts val="1600"/>
              </a:spcAft>
              <a:buSzPts val="1400"/>
              <a:buChar char="■"/>
            </a:lvl9pPr>
          </a:lstStyle>
          <a:p/>
        </p:txBody>
      </p:sp>
      <p:sp>
        <p:nvSpPr>
          <p:cNvPr id="1049152" name="Google Shape;724;p24"/>
          <p:cNvSpPr/>
          <p:nvPr/>
        </p:nvSpPr>
        <p:spPr>
          <a:xfrm rot="687619" flipH="1">
            <a:off x="7522589" y="2789325"/>
            <a:ext cx="3667458" cy="3975152"/>
          </a:xfrm>
          <a:custGeom>
            <a:avLst/>
            <a:ahLst/>
            <a:rect l="l" t="t" r="r" b="b"/>
            <a:pathLst>
              <a:path w="5661" h="6136" extrusionOk="0">
                <a:moveTo>
                  <a:pt x="4561" y="0"/>
                </a:moveTo>
                <a:cubicBezTo>
                  <a:pt x="4195" y="0"/>
                  <a:pt x="3635" y="144"/>
                  <a:pt x="2862" y="416"/>
                </a:cubicBezTo>
                <a:cubicBezTo>
                  <a:pt x="2862" y="416"/>
                  <a:pt x="840" y="1226"/>
                  <a:pt x="840" y="1879"/>
                </a:cubicBezTo>
                <a:cubicBezTo>
                  <a:pt x="840" y="2013"/>
                  <a:pt x="934" y="2061"/>
                  <a:pt x="1079" y="2061"/>
                </a:cubicBezTo>
                <a:cubicBezTo>
                  <a:pt x="1419" y="2061"/>
                  <a:pt x="2040" y="1798"/>
                  <a:pt x="2366" y="1798"/>
                </a:cubicBezTo>
                <a:cubicBezTo>
                  <a:pt x="2557" y="1798"/>
                  <a:pt x="2646" y="1888"/>
                  <a:pt x="2519" y="2174"/>
                </a:cubicBezTo>
                <a:cubicBezTo>
                  <a:pt x="2082" y="3136"/>
                  <a:pt x="0" y="3323"/>
                  <a:pt x="0" y="4196"/>
                </a:cubicBezTo>
                <a:cubicBezTo>
                  <a:pt x="0" y="5080"/>
                  <a:pt x="1571" y="4629"/>
                  <a:pt x="1168" y="5315"/>
                </a:cubicBezTo>
                <a:cubicBezTo>
                  <a:pt x="912" y="5752"/>
                  <a:pt x="1754" y="6136"/>
                  <a:pt x="2690" y="6136"/>
                </a:cubicBezTo>
                <a:cubicBezTo>
                  <a:pt x="3185" y="6136"/>
                  <a:pt x="3707" y="6028"/>
                  <a:pt x="4105" y="5763"/>
                </a:cubicBezTo>
                <a:cubicBezTo>
                  <a:pt x="5254" y="5017"/>
                  <a:pt x="5661" y="4644"/>
                  <a:pt x="5612" y="4084"/>
                </a:cubicBezTo>
                <a:cubicBezTo>
                  <a:pt x="5552" y="3524"/>
                  <a:pt x="4153" y="3651"/>
                  <a:pt x="4571" y="3043"/>
                </a:cubicBezTo>
                <a:cubicBezTo>
                  <a:pt x="4993" y="2453"/>
                  <a:pt x="5612" y="1737"/>
                  <a:pt x="5381" y="1349"/>
                </a:cubicBezTo>
                <a:cubicBezTo>
                  <a:pt x="5319" y="1248"/>
                  <a:pt x="5215" y="1214"/>
                  <a:pt x="5095" y="1214"/>
                </a:cubicBezTo>
                <a:cubicBezTo>
                  <a:pt x="4856" y="1214"/>
                  <a:pt x="4554" y="1348"/>
                  <a:pt x="4408" y="1348"/>
                </a:cubicBezTo>
                <a:cubicBezTo>
                  <a:pt x="4346" y="1348"/>
                  <a:pt x="4311" y="1324"/>
                  <a:pt x="4321" y="1256"/>
                </a:cubicBezTo>
                <a:cubicBezTo>
                  <a:pt x="4355" y="946"/>
                  <a:pt x="5209" y="651"/>
                  <a:pt x="5067" y="260"/>
                </a:cubicBezTo>
                <a:cubicBezTo>
                  <a:pt x="5007" y="85"/>
                  <a:pt x="4841" y="0"/>
                  <a:pt x="4561" y="0"/>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53" name="Google Shape;725;p24"/>
          <p:cNvSpPr/>
          <p:nvPr/>
        </p:nvSpPr>
        <p:spPr>
          <a:xfrm rot="6312034">
            <a:off x="7850179" y="-1474364"/>
            <a:ext cx="3253661" cy="2818604"/>
          </a:xfrm>
          <a:custGeom>
            <a:avLst/>
            <a:ahLst/>
            <a:rect l="l" t="t" r="r" b="b"/>
            <a:pathLst>
              <a:path w="664" h="575" extrusionOk="0">
                <a:moveTo>
                  <a:pt x="346" y="1"/>
                </a:moveTo>
                <a:cubicBezTo>
                  <a:pt x="302" y="1"/>
                  <a:pt x="257" y="12"/>
                  <a:pt x="215" y="36"/>
                </a:cubicBezTo>
                <a:cubicBezTo>
                  <a:pt x="57" y="93"/>
                  <a:pt x="0" y="276"/>
                  <a:pt x="82" y="409"/>
                </a:cubicBezTo>
                <a:cubicBezTo>
                  <a:pt x="134" y="517"/>
                  <a:pt x="238" y="575"/>
                  <a:pt x="340" y="575"/>
                </a:cubicBezTo>
                <a:cubicBezTo>
                  <a:pt x="387" y="575"/>
                  <a:pt x="434" y="562"/>
                  <a:pt x="474" y="536"/>
                </a:cubicBezTo>
                <a:cubicBezTo>
                  <a:pt x="607" y="460"/>
                  <a:pt x="664" y="276"/>
                  <a:pt x="582" y="144"/>
                </a:cubicBezTo>
                <a:cubicBezTo>
                  <a:pt x="530" y="53"/>
                  <a:pt x="440" y="1"/>
                  <a:pt x="346" y="1"/>
                </a:cubicBezTo>
                <a:close/>
              </a:path>
            </a:pathLst>
          </a:custGeom>
          <a:solidFill>
            <a:srgbClr val="F5AD9A">
              <a:alpha val="3393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nvGrpSpPr>
          <p:cNvPr id="104" name="Google Shape;726;p24"/>
          <p:cNvGrpSpPr/>
          <p:nvPr/>
        </p:nvGrpSpPr>
        <p:grpSpPr>
          <a:xfrm>
            <a:off x="6988599" y="3823293"/>
            <a:ext cx="741874" cy="843207"/>
            <a:chOff x="5912600" y="3521075"/>
            <a:chExt cx="50150" cy="57000"/>
          </a:xfrm>
        </p:grpSpPr>
        <p:sp>
          <p:nvSpPr>
            <p:cNvPr id="1049154" name="Google Shape;727;p24"/>
            <p:cNvSpPr/>
            <p:nvPr/>
          </p:nvSpPr>
          <p:spPr>
            <a:xfrm>
              <a:off x="5935850" y="3570675"/>
              <a:ext cx="8975" cy="7400"/>
            </a:xfrm>
            <a:custGeom>
              <a:avLst/>
              <a:ahLst/>
              <a:rect l="l" t="t" r="r" b="b"/>
              <a:pathLst>
                <a:path w="359" h="296" extrusionOk="0">
                  <a:moveTo>
                    <a:pt x="187" y="0"/>
                  </a:moveTo>
                  <a:cubicBezTo>
                    <a:pt x="127" y="0"/>
                    <a:pt x="79" y="30"/>
                    <a:pt x="49" y="79"/>
                  </a:cubicBezTo>
                  <a:cubicBezTo>
                    <a:pt x="1" y="172"/>
                    <a:pt x="64" y="295"/>
                    <a:pt x="187" y="295"/>
                  </a:cubicBezTo>
                  <a:cubicBezTo>
                    <a:pt x="236" y="295"/>
                    <a:pt x="280" y="265"/>
                    <a:pt x="314" y="217"/>
                  </a:cubicBezTo>
                  <a:cubicBezTo>
                    <a:pt x="359" y="109"/>
                    <a:pt x="299" y="0"/>
                    <a:pt x="187"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55" name="Google Shape;728;p24"/>
            <p:cNvSpPr/>
            <p:nvPr/>
          </p:nvSpPr>
          <p:spPr>
            <a:xfrm>
              <a:off x="5941725" y="3521075"/>
              <a:ext cx="8150" cy="7100"/>
            </a:xfrm>
            <a:custGeom>
              <a:avLst/>
              <a:ahLst/>
              <a:rect l="l" t="t" r="r" b="b"/>
              <a:pathLst>
                <a:path w="326" h="284" extrusionOk="0">
                  <a:moveTo>
                    <a:pt x="155" y="1"/>
                  </a:moveTo>
                  <a:cubicBezTo>
                    <a:pt x="134" y="1"/>
                    <a:pt x="112" y="5"/>
                    <a:pt x="94" y="11"/>
                  </a:cubicBezTo>
                  <a:cubicBezTo>
                    <a:pt x="1" y="74"/>
                    <a:pt x="1" y="197"/>
                    <a:pt x="79" y="261"/>
                  </a:cubicBezTo>
                  <a:cubicBezTo>
                    <a:pt x="101" y="276"/>
                    <a:pt x="128" y="283"/>
                    <a:pt x="154" y="283"/>
                  </a:cubicBezTo>
                  <a:cubicBezTo>
                    <a:pt x="179" y="283"/>
                    <a:pt x="202" y="276"/>
                    <a:pt x="217" y="261"/>
                  </a:cubicBezTo>
                  <a:cubicBezTo>
                    <a:pt x="310" y="212"/>
                    <a:pt x="325" y="89"/>
                    <a:pt x="232" y="26"/>
                  </a:cubicBezTo>
                  <a:cubicBezTo>
                    <a:pt x="214" y="8"/>
                    <a:pt x="185" y="1"/>
                    <a:pt x="155"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56" name="Google Shape;729;p24"/>
            <p:cNvSpPr/>
            <p:nvPr/>
          </p:nvSpPr>
          <p:spPr>
            <a:xfrm>
              <a:off x="5953025" y="3559150"/>
              <a:ext cx="9350" cy="8625"/>
            </a:xfrm>
            <a:custGeom>
              <a:avLst/>
              <a:ahLst/>
              <a:rect l="l" t="t" r="r" b="b"/>
              <a:pathLst>
                <a:path w="374" h="345" extrusionOk="0">
                  <a:moveTo>
                    <a:pt x="194" y="0"/>
                  </a:moveTo>
                  <a:cubicBezTo>
                    <a:pt x="154" y="0"/>
                    <a:pt x="113" y="14"/>
                    <a:pt x="78" y="44"/>
                  </a:cubicBezTo>
                  <a:cubicBezTo>
                    <a:pt x="15" y="88"/>
                    <a:pt x="0" y="152"/>
                    <a:pt x="15" y="230"/>
                  </a:cubicBezTo>
                  <a:cubicBezTo>
                    <a:pt x="44" y="301"/>
                    <a:pt x="115" y="344"/>
                    <a:pt x="186" y="344"/>
                  </a:cubicBezTo>
                  <a:cubicBezTo>
                    <a:pt x="224" y="344"/>
                    <a:pt x="262" y="332"/>
                    <a:pt x="295" y="305"/>
                  </a:cubicBezTo>
                  <a:cubicBezTo>
                    <a:pt x="358" y="260"/>
                    <a:pt x="373" y="182"/>
                    <a:pt x="358" y="118"/>
                  </a:cubicBezTo>
                  <a:cubicBezTo>
                    <a:pt x="328" y="41"/>
                    <a:pt x="262" y="0"/>
                    <a:pt x="194"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57" name="Google Shape;730;p24"/>
            <p:cNvSpPr/>
            <p:nvPr/>
          </p:nvSpPr>
          <p:spPr>
            <a:xfrm>
              <a:off x="5914125" y="3525675"/>
              <a:ext cx="8975" cy="8825"/>
            </a:xfrm>
            <a:custGeom>
              <a:avLst/>
              <a:ahLst/>
              <a:rect l="l" t="t" r="r" b="b"/>
              <a:pathLst>
                <a:path w="359" h="353" extrusionOk="0">
                  <a:moveTo>
                    <a:pt x="177" y="0"/>
                  </a:moveTo>
                  <a:cubicBezTo>
                    <a:pt x="155" y="0"/>
                    <a:pt x="132" y="4"/>
                    <a:pt x="108" y="13"/>
                  </a:cubicBezTo>
                  <a:cubicBezTo>
                    <a:pt x="49" y="43"/>
                    <a:pt x="0" y="107"/>
                    <a:pt x="0" y="185"/>
                  </a:cubicBezTo>
                  <a:cubicBezTo>
                    <a:pt x="12" y="283"/>
                    <a:pt x="83" y="352"/>
                    <a:pt x="175" y="352"/>
                  </a:cubicBezTo>
                  <a:cubicBezTo>
                    <a:pt x="199" y="352"/>
                    <a:pt x="224" y="348"/>
                    <a:pt x="250" y="338"/>
                  </a:cubicBezTo>
                  <a:cubicBezTo>
                    <a:pt x="310" y="323"/>
                    <a:pt x="358" y="245"/>
                    <a:pt x="358" y="185"/>
                  </a:cubicBezTo>
                  <a:cubicBezTo>
                    <a:pt x="358" y="81"/>
                    <a:pt x="276" y="0"/>
                    <a:pt x="177"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58" name="Google Shape;731;p24"/>
            <p:cNvSpPr/>
            <p:nvPr/>
          </p:nvSpPr>
          <p:spPr>
            <a:xfrm>
              <a:off x="5912600" y="3559725"/>
              <a:ext cx="5375" cy="4400"/>
            </a:xfrm>
            <a:custGeom>
              <a:avLst/>
              <a:ahLst/>
              <a:rect l="l" t="t" r="r" b="b"/>
              <a:pathLst>
                <a:path w="215" h="176" extrusionOk="0">
                  <a:moveTo>
                    <a:pt x="106" y="0"/>
                  </a:moveTo>
                  <a:cubicBezTo>
                    <a:pt x="39" y="0"/>
                    <a:pt x="1" y="71"/>
                    <a:pt x="31" y="129"/>
                  </a:cubicBezTo>
                  <a:cubicBezTo>
                    <a:pt x="46" y="144"/>
                    <a:pt x="61" y="174"/>
                    <a:pt x="91" y="174"/>
                  </a:cubicBezTo>
                  <a:cubicBezTo>
                    <a:pt x="98" y="175"/>
                    <a:pt x="104" y="175"/>
                    <a:pt x="111" y="175"/>
                  </a:cubicBezTo>
                  <a:cubicBezTo>
                    <a:pt x="177" y="175"/>
                    <a:pt x="215" y="107"/>
                    <a:pt x="184" y="36"/>
                  </a:cubicBezTo>
                  <a:cubicBezTo>
                    <a:pt x="169" y="21"/>
                    <a:pt x="154" y="2"/>
                    <a:pt x="125" y="2"/>
                  </a:cubicBezTo>
                  <a:cubicBezTo>
                    <a:pt x="118" y="1"/>
                    <a:pt x="112" y="0"/>
                    <a:pt x="106"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59" name="Google Shape;732;p24"/>
            <p:cNvSpPr/>
            <p:nvPr/>
          </p:nvSpPr>
          <p:spPr>
            <a:xfrm>
              <a:off x="5958425" y="3546425"/>
              <a:ext cx="4325" cy="4625"/>
            </a:xfrm>
            <a:custGeom>
              <a:avLst/>
              <a:ahLst/>
              <a:rect l="l" t="t" r="r" b="b"/>
              <a:pathLst>
                <a:path w="173" h="185" extrusionOk="0">
                  <a:moveTo>
                    <a:pt x="87" y="0"/>
                  </a:moveTo>
                  <a:cubicBezTo>
                    <a:pt x="44" y="0"/>
                    <a:pt x="1" y="33"/>
                    <a:pt x="1" y="86"/>
                  </a:cubicBezTo>
                  <a:cubicBezTo>
                    <a:pt x="1" y="116"/>
                    <a:pt x="1" y="131"/>
                    <a:pt x="15" y="161"/>
                  </a:cubicBezTo>
                  <a:cubicBezTo>
                    <a:pt x="36" y="177"/>
                    <a:pt x="59" y="184"/>
                    <a:pt x="80" y="184"/>
                  </a:cubicBezTo>
                  <a:cubicBezTo>
                    <a:pt x="124" y="184"/>
                    <a:pt x="162" y="154"/>
                    <a:pt x="172" y="101"/>
                  </a:cubicBezTo>
                  <a:cubicBezTo>
                    <a:pt x="172" y="68"/>
                    <a:pt x="172" y="53"/>
                    <a:pt x="142" y="23"/>
                  </a:cubicBezTo>
                  <a:cubicBezTo>
                    <a:pt x="127" y="7"/>
                    <a:pt x="107" y="0"/>
                    <a:pt x="87"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60" name="Google Shape;733;p24"/>
            <p:cNvSpPr/>
            <p:nvPr/>
          </p:nvSpPr>
          <p:spPr>
            <a:xfrm>
              <a:off x="5914875" y="3531375"/>
              <a:ext cx="42450" cy="35900"/>
            </a:xfrm>
            <a:custGeom>
              <a:avLst/>
              <a:ahLst/>
              <a:rect l="l" t="t" r="r" b="b"/>
              <a:pathLst>
                <a:path w="1698" h="1436" extrusionOk="0">
                  <a:moveTo>
                    <a:pt x="866" y="1"/>
                  </a:moveTo>
                  <a:cubicBezTo>
                    <a:pt x="571" y="1"/>
                    <a:pt x="308" y="170"/>
                    <a:pt x="187" y="438"/>
                  </a:cubicBezTo>
                  <a:cubicBezTo>
                    <a:pt x="0" y="890"/>
                    <a:pt x="299" y="1386"/>
                    <a:pt x="795" y="1434"/>
                  </a:cubicBezTo>
                  <a:cubicBezTo>
                    <a:pt x="807" y="1435"/>
                    <a:pt x="819" y="1435"/>
                    <a:pt x="830" y="1435"/>
                  </a:cubicBezTo>
                  <a:cubicBezTo>
                    <a:pt x="1113" y="1435"/>
                    <a:pt x="1389" y="1266"/>
                    <a:pt x="1493" y="998"/>
                  </a:cubicBezTo>
                  <a:cubicBezTo>
                    <a:pt x="1698" y="546"/>
                    <a:pt x="1384" y="50"/>
                    <a:pt x="903" y="2"/>
                  </a:cubicBezTo>
                  <a:cubicBezTo>
                    <a:pt x="891" y="1"/>
                    <a:pt x="878" y="1"/>
                    <a:pt x="866"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61" name="Google Shape;734;p24"/>
            <p:cNvSpPr/>
            <p:nvPr/>
          </p:nvSpPr>
          <p:spPr>
            <a:xfrm>
              <a:off x="5920000" y="3548950"/>
              <a:ext cx="6175" cy="5425"/>
            </a:xfrm>
            <a:custGeom>
              <a:avLst/>
              <a:ahLst/>
              <a:rect l="l" t="t" r="r" b="b"/>
              <a:pathLst>
                <a:path w="247" h="217" extrusionOk="0">
                  <a:moveTo>
                    <a:pt x="0" y="0"/>
                  </a:moveTo>
                  <a:lnTo>
                    <a:pt x="0" y="217"/>
                  </a:lnTo>
                  <a:lnTo>
                    <a:pt x="247" y="217"/>
                  </a:lnTo>
                  <a:lnTo>
                    <a:pt x="247" y="0"/>
                  </a:ln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62" name="Google Shape;735;p24"/>
            <p:cNvSpPr/>
            <p:nvPr/>
          </p:nvSpPr>
          <p:spPr>
            <a:xfrm>
              <a:off x="5921125" y="3551275"/>
              <a:ext cx="3100" cy="3100"/>
            </a:xfrm>
            <a:custGeom>
              <a:avLst/>
              <a:ahLst/>
              <a:rect l="l" t="t" r="r" b="b"/>
              <a:pathLst>
                <a:path w="124" h="124" extrusionOk="0">
                  <a:moveTo>
                    <a:pt x="63" y="0"/>
                  </a:moveTo>
                  <a:cubicBezTo>
                    <a:pt x="30" y="0"/>
                    <a:pt x="15" y="15"/>
                    <a:pt x="0" y="45"/>
                  </a:cubicBezTo>
                  <a:cubicBezTo>
                    <a:pt x="0" y="79"/>
                    <a:pt x="15" y="109"/>
                    <a:pt x="49" y="124"/>
                  </a:cubicBezTo>
                  <a:lnTo>
                    <a:pt x="63" y="124"/>
                  </a:lnTo>
                  <a:cubicBezTo>
                    <a:pt x="93" y="124"/>
                    <a:pt x="123" y="109"/>
                    <a:pt x="123" y="79"/>
                  </a:cubicBezTo>
                  <a:cubicBezTo>
                    <a:pt x="123" y="45"/>
                    <a:pt x="108" y="15"/>
                    <a:pt x="78"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63" name="Google Shape;736;p24"/>
            <p:cNvSpPr/>
            <p:nvPr/>
          </p:nvSpPr>
          <p:spPr>
            <a:xfrm>
              <a:off x="5923075" y="3555925"/>
              <a:ext cx="3950" cy="3125"/>
            </a:xfrm>
            <a:custGeom>
              <a:avLst/>
              <a:ahLst/>
              <a:rect l="l" t="t" r="r" b="b"/>
              <a:pathLst>
                <a:path w="158" h="125" extrusionOk="0">
                  <a:moveTo>
                    <a:pt x="64" y="1"/>
                  </a:moveTo>
                  <a:cubicBezTo>
                    <a:pt x="15" y="16"/>
                    <a:pt x="0" y="61"/>
                    <a:pt x="30" y="109"/>
                  </a:cubicBezTo>
                  <a:cubicBezTo>
                    <a:pt x="45" y="109"/>
                    <a:pt x="64" y="124"/>
                    <a:pt x="79" y="124"/>
                  </a:cubicBezTo>
                  <a:cubicBezTo>
                    <a:pt x="79" y="124"/>
                    <a:pt x="94" y="124"/>
                    <a:pt x="94" y="109"/>
                  </a:cubicBezTo>
                  <a:cubicBezTo>
                    <a:pt x="138" y="109"/>
                    <a:pt x="157" y="46"/>
                    <a:pt x="124" y="16"/>
                  </a:cubicBezTo>
                  <a:cubicBezTo>
                    <a:pt x="109" y="1"/>
                    <a:pt x="94" y="1"/>
                    <a:pt x="79"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64" name="Google Shape;737;p24"/>
            <p:cNvSpPr/>
            <p:nvPr/>
          </p:nvSpPr>
          <p:spPr>
            <a:xfrm>
              <a:off x="5926525" y="3546975"/>
              <a:ext cx="7850" cy="7400"/>
            </a:xfrm>
            <a:custGeom>
              <a:avLst/>
              <a:ahLst/>
              <a:rect l="l" t="t" r="r" b="b"/>
              <a:pathLst>
                <a:path w="314" h="296" extrusionOk="0">
                  <a:moveTo>
                    <a:pt x="157" y="1"/>
                  </a:moveTo>
                  <a:cubicBezTo>
                    <a:pt x="94" y="1"/>
                    <a:pt x="34" y="46"/>
                    <a:pt x="19" y="109"/>
                  </a:cubicBezTo>
                  <a:cubicBezTo>
                    <a:pt x="0" y="187"/>
                    <a:pt x="49" y="266"/>
                    <a:pt x="127" y="296"/>
                  </a:cubicBezTo>
                  <a:lnTo>
                    <a:pt x="157" y="296"/>
                  </a:lnTo>
                  <a:cubicBezTo>
                    <a:pt x="221" y="296"/>
                    <a:pt x="280" y="251"/>
                    <a:pt x="299" y="187"/>
                  </a:cubicBezTo>
                  <a:cubicBezTo>
                    <a:pt x="314" y="109"/>
                    <a:pt x="265" y="16"/>
                    <a:pt x="187"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65" name="Google Shape;738;p24"/>
            <p:cNvSpPr/>
            <p:nvPr/>
          </p:nvSpPr>
          <p:spPr>
            <a:xfrm>
              <a:off x="5933150" y="3555100"/>
              <a:ext cx="12525" cy="8975"/>
            </a:xfrm>
            <a:custGeom>
              <a:avLst/>
              <a:ahLst/>
              <a:rect l="l" t="t" r="r" b="b"/>
              <a:pathLst>
                <a:path w="501" h="359" extrusionOk="0">
                  <a:moveTo>
                    <a:pt x="221" y="0"/>
                  </a:moveTo>
                  <a:cubicBezTo>
                    <a:pt x="127" y="0"/>
                    <a:pt x="49" y="49"/>
                    <a:pt x="34" y="127"/>
                  </a:cubicBezTo>
                  <a:cubicBezTo>
                    <a:pt x="0" y="221"/>
                    <a:pt x="79" y="329"/>
                    <a:pt x="202" y="359"/>
                  </a:cubicBezTo>
                  <a:lnTo>
                    <a:pt x="265" y="359"/>
                  </a:lnTo>
                  <a:cubicBezTo>
                    <a:pt x="359" y="359"/>
                    <a:pt x="452" y="314"/>
                    <a:pt x="467" y="235"/>
                  </a:cubicBezTo>
                  <a:lnTo>
                    <a:pt x="467" y="235"/>
                  </a:lnTo>
                  <a:cubicBezTo>
                    <a:pt x="452" y="280"/>
                    <a:pt x="407" y="299"/>
                    <a:pt x="359" y="299"/>
                  </a:cubicBezTo>
                  <a:lnTo>
                    <a:pt x="329" y="299"/>
                  </a:lnTo>
                  <a:cubicBezTo>
                    <a:pt x="265" y="280"/>
                    <a:pt x="221" y="235"/>
                    <a:pt x="235" y="172"/>
                  </a:cubicBezTo>
                  <a:cubicBezTo>
                    <a:pt x="250" y="127"/>
                    <a:pt x="280" y="112"/>
                    <a:pt x="344" y="112"/>
                  </a:cubicBezTo>
                  <a:lnTo>
                    <a:pt x="373" y="112"/>
                  </a:lnTo>
                  <a:cubicBezTo>
                    <a:pt x="437" y="127"/>
                    <a:pt x="482" y="187"/>
                    <a:pt x="467" y="235"/>
                  </a:cubicBezTo>
                  <a:cubicBezTo>
                    <a:pt x="500" y="142"/>
                    <a:pt x="407" y="34"/>
                    <a:pt x="295"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66" name="Google Shape;739;p24"/>
            <p:cNvSpPr/>
            <p:nvPr/>
          </p:nvSpPr>
          <p:spPr>
            <a:xfrm>
              <a:off x="5938650" y="3557900"/>
              <a:ext cx="6550" cy="4675"/>
            </a:xfrm>
            <a:custGeom>
              <a:avLst/>
              <a:ahLst/>
              <a:rect l="l" t="t" r="r" b="b"/>
              <a:pathLst>
                <a:path w="262" h="187" extrusionOk="0">
                  <a:moveTo>
                    <a:pt x="124" y="0"/>
                  </a:moveTo>
                  <a:cubicBezTo>
                    <a:pt x="60" y="0"/>
                    <a:pt x="30" y="15"/>
                    <a:pt x="15" y="60"/>
                  </a:cubicBezTo>
                  <a:cubicBezTo>
                    <a:pt x="1" y="123"/>
                    <a:pt x="45" y="168"/>
                    <a:pt x="109" y="187"/>
                  </a:cubicBezTo>
                  <a:lnTo>
                    <a:pt x="139" y="187"/>
                  </a:lnTo>
                  <a:cubicBezTo>
                    <a:pt x="187" y="187"/>
                    <a:pt x="232" y="168"/>
                    <a:pt x="247" y="123"/>
                  </a:cubicBezTo>
                  <a:cubicBezTo>
                    <a:pt x="262" y="75"/>
                    <a:pt x="217" y="15"/>
                    <a:pt x="153"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67" name="Google Shape;740;p24"/>
            <p:cNvSpPr/>
            <p:nvPr/>
          </p:nvSpPr>
          <p:spPr>
            <a:xfrm>
              <a:off x="5922325" y="3539975"/>
              <a:ext cx="5425" cy="4325"/>
            </a:xfrm>
            <a:custGeom>
              <a:avLst/>
              <a:ahLst/>
              <a:rect l="l" t="t" r="r" b="b"/>
              <a:pathLst>
                <a:path w="217" h="173" extrusionOk="0">
                  <a:moveTo>
                    <a:pt x="109" y="1"/>
                  </a:moveTo>
                  <a:cubicBezTo>
                    <a:pt x="60" y="1"/>
                    <a:pt x="15" y="16"/>
                    <a:pt x="1" y="64"/>
                  </a:cubicBezTo>
                  <a:cubicBezTo>
                    <a:pt x="1" y="109"/>
                    <a:pt x="30" y="158"/>
                    <a:pt x="94" y="173"/>
                  </a:cubicBezTo>
                  <a:lnTo>
                    <a:pt x="109" y="173"/>
                  </a:lnTo>
                  <a:cubicBezTo>
                    <a:pt x="154" y="173"/>
                    <a:pt x="202" y="158"/>
                    <a:pt x="202" y="109"/>
                  </a:cubicBezTo>
                  <a:cubicBezTo>
                    <a:pt x="217" y="64"/>
                    <a:pt x="187" y="16"/>
                    <a:pt x="12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68" name="Google Shape;741;p24"/>
            <p:cNvSpPr/>
            <p:nvPr/>
          </p:nvSpPr>
          <p:spPr>
            <a:xfrm>
              <a:off x="5946400" y="3541575"/>
              <a:ext cx="3475" cy="2725"/>
            </a:xfrm>
            <a:custGeom>
              <a:avLst/>
              <a:ahLst/>
              <a:rect l="l" t="t" r="r" b="b"/>
              <a:pathLst>
                <a:path w="139" h="109" extrusionOk="0">
                  <a:moveTo>
                    <a:pt x="64" y="0"/>
                  </a:moveTo>
                  <a:cubicBezTo>
                    <a:pt x="45" y="0"/>
                    <a:pt x="15" y="15"/>
                    <a:pt x="15" y="45"/>
                  </a:cubicBezTo>
                  <a:cubicBezTo>
                    <a:pt x="0" y="60"/>
                    <a:pt x="30" y="94"/>
                    <a:pt x="64" y="109"/>
                  </a:cubicBezTo>
                  <a:lnTo>
                    <a:pt x="79" y="109"/>
                  </a:lnTo>
                  <a:cubicBezTo>
                    <a:pt x="108" y="109"/>
                    <a:pt x="123" y="94"/>
                    <a:pt x="123" y="75"/>
                  </a:cubicBezTo>
                  <a:cubicBezTo>
                    <a:pt x="138" y="45"/>
                    <a:pt x="123" y="15"/>
                    <a:pt x="79" y="15"/>
                  </a:cubicBezTo>
                  <a:cubicBezTo>
                    <a:pt x="79" y="0"/>
                    <a:pt x="79" y="0"/>
                    <a:pt x="64"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69" name="Google Shape;742;p24"/>
            <p:cNvSpPr/>
            <p:nvPr/>
          </p:nvSpPr>
          <p:spPr>
            <a:xfrm>
              <a:off x="5929700" y="3538400"/>
              <a:ext cx="3475" cy="2725"/>
            </a:xfrm>
            <a:custGeom>
              <a:avLst/>
              <a:ahLst/>
              <a:rect l="l" t="t" r="r" b="b"/>
              <a:pathLst>
                <a:path w="139" h="109" extrusionOk="0">
                  <a:moveTo>
                    <a:pt x="60" y="1"/>
                  </a:moveTo>
                  <a:cubicBezTo>
                    <a:pt x="30" y="1"/>
                    <a:pt x="15" y="15"/>
                    <a:pt x="15" y="34"/>
                  </a:cubicBezTo>
                  <a:cubicBezTo>
                    <a:pt x="0" y="64"/>
                    <a:pt x="15" y="94"/>
                    <a:pt x="60" y="109"/>
                  </a:cubicBezTo>
                  <a:lnTo>
                    <a:pt x="79" y="109"/>
                  </a:lnTo>
                  <a:cubicBezTo>
                    <a:pt x="94" y="109"/>
                    <a:pt x="123" y="94"/>
                    <a:pt x="123" y="64"/>
                  </a:cubicBezTo>
                  <a:cubicBezTo>
                    <a:pt x="138" y="49"/>
                    <a:pt x="109" y="15"/>
                    <a:pt x="79"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grpSp>
        <p:nvGrpSpPr>
          <p:cNvPr id="105" name="Google Shape;743;p24"/>
          <p:cNvGrpSpPr/>
          <p:nvPr/>
        </p:nvGrpSpPr>
        <p:grpSpPr>
          <a:xfrm flipH="1">
            <a:off x="83202" y="2340128"/>
            <a:ext cx="8901304" cy="2644224"/>
            <a:chOff x="904527" y="1682927"/>
            <a:chExt cx="722274" cy="214559"/>
          </a:xfrm>
        </p:grpSpPr>
        <p:sp>
          <p:nvSpPr>
            <p:cNvPr id="1049170" name="Google Shape;744;p24"/>
            <p:cNvSpPr/>
            <p:nvPr/>
          </p:nvSpPr>
          <p:spPr>
            <a:xfrm>
              <a:off x="984123" y="1732100"/>
              <a:ext cx="14025" cy="14400"/>
            </a:xfrm>
            <a:custGeom>
              <a:avLst/>
              <a:ahLst/>
              <a:rect l="l" t="t" r="r" b="b"/>
              <a:pathLst>
                <a:path w="561" h="576" extrusionOk="0">
                  <a:moveTo>
                    <a:pt x="281" y="1"/>
                  </a:moveTo>
                  <a:cubicBezTo>
                    <a:pt x="124" y="1"/>
                    <a:pt x="1" y="124"/>
                    <a:pt x="1" y="296"/>
                  </a:cubicBezTo>
                  <a:cubicBezTo>
                    <a:pt x="1" y="452"/>
                    <a:pt x="124" y="576"/>
                    <a:pt x="281" y="576"/>
                  </a:cubicBezTo>
                  <a:cubicBezTo>
                    <a:pt x="434" y="576"/>
                    <a:pt x="560" y="452"/>
                    <a:pt x="560" y="296"/>
                  </a:cubicBezTo>
                  <a:cubicBezTo>
                    <a:pt x="560" y="124"/>
                    <a:pt x="434" y="1"/>
                    <a:pt x="281"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71" name="Google Shape;745;p24"/>
            <p:cNvSpPr/>
            <p:nvPr/>
          </p:nvSpPr>
          <p:spPr>
            <a:xfrm>
              <a:off x="944407" y="1870567"/>
              <a:ext cx="9350" cy="9389"/>
            </a:xfrm>
            <a:custGeom>
              <a:avLst/>
              <a:ahLst/>
              <a:rect l="l" t="t" r="r" b="b"/>
              <a:pathLst>
                <a:path w="247" h="248" extrusionOk="0">
                  <a:moveTo>
                    <a:pt x="124" y="1"/>
                  </a:moveTo>
                  <a:cubicBezTo>
                    <a:pt x="60" y="1"/>
                    <a:pt x="0" y="61"/>
                    <a:pt x="0" y="124"/>
                  </a:cubicBezTo>
                  <a:cubicBezTo>
                    <a:pt x="0" y="187"/>
                    <a:pt x="60" y="247"/>
                    <a:pt x="124" y="247"/>
                  </a:cubicBezTo>
                  <a:cubicBezTo>
                    <a:pt x="187" y="247"/>
                    <a:pt x="247" y="187"/>
                    <a:pt x="247" y="124"/>
                  </a:cubicBezTo>
                  <a:cubicBezTo>
                    <a:pt x="247" y="61"/>
                    <a:pt x="187" y="1"/>
                    <a:pt x="124"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72" name="Google Shape;746;p24"/>
            <p:cNvSpPr/>
            <p:nvPr/>
          </p:nvSpPr>
          <p:spPr>
            <a:xfrm>
              <a:off x="1603491" y="1764976"/>
              <a:ext cx="6275" cy="5800"/>
            </a:xfrm>
            <a:custGeom>
              <a:avLst/>
              <a:ahLst/>
              <a:rect l="l" t="t" r="r" b="b"/>
              <a:pathLst>
                <a:path w="251" h="232" extrusionOk="0">
                  <a:moveTo>
                    <a:pt x="128" y="0"/>
                  </a:moveTo>
                  <a:cubicBezTo>
                    <a:pt x="64" y="0"/>
                    <a:pt x="1" y="45"/>
                    <a:pt x="1" y="109"/>
                  </a:cubicBezTo>
                  <a:cubicBezTo>
                    <a:pt x="1" y="187"/>
                    <a:pt x="64" y="232"/>
                    <a:pt x="128" y="232"/>
                  </a:cubicBezTo>
                  <a:cubicBezTo>
                    <a:pt x="187" y="232"/>
                    <a:pt x="251" y="187"/>
                    <a:pt x="251" y="109"/>
                  </a:cubicBezTo>
                  <a:cubicBezTo>
                    <a:pt x="251" y="45"/>
                    <a:pt x="187" y="0"/>
                    <a:pt x="128"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73" name="Google Shape;747;p24"/>
            <p:cNvSpPr/>
            <p:nvPr/>
          </p:nvSpPr>
          <p:spPr>
            <a:xfrm>
              <a:off x="904527" y="1682927"/>
              <a:ext cx="10100" cy="10100"/>
            </a:xfrm>
            <a:custGeom>
              <a:avLst/>
              <a:ahLst/>
              <a:rect l="l" t="t" r="r" b="b"/>
              <a:pathLst>
                <a:path w="404" h="404" extrusionOk="0">
                  <a:moveTo>
                    <a:pt x="202" y="0"/>
                  </a:moveTo>
                  <a:cubicBezTo>
                    <a:pt x="94" y="0"/>
                    <a:pt x="1" y="94"/>
                    <a:pt x="1" y="202"/>
                  </a:cubicBezTo>
                  <a:cubicBezTo>
                    <a:pt x="1" y="325"/>
                    <a:pt x="94" y="403"/>
                    <a:pt x="202" y="403"/>
                  </a:cubicBezTo>
                  <a:cubicBezTo>
                    <a:pt x="311" y="403"/>
                    <a:pt x="404" y="325"/>
                    <a:pt x="404" y="202"/>
                  </a:cubicBezTo>
                  <a:cubicBezTo>
                    <a:pt x="404" y="94"/>
                    <a:pt x="311" y="0"/>
                    <a:pt x="202"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74" name="Google Shape;748;p24"/>
            <p:cNvSpPr/>
            <p:nvPr/>
          </p:nvSpPr>
          <p:spPr>
            <a:xfrm>
              <a:off x="916725" y="1787725"/>
              <a:ext cx="5900" cy="6175"/>
            </a:xfrm>
            <a:custGeom>
              <a:avLst/>
              <a:ahLst/>
              <a:rect l="l" t="t" r="r" b="b"/>
              <a:pathLst>
                <a:path w="236" h="247" extrusionOk="0">
                  <a:moveTo>
                    <a:pt x="109" y="0"/>
                  </a:moveTo>
                  <a:cubicBezTo>
                    <a:pt x="49" y="0"/>
                    <a:pt x="0" y="60"/>
                    <a:pt x="0" y="123"/>
                  </a:cubicBezTo>
                  <a:cubicBezTo>
                    <a:pt x="0" y="187"/>
                    <a:pt x="49" y="246"/>
                    <a:pt x="109" y="246"/>
                  </a:cubicBezTo>
                  <a:cubicBezTo>
                    <a:pt x="187" y="246"/>
                    <a:pt x="236" y="187"/>
                    <a:pt x="236" y="123"/>
                  </a:cubicBezTo>
                  <a:cubicBezTo>
                    <a:pt x="236" y="60"/>
                    <a:pt x="187" y="0"/>
                    <a:pt x="109" y="0"/>
                  </a:cubicBezTo>
                  <a:close/>
                </a:path>
              </a:pathLst>
            </a:custGeom>
            <a:solidFill>
              <a:srgbClr val="02ACD1"/>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75" name="Google Shape;749;p24"/>
            <p:cNvSpPr/>
            <p:nvPr/>
          </p:nvSpPr>
          <p:spPr>
            <a:xfrm>
              <a:off x="1024177" y="1889473"/>
              <a:ext cx="5800" cy="6200"/>
            </a:xfrm>
            <a:custGeom>
              <a:avLst/>
              <a:ahLst/>
              <a:rect l="l" t="t" r="r" b="b"/>
              <a:pathLst>
                <a:path w="232" h="248" extrusionOk="0">
                  <a:moveTo>
                    <a:pt x="123" y="1"/>
                  </a:moveTo>
                  <a:cubicBezTo>
                    <a:pt x="45" y="1"/>
                    <a:pt x="0" y="61"/>
                    <a:pt x="0" y="124"/>
                  </a:cubicBezTo>
                  <a:cubicBezTo>
                    <a:pt x="0" y="187"/>
                    <a:pt x="45" y="247"/>
                    <a:pt x="123" y="247"/>
                  </a:cubicBezTo>
                  <a:cubicBezTo>
                    <a:pt x="187" y="247"/>
                    <a:pt x="232" y="187"/>
                    <a:pt x="232" y="124"/>
                  </a:cubicBezTo>
                  <a:cubicBezTo>
                    <a:pt x="232" y="61"/>
                    <a:pt x="187" y="1"/>
                    <a:pt x="123"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76" name="Google Shape;750;p24"/>
            <p:cNvSpPr/>
            <p:nvPr/>
          </p:nvSpPr>
          <p:spPr>
            <a:xfrm>
              <a:off x="1595351" y="1859991"/>
              <a:ext cx="5799" cy="5802"/>
            </a:xfrm>
            <a:custGeom>
              <a:avLst/>
              <a:ahLst/>
              <a:rect l="l" t="t" r="r" b="b"/>
              <a:pathLst>
                <a:path w="232" h="248" extrusionOk="0">
                  <a:moveTo>
                    <a:pt x="123" y="1"/>
                  </a:moveTo>
                  <a:cubicBezTo>
                    <a:pt x="45" y="1"/>
                    <a:pt x="0" y="61"/>
                    <a:pt x="0" y="124"/>
                  </a:cubicBezTo>
                  <a:cubicBezTo>
                    <a:pt x="0" y="188"/>
                    <a:pt x="45" y="247"/>
                    <a:pt x="123" y="247"/>
                  </a:cubicBezTo>
                  <a:cubicBezTo>
                    <a:pt x="187" y="247"/>
                    <a:pt x="232" y="188"/>
                    <a:pt x="232" y="124"/>
                  </a:cubicBezTo>
                  <a:cubicBezTo>
                    <a:pt x="232" y="61"/>
                    <a:pt x="187" y="1"/>
                    <a:pt x="123"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77" name="Google Shape;751;p24"/>
            <p:cNvSpPr/>
            <p:nvPr/>
          </p:nvSpPr>
          <p:spPr>
            <a:xfrm>
              <a:off x="1531186" y="1887661"/>
              <a:ext cx="9350" cy="9825"/>
            </a:xfrm>
            <a:custGeom>
              <a:avLst/>
              <a:ahLst/>
              <a:rect l="l" t="t" r="r" b="b"/>
              <a:pathLst>
                <a:path w="374" h="393" extrusionOk="0">
                  <a:moveTo>
                    <a:pt x="187" y="1"/>
                  </a:moveTo>
                  <a:cubicBezTo>
                    <a:pt x="79" y="1"/>
                    <a:pt x="0" y="94"/>
                    <a:pt x="0" y="206"/>
                  </a:cubicBezTo>
                  <a:cubicBezTo>
                    <a:pt x="0" y="299"/>
                    <a:pt x="79" y="392"/>
                    <a:pt x="187" y="392"/>
                  </a:cubicBezTo>
                  <a:cubicBezTo>
                    <a:pt x="295" y="392"/>
                    <a:pt x="374" y="299"/>
                    <a:pt x="374" y="206"/>
                  </a:cubicBezTo>
                  <a:cubicBezTo>
                    <a:pt x="374" y="94"/>
                    <a:pt x="295" y="1"/>
                    <a:pt x="187"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78" name="Google Shape;752;p24"/>
            <p:cNvSpPr/>
            <p:nvPr/>
          </p:nvSpPr>
          <p:spPr>
            <a:xfrm>
              <a:off x="1616351" y="1824283"/>
              <a:ext cx="10450" cy="10100"/>
            </a:xfrm>
            <a:custGeom>
              <a:avLst/>
              <a:ahLst/>
              <a:rect l="l" t="t" r="r" b="b"/>
              <a:pathLst>
                <a:path w="418" h="404" extrusionOk="0">
                  <a:moveTo>
                    <a:pt x="216" y="0"/>
                  </a:moveTo>
                  <a:cubicBezTo>
                    <a:pt x="93" y="0"/>
                    <a:pt x="0" y="94"/>
                    <a:pt x="0" y="202"/>
                  </a:cubicBezTo>
                  <a:cubicBezTo>
                    <a:pt x="0" y="325"/>
                    <a:pt x="93" y="403"/>
                    <a:pt x="216" y="403"/>
                  </a:cubicBezTo>
                  <a:cubicBezTo>
                    <a:pt x="325" y="403"/>
                    <a:pt x="418" y="325"/>
                    <a:pt x="418" y="202"/>
                  </a:cubicBezTo>
                  <a:cubicBezTo>
                    <a:pt x="418" y="94"/>
                    <a:pt x="325" y="0"/>
                    <a:pt x="216"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79" name="Google Shape;753;p24"/>
            <p:cNvSpPr/>
            <p:nvPr/>
          </p:nvSpPr>
          <p:spPr>
            <a:xfrm>
              <a:off x="1610075" y="1787725"/>
              <a:ext cx="6275" cy="6175"/>
            </a:xfrm>
            <a:custGeom>
              <a:avLst/>
              <a:ahLst/>
              <a:rect l="l" t="t" r="r" b="b"/>
              <a:pathLst>
                <a:path w="251" h="247" extrusionOk="0">
                  <a:moveTo>
                    <a:pt x="127" y="0"/>
                  </a:moveTo>
                  <a:cubicBezTo>
                    <a:pt x="64" y="0"/>
                    <a:pt x="0" y="60"/>
                    <a:pt x="0" y="123"/>
                  </a:cubicBezTo>
                  <a:cubicBezTo>
                    <a:pt x="0" y="187"/>
                    <a:pt x="64" y="246"/>
                    <a:pt x="127" y="246"/>
                  </a:cubicBezTo>
                  <a:cubicBezTo>
                    <a:pt x="187" y="246"/>
                    <a:pt x="250" y="187"/>
                    <a:pt x="250" y="123"/>
                  </a:cubicBezTo>
                  <a:cubicBezTo>
                    <a:pt x="250" y="60"/>
                    <a:pt x="187" y="0"/>
                    <a:pt x="127" y="0"/>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hanks">
  <p:cSld name="CUSTOM_7">
    <p:spTree>
      <p:nvGrpSpPr>
        <p:cNvPr id="118" name="Shape 754"/>
        <p:cNvGrpSpPr/>
        <p:nvPr/>
      </p:nvGrpSpPr>
      <p:grpSpPr>
        <a:xfrm>
          <a:off x="0" y="0"/>
          <a:ext cx="0" cy="0"/>
          <a:chOff x="0" y="0"/>
          <a:chExt cx="0" cy="0"/>
        </a:xfrm>
      </p:grpSpPr>
      <p:sp>
        <p:nvSpPr>
          <p:cNvPr id="1049308" name="Google Shape;755;p25"/>
          <p:cNvSpPr/>
          <p:nvPr/>
        </p:nvSpPr>
        <p:spPr>
          <a:xfrm flipH="1">
            <a:off x="0" y="0"/>
            <a:ext cx="6163570" cy="5143484"/>
          </a:xfrm>
          <a:custGeom>
            <a:avLst/>
            <a:ahLst/>
            <a:rect l="l" t="t" r="r" b="b"/>
            <a:pathLst>
              <a:path w="47244" h="39425" extrusionOk="0">
                <a:moveTo>
                  <a:pt x="22178" y="0"/>
                </a:moveTo>
                <a:cubicBezTo>
                  <a:pt x="19675" y="1372"/>
                  <a:pt x="17728" y="3558"/>
                  <a:pt x="16882" y="6112"/>
                </a:cubicBezTo>
                <a:cubicBezTo>
                  <a:pt x="15592" y="10138"/>
                  <a:pt x="16964" y="14720"/>
                  <a:pt x="14910" y="18487"/>
                </a:cubicBezTo>
                <a:cubicBezTo>
                  <a:pt x="12590" y="22753"/>
                  <a:pt x="6795" y="24440"/>
                  <a:pt x="3401" y="28049"/>
                </a:cubicBezTo>
                <a:cubicBezTo>
                  <a:pt x="1081" y="30495"/>
                  <a:pt x="1" y="33895"/>
                  <a:pt x="582" y="37080"/>
                </a:cubicBezTo>
                <a:cubicBezTo>
                  <a:pt x="715" y="37870"/>
                  <a:pt x="980" y="38660"/>
                  <a:pt x="1321" y="39425"/>
                </a:cubicBezTo>
                <a:lnTo>
                  <a:pt x="47243" y="39425"/>
                </a:lnTo>
                <a:lnTo>
                  <a:pt x="47243" y="0"/>
                </a:lnTo>
                <a:close/>
              </a:path>
            </a:pathLst>
          </a:custGeom>
          <a:solidFill>
            <a:srgbClr val="AADBEE">
              <a:alpha val="5446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09" name="Google Shape;756;p25"/>
          <p:cNvSpPr txBox="1">
            <a:spLocks noGrp="1"/>
          </p:cNvSpPr>
          <p:nvPr>
            <p:ph type="ctrTitle"/>
          </p:nvPr>
        </p:nvSpPr>
        <p:spPr>
          <a:xfrm flipH="1">
            <a:off x="5865875" y="780800"/>
            <a:ext cx="2558100" cy="894300"/>
          </a:xfrm>
          <a:prstGeom prst="rect"/>
        </p:spPr>
        <p:txBody>
          <a:bodyPr anchor="b" anchorCtr="0" bIns="91425" lIns="91425" rIns="91425" spcFirstLastPara="1" tIns="91425" wrap="square">
            <a:noAutofit/>
          </a:bodyPr>
          <a:lstStyle>
            <a:lvl1pPr algn="ctr" lvl="0" rtl="0">
              <a:spcBef>
                <a:spcPts val="0"/>
              </a:spcBef>
              <a:spcAft>
                <a:spcPts val="0"/>
              </a:spcAft>
              <a:buSzPts val="4000"/>
              <a:buNone/>
              <a:defRPr sz="4000">
                <a:solidFill>
                  <a:schemeClr val="accent1"/>
                </a:solidFill>
              </a:defRPr>
            </a:lvl1pPr>
            <a:lvl2pPr algn="r" lvl="1" rtl="0">
              <a:spcBef>
                <a:spcPts val="0"/>
              </a:spcBef>
              <a:spcAft>
                <a:spcPts val="0"/>
              </a:spcAft>
              <a:buSzPts val="5200"/>
              <a:buNone/>
              <a:defRPr sz="5200"/>
            </a:lvl2pPr>
            <a:lvl3pPr algn="r" lvl="2" rtl="0">
              <a:spcBef>
                <a:spcPts val="0"/>
              </a:spcBef>
              <a:spcAft>
                <a:spcPts val="0"/>
              </a:spcAft>
              <a:buSzPts val="5200"/>
              <a:buNone/>
              <a:defRPr sz="5200"/>
            </a:lvl3pPr>
            <a:lvl4pPr algn="r" lvl="3" rtl="0">
              <a:spcBef>
                <a:spcPts val="0"/>
              </a:spcBef>
              <a:spcAft>
                <a:spcPts val="0"/>
              </a:spcAft>
              <a:buSzPts val="5200"/>
              <a:buNone/>
              <a:defRPr sz="5200"/>
            </a:lvl4pPr>
            <a:lvl5pPr algn="r" lvl="4" rtl="0">
              <a:spcBef>
                <a:spcPts val="0"/>
              </a:spcBef>
              <a:spcAft>
                <a:spcPts val="0"/>
              </a:spcAft>
              <a:buSzPts val="5200"/>
              <a:buNone/>
              <a:defRPr sz="5200"/>
            </a:lvl5pPr>
            <a:lvl6pPr algn="r" lvl="5" rtl="0">
              <a:spcBef>
                <a:spcPts val="0"/>
              </a:spcBef>
              <a:spcAft>
                <a:spcPts val="0"/>
              </a:spcAft>
              <a:buSzPts val="5200"/>
              <a:buNone/>
              <a:defRPr sz="5200"/>
            </a:lvl6pPr>
            <a:lvl7pPr algn="r" lvl="6" rtl="0">
              <a:spcBef>
                <a:spcPts val="0"/>
              </a:spcBef>
              <a:spcAft>
                <a:spcPts val="0"/>
              </a:spcAft>
              <a:buSzPts val="5200"/>
              <a:buNone/>
              <a:defRPr sz="5200"/>
            </a:lvl7pPr>
            <a:lvl8pPr algn="r" lvl="7" rtl="0">
              <a:spcBef>
                <a:spcPts val="0"/>
              </a:spcBef>
              <a:spcAft>
                <a:spcPts val="0"/>
              </a:spcAft>
              <a:buSzPts val="5200"/>
              <a:buNone/>
              <a:defRPr sz="5200"/>
            </a:lvl8pPr>
            <a:lvl9pPr algn="r" lvl="8" rtl="0">
              <a:spcBef>
                <a:spcPts val="0"/>
              </a:spcBef>
              <a:spcAft>
                <a:spcPts val="0"/>
              </a:spcAft>
              <a:buSzPts val="5200"/>
              <a:buNone/>
              <a:defRPr sz="5200"/>
            </a:lvl9pPr>
          </a:lstStyle>
          <a:p/>
        </p:txBody>
      </p:sp>
      <p:sp>
        <p:nvSpPr>
          <p:cNvPr id="1049310" name="Google Shape;757;p25"/>
          <p:cNvSpPr txBox="1">
            <a:spLocks noGrp="1"/>
          </p:cNvSpPr>
          <p:nvPr>
            <p:ph type="subTitle" idx="1"/>
          </p:nvPr>
        </p:nvSpPr>
        <p:spPr>
          <a:xfrm flipH="1">
            <a:off x="4571975" y="1787875"/>
            <a:ext cx="3852000" cy="1040400"/>
          </a:xfrm>
          <a:prstGeom prst="rect"/>
        </p:spPr>
        <p:txBody>
          <a:bodyPr anchor="t" anchorCtr="0" bIns="91425" lIns="91425" rIns="91425" spcFirstLastPara="1" tIns="91425" wrap="square">
            <a:noAutofit/>
          </a:bodyPr>
          <a:lstStyle>
            <a:lvl1pPr algn="r" lvl="0" rtl="0">
              <a:lnSpc>
                <a:spcPct val="100000"/>
              </a:lnSpc>
              <a:spcBef>
                <a:spcPts val="0"/>
              </a:spcBef>
              <a:spcAft>
                <a:spcPts val="0"/>
              </a:spcAft>
              <a:buSzPts val="1800"/>
              <a:buNone/>
            </a:lvl1pPr>
            <a:lvl2pPr algn="r" lvl="1" rtl="0">
              <a:lnSpc>
                <a:spcPct val="100000"/>
              </a:lnSpc>
              <a:spcBef>
                <a:spcPts val="0"/>
              </a:spcBef>
              <a:spcAft>
                <a:spcPts val="0"/>
              </a:spcAft>
              <a:buSzPts val="1800"/>
              <a:buNone/>
              <a:defRPr sz="1800"/>
            </a:lvl2pPr>
            <a:lvl3pPr algn="r" lvl="2" rtl="0">
              <a:lnSpc>
                <a:spcPct val="100000"/>
              </a:lnSpc>
              <a:spcBef>
                <a:spcPts val="0"/>
              </a:spcBef>
              <a:spcAft>
                <a:spcPts val="0"/>
              </a:spcAft>
              <a:buSzPts val="1800"/>
              <a:buNone/>
              <a:defRPr sz="1800"/>
            </a:lvl3pPr>
            <a:lvl4pPr algn="r" lvl="3" rtl="0">
              <a:lnSpc>
                <a:spcPct val="100000"/>
              </a:lnSpc>
              <a:spcBef>
                <a:spcPts val="0"/>
              </a:spcBef>
              <a:spcAft>
                <a:spcPts val="0"/>
              </a:spcAft>
              <a:buSzPts val="1800"/>
              <a:buNone/>
              <a:defRPr sz="1800"/>
            </a:lvl4pPr>
            <a:lvl5pPr algn="r" lvl="4" rtl="0">
              <a:lnSpc>
                <a:spcPct val="100000"/>
              </a:lnSpc>
              <a:spcBef>
                <a:spcPts val="0"/>
              </a:spcBef>
              <a:spcAft>
                <a:spcPts val="0"/>
              </a:spcAft>
              <a:buSzPts val="1800"/>
              <a:buNone/>
              <a:defRPr sz="1800"/>
            </a:lvl5pPr>
            <a:lvl6pPr algn="r" lvl="5" rtl="0">
              <a:lnSpc>
                <a:spcPct val="100000"/>
              </a:lnSpc>
              <a:spcBef>
                <a:spcPts val="0"/>
              </a:spcBef>
              <a:spcAft>
                <a:spcPts val="0"/>
              </a:spcAft>
              <a:buSzPts val="1800"/>
              <a:buNone/>
              <a:defRPr sz="1800"/>
            </a:lvl6pPr>
            <a:lvl7pPr algn="r" lvl="6" rtl="0">
              <a:lnSpc>
                <a:spcPct val="100000"/>
              </a:lnSpc>
              <a:spcBef>
                <a:spcPts val="0"/>
              </a:spcBef>
              <a:spcAft>
                <a:spcPts val="0"/>
              </a:spcAft>
              <a:buSzPts val="1800"/>
              <a:buNone/>
              <a:defRPr sz="1800"/>
            </a:lvl7pPr>
            <a:lvl8pPr algn="r" lvl="7" rtl="0">
              <a:lnSpc>
                <a:spcPct val="100000"/>
              </a:lnSpc>
              <a:spcBef>
                <a:spcPts val="0"/>
              </a:spcBef>
              <a:spcAft>
                <a:spcPts val="0"/>
              </a:spcAft>
              <a:buSzPts val="1800"/>
              <a:buNone/>
              <a:defRPr sz="1800"/>
            </a:lvl8pPr>
            <a:lvl9pPr algn="r" lvl="8" rtl="0">
              <a:lnSpc>
                <a:spcPct val="100000"/>
              </a:lnSpc>
              <a:spcBef>
                <a:spcPts val="0"/>
              </a:spcBef>
              <a:spcAft>
                <a:spcPts val="0"/>
              </a:spcAft>
              <a:buSzPts val="1800"/>
              <a:buNone/>
              <a:defRPr sz="1800"/>
            </a:lvl9pPr>
          </a:lstStyle>
          <a:p/>
        </p:txBody>
      </p:sp>
      <p:sp>
        <p:nvSpPr>
          <p:cNvPr id="1049311" name="Google Shape;758;p25"/>
          <p:cNvSpPr/>
          <p:nvPr/>
        </p:nvSpPr>
        <p:spPr>
          <a:xfrm rot="6312027">
            <a:off x="7728460" y="3876730"/>
            <a:ext cx="3637102" cy="3150764"/>
          </a:xfrm>
          <a:custGeom>
            <a:avLst/>
            <a:ahLst/>
            <a:rect l="l" t="t" r="r" b="b"/>
            <a:pathLst>
              <a:path w="664" h="575" extrusionOk="0">
                <a:moveTo>
                  <a:pt x="346" y="1"/>
                </a:moveTo>
                <a:cubicBezTo>
                  <a:pt x="302" y="1"/>
                  <a:pt x="257" y="12"/>
                  <a:pt x="215" y="36"/>
                </a:cubicBezTo>
                <a:cubicBezTo>
                  <a:pt x="57" y="93"/>
                  <a:pt x="0" y="276"/>
                  <a:pt x="82" y="409"/>
                </a:cubicBezTo>
                <a:cubicBezTo>
                  <a:pt x="134" y="517"/>
                  <a:pt x="238" y="575"/>
                  <a:pt x="340" y="575"/>
                </a:cubicBezTo>
                <a:cubicBezTo>
                  <a:pt x="387" y="575"/>
                  <a:pt x="434" y="562"/>
                  <a:pt x="474" y="536"/>
                </a:cubicBezTo>
                <a:cubicBezTo>
                  <a:pt x="607" y="460"/>
                  <a:pt x="664" y="276"/>
                  <a:pt x="582" y="144"/>
                </a:cubicBezTo>
                <a:cubicBezTo>
                  <a:pt x="530" y="53"/>
                  <a:pt x="440" y="1"/>
                  <a:pt x="346" y="1"/>
                </a:cubicBezTo>
                <a:close/>
              </a:path>
            </a:pathLst>
          </a:custGeom>
          <a:solidFill>
            <a:srgbClr val="F5AD9A">
              <a:alpha val="3393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12" name="Google Shape;759;p25"/>
          <p:cNvSpPr txBox="1">
            <a:spLocks noGrp="1"/>
          </p:cNvSpPr>
          <p:nvPr>
            <p:ph type="subTitle" idx="2"/>
          </p:nvPr>
        </p:nvSpPr>
        <p:spPr>
          <a:xfrm>
            <a:off x="4571975" y="2971825"/>
            <a:ext cx="3499500" cy="1040400"/>
          </a:xfrm>
          <a:prstGeom prst="rect"/>
        </p:spPr>
        <p:txBody>
          <a:bodyPr anchor="t" anchorCtr="0" bIns="91425" lIns="91425" rIns="91425" spcFirstLastPara="1" tIns="91425" wrap="square">
            <a:noAutofit/>
          </a:bodyPr>
          <a:lstStyle>
            <a:lvl1pPr algn="r" lvl="0" rtl="0">
              <a:lnSpc>
                <a:spcPct val="100000"/>
              </a:lnSpc>
              <a:spcBef>
                <a:spcPts val="1000"/>
              </a:spcBef>
              <a:spcAft>
                <a:spcPts val="0"/>
              </a:spcAft>
              <a:buSzPts val="1400"/>
              <a:buNone/>
            </a:lvl1pPr>
            <a:lvl2pPr lvl="1" rtl="0">
              <a:spcBef>
                <a:spcPts val="0"/>
              </a:spcBef>
              <a:spcAft>
                <a:spcPts val="0"/>
              </a:spcAft>
              <a:buSzPts val="1400"/>
              <a:buNone/>
            </a:lvl2pPr>
            <a:lvl3pPr lvl="2" rtl="0">
              <a:spcBef>
                <a:spcPts val="1600"/>
              </a:spcBef>
              <a:spcAft>
                <a:spcPts val="0"/>
              </a:spcAft>
              <a:buSzPts val="1400"/>
              <a:buNone/>
            </a:lvl3pPr>
            <a:lvl4pPr lvl="3" rtl="0">
              <a:spcBef>
                <a:spcPts val="1600"/>
              </a:spcBef>
              <a:spcAft>
                <a:spcPts val="0"/>
              </a:spcAft>
              <a:buSzPts val="1400"/>
              <a:buNone/>
            </a:lvl4pPr>
            <a:lvl5pPr lvl="4" rtl="0">
              <a:spcBef>
                <a:spcPts val="1600"/>
              </a:spcBef>
              <a:spcAft>
                <a:spcPts val="0"/>
              </a:spcAft>
              <a:buSzPts val="1400"/>
              <a:buNone/>
            </a:lvl5pPr>
            <a:lvl6pPr lvl="5" rtl="0">
              <a:spcBef>
                <a:spcPts val="1600"/>
              </a:spcBef>
              <a:spcAft>
                <a:spcPts val="0"/>
              </a:spcAft>
              <a:buSzPts val="1400"/>
              <a:buNone/>
            </a:lvl6pPr>
            <a:lvl7pPr lvl="6" rtl="0">
              <a:spcBef>
                <a:spcPts val="1600"/>
              </a:spcBef>
              <a:spcAft>
                <a:spcPts val="0"/>
              </a:spcAft>
              <a:buSzPts val="1400"/>
              <a:buNone/>
            </a:lvl7pPr>
            <a:lvl8pPr lvl="7" rtl="0">
              <a:spcBef>
                <a:spcPts val="1600"/>
              </a:spcBef>
              <a:spcAft>
                <a:spcPts val="0"/>
              </a:spcAft>
              <a:buSzPts val="1400"/>
              <a:buNone/>
            </a:lvl8pPr>
            <a:lvl9pPr lvl="8" rtl="0">
              <a:spcBef>
                <a:spcPts val="1600"/>
              </a:spcBef>
              <a:spcAft>
                <a:spcPts val="1600"/>
              </a:spcAft>
              <a:buSzPts val="1400"/>
              <a:buNone/>
            </a:lvl9pPr>
          </a:lstStyle>
          <a:p/>
        </p:txBody>
      </p:sp>
      <p:sp>
        <p:nvSpPr>
          <p:cNvPr id="1049313" name="Google Shape;760;p25"/>
          <p:cNvSpPr txBox="1"/>
          <p:nvPr/>
        </p:nvSpPr>
        <p:spPr>
          <a:xfrm>
            <a:off x="651125" y="4155775"/>
            <a:ext cx="4710000" cy="447600"/>
          </a:xfrm>
          <a:prstGeom prst="rect"/>
          <a:noFill/>
          <a:ln>
            <a:noFill/>
          </a:ln>
        </p:spPr>
        <p:txBody>
          <a:bodyPr anchor="t" anchorCtr="0" bIns="91425" lIns="91425" rIns="91425" spcFirstLastPara="1" tIns="91425" wrap="square">
            <a:noAutofit/>
          </a:bodyPr>
          <a:p>
            <a:pPr algn="l" indent="0" lvl="0" marL="0" rtl="0">
              <a:spcBef>
                <a:spcPts val="300"/>
              </a:spcBef>
              <a:spcAft>
                <a:spcPts val="0"/>
              </a:spcAft>
              <a:buNone/>
            </a:pPr>
            <a:r>
              <a:rPr sz="1000" lang="en">
                <a:solidFill>
                  <a:schemeClr val="accent1"/>
                </a:solidFill>
                <a:latin typeface="Roboto"/>
                <a:ea typeface="Roboto"/>
                <a:cs typeface="Roboto"/>
                <a:sym typeface="Roboto"/>
              </a:rPr>
              <a:t>CREDITS: This presentation template was created by </a:t>
            </a:r>
            <a:r>
              <a:rPr sz="1000" lang="en">
                <a:solidFill>
                  <a:schemeClr val="accent1"/>
                </a:solidFill>
                <a:uFill>
                  <a:noFill/>
                </a:uFill>
                <a:latin typeface="Roboto"/>
                <a:ea typeface="Roboto"/>
                <a:cs typeface="Roboto"/>
                <a:sym typeface="Roboto"/>
                <a:hlinkClick r:id="rId1"/>
              </a:rPr>
              <a:t>Slidesgo</a:t>
            </a:r>
            <a:r>
              <a:rPr sz="1000" lang="en">
                <a:solidFill>
                  <a:schemeClr val="accent1"/>
                </a:solidFill>
                <a:latin typeface="Roboto"/>
                <a:ea typeface="Roboto"/>
                <a:cs typeface="Roboto"/>
                <a:sym typeface="Roboto"/>
              </a:rPr>
              <a:t>, including icons by </a:t>
            </a:r>
            <a:r>
              <a:rPr sz="1000" lang="en">
                <a:solidFill>
                  <a:schemeClr val="accent1"/>
                </a:solidFill>
                <a:uFill>
                  <a:noFill/>
                </a:uFill>
                <a:latin typeface="Roboto"/>
                <a:ea typeface="Roboto"/>
                <a:cs typeface="Roboto"/>
                <a:sym typeface="Roboto"/>
                <a:hlinkClick r:id="rId2"/>
              </a:rPr>
              <a:t>Flaticon</a:t>
            </a:r>
            <a:r>
              <a:rPr sz="1000" lang="en">
                <a:solidFill>
                  <a:schemeClr val="accent1"/>
                </a:solidFill>
                <a:latin typeface="Roboto"/>
                <a:ea typeface="Roboto"/>
                <a:cs typeface="Roboto"/>
                <a:sym typeface="Roboto"/>
              </a:rPr>
              <a:t>, infographics &amp; images by </a:t>
            </a:r>
            <a:r>
              <a:rPr sz="1000" lang="en">
                <a:solidFill>
                  <a:schemeClr val="accent1"/>
                </a:solidFill>
                <a:uFill>
                  <a:noFill/>
                </a:uFill>
                <a:latin typeface="Roboto"/>
                <a:ea typeface="Roboto"/>
                <a:cs typeface="Roboto"/>
                <a:sym typeface="Roboto"/>
                <a:hlinkClick r:id="rId3"/>
              </a:rPr>
              <a:t>Freepik</a:t>
            </a:r>
            <a:r>
              <a:rPr sz="1000" lang="en">
                <a:solidFill>
                  <a:schemeClr val="accent1"/>
                </a:solidFill>
                <a:latin typeface="Roboto"/>
                <a:ea typeface="Roboto"/>
                <a:cs typeface="Roboto"/>
                <a:sym typeface="Roboto"/>
              </a:rPr>
              <a:t> and illustrations by Stories</a:t>
            </a:r>
            <a:endParaRPr sz="1000">
              <a:solidFill>
                <a:schemeClr val="accent1"/>
              </a:solidFill>
              <a:latin typeface="Roboto"/>
              <a:ea typeface="Roboto"/>
              <a:cs typeface="Roboto"/>
              <a:sym typeface="Roboto"/>
            </a:endParaRPr>
          </a:p>
        </p:txBody>
      </p:sp>
      <p:grpSp>
        <p:nvGrpSpPr>
          <p:cNvPr id="119" name="Google Shape;761;p25"/>
          <p:cNvGrpSpPr/>
          <p:nvPr/>
        </p:nvGrpSpPr>
        <p:grpSpPr>
          <a:xfrm>
            <a:off x="493175" y="360043"/>
            <a:ext cx="3500232" cy="4856319"/>
            <a:chOff x="2487000" y="340768"/>
            <a:chExt cx="3500232" cy="4856319"/>
          </a:xfrm>
        </p:grpSpPr>
        <p:sp>
          <p:nvSpPr>
            <p:cNvPr id="1049314" name="Google Shape;762;p25"/>
            <p:cNvSpPr/>
            <p:nvPr/>
          </p:nvSpPr>
          <p:spPr>
            <a:xfrm>
              <a:off x="3453072" y="366643"/>
              <a:ext cx="119851" cy="121083"/>
            </a:xfrm>
            <a:custGeom>
              <a:avLst/>
              <a:ahLst/>
              <a:rect l="l" t="t" r="r" b="b"/>
              <a:pathLst>
                <a:path w="389" h="393" extrusionOk="0">
                  <a:moveTo>
                    <a:pt x="187" y="1"/>
                  </a:moveTo>
                  <a:cubicBezTo>
                    <a:pt x="94" y="1"/>
                    <a:pt x="0" y="94"/>
                    <a:pt x="0" y="206"/>
                  </a:cubicBezTo>
                  <a:cubicBezTo>
                    <a:pt x="0" y="299"/>
                    <a:pt x="94" y="392"/>
                    <a:pt x="187" y="392"/>
                  </a:cubicBezTo>
                  <a:cubicBezTo>
                    <a:pt x="295" y="392"/>
                    <a:pt x="388" y="299"/>
                    <a:pt x="388" y="206"/>
                  </a:cubicBezTo>
                  <a:cubicBezTo>
                    <a:pt x="388" y="94"/>
                    <a:pt x="295" y="1"/>
                    <a:pt x="187"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15" name="Google Shape;763;p25"/>
            <p:cNvSpPr/>
            <p:nvPr/>
          </p:nvSpPr>
          <p:spPr>
            <a:xfrm>
              <a:off x="5810075" y="1120931"/>
              <a:ext cx="177157" cy="172844"/>
            </a:xfrm>
            <a:custGeom>
              <a:avLst/>
              <a:ahLst/>
              <a:rect l="l" t="t" r="r" b="b"/>
              <a:pathLst>
                <a:path w="575" h="561" extrusionOk="0">
                  <a:moveTo>
                    <a:pt x="280" y="0"/>
                  </a:moveTo>
                  <a:cubicBezTo>
                    <a:pt x="123" y="0"/>
                    <a:pt x="0" y="127"/>
                    <a:pt x="0" y="280"/>
                  </a:cubicBezTo>
                  <a:cubicBezTo>
                    <a:pt x="0" y="437"/>
                    <a:pt x="123" y="560"/>
                    <a:pt x="280" y="560"/>
                  </a:cubicBezTo>
                  <a:cubicBezTo>
                    <a:pt x="452" y="560"/>
                    <a:pt x="575" y="437"/>
                    <a:pt x="575" y="280"/>
                  </a:cubicBezTo>
                  <a:cubicBezTo>
                    <a:pt x="575" y="127"/>
                    <a:pt x="452" y="0"/>
                    <a:pt x="280" y="0"/>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16" name="Google Shape;764;p25"/>
            <p:cNvSpPr/>
            <p:nvPr/>
          </p:nvSpPr>
          <p:spPr>
            <a:xfrm>
              <a:off x="5116550" y="340768"/>
              <a:ext cx="177157" cy="172844"/>
            </a:xfrm>
            <a:custGeom>
              <a:avLst/>
              <a:ahLst/>
              <a:rect l="l" t="t" r="r" b="b"/>
              <a:pathLst>
                <a:path w="575" h="561" extrusionOk="0">
                  <a:moveTo>
                    <a:pt x="280" y="0"/>
                  </a:moveTo>
                  <a:cubicBezTo>
                    <a:pt x="123" y="0"/>
                    <a:pt x="0" y="127"/>
                    <a:pt x="0" y="280"/>
                  </a:cubicBezTo>
                  <a:cubicBezTo>
                    <a:pt x="0" y="437"/>
                    <a:pt x="123" y="560"/>
                    <a:pt x="280" y="560"/>
                  </a:cubicBezTo>
                  <a:cubicBezTo>
                    <a:pt x="452" y="560"/>
                    <a:pt x="575" y="437"/>
                    <a:pt x="575" y="280"/>
                  </a:cubicBezTo>
                  <a:cubicBezTo>
                    <a:pt x="575" y="127"/>
                    <a:pt x="452" y="0"/>
                    <a:pt x="280" y="0"/>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17" name="Google Shape;765;p25"/>
            <p:cNvSpPr/>
            <p:nvPr/>
          </p:nvSpPr>
          <p:spPr>
            <a:xfrm>
              <a:off x="2487000" y="4742593"/>
              <a:ext cx="177158" cy="172844"/>
            </a:xfrm>
            <a:custGeom>
              <a:avLst/>
              <a:ahLst/>
              <a:rect l="l" t="t" r="r" b="b"/>
              <a:pathLst>
                <a:path w="575" h="561" extrusionOk="0">
                  <a:moveTo>
                    <a:pt x="280" y="0"/>
                  </a:moveTo>
                  <a:cubicBezTo>
                    <a:pt x="123" y="0"/>
                    <a:pt x="0" y="127"/>
                    <a:pt x="0" y="280"/>
                  </a:cubicBezTo>
                  <a:cubicBezTo>
                    <a:pt x="0" y="437"/>
                    <a:pt x="123" y="560"/>
                    <a:pt x="280" y="560"/>
                  </a:cubicBezTo>
                  <a:cubicBezTo>
                    <a:pt x="452" y="560"/>
                    <a:pt x="575" y="437"/>
                    <a:pt x="575" y="280"/>
                  </a:cubicBezTo>
                  <a:cubicBezTo>
                    <a:pt x="575" y="127"/>
                    <a:pt x="452" y="0"/>
                    <a:pt x="280" y="0"/>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18" name="Google Shape;766;p25"/>
            <p:cNvSpPr/>
            <p:nvPr/>
          </p:nvSpPr>
          <p:spPr>
            <a:xfrm>
              <a:off x="5269350" y="5024243"/>
              <a:ext cx="177157" cy="172844"/>
            </a:xfrm>
            <a:custGeom>
              <a:avLst/>
              <a:ahLst/>
              <a:rect l="l" t="t" r="r" b="b"/>
              <a:pathLst>
                <a:path w="575" h="561" extrusionOk="0">
                  <a:moveTo>
                    <a:pt x="280" y="0"/>
                  </a:moveTo>
                  <a:cubicBezTo>
                    <a:pt x="123" y="0"/>
                    <a:pt x="0" y="127"/>
                    <a:pt x="0" y="280"/>
                  </a:cubicBezTo>
                  <a:cubicBezTo>
                    <a:pt x="0" y="437"/>
                    <a:pt x="123" y="560"/>
                    <a:pt x="280" y="560"/>
                  </a:cubicBezTo>
                  <a:cubicBezTo>
                    <a:pt x="452" y="560"/>
                    <a:pt x="575" y="437"/>
                    <a:pt x="575" y="280"/>
                  </a:cubicBezTo>
                  <a:cubicBezTo>
                    <a:pt x="575" y="127"/>
                    <a:pt x="452" y="0"/>
                    <a:pt x="280" y="0"/>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grpSp>
        <p:nvGrpSpPr>
          <p:cNvPr id="120" name="Google Shape;767;p25"/>
          <p:cNvGrpSpPr/>
          <p:nvPr/>
        </p:nvGrpSpPr>
        <p:grpSpPr>
          <a:xfrm>
            <a:off x="261043" y="187479"/>
            <a:ext cx="4375487" cy="4863170"/>
            <a:chOff x="916725" y="1507474"/>
            <a:chExt cx="355038" cy="394610"/>
          </a:xfrm>
        </p:grpSpPr>
        <p:sp>
          <p:nvSpPr>
            <p:cNvPr id="1049319" name="Google Shape;768;p25"/>
            <p:cNvSpPr/>
            <p:nvPr/>
          </p:nvSpPr>
          <p:spPr>
            <a:xfrm>
              <a:off x="935563" y="1693928"/>
              <a:ext cx="14375" cy="14025"/>
            </a:xfrm>
            <a:custGeom>
              <a:avLst/>
              <a:ahLst/>
              <a:rect l="l" t="t" r="r" b="b"/>
              <a:pathLst>
                <a:path w="575" h="561" extrusionOk="0">
                  <a:moveTo>
                    <a:pt x="280" y="0"/>
                  </a:moveTo>
                  <a:cubicBezTo>
                    <a:pt x="123" y="0"/>
                    <a:pt x="0" y="127"/>
                    <a:pt x="0" y="280"/>
                  </a:cubicBezTo>
                  <a:cubicBezTo>
                    <a:pt x="0" y="437"/>
                    <a:pt x="123" y="560"/>
                    <a:pt x="280" y="560"/>
                  </a:cubicBezTo>
                  <a:cubicBezTo>
                    <a:pt x="452" y="560"/>
                    <a:pt x="575" y="437"/>
                    <a:pt x="575" y="280"/>
                  </a:cubicBezTo>
                  <a:cubicBezTo>
                    <a:pt x="575" y="127"/>
                    <a:pt x="452" y="0"/>
                    <a:pt x="280" y="0"/>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20" name="Google Shape;769;p25"/>
            <p:cNvSpPr/>
            <p:nvPr/>
          </p:nvSpPr>
          <p:spPr>
            <a:xfrm>
              <a:off x="983250" y="1507474"/>
              <a:ext cx="14025" cy="14400"/>
            </a:xfrm>
            <a:custGeom>
              <a:avLst/>
              <a:ahLst/>
              <a:rect l="l" t="t" r="r" b="b"/>
              <a:pathLst>
                <a:path w="561" h="576" extrusionOk="0">
                  <a:moveTo>
                    <a:pt x="281" y="1"/>
                  </a:moveTo>
                  <a:cubicBezTo>
                    <a:pt x="124" y="1"/>
                    <a:pt x="1" y="124"/>
                    <a:pt x="1" y="296"/>
                  </a:cubicBezTo>
                  <a:cubicBezTo>
                    <a:pt x="1" y="452"/>
                    <a:pt x="124" y="576"/>
                    <a:pt x="281" y="576"/>
                  </a:cubicBezTo>
                  <a:cubicBezTo>
                    <a:pt x="434" y="576"/>
                    <a:pt x="560" y="452"/>
                    <a:pt x="560" y="296"/>
                  </a:cubicBezTo>
                  <a:cubicBezTo>
                    <a:pt x="560" y="124"/>
                    <a:pt x="434" y="1"/>
                    <a:pt x="281"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21" name="Google Shape;770;p25"/>
            <p:cNvSpPr/>
            <p:nvPr/>
          </p:nvSpPr>
          <p:spPr>
            <a:xfrm>
              <a:off x="989647" y="1895783"/>
              <a:ext cx="6274" cy="6301"/>
            </a:xfrm>
            <a:custGeom>
              <a:avLst/>
              <a:ahLst/>
              <a:rect l="l" t="t" r="r" b="b"/>
              <a:pathLst>
                <a:path w="247" h="248" extrusionOk="0">
                  <a:moveTo>
                    <a:pt x="124" y="1"/>
                  </a:moveTo>
                  <a:cubicBezTo>
                    <a:pt x="60" y="1"/>
                    <a:pt x="0" y="61"/>
                    <a:pt x="0" y="124"/>
                  </a:cubicBezTo>
                  <a:cubicBezTo>
                    <a:pt x="0" y="187"/>
                    <a:pt x="60" y="247"/>
                    <a:pt x="124" y="247"/>
                  </a:cubicBezTo>
                  <a:cubicBezTo>
                    <a:pt x="187" y="247"/>
                    <a:pt x="247" y="187"/>
                    <a:pt x="247" y="124"/>
                  </a:cubicBezTo>
                  <a:cubicBezTo>
                    <a:pt x="247" y="61"/>
                    <a:pt x="187" y="1"/>
                    <a:pt x="124"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22" name="Google Shape;771;p25"/>
            <p:cNvSpPr/>
            <p:nvPr/>
          </p:nvSpPr>
          <p:spPr>
            <a:xfrm>
              <a:off x="1120825" y="1519525"/>
              <a:ext cx="5800" cy="6200"/>
            </a:xfrm>
            <a:custGeom>
              <a:avLst/>
              <a:ahLst/>
              <a:rect l="l" t="t" r="r" b="b"/>
              <a:pathLst>
                <a:path w="232" h="248" extrusionOk="0">
                  <a:moveTo>
                    <a:pt x="123" y="1"/>
                  </a:moveTo>
                  <a:cubicBezTo>
                    <a:pt x="60" y="1"/>
                    <a:pt x="0" y="61"/>
                    <a:pt x="0" y="124"/>
                  </a:cubicBezTo>
                  <a:cubicBezTo>
                    <a:pt x="0" y="188"/>
                    <a:pt x="60" y="247"/>
                    <a:pt x="123" y="247"/>
                  </a:cubicBezTo>
                  <a:cubicBezTo>
                    <a:pt x="187" y="247"/>
                    <a:pt x="232" y="188"/>
                    <a:pt x="232" y="124"/>
                  </a:cubicBezTo>
                  <a:cubicBezTo>
                    <a:pt x="232" y="61"/>
                    <a:pt x="187" y="1"/>
                    <a:pt x="123"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23" name="Google Shape;772;p25"/>
            <p:cNvSpPr/>
            <p:nvPr/>
          </p:nvSpPr>
          <p:spPr>
            <a:xfrm>
              <a:off x="936575" y="1625350"/>
              <a:ext cx="9725" cy="9825"/>
            </a:xfrm>
            <a:custGeom>
              <a:avLst/>
              <a:ahLst/>
              <a:rect l="l" t="t" r="r" b="b"/>
              <a:pathLst>
                <a:path w="389" h="393" extrusionOk="0">
                  <a:moveTo>
                    <a:pt x="187" y="1"/>
                  </a:moveTo>
                  <a:cubicBezTo>
                    <a:pt x="94" y="1"/>
                    <a:pt x="0" y="94"/>
                    <a:pt x="0" y="206"/>
                  </a:cubicBezTo>
                  <a:cubicBezTo>
                    <a:pt x="0" y="299"/>
                    <a:pt x="94" y="392"/>
                    <a:pt x="187" y="392"/>
                  </a:cubicBezTo>
                  <a:cubicBezTo>
                    <a:pt x="295" y="392"/>
                    <a:pt x="388" y="299"/>
                    <a:pt x="388" y="206"/>
                  </a:cubicBezTo>
                  <a:cubicBezTo>
                    <a:pt x="388" y="94"/>
                    <a:pt x="295" y="1"/>
                    <a:pt x="187"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24" name="Google Shape;773;p25"/>
            <p:cNvSpPr/>
            <p:nvPr/>
          </p:nvSpPr>
          <p:spPr>
            <a:xfrm>
              <a:off x="977350" y="1759350"/>
              <a:ext cx="5900" cy="5825"/>
            </a:xfrm>
            <a:custGeom>
              <a:avLst/>
              <a:ahLst/>
              <a:rect l="l" t="t" r="r" b="b"/>
              <a:pathLst>
                <a:path w="236" h="233" extrusionOk="0">
                  <a:moveTo>
                    <a:pt x="109" y="1"/>
                  </a:moveTo>
                  <a:cubicBezTo>
                    <a:pt x="49" y="1"/>
                    <a:pt x="1" y="46"/>
                    <a:pt x="1" y="109"/>
                  </a:cubicBezTo>
                  <a:cubicBezTo>
                    <a:pt x="1" y="187"/>
                    <a:pt x="49" y="232"/>
                    <a:pt x="109" y="232"/>
                  </a:cubicBezTo>
                  <a:cubicBezTo>
                    <a:pt x="172" y="232"/>
                    <a:pt x="236" y="187"/>
                    <a:pt x="236" y="109"/>
                  </a:cubicBezTo>
                  <a:cubicBezTo>
                    <a:pt x="236" y="46"/>
                    <a:pt x="172" y="1"/>
                    <a:pt x="109" y="1"/>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25" name="Google Shape;774;p25"/>
            <p:cNvSpPr/>
            <p:nvPr/>
          </p:nvSpPr>
          <p:spPr>
            <a:xfrm>
              <a:off x="1022875" y="1639575"/>
              <a:ext cx="5800" cy="6275"/>
            </a:xfrm>
            <a:custGeom>
              <a:avLst/>
              <a:ahLst/>
              <a:rect l="l" t="t" r="r" b="b"/>
              <a:pathLst>
                <a:path w="232" h="251" extrusionOk="0">
                  <a:moveTo>
                    <a:pt x="124" y="1"/>
                  </a:moveTo>
                  <a:cubicBezTo>
                    <a:pt x="45" y="1"/>
                    <a:pt x="1" y="64"/>
                    <a:pt x="1" y="128"/>
                  </a:cubicBezTo>
                  <a:cubicBezTo>
                    <a:pt x="1" y="188"/>
                    <a:pt x="45" y="251"/>
                    <a:pt x="124" y="251"/>
                  </a:cubicBezTo>
                  <a:cubicBezTo>
                    <a:pt x="187" y="251"/>
                    <a:pt x="232" y="188"/>
                    <a:pt x="232" y="128"/>
                  </a:cubicBezTo>
                  <a:cubicBezTo>
                    <a:pt x="232" y="64"/>
                    <a:pt x="187" y="1"/>
                    <a:pt x="124" y="1"/>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26" name="Google Shape;775;p25"/>
            <p:cNvSpPr/>
            <p:nvPr/>
          </p:nvSpPr>
          <p:spPr>
            <a:xfrm>
              <a:off x="1255600" y="1514875"/>
              <a:ext cx="6275" cy="5800"/>
            </a:xfrm>
            <a:custGeom>
              <a:avLst/>
              <a:ahLst/>
              <a:rect l="l" t="t" r="r" b="b"/>
              <a:pathLst>
                <a:path w="251" h="232" extrusionOk="0">
                  <a:moveTo>
                    <a:pt x="128" y="0"/>
                  </a:moveTo>
                  <a:cubicBezTo>
                    <a:pt x="64" y="0"/>
                    <a:pt x="1" y="45"/>
                    <a:pt x="1" y="109"/>
                  </a:cubicBezTo>
                  <a:cubicBezTo>
                    <a:pt x="1" y="187"/>
                    <a:pt x="64" y="232"/>
                    <a:pt x="128" y="232"/>
                  </a:cubicBezTo>
                  <a:cubicBezTo>
                    <a:pt x="187" y="232"/>
                    <a:pt x="251" y="187"/>
                    <a:pt x="251" y="109"/>
                  </a:cubicBezTo>
                  <a:cubicBezTo>
                    <a:pt x="251" y="45"/>
                    <a:pt x="187" y="0"/>
                    <a:pt x="128"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27" name="Google Shape;776;p25"/>
            <p:cNvSpPr/>
            <p:nvPr/>
          </p:nvSpPr>
          <p:spPr>
            <a:xfrm>
              <a:off x="937700" y="1521875"/>
              <a:ext cx="10100" cy="10100"/>
            </a:xfrm>
            <a:custGeom>
              <a:avLst/>
              <a:ahLst/>
              <a:rect l="l" t="t" r="r" b="b"/>
              <a:pathLst>
                <a:path w="404" h="404" extrusionOk="0">
                  <a:moveTo>
                    <a:pt x="202" y="0"/>
                  </a:moveTo>
                  <a:cubicBezTo>
                    <a:pt x="94" y="0"/>
                    <a:pt x="1" y="94"/>
                    <a:pt x="1" y="202"/>
                  </a:cubicBezTo>
                  <a:cubicBezTo>
                    <a:pt x="1" y="325"/>
                    <a:pt x="94" y="403"/>
                    <a:pt x="202" y="403"/>
                  </a:cubicBezTo>
                  <a:cubicBezTo>
                    <a:pt x="311" y="403"/>
                    <a:pt x="404" y="325"/>
                    <a:pt x="404" y="202"/>
                  </a:cubicBezTo>
                  <a:cubicBezTo>
                    <a:pt x="404" y="94"/>
                    <a:pt x="311" y="0"/>
                    <a:pt x="202"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28" name="Google Shape;777;p25"/>
            <p:cNvSpPr/>
            <p:nvPr/>
          </p:nvSpPr>
          <p:spPr>
            <a:xfrm>
              <a:off x="916725" y="1787725"/>
              <a:ext cx="5900" cy="6175"/>
            </a:xfrm>
            <a:custGeom>
              <a:avLst/>
              <a:ahLst/>
              <a:rect l="l" t="t" r="r" b="b"/>
              <a:pathLst>
                <a:path w="236" h="247" extrusionOk="0">
                  <a:moveTo>
                    <a:pt x="109" y="0"/>
                  </a:moveTo>
                  <a:cubicBezTo>
                    <a:pt x="49" y="0"/>
                    <a:pt x="0" y="60"/>
                    <a:pt x="0" y="123"/>
                  </a:cubicBezTo>
                  <a:cubicBezTo>
                    <a:pt x="0" y="187"/>
                    <a:pt x="49" y="246"/>
                    <a:pt x="109" y="246"/>
                  </a:cubicBezTo>
                  <a:cubicBezTo>
                    <a:pt x="187" y="246"/>
                    <a:pt x="236" y="187"/>
                    <a:pt x="236" y="123"/>
                  </a:cubicBezTo>
                  <a:cubicBezTo>
                    <a:pt x="236" y="60"/>
                    <a:pt x="187" y="0"/>
                    <a:pt x="109" y="0"/>
                  </a:cubicBezTo>
                  <a:close/>
                </a:path>
              </a:pathLst>
            </a:custGeom>
            <a:solidFill>
              <a:srgbClr val="02ACD1"/>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29" name="Google Shape;778;p25"/>
            <p:cNvSpPr/>
            <p:nvPr/>
          </p:nvSpPr>
          <p:spPr>
            <a:xfrm>
              <a:off x="1241600" y="1676119"/>
              <a:ext cx="14000" cy="14025"/>
            </a:xfrm>
            <a:custGeom>
              <a:avLst/>
              <a:ahLst/>
              <a:rect l="l" t="t" r="r" b="b"/>
              <a:pathLst>
                <a:path w="560" h="561" extrusionOk="0">
                  <a:moveTo>
                    <a:pt x="280" y="0"/>
                  </a:moveTo>
                  <a:cubicBezTo>
                    <a:pt x="127" y="0"/>
                    <a:pt x="0" y="127"/>
                    <a:pt x="0" y="280"/>
                  </a:cubicBezTo>
                  <a:cubicBezTo>
                    <a:pt x="0" y="437"/>
                    <a:pt x="127" y="560"/>
                    <a:pt x="280" y="560"/>
                  </a:cubicBezTo>
                  <a:cubicBezTo>
                    <a:pt x="437" y="560"/>
                    <a:pt x="560" y="437"/>
                    <a:pt x="560" y="280"/>
                  </a:cubicBezTo>
                  <a:cubicBezTo>
                    <a:pt x="560" y="127"/>
                    <a:pt x="437" y="0"/>
                    <a:pt x="280" y="0"/>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30" name="Google Shape;779;p25"/>
            <p:cNvSpPr/>
            <p:nvPr/>
          </p:nvSpPr>
          <p:spPr>
            <a:xfrm>
              <a:off x="1236052" y="1806905"/>
              <a:ext cx="14000" cy="14400"/>
            </a:xfrm>
            <a:custGeom>
              <a:avLst/>
              <a:ahLst/>
              <a:rect l="l" t="t" r="r" b="b"/>
              <a:pathLst>
                <a:path w="560" h="576" extrusionOk="0">
                  <a:moveTo>
                    <a:pt x="280" y="1"/>
                  </a:moveTo>
                  <a:cubicBezTo>
                    <a:pt x="123" y="1"/>
                    <a:pt x="0" y="124"/>
                    <a:pt x="0" y="296"/>
                  </a:cubicBezTo>
                  <a:cubicBezTo>
                    <a:pt x="0" y="452"/>
                    <a:pt x="123" y="576"/>
                    <a:pt x="280" y="576"/>
                  </a:cubicBezTo>
                  <a:cubicBezTo>
                    <a:pt x="433" y="576"/>
                    <a:pt x="560" y="452"/>
                    <a:pt x="560" y="296"/>
                  </a:cubicBezTo>
                  <a:cubicBezTo>
                    <a:pt x="560" y="124"/>
                    <a:pt x="433" y="1"/>
                    <a:pt x="280"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31" name="Google Shape;780;p25"/>
            <p:cNvSpPr/>
            <p:nvPr/>
          </p:nvSpPr>
          <p:spPr>
            <a:xfrm>
              <a:off x="1197894" y="1531166"/>
              <a:ext cx="9350" cy="9825"/>
            </a:xfrm>
            <a:custGeom>
              <a:avLst/>
              <a:ahLst/>
              <a:rect l="l" t="t" r="r" b="b"/>
              <a:pathLst>
                <a:path w="374" h="393" extrusionOk="0">
                  <a:moveTo>
                    <a:pt x="187" y="1"/>
                  </a:moveTo>
                  <a:cubicBezTo>
                    <a:pt x="79" y="1"/>
                    <a:pt x="0" y="94"/>
                    <a:pt x="0" y="206"/>
                  </a:cubicBezTo>
                  <a:cubicBezTo>
                    <a:pt x="0" y="299"/>
                    <a:pt x="79" y="392"/>
                    <a:pt x="187" y="392"/>
                  </a:cubicBezTo>
                  <a:cubicBezTo>
                    <a:pt x="295" y="392"/>
                    <a:pt x="374" y="299"/>
                    <a:pt x="374" y="206"/>
                  </a:cubicBezTo>
                  <a:cubicBezTo>
                    <a:pt x="374" y="94"/>
                    <a:pt x="295" y="1"/>
                    <a:pt x="187"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32" name="Google Shape;781;p25"/>
            <p:cNvSpPr/>
            <p:nvPr/>
          </p:nvSpPr>
          <p:spPr>
            <a:xfrm>
              <a:off x="1261313" y="1577366"/>
              <a:ext cx="10450" cy="10100"/>
            </a:xfrm>
            <a:custGeom>
              <a:avLst/>
              <a:ahLst/>
              <a:rect l="l" t="t" r="r" b="b"/>
              <a:pathLst>
                <a:path w="418" h="404" extrusionOk="0">
                  <a:moveTo>
                    <a:pt x="216" y="0"/>
                  </a:moveTo>
                  <a:cubicBezTo>
                    <a:pt x="93" y="0"/>
                    <a:pt x="0" y="94"/>
                    <a:pt x="0" y="202"/>
                  </a:cubicBezTo>
                  <a:cubicBezTo>
                    <a:pt x="0" y="325"/>
                    <a:pt x="93" y="403"/>
                    <a:pt x="216" y="403"/>
                  </a:cubicBezTo>
                  <a:cubicBezTo>
                    <a:pt x="325" y="403"/>
                    <a:pt x="418" y="325"/>
                    <a:pt x="418" y="202"/>
                  </a:cubicBezTo>
                  <a:cubicBezTo>
                    <a:pt x="418" y="94"/>
                    <a:pt x="325" y="0"/>
                    <a:pt x="216"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grpSp>
        <p:nvGrpSpPr>
          <p:cNvPr id="121" name="Google Shape;782;p25"/>
          <p:cNvGrpSpPr/>
          <p:nvPr/>
        </p:nvGrpSpPr>
        <p:grpSpPr>
          <a:xfrm>
            <a:off x="719999" y="539999"/>
            <a:ext cx="511840" cy="585068"/>
            <a:chOff x="6144600" y="3520075"/>
            <a:chExt cx="29600" cy="33825"/>
          </a:xfrm>
        </p:grpSpPr>
        <p:sp>
          <p:nvSpPr>
            <p:cNvPr id="1049333" name="Google Shape;783;p25"/>
            <p:cNvSpPr/>
            <p:nvPr/>
          </p:nvSpPr>
          <p:spPr>
            <a:xfrm>
              <a:off x="6155050" y="3520075"/>
              <a:ext cx="5475" cy="4350"/>
            </a:xfrm>
            <a:custGeom>
              <a:avLst/>
              <a:ahLst/>
              <a:rect l="l" t="t" r="r" b="b"/>
              <a:pathLst>
                <a:path w="219" h="174" extrusionOk="0">
                  <a:moveTo>
                    <a:pt x="128" y="0"/>
                  </a:moveTo>
                  <a:cubicBezTo>
                    <a:pt x="123" y="0"/>
                    <a:pt x="118" y="1"/>
                    <a:pt x="113" y="2"/>
                  </a:cubicBezTo>
                  <a:cubicBezTo>
                    <a:pt x="79" y="2"/>
                    <a:pt x="49" y="21"/>
                    <a:pt x="49" y="36"/>
                  </a:cubicBezTo>
                  <a:cubicBezTo>
                    <a:pt x="1" y="95"/>
                    <a:pt x="49" y="174"/>
                    <a:pt x="128" y="174"/>
                  </a:cubicBezTo>
                  <a:cubicBezTo>
                    <a:pt x="143" y="174"/>
                    <a:pt x="173" y="159"/>
                    <a:pt x="187" y="129"/>
                  </a:cubicBezTo>
                  <a:cubicBezTo>
                    <a:pt x="218" y="71"/>
                    <a:pt x="180" y="0"/>
                    <a:pt x="128"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34" name="Google Shape;784;p25"/>
            <p:cNvSpPr/>
            <p:nvPr/>
          </p:nvSpPr>
          <p:spPr>
            <a:xfrm>
              <a:off x="6152350" y="3549675"/>
              <a:ext cx="4700" cy="4225"/>
            </a:xfrm>
            <a:custGeom>
              <a:avLst/>
              <a:ahLst/>
              <a:rect l="l" t="t" r="r" b="b"/>
              <a:pathLst>
                <a:path w="188" h="169" extrusionOk="0">
                  <a:moveTo>
                    <a:pt x="64" y="1"/>
                  </a:moveTo>
                  <a:cubicBezTo>
                    <a:pt x="1" y="31"/>
                    <a:pt x="1" y="109"/>
                    <a:pt x="49" y="158"/>
                  </a:cubicBezTo>
                  <a:cubicBezTo>
                    <a:pt x="64" y="165"/>
                    <a:pt x="79" y="169"/>
                    <a:pt x="93" y="169"/>
                  </a:cubicBezTo>
                  <a:cubicBezTo>
                    <a:pt x="106" y="169"/>
                    <a:pt x="118" y="165"/>
                    <a:pt x="128" y="158"/>
                  </a:cubicBezTo>
                  <a:cubicBezTo>
                    <a:pt x="187" y="124"/>
                    <a:pt x="187" y="49"/>
                    <a:pt x="142" y="16"/>
                  </a:cubicBezTo>
                  <a:cubicBezTo>
                    <a:pt x="109" y="1"/>
                    <a:pt x="94" y="1"/>
                    <a:pt x="64"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35" name="Google Shape;785;p25"/>
            <p:cNvSpPr/>
            <p:nvPr/>
          </p:nvSpPr>
          <p:spPr>
            <a:xfrm>
              <a:off x="6144975" y="3526050"/>
              <a:ext cx="5450" cy="5350"/>
            </a:xfrm>
            <a:custGeom>
              <a:avLst/>
              <a:ahLst/>
              <a:rect l="l" t="t" r="r" b="b"/>
              <a:pathLst>
                <a:path w="218" h="214" extrusionOk="0">
                  <a:moveTo>
                    <a:pt x="116" y="1"/>
                  </a:moveTo>
                  <a:cubicBezTo>
                    <a:pt x="86" y="1"/>
                    <a:pt x="55" y="14"/>
                    <a:pt x="31" y="43"/>
                  </a:cubicBezTo>
                  <a:cubicBezTo>
                    <a:pt x="16" y="62"/>
                    <a:pt x="1" y="92"/>
                    <a:pt x="1" y="121"/>
                  </a:cubicBezTo>
                  <a:cubicBezTo>
                    <a:pt x="10" y="179"/>
                    <a:pt x="55" y="214"/>
                    <a:pt x="102" y="214"/>
                  </a:cubicBezTo>
                  <a:cubicBezTo>
                    <a:pt x="132" y="214"/>
                    <a:pt x="163" y="200"/>
                    <a:pt x="187" y="170"/>
                  </a:cubicBezTo>
                  <a:cubicBezTo>
                    <a:pt x="202" y="155"/>
                    <a:pt x="217" y="121"/>
                    <a:pt x="217" y="92"/>
                  </a:cubicBezTo>
                  <a:cubicBezTo>
                    <a:pt x="208" y="34"/>
                    <a:pt x="164" y="1"/>
                    <a:pt x="116"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36" name="Google Shape;786;p25"/>
            <p:cNvSpPr/>
            <p:nvPr/>
          </p:nvSpPr>
          <p:spPr>
            <a:xfrm>
              <a:off x="6168025" y="3545825"/>
              <a:ext cx="5625" cy="5050"/>
            </a:xfrm>
            <a:custGeom>
              <a:avLst/>
              <a:ahLst/>
              <a:rect l="l" t="t" r="r" b="b"/>
              <a:pathLst>
                <a:path w="225" h="202" extrusionOk="0">
                  <a:moveTo>
                    <a:pt x="115" y="0"/>
                  </a:moveTo>
                  <a:cubicBezTo>
                    <a:pt x="97" y="0"/>
                    <a:pt x="78" y="5"/>
                    <a:pt x="60" y="17"/>
                  </a:cubicBezTo>
                  <a:cubicBezTo>
                    <a:pt x="27" y="32"/>
                    <a:pt x="12" y="62"/>
                    <a:pt x="12" y="77"/>
                  </a:cubicBezTo>
                  <a:cubicBezTo>
                    <a:pt x="0" y="148"/>
                    <a:pt x="52" y="202"/>
                    <a:pt x="112" y="202"/>
                  </a:cubicBezTo>
                  <a:cubicBezTo>
                    <a:pt x="130" y="202"/>
                    <a:pt x="150" y="196"/>
                    <a:pt x="168" y="185"/>
                  </a:cubicBezTo>
                  <a:cubicBezTo>
                    <a:pt x="183" y="170"/>
                    <a:pt x="213" y="155"/>
                    <a:pt x="213" y="125"/>
                  </a:cubicBezTo>
                  <a:cubicBezTo>
                    <a:pt x="225" y="54"/>
                    <a:pt x="173" y="0"/>
                    <a:pt x="115"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37" name="Google Shape;787;p25"/>
            <p:cNvSpPr/>
            <p:nvPr/>
          </p:nvSpPr>
          <p:spPr>
            <a:xfrm>
              <a:off x="6171000" y="3528325"/>
              <a:ext cx="3200" cy="2725"/>
            </a:xfrm>
            <a:custGeom>
              <a:avLst/>
              <a:ahLst/>
              <a:rect l="l" t="t" r="r" b="b"/>
              <a:pathLst>
                <a:path w="128" h="109" extrusionOk="0">
                  <a:moveTo>
                    <a:pt x="79" y="1"/>
                  </a:moveTo>
                  <a:cubicBezTo>
                    <a:pt x="35" y="1"/>
                    <a:pt x="1" y="30"/>
                    <a:pt x="16" y="79"/>
                  </a:cubicBezTo>
                  <a:cubicBezTo>
                    <a:pt x="35" y="94"/>
                    <a:pt x="49" y="109"/>
                    <a:pt x="64" y="109"/>
                  </a:cubicBezTo>
                  <a:cubicBezTo>
                    <a:pt x="109" y="109"/>
                    <a:pt x="128" y="64"/>
                    <a:pt x="128" y="30"/>
                  </a:cubicBezTo>
                  <a:cubicBezTo>
                    <a:pt x="109" y="15"/>
                    <a:pt x="94" y="1"/>
                    <a:pt x="79"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38" name="Google Shape;788;p25"/>
            <p:cNvSpPr/>
            <p:nvPr/>
          </p:nvSpPr>
          <p:spPr>
            <a:xfrm>
              <a:off x="6144600" y="3536050"/>
              <a:ext cx="2750" cy="2700"/>
            </a:xfrm>
            <a:custGeom>
              <a:avLst/>
              <a:ahLst/>
              <a:rect l="l" t="t" r="r" b="b"/>
              <a:pathLst>
                <a:path w="110" h="108" extrusionOk="0">
                  <a:moveTo>
                    <a:pt x="55" y="1"/>
                  </a:moveTo>
                  <a:cubicBezTo>
                    <a:pt x="28" y="1"/>
                    <a:pt x="1" y="18"/>
                    <a:pt x="1" y="50"/>
                  </a:cubicBezTo>
                  <a:cubicBezTo>
                    <a:pt x="1" y="65"/>
                    <a:pt x="1" y="80"/>
                    <a:pt x="16" y="80"/>
                  </a:cubicBezTo>
                  <a:cubicBezTo>
                    <a:pt x="28" y="99"/>
                    <a:pt x="44" y="107"/>
                    <a:pt x="61" y="107"/>
                  </a:cubicBezTo>
                  <a:cubicBezTo>
                    <a:pt x="86" y="107"/>
                    <a:pt x="109" y="86"/>
                    <a:pt x="109" y="50"/>
                  </a:cubicBezTo>
                  <a:cubicBezTo>
                    <a:pt x="109" y="50"/>
                    <a:pt x="109" y="35"/>
                    <a:pt x="94" y="16"/>
                  </a:cubicBezTo>
                  <a:cubicBezTo>
                    <a:pt x="84" y="6"/>
                    <a:pt x="69" y="1"/>
                    <a:pt x="55"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39" name="Google Shape;789;p25"/>
            <p:cNvSpPr/>
            <p:nvPr/>
          </p:nvSpPr>
          <p:spPr>
            <a:xfrm>
              <a:off x="6147700" y="3526375"/>
              <a:ext cx="25675" cy="21375"/>
            </a:xfrm>
            <a:custGeom>
              <a:avLst/>
              <a:ahLst/>
              <a:rect l="l" t="t" r="r" b="b"/>
              <a:pathLst>
                <a:path w="1027" h="855" extrusionOk="0">
                  <a:moveTo>
                    <a:pt x="530" y="0"/>
                  </a:moveTo>
                  <a:cubicBezTo>
                    <a:pt x="358" y="0"/>
                    <a:pt x="202" y="93"/>
                    <a:pt x="127" y="250"/>
                  </a:cubicBezTo>
                  <a:cubicBezTo>
                    <a:pt x="0" y="530"/>
                    <a:pt x="187" y="840"/>
                    <a:pt x="500" y="855"/>
                  </a:cubicBezTo>
                  <a:cubicBezTo>
                    <a:pt x="668" y="855"/>
                    <a:pt x="825" y="761"/>
                    <a:pt x="903" y="608"/>
                  </a:cubicBezTo>
                  <a:cubicBezTo>
                    <a:pt x="1026" y="329"/>
                    <a:pt x="840" y="15"/>
                    <a:pt x="530"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40" name="Google Shape;790;p25"/>
            <p:cNvSpPr/>
            <p:nvPr/>
          </p:nvSpPr>
          <p:spPr>
            <a:xfrm>
              <a:off x="6166350" y="3534100"/>
              <a:ext cx="3575" cy="3200"/>
            </a:xfrm>
            <a:custGeom>
              <a:avLst/>
              <a:ahLst/>
              <a:rect l="l" t="t" r="r" b="b"/>
              <a:pathLst>
                <a:path w="143" h="128" extrusionOk="0">
                  <a:moveTo>
                    <a:pt x="79" y="1"/>
                  </a:moveTo>
                  <a:cubicBezTo>
                    <a:pt x="73" y="1"/>
                    <a:pt x="70" y="1"/>
                    <a:pt x="67" y="2"/>
                  </a:cubicBezTo>
                  <a:lnTo>
                    <a:pt x="67" y="2"/>
                  </a:lnTo>
                  <a:cubicBezTo>
                    <a:pt x="71" y="1"/>
                    <a:pt x="75" y="1"/>
                    <a:pt x="79" y="1"/>
                  </a:cubicBezTo>
                  <a:close/>
                  <a:moveTo>
                    <a:pt x="79" y="1"/>
                  </a:moveTo>
                  <a:cubicBezTo>
                    <a:pt x="109" y="1"/>
                    <a:pt x="127" y="34"/>
                    <a:pt x="109" y="64"/>
                  </a:cubicBezTo>
                  <a:lnTo>
                    <a:pt x="79" y="64"/>
                  </a:lnTo>
                  <a:cubicBezTo>
                    <a:pt x="49" y="64"/>
                    <a:pt x="34" y="34"/>
                    <a:pt x="49" y="20"/>
                  </a:cubicBezTo>
                  <a:cubicBezTo>
                    <a:pt x="58" y="8"/>
                    <a:pt x="62" y="3"/>
                    <a:pt x="67" y="2"/>
                  </a:cubicBezTo>
                  <a:lnTo>
                    <a:pt x="67" y="2"/>
                  </a:lnTo>
                  <a:cubicBezTo>
                    <a:pt x="41" y="6"/>
                    <a:pt x="15" y="24"/>
                    <a:pt x="15" y="49"/>
                  </a:cubicBezTo>
                  <a:cubicBezTo>
                    <a:pt x="0" y="79"/>
                    <a:pt x="15" y="113"/>
                    <a:pt x="64" y="128"/>
                  </a:cubicBezTo>
                  <a:lnTo>
                    <a:pt x="79" y="128"/>
                  </a:lnTo>
                  <a:cubicBezTo>
                    <a:pt x="109" y="128"/>
                    <a:pt x="127" y="113"/>
                    <a:pt x="142" y="79"/>
                  </a:cubicBezTo>
                  <a:cubicBezTo>
                    <a:pt x="142" y="49"/>
                    <a:pt x="127" y="1"/>
                    <a:pt x="9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41" name="Google Shape;791;p25"/>
            <p:cNvSpPr/>
            <p:nvPr/>
          </p:nvSpPr>
          <p:spPr>
            <a:xfrm>
              <a:off x="6167175" y="3534100"/>
              <a:ext cx="2375" cy="1625"/>
            </a:xfrm>
            <a:custGeom>
              <a:avLst/>
              <a:ahLst/>
              <a:rect l="l" t="t" r="r" b="b"/>
              <a:pathLst>
                <a:path w="95" h="65" extrusionOk="0">
                  <a:moveTo>
                    <a:pt x="46" y="1"/>
                  </a:moveTo>
                  <a:cubicBezTo>
                    <a:pt x="31" y="1"/>
                    <a:pt x="31" y="1"/>
                    <a:pt x="16" y="20"/>
                  </a:cubicBezTo>
                  <a:cubicBezTo>
                    <a:pt x="1" y="34"/>
                    <a:pt x="16" y="64"/>
                    <a:pt x="46" y="64"/>
                  </a:cubicBezTo>
                  <a:lnTo>
                    <a:pt x="76" y="64"/>
                  </a:lnTo>
                  <a:cubicBezTo>
                    <a:pt x="94" y="34"/>
                    <a:pt x="76" y="1"/>
                    <a:pt x="46"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42" name="Google Shape;792;p25"/>
            <p:cNvSpPr/>
            <p:nvPr/>
          </p:nvSpPr>
          <p:spPr>
            <a:xfrm>
              <a:off x="6165975" y="3531400"/>
              <a:ext cx="2350" cy="2000"/>
            </a:xfrm>
            <a:custGeom>
              <a:avLst/>
              <a:ahLst/>
              <a:rect l="l" t="t" r="r" b="b"/>
              <a:pathLst>
                <a:path w="94" h="80" extrusionOk="0">
                  <a:moveTo>
                    <a:pt x="30" y="1"/>
                  </a:moveTo>
                  <a:cubicBezTo>
                    <a:pt x="0" y="1"/>
                    <a:pt x="0" y="49"/>
                    <a:pt x="15" y="64"/>
                  </a:cubicBezTo>
                  <a:cubicBezTo>
                    <a:pt x="30" y="79"/>
                    <a:pt x="30" y="79"/>
                    <a:pt x="49" y="79"/>
                  </a:cubicBezTo>
                  <a:cubicBezTo>
                    <a:pt x="79" y="64"/>
                    <a:pt x="94" y="34"/>
                    <a:pt x="6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43" name="Google Shape;793;p25"/>
            <p:cNvSpPr/>
            <p:nvPr/>
          </p:nvSpPr>
          <p:spPr>
            <a:xfrm>
              <a:off x="6161300" y="3534100"/>
              <a:ext cx="5075" cy="4325"/>
            </a:xfrm>
            <a:custGeom>
              <a:avLst/>
              <a:ahLst/>
              <a:rect l="l" t="t" r="r" b="b"/>
              <a:pathLst>
                <a:path w="203" h="173" extrusionOk="0">
                  <a:moveTo>
                    <a:pt x="109" y="1"/>
                  </a:moveTo>
                  <a:cubicBezTo>
                    <a:pt x="64" y="1"/>
                    <a:pt x="31" y="34"/>
                    <a:pt x="16" y="64"/>
                  </a:cubicBezTo>
                  <a:cubicBezTo>
                    <a:pt x="1" y="113"/>
                    <a:pt x="31" y="158"/>
                    <a:pt x="79" y="173"/>
                  </a:cubicBezTo>
                  <a:lnTo>
                    <a:pt x="94" y="173"/>
                  </a:lnTo>
                  <a:cubicBezTo>
                    <a:pt x="143" y="173"/>
                    <a:pt x="173" y="143"/>
                    <a:pt x="187" y="113"/>
                  </a:cubicBezTo>
                  <a:cubicBezTo>
                    <a:pt x="202" y="64"/>
                    <a:pt x="173" y="20"/>
                    <a:pt x="12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44" name="Google Shape;794;p25"/>
            <p:cNvSpPr/>
            <p:nvPr/>
          </p:nvSpPr>
          <p:spPr>
            <a:xfrm>
              <a:off x="6155350" y="3528325"/>
              <a:ext cx="6725" cy="5425"/>
            </a:xfrm>
            <a:custGeom>
              <a:avLst/>
              <a:ahLst/>
              <a:rect l="l" t="t" r="r" b="b"/>
              <a:pathLst>
                <a:path w="269" h="217" extrusionOk="0">
                  <a:moveTo>
                    <a:pt x="8" y="79"/>
                  </a:moveTo>
                  <a:lnTo>
                    <a:pt x="8" y="79"/>
                  </a:lnTo>
                  <a:cubicBezTo>
                    <a:pt x="2" y="88"/>
                    <a:pt x="1" y="98"/>
                    <a:pt x="4" y="107"/>
                  </a:cubicBezTo>
                  <a:lnTo>
                    <a:pt x="4" y="107"/>
                  </a:lnTo>
                  <a:cubicBezTo>
                    <a:pt x="3" y="97"/>
                    <a:pt x="4" y="88"/>
                    <a:pt x="8" y="79"/>
                  </a:cubicBezTo>
                  <a:close/>
                  <a:moveTo>
                    <a:pt x="116" y="1"/>
                  </a:moveTo>
                  <a:cubicBezTo>
                    <a:pt x="52" y="1"/>
                    <a:pt x="8" y="30"/>
                    <a:pt x="8" y="79"/>
                  </a:cubicBezTo>
                  <a:cubicBezTo>
                    <a:pt x="8" y="45"/>
                    <a:pt x="37" y="30"/>
                    <a:pt x="67" y="30"/>
                  </a:cubicBezTo>
                  <a:lnTo>
                    <a:pt x="82" y="30"/>
                  </a:lnTo>
                  <a:cubicBezTo>
                    <a:pt x="116" y="45"/>
                    <a:pt x="146" y="79"/>
                    <a:pt x="131" y="109"/>
                  </a:cubicBezTo>
                  <a:cubicBezTo>
                    <a:pt x="131" y="139"/>
                    <a:pt x="101" y="157"/>
                    <a:pt x="67" y="157"/>
                  </a:cubicBezTo>
                  <a:lnTo>
                    <a:pt x="52" y="139"/>
                  </a:lnTo>
                  <a:cubicBezTo>
                    <a:pt x="32" y="139"/>
                    <a:pt x="10" y="125"/>
                    <a:pt x="4" y="107"/>
                  </a:cubicBezTo>
                  <a:lnTo>
                    <a:pt x="4" y="107"/>
                  </a:lnTo>
                  <a:cubicBezTo>
                    <a:pt x="8" y="147"/>
                    <a:pt x="50" y="193"/>
                    <a:pt x="101" y="217"/>
                  </a:cubicBezTo>
                  <a:lnTo>
                    <a:pt x="146" y="217"/>
                  </a:lnTo>
                  <a:cubicBezTo>
                    <a:pt x="194" y="217"/>
                    <a:pt x="254" y="187"/>
                    <a:pt x="254" y="139"/>
                  </a:cubicBezTo>
                  <a:cubicBezTo>
                    <a:pt x="269" y="79"/>
                    <a:pt x="224" y="15"/>
                    <a:pt x="161"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45" name="Google Shape;795;p25"/>
            <p:cNvSpPr/>
            <p:nvPr/>
          </p:nvSpPr>
          <p:spPr>
            <a:xfrm>
              <a:off x="6155050" y="3529075"/>
              <a:ext cx="3950" cy="3200"/>
            </a:xfrm>
            <a:custGeom>
              <a:avLst/>
              <a:ahLst/>
              <a:rect l="l" t="t" r="r" b="b"/>
              <a:pathLst>
                <a:path w="158" h="128" extrusionOk="0">
                  <a:moveTo>
                    <a:pt x="79" y="0"/>
                  </a:moveTo>
                  <a:cubicBezTo>
                    <a:pt x="49" y="0"/>
                    <a:pt x="20" y="15"/>
                    <a:pt x="20" y="49"/>
                  </a:cubicBezTo>
                  <a:cubicBezTo>
                    <a:pt x="1" y="79"/>
                    <a:pt x="34" y="109"/>
                    <a:pt x="64" y="109"/>
                  </a:cubicBezTo>
                  <a:lnTo>
                    <a:pt x="79" y="127"/>
                  </a:lnTo>
                  <a:cubicBezTo>
                    <a:pt x="113" y="127"/>
                    <a:pt x="143" y="109"/>
                    <a:pt x="143" y="79"/>
                  </a:cubicBezTo>
                  <a:cubicBezTo>
                    <a:pt x="158" y="49"/>
                    <a:pt x="128" y="15"/>
                    <a:pt x="94"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46" name="Google Shape;796;p25"/>
            <p:cNvSpPr/>
            <p:nvPr/>
          </p:nvSpPr>
          <p:spPr>
            <a:xfrm>
              <a:off x="6165225" y="3539975"/>
              <a:ext cx="3475" cy="2750"/>
            </a:xfrm>
            <a:custGeom>
              <a:avLst/>
              <a:ahLst/>
              <a:rect l="l" t="t" r="r" b="b"/>
              <a:pathLst>
                <a:path w="139" h="110" extrusionOk="0">
                  <a:moveTo>
                    <a:pt x="79" y="1"/>
                  </a:moveTo>
                  <a:cubicBezTo>
                    <a:pt x="45" y="1"/>
                    <a:pt x="16" y="16"/>
                    <a:pt x="16" y="46"/>
                  </a:cubicBezTo>
                  <a:cubicBezTo>
                    <a:pt x="1" y="64"/>
                    <a:pt x="30" y="94"/>
                    <a:pt x="60" y="109"/>
                  </a:cubicBezTo>
                  <a:lnTo>
                    <a:pt x="79" y="109"/>
                  </a:lnTo>
                  <a:cubicBezTo>
                    <a:pt x="109" y="109"/>
                    <a:pt x="124" y="94"/>
                    <a:pt x="139" y="64"/>
                  </a:cubicBezTo>
                  <a:cubicBezTo>
                    <a:pt x="139" y="46"/>
                    <a:pt x="124" y="16"/>
                    <a:pt x="9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47" name="Google Shape;797;p25"/>
            <p:cNvSpPr/>
            <p:nvPr/>
          </p:nvSpPr>
          <p:spPr>
            <a:xfrm>
              <a:off x="6152350" y="3539975"/>
              <a:ext cx="2000" cy="1625"/>
            </a:xfrm>
            <a:custGeom>
              <a:avLst/>
              <a:ahLst/>
              <a:rect l="l" t="t" r="r" b="b"/>
              <a:pathLst>
                <a:path w="80" h="65" extrusionOk="0">
                  <a:moveTo>
                    <a:pt x="34" y="1"/>
                  </a:moveTo>
                  <a:cubicBezTo>
                    <a:pt x="16" y="1"/>
                    <a:pt x="1" y="16"/>
                    <a:pt x="1" y="31"/>
                  </a:cubicBezTo>
                  <a:cubicBezTo>
                    <a:pt x="1" y="46"/>
                    <a:pt x="16" y="64"/>
                    <a:pt x="34" y="64"/>
                  </a:cubicBezTo>
                  <a:lnTo>
                    <a:pt x="49" y="64"/>
                  </a:lnTo>
                  <a:cubicBezTo>
                    <a:pt x="64" y="64"/>
                    <a:pt x="64" y="64"/>
                    <a:pt x="79" y="46"/>
                  </a:cubicBezTo>
                  <a:cubicBezTo>
                    <a:pt x="79" y="31"/>
                    <a:pt x="64" y="16"/>
                    <a:pt x="49"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48" name="Google Shape;798;p25"/>
            <p:cNvSpPr/>
            <p:nvPr/>
          </p:nvSpPr>
          <p:spPr>
            <a:xfrm>
              <a:off x="6162525" y="3541950"/>
              <a:ext cx="1875" cy="1500"/>
            </a:xfrm>
            <a:custGeom>
              <a:avLst/>
              <a:ahLst/>
              <a:rect l="l" t="t" r="r" b="b"/>
              <a:pathLst>
                <a:path w="75" h="60" extrusionOk="0">
                  <a:moveTo>
                    <a:pt x="30" y="0"/>
                  </a:moveTo>
                  <a:cubicBezTo>
                    <a:pt x="15" y="0"/>
                    <a:pt x="0" y="15"/>
                    <a:pt x="0" y="15"/>
                  </a:cubicBezTo>
                  <a:cubicBezTo>
                    <a:pt x="0" y="30"/>
                    <a:pt x="0" y="60"/>
                    <a:pt x="30" y="60"/>
                  </a:cubicBezTo>
                  <a:cubicBezTo>
                    <a:pt x="45" y="60"/>
                    <a:pt x="60" y="45"/>
                    <a:pt x="60" y="45"/>
                  </a:cubicBezTo>
                  <a:cubicBezTo>
                    <a:pt x="75" y="30"/>
                    <a:pt x="60" y="0"/>
                    <a:pt x="30"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Background">
  <p:cSld name="CUSTOM_15">
    <p:spTree>
      <p:nvGrpSpPr>
        <p:cNvPr id="70" name="Shape 799"/>
        <p:cNvGrpSpPr/>
        <p:nvPr/>
      </p:nvGrpSpPr>
      <p:grpSpPr>
        <a:xfrm>
          <a:off x="0" y="0"/>
          <a:ext cx="0" cy="0"/>
          <a:chOff x="0" y="0"/>
          <a:chExt cx="0" cy="0"/>
        </a:xfrm>
      </p:grpSpPr>
      <p:sp>
        <p:nvSpPr>
          <p:cNvPr id="1048808" name="Google Shape;800;p26"/>
          <p:cNvSpPr/>
          <p:nvPr/>
        </p:nvSpPr>
        <p:spPr>
          <a:xfrm rot="-5644651">
            <a:off x="458982" y="2038178"/>
            <a:ext cx="10028743" cy="13939437"/>
          </a:xfrm>
          <a:custGeom>
            <a:avLst/>
            <a:ahLst/>
            <a:rect l="l" t="t" r="r" b="b"/>
            <a:pathLst>
              <a:path w="43742" h="47312" extrusionOk="0">
                <a:moveTo>
                  <a:pt x="35213" y="0"/>
                </a:moveTo>
                <a:cubicBezTo>
                  <a:pt x="32403" y="0"/>
                  <a:pt x="28089" y="1090"/>
                  <a:pt x="22095" y="3185"/>
                </a:cubicBezTo>
                <a:cubicBezTo>
                  <a:pt x="22095" y="3185"/>
                  <a:pt x="6535" y="9404"/>
                  <a:pt x="6535" y="14403"/>
                </a:cubicBezTo>
                <a:cubicBezTo>
                  <a:pt x="6535" y="15474"/>
                  <a:pt x="7281" y="15848"/>
                  <a:pt x="8419" y="15848"/>
                </a:cubicBezTo>
                <a:cubicBezTo>
                  <a:pt x="11067" y="15848"/>
                  <a:pt x="15842" y="13825"/>
                  <a:pt x="18326" y="13825"/>
                </a:cubicBezTo>
                <a:cubicBezTo>
                  <a:pt x="19770" y="13825"/>
                  <a:pt x="20440" y="14509"/>
                  <a:pt x="19466" y="16672"/>
                </a:cubicBezTo>
                <a:cubicBezTo>
                  <a:pt x="16066" y="24174"/>
                  <a:pt x="0" y="25546"/>
                  <a:pt x="0" y="32365"/>
                </a:cubicBezTo>
                <a:cubicBezTo>
                  <a:pt x="0" y="39159"/>
                  <a:pt x="12141" y="35734"/>
                  <a:pt x="9089" y="40922"/>
                </a:cubicBezTo>
                <a:cubicBezTo>
                  <a:pt x="7065" y="44326"/>
                  <a:pt x="13635" y="47312"/>
                  <a:pt x="20892" y="47312"/>
                </a:cubicBezTo>
                <a:cubicBezTo>
                  <a:pt x="24697" y="47312"/>
                  <a:pt x="28690" y="46491"/>
                  <a:pt x="31734" y="44481"/>
                </a:cubicBezTo>
                <a:cubicBezTo>
                  <a:pt x="40582" y="38634"/>
                  <a:pt x="43742" y="35841"/>
                  <a:pt x="43325" y="31493"/>
                </a:cubicBezTo>
                <a:cubicBezTo>
                  <a:pt x="42901" y="27176"/>
                  <a:pt x="32132" y="28099"/>
                  <a:pt x="35317" y="23492"/>
                </a:cubicBezTo>
                <a:cubicBezTo>
                  <a:pt x="38528" y="18884"/>
                  <a:pt x="43350" y="13405"/>
                  <a:pt x="41530" y="10403"/>
                </a:cubicBezTo>
                <a:cubicBezTo>
                  <a:pt x="41052" y="9618"/>
                  <a:pt x="40234" y="9359"/>
                  <a:pt x="39295" y="9359"/>
                </a:cubicBezTo>
                <a:cubicBezTo>
                  <a:pt x="37463" y="9359"/>
                  <a:pt x="35166" y="10347"/>
                  <a:pt x="34021" y="10347"/>
                </a:cubicBezTo>
                <a:cubicBezTo>
                  <a:pt x="33528" y="10347"/>
                  <a:pt x="33249" y="10164"/>
                  <a:pt x="33314" y="9638"/>
                </a:cubicBezTo>
                <a:cubicBezTo>
                  <a:pt x="33630" y="7268"/>
                  <a:pt x="40165" y="5005"/>
                  <a:pt x="39109" y="1978"/>
                </a:cubicBezTo>
                <a:cubicBezTo>
                  <a:pt x="38650" y="647"/>
                  <a:pt x="37378" y="0"/>
                  <a:pt x="35213" y="0"/>
                </a:cubicBezTo>
                <a:close/>
              </a:path>
            </a:pathLst>
          </a:custGeom>
          <a:solidFill>
            <a:srgbClr val="AADBEE">
              <a:alpha val="5446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09" name="Google Shape;801;p26"/>
          <p:cNvSpPr/>
          <p:nvPr/>
        </p:nvSpPr>
        <p:spPr>
          <a:xfrm rot="10800000" flipH="1">
            <a:off x="-2415577" y="-6059009"/>
            <a:ext cx="12281468" cy="7465274"/>
          </a:xfrm>
          <a:custGeom>
            <a:avLst/>
            <a:ahLst/>
            <a:rect l="l" t="t" r="r" b="b"/>
            <a:pathLst>
              <a:path w="35267" h="21437" extrusionOk="0">
                <a:moveTo>
                  <a:pt x="9647" y="0"/>
                </a:moveTo>
                <a:cubicBezTo>
                  <a:pt x="9051" y="0"/>
                  <a:pt x="8458" y="50"/>
                  <a:pt x="7876" y="157"/>
                </a:cubicBezTo>
                <a:cubicBezTo>
                  <a:pt x="5114" y="681"/>
                  <a:pt x="2845" y="2609"/>
                  <a:pt x="2586" y="5187"/>
                </a:cubicBezTo>
                <a:cubicBezTo>
                  <a:pt x="2453" y="6344"/>
                  <a:pt x="3717" y="8423"/>
                  <a:pt x="3319" y="9529"/>
                </a:cubicBezTo>
                <a:cubicBezTo>
                  <a:pt x="2927" y="10635"/>
                  <a:pt x="1" y="14086"/>
                  <a:pt x="83" y="16696"/>
                </a:cubicBezTo>
                <a:cubicBezTo>
                  <a:pt x="159" y="19300"/>
                  <a:pt x="822" y="20090"/>
                  <a:pt x="1770" y="21436"/>
                </a:cubicBezTo>
                <a:lnTo>
                  <a:pt x="32682" y="21436"/>
                </a:lnTo>
                <a:cubicBezTo>
                  <a:pt x="33263" y="20090"/>
                  <a:pt x="33737" y="19009"/>
                  <a:pt x="33055" y="17246"/>
                </a:cubicBezTo>
                <a:cubicBezTo>
                  <a:pt x="32499" y="15849"/>
                  <a:pt x="34003" y="14693"/>
                  <a:pt x="34578" y="13378"/>
                </a:cubicBezTo>
                <a:cubicBezTo>
                  <a:pt x="35077" y="12215"/>
                  <a:pt x="35267" y="10825"/>
                  <a:pt x="35134" y="9529"/>
                </a:cubicBezTo>
                <a:cubicBezTo>
                  <a:pt x="34951" y="7823"/>
                  <a:pt x="34129" y="6085"/>
                  <a:pt x="32707" y="4821"/>
                </a:cubicBezTo>
                <a:cubicBezTo>
                  <a:pt x="30980" y="3333"/>
                  <a:pt x="28580" y="2711"/>
                  <a:pt x="26205" y="2711"/>
                </a:cubicBezTo>
                <a:cubicBezTo>
                  <a:pt x="25503" y="2711"/>
                  <a:pt x="24804" y="2766"/>
                  <a:pt x="24125" y="2868"/>
                </a:cubicBezTo>
                <a:cubicBezTo>
                  <a:pt x="23050" y="3027"/>
                  <a:pt x="22000" y="3286"/>
                  <a:pt x="20916" y="3286"/>
                </a:cubicBezTo>
                <a:cubicBezTo>
                  <a:pt x="20750" y="3286"/>
                  <a:pt x="20583" y="3280"/>
                  <a:pt x="20415" y="3266"/>
                </a:cubicBezTo>
                <a:cubicBezTo>
                  <a:pt x="18544" y="3108"/>
                  <a:pt x="16939" y="2078"/>
                  <a:pt x="15251" y="1313"/>
                </a:cubicBezTo>
                <a:cubicBezTo>
                  <a:pt x="13502" y="513"/>
                  <a:pt x="11559" y="0"/>
                  <a:pt x="9647" y="0"/>
                </a:cubicBezTo>
                <a:close/>
              </a:path>
            </a:pathLst>
          </a:custGeom>
          <a:solidFill>
            <a:srgbClr val="F5AD9A">
              <a:alpha val="3393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nvGrpSpPr>
          <p:cNvPr id="71" name="Google Shape;802;p26"/>
          <p:cNvGrpSpPr/>
          <p:nvPr/>
        </p:nvGrpSpPr>
        <p:grpSpPr>
          <a:xfrm rot="10800000" flipH="1">
            <a:off x="162554" y="2188123"/>
            <a:ext cx="8538939" cy="2715065"/>
            <a:chOff x="902479" y="1514875"/>
            <a:chExt cx="692871" cy="220307"/>
          </a:xfrm>
        </p:grpSpPr>
        <p:sp>
          <p:nvSpPr>
            <p:cNvPr id="1048810" name="Google Shape;803;p26"/>
            <p:cNvSpPr/>
            <p:nvPr/>
          </p:nvSpPr>
          <p:spPr>
            <a:xfrm>
              <a:off x="927871" y="1635700"/>
              <a:ext cx="14375" cy="14025"/>
            </a:xfrm>
            <a:custGeom>
              <a:avLst/>
              <a:ahLst/>
              <a:rect l="l" t="t" r="r" b="b"/>
              <a:pathLst>
                <a:path w="575" h="561" extrusionOk="0">
                  <a:moveTo>
                    <a:pt x="280" y="0"/>
                  </a:moveTo>
                  <a:cubicBezTo>
                    <a:pt x="123" y="0"/>
                    <a:pt x="0" y="127"/>
                    <a:pt x="0" y="280"/>
                  </a:cubicBezTo>
                  <a:cubicBezTo>
                    <a:pt x="0" y="437"/>
                    <a:pt x="123" y="560"/>
                    <a:pt x="280" y="560"/>
                  </a:cubicBezTo>
                  <a:cubicBezTo>
                    <a:pt x="452" y="560"/>
                    <a:pt x="575" y="437"/>
                    <a:pt x="575" y="280"/>
                  </a:cubicBezTo>
                  <a:cubicBezTo>
                    <a:pt x="575" y="127"/>
                    <a:pt x="452" y="0"/>
                    <a:pt x="280" y="0"/>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11" name="Google Shape;804;p26"/>
            <p:cNvSpPr/>
            <p:nvPr/>
          </p:nvSpPr>
          <p:spPr>
            <a:xfrm>
              <a:off x="902479" y="1604892"/>
              <a:ext cx="6175" cy="6200"/>
            </a:xfrm>
            <a:custGeom>
              <a:avLst/>
              <a:ahLst/>
              <a:rect l="l" t="t" r="r" b="b"/>
              <a:pathLst>
                <a:path w="247" h="248" extrusionOk="0">
                  <a:moveTo>
                    <a:pt x="124" y="1"/>
                  </a:moveTo>
                  <a:cubicBezTo>
                    <a:pt x="60" y="1"/>
                    <a:pt x="0" y="61"/>
                    <a:pt x="0" y="124"/>
                  </a:cubicBezTo>
                  <a:cubicBezTo>
                    <a:pt x="0" y="187"/>
                    <a:pt x="60" y="247"/>
                    <a:pt x="124" y="247"/>
                  </a:cubicBezTo>
                  <a:cubicBezTo>
                    <a:pt x="187" y="247"/>
                    <a:pt x="247" y="187"/>
                    <a:pt x="247" y="124"/>
                  </a:cubicBezTo>
                  <a:cubicBezTo>
                    <a:pt x="247" y="61"/>
                    <a:pt x="187" y="1"/>
                    <a:pt x="124"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12" name="Google Shape;805;p26"/>
            <p:cNvSpPr/>
            <p:nvPr/>
          </p:nvSpPr>
          <p:spPr>
            <a:xfrm>
              <a:off x="1120825" y="1519525"/>
              <a:ext cx="5800" cy="6200"/>
            </a:xfrm>
            <a:custGeom>
              <a:avLst/>
              <a:ahLst/>
              <a:rect l="l" t="t" r="r" b="b"/>
              <a:pathLst>
                <a:path w="232" h="248" extrusionOk="0">
                  <a:moveTo>
                    <a:pt x="123" y="1"/>
                  </a:moveTo>
                  <a:cubicBezTo>
                    <a:pt x="60" y="1"/>
                    <a:pt x="0" y="61"/>
                    <a:pt x="0" y="124"/>
                  </a:cubicBezTo>
                  <a:cubicBezTo>
                    <a:pt x="0" y="188"/>
                    <a:pt x="60" y="247"/>
                    <a:pt x="123" y="247"/>
                  </a:cubicBezTo>
                  <a:cubicBezTo>
                    <a:pt x="187" y="247"/>
                    <a:pt x="232" y="188"/>
                    <a:pt x="232" y="124"/>
                  </a:cubicBezTo>
                  <a:cubicBezTo>
                    <a:pt x="232" y="61"/>
                    <a:pt x="187" y="1"/>
                    <a:pt x="123"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13" name="Google Shape;806;p26"/>
            <p:cNvSpPr/>
            <p:nvPr/>
          </p:nvSpPr>
          <p:spPr>
            <a:xfrm>
              <a:off x="1180742" y="1539541"/>
              <a:ext cx="5900" cy="5825"/>
            </a:xfrm>
            <a:custGeom>
              <a:avLst/>
              <a:ahLst/>
              <a:rect l="l" t="t" r="r" b="b"/>
              <a:pathLst>
                <a:path w="236" h="233" extrusionOk="0">
                  <a:moveTo>
                    <a:pt x="109" y="1"/>
                  </a:moveTo>
                  <a:cubicBezTo>
                    <a:pt x="49" y="1"/>
                    <a:pt x="1" y="46"/>
                    <a:pt x="1" y="109"/>
                  </a:cubicBezTo>
                  <a:cubicBezTo>
                    <a:pt x="1" y="187"/>
                    <a:pt x="49" y="232"/>
                    <a:pt x="109" y="232"/>
                  </a:cubicBezTo>
                  <a:cubicBezTo>
                    <a:pt x="172" y="232"/>
                    <a:pt x="236" y="187"/>
                    <a:pt x="236" y="109"/>
                  </a:cubicBezTo>
                  <a:cubicBezTo>
                    <a:pt x="236" y="46"/>
                    <a:pt x="172" y="1"/>
                    <a:pt x="109" y="1"/>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14" name="Google Shape;807;p26"/>
            <p:cNvSpPr/>
            <p:nvPr/>
          </p:nvSpPr>
          <p:spPr>
            <a:xfrm>
              <a:off x="1041633" y="1611092"/>
              <a:ext cx="5800" cy="6275"/>
            </a:xfrm>
            <a:custGeom>
              <a:avLst/>
              <a:ahLst/>
              <a:rect l="l" t="t" r="r" b="b"/>
              <a:pathLst>
                <a:path w="232" h="251" extrusionOk="0">
                  <a:moveTo>
                    <a:pt x="124" y="1"/>
                  </a:moveTo>
                  <a:cubicBezTo>
                    <a:pt x="45" y="1"/>
                    <a:pt x="1" y="64"/>
                    <a:pt x="1" y="128"/>
                  </a:cubicBezTo>
                  <a:cubicBezTo>
                    <a:pt x="1" y="188"/>
                    <a:pt x="45" y="251"/>
                    <a:pt x="124" y="251"/>
                  </a:cubicBezTo>
                  <a:cubicBezTo>
                    <a:pt x="187" y="251"/>
                    <a:pt x="232" y="188"/>
                    <a:pt x="232" y="128"/>
                  </a:cubicBezTo>
                  <a:cubicBezTo>
                    <a:pt x="232" y="64"/>
                    <a:pt x="187" y="1"/>
                    <a:pt x="124" y="1"/>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15" name="Google Shape;808;p26"/>
            <p:cNvSpPr/>
            <p:nvPr/>
          </p:nvSpPr>
          <p:spPr>
            <a:xfrm>
              <a:off x="1255600" y="1514875"/>
              <a:ext cx="6275" cy="5800"/>
            </a:xfrm>
            <a:custGeom>
              <a:avLst/>
              <a:ahLst/>
              <a:rect l="l" t="t" r="r" b="b"/>
              <a:pathLst>
                <a:path w="251" h="232" extrusionOk="0">
                  <a:moveTo>
                    <a:pt x="128" y="0"/>
                  </a:moveTo>
                  <a:cubicBezTo>
                    <a:pt x="64" y="0"/>
                    <a:pt x="1" y="45"/>
                    <a:pt x="1" y="109"/>
                  </a:cubicBezTo>
                  <a:cubicBezTo>
                    <a:pt x="1" y="187"/>
                    <a:pt x="64" y="232"/>
                    <a:pt x="128" y="232"/>
                  </a:cubicBezTo>
                  <a:cubicBezTo>
                    <a:pt x="187" y="232"/>
                    <a:pt x="251" y="187"/>
                    <a:pt x="251" y="109"/>
                  </a:cubicBezTo>
                  <a:cubicBezTo>
                    <a:pt x="251" y="45"/>
                    <a:pt x="187" y="0"/>
                    <a:pt x="128"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16" name="Google Shape;809;p26"/>
            <p:cNvSpPr/>
            <p:nvPr/>
          </p:nvSpPr>
          <p:spPr>
            <a:xfrm>
              <a:off x="914625" y="1725082"/>
              <a:ext cx="10100" cy="10100"/>
            </a:xfrm>
            <a:custGeom>
              <a:avLst/>
              <a:ahLst/>
              <a:rect l="l" t="t" r="r" b="b"/>
              <a:pathLst>
                <a:path w="404" h="404" extrusionOk="0">
                  <a:moveTo>
                    <a:pt x="202" y="0"/>
                  </a:moveTo>
                  <a:cubicBezTo>
                    <a:pt x="94" y="0"/>
                    <a:pt x="1" y="94"/>
                    <a:pt x="1" y="202"/>
                  </a:cubicBezTo>
                  <a:cubicBezTo>
                    <a:pt x="1" y="325"/>
                    <a:pt x="94" y="403"/>
                    <a:pt x="202" y="403"/>
                  </a:cubicBezTo>
                  <a:cubicBezTo>
                    <a:pt x="311" y="403"/>
                    <a:pt x="404" y="325"/>
                    <a:pt x="404" y="202"/>
                  </a:cubicBezTo>
                  <a:cubicBezTo>
                    <a:pt x="404" y="94"/>
                    <a:pt x="311" y="0"/>
                    <a:pt x="202"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17" name="Google Shape;810;p26"/>
            <p:cNvSpPr/>
            <p:nvPr/>
          </p:nvSpPr>
          <p:spPr>
            <a:xfrm>
              <a:off x="983160" y="1625494"/>
              <a:ext cx="5388" cy="5641"/>
            </a:xfrm>
            <a:custGeom>
              <a:avLst/>
              <a:ahLst/>
              <a:rect l="l" t="t" r="r" b="b"/>
              <a:pathLst>
                <a:path w="236" h="247" extrusionOk="0">
                  <a:moveTo>
                    <a:pt x="109" y="0"/>
                  </a:moveTo>
                  <a:cubicBezTo>
                    <a:pt x="49" y="0"/>
                    <a:pt x="0" y="60"/>
                    <a:pt x="0" y="123"/>
                  </a:cubicBezTo>
                  <a:cubicBezTo>
                    <a:pt x="0" y="187"/>
                    <a:pt x="49" y="246"/>
                    <a:pt x="109" y="246"/>
                  </a:cubicBezTo>
                  <a:cubicBezTo>
                    <a:pt x="187" y="246"/>
                    <a:pt x="236" y="187"/>
                    <a:pt x="236" y="123"/>
                  </a:cubicBezTo>
                  <a:cubicBezTo>
                    <a:pt x="236" y="60"/>
                    <a:pt x="187" y="0"/>
                    <a:pt x="109" y="0"/>
                  </a:cubicBezTo>
                  <a:close/>
                </a:path>
              </a:pathLst>
            </a:custGeom>
            <a:solidFill>
              <a:srgbClr val="02ACD1"/>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18" name="Google Shape;811;p26"/>
            <p:cNvSpPr/>
            <p:nvPr/>
          </p:nvSpPr>
          <p:spPr>
            <a:xfrm>
              <a:off x="1456383" y="1568940"/>
              <a:ext cx="5800" cy="6200"/>
            </a:xfrm>
            <a:custGeom>
              <a:avLst/>
              <a:ahLst/>
              <a:rect l="l" t="t" r="r" b="b"/>
              <a:pathLst>
                <a:path w="232" h="248" extrusionOk="0">
                  <a:moveTo>
                    <a:pt x="123" y="1"/>
                  </a:moveTo>
                  <a:cubicBezTo>
                    <a:pt x="45" y="1"/>
                    <a:pt x="0" y="61"/>
                    <a:pt x="0" y="124"/>
                  </a:cubicBezTo>
                  <a:cubicBezTo>
                    <a:pt x="0" y="187"/>
                    <a:pt x="45" y="247"/>
                    <a:pt x="123" y="247"/>
                  </a:cubicBezTo>
                  <a:cubicBezTo>
                    <a:pt x="187" y="247"/>
                    <a:pt x="232" y="187"/>
                    <a:pt x="232" y="124"/>
                  </a:cubicBezTo>
                  <a:cubicBezTo>
                    <a:pt x="232" y="61"/>
                    <a:pt x="187" y="1"/>
                    <a:pt x="123"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19" name="Google Shape;812;p26"/>
            <p:cNvSpPr/>
            <p:nvPr/>
          </p:nvSpPr>
          <p:spPr>
            <a:xfrm>
              <a:off x="1406075" y="1519525"/>
              <a:ext cx="5800" cy="6200"/>
            </a:xfrm>
            <a:custGeom>
              <a:avLst/>
              <a:ahLst/>
              <a:rect l="l" t="t" r="r" b="b"/>
              <a:pathLst>
                <a:path w="232" h="248" extrusionOk="0">
                  <a:moveTo>
                    <a:pt x="123" y="1"/>
                  </a:moveTo>
                  <a:cubicBezTo>
                    <a:pt x="45" y="1"/>
                    <a:pt x="0" y="61"/>
                    <a:pt x="0" y="124"/>
                  </a:cubicBezTo>
                  <a:cubicBezTo>
                    <a:pt x="0" y="188"/>
                    <a:pt x="45" y="247"/>
                    <a:pt x="123" y="247"/>
                  </a:cubicBezTo>
                  <a:cubicBezTo>
                    <a:pt x="187" y="247"/>
                    <a:pt x="232" y="188"/>
                    <a:pt x="232" y="124"/>
                  </a:cubicBezTo>
                  <a:cubicBezTo>
                    <a:pt x="232" y="61"/>
                    <a:pt x="187" y="1"/>
                    <a:pt x="123"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20" name="Google Shape;813;p26"/>
            <p:cNvSpPr/>
            <p:nvPr/>
          </p:nvSpPr>
          <p:spPr>
            <a:xfrm>
              <a:off x="1567725" y="1595650"/>
              <a:ext cx="9350" cy="9825"/>
            </a:xfrm>
            <a:custGeom>
              <a:avLst/>
              <a:ahLst/>
              <a:rect l="l" t="t" r="r" b="b"/>
              <a:pathLst>
                <a:path w="374" h="393" extrusionOk="0">
                  <a:moveTo>
                    <a:pt x="187" y="1"/>
                  </a:moveTo>
                  <a:cubicBezTo>
                    <a:pt x="79" y="1"/>
                    <a:pt x="0" y="94"/>
                    <a:pt x="0" y="206"/>
                  </a:cubicBezTo>
                  <a:cubicBezTo>
                    <a:pt x="0" y="299"/>
                    <a:pt x="79" y="392"/>
                    <a:pt x="187" y="392"/>
                  </a:cubicBezTo>
                  <a:cubicBezTo>
                    <a:pt x="295" y="392"/>
                    <a:pt x="374" y="299"/>
                    <a:pt x="374" y="206"/>
                  </a:cubicBezTo>
                  <a:cubicBezTo>
                    <a:pt x="374" y="94"/>
                    <a:pt x="295" y="1"/>
                    <a:pt x="187"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21" name="Google Shape;814;p26"/>
            <p:cNvSpPr/>
            <p:nvPr/>
          </p:nvSpPr>
          <p:spPr>
            <a:xfrm>
              <a:off x="1388809" y="1540984"/>
              <a:ext cx="7716" cy="7716"/>
            </a:xfrm>
            <a:custGeom>
              <a:avLst/>
              <a:ahLst/>
              <a:rect l="l" t="t" r="r" b="b"/>
              <a:pathLst>
                <a:path w="233" h="233" extrusionOk="0">
                  <a:moveTo>
                    <a:pt x="109" y="1"/>
                  </a:moveTo>
                  <a:cubicBezTo>
                    <a:pt x="46" y="1"/>
                    <a:pt x="1" y="46"/>
                    <a:pt x="1" y="109"/>
                  </a:cubicBezTo>
                  <a:cubicBezTo>
                    <a:pt x="1" y="187"/>
                    <a:pt x="46" y="232"/>
                    <a:pt x="109" y="232"/>
                  </a:cubicBezTo>
                  <a:cubicBezTo>
                    <a:pt x="187" y="232"/>
                    <a:pt x="232" y="187"/>
                    <a:pt x="232" y="109"/>
                  </a:cubicBezTo>
                  <a:cubicBezTo>
                    <a:pt x="232" y="46"/>
                    <a:pt x="187" y="1"/>
                    <a:pt x="109" y="1"/>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22" name="Google Shape;815;p26"/>
            <p:cNvSpPr/>
            <p:nvPr/>
          </p:nvSpPr>
          <p:spPr>
            <a:xfrm>
              <a:off x="1504025" y="1639575"/>
              <a:ext cx="6275" cy="6275"/>
            </a:xfrm>
            <a:custGeom>
              <a:avLst/>
              <a:ahLst/>
              <a:rect l="l" t="t" r="r" b="b"/>
              <a:pathLst>
                <a:path w="251" h="251" extrusionOk="0">
                  <a:moveTo>
                    <a:pt x="123" y="1"/>
                  </a:moveTo>
                  <a:cubicBezTo>
                    <a:pt x="64" y="1"/>
                    <a:pt x="0" y="64"/>
                    <a:pt x="0" y="128"/>
                  </a:cubicBezTo>
                  <a:cubicBezTo>
                    <a:pt x="0" y="188"/>
                    <a:pt x="64" y="251"/>
                    <a:pt x="123" y="251"/>
                  </a:cubicBezTo>
                  <a:cubicBezTo>
                    <a:pt x="187" y="251"/>
                    <a:pt x="250" y="188"/>
                    <a:pt x="250" y="128"/>
                  </a:cubicBezTo>
                  <a:cubicBezTo>
                    <a:pt x="250" y="64"/>
                    <a:pt x="187" y="1"/>
                    <a:pt x="123" y="1"/>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23" name="Google Shape;816;p26"/>
            <p:cNvSpPr/>
            <p:nvPr/>
          </p:nvSpPr>
          <p:spPr>
            <a:xfrm>
              <a:off x="1584900" y="1521875"/>
              <a:ext cx="10450" cy="10100"/>
            </a:xfrm>
            <a:custGeom>
              <a:avLst/>
              <a:ahLst/>
              <a:rect l="l" t="t" r="r" b="b"/>
              <a:pathLst>
                <a:path w="418" h="404" extrusionOk="0">
                  <a:moveTo>
                    <a:pt x="216" y="0"/>
                  </a:moveTo>
                  <a:cubicBezTo>
                    <a:pt x="93" y="0"/>
                    <a:pt x="0" y="94"/>
                    <a:pt x="0" y="202"/>
                  </a:cubicBezTo>
                  <a:cubicBezTo>
                    <a:pt x="0" y="325"/>
                    <a:pt x="93" y="403"/>
                    <a:pt x="216" y="403"/>
                  </a:cubicBezTo>
                  <a:cubicBezTo>
                    <a:pt x="325" y="403"/>
                    <a:pt x="418" y="325"/>
                    <a:pt x="418" y="202"/>
                  </a:cubicBezTo>
                  <a:cubicBezTo>
                    <a:pt x="418" y="94"/>
                    <a:pt x="325" y="0"/>
                    <a:pt x="216"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24" name="Google Shape;817;p26"/>
            <p:cNvSpPr/>
            <p:nvPr/>
          </p:nvSpPr>
          <p:spPr>
            <a:xfrm>
              <a:off x="1528010" y="1575141"/>
              <a:ext cx="6275" cy="6175"/>
            </a:xfrm>
            <a:custGeom>
              <a:avLst/>
              <a:ahLst/>
              <a:rect l="l" t="t" r="r" b="b"/>
              <a:pathLst>
                <a:path w="251" h="247" extrusionOk="0">
                  <a:moveTo>
                    <a:pt x="127" y="0"/>
                  </a:moveTo>
                  <a:cubicBezTo>
                    <a:pt x="64" y="0"/>
                    <a:pt x="0" y="60"/>
                    <a:pt x="0" y="123"/>
                  </a:cubicBezTo>
                  <a:cubicBezTo>
                    <a:pt x="0" y="187"/>
                    <a:pt x="64" y="246"/>
                    <a:pt x="127" y="246"/>
                  </a:cubicBezTo>
                  <a:cubicBezTo>
                    <a:pt x="187" y="246"/>
                    <a:pt x="250" y="187"/>
                    <a:pt x="250" y="123"/>
                  </a:cubicBezTo>
                  <a:cubicBezTo>
                    <a:pt x="250" y="60"/>
                    <a:pt x="187" y="0"/>
                    <a:pt x="127" y="0"/>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grpSp>
        <p:nvGrpSpPr>
          <p:cNvPr id="72" name="Google Shape;818;p26"/>
          <p:cNvGrpSpPr/>
          <p:nvPr/>
        </p:nvGrpSpPr>
        <p:grpSpPr>
          <a:xfrm>
            <a:off x="389174" y="4310974"/>
            <a:ext cx="511840" cy="585068"/>
            <a:chOff x="6144600" y="3520075"/>
            <a:chExt cx="29600" cy="33825"/>
          </a:xfrm>
        </p:grpSpPr>
        <p:sp>
          <p:nvSpPr>
            <p:cNvPr id="1048825" name="Google Shape;819;p26"/>
            <p:cNvSpPr/>
            <p:nvPr/>
          </p:nvSpPr>
          <p:spPr>
            <a:xfrm>
              <a:off x="6155050" y="3520075"/>
              <a:ext cx="5475" cy="4350"/>
            </a:xfrm>
            <a:custGeom>
              <a:avLst/>
              <a:ahLst/>
              <a:rect l="l" t="t" r="r" b="b"/>
              <a:pathLst>
                <a:path w="219" h="174" extrusionOk="0">
                  <a:moveTo>
                    <a:pt x="128" y="0"/>
                  </a:moveTo>
                  <a:cubicBezTo>
                    <a:pt x="123" y="0"/>
                    <a:pt x="118" y="1"/>
                    <a:pt x="113" y="2"/>
                  </a:cubicBezTo>
                  <a:cubicBezTo>
                    <a:pt x="79" y="2"/>
                    <a:pt x="49" y="21"/>
                    <a:pt x="49" y="36"/>
                  </a:cubicBezTo>
                  <a:cubicBezTo>
                    <a:pt x="1" y="95"/>
                    <a:pt x="49" y="174"/>
                    <a:pt x="128" y="174"/>
                  </a:cubicBezTo>
                  <a:cubicBezTo>
                    <a:pt x="143" y="174"/>
                    <a:pt x="173" y="159"/>
                    <a:pt x="187" y="129"/>
                  </a:cubicBezTo>
                  <a:cubicBezTo>
                    <a:pt x="218" y="71"/>
                    <a:pt x="180" y="0"/>
                    <a:pt x="128"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26" name="Google Shape;820;p26"/>
            <p:cNvSpPr/>
            <p:nvPr/>
          </p:nvSpPr>
          <p:spPr>
            <a:xfrm>
              <a:off x="6152350" y="3549675"/>
              <a:ext cx="4700" cy="4225"/>
            </a:xfrm>
            <a:custGeom>
              <a:avLst/>
              <a:ahLst/>
              <a:rect l="l" t="t" r="r" b="b"/>
              <a:pathLst>
                <a:path w="188" h="169" extrusionOk="0">
                  <a:moveTo>
                    <a:pt x="64" y="1"/>
                  </a:moveTo>
                  <a:cubicBezTo>
                    <a:pt x="1" y="31"/>
                    <a:pt x="1" y="109"/>
                    <a:pt x="49" y="158"/>
                  </a:cubicBezTo>
                  <a:cubicBezTo>
                    <a:pt x="64" y="165"/>
                    <a:pt x="79" y="169"/>
                    <a:pt x="93" y="169"/>
                  </a:cubicBezTo>
                  <a:cubicBezTo>
                    <a:pt x="106" y="169"/>
                    <a:pt x="118" y="165"/>
                    <a:pt x="128" y="158"/>
                  </a:cubicBezTo>
                  <a:cubicBezTo>
                    <a:pt x="187" y="124"/>
                    <a:pt x="187" y="49"/>
                    <a:pt x="142" y="16"/>
                  </a:cubicBezTo>
                  <a:cubicBezTo>
                    <a:pt x="109" y="1"/>
                    <a:pt x="94" y="1"/>
                    <a:pt x="64"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27" name="Google Shape;821;p26"/>
            <p:cNvSpPr/>
            <p:nvPr/>
          </p:nvSpPr>
          <p:spPr>
            <a:xfrm>
              <a:off x="6144975" y="3526050"/>
              <a:ext cx="5450" cy="5350"/>
            </a:xfrm>
            <a:custGeom>
              <a:avLst/>
              <a:ahLst/>
              <a:rect l="l" t="t" r="r" b="b"/>
              <a:pathLst>
                <a:path w="218" h="214" extrusionOk="0">
                  <a:moveTo>
                    <a:pt x="116" y="1"/>
                  </a:moveTo>
                  <a:cubicBezTo>
                    <a:pt x="86" y="1"/>
                    <a:pt x="55" y="14"/>
                    <a:pt x="31" y="43"/>
                  </a:cubicBezTo>
                  <a:cubicBezTo>
                    <a:pt x="16" y="62"/>
                    <a:pt x="1" y="92"/>
                    <a:pt x="1" y="121"/>
                  </a:cubicBezTo>
                  <a:cubicBezTo>
                    <a:pt x="10" y="179"/>
                    <a:pt x="55" y="214"/>
                    <a:pt x="102" y="214"/>
                  </a:cubicBezTo>
                  <a:cubicBezTo>
                    <a:pt x="132" y="214"/>
                    <a:pt x="163" y="200"/>
                    <a:pt x="187" y="170"/>
                  </a:cubicBezTo>
                  <a:cubicBezTo>
                    <a:pt x="202" y="155"/>
                    <a:pt x="217" y="121"/>
                    <a:pt x="217" y="92"/>
                  </a:cubicBezTo>
                  <a:cubicBezTo>
                    <a:pt x="208" y="34"/>
                    <a:pt x="164" y="1"/>
                    <a:pt x="116"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28" name="Google Shape;822;p26"/>
            <p:cNvSpPr/>
            <p:nvPr/>
          </p:nvSpPr>
          <p:spPr>
            <a:xfrm>
              <a:off x="6168025" y="3545825"/>
              <a:ext cx="5625" cy="5050"/>
            </a:xfrm>
            <a:custGeom>
              <a:avLst/>
              <a:ahLst/>
              <a:rect l="l" t="t" r="r" b="b"/>
              <a:pathLst>
                <a:path w="225" h="202" extrusionOk="0">
                  <a:moveTo>
                    <a:pt x="115" y="0"/>
                  </a:moveTo>
                  <a:cubicBezTo>
                    <a:pt x="97" y="0"/>
                    <a:pt x="78" y="5"/>
                    <a:pt x="60" y="17"/>
                  </a:cubicBezTo>
                  <a:cubicBezTo>
                    <a:pt x="27" y="32"/>
                    <a:pt x="12" y="62"/>
                    <a:pt x="12" y="77"/>
                  </a:cubicBezTo>
                  <a:cubicBezTo>
                    <a:pt x="0" y="148"/>
                    <a:pt x="52" y="202"/>
                    <a:pt x="112" y="202"/>
                  </a:cubicBezTo>
                  <a:cubicBezTo>
                    <a:pt x="130" y="202"/>
                    <a:pt x="150" y="196"/>
                    <a:pt x="168" y="185"/>
                  </a:cubicBezTo>
                  <a:cubicBezTo>
                    <a:pt x="183" y="170"/>
                    <a:pt x="213" y="155"/>
                    <a:pt x="213" y="125"/>
                  </a:cubicBezTo>
                  <a:cubicBezTo>
                    <a:pt x="225" y="54"/>
                    <a:pt x="173" y="0"/>
                    <a:pt x="115"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29" name="Google Shape;823;p26"/>
            <p:cNvSpPr/>
            <p:nvPr/>
          </p:nvSpPr>
          <p:spPr>
            <a:xfrm>
              <a:off x="6171000" y="3528325"/>
              <a:ext cx="3200" cy="2725"/>
            </a:xfrm>
            <a:custGeom>
              <a:avLst/>
              <a:ahLst/>
              <a:rect l="l" t="t" r="r" b="b"/>
              <a:pathLst>
                <a:path w="128" h="109" extrusionOk="0">
                  <a:moveTo>
                    <a:pt x="79" y="1"/>
                  </a:moveTo>
                  <a:cubicBezTo>
                    <a:pt x="35" y="1"/>
                    <a:pt x="1" y="30"/>
                    <a:pt x="16" y="79"/>
                  </a:cubicBezTo>
                  <a:cubicBezTo>
                    <a:pt x="35" y="94"/>
                    <a:pt x="49" y="109"/>
                    <a:pt x="64" y="109"/>
                  </a:cubicBezTo>
                  <a:cubicBezTo>
                    <a:pt x="109" y="109"/>
                    <a:pt x="128" y="64"/>
                    <a:pt x="128" y="30"/>
                  </a:cubicBezTo>
                  <a:cubicBezTo>
                    <a:pt x="109" y="15"/>
                    <a:pt x="94" y="1"/>
                    <a:pt x="79"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30" name="Google Shape;824;p26"/>
            <p:cNvSpPr/>
            <p:nvPr/>
          </p:nvSpPr>
          <p:spPr>
            <a:xfrm>
              <a:off x="6144600" y="3536050"/>
              <a:ext cx="2750" cy="2700"/>
            </a:xfrm>
            <a:custGeom>
              <a:avLst/>
              <a:ahLst/>
              <a:rect l="l" t="t" r="r" b="b"/>
              <a:pathLst>
                <a:path w="110" h="108" extrusionOk="0">
                  <a:moveTo>
                    <a:pt x="55" y="1"/>
                  </a:moveTo>
                  <a:cubicBezTo>
                    <a:pt x="28" y="1"/>
                    <a:pt x="1" y="18"/>
                    <a:pt x="1" y="50"/>
                  </a:cubicBezTo>
                  <a:cubicBezTo>
                    <a:pt x="1" y="65"/>
                    <a:pt x="1" y="80"/>
                    <a:pt x="16" y="80"/>
                  </a:cubicBezTo>
                  <a:cubicBezTo>
                    <a:pt x="28" y="99"/>
                    <a:pt x="44" y="107"/>
                    <a:pt x="61" y="107"/>
                  </a:cubicBezTo>
                  <a:cubicBezTo>
                    <a:pt x="86" y="107"/>
                    <a:pt x="109" y="86"/>
                    <a:pt x="109" y="50"/>
                  </a:cubicBezTo>
                  <a:cubicBezTo>
                    <a:pt x="109" y="50"/>
                    <a:pt x="109" y="35"/>
                    <a:pt x="94" y="16"/>
                  </a:cubicBezTo>
                  <a:cubicBezTo>
                    <a:pt x="84" y="6"/>
                    <a:pt x="69" y="1"/>
                    <a:pt x="55"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31" name="Google Shape;825;p26"/>
            <p:cNvSpPr/>
            <p:nvPr/>
          </p:nvSpPr>
          <p:spPr>
            <a:xfrm>
              <a:off x="6147700" y="3526375"/>
              <a:ext cx="25675" cy="21375"/>
            </a:xfrm>
            <a:custGeom>
              <a:avLst/>
              <a:ahLst/>
              <a:rect l="l" t="t" r="r" b="b"/>
              <a:pathLst>
                <a:path w="1027" h="855" extrusionOk="0">
                  <a:moveTo>
                    <a:pt x="530" y="0"/>
                  </a:moveTo>
                  <a:cubicBezTo>
                    <a:pt x="358" y="0"/>
                    <a:pt x="202" y="93"/>
                    <a:pt x="127" y="250"/>
                  </a:cubicBezTo>
                  <a:cubicBezTo>
                    <a:pt x="0" y="530"/>
                    <a:pt x="187" y="840"/>
                    <a:pt x="500" y="855"/>
                  </a:cubicBezTo>
                  <a:cubicBezTo>
                    <a:pt x="668" y="855"/>
                    <a:pt x="825" y="761"/>
                    <a:pt x="903" y="608"/>
                  </a:cubicBezTo>
                  <a:cubicBezTo>
                    <a:pt x="1026" y="329"/>
                    <a:pt x="840" y="15"/>
                    <a:pt x="530"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32" name="Google Shape;826;p26"/>
            <p:cNvSpPr/>
            <p:nvPr/>
          </p:nvSpPr>
          <p:spPr>
            <a:xfrm>
              <a:off x="6166350" y="3534100"/>
              <a:ext cx="3575" cy="3200"/>
            </a:xfrm>
            <a:custGeom>
              <a:avLst/>
              <a:ahLst/>
              <a:rect l="l" t="t" r="r" b="b"/>
              <a:pathLst>
                <a:path w="143" h="128" extrusionOk="0">
                  <a:moveTo>
                    <a:pt x="79" y="1"/>
                  </a:moveTo>
                  <a:cubicBezTo>
                    <a:pt x="73" y="1"/>
                    <a:pt x="70" y="1"/>
                    <a:pt x="67" y="2"/>
                  </a:cubicBezTo>
                  <a:lnTo>
                    <a:pt x="67" y="2"/>
                  </a:lnTo>
                  <a:cubicBezTo>
                    <a:pt x="71" y="1"/>
                    <a:pt x="75" y="1"/>
                    <a:pt x="79" y="1"/>
                  </a:cubicBezTo>
                  <a:close/>
                  <a:moveTo>
                    <a:pt x="79" y="1"/>
                  </a:moveTo>
                  <a:cubicBezTo>
                    <a:pt x="109" y="1"/>
                    <a:pt x="127" y="34"/>
                    <a:pt x="109" y="64"/>
                  </a:cubicBezTo>
                  <a:lnTo>
                    <a:pt x="79" y="64"/>
                  </a:lnTo>
                  <a:cubicBezTo>
                    <a:pt x="49" y="64"/>
                    <a:pt x="34" y="34"/>
                    <a:pt x="49" y="20"/>
                  </a:cubicBezTo>
                  <a:cubicBezTo>
                    <a:pt x="58" y="8"/>
                    <a:pt x="62" y="3"/>
                    <a:pt x="67" y="2"/>
                  </a:cubicBezTo>
                  <a:lnTo>
                    <a:pt x="67" y="2"/>
                  </a:lnTo>
                  <a:cubicBezTo>
                    <a:pt x="41" y="6"/>
                    <a:pt x="15" y="24"/>
                    <a:pt x="15" y="49"/>
                  </a:cubicBezTo>
                  <a:cubicBezTo>
                    <a:pt x="0" y="79"/>
                    <a:pt x="15" y="113"/>
                    <a:pt x="64" y="128"/>
                  </a:cubicBezTo>
                  <a:lnTo>
                    <a:pt x="79" y="128"/>
                  </a:lnTo>
                  <a:cubicBezTo>
                    <a:pt x="109" y="128"/>
                    <a:pt x="127" y="113"/>
                    <a:pt x="142" y="79"/>
                  </a:cubicBezTo>
                  <a:cubicBezTo>
                    <a:pt x="142" y="49"/>
                    <a:pt x="127" y="1"/>
                    <a:pt x="9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33" name="Google Shape;827;p26"/>
            <p:cNvSpPr/>
            <p:nvPr/>
          </p:nvSpPr>
          <p:spPr>
            <a:xfrm>
              <a:off x="6167175" y="3534100"/>
              <a:ext cx="2375" cy="1625"/>
            </a:xfrm>
            <a:custGeom>
              <a:avLst/>
              <a:ahLst/>
              <a:rect l="l" t="t" r="r" b="b"/>
              <a:pathLst>
                <a:path w="95" h="65" extrusionOk="0">
                  <a:moveTo>
                    <a:pt x="46" y="1"/>
                  </a:moveTo>
                  <a:cubicBezTo>
                    <a:pt x="31" y="1"/>
                    <a:pt x="31" y="1"/>
                    <a:pt x="16" y="20"/>
                  </a:cubicBezTo>
                  <a:cubicBezTo>
                    <a:pt x="1" y="34"/>
                    <a:pt x="16" y="64"/>
                    <a:pt x="46" y="64"/>
                  </a:cubicBezTo>
                  <a:lnTo>
                    <a:pt x="76" y="64"/>
                  </a:lnTo>
                  <a:cubicBezTo>
                    <a:pt x="94" y="34"/>
                    <a:pt x="76" y="1"/>
                    <a:pt x="46"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34" name="Google Shape;828;p26"/>
            <p:cNvSpPr/>
            <p:nvPr/>
          </p:nvSpPr>
          <p:spPr>
            <a:xfrm>
              <a:off x="6165975" y="3531400"/>
              <a:ext cx="2350" cy="2000"/>
            </a:xfrm>
            <a:custGeom>
              <a:avLst/>
              <a:ahLst/>
              <a:rect l="l" t="t" r="r" b="b"/>
              <a:pathLst>
                <a:path w="94" h="80" extrusionOk="0">
                  <a:moveTo>
                    <a:pt x="30" y="1"/>
                  </a:moveTo>
                  <a:cubicBezTo>
                    <a:pt x="0" y="1"/>
                    <a:pt x="0" y="49"/>
                    <a:pt x="15" y="64"/>
                  </a:cubicBezTo>
                  <a:cubicBezTo>
                    <a:pt x="30" y="79"/>
                    <a:pt x="30" y="79"/>
                    <a:pt x="49" y="79"/>
                  </a:cubicBezTo>
                  <a:cubicBezTo>
                    <a:pt x="79" y="64"/>
                    <a:pt x="94" y="34"/>
                    <a:pt x="6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35" name="Google Shape;829;p26"/>
            <p:cNvSpPr/>
            <p:nvPr/>
          </p:nvSpPr>
          <p:spPr>
            <a:xfrm>
              <a:off x="6161300" y="3534100"/>
              <a:ext cx="5075" cy="4325"/>
            </a:xfrm>
            <a:custGeom>
              <a:avLst/>
              <a:ahLst/>
              <a:rect l="l" t="t" r="r" b="b"/>
              <a:pathLst>
                <a:path w="203" h="173" extrusionOk="0">
                  <a:moveTo>
                    <a:pt x="109" y="1"/>
                  </a:moveTo>
                  <a:cubicBezTo>
                    <a:pt x="64" y="1"/>
                    <a:pt x="31" y="34"/>
                    <a:pt x="16" y="64"/>
                  </a:cubicBezTo>
                  <a:cubicBezTo>
                    <a:pt x="1" y="113"/>
                    <a:pt x="31" y="158"/>
                    <a:pt x="79" y="173"/>
                  </a:cubicBezTo>
                  <a:lnTo>
                    <a:pt x="94" y="173"/>
                  </a:lnTo>
                  <a:cubicBezTo>
                    <a:pt x="143" y="173"/>
                    <a:pt x="173" y="143"/>
                    <a:pt x="187" y="113"/>
                  </a:cubicBezTo>
                  <a:cubicBezTo>
                    <a:pt x="202" y="64"/>
                    <a:pt x="173" y="20"/>
                    <a:pt x="12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36" name="Google Shape;830;p26"/>
            <p:cNvSpPr/>
            <p:nvPr/>
          </p:nvSpPr>
          <p:spPr>
            <a:xfrm>
              <a:off x="6155350" y="3528325"/>
              <a:ext cx="6725" cy="5425"/>
            </a:xfrm>
            <a:custGeom>
              <a:avLst/>
              <a:ahLst/>
              <a:rect l="l" t="t" r="r" b="b"/>
              <a:pathLst>
                <a:path w="269" h="217" extrusionOk="0">
                  <a:moveTo>
                    <a:pt x="8" y="79"/>
                  </a:moveTo>
                  <a:lnTo>
                    <a:pt x="8" y="79"/>
                  </a:lnTo>
                  <a:cubicBezTo>
                    <a:pt x="2" y="88"/>
                    <a:pt x="1" y="98"/>
                    <a:pt x="4" y="107"/>
                  </a:cubicBezTo>
                  <a:lnTo>
                    <a:pt x="4" y="107"/>
                  </a:lnTo>
                  <a:cubicBezTo>
                    <a:pt x="3" y="97"/>
                    <a:pt x="4" y="88"/>
                    <a:pt x="8" y="79"/>
                  </a:cubicBezTo>
                  <a:close/>
                  <a:moveTo>
                    <a:pt x="116" y="1"/>
                  </a:moveTo>
                  <a:cubicBezTo>
                    <a:pt x="52" y="1"/>
                    <a:pt x="8" y="30"/>
                    <a:pt x="8" y="79"/>
                  </a:cubicBezTo>
                  <a:cubicBezTo>
                    <a:pt x="8" y="45"/>
                    <a:pt x="37" y="30"/>
                    <a:pt x="67" y="30"/>
                  </a:cubicBezTo>
                  <a:lnTo>
                    <a:pt x="82" y="30"/>
                  </a:lnTo>
                  <a:cubicBezTo>
                    <a:pt x="116" y="45"/>
                    <a:pt x="146" y="79"/>
                    <a:pt x="131" y="109"/>
                  </a:cubicBezTo>
                  <a:cubicBezTo>
                    <a:pt x="131" y="139"/>
                    <a:pt x="101" y="157"/>
                    <a:pt x="67" y="157"/>
                  </a:cubicBezTo>
                  <a:lnTo>
                    <a:pt x="52" y="139"/>
                  </a:lnTo>
                  <a:cubicBezTo>
                    <a:pt x="32" y="139"/>
                    <a:pt x="10" y="125"/>
                    <a:pt x="4" y="107"/>
                  </a:cubicBezTo>
                  <a:lnTo>
                    <a:pt x="4" y="107"/>
                  </a:lnTo>
                  <a:cubicBezTo>
                    <a:pt x="8" y="147"/>
                    <a:pt x="50" y="193"/>
                    <a:pt x="101" y="217"/>
                  </a:cubicBezTo>
                  <a:lnTo>
                    <a:pt x="146" y="217"/>
                  </a:lnTo>
                  <a:cubicBezTo>
                    <a:pt x="194" y="217"/>
                    <a:pt x="254" y="187"/>
                    <a:pt x="254" y="139"/>
                  </a:cubicBezTo>
                  <a:cubicBezTo>
                    <a:pt x="269" y="79"/>
                    <a:pt x="224" y="15"/>
                    <a:pt x="161"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37" name="Google Shape;831;p26"/>
            <p:cNvSpPr/>
            <p:nvPr/>
          </p:nvSpPr>
          <p:spPr>
            <a:xfrm>
              <a:off x="6155050" y="3529075"/>
              <a:ext cx="3950" cy="3200"/>
            </a:xfrm>
            <a:custGeom>
              <a:avLst/>
              <a:ahLst/>
              <a:rect l="l" t="t" r="r" b="b"/>
              <a:pathLst>
                <a:path w="158" h="128" extrusionOk="0">
                  <a:moveTo>
                    <a:pt x="79" y="0"/>
                  </a:moveTo>
                  <a:cubicBezTo>
                    <a:pt x="49" y="0"/>
                    <a:pt x="20" y="15"/>
                    <a:pt x="20" y="49"/>
                  </a:cubicBezTo>
                  <a:cubicBezTo>
                    <a:pt x="1" y="79"/>
                    <a:pt x="34" y="109"/>
                    <a:pt x="64" y="109"/>
                  </a:cubicBezTo>
                  <a:lnTo>
                    <a:pt x="79" y="127"/>
                  </a:lnTo>
                  <a:cubicBezTo>
                    <a:pt x="113" y="127"/>
                    <a:pt x="143" y="109"/>
                    <a:pt x="143" y="79"/>
                  </a:cubicBezTo>
                  <a:cubicBezTo>
                    <a:pt x="158" y="49"/>
                    <a:pt x="128" y="15"/>
                    <a:pt x="94"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38" name="Google Shape;832;p26"/>
            <p:cNvSpPr/>
            <p:nvPr/>
          </p:nvSpPr>
          <p:spPr>
            <a:xfrm>
              <a:off x="6165225" y="3539975"/>
              <a:ext cx="3475" cy="2750"/>
            </a:xfrm>
            <a:custGeom>
              <a:avLst/>
              <a:ahLst/>
              <a:rect l="l" t="t" r="r" b="b"/>
              <a:pathLst>
                <a:path w="139" h="110" extrusionOk="0">
                  <a:moveTo>
                    <a:pt x="79" y="1"/>
                  </a:moveTo>
                  <a:cubicBezTo>
                    <a:pt x="45" y="1"/>
                    <a:pt x="16" y="16"/>
                    <a:pt x="16" y="46"/>
                  </a:cubicBezTo>
                  <a:cubicBezTo>
                    <a:pt x="1" y="64"/>
                    <a:pt x="30" y="94"/>
                    <a:pt x="60" y="109"/>
                  </a:cubicBezTo>
                  <a:lnTo>
                    <a:pt x="79" y="109"/>
                  </a:lnTo>
                  <a:cubicBezTo>
                    <a:pt x="109" y="109"/>
                    <a:pt x="124" y="94"/>
                    <a:pt x="139" y="64"/>
                  </a:cubicBezTo>
                  <a:cubicBezTo>
                    <a:pt x="139" y="46"/>
                    <a:pt x="124" y="16"/>
                    <a:pt x="9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39" name="Google Shape;833;p26"/>
            <p:cNvSpPr/>
            <p:nvPr/>
          </p:nvSpPr>
          <p:spPr>
            <a:xfrm>
              <a:off x="6152350" y="3539975"/>
              <a:ext cx="2000" cy="1625"/>
            </a:xfrm>
            <a:custGeom>
              <a:avLst/>
              <a:ahLst/>
              <a:rect l="l" t="t" r="r" b="b"/>
              <a:pathLst>
                <a:path w="80" h="65" extrusionOk="0">
                  <a:moveTo>
                    <a:pt x="34" y="1"/>
                  </a:moveTo>
                  <a:cubicBezTo>
                    <a:pt x="16" y="1"/>
                    <a:pt x="1" y="16"/>
                    <a:pt x="1" y="31"/>
                  </a:cubicBezTo>
                  <a:cubicBezTo>
                    <a:pt x="1" y="46"/>
                    <a:pt x="16" y="64"/>
                    <a:pt x="34" y="64"/>
                  </a:cubicBezTo>
                  <a:lnTo>
                    <a:pt x="49" y="64"/>
                  </a:lnTo>
                  <a:cubicBezTo>
                    <a:pt x="64" y="64"/>
                    <a:pt x="64" y="64"/>
                    <a:pt x="79" y="46"/>
                  </a:cubicBezTo>
                  <a:cubicBezTo>
                    <a:pt x="79" y="31"/>
                    <a:pt x="64" y="16"/>
                    <a:pt x="49"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40" name="Google Shape;834;p26"/>
            <p:cNvSpPr/>
            <p:nvPr/>
          </p:nvSpPr>
          <p:spPr>
            <a:xfrm>
              <a:off x="6162525" y="3541950"/>
              <a:ext cx="1875" cy="1500"/>
            </a:xfrm>
            <a:custGeom>
              <a:avLst/>
              <a:ahLst/>
              <a:rect l="l" t="t" r="r" b="b"/>
              <a:pathLst>
                <a:path w="75" h="60" extrusionOk="0">
                  <a:moveTo>
                    <a:pt x="30" y="0"/>
                  </a:moveTo>
                  <a:cubicBezTo>
                    <a:pt x="15" y="0"/>
                    <a:pt x="0" y="15"/>
                    <a:pt x="0" y="15"/>
                  </a:cubicBezTo>
                  <a:cubicBezTo>
                    <a:pt x="0" y="30"/>
                    <a:pt x="0" y="60"/>
                    <a:pt x="30" y="60"/>
                  </a:cubicBezTo>
                  <a:cubicBezTo>
                    <a:pt x="45" y="60"/>
                    <a:pt x="60" y="45"/>
                    <a:pt x="60" y="45"/>
                  </a:cubicBezTo>
                  <a:cubicBezTo>
                    <a:pt x="75" y="30"/>
                    <a:pt x="60" y="0"/>
                    <a:pt x="30"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Background 2">
  <p:cSld name="CUSTOM_2">
    <p:spTree>
      <p:nvGrpSpPr>
        <p:cNvPr id="79" name="Shape 835"/>
        <p:cNvGrpSpPr/>
        <p:nvPr/>
      </p:nvGrpSpPr>
      <p:grpSpPr>
        <a:xfrm>
          <a:off x="0" y="0"/>
          <a:ext cx="0" cy="0"/>
          <a:chOff x="0" y="0"/>
          <a:chExt cx="0" cy="0"/>
        </a:xfrm>
      </p:grpSpPr>
      <p:sp>
        <p:nvSpPr>
          <p:cNvPr id="1048891" name="Google Shape;836;p27"/>
          <p:cNvSpPr/>
          <p:nvPr/>
        </p:nvSpPr>
        <p:spPr>
          <a:xfrm>
            <a:off x="-1731052" y="3524241"/>
            <a:ext cx="12281468" cy="7465274"/>
          </a:xfrm>
          <a:custGeom>
            <a:avLst/>
            <a:ahLst/>
            <a:rect l="l" t="t" r="r" b="b"/>
            <a:pathLst>
              <a:path w="35267" h="21437" extrusionOk="0">
                <a:moveTo>
                  <a:pt x="9647" y="0"/>
                </a:moveTo>
                <a:cubicBezTo>
                  <a:pt x="9051" y="0"/>
                  <a:pt x="8458" y="50"/>
                  <a:pt x="7876" y="157"/>
                </a:cubicBezTo>
                <a:cubicBezTo>
                  <a:pt x="5114" y="681"/>
                  <a:pt x="2845" y="2609"/>
                  <a:pt x="2586" y="5187"/>
                </a:cubicBezTo>
                <a:cubicBezTo>
                  <a:pt x="2453" y="6344"/>
                  <a:pt x="3717" y="8423"/>
                  <a:pt x="3319" y="9529"/>
                </a:cubicBezTo>
                <a:cubicBezTo>
                  <a:pt x="2927" y="10635"/>
                  <a:pt x="1" y="14086"/>
                  <a:pt x="83" y="16696"/>
                </a:cubicBezTo>
                <a:cubicBezTo>
                  <a:pt x="159" y="19300"/>
                  <a:pt x="822" y="20090"/>
                  <a:pt x="1770" y="21436"/>
                </a:cubicBezTo>
                <a:lnTo>
                  <a:pt x="32682" y="21436"/>
                </a:lnTo>
                <a:cubicBezTo>
                  <a:pt x="33263" y="20090"/>
                  <a:pt x="33737" y="19009"/>
                  <a:pt x="33055" y="17246"/>
                </a:cubicBezTo>
                <a:cubicBezTo>
                  <a:pt x="32499" y="15849"/>
                  <a:pt x="34003" y="14693"/>
                  <a:pt x="34578" y="13378"/>
                </a:cubicBezTo>
                <a:cubicBezTo>
                  <a:pt x="35077" y="12215"/>
                  <a:pt x="35267" y="10825"/>
                  <a:pt x="35134" y="9529"/>
                </a:cubicBezTo>
                <a:cubicBezTo>
                  <a:pt x="34951" y="7823"/>
                  <a:pt x="34129" y="6085"/>
                  <a:pt x="32707" y="4821"/>
                </a:cubicBezTo>
                <a:cubicBezTo>
                  <a:pt x="30980" y="3333"/>
                  <a:pt x="28580" y="2711"/>
                  <a:pt x="26205" y="2711"/>
                </a:cubicBezTo>
                <a:cubicBezTo>
                  <a:pt x="25503" y="2711"/>
                  <a:pt x="24804" y="2766"/>
                  <a:pt x="24125" y="2868"/>
                </a:cubicBezTo>
                <a:cubicBezTo>
                  <a:pt x="23050" y="3027"/>
                  <a:pt x="22000" y="3286"/>
                  <a:pt x="20916" y="3286"/>
                </a:cubicBezTo>
                <a:cubicBezTo>
                  <a:pt x="20750" y="3286"/>
                  <a:pt x="20583" y="3280"/>
                  <a:pt x="20415" y="3266"/>
                </a:cubicBezTo>
                <a:cubicBezTo>
                  <a:pt x="18544" y="3108"/>
                  <a:pt x="16939" y="2078"/>
                  <a:pt x="15251" y="1313"/>
                </a:cubicBezTo>
                <a:cubicBezTo>
                  <a:pt x="13502" y="513"/>
                  <a:pt x="11559" y="0"/>
                  <a:pt x="9647" y="0"/>
                </a:cubicBezTo>
                <a:close/>
              </a:path>
            </a:pathLst>
          </a:custGeom>
          <a:solidFill>
            <a:srgbClr val="F5AD9A">
              <a:alpha val="3393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92" name="Google Shape;837;p27"/>
          <p:cNvSpPr/>
          <p:nvPr/>
        </p:nvSpPr>
        <p:spPr>
          <a:xfrm rot="1052058">
            <a:off x="8154180" y="3685086"/>
            <a:ext cx="655276" cy="642468"/>
          </a:xfrm>
          <a:custGeom>
            <a:avLst/>
            <a:ahLst/>
            <a:rect l="l" t="t" r="r" b="b"/>
            <a:pathLst>
              <a:path w="5941" h="5825" extrusionOk="0">
                <a:moveTo>
                  <a:pt x="3762" y="1"/>
                </a:moveTo>
                <a:cubicBezTo>
                  <a:pt x="3403" y="1"/>
                  <a:pt x="2991" y="63"/>
                  <a:pt x="2534" y="222"/>
                </a:cubicBezTo>
                <a:cubicBezTo>
                  <a:pt x="2004" y="394"/>
                  <a:pt x="1415" y="595"/>
                  <a:pt x="855" y="1715"/>
                </a:cubicBezTo>
                <a:cubicBezTo>
                  <a:pt x="560" y="2289"/>
                  <a:pt x="1" y="3162"/>
                  <a:pt x="1" y="4047"/>
                </a:cubicBezTo>
                <a:cubicBezTo>
                  <a:pt x="1" y="4747"/>
                  <a:pt x="1931" y="5824"/>
                  <a:pt x="3281" y="5824"/>
                </a:cubicBezTo>
                <a:cubicBezTo>
                  <a:pt x="3606" y="5824"/>
                  <a:pt x="3897" y="5762"/>
                  <a:pt x="4120" y="5617"/>
                </a:cubicBezTo>
                <a:cubicBezTo>
                  <a:pt x="5269" y="4856"/>
                  <a:pt x="5426" y="4450"/>
                  <a:pt x="5612" y="3923"/>
                </a:cubicBezTo>
                <a:cubicBezTo>
                  <a:pt x="5829" y="3349"/>
                  <a:pt x="5941" y="1125"/>
                  <a:pt x="5254" y="487"/>
                </a:cubicBezTo>
                <a:cubicBezTo>
                  <a:pt x="5004" y="257"/>
                  <a:pt x="4490" y="1"/>
                  <a:pt x="3762" y="1"/>
                </a:cubicBezTo>
                <a:close/>
              </a:path>
            </a:pathLst>
          </a:custGeom>
          <a:solidFill>
            <a:srgbClr val="AADBEE">
              <a:alpha val="5446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nvGrpSpPr>
          <p:cNvPr id="80" name="Google Shape;838;p27"/>
          <p:cNvGrpSpPr/>
          <p:nvPr/>
        </p:nvGrpSpPr>
        <p:grpSpPr>
          <a:xfrm>
            <a:off x="389174" y="4310974"/>
            <a:ext cx="511840" cy="585068"/>
            <a:chOff x="6144600" y="3520075"/>
            <a:chExt cx="29600" cy="33825"/>
          </a:xfrm>
        </p:grpSpPr>
        <p:sp>
          <p:nvSpPr>
            <p:cNvPr id="1048893" name="Google Shape;839;p27"/>
            <p:cNvSpPr/>
            <p:nvPr/>
          </p:nvSpPr>
          <p:spPr>
            <a:xfrm>
              <a:off x="6155050" y="3520075"/>
              <a:ext cx="5475" cy="4350"/>
            </a:xfrm>
            <a:custGeom>
              <a:avLst/>
              <a:ahLst/>
              <a:rect l="l" t="t" r="r" b="b"/>
              <a:pathLst>
                <a:path w="219" h="174" extrusionOk="0">
                  <a:moveTo>
                    <a:pt x="128" y="0"/>
                  </a:moveTo>
                  <a:cubicBezTo>
                    <a:pt x="123" y="0"/>
                    <a:pt x="118" y="1"/>
                    <a:pt x="113" y="2"/>
                  </a:cubicBezTo>
                  <a:cubicBezTo>
                    <a:pt x="79" y="2"/>
                    <a:pt x="49" y="21"/>
                    <a:pt x="49" y="36"/>
                  </a:cubicBezTo>
                  <a:cubicBezTo>
                    <a:pt x="1" y="95"/>
                    <a:pt x="49" y="174"/>
                    <a:pt x="128" y="174"/>
                  </a:cubicBezTo>
                  <a:cubicBezTo>
                    <a:pt x="143" y="174"/>
                    <a:pt x="173" y="159"/>
                    <a:pt x="187" y="129"/>
                  </a:cubicBezTo>
                  <a:cubicBezTo>
                    <a:pt x="218" y="71"/>
                    <a:pt x="180" y="0"/>
                    <a:pt x="128"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94" name="Google Shape;840;p27"/>
            <p:cNvSpPr/>
            <p:nvPr/>
          </p:nvSpPr>
          <p:spPr>
            <a:xfrm>
              <a:off x="6152350" y="3549675"/>
              <a:ext cx="4700" cy="4225"/>
            </a:xfrm>
            <a:custGeom>
              <a:avLst/>
              <a:ahLst/>
              <a:rect l="l" t="t" r="r" b="b"/>
              <a:pathLst>
                <a:path w="188" h="169" extrusionOk="0">
                  <a:moveTo>
                    <a:pt x="64" y="1"/>
                  </a:moveTo>
                  <a:cubicBezTo>
                    <a:pt x="1" y="31"/>
                    <a:pt x="1" y="109"/>
                    <a:pt x="49" y="158"/>
                  </a:cubicBezTo>
                  <a:cubicBezTo>
                    <a:pt x="64" y="165"/>
                    <a:pt x="79" y="169"/>
                    <a:pt x="93" y="169"/>
                  </a:cubicBezTo>
                  <a:cubicBezTo>
                    <a:pt x="106" y="169"/>
                    <a:pt x="118" y="165"/>
                    <a:pt x="128" y="158"/>
                  </a:cubicBezTo>
                  <a:cubicBezTo>
                    <a:pt x="187" y="124"/>
                    <a:pt x="187" y="49"/>
                    <a:pt x="142" y="16"/>
                  </a:cubicBezTo>
                  <a:cubicBezTo>
                    <a:pt x="109" y="1"/>
                    <a:pt x="94" y="1"/>
                    <a:pt x="64"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95" name="Google Shape;841;p27"/>
            <p:cNvSpPr/>
            <p:nvPr/>
          </p:nvSpPr>
          <p:spPr>
            <a:xfrm>
              <a:off x="6144975" y="3526050"/>
              <a:ext cx="5450" cy="5350"/>
            </a:xfrm>
            <a:custGeom>
              <a:avLst/>
              <a:ahLst/>
              <a:rect l="l" t="t" r="r" b="b"/>
              <a:pathLst>
                <a:path w="218" h="214" extrusionOk="0">
                  <a:moveTo>
                    <a:pt x="116" y="1"/>
                  </a:moveTo>
                  <a:cubicBezTo>
                    <a:pt x="86" y="1"/>
                    <a:pt x="55" y="14"/>
                    <a:pt x="31" y="43"/>
                  </a:cubicBezTo>
                  <a:cubicBezTo>
                    <a:pt x="16" y="62"/>
                    <a:pt x="1" y="92"/>
                    <a:pt x="1" y="121"/>
                  </a:cubicBezTo>
                  <a:cubicBezTo>
                    <a:pt x="10" y="179"/>
                    <a:pt x="55" y="214"/>
                    <a:pt x="102" y="214"/>
                  </a:cubicBezTo>
                  <a:cubicBezTo>
                    <a:pt x="132" y="214"/>
                    <a:pt x="163" y="200"/>
                    <a:pt x="187" y="170"/>
                  </a:cubicBezTo>
                  <a:cubicBezTo>
                    <a:pt x="202" y="155"/>
                    <a:pt x="217" y="121"/>
                    <a:pt x="217" y="92"/>
                  </a:cubicBezTo>
                  <a:cubicBezTo>
                    <a:pt x="208" y="34"/>
                    <a:pt x="164" y="1"/>
                    <a:pt x="116"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96" name="Google Shape;842;p27"/>
            <p:cNvSpPr/>
            <p:nvPr/>
          </p:nvSpPr>
          <p:spPr>
            <a:xfrm>
              <a:off x="6168025" y="3545825"/>
              <a:ext cx="5625" cy="5050"/>
            </a:xfrm>
            <a:custGeom>
              <a:avLst/>
              <a:ahLst/>
              <a:rect l="l" t="t" r="r" b="b"/>
              <a:pathLst>
                <a:path w="225" h="202" extrusionOk="0">
                  <a:moveTo>
                    <a:pt x="115" y="0"/>
                  </a:moveTo>
                  <a:cubicBezTo>
                    <a:pt x="97" y="0"/>
                    <a:pt x="78" y="5"/>
                    <a:pt x="60" y="17"/>
                  </a:cubicBezTo>
                  <a:cubicBezTo>
                    <a:pt x="27" y="32"/>
                    <a:pt x="12" y="62"/>
                    <a:pt x="12" y="77"/>
                  </a:cubicBezTo>
                  <a:cubicBezTo>
                    <a:pt x="0" y="148"/>
                    <a:pt x="52" y="202"/>
                    <a:pt x="112" y="202"/>
                  </a:cubicBezTo>
                  <a:cubicBezTo>
                    <a:pt x="130" y="202"/>
                    <a:pt x="150" y="196"/>
                    <a:pt x="168" y="185"/>
                  </a:cubicBezTo>
                  <a:cubicBezTo>
                    <a:pt x="183" y="170"/>
                    <a:pt x="213" y="155"/>
                    <a:pt x="213" y="125"/>
                  </a:cubicBezTo>
                  <a:cubicBezTo>
                    <a:pt x="225" y="54"/>
                    <a:pt x="173" y="0"/>
                    <a:pt x="115"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97" name="Google Shape;843;p27"/>
            <p:cNvSpPr/>
            <p:nvPr/>
          </p:nvSpPr>
          <p:spPr>
            <a:xfrm>
              <a:off x="6171000" y="3528325"/>
              <a:ext cx="3200" cy="2725"/>
            </a:xfrm>
            <a:custGeom>
              <a:avLst/>
              <a:ahLst/>
              <a:rect l="l" t="t" r="r" b="b"/>
              <a:pathLst>
                <a:path w="128" h="109" extrusionOk="0">
                  <a:moveTo>
                    <a:pt x="79" y="1"/>
                  </a:moveTo>
                  <a:cubicBezTo>
                    <a:pt x="35" y="1"/>
                    <a:pt x="1" y="30"/>
                    <a:pt x="16" y="79"/>
                  </a:cubicBezTo>
                  <a:cubicBezTo>
                    <a:pt x="35" y="94"/>
                    <a:pt x="49" y="109"/>
                    <a:pt x="64" y="109"/>
                  </a:cubicBezTo>
                  <a:cubicBezTo>
                    <a:pt x="109" y="109"/>
                    <a:pt x="128" y="64"/>
                    <a:pt x="128" y="30"/>
                  </a:cubicBezTo>
                  <a:cubicBezTo>
                    <a:pt x="109" y="15"/>
                    <a:pt x="94" y="1"/>
                    <a:pt x="79"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98" name="Google Shape;844;p27"/>
            <p:cNvSpPr/>
            <p:nvPr/>
          </p:nvSpPr>
          <p:spPr>
            <a:xfrm>
              <a:off x="6144600" y="3536050"/>
              <a:ext cx="2750" cy="2700"/>
            </a:xfrm>
            <a:custGeom>
              <a:avLst/>
              <a:ahLst/>
              <a:rect l="l" t="t" r="r" b="b"/>
              <a:pathLst>
                <a:path w="110" h="108" extrusionOk="0">
                  <a:moveTo>
                    <a:pt x="55" y="1"/>
                  </a:moveTo>
                  <a:cubicBezTo>
                    <a:pt x="28" y="1"/>
                    <a:pt x="1" y="18"/>
                    <a:pt x="1" y="50"/>
                  </a:cubicBezTo>
                  <a:cubicBezTo>
                    <a:pt x="1" y="65"/>
                    <a:pt x="1" y="80"/>
                    <a:pt x="16" y="80"/>
                  </a:cubicBezTo>
                  <a:cubicBezTo>
                    <a:pt x="28" y="99"/>
                    <a:pt x="44" y="107"/>
                    <a:pt x="61" y="107"/>
                  </a:cubicBezTo>
                  <a:cubicBezTo>
                    <a:pt x="86" y="107"/>
                    <a:pt x="109" y="86"/>
                    <a:pt x="109" y="50"/>
                  </a:cubicBezTo>
                  <a:cubicBezTo>
                    <a:pt x="109" y="50"/>
                    <a:pt x="109" y="35"/>
                    <a:pt x="94" y="16"/>
                  </a:cubicBezTo>
                  <a:cubicBezTo>
                    <a:pt x="84" y="6"/>
                    <a:pt x="69" y="1"/>
                    <a:pt x="55"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99" name="Google Shape;845;p27"/>
            <p:cNvSpPr/>
            <p:nvPr/>
          </p:nvSpPr>
          <p:spPr>
            <a:xfrm>
              <a:off x="6147700" y="3526375"/>
              <a:ext cx="25675" cy="21375"/>
            </a:xfrm>
            <a:custGeom>
              <a:avLst/>
              <a:ahLst/>
              <a:rect l="l" t="t" r="r" b="b"/>
              <a:pathLst>
                <a:path w="1027" h="855" extrusionOk="0">
                  <a:moveTo>
                    <a:pt x="530" y="0"/>
                  </a:moveTo>
                  <a:cubicBezTo>
                    <a:pt x="358" y="0"/>
                    <a:pt x="202" y="93"/>
                    <a:pt x="127" y="250"/>
                  </a:cubicBezTo>
                  <a:cubicBezTo>
                    <a:pt x="0" y="530"/>
                    <a:pt x="187" y="840"/>
                    <a:pt x="500" y="855"/>
                  </a:cubicBezTo>
                  <a:cubicBezTo>
                    <a:pt x="668" y="855"/>
                    <a:pt x="825" y="761"/>
                    <a:pt x="903" y="608"/>
                  </a:cubicBezTo>
                  <a:cubicBezTo>
                    <a:pt x="1026" y="329"/>
                    <a:pt x="840" y="15"/>
                    <a:pt x="530"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00" name="Google Shape;846;p27"/>
            <p:cNvSpPr/>
            <p:nvPr/>
          </p:nvSpPr>
          <p:spPr>
            <a:xfrm>
              <a:off x="6166350" y="3534100"/>
              <a:ext cx="3575" cy="3200"/>
            </a:xfrm>
            <a:custGeom>
              <a:avLst/>
              <a:ahLst/>
              <a:rect l="l" t="t" r="r" b="b"/>
              <a:pathLst>
                <a:path w="143" h="128" extrusionOk="0">
                  <a:moveTo>
                    <a:pt x="79" y="1"/>
                  </a:moveTo>
                  <a:cubicBezTo>
                    <a:pt x="73" y="1"/>
                    <a:pt x="70" y="1"/>
                    <a:pt x="67" y="2"/>
                  </a:cubicBezTo>
                  <a:lnTo>
                    <a:pt x="67" y="2"/>
                  </a:lnTo>
                  <a:cubicBezTo>
                    <a:pt x="71" y="1"/>
                    <a:pt x="75" y="1"/>
                    <a:pt x="79" y="1"/>
                  </a:cubicBezTo>
                  <a:close/>
                  <a:moveTo>
                    <a:pt x="79" y="1"/>
                  </a:moveTo>
                  <a:cubicBezTo>
                    <a:pt x="109" y="1"/>
                    <a:pt x="127" y="34"/>
                    <a:pt x="109" y="64"/>
                  </a:cubicBezTo>
                  <a:lnTo>
                    <a:pt x="79" y="64"/>
                  </a:lnTo>
                  <a:cubicBezTo>
                    <a:pt x="49" y="64"/>
                    <a:pt x="34" y="34"/>
                    <a:pt x="49" y="20"/>
                  </a:cubicBezTo>
                  <a:cubicBezTo>
                    <a:pt x="58" y="8"/>
                    <a:pt x="62" y="3"/>
                    <a:pt x="67" y="2"/>
                  </a:cubicBezTo>
                  <a:lnTo>
                    <a:pt x="67" y="2"/>
                  </a:lnTo>
                  <a:cubicBezTo>
                    <a:pt x="41" y="6"/>
                    <a:pt x="15" y="24"/>
                    <a:pt x="15" y="49"/>
                  </a:cubicBezTo>
                  <a:cubicBezTo>
                    <a:pt x="0" y="79"/>
                    <a:pt x="15" y="113"/>
                    <a:pt x="64" y="128"/>
                  </a:cubicBezTo>
                  <a:lnTo>
                    <a:pt x="79" y="128"/>
                  </a:lnTo>
                  <a:cubicBezTo>
                    <a:pt x="109" y="128"/>
                    <a:pt x="127" y="113"/>
                    <a:pt x="142" y="79"/>
                  </a:cubicBezTo>
                  <a:cubicBezTo>
                    <a:pt x="142" y="49"/>
                    <a:pt x="127" y="1"/>
                    <a:pt x="9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01" name="Google Shape;847;p27"/>
            <p:cNvSpPr/>
            <p:nvPr/>
          </p:nvSpPr>
          <p:spPr>
            <a:xfrm>
              <a:off x="6167175" y="3534100"/>
              <a:ext cx="2375" cy="1625"/>
            </a:xfrm>
            <a:custGeom>
              <a:avLst/>
              <a:ahLst/>
              <a:rect l="l" t="t" r="r" b="b"/>
              <a:pathLst>
                <a:path w="95" h="65" extrusionOk="0">
                  <a:moveTo>
                    <a:pt x="46" y="1"/>
                  </a:moveTo>
                  <a:cubicBezTo>
                    <a:pt x="31" y="1"/>
                    <a:pt x="31" y="1"/>
                    <a:pt x="16" y="20"/>
                  </a:cubicBezTo>
                  <a:cubicBezTo>
                    <a:pt x="1" y="34"/>
                    <a:pt x="16" y="64"/>
                    <a:pt x="46" y="64"/>
                  </a:cubicBezTo>
                  <a:lnTo>
                    <a:pt x="76" y="64"/>
                  </a:lnTo>
                  <a:cubicBezTo>
                    <a:pt x="94" y="34"/>
                    <a:pt x="76" y="1"/>
                    <a:pt x="46"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02" name="Google Shape;848;p27"/>
            <p:cNvSpPr/>
            <p:nvPr/>
          </p:nvSpPr>
          <p:spPr>
            <a:xfrm>
              <a:off x="6165975" y="3531400"/>
              <a:ext cx="2350" cy="2000"/>
            </a:xfrm>
            <a:custGeom>
              <a:avLst/>
              <a:ahLst/>
              <a:rect l="l" t="t" r="r" b="b"/>
              <a:pathLst>
                <a:path w="94" h="80" extrusionOk="0">
                  <a:moveTo>
                    <a:pt x="30" y="1"/>
                  </a:moveTo>
                  <a:cubicBezTo>
                    <a:pt x="0" y="1"/>
                    <a:pt x="0" y="49"/>
                    <a:pt x="15" y="64"/>
                  </a:cubicBezTo>
                  <a:cubicBezTo>
                    <a:pt x="30" y="79"/>
                    <a:pt x="30" y="79"/>
                    <a:pt x="49" y="79"/>
                  </a:cubicBezTo>
                  <a:cubicBezTo>
                    <a:pt x="79" y="64"/>
                    <a:pt x="94" y="34"/>
                    <a:pt x="6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03" name="Google Shape;849;p27"/>
            <p:cNvSpPr/>
            <p:nvPr/>
          </p:nvSpPr>
          <p:spPr>
            <a:xfrm>
              <a:off x="6161300" y="3534100"/>
              <a:ext cx="5075" cy="4325"/>
            </a:xfrm>
            <a:custGeom>
              <a:avLst/>
              <a:ahLst/>
              <a:rect l="l" t="t" r="r" b="b"/>
              <a:pathLst>
                <a:path w="203" h="173" extrusionOk="0">
                  <a:moveTo>
                    <a:pt x="109" y="1"/>
                  </a:moveTo>
                  <a:cubicBezTo>
                    <a:pt x="64" y="1"/>
                    <a:pt x="31" y="34"/>
                    <a:pt x="16" y="64"/>
                  </a:cubicBezTo>
                  <a:cubicBezTo>
                    <a:pt x="1" y="113"/>
                    <a:pt x="31" y="158"/>
                    <a:pt x="79" y="173"/>
                  </a:cubicBezTo>
                  <a:lnTo>
                    <a:pt x="94" y="173"/>
                  </a:lnTo>
                  <a:cubicBezTo>
                    <a:pt x="143" y="173"/>
                    <a:pt x="173" y="143"/>
                    <a:pt x="187" y="113"/>
                  </a:cubicBezTo>
                  <a:cubicBezTo>
                    <a:pt x="202" y="64"/>
                    <a:pt x="173" y="20"/>
                    <a:pt x="12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04" name="Google Shape;850;p27"/>
            <p:cNvSpPr/>
            <p:nvPr/>
          </p:nvSpPr>
          <p:spPr>
            <a:xfrm>
              <a:off x="6155350" y="3528325"/>
              <a:ext cx="6725" cy="5425"/>
            </a:xfrm>
            <a:custGeom>
              <a:avLst/>
              <a:ahLst/>
              <a:rect l="l" t="t" r="r" b="b"/>
              <a:pathLst>
                <a:path w="269" h="217" extrusionOk="0">
                  <a:moveTo>
                    <a:pt x="8" y="79"/>
                  </a:moveTo>
                  <a:lnTo>
                    <a:pt x="8" y="79"/>
                  </a:lnTo>
                  <a:cubicBezTo>
                    <a:pt x="2" y="88"/>
                    <a:pt x="1" y="98"/>
                    <a:pt x="4" y="107"/>
                  </a:cubicBezTo>
                  <a:lnTo>
                    <a:pt x="4" y="107"/>
                  </a:lnTo>
                  <a:cubicBezTo>
                    <a:pt x="3" y="97"/>
                    <a:pt x="4" y="88"/>
                    <a:pt x="8" y="79"/>
                  </a:cubicBezTo>
                  <a:close/>
                  <a:moveTo>
                    <a:pt x="116" y="1"/>
                  </a:moveTo>
                  <a:cubicBezTo>
                    <a:pt x="52" y="1"/>
                    <a:pt x="8" y="30"/>
                    <a:pt x="8" y="79"/>
                  </a:cubicBezTo>
                  <a:cubicBezTo>
                    <a:pt x="8" y="45"/>
                    <a:pt x="37" y="30"/>
                    <a:pt x="67" y="30"/>
                  </a:cubicBezTo>
                  <a:lnTo>
                    <a:pt x="82" y="30"/>
                  </a:lnTo>
                  <a:cubicBezTo>
                    <a:pt x="116" y="45"/>
                    <a:pt x="146" y="79"/>
                    <a:pt x="131" y="109"/>
                  </a:cubicBezTo>
                  <a:cubicBezTo>
                    <a:pt x="131" y="139"/>
                    <a:pt x="101" y="157"/>
                    <a:pt x="67" y="157"/>
                  </a:cubicBezTo>
                  <a:lnTo>
                    <a:pt x="52" y="139"/>
                  </a:lnTo>
                  <a:cubicBezTo>
                    <a:pt x="32" y="139"/>
                    <a:pt x="10" y="125"/>
                    <a:pt x="4" y="107"/>
                  </a:cubicBezTo>
                  <a:lnTo>
                    <a:pt x="4" y="107"/>
                  </a:lnTo>
                  <a:cubicBezTo>
                    <a:pt x="8" y="147"/>
                    <a:pt x="50" y="193"/>
                    <a:pt x="101" y="217"/>
                  </a:cubicBezTo>
                  <a:lnTo>
                    <a:pt x="146" y="217"/>
                  </a:lnTo>
                  <a:cubicBezTo>
                    <a:pt x="194" y="217"/>
                    <a:pt x="254" y="187"/>
                    <a:pt x="254" y="139"/>
                  </a:cubicBezTo>
                  <a:cubicBezTo>
                    <a:pt x="269" y="79"/>
                    <a:pt x="224" y="15"/>
                    <a:pt x="161"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05" name="Google Shape;851;p27"/>
            <p:cNvSpPr/>
            <p:nvPr/>
          </p:nvSpPr>
          <p:spPr>
            <a:xfrm>
              <a:off x="6155050" y="3529075"/>
              <a:ext cx="3950" cy="3200"/>
            </a:xfrm>
            <a:custGeom>
              <a:avLst/>
              <a:ahLst/>
              <a:rect l="l" t="t" r="r" b="b"/>
              <a:pathLst>
                <a:path w="158" h="128" extrusionOk="0">
                  <a:moveTo>
                    <a:pt x="79" y="0"/>
                  </a:moveTo>
                  <a:cubicBezTo>
                    <a:pt x="49" y="0"/>
                    <a:pt x="20" y="15"/>
                    <a:pt x="20" y="49"/>
                  </a:cubicBezTo>
                  <a:cubicBezTo>
                    <a:pt x="1" y="79"/>
                    <a:pt x="34" y="109"/>
                    <a:pt x="64" y="109"/>
                  </a:cubicBezTo>
                  <a:lnTo>
                    <a:pt x="79" y="127"/>
                  </a:lnTo>
                  <a:cubicBezTo>
                    <a:pt x="113" y="127"/>
                    <a:pt x="143" y="109"/>
                    <a:pt x="143" y="79"/>
                  </a:cubicBezTo>
                  <a:cubicBezTo>
                    <a:pt x="158" y="49"/>
                    <a:pt x="128" y="15"/>
                    <a:pt x="94"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06" name="Google Shape;852;p27"/>
            <p:cNvSpPr/>
            <p:nvPr/>
          </p:nvSpPr>
          <p:spPr>
            <a:xfrm>
              <a:off x="6165225" y="3539975"/>
              <a:ext cx="3475" cy="2750"/>
            </a:xfrm>
            <a:custGeom>
              <a:avLst/>
              <a:ahLst/>
              <a:rect l="l" t="t" r="r" b="b"/>
              <a:pathLst>
                <a:path w="139" h="110" extrusionOk="0">
                  <a:moveTo>
                    <a:pt x="79" y="1"/>
                  </a:moveTo>
                  <a:cubicBezTo>
                    <a:pt x="45" y="1"/>
                    <a:pt x="16" y="16"/>
                    <a:pt x="16" y="46"/>
                  </a:cubicBezTo>
                  <a:cubicBezTo>
                    <a:pt x="1" y="64"/>
                    <a:pt x="30" y="94"/>
                    <a:pt x="60" y="109"/>
                  </a:cubicBezTo>
                  <a:lnTo>
                    <a:pt x="79" y="109"/>
                  </a:lnTo>
                  <a:cubicBezTo>
                    <a:pt x="109" y="109"/>
                    <a:pt x="124" y="94"/>
                    <a:pt x="139" y="64"/>
                  </a:cubicBezTo>
                  <a:cubicBezTo>
                    <a:pt x="139" y="46"/>
                    <a:pt x="124" y="16"/>
                    <a:pt x="9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07" name="Google Shape;853;p27"/>
            <p:cNvSpPr/>
            <p:nvPr/>
          </p:nvSpPr>
          <p:spPr>
            <a:xfrm>
              <a:off x="6152350" y="3539975"/>
              <a:ext cx="2000" cy="1625"/>
            </a:xfrm>
            <a:custGeom>
              <a:avLst/>
              <a:ahLst/>
              <a:rect l="l" t="t" r="r" b="b"/>
              <a:pathLst>
                <a:path w="80" h="65" extrusionOk="0">
                  <a:moveTo>
                    <a:pt x="34" y="1"/>
                  </a:moveTo>
                  <a:cubicBezTo>
                    <a:pt x="16" y="1"/>
                    <a:pt x="1" y="16"/>
                    <a:pt x="1" y="31"/>
                  </a:cubicBezTo>
                  <a:cubicBezTo>
                    <a:pt x="1" y="46"/>
                    <a:pt x="16" y="64"/>
                    <a:pt x="34" y="64"/>
                  </a:cubicBezTo>
                  <a:lnTo>
                    <a:pt x="49" y="64"/>
                  </a:lnTo>
                  <a:cubicBezTo>
                    <a:pt x="64" y="64"/>
                    <a:pt x="64" y="64"/>
                    <a:pt x="79" y="46"/>
                  </a:cubicBezTo>
                  <a:cubicBezTo>
                    <a:pt x="79" y="31"/>
                    <a:pt x="64" y="16"/>
                    <a:pt x="49"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08" name="Google Shape;854;p27"/>
            <p:cNvSpPr/>
            <p:nvPr/>
          </p:nvSpPr>
          <p:spPr>
            <a:xfrm>
              <a:off x="6162525" y="3541950"/>
              <a:ext cx="1875" cy="1500"/>
            </a:xfrm>
            <a:custGeom>
              <a:avLst/>
              <a:ahLst/>
              <a:rect l="l" t="t" r="r" b="b"/>
              <a:pathLst>
                <a:path w="75" h="60" extrusionOk="0">
                  <a:moveTo>
                    <a:pt x="30" y="0"/>
                  </a:moveTo>
                  <a:cubicBezTo>
                    <a:pt x="15" y="0"/>
                    <a:pt x="0" y="15"/>
                    <a:pt x="0" y="15"/>
                  </a:cubicBezTo>
                  <a:cubicBezTo>
                    <a:pt x="0" y="30"/>
                    <a:pt x="0" y="60"/>
                    <a:pt x="30" y="60"/>
                  </a:cubicBezTo>
                  <a:cubicBezTo>
                    <a:pt x="45" y="60"/>
                    <a:pt x="60" y="45"/>
                    <a:pt x="60" y="45"/>
                  </a:cubicBezTo>
                  <a:cubicBezTo>
                    <a:pt x="75" y="30"/>
                    <a:pt x="60" y="0"/>
                    <a:pt x="30"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grpSp>
        <p:nvGrpSpPr>
          <p:cNvPr id="81" name="Google Shape;855;p27"/>
          <p:cNvGrpSpPr/>
          <p:nvPr/>
        </p:nvGrpSpPr>
        <p:grpSpPr>
          <a:xfrm>
            <a:off x="260906" y="2494963"/>
            <a:ext cx="8622178" cy="2454935"/>
            <a:chOff x="916725" y="1693928"/>
            <a:chExt cx="699625" cy="199200"/>
          </a:xfrm>
        </p:grpSpPr>
        <p:sp>
          <p:nvSpPr>
            <p:cNvPr id="1048909" name="Google Shape;856;p27"/>
            <p:cNvSpPr/>
            <p:nvPr/>
          </p:nvSpPr>
          <p:spPr>
            <a:xfrm>
              <a:off x="935563" y="1693928"/>
              <a:ext cx="14375" cy="14025"/>
            </a:xfrm>
            <a:custGeom>
              <a:avLst/>
              <a:ahLst/>
              <a:rect l="l" t="t" r="r" b="b"/>
              <a:pathLst>
                <a:path w="575" h="561" extrusionOk="0">
                  <a:moveTo>
                    <a:pt x="280" y="0"/>
                  </a:moveTo>
                  <a:cubicBezTo>
                    <a:pt x="123" y="0"/>
                    <a:pt x="0" y="127"/>
                    <a:pt x="0" y="280"/>
                  </a:cubicBezTo>
                  <a:cubicBezTo>
                    <a:pt x="0" y="437"/>
                    <a:pt x="123" y="560"/>
                    <a:pt x="280" y="560"/>
                  </a:cubicBezTo>
                  <a:cubicBezTo>
                    <a:pt x="452" y="560"/>
                    <a:pt x="575" y="437"/>
                    <a:pt x="575" y="280"/>
                  </a:cubicBezTo>
                  <a:cubicBezTo>
                    <a:pt x="575" y="127"/>
                    <a:pt x="452" y="0"/>
                    <a:pt x="280" y="0"/>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10" name="Google Shape;857;p27"/>
            <p:cNvSpPr/>
            <p:nvPr/>
          </p:nvSpPr>
          <p:spPr>
            <a:xfrm flipH="1">
              <a:off x="1054466" y="1870509"/>
              <a:ext cx="5799" cy="6274"/>
            </a:xfrm>
            <a:custGeom>
              <a:avLst/>
              <a:ahLst/>
              <a:rect l="l" t="t" r="r" b="b"/>
              <a:pathLst>
                <a:path w="232" h="251" extrusionOk="0">
                  <a:moveTo>
                    <a:pt x="124" y="1"/>
                  </a:moveTo>
                  <a:cubicBezTo>
                    <a:pt x="45" y="1"/>
                    <a:pt x="1" y="64"/>
                    <a:pt x="1" y="128"/>
                  </a:cubicBezTo>
                  <a:cubicBezTo>
                    <a:pt x="1" y="188"/>
                    <a:pt x="45" y="251"/>
                    <a:pt x="124" y="251"/>
                  </a:cubicBezTo>
                  <a:cubicBezTo>
                    <a:pt x="187" y="251"/>
                    <a:pt x="232" y="188"/>
                    <a:pt x="232" y="128"/>
                  </a:cubicBezTo>
                  <a:cubicBezTo>
                    <a:pt x="232" y="64"/>
                    <a:pt x="187" y="1"/>
                    <a:pt x="124" y="1"/>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11" name="Google Shape;858;p27"/>
            <p:cNvSpPr/>
            <p:nvPr/>
          </p:nvSpPr>
          <p:spPr>
            <a:xfrm>
              <a:off x="948916" y="1820613"/>
              <a:ext cx="10100" cy="10100"/>
            </a:xfrm>
            <a:custGeom>
              <a:avLst/>
              <a:ahLst/>
              <a:rect l="l" t="t" r="r" b="b"/>
              <a:pathLst>
                <a:path w="404" h="404" extrusionOk="0">
                  <a:moveTo>
                    <a:pt x="202" y="0"/>
                  </a:moveTo>
                  <a:cubicBezTo>
                    <a:pt x="94" y="0"/>
                    <a:pt x="1" y="94"/>
                    <a:pt x="1" y="202"/>
                  </a:cubicBezTo>
                  <a:cubicBezTo>
                    <a:pt x="1" y="325"/>
                    <a:pt x="94" y="403"/>
                    <a:pt x="202" y="403"/>
                  </a:cubicBezTo>
                  <a:cubicBezTo>
                    <a:pt x="311" y="403"/>
                    <a:pt x="404" y="325"/>
                    <a:pt x="404" y="202"/>
                  </a:cubicBezTo>
                  <a:cubicBezTo>
                    <a:pt x="404" y="94"/>
                    <a:pt x="311" y="0"/>
                    <a:pt x="202"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12" name="Google Shape;859;p27"/>
            <p:cNvSpPr/>
            <p:nvPr/>
          </p:nvSpPr>
          <p:spPr>
            <a:xfrm>
              <a:off x="916725" y="1787725"/>
              <a:ext cx="5900" cy="6175"/>
            </a:xfrm>
            <a:custGeom>
              <a:avLst/>
              <a:ahLst/>
              <a:rect l="l" t="t" r="r" b="b"/>
              <a:pathLst>
                <a:path w="236" h="247" extrusionOk="0">
                  <a:moveTo>
                    <a:pt x="109" y="0"/>
                  </a:moveTo>
                  <a:cubicBezTo>
                    <a:pt x="49" y="0"/>
                    <a:pt x="0" y="60"/>
                    <a:pt x="0" y="123"/>
                  </a:cubicBezTo>
                  <a:cubicBezTo>
                    <a:pt x="0" y="187"/>
                    <a:pt x="49" y="246"/>
                    <a:pt x="109" y="246"/>
                  </a:cubicBezTo>
                  <a:cubicBezTo>
                    <a:pt x="187" y="246"/>
                    <a:pt x="236" y="187"/>
                    <a:pt x="236" y="123"/>
                  </a:cubicBezTo>
                  <a:cubicBezTo>
                    <a:pt x="236" y="60"/>
                    <a:pt x="187" y="0"/>
                    <a:pt x="109" y="0"/>
                  </a:cubicBezTo>
                  <a:close/>
                </a:path>
              </a:pathLst>
            </a:custGeom>
            <a:solidFill>
              <a:srgbClr val="02ACD1"/>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13" name="Google Shape;860;p27"/>
            <p:cNvSpPr/>
            <p:nvPr/>
          </p:nvSpPr>
          <p:spPr>
            <a:xfrm>
              <a:off x="1586402" y="1827225"/>
              <a:ext cx="14000" cy="14400"/>
            </a:xfrm>
            <a:custGeom>
              <a:avLst/>
              <a:ahLst/>
              <a:rect l="l" t="t" r="r" b="b"/>
              <a:pathLst>
                <a:path w="560" h="576" extrusionOk="0">
                  <a:moveTo>
                    <a:pt x="280" y="1"/>
                  </a:moveTo>
                  <a:cubicBezTo>
                    <a:pt x="123" y="1"/>
                    <a:pt x="0" y="124"/>
                    <a:pt x="0" y="296"/>
                  </a:cubicBezTo>
                  <a:cubicBezTo>
                    <a:pt x="0" y="452"/>
                    <a:pt x="123" y="576"/>
                    <a:pt x="280" y="576"/>
                  </a:cubicBezTo>
                  <a:cubicBezTo>
                    <a:pt x="433" y="576"/>
                    <a:pt x="560" y="452"/>
                    <a:pt x="560" y="296"/>
                  </a:cubicBezTo>
                  <a:cubicBezTo>
                    <a:pt x="560" y="124"/>
                    <a:pt x="433" y="1"/>
                    <a:pt x="280"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14" name="Google Shape;861;p27"/>
            <p:cNvSpPr/>
            <p:nvPr/>
          </p:nvSpPr>
          <p:spPr>
            <a:xfrm>
              <a:off x="1588726" y="1744930"/>
              <a:ext cx="9350" cy="9825"/>
            </a:xfrm>
            <a:custGeom>
              <a:avLst/>
              <a:ahLst/>
              <a:rect l="l" t="t" r="r" b="b"/>
              <a:pathLst>
                <a:path w="374" h="393" extrusionOk="0">
                  <a:moveTo>
                    <a:pt x="187" y="1"/>
                  </a:moveTo>
                  <a:cubicBezTo>
                    <a:pt x="79" y="1"/>
                    <a:pt x="0" y="94"/>
                    <a:pt x="0" y="206"/>
                  </a:cubicBezTo>
                  <a:cubicBezTo>
                    <a:pt x="0" y="299"/>
                    <a:pt x="79" y="392"/>
                    <a:pt x="187" y="392"/>
                  </a:cubicBezTo>
                  <a:cubicBezTo>
                    <a:pt x="295" y="392"/>
                    <a:pt x="374" y="299"/>
                    <a:pt x="374" y="206"/>
                  </a:cubicBezTo>
                  <a:cubicBezTo>
                    <a:pt x="374" y="94"/>
                    <a:pt x="295" y="1"/>
                    <a:pt x="187"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15" name="Google Shape;862;p27"/>
            <p:cNvSpPr/>
            <p:nvPr/>
          </p:nvSpPr>
          <p:spPr>
            <a:xfrm>
              <a:off x="1438371" y="1882678"/>
              <a:ext cx="10449" cy="10449"/>
            </a:xfrm>
            <a:custGeom>
              <a:avLst/>
              <a:ahLst/>
              <a:rect l="l" t="t" r="r" b="b"/>
              <a:pathLst>
                <a:path w="251" h="251" extrusionOk="0">
                  <a:moveTo>
                    <a:pt x="123" y="1"/>
                  </a:moveTo>
                  <a:cubicBezTo>
                    <a:pt x="64" y="1"/>
                    <a:pt x="0" y="64"/>
                    <a:pt x="0" y="128"/>
                  </a:cubicBezTo>
                  <a:cubicBezTo>
                    <a:pt x="0" y="188"/>
                    <a:pt x="64" y="251"/>
                    <a:pt x="123" y="251"/>
                  </a:cubicBezTo>
                  <a:cubicBezTo>
                    <a:pt x="187" y="251"/>
                    <a:pt x="250" y="188"/>
                    <a:pt x="250" y="128"/>
                  </a:cubicBezTo>
                  <a:cubicBezTo>
                    <a:pt x="250" y="64"/>
                    <a:pt x="187" y="1"/>
                    <a:pt x="123" y="1"/>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916" name="Google Shape;863;p27"/>
            <p:cNvSpPr/>
            <p:nvPr/>
          </p:nvSpPr>
          <p:spPr>
            <a:xfrm>
              <a:off x="1610075" y="1787725"/>
              <a:ext cx="6275" cy="6175"/>
            </a:xfrm>
            <a:custGeom>
              <a:avLst/>
              <a:ahLst/>
              <a:rect l="l" t="t" r="r" b="b"/>
              <a:pathLst>
                <a:path w="251" h="247" extrusionOk="0">
                  <a:moveTo>
                    <a:pt x="127" y="0"/>
                  </a:moveTo>
                  <a:cubicBezTo>
                    <a:pt x="64" y="0"/>
                    <a:pt x="0" y="60"/>
                    <a:pt x="0" y="123"/>
                  </a:cubicBezTo>
                  <a:cubicBezTo>
                    <a:pt x="0" y="187"/>
                    <a:pt x="64" y="246"/>
                    <a:pt x="127" y="246"/>
                  </a:cubicBezTo>
                  <a:cubicBezTo>
                    <a:pt x="187" y="246"/>
                    <a:pt x="250" y="187"/>
                    <a:pt x="250" y="123"/>
                  </a:cubicBezTo>
                  <a:cubicBezTo>
                    <a:pt x="250" y="60"/>
                    <a:pt x="187" y="0"/>
                    <a:pt x="127" y="0"/>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69" name="Shape 867"/>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48" name="Shape 63"/>
        <p:cNvGrpSpPr/>
        <p:nvPr/>
      </p:nvGrpSpPr>
      <p:grpSpPr>
        <a:xfrm>
          <a:off x="0" y="0"/>
          <a:ext cx="0" cy="0"/>
          <a:chOff x="0" y="0"/>
          <a:chExt cx="0" cy="0"/>
        </a:xfrm>
      </p:grpSpPr>
      <p:sp>
        <p:nvSpPr>
          <p:cNvPr id="1048713" name="Google Shape;64;p4"/>
          <p:cNvSpPr/>
          <p:nvPr/>
        </p:nvSpPr>
        <p:spPr>
          <a:xfrm rot="6312029">
            <a:off x="-3453611" y="-2845883"/>
            <a:ext cx="5005154" cy="4335881"/>
          </a:xfrm>
          <a:custGeom>
            <a:avLst/>
            <a:ahLst/>
            <a:rect l="l" t="t" r="r" b="b"/>
            <a:pathLst>
              <a:path w="664" h="575" extrusionOk="0">
                <a:moveTo>
                  <a:pt x="346" y="1"/>
                </a:moveTo>
                <a:cubicBezTo>
                  <a:pt x="302" y="1"/>
                  <a:pt x="257" y="12"/>
                  <a:pt x="215" y="36"/>
                </a:cubicBezTo>
                <a:cubicBezTo>
                  <a:pt x="57" y="93"/>
                  <a:pt x="0" y="276"/>
                  <a:pt x="82" y="409"/>
                </a:cubicBezTo>
                <a:cubicBezTo>
                  <a:pt x="134" y="517"/>
                  <a:pt x="238" y="575"/>
                  <a:pt x="340" y="575"/>
                </a:cubicBezTo>
                <a:cubicBezTo>
                  <a:pt x="387" y="575"/>
                  <a:pt x="434" y="562"/>
                  <a:pt x="474" y="536"/>
                </a:cubicBezTo>
                <a:cubicBezTo>
                  <a:pt x="607" y="460"/>
                  <a:pt x="664" y="276"/>
                  <a:pt x="582" y="144"/>
                </a:cubicBezTo>
                <a:cubicBezTo>
                  <a:pt x="530" y="53"/>
                  <a:pt x="440" y="1"/>
                  <a:pt x="346" y="1"/>
                </a:cubicBezTo>
                <a:close/>
              </a:path>
            </a:pathLst>
          </a:custGeom>
          <a:solidFill>
            <a:srgbClr val="F5AD9A">
              <a:alpha val="3393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14" name="Google Shape;65;p4"/>
          <p:cNvSpPr/>
          <p:nvPr/>
        </p:nvSpPr>
        <p:spPr>
          <a:xfrm rot="3776840">
            <a:off x="9428108" y="-2180733"/>
            <a:ext cx="7476287" cy="12632965"/>
          </a:xfrm>
          <a:custGeom>
            <a:avLst/>
            <a:ahLst/>
            <a:rect l="l" t="t" r="r" b="b"/>
            <a:pathLst>
              <a:path w="43742" h="47312" extrusionOk="0">
                <a:moveTo>
                  <a:pt x="35213" y="0"/>
                </a:moveTo>
                <a:cubicBezTo>
                  <a:pt x="32403" y="0"/>
                  <a:pt x="28089" y="1090"/>
                  <a:pt x="22095" y="3185"/>
                </a:cubicBezTo>
                <a:cubicBezTo>
                  <a:pt x="22095" y="3185"/>
                  <a:pt x="6535" y="9404"/>
                  <a:pt x="6535" y="14403"/>
                </a:cubicBezTo>
                <a:cubicBezTo>
                  <a:pt x="6535" y="15474"/>
                  <a:pt x="7281" y="15848"/>
                  <a:pt x="8419" y="15848"/>
                </a:cubicBezTo>
                <a:cubicBezTo>
                  <a:pt x="11067" y="15848"/>
                  <a:pt x="15842" y="13825"/>
                  <a:pt x="18326" y="13825"/>
                </a:cubicBezTo>
                <a:cubicBezTo>
                  <a:pt x="19770" y="13825"/>
                  <a:pt x="20440" y="14509"/>
                  <a:pt x="19466" y="16672"/>
                </a:cubicBezTo>
                <a:cubicBezTo>
                  <a:pt x="16066" y="24174"/>
                  <a:pt x="0" y="25546"/>
                  <a:pt x="0" y="32365"/>
                </a:cubicBezTo>
                <a:cubicBezTo>
                  <a:pt x="0" y="39159"/>
                  <a:pt x="12141" y="35734"/>
                  <a:pt x="9089" y="40922"/>
                </a:cubicBezTo>
                <a:cubicBezTo>
                  <a:pt x="7065" y="44326"/>
                  <a:pt x="13635" y="47312"/>
                  <a:pt x="20892" y="47312"/>
                </a:cubicBezTo>
                <a:cubicBezTo>
                  <a:pt x="24697" y="47312"/>
                  <a:pt x="28690" y="46491"/>
                  <a:pt x="31734" y="44481"/>
                </a:cubicBezTo>
                <a:cubicBezTo>
                  <a:pt x="40582" y="38634"/>
                  <a:pt x="43742" y="35841"/>
                  <a:pt x="43325" y="31493"/>
                </a:cubicBezTo>
                <a:cubicBezTo>
                  <a:pt x="42901" y="27176"/>
                  <a:pt x="32132" y="28099"/>
                  <a:pt x="35317" y="23492"/>
                </a:cubicBezTo>
                <a:cubicBezTo>
                  <a:pt x="38528" y="18884"/>
                  <a:pt x="43350" y="13405"/>
                  <a:pt x="41530" y="10403"/>
                </a:cubicBezTo>
                <a:cubicBezTo>
                  <a:pt x="41052" y="9618"/>
                  <a:pt x="40234" y="9359"/>
                  <a:pt x="39295" y="9359"/>
                </a:cubicBezTo>
                <a:cubicBezTo>
                  <a:pt x="37463" y="9359"/>
                  <a:pt x="35166" y="10347"/>
                  <a:pt x="34021" y="10347"/>
                </a:cubicBezTo>
                <a:cubicBezTo>
                  <a:pt x="33528" y="10347"/>
                  <a:pt x="33249" y="10164"/>
                  <a:pt x="33314" y="9638"/>
                </a:cubicBezTo>
                <a:cubicBezTo>
                  <a:pt x="33630" y="7268"/>
                  <a:pt x="40165" y="5005"/>
                  <a:pt x="39109" y="1978"/>
                </a:cubicBezTo>
                <a:cubicBezTo>
                  <a:pt x="38650" y="647"/>
                  <a:pt x="37378" y="0"/>
                  <a:pt x="35213" y="0"/>
                </a:cubicBezTo>
                <a:close/>
              </a:path>
            </a:pathLst>
          </a:custGeom>
          <a:solidFill>
            <a:srgbClr val="AADBEE">
              <a:alpha val="5446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15" name="Google Shape;66;p4"/>
          <p:cNvSpPr txBox="1">
            <a:spLocks noGrp="1"/>
          </p:cNvSpPr>
          <p:nvPr>
            <p:ph type="title"/>
          </p:nvPr>
        </p:nvSpPr>
        <p:spPr>
          <a:xfrm>
            <a:off x="720000" y="540000"/>
            <a:ext cx="7704000" cy="477600"/>
          </a:xfrm>
          <a:prstGeom prst="rect"/>
        </p:spPr>
        <p:txBody>
          <a:bodyPr anchor="t" anchorCtr="0" bIns="91425" lIns="91425" rIns="91425" spcFirstLastPara="1" tIns="91425" wrap="square">
            <a:noAutofit/>
          </a:bodyPr>
          <a:lstStyle>
            <a:lvl1pPr lvl="0" rtl="0">
              <a:spcBef>
                <a:spcPts val="0"/>
              </a:spcBef>
              <a:spcAft>
                <a:spcPts val="0"/>
              </a:spcAft>
              <a:buSzPts val="2800"/>
              <a:buNone/>
            </a:lvl1pPr>
            <a:lvl2pPr lvl="1" rtl="0">
              <a:spcBef>
                <a:spcPts val="0"/>
              </a:spcBef>
              <a:spcAft>
                <a:spcPts val="0"/>
              </a:spcAft>
              <a:buSzPts val="2800"/>
              <a:buNone/>
            </a:lvl2pPr>
            <a:lvl3pPr lvl="2" rtl="0">
              <a:spcBef>
                <a:spcPts val="0"/>
              </a:spcBef>
              <a:spcAft>
                <a:spcPts val="0"/>
              </a:spcAft>
              <a:buSzPts val="2800"/>
              <a:buNone/>
            </a:lvl3pPr>
            <a:lvl4pPr lvl="3" rtl="0">
              <a:spcBef>
                <a:spcPts val="0"/>
              </a:spcBef>
              <a:spcAft>
                <a:spcPts val="0"/>
              </a:spcAft>
              <a:buSzPts val="2800"/>
              <a:buNone/>
            </a:lvl4pPr>
            <a:lvl5pPr lvl="4" rtl="0">
              <a:spcBef>
                <a:spcPts val="0"/>
              </a:spcBef>
              <a:spcAft>
                <a:spcPts val="0"/>
              </a:spcAft>
              <a:buSzPts val="2800"/>
              <a:buNone/>
            </a:lvl5pPr>
            <a:lvl6pPr lvl="5" rtl="0">
              <a:spcBef>
                <a:spcPts val="0"/>
              </a:spcBef>
              <a:spcAft>
                <a:spcPts val="0"/>
              </a:spcAft>
              <a:buSzPts val="2800"/>
              <a:buNone/>
            </a:lvl6pPr>
            <a:lvl7pPr lvl="6" rtl="0">
              <a:spcBef>
                <a:spcPts val="0"/>
              </a:spcBef>
              <a:spcAft>
                <a:spcPts val="0"/>
              </a:spcAft>
              <a:buSzPts val="2800"/>
              <a:buNone/>
            </a:lvl7pPr>
            <a:lvl8pPr lvl="7" rtl="0">
              <a:spcBef>
                <a:spcPts val="0"/>
              </a:spcBef>
              <a:spcAft>
                <a:spcPts val="0"/>
              </a:spcAft>
              <a:buSzPts val="2800"/>
              <a:buNone/>
            </a:lvl8pPr>
            <a:lvl9pPr lvl="8" rtl="0">
              <a:spcBef>
                <a:spcPts val="0"/>
              </a:spcBef>
              <a:spcAft>
                <a:spcPts val="0"/>
              </a:spcAft>
              <a:buSzPts val="2800"/>
              <a:buNone/>
            </a:lvl9pPr>
          </a:lstStyle>
          <a:p/>
        </p:txBody>
      </p:sp>
      <p:sp>
        <p:nvSpPr>
          <p:cNvPr id="1048716" name="Google Shape;67;p4"/>
          <p:cNvSpPr txBox="1">
            <a:spLocks noGrp="1"/>
          </p:cNvSpPr>
          <p:nvPr>
            <p:ph type="body" idx="1"/>
          </p:nvPr>
        </p:nvSpPr>
        <p:spPr>
          <a:xfrm>
            <a:off x="720000" y="1152475"/>
            <a:ext cx="7704000" cy="3450900"/>
          </a:xfrm>
          <a:prstGeom prst="rect"/>
        </p:spPr>
        <p:txBody>
          <a:bodyPr anchor="t" anchorCtr="0" bIns="91425" lIns="91425" rIns="91425" spcFirstLastPara="1" tIns="91425" wrap="square">
            <a:noAutofit/>
          </a:bodyPr>
          <a:lstStyle>
            <a:lvl1pPr indent="-317500" lvl="0" marL="457200" rtl="0">
              <a:spcBef>
                <a:spcPts val="0"/>
              </a:spcBef>
              <a:spcAft>
                <a:spcPts val="0"/>
              </a:spcAft>
              <a:buSzPts val="1400"/>
              <a:buChar char="●"/>
            </a:lvl1pPr>
            <a:lvl2pPr indent="-317500" lvl="1" marL="914400" rtl="0">
              <a:spcBef>
                <a:spcPts val="1600"/>
              </a:spcBef>
              <a:spcAft>
                <a:spcPts val="0"/>
              </a:spcAft>
              <a:buSzPts val="1400"/>
              <a:buChar char="○"/>
            </a:lvl2pPr>
            <a:lvl3pPr indent="-317500" lvl="2" marL="1371600" rtl="0">
              <a:spcBef>
                <a:spcPts val="1600"/>
              </a:spcBef>
              <a:spcAft>
                <a:spcPts val="0"/>
              </a:spcAft>
              <a:buSzPts val="1400"/>
              <a:buChar char="■"/>
            </a:lvl3pPr>
            <a:lvl4pPr indent="-317500" lvl="3" marL="1828800" rtl="0">
              <a:spcBef>
                <a:spcPts val="1600"/>
              </a:spcBef>
              <a:spcAft>
                <a:spcPts val="0"/>
              </a:spcAft>
              <a:buSzPts val="1400"/>
              <a:buChar char="●"/>
            </a:lvl4pPr>
            <a:lvl5pPr indent="-317500" lvl="4" marL="2286000" rtl="0">
              <a:spcBef>
                <a:spcPts val="1600"/>
              </a:spcBef>
              <a:spcAft>
                <a:spcPts val="0"/>
              </a:spcAft>
              <a:buSzPts val="1400"/>
              <a:buChar char="○"/>
            </a:lvl5pPr>
            <a:lvl6pPr indent="-317500" lvl="5" marL="2743200" rtl="0">
              <a:spcBef>
                <a:spcPts val="1600"/>
              </a:spcBef>
              <a:spcAft>
                <a:spcPts val="0"/>
              </a:spcAft>
              <a:buSzPts val="1400"/>
              <a:buChar char="■"/>
            </a:lvl6pPr>
            <a:lvl7pPr indent="-317500" lvl="6" marL="3200400" rtl="0">
              <a:spcBef>
                <a:spcPts val="1600"/>
              </a:spcBef>
              <a:spcAft>
                <a:spcPts val="0"/>
              </a:spcAft>
              <a:buSzPts val="1400"/>
              <a:buChar char="●"/>
            </a:lvl7pPr>
            <a:lvl8pPr indent="-317500" lvl="7" marL="3657600" rtl="0">
              <a:spcBef>
                <a:spcPts val="1600"/>
              </a:spcBef>
              <a:spcAft>
                <a:spcPts val="0"/>
              </a:spcAft>
              <a:buSzPts val="1400"/>
              <a:buChar char="○"/>
            </a:lvl8pPr>
            <a:lvl9pPr indent="-317500" lvl="8" marL="4114800" rtl="0">
              <a:spcBef>
                <a:spcPts val="1600"/>
              </a:spcBef>
              <a:spcAft>
                <a:spcPts val="1600"/>
              </a:spcAft>
              <a:buSzPts val="1400"/>
              <a:buChar char="■"/>
            </a:lvl9pPr>
          </a:lstStyle>
          <a:p/>
        </p:txBody>
      </p:sp>
      <p:grpSp>
        <p:nvGrpSpPr>
          <p:cNvPr id="49" name="Google Shape;68;p4"/>
          <p:cNvGrpSpPr/>
          <p:nvPr/>
        </p:nvGrpSpPr>
        <p:grpSpPr>
          <a:xfrm>
            <a:off x="261043" y="3063256"/>
            <a:ext cx="8622178" cy="1847683"/>
            <a:chOff x="916725" y="1740822"/>
            <a:chExt cx="699625" cy="149926"/>
          </a:xfrm>
        </p:grpSpPr>
        <p:sp>
          <p:nvSpPr>
            <p:cNvPr id="1048717" name="Google Shape;69;p4"/>
            <p:cNvSpPr/>
            <p:nvPr/>
          </p:nvSpPr>
          <p:spPr>
            <a:xfrm>
              <a:off x="916726" y="1740822"/>
              <a:ext cx="14375" cy="14025"/>
            </a:xfrm>
            <a:custGeom>
              <a:avLst/>
              <a:ahLst/>
              <a:rect l="l" t="t" r="r" b="b"/>
              <a:pathLst>
                <a:path w="575" h="561" extrusionOk="0">
                  <a:moveTo>
                    <a:pt x="280" y="0"/>
                  </a:moveTo>
                  <a:cubicBezTo>
                    <a:pt x="123" y="0"/>
                    <a:pt x="0" y="127"/>
                    <a:pt x="0" y="280"/>
                  </a:cubicBezTo>
                  <a:cubicBezTo>
                    <a:pt x="0" y="437"/>
                    <a:pt x="123" y="560"/>
                    <a:pt x="280" y="560"/>
                  </a:cubicBezTo>
                  <a:cubicBezTo>
                    <a:pt x="452" y="560"/>
                    <a:pt x="575" y="437"/>
                    <a:pt x="575" y="280"/>
                  </a:cubicBezTo>
                  <a:cubicBezTo>
                    <a:pt x="575" y="127"/>
                    <a:pt x="452" y="0"/>
                    <a:pt x="280" y="0"/>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18" name="Google Shape;70;p4"/>
            <p:cNvSpPr/>
            <p:nvPr/>
          </p:nvSpPr>
          <p:spPr>
            <a:xfrm>
              <a:off x="1480691" y="1850000"/>
              <a:ext cx="6275" cy="5800"/>
            </a:xfrm>
            <a:custGeom>
              <a:avLst/>
              <a:ahLst/>
              <a:rect l="l" t="t" r="r" b="b"/>
              <a:pathLst>
                <a:path w="251" h="232" extrusionOk="0">
                  <a:moveTo>
                    <a:pt x="128" y="0"/>
                  </a:moveTo>
                  <a:cubicBezTo>
                    <a:pt x="64" y="0"/>
                    <a:pt x="1" y="45"/>
                    <a:pt x="1" y="109"/>
                  </a:cubicBezTo>
                  <a:cubicBezTo>
                    <a:pt x="1" y="187"/>
                    <a:pt x="64" y="232"/>
                    <a:pt x="128" y="232"/>
                  </a:cubicBezTo>
                  <a:cubicBezTo>
                    <a:pt x="187" y="232"/>
                    <a:pt x="251" y="187"/>
                    <a:pt x="251" y="109"/>
                  </a:cubicBezTo>
                  <a:cubicBezTo>
                    <a:pt x="251" y="45"/>
                    <a:pt x="187" y="0"/>
                    <a:pt x="128"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19" name="Google Shape;71;p4"/>
            <p:cNvSpPr/>
            <p:nvPr/>
          </p:nvSpPr>
          <p:spPr>
            <a:xfrm>
              <a:off x="948916" y="1822797"/>
              <a:ext cx="10100" cy="10100"/>
            </a:xfrm>
            <a:custGeom>
              <a:avLst/>
              <a:ahLst/>
              <a:rect l="l" t="t" r="r" b="b"/>
              <a:pathLst>
                <a:path w="404" h="404" extrusionOk="0">
                  <a:moveTo>
                    <a:pt x="202" y="0"/>
                  </a:moveTo>
                  <a:cubicBezTo>
                    <a:pt x="94" y="0"/>
                    <a:pt x="1" y="94"/>
                    <a:pt x="1" y="202"/>
                  </a:cubicBezTo>
                  <a:cubicBezTo>
                    <a:pt x="1" y="325"/>
                    <a:pt x="94" y="403"/>
                    <a:pt x="202" y="403"/>
                  </a:cubicBezTo>
                  <a:cubicBezTo>
                    <a:pt x="311" y="403"/>
                    <a:pt x="404" y="325"/>
                    <a:pt x="404" y="202"/>
                  </a:cubicBezTo>
                  <a:cubicBezTo>
                    <a:pt x="404" y="94"/>
                    <a:pt x="311" y="0"/>
                    <a:pt x="202"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20" name="Google Shape;72;p4"/>
            <p:cNvSpPr/>
            <p:nvPr/>
          </p:nvSpPr>
          <p:spPr>
            <a:xfrm>
              <a:off x="916725" y="1787725"/>
              <a:ext cx="5900" cy="6175"/>
            </a:xfrm>
            <a:custGeom>
              <a:avLst/>
              <a:ahLst/>
              <a:rect l="l" t="t" r="r" b="b"/>
              <a:pathLst>
                <a:path w="236" h="247" extrusionOk="0">
                  <a:moveTo>
                    <a:pt x="109" y="0"/>
                  </a:moveTo>
                  <a:cubicBezTo>
                    <a:pt x="49" y="0"/>
                    <a:pt x="0" y="60"/>
                    <a:pt x="0" y="123"/>
                  </a:cubicBezTo>
                  <a:cubicBezTo>
                    <a:pt x="0" y="187"/>
                    <a:pt x="49" y="246"/>
                    <a:pt x="109" y="246"/>
                  </a:cubicBezTo>
                  <a:cubicBezTo>
                    <a:pt x="187" y="246"/>
                    <a:pt x="236" y="187"/>
                    <a:pt x="236" y="123"/>
                  </a:cubicBezTo>
                  <a:cubicBezTo>
                    <a:pt x="236" y="60"/>
                    <a:pt x="187" y="0"/>
                    <a:pt x="109" y="0"/>
                  </a:cubicBezTo>
                  <a:close/>
                </a:path>
              </a:pathLst>
            </a:custGeom>
            <a:solidFill>
              <a:srgbClr val="02ACD1"/>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21" name="Google Shape;73;p4"/>
            <p:cNvSpPr/>
            <p:nvPr/>
          </p:nvSpPr>
          <p:spPr>
            <a:xfrm>
              <a:off x="1586402" y="1827225"/>
              <a:ext cx="14000" cy="14400"/>
            </a:xfrm>
            <a:custGeom>
              <a:avLst/>
              <a:ahLst/>
              <a:rect l="l" t="t" r="r" b="b"/>
              <a:pathLst>
                <a:path w="560" h="576" extrusionOk="0">
                  <a:moveTo>
                    <a:pt x="280" y="1"/>
                  </a:moveTo>
                  <a:cubicBezTo>
                    <a:pt x="123" y="1"/>
                    <a:pt x="0" y="124"/>
                    <a:pt x="0" y="296"/>
                  </a:cubicBezTo>
                  <a:cubicBezTo>
                    <a:pt x="0" y="452"/>
                    <a:pt x="123" y="576"/>
                    <a:pt x="280" y="576"/>
                  </a:cubicBezTo>
                  <a:cubicBezTo>
                    <a:pt x="433" y="576"/>
                    <a:pt x="560" y="452"/>
                    <a:pt x="560" y="296"/>
                  </a:cubicBezTo>
                  <a:cubicBezTo>
                    <a:pt x="560" y="124"/>
                    <a:pt x="433" y="1"/>
                    <a:pt x="280"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22" name="Google Shape;74;p4"/>
            <p:cNvSpPr/>
            <p:nvPr/>
          </p:nvSpPr>
          <p:spPr>
            <a:xfrm>
              <a:off x="1536103" y="1865802"/>
              <a:ext cx="5800" cy="6200"/>
            </a:xfrm>
            <a:custGeom>
              <a:avLst/>
              <a:ahLst/>
              <a:rect l="l" t="t" r="r" b="b"/>
              <a:pathLst>
                <a:path w="232" h="248" extrusionOk="0">
                  <a:moveTo>
                    <a:pt x="123" y="1"/>
                  </a:moveTo>
                  <a:cubicBezTo>
                    <a:pt x="45" y="1"/>
                    <a:pt x="0" y="61"/>
                    <a:pt x="0" y="124"/>
                  </a:cubicBezTo>
                  <a:cubicBezTo>
                    <a:pt x="0" y="187"/>
                    <a:pt x="45" y="247"/>
                    <a:pt x="123" y="247"/>
                  </a:cubicBezTo>
                  <a:cubicBezTo>
                    <a:pt x="187" y="247"/>
                    <a:pt x="232" y="187"/>
                    <a:pt x="232" y="124"/>
                  </a:cubicBezTo>
                  <a:cubicBezTo>
                    <a:pt x="232" y="61"/>
                    <a:pt x="187" y="1"/>
                    <a:pt x="123"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23" name="Google Shape;75;p4"/>
            <p:cNvSpPr/>
            <p:nvPr/>
          </p:nvSpPr>
          <p:spPr>
            <a:xfrm>
              <a:off x="930748" y="1880923"/>
              <a:ext cx="9350" cy="9825"/>
            </a:xfrm>
            <a:custGeom>
              <a:avLst/>
              <a:ahLst/>
              <a:rect l="l" t="t" r="r" b="b"/>
              <a:pathLst>
                <a:path w="374" h="393" extrusionOk="0">
                  <a:moveTo>
                    <a:pt x="187" y="1"/>
                  </a:moveTo>
                  <a:cubicBezTo>
                    <a:pt x="79" y="1"/>
                    <a:pt x="0" y="94"/>
                    <a:pt x="0" y="206"/>
                  </a:cubicBezTo>
                  <a:cubicBezTo>
                    <a:pt x="0" y="299"/>
                    <a:pt x="79" y="392"/>
                    <a:pt x="187" y="392"/>
                  </a:cubicBezTo>
                  <a:cubicBezTo>
                    <a:pt x="295" y="392"/>
                    <a:pt x="374" y="299"/>
                    <a:pt x="374" y="206"/>
                  </a:cubicBezTo>
                  <a:cubicBezTo>
                    <a:pt x="374" y="94"/>
                    <a:pt x="295" y="1"/>
                    <a:pt x="187"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24" name="Google Shape;76;p4"/>
            <p:cNvSpPr/>
            <p:nvPr/>
          </p:nvSpPr>
          <p:spPr>
            <a:xfrm>
              <a:off x="1560671" y="1785764"/>
              <a:ext cx="10450" cy="10100"/>
            </a:xfrm>
            <a:custGeom>
              <a:avLst/>
              <a:ahLst/>
              <a:rect l="l" t="t" r="r" b="b"/>
              <a:pathLst>
                <a:path w="418" h="404" extrusionOk="0">
                  <a:moveTo>
                    <a:pt x="216" y="0"/>
                  </a:moveTo>
                  <a:cubicBezTo>
                    <a:pt x="93" y="0"/>
                    <a:pt x="0" y="94"/>
                    <a:pt x="0" y="202"/>
                  </a:cubicBezTo>
                  <a:cubicBezTo>
                    <a:pt x="0" y="325"/>
                    <a:pt x="93" y="403"/>
                    <a:pt x="216" y="403"/>
                  </a:cubicBezTo>
                  <a:cubicBezTo>
                    <a:pt x="325" y="403"/>
                    <a:pt x="418" y="325"/>
                    <a:pt x="418" y="202"/>
                  </a:cubicBezTo>
                  <a:cubicBezTo>
                    <a:pt x="418" y="94"/>
                    <a:pt x="325" y="0"/>
                    <a:pt x="216"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25" name="Google Shape;77;p4"/>
            <p:cNvSpPr/>
            <p:nvPr/>
          </p:nvSpPr>
          <p:spPr>
            <a:xfrm>
              <a:off x="1610075" y="1787725"/>
              <a:ext cx="6275" cy="6175"/>
            </a:xfrm>
            <a:custGeom>
              <a:avLst/>
              <a:ahLst/>
              <a:rect l="l" t="t" r="r" b="b"/>
              <a:pathLst>
                <a:path w="251" h="247" extrusionOk="0">
                  <a:moveTo>
                    <a:pt x="127" y="0"/>
                  </a:moveTo>
                  <a:cubicBezTo>
                    <a:pt x="64" y="0"/>
                    <a:pt x="0" y="60"/>
                    <a:pt x="0" y="123"/>
                  </a:cubicBezTo>
                  <a:cubicBezTo>
                    <a:pt x="0" y="187"/>
                    <a:pt x="64" y="246"/>
                    <a:pt x="127" y="246"/>
                  </a:cubicBezTo>
                  <a:cubicBezTo>
                    <a:pt x="187" y="246"/>
                    <a:pt x="250" y="187"/>
                    <a:pt x="250" y="123"/>
                  </a:cubicBezTo>
                  <a:cubicBezTo>
                    <a:pt x="250" y="60"/>
                    <a:pt x="187" y="0"/>
                    <a:pt x="127" y="0"/>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grpSp>
        <p:nvGrpSpPr>
          <p:cNvPr id="50" name="Google Shape;78;p4"/>
          <p:cNvGrpSpPr/>
          <p:nvPr/>
        </p:nvGrpSpPr>
        <p:grpSpPr>
          <a:xfrm>
            <a:off x="8534949" y="76162"/>
            <a:ext cx="511840" cy="585068"/>
            <a:chOff x="6144600" y="3520075"/>
            <a:chExt cx="29600" cy="33825"/>
          </a:xfrm>
        </p:grpSpPr>
        <p:sp>
          <p:nvSpPr>
            <p:cNvPr id="1048726" name="Google Shape;79;p4"/>
            <p:cNvSpPr/>
            <p:nvPr/>
          </p:nvSpPr>
          <p:spPr>
            <a:xfrm>
              <a:off x="6155050" y="3520075"/>
              <a:ext cx="5475" cy="4350"/>
            </a:xfrm>
            <a:custGeom>
              <a:avLst/>
              <a:ahLst/>
              <a:rect l="l" t="t" r="r" b="b"/>
              <a:pathLst>
                <a:path w="219" h="174" extrusionOk="0">
                  <a:moveTo>
                    <a:pt x="128" y="0"/>
                  </a:moveTo>
                  <a:cubicBezTo>
                    <a:pt x="123" y="0"/>
                    <a:pt x="118" y="1"/>
                    <a:pt x="113" y="2"/>
                  </a:cubicBezTo>
                  <a:cubicBezTo>
                    <a:pt x="79" y="2"/>
                    <a:pt x="49" y="21"/>
                    <a:pt x="49" y="36"/>
                  </a:cubicBezTo>
                  <a:cubicBezTo>
                    <a:pt x="1" y="95"/>
                    <a:pt x="49" y="174"/>
                    <a:pt x="128" y="174"/>
                  </a:cubicBezTo>
                  <a:cubicBezTo>
                    <a:pt x="143" y="174"/>
                    <a:pt x="173" y="159"/>
                    <a:pt x="187" y="129"/>
                  </a:cubicBezTo>
                  <a:cubicBezTo>
                    <a:pt x="218" y="71"/>
                    <a:pt x="180" y="0"/>
                    <a:pt x="128"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27" name="Google Shape;80;p4"/>
            <p:cNvSpPr/>
            <p:nvPr/>
          </p:nvSpPr>
          <p:spPr>
            <a:xfrm>
              <a:off x="6152350" y="3549675"/>
              <a:ext cx="4700" cy="4225"/>
            </a:xfrm>
            <a:custGeom>
              <a:avLst/>
              <a:ahLst/>
              <a:rect l="l" t="t" r="r" b="b"/>
              <a:pathLst>
                <a:path w="188" h="169" extrusionOk="0">
                  <a:moveTo>
                    <a:pt x="64" y="1"/>
                  </a:moveTo>
                  <a:cubicBezTo>
                    <a:pt x="1" y="31"/>
                    <a:pt x="1" y="109"/>
                    <a:pt x="49" y="158"/>
                  </a:cubicBezTo>
                  <a:cubicBezTo>
                    <a:pt x="64" y="165"/>
                    <a:pt x="79" y="169"/>
                    <a:pt x="93" y="169"/>
                  </a:cubicBezTo>
                  <a:cubicBezTo>
                    <a:pt x="106" y="169"/>
                    <a:pt x="118" y="165"/>
                    <a:pt x="128" y="158"/>
                  </a:cubicBezTo>
                  <a:cubicBezTo>
                    <a:pt x="187" y="124"/>
                    <a:pt x="187" y="49"/>
                    <a:pt x="142" y="16"/>
                  </a:cubicBezTo>
                  <a:cubicBezTo>
                    <a:pt x="109" y="1"/>
                    <a:pt x="94" y="1"/>
                    <a:pt x="64"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28" name="Google Shape;81;p4"/>
            <p:cNvSpPr/>
            <p:nvPr/>
          </p:nvSpPr>
          <p:spPr>
            <a:xfrm>
              <a:off x="6144975" y="3526050"/>
              <a:ext cx="5450" cy="5350"/>
            </a:xfrm>
            <a:custGeom>
              <a:avLst/>
              <a:ahLst/>
              <a:rect l="l" t="t" r="r" b="b"/>
              <a:pathLst>
                <a:path w="218" h="214" extrusionOk="0">
                  <a:moveTo>
                    <a:pt x="116" y="1"/>
                  </a:moveTo>
                  <a:cubicBezTo>
                    <a:pt x="86" y="1"/>
                    <a:pt x="55" y="14"/>
                    <a:pt x="31" y="43"/>
                  </a:cubicBezTo>
                  <a:cubicBezTo>
                    <a:pt x="16" y="62"/>
                    <a:pt x="1" y="92"/>
                    <a:pt x="1" y="121"/>
                  </a:cubicBezTo>
                  <a:cubicBezTo>
                    <a:pt x="10" y="179"/>
                    <a:pt x="55" y="214"/>
                    <a:pt x="102" y="214"/>
                  </a:cubicBezTo>
                  <a:cubicBezTo>
                    <a:pt x="132" y="214"/>
                    <a:pt x="163" y="200"/>
                    <a:pt x="187" y="170"/>
                  </a:cubicBezTo>
                  <a:cubicBezTo>
                    <a:pt x="202" y="155"/>
                    <a:pt x="217" y="121"/>
                    <a:pt x="217" y="92"/>
                  </a:cubicBezTo>
                  <a:cubicBezTo>
                    <a:pt x="208" y="34"/>
                    <a:pt x="164" y="1"/>
                    <a:pt x="116"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29" name="Google Shape;82;p4"/>
            <p:cNvSpPr/>
            <p:nvPr/>
          </p:nvSpPr>
          <p:spPr>
            <a:xfrm>
              <a:off x="6168025" y="3545825"/>
              <a:ext cx="5625" cy="5050"/>
            </a:xfrm>
            <a:custGeom>
              <a:avLst/>
              <a:ahLst/>
              <a:rect l="l" t="t" r="r" b="b"/>
              <a:pathLst>
                <a:path w="225" h="202" extrusionOk="0">
                  <a:moveTo>
                    <a:pt x="115" y="0"/>
                  </a:moveTo>
                  <a:cubicBezTo>
                    <a:pt x="97" y="0"/>
                    <a:pt x="78" y="5"/>
                    <a:pt x="60" y="17"/>
                  </a:cubicBezTo>
                  <a:cubicBezTo>
                    <a:pt x="27" y="32"/>
                    <a:pt x="12" y="62"/>
                    <a:pt x="12" y="77"/>
                  </a:cubicBezTo>
                  <a:cubicBezTo>
                    <a:pt x="0" y="148"/>
                    <a:pt x="52" y="202"/>
                    <a:pt x="112" y="202"/>
                  </a:cubicBezTo>
                  <a:cubicBezTo>
                    <a:pt x="130" y="202"/>
                    <a:pt x="150" y="196"/>
                    <a:pt x="168" y="185"/>
                  </a:cubicBezTo>
                  <a:cubicBezTo>
                    <a:pt x="183" y="170"/>
                    <a:pt x="213" y="155"/>
                    <a:pt x="213" y="125"/>
                  </a:cubicBezTo>
                  <a:cubicBezTo>
                    <a:pt x="225" y="54"/>
                    <a:pt x="173" y="0"/>
                    <a:pt x="115"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30" name="Google Shape;83;p4"/>
            <p:cNvSpPr/>
            <p:nvPr/>
          </p:nvSpPr>
          <p:spPr>
            <a:xfrm>
              <a:off x="6171000" y="3528325"/>
              <a:ext cx="3200" cy="2725"/>
            </a:xfrm>
            <a:custGeom>
              <a:avLst/>
              <a:ahLst/>
              <a:rect l="l" t="t" r="r" b="b"/>
              <a:pathLst>
                <a:path w="128" h="109" extrusionOk="0">
                  <a:moveTo>
                    <a:pt x="79" y="1"/>
                  </a:moveTo>
                  <a:cubicBezTo>
                    <a:pt x="35" y="1"/>
                    <a:pt x="1" y="30"/>
                    <a:pt x="16" y="79"/>
                  </a:cubicBezTo>
                  <a:cubicBezTo>
                    <a:pt x="35" y="94"/>
                    <a:pt x="49" y="109"/>
                    <a:pt x="64" y="109"/>
                  </a:cubicBezTo>
                  <a:cubicBezTo>
                    <a:pt x="109" y="109"/>
                    <a:pt x="128" y="64"/>
                    <a:pt x="128" y="30"/>
                  </a:cubicBezTo>
                  <a:cubicBezTo>
                    <a:pt x="109" y="15"/>
                    <a:pt x="94" y="1"/>
                    <a:pt x="79"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31" name="Google Shape;84;p4"/>
            <p:cNvSpPr/>
            <p:nvPr/>
          </p:nvSpPr>
          <p:spPr>
            <a:xfrm>
              <a:off x="6144600" y="3536050"/>
              <a:ext cx="2750" cy="2700"/>
            </a:xfrm>
            <a:custGeom>
              <a:avLst/>
              <a:ahLst/>
              <a:rect l="l" t="t" r="r" b="b"/>
              <a:pathLst>
                <a:path w="110" h="108" extrusionOk="0">
                  <a:moveTo>
                    <a:pt x="55" y="1"/>
                  </a:moveTo>
                  <a:cubicBezTo>
                    <a:pt x="28" y="1"/>
                    <a:pt x="1" y="18"/>
                    <a:pt x="1" y="50"/>
                  </a:cubicBezTo>
                  <a:cubicBezTo>
                    <a:pt x="1" y="65"/>
                    <a:pt x="1" y="80"/>
                    <a:pt x="16" y="80"/>
                  </a:cubicBezTo>
                  <a:cubicBezTo>
                    <a:pt x="28" y="99"/>
                    <a:pt x="44" y="107"/>
                    <a:pt x="61" y="107"/>
                  </a:cubicBezTo>
                  <a:cubicBezTo>
                    <a:pt x="86" y="107"/>
                    <a:pt x="109" y="86"/>
                    <a:pt x="109" y="50"/>
                  </a:cubicBezTo>
                  <a:cubicBezTo>
                    <a:pt x="109" y="50"/>
                    <a:pt x="109" y="35"/>
                    <a:pt x="94" y="16"/>
                  </a:cubicBezTo>
                  <a:cubicBezTo>
                    <a:pt x="84" y="6"/>
                    <a:pt x="69" y="1"/>
                    <a:pt x="55"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32" name="Google Shape;85;p4"/>
            <p:cNvSpPr/>
            <p:nvPr/>
          </p:nvSpPr>
          <p:spPr>
            <a:xfrm>
              <a:off x="6147700" y="3526375"/>
              <a:ext cx="25675" cy="21375"/>
            </a:xfrm>
            <a:custGeom>
              <a:avLst/>
              <a:ahLst/>
              <a:rect l="l" t="t" r="r" b="b"/>
              <a:pathLst>
                <a:path w="1027" h="855" extrusionOk="0">
                  <a:moveTo>
                    <a:pt x="530" y="0"/>
                  </a:moveTo>
                  <a:cubicBezTo>
                    <a:pt x="358" y="0"/>
                    <a:pt x="202" y="93"/>
                    <a:pt x="127" y="250"/>
                  </a:cubicBezTo>
                  <a:cubicBezTo>
                    <a:pt x="0" y="530"/>
                    <a:pt x="187" y="840"/>
                    <a:pt x="500" y="855"/>
                  </a:cubicBezTo>
                  <a:cubicBezTo>
                    <a:pt x="668" y="855"/>
                    <a:pt x="825" y="761"/>
                    <a:pt x="903" y="608"/>
                  </a:cubicBezTo>
                  <a:cubicBezTo>
                    <a:pt x="1026" y="329"/>
                    <a:pt x="840" y="15"/>
                    <a:pt x="530"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33" name="Google Shape;86;p4"/>
            <p:cNvSpPr/>
            <p:nvPr/>
          </p:nvSpPr>
          <p:spPr>
            <a:xfrm>
              <a:off x="6166350" y="3534100"/>
              <a:ext cx="3575" cy="3200"/>
            </a:xfrm>
            <a:custGeom>
              <a:avLst/>
              <a:ahLst/>
              <a:rect l="l" t="t" r="r" b="b"/>
              <a:pathLst>
                <a:path w="143" h="128" extrusionOk="0">
                  <a:moveTo>
                    <a:pt x="79" y="1"/>
                  </a:moveTo>
                  <a:cubicBezTo>
                    <a:pt x="73" y="1"/>
                    <a:pt x="70" y="1"/>
                    <a:pt x="67" y="2"/>
                  </a:cubicBezTo>
                  <a:lnTo>
                    <a:pt x="67" y="2"/>
                  </a:lnTo>
                  <a:cubicBezTo>
                    <a:pt x="71" y="1"/>
                    <a:pt x="75" y="1"/>
                    <a:pt x="79" y="1"/>
                  </a:cubicBezTo>
                  <a:close/>
                  <a:moveTo>
                    <a:pt x="79" y="1"/>
                  </a:moveTo>
                  <a:cubicBezTo>
                    <a:pt x="109" y="1"/>
                    <a:pt x="127" y="34"/>
                    <a:pt x="109" y="64"/>
                  </a:cubicBezTo>
                  <a:lnTo>
                    <a:pt x="79" y="64"/>
                  </a:lnTo>
                  <a:cubicBezTo>
                    <a:pt x="49" y="64"/>
                    <a:pt x="34" y="34"/>
                    <a:pt x="49" y="20"/>
                  </a:cubicBezTo>
                  <a:cubicBezTo>
                    <a:pt x="58" y="8"/>
                    <a:pt x="62" y="3"/>
                    <a:pt x="67" y="2"/>
                  </a:cubicBezTo>
                  <a:lnTo>
                    <a:pt x="67" y="2"/>
                  </a:lnTo>
                  <a:cubicBezTo>
                    <a:pt x="41" y="6"/>
                    <a:pt x="15" y="24"/>
                    <a:pt x="15" y="49"/>
                  </a:cubicBezTo>
                  <a:cubicBezTo>
                    <a:pt x="0" y="79"/>
                    <a:pt x="15" y="113"/>
                    <a:pt x="64" y="128"/>
                  </a:cubicBezTo>
                  <a:lnTo>
                    <a:pt x="79" y="128"/>
                  </a:lnTo>
                  <a:cubicBezTo>
                    <a:pt x="109" y="128"/>
                    <a:pt x="127" y="113"/>
                    <a:pt x="142" y="79"/>
                  </a:cubicBezTo>
                  <a:cubicBezTo>
                    <a:pt x="142" y="49"/>
                    <a:pt x="127" y="1"/>
                    <a:pt x="9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34" name="Google Shape;87;p4"/>
            <p:cNvSpPr/>
            <p:nvPr/>
          </p:nvSpPr>
          <p:spPr>
            <a:xfrm>
              <a:off x="6167175" y="3534100"/>
              <a:ext cx="2375" cy="1625"/>
            </a:xfrm>
            <a:custGeom>
              <a:avLst/>
              <a:ahLst/>
              <a:rect l="l" t="t" r="r" b="b"/>
              <a:pathLst>
                <a:path w="95" h="65" extrusionOk="0">
                  <a:moveTo>
                    <a:pt x="46" y="1"/>
                  </a:moveTo>
                  <a:cubicBezTo>
                    <a:pt x="31" y="1"/>
                    <a:pt x="31" y="1"/>
                    <a:pt x="16" y="20"/>
                  </a:cubicBezTo>
                  <a:cubicBezTo>
                    <a:pt x="1" y="34"/>
                    <a:pt x="16" y="64"/>
                    <a:pt x="46" y="64"/>
                  </a:cubicBezTo>
                  <a:lnTo>
                    <a:pt x="76" y="64"/>
                  </a:lnTo>
                  <a:cubicBezTo>
                    <a:pt x="94" y="34"/>
                    <a:pt x="76" y="1"/>
                    <a:pt x="46"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35" name="Google Shape;88;p4"/>
            <p:cNvSpPr/>
            <p:nvPr/>
          </p:nvSpPr>
          <p:spPr>
            <a:xfrm>
              <a:off x="6165975" y="3531400"/>
              <a:ext cx="2350" cy="2000"/>
            </a:xfrm>
            <a:custGeom>
              <a:avLst/>
              <a:ahLst/>
              <a:rect l="l" t="t" r="r" b="b"/>
              <a:pathLst>
                <a:path w="94" h="80" extrusionOk="0">
                  <a:moveTo>
                    <a:pt x="30" y="1"/>
                  </a:moveTo>
                  <a:cubicBezTo>
                    <a:pt x="0" y="1"/>
                    <a:pt x="0" y="49"/>
                    <a:pt x="15" y="64"/>
                  </a:cubicBezTo>
                  <a:cubicBezTo>
                    <a:pt x="30" y="79"/>
                    <a:pt x="30" y="79"/>
                    <a:pt x="49" y="79"/>
                  </a:cubicBezTo>
                  <a:cubicBezTo>
                    <a:pt x="79" y="64"/>
                    <a:pt x="94" y="34"/>
                    <a:pt x="6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36" name="Google Shape;89;p4"/>
            <p:cNvSpPr/>
            <p:nvPr/>
          </p:nvSpPr>
          <p:spPr>
            <a:xfrm>
              <a:off x="6161300" y="3534100"/>
              <a:ext cx="5075" cy="4325"/>
            </a:xfrm>
            <a:custGeom>
              <a:avLst/>
              <a:ahLst/>
              <a:rect l="l" t="t" r="r" b="b"/>
              <a:pathLst>
                <a:path w="203" h="173" extrusionOk="0">
                  <a:moveTo>
                    <a:pt x="109" y="1"/>
                  </a:moveTo>
                  <a:cubicBezTo>
                    <a:pt x="64" y="1"/>
                    <a:pt x="31" y="34"/>
                    <a:pt x="16" y="64"/>
                  </a:cubicBezTo>
                  <a:cubicBezTo>
                    <a:pt x="1" y="113"/>
                    <a:pt x="31" y="158"/>
                    <a:pt x="79" y="173"/>
                  </a:cubicBezTo>
                  <a:lnTo>
                    <a:pt x="94" y="173"/>
                  </a:lnTo>
                  <a:cubicBezTo>
                    <a:pt x="143" y="173"/>
                    <a:pt x="173" y="143"/>
                    <a:pt x="187" y="113"/>
                  </a:cubicBezTo>
                  <a:cubicBezTo>
                    <a:pt x="202" y="64"/>
                    <a:pt x="173" y="20"/>
                    <a:pt x="12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37" name="Google Shape;90;p4"/>
            <p:cNvSpPr/>
            <p:nvPr/>
          </p:nvSpPr>
          <p:spPr>
            <a:xfrm>
              <a:off x="6155350" y="3528325"/>
              <a:ext cx="6725" cy="5425"/>
            </a:xfrm>
            <a:custGeom>
              <a:avLst/>
              <a:ahLst/>
              <a:rect l="l" t="t" r="r" b="b"/>
              <a:pathLst>
                <a:path w="269" h="217" extrusionOk="0">
                  <a:moveTo>
                    <a:pt x="8" y="79"/>
                  </a:moveTo>
                  <a:lnTo>
                    <a:pt x="8" y="79"/>
                  </a:lnTo>
                  <a:cubicBezTo>
                    <a:pt x="2" y="88"/>
                    <a:pt x="1" y="98"/>
                    <a:pt x="4" y="107"/>
                  </a:cubicBezTo>
                  <a:lnTo>
                    <a:pt x="4" y="107"/>
                  </a:lnTo>
                  <a:cubicBezTo>
                    <a:pt x="3" y="97"/>
                    <a:pt x="4" y="88"/>
                    <a:pt x="8" y="79"/>
                  </a:cubicBezTo>
                  <a:close/>
                  <a:moveTo>
                    <a:pt x="116" y="1"/>
                  </a:moveTo>
                  <a:cubicBezTo>
                    <a:pt x="52" y="1"/>
                    <a:pt x="8" y="30"/>
                    <a:pt x="8" y="79"/>
                  </a:cubicBezTo>
                  <a:cubicBezTo>
                    <a:pt x="8" y="45"/>
                    <a:pt x="37" y="30"/>
                    <a:pt x="67" y="30"/>
                  </a:cubicBezTo>
                  <a:lnTo>
                    <a:pt x="82" y="30"/>
                  </a:lnTo>
                  <a:cubicBezTo>
                    <a:pt x="116" y="45"/>
                    <a:pt x="146" y="79"/>
                    <a:pt x="131" y="109"/>
                  </a:cubicBezTo>
                  <a:cubicBezTo>
                    <a:pt x="131" y="139"/>
                    <a:pt x="101" y="157"/>
                    <a:pt x="67" y="157"/>
                  </a:cubicBezTo>
                  <a:lnTo>
                    <a:pt x="52" y="139"/>
                  </a:lnTo>
                  <a:cubicBezTo>
                    <a:pt x="32" y="139"/>
                    <a:pt x="10" y="125"/>
                    <a:pt x="4" y="107"/>
                  </a:cubicBezTo>
                  <a:lnTo>
                    <a:pt x="4" y="107"/>
                  </a:lnTo>
                  <a:cubicBezTo>
                    <a:pt x="8" y="147"/>
                    <a:pt x="50" y="193"/>
                    <a:pt x="101" y="217"/>
                  </a:cubicBezTo>
                  <a:lnTo>
                    <a:pt x="146" y="217"/>
                  </a:lnTo>
                  <a:cubicBezTo>
                    <a:pt x="194" y="217"/>
                    <a:pt x="254" y="187"/>
                    <a:pt x="254" y="139"/>
                  </a:cubicBezTo>
                  <a:cubicBezTo>
                    <a:pt x="269" y="79"/>
                    <a:pt x="224" y="15"/>
                    <a:pt x="161"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38" name="Google Shape;91;p4"/>
            <p:cNvSpPr/>
            <p:nvPr/>
          </p:nvSpPr>
          <p:spPr>
            <a:xfrm>
              <a:off x="6155050" y="3529075"/>
              <a:ext cx="3950" cy="3200"/>
            </a:xfrm>
            <a:custGeom>
              <a:avLst/>
              <a:ahLst/>
              <a:rect l="l" t="t" r="r" b="b"/>
              <a:pathLst>
                <a:path w="158" h="128" extrusionOk="0">
                  <a:moveTo>
                    <a:pt x="79" y="0"/>
                  </a:moveTo>
                  <a:cubicBezTo>
                    <a:pt x="49" y="0"/>
                    <a:pt x="20" y="15"/>
                    <a:pt x="20" y="49"/>
                  </a:cubicBezTo>
                  <a:cubicBezTo>
                    <a:pt x="1" y="79"/>
                    <a:pt x="34" y="109"/>
                    <a:pt x="64" y="109"/>
                  </a:cubicBezTo>
                  <a:lnTo>
                    <a:pt x="79" y="127"/>
                  </a:lnTo>
                  <a:cubicBezTo>
                    <a:pt x="113" y="127"/>
                    <a:pt x="143" y="109"/>
                    <a:pt x="143" y="79"/>
                  </a:cubicBezTo>
                  <a:cubicBezTo>
                    <a:pt x="158" y="49"/>
                    <a:pt x="128" y="15"/>
                    <a:pt x="94"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39" name="Google Shape;92;p4"/>
            <p:cNvSpPr/>
            <p:nvPr/>
          </p:nvSpPr>
          <p:spPr>
            <a:xfrm>
              <a:off x="6165225" y="3539975"/>
              <a:ext cx="3475" cy="2750"/>
            </a:xfrm>
            <a:custGeom>
              <a:avLst/>
              <a:ahLst/>
              <a:rect l="l" t="t" r="r" b="b"/>
              <a:pathLst>
                <a:path w="139" h="110" extrusionOk="0">
                  <a:moveTo>
                    <a:pt x="79" y="1"/>
                  </a:moveTo>
                  <a:cubicBezTo>
                    <a:pt x="45" y="1"/>
                    <a:pt x="16" y="16"/>
                    <a:pt x="16" y="46"/>
                  </a:cubicBezTo>
                  <a:cubicBezTo>
                    <a:pt x="1" y="64"/>
                    <a:pt x="30" y="94"/>
                    <a:pt x="60" y="109"/>
                  </a:cubicBezTo>
                  <a:lnTo>
                    <a:pt x="79" y="109"/>
                  </a:lnTo>
                  <a:cubicBezTo>
                    <a:pt x="109" y="109"/>
                    <a:pt x="124" y="94"/>
                    <a:pt x="139" y="64"/>
                  </a:cubicBezTo>
                  <a:cubicBezTo>
                    <a:pt x="139" y="46"/>
                    <a:pt x="124" y="16"/>
                    <a:pt x="9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40" name="Google Shape;93;p4"/>
            <p:cNvSpPr/>
            <p:nvPr/>
          </p:nvSpPr>
          <p:spPr>
            <a:xfrm>
              <a:off x="6152350" y="3539975"/>
              <a:ext cx="2000" cy="1625"/>
            </a:xfrm>
            <a:custGeom>
              <a:avLst/>
              <a:ahLst/>
              <a:rect l="l" t="t" r="r" b="b"/>
              <a:pathLst>
                <a:path w="80" h="65" extrusionOk="0">
                  <a:moveTo>
                    <a:pt x="34" y="1"/>
                  </a:moveTo>
                  <a:cubicBezTo>
                    <a:pt x="16" y="1"/>
                    <a:pt x="1" y="16"/>
                    <a:pt x="1" y="31"/>
                  </a:cubicBezTo>
                  <a:cubicBezTo>
                    <a:pt x="1" y="46"/>
                    <a:pt x="16" y="64"/>
                    <a:pt x="34" y="64"/>
                  </a:cubicBezTo>
                  <a:lnTo>
                    <a:pt x="49" y="64"/>
                  </a:lnTo>
                  <a:cubicBezTo>
                    <a:pt x="64" y="64"/>
                    <a:pt x="64" y="64"/>
                    <a:pt x="79" y="46"/>
                  </a:cubicBezTo>
                  <a:cubicBezTo>
                    <a:pt x="79" y="31"/>
                    <a:pt x="64" y="16"/>
                    <a:pt x="49"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41" name="Google Shape;94;p4"/>
            <p:cNvSpPr/>
            <p:nvPr/>
          </p:nvSpPr>
          <p:spPr>
            <a:xfrm>
              <a:off x="6162525" y="3541950"/>
              <a:ext cx="1875" cy="1500"/>
            </a:xfrm>
            <a:custGeom>
              <a:avLst/>
              <a:ahLst/>
              <a:rect l="l" t="t" r="r" b="b"/>
              <a:pathLst>
                <a:path w="75" h="60" extrusionOk="0">
                  <a:moveTo>
                    <a:pt x="30" y="0"/>
                  </a:moveTo>
                  <a:cubicBezTo>
                    <a:pt x="15" y="0"/>
                    <a:pt x="0" y="15"/>
                    <a:pt x="0" y="15"/>
                  </a:cubicBezTo>
                  <a:cubicBezTo>
                    <a:pt x="0" y="30"/>
                    <a:pt x="0" y="60"/>
                    <a:pt x="30" y="60"/>
                  </a:cubicBezTo>
                  <a:cubicBezTo>
                    <a:pt x="45" y="60"/>
                    <a:pt x="60" y="45"/>
                    <a:pt x="60" y="45"/>
                  </a:cubicBezTo>
                  <a:cubicBezTo>
                    <a:pt x="75" y="30"/>
                    <a:pt x="60" y="0"/>
                    <a:pt x="30"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25" name="Shape 95"/>
        <p:cNvGrpSpPr/>
        <p:nvPr/>
      </p:nvGrpSpPr>
      <p:grpSpPr>
        <a:xfrm>
          <a:off x="0" y="0"/>
          <a:ext cx="0" cy="0"/>
          <a:chOff x="0" y="0"/>
          <a:chExt cx="0" cy="0"/>
        </a:xfrm>
      </p:grpSpPr>
      <p:sp>
        <p:nvSpPr>
          <p:cNvPr id="1049386" name="Google Shape;96;p5"/>
          <p:cNvSpPr/>
          <p:nvPr/>
        </p:nvSpPr>
        <p:spPr>
          <a:xfrm rot="-6300004">
            <a:off x="7046124" y="-893204"/>
            <a:ext cx="4509621" cy="2721624"/>
          </a:xfrm>
          <a:custGeom>
            <a:avLst/>
            <a:ahLst/>
            <a:rect l="l" t="t" r="r" b="b"/>
            <a:pathLst>
              <a:path w="8583" h="5180" extrusionOk="0">
                <a:moveTo>
                  <a:pt x="6070" y="0"/>
                </a:moveTo>
                <a:cubicBezTo>
                  <a:pt x="5442" y="0"/>
                  <a:pt x="4759" y="364"/>
                  <a:pt x="4183" y="401"/>
                </a:cubicBezTo>
                <a:cubicBezTo>
                  <a:pt x="4115" y="406"/>
                  <a:pt x="4044" y="409"/>
                  <a:pt x="3971" y="409"/>
                </a:cubicBezTo>
                <a:cubicBezTo>
                  <a:pt x="3720" y="409"/>
                  <a:pt x="3444" y="383"/>
                  <a:pt x="3172" y="383"/>
                </a:cubicBezTo>
                <a:cubicBezTo>
                  <a:pt x="2692" y="383"/>
                  <a:pt x="2225" y="464"/>
                  <a:pt x="1929" y="912"/>
                </a:cubicBezTo>
                <a:cubicBezTo>
                  <a:pt x="1321" y="1845"/>
                  <a:pt x="0" y="1643"/>
                  <a:pt x="0" y="3042"/>
                </a:cubicBezTo>
                <a:cubicBezTo>
                  <a:pt x="0" y="3975"/>
                  <a:pt x="1400" y="4643"/>
                  <a:pt x="2441" y="5031"/>
                </a:cubicBezTo>
                <a:cubicBezTo>
                  <a:pt x="2727" y="5138"/>
                  <a:pt x="2969" y="5179"/>
                  <a:pt x="3183" y="5179"/>
                </a:cubicBezTo>
                <a:cubicBezTo>
                  <a:pt x="3871" y="5179"/>
                  <a:pt x="4272" y="4756"/>
                  <a:pt x="4942" y="4756"/>
                </a:cubicBezTo>
                <a:cubicBezTo>
                  <a:pt x="5092" y="4756"/>
                  <a:pt x="5256" y="4777"/>
                  <a:pt x="5441" y="4830"/>
                </a:cubicBezTo>
                <a:cubicBezTo>
                  <a:pt x="5720" y="4914"/>
                  <a:pt x="6060" y="4970"/>
                  <a:pt x="6397" y="4970"/>
                </a:cubicBezTo>
                <a:cubicBezTo>
                  <a:pt x="7002" y="4970"/>
                  <a:pt x="7595" y="4790"/>
                  <a:pt x="7806" y="4270"/>
                </a:cubicBezTo>
                <a:cubicBezTo>
                  <a:pt x="8582" y="2311"/>
                  <a:pt x="7276" y="460"/>
                  <a:pt x="6653" y="136"/>
                </a:cubicBezTo>
                <a:cubicBezTo>
                  <a:pt x="6468" y="38"/>
                  <a:pt x="6272" y="0"/>
                  <a:pt x="6070" y="0"/>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87" name="Google Shape;97;p5"/>
          <p:cNvSpPr/>
          <p:nvPr/>
        </p:nvSpPr>
        <p:spPr>
          <a:xfrm>
            <a:off x="-1342698" y="3920250"/>
            <a:ext cx="2775828" cy="2721629"/>
          </a:xfrm>
          <a:custGeom>
            <a:avLst/>
            <a:ahLst/>
            <a:rect l="l" t="t" r="r" b="b"/>
            <a:pathLst>
              <a:path w="5941" h="5825" extrusionOk="0">
                <a:moveTo>
                  <a:pt x="3762" y="1"/>
                </a:moveTo>
                <a:cubicBezTo>
                  <a:pt x="3403" y="1"/>
                  <a:pt x="2991" y="63"/>
                  <a:pt x="2534" y="222"/>
                </a:cubicBezTo>
                <a:cubicBezTo>
                  <a:pt x="2004" y="394"/>
                  <a:pt x="1415" y="595"/>
                  <a:pt x="855" y="1715"/>
                </a:cubicBezTo>
                <a:cubicBezTo>
                  <a:pt x="560" y="2289"/>
                  <a:pt x="1" y="3162"/>
                  <a:pt x="1" y="4047"/>
                </a:cubicBezTo>
                <a:cubicBezTo>
                  <a:pt x="1" y="4747"/>
                  <a:pt x="1931" y="5824"/>
                  <a:pt x="3281" y="5824"/>
                </a:cubicBezTo>
                <a:cubicBezTo>
                  <a:pt x="3606" y="5824"/>
                  <a:pt x="3897" y="5762"/>
                  <a:pt x="4120" y="5617"/>
                </a:cubicBezTo>
                <a:cubicBezTo>
                  <a:pt x="5269" y="4856"/>
                  <a:pt x="5426" y="4450"/>
                  <a:pt x="5612" y="3923"/>
                </a:cubicBezTo>
                <a:cubicBezTo>
                  <a:pt x="5829" y="3349"/>
                  <a:pt x="5941" y="1125"/>
                  <a:pt x="5254" y="487"/>
                </a:cubicBezTo>
                <a:cubicBezTo>
                  <a:pt x="5004" y="257"/>
                  <a:pt x="4490" y="1"/>
                  <a:pt x="3762" y="1"/>
                </a:cubicBezTo>
                <a:close/>
              </a:path>
            </a:pathLst>
          </a:custGeom>
          <a:solidFill>
            <a:srgbClr val="F5AD9A">
              <a:alpha val="3393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88" name="Google Shape;98;p5"/>
          <p:cNvSpPr txBox="1">
            <a:spLocks noGrp="1"/>
          </p:cNvSpPr>
          <p:nvPr>
            <p:ph type="title"/>
          </p:nvPr>
        </p:nvSpPr>
        <p:spPr>
          <a:xfrm>
            <a:off x="720000" y="540000"/>
            <a:ext cx="7704000" cy="477600"/>
          </a:xfrm>
          <a:prstGeom prst="rect"/>
        </p:spPr>
        <p:txBody>
          <a:bodyPr anchor="t" anchorCtr="0" bIns="91425" lIns="91425" rIns="91425" spcFirstLastPara="1" tIns="91425" wrap="square">
            <a:noAutofit/>
          </a:bodyPr>
          <a:lstStyle>
            <a:lvl1pPr lvl="0" rtl="0">
              <a:spcBef>
                <a:spcPts val="0"/>
              </a:spcBef>
              <a:spcAft>
                <a:spcPts val="0"/>
              </a:spcAft>
              <a:buSzPts val="2800"/>
              <a:buNone/>
            </a:lvl1pPr>
            <a:lvl2pPr lvl="1" rtl="0">
              <a:spcBef>
                <a:spcPts val="0"/>
              </a:spcBef>
              <a:spcAft>
                <a:spcPts val="0"/>
              </a:spcAft>
              <a:buSzPts val="2800"/>
              <a:buNone/>
            </a:lvl2pPr>
            <a:lvl3pPr lvl="2" rtl="0">
              <a:spcBef>
                <a:spcPts val="0"/>
              </a:spcBef>
              <a:spcAft>
                <a:spcPts val="0"/>
              </a:spcAft>
              <a:buSzPts val="2800"/>
              <a:buNone/>
            </a:lvl3pPr>
            <a:lvl4pPr lvl="3" rtl="0">
              <a:spcBef>
                <a:spcPts val="0"/>
              </a:spcBef>
              <a:spcAft>
                <a:spcPts val="0"/>
              </a:spcAft>
              <a:buSzPts val="2800"/>
              <a:buNone/>
            </a:lvl4pPr>
            <a:lvl5pPr lvl="4" rtl="0">
              <a:spcBef>
                <a:spcPts val="0"/>
              </a:spcBef>
              <a:spcAft>
                <a:spcPts val="0"/>
              </a:spcAft>
              <a:buSzPts val="2800"/>
              <a:buNone/>
            </a:lvl5pPr>
            <a:lvl6pPr lvl="5" rtl="0">
              <a:spcBef>
                <a:spcPts val="0"/>
              </a:spcBef>
              <a:spcAft>
                <a:spcPts val="0"/>
              </a:spcAft>
              <a:buSzPts val="2800"/>
              <a:buNone/>
            </a:lvl6pPr>
            <a:lvl7pPr lvl="6" rtl="0">
              <a:spcBef>
                <a:spcPts val="0"/>
              </a:spcBef>
              <a:spcAft>
                <a:spcPts val="0"/>
              </a:spcAft>
              <a:buSzPts val="2800"/>
              <a:buNone/>
            </a:lvl7pPr>
            <a:lvl8pPr lvl="7" rtl="0">
              <a:spcBef>
                <a:spcPts val="0"/>
              </a:spcBef>
              <a:spcAft>
                <a:spcPts val="0"/>
              </a:spcAft>
              <a:buSzPts val="2800"/>
              <a:buNone/>
            </a:lvl8pPr>
            <a:lvl9pPr lvl="8" rtl="0">
              <a:spcBef>
                <a:spcPts val="0"/>
              </a:spcBef>
              <a:spcAft>
                <a:spcPts val="0"/>
              </a:spcAft>
              <a:buSzPts val="2800"/>
              <a:buNone/>
            </a:lvl9pPr>
          </a:lstStyle>
          <a:p/>
        </p:txBody>
      </p:sp>
      <p:sp>
        <p:nvSpPr>
          <p:cNvPr id="1049389" name="Google Shape;99;p5"/>
          <p:cNvSpPr txBox="1">
            <a:spLocks noGrp="1"/>
          </p:cNvSpPr>
          <p:nvPr>
            <p:ph type="body" idx="1"/>
          </p:nvPr>
        </p:nvSpPr>
        <p:spPr>
          <a:xfrm>
            <a:off x="720000" y="1339450"/>
            <a:ext cx="3616500" cy="3263700"/>
          </a:xfrm>
          <a:prstGeom prst="rect"/>
        </p:spPr>
        <p:txBody>
          <a:bodyPr anchor="t" anchorCtr="0" bIns="91425" lIns="91425" rIns="91425" spcFirstLastPara="1" tIns="91425" wrap="square">
            <a:noAutofit/>
          </a:bodyPr>
          <a:lstStyle>
            <a:lvl1pPr indent="-317500" lvl="0" marL="457200" rtl="0">
              <a:spcBef>
                <a:spcPts val="0"/>
              </a:spcBef>
              <a:spcAft>
                <a:spcPts val="0"/>
              </a:spcAft>
              <a:buSzPts val="1400"/>
              <a:buChar char="●"/>
              <a:defRPr sz="1100"/>
            </a:lvl1pPr>
            <a:lvl2pPr indent="-317500" lvl="1" marL="914400" rtl="0">
              <a:spcBef>
                <a:spcPts val="0"/>
              </a:spcBef>
              <a:spcAft>
                <a:spcPts val="0"/>
              </a:spcAft>
              <a:buSzPts val="1400"/>
              <a:buChar char="○"/>
            </a:lvl2pPr>
            <a:lvl3pPr indent="-317500" lvl="2" marL="1371600" rtl="0">
              <a:spcBef>
                <a:spcPts val="1600"/>
              </a:spcBef>
              <a:spcAft>
                <a:spcPts val="0"/>
              </a:spcAft>
              <a:buSzPts val="1400"/>
              <a:buChar char="■"/>
            </a:lvl3pPr>
            <a:lvl4pPr indent="-317500" lvl="3" marL="1828800" rtl="0">
              <a:spcBef>
                <a:spcPts val="1600"/>
              </a:spcBef>
              <a:spcAft>
                <a:spcPts val="0"/>
              </a:spcAft>
              <a:buSzPts val="1400"/>
              <a:buChar char="●"/>
            </a:lvl4pPr>
            <a:lvl5pPr indent="-317500" lvl="4" marL="2286000" rtl="0">
              <a:spcBef>
                <a:spcPts val="1600"/>
              </a:spcBef>
              <a:spcAft>
                <a:spcPts val="0"/>
              </a:spcAft>
              <a:buSzPts val="1400"/>
              <a:buChar char="○"/>
            </a:lvl5pPr>
            <a:lvl6pPr indent="-317500" lvl="5" marL="2743200" rtl="0">
              <a:spcBef>
                <a:spcPts val="1600"/>
              </a:spcBef>
              <a:spcAft>
                <a:spcPts val="0"/>
              </a:spcAft>
              <a:buSzPts val="1400"/>
              <a:buChar char="■"/>
            </a:lvl6pPr>
            <a:lvl7pPr indent="-317500" lvl="6" marL="3200400" rtl="0">
              <a:spcBef>
                <a:spcPts val="1600"/>
              </a:spcBef>
              <a:spcAft>
                <a:spcPts val="0"/>
              </a:spcAft>
              <a:buSzPts val="1400"/>
              <a:buChar char="●"/>
            </a:lvl7pPr>
            <a:lvl8pPr indent="-317500" lvl="7" marL="3657600" rtl="0">
              <a:spcBef>
                <a:spcPts val="1600"/>
              </a:spcBef>
              <a:spcAft>
                <a:spcPts val="0"/>
              </a:spcAft>
              <a:buSzPts val="1400"/>
              <a:buChar char="○"/>
            </a:lvl8pPr>
            <a:lvl9pPr indent="-317500" lvl="8" marL="4114800" rtl="0">
              <a:spcBef>
                <a:spcPts val="1600"/>
              </a:spcBef>
              <a:spcAft>
                <a:spcPts val="1600"/>
              </a:spcAft>
              <a:buSzPts val="1400"/>
              <a:buChar char="■"/>
            </a:lvl9pPr>
          </a:lstStyle>
          <a:p/>
        </p:txBody>
      </p:sp>
      <p:sp>
        <p:nvSpPr>
          <p:cNvPr id="1049390" name="Google Shape;100;p5"/>
          <p:cNvSpPr txBox="1">
            <a:spLocks noGrp="1"/>
          </p:cNvSpPr>
          <p:nvPr>
            <p:ph type="body" idx="2"/>
          </p:nvPr>
        </p:nvSpPr>
        <p:spPr>
          <a:xfrm>
            <a:off x="4807449" y="1339450"/>
            <a:ext cx="3616500" cy="3263700"/>
          </a:xfrm>
          <a:prstGeom prst="rect"/>
        </p:spPr>
        <p:txBody>
          <a:bodyPr anchor="t" anchorCtr="0" bIns="91425" lIns="91425" rIns="91425" spcFirstLastPara="1" tIns="91425" wrap="square">
            <a:noAutofit/>
          </a:bodyPr>
          <a:lstStyle>
            <a:lvl1pPr indent="-317500" lvl="0" marL="457200" rtl="0">
              <a:spcBef>
                <a:spcPts val="0"/>
              </a:spcBef>
              <a:spcAft>
                <a:spcPts val="0"/>
              </a:spcAft>
              <a:buSzPts val="1400"/>
              <a:buChar char="●"/>
            </a:lvl1pPr>
            <a:lvl2pPr indent="-317500" lvl="1" marL="914400" rtl="0">
              <a:spcBef>
                <a:spcPts val="1600"/>
              </a:spcBef>
              <a:spcAft>
                <a:spcPts val="0"/>
              </a:spcAft>
              <a:buSzPts val="1400"/>
              <a:buChar char="○"/>
            </a:lvl2pPr>
            <a:lvl3pPr indent="-317500" lvl="2" marL="1371600" rtl="0">
              <a:spcBef>
                <a:spcPts val="1600"/>
              </a:spcBef>
              <a:spcAft>
                <a:spcPts val="0"/>
              </a:spcAft>
              <a:buSzPts val="1400"/>
              <a:buChar char="■"/>
            </a:lvl3pPr>
            <a:lvl4pPr indent="-317500" lvl="3" marL="1828800" rtl="0">
              <a:spcBef>
                <a:spcPts val="1600"/>
              </a:spcBef>
              <a:spcAft>
                <a:spcPts val="0"/>
              </a:spcAft>
              <a:buSzPts val="1400"/>
              <a:buChar char="●"/>
            </a:lvl4pPr>
            <a:lvl5pPr indent="-317500" lvl="4" marL="2286000" rtl="0">
              <a:spcBef>
                <a:spcPts val="1600"/>
              </a:spcBef>
              <a:spcAft>
                <a:spcPts val="0"/>
              </a:spcAft>
              <a:buSzPts val="1400"/>
              <a:buChar char="○"/>
            </a:lvl5pPr>
            <a:lvl6pPr indent="-317500" lvl="5" marL="2743200" rtl="0">
              <a:spcBef>
                <a:spcPts val="1600"/>
              </a:spcBef>
              <a:spcAft>
                <a:spcPts val="0"/>
              </a:spcAft>
              <a:buSzPts val="1400"/>
              <a:buChar char="■"/>
            </a:lvl6pPr>
            <a:lvl7pPr indent="-317500" lvl="6" marL="3200400" rtl="0">
              <a:spcBef>
                <a:spcPts val="1600"/>
              </a:spcBef>
              <a:spcAft>
                <a:spcPts val="0"/>
              </a:spcAft>
              <a:buSzPts val="1400"/>
              <a:buChar char="●"/>
            </a:lvl7pPr>
            <a:lvl8pPr indent="-317500" lvl="7" marL="3657600" rtl="0">
              <a:spcBef>
                <a:spcPts val="1600"/>
              </a:spcBef>
              <a:spcAft>
                <a:spcPts val="0"/>
              </a:spcAft>
              <a:buSzPts val="1400"/>
              <a:buChar char="○"/>
            </a:lvl8pPr>
            <a:lvl9pPr indent="-317500" lvl="8" marL="4114800" rtl="0">
              <a:spcBef>
                <a:spcPts val="1600"/>
              </a:spcBef>
              <a:spcAft>
                <a:spcPts val="1600"/>
              </a:spcAft>
              <a:buSzPts val="1400"/>
              <a:buChar char="■"/>
            </a:lvl9pPr>
          </a:lstStyle>
          <a:p/>
        </p:txBody>
      </p:sp>
      <p:grpSp>
        <p:nvGrpSpPr>
          <p:cNvPr id="126" name="Google Shape;101;p5"/>
          <p:cNvGrpSpPr/>
          <p:nvPr/>
        </p:nvGrpSpPr>
        <p:grpSpPr>
          <a:xfrm>
            <a:off x="389174" y="4310974"/>
            <a:ext cx="511840" cy="585068"/>
            <a:chOff x="6144600" y="3520075"/>
            <a:chExt cx="29600" cy="33825"/>
          </a:xfrm>
        </p:grpSpPr>
        <p:sp>
          <p:nvSpPr>
            <p:cNvPr id="1049391" name="Google Shape;102;p5"/>
            <p:cNvSpPr/>
            <p:nvPr/>
          </p:nvSpPr>
          <p:spPr>
            <a:xfrm>
              <a:off x="6155050" y="3520075"/>
              <a:ext cx="5475" cy="4350"/>
            </a:xfrm>
            <a:custGeom>
              <a:avLst/>
              <a:ahLst/>
              <a:rect l="l" t="t" r="r" b="b"/>
              <a:pathLst>
                <a:path w="219" h="174" extrusionOk="0">
                  <a:moveTo>
                    <a:pt x="128" y="0"/>
                  </a:moveTo>
                  <a:cubicBezTo>
                    <a:pt x="123" y="0"/>
                    <a:pt x="118" y="1"/>
                    <a:pt x="113" y="2"/>
                  </a:cubicBezTo>
                  <a:cubicBezTo>
                    <a:pt x="79" y="2"/>
                    <a:pt x="49" y="21"/>
                    <a:pt x="49" y="36"/>
                  </a:cubicBezTo>
                  <a:cubicBezTo>
                    <a:pt x="1" y="95"/>
                    <a:pt x="49" y="174"/>
                    <a:pt x="128" y="174"/>
                  </a:cubicBezTo>
                  <a:cubicBezTo>
                    <a:pt x="143" y="174"/>
                    <a:pt x="173" y="159"/>
                    <a:pt x="187" y="129"/>
                  </a:cubicBezTo>
                  <a:cubicBezTo>
                    <a:pt x="218" y="71"/>
                    <a:pt x="180" y="0"/>
                    <a:pt x="128"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92" name="Google Shape;103;p5"/>
            <p:cNvSpPr/>
            <p:nvPr/>
          </p:nvSpPr>
          <p:spPr>
            <a:xfrm>
              <a:off x="6152350" y="3549675"/>
              <a:ext cx="4700" cy="4225"/>
            </a:xfrm>
            <a:custGeom>
              <a:avLst/>
              <a:ahLst/>
              <a:rect l="l" t="t" r="r" b="b"/>
              <a:pathLst>
                <a:path w="188" h="169" extrusionOk="0">
                  <a:moveTo>
                    <a:pt x="64" y="1"/>
                  </a:moveTo>
                  <a:cubicBezTo>
                    <a:pt x="1" y="31"/>
                    <a:pt x="1" y="109"/>
                    <a:pt x="49" y="158"/>
                  </a:cubicBezTo>
                  <a:cubicBezTo>
                    <a:pt x="64" y="165"/>
                    <a:pt x="79" y="169"/>
                    <a:pt x="93" y="169"/>
                  </a:cubicBezTo>
                  <a:cubicBezTo>
                    <a:pt x="106" y="169"/>
                    <a:pt x="118" y="165"/>
                    <a:pt x="128" y="158"/>
                  </a:cubicBezTo>
                  <a:cubicBezTo>
                    <a:pt x="187" y="124"/>
                    <a:pt x="187" y="49"/>
                    <a:pt x="142" y="16"/>
                  </a:cubicBezTo>
                  <a:cubicBezTo>
                    <a:pt x="109" y="1"/>
                    <a:pt x="94" y="1"/>
                    <a:pt x="64"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93" name="Google Shape;104;p5"/>
            <p:cNvSpPr/>
            <p:nvPr/>
          </p:nvSpPr>
          <p:spPr>
            <a:xfrm>
              <a:off x="6144975" y="3526050"/>
              <a:ext cx="5450" cy="5350"/>
            </a:xfrm>
            <a:custGeom>
              <a:avLst/>
              <a:ahLst/>
              <a:rect l="l" t="t" r="r" b="b"/>
              <a:pathLst>
                <a:path w="218" h="214" extrusionOk="0">
                  <a:moveTo>
                    <a:pt x="116" y="1"/>
                  </a:moveTo>
                  <a:cubicBezTo>
                    <a:pt x="86" y="1"/>
                    <a:pt x="55" y="14"/>
                    <a:pt x="31" y="43"/>
                  </a:cubicBezTo>
                  <a:cubicBezTo>
                    <a:pt x="16" y="62"/>
                    <a:pt x="1" y="92"/>
                    <a:pt x="1" y="121"/>
                  </a:cubicBezTo>
                  <a:cubicBezTo>
                    <a:pt x="10" y="179"/>
                    <a:pt x="55" y="214"/>
                    <a:pt x="102" y="214"/>
                  </a:cubicBezTo>
                  <a:cubicBezTo>
                    <a:pt x="132" y="214"/>
                    <a:pt x="163" y="200"/>
                    <a:pt x="187" y="170"/>
                  </a:cubicBezTo>
                  <a:cubicBezTo>
                    <a:pt x="202" y="155"/>
                    <a:pt x="217" y="121"/>
                    <a:pt x="217" y="92"/>
                  </a:cubicBezTo>
                  <a:cubicBezTo>
                    <a:pt x="208" y="34"/>
                    <a:pt x="164" y="1"/>
                    <a:pt x="116"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94" name="Google Shape;105;p5"/>
            <p:cNvSpPr/>
            <p:nvPr/>
          </p:nvSpPr>
          <p:spPr>
            <a:xfrm>
              <a:off x="6168025" y="3545825"/>
              <a:ext cx="5625" cy="5050"/>
            </a:xfrm>
            <a:custGeom>
              <a:avLst/>
              <a:ahLst/>
              <a:rect l="l" t="t" r="r" b="b"/>
              <a:pathLst>
                <a:path w="225" h="202" extrusionOk="0">
                  <a:moveTo>
                    <a:pt x="115" y="0"/>
                  </a:moveTo>
                  <a:cubicBezTo>
                    <a:pt x="97" y="0"/>
                    <a:pt x="78" y="5"/>
                    <a:pt x="60" y="17"/>
                  </a:cubicBezTo>
                  <a:cubicBezTo>
                    <a:pt x="27" y="32"/>
                    <a:pt x="12" y="62"/>
                    <a:pt x="12" y="77"/>
                  </a:cubicBezTo>
                  <a:cubicBezTo>
                    <a:pt x="0" y="148"/>
                    <a:pt x="52" y="202"/>
                    <a:pt x="112" y="202"/>
                  </a:cubicBezTo>
                  <a:cubicBezTo>
                    <a:pt x="130" y="202"/>
                    <a:pt x="150" y="196"/>
                    <a:pt x="168" y="185"/>
                  </a:cubicBezTo>
                  <a:cubicBezTo>
                    <a:pt x="183" y="170"/>
                    <a:pt x="213" y="155"/>
                    <a:pt x="213" y="125"/>
                  </a:cubicBezTo>
                  <a:cubicBezTo>
                    <a:pt x="225" y="54"/>
                    <a:pt x="173" y="0"/>
                    <a:pt x="115"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95" name="Google Shape;106;p5"/>
            <p:cNvSpPr/>
            <p:nvPr/>
          </p:nvSpPr>
          <p:spPr>
            <a:xfrm>
              <a:off x="6171000" y="3528325"/>
              <a:ext cx="3200" cy="2725"/>
            </a:xfrm>
            <a:custGeom>
              <a:avLst/>
              <a:ahLst/>
              <a:rect l="l" t="t" r="r" b="b"/>
              <a:pathLst>
                <a:path w="128" h="109" extrusionOk="0">
                  <a:moveTo>
                    <a:pt x="79" y="1"/>
                  </a:moveTo>
                  <a:cubicBezTo>
                    <a:pt x="35" y="1"/>
                    <a:pt x="1" y="30"/>
                    <a:pt x="16" y="79"/>
                  </a:cubicBezTo>
                  <a:cubicBezTo>
                    <a:pt x="35" y="94"/>
                    <a:pt x="49" y="109"/>
                    <a:pt x="64" y="109"/>
                  </a:cubicBezTo>
                  <a:cubicBezTo>
                    <a:pt x="109" y="109"/>
                    <a:pt x="128" y="64"/>
                    <a:pt x="128" y="30"/>
                  </a:cubicBezTo>
                  <a:cubicBezTo>
                    <a:pt x="109" y="15"/>
                    <a:pt x="94" y="1"/>
                    <a:pt x="79"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96" name="Google Shape;107;p5"/>
            <p:cNvSpPr/>
            <p:nvPr/>
          </p:nvSpPr>
          <p:spPr>
            <a:xfrm>
              <a:off x="6144600" y="3536050"/>
              <a:ext cx="2750" cy="2700"/>
            </a:xfrm>
            <a:custGeom>
              <a:avLst/>
              <a:ahLst/>
              <a:rect l="l" t="t" r="r" b="b"/>
              <a:pathLst>
                <a:path w="110" h="108" extrusionOk="0">
                  <a:moveTo>
                    <a:pt x="55" y="1"/>
                  </a:moveTo>
                  <a:cubicBezTo>
                    <a:pt x="28" y="1"/>
                    <a:pt x="1" y="18"/>
                    <a:pt x="1" y="50"/>
                  </a:cubicBezTo>
                  <a:cubicBezTo>
                    <a:pt x="1" y="65"/>
                    <a:pt x="1" y="80"/>
                    <a:pt x="16" y="80"/>
                  </a:cubicBezTo>
                  <a:cubicBezTo>
                    <a:pt x="28" y="99"/>
                    <a:pt x="44" y="107"/>
                    <a:pt x="61" y="107"/>
                  </a:cubicBezTo>
                  <a:cubicBezTo>
                    <a:pt x="86" y="107"/>
                    <a:pt x="109" y="86"/>
                    <a:pt x="109" y="50"/>
                  </a:cubicBezTo>
                  <a:cubicBezTo>
                    <a:pt x="109" y="50"/>
                    <a:pt x="109" y="35"/>
                    <a:pt x="94" y="16"/>
                  </a:cubicBezTo>
                  <a:cubicBezTo>
                    <a:pt x="84" y="6"/>
                    <a:pt x="69" y="1"/>
                    <a:pt x="55"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97" name="Google Shape;108;p5"/>
            <p:cNvSpPr/>
            <p:nvPr/>
          </p:nvSpPr>
          <p:spPr>
            <a:xfrm>
              <a:off x="6147700" y="3526375"/>
              <a:ext cx="25675" cy="21375"/>
            </a:xfrm>
            <a:custGeom>
              <a:avLst/>
              <a:ahLst/>
              <a:rect l="l" t="t" r="r" b="b"/>
              <a:pathLst>
                <a:path w="1027" h="855" extrusionOk="0">
                  <a:moveTo>
                    <a:pt x="530" y="0"/>
                  </a:moveTo>
                  <a:cubicBezTo>
                    <a:pt x="358" y="0"/>
                    <a:pt x="202" y="93"/>
                    <a:pt x="127" y="250"/>
                  </a:cubicBezTo>
                  <a:cubicBezTo>
                    <a:pt x="0" y="530"/>
                    <a:pt x="187" y="840"/>
                    <a:pt x="500" y="855"/>
                  </a:cubicBezTo>
                  <a:cubicBezTo>
                    <a:pt x="668" y="855"/>
                    <a:pt x="825" y="761"/>
                    <a:pt x="903" y="608"/>
                  </a:cubicBezTo>
                  <a:cubicBezTo>
                    <a:pt x="1026" y="329"/>
                    <a:pt x="840" y="15"/>
                    <a:pt x="530"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98" name="Google Shape;109;p5"/>
            <p:cNvSpPr/>
            <p:nvPr/>
          </p:nvSpPr>
          <p:spPr>
            <a:xfrm>
              <a:off x="6166350" y="3534100"/>
              <a:ext cx="3575" cy="3200"/>
            </a:xfrm>
            <a:custGeom>
              <a:avLst/>
              <a:ahLst/>
              <a:rect l="l" t="t" r="r" b="b"/>
              <a:pathLst>
                <a:path w="143" h="128" extrusionOk="0">
                  <a:moveTo>
                    <a:pt x="79" y="1"/>
                  </a:moveTo>
                  <a:cubicBezTo>
                    <a:pt x="73" y="1"/>
                    <a:pt x="70" y="1"/>
                    <a:pt x="67" y="2"/>
                  </a:cubicBezTo>
                  <a:lnTo>
                    <a:pt x="67" y="2"/>
                  </a:lnTo>
                  <a:cubicBezTo>
                    <a:pt x="71" y="1"/>
                    <a:pt x="75" y="1"/>
                    <a:pt x="79" y="1"/>
                  </a:cubicBezTo>
                  <a:close/>
                  <a:moveTo>
                    <a:pt x="79" y="1"/>
                  </a:moveTo>
                  <a:cubicBezTo>
                    <a:pt x="109" y="1"/>
                    <a:pt x="127" y="34"/>
                    <a:pt x="109" y="64"/>
                  </a:cubicBezTo>
                  <a:lnTo>
                    <a:pt x="79" y="64"/>
                  </a:lnTo>
                  <a:cubicBezTo>
                    <a:pt x="49" y="64"/>
                    <a:pt x="34" y="34"/>
                    <a:pt x="49" y="20"/>
                  </a:cubicBezTo>
                  <a:cubicBezTo>
                    <a:pt x="58" y="8"/>
                    <a:pt x="62" y="3"/>
                    <a:pt x="67" y="2"/>
                  </a:cubicBezTo>
                  <a:lnTo>
                    <a:pt x="67" y="2"/>
                  </a:lnTo>
                  <a:cubicBezTo>
                    <a:pt x="41" y="6"/>
                    <a:pt x="15" y="24"/>
                    <a:pt x="15" y="49"/>
                  </a:cubicBezTo>
                  <a:cubicBezTo>
                    <a:pt x="0" y="79"/>
                    <a:pt x="15" y="113"/>
                    <a:pt x="64" y="128"/>
                  </a:cubicBezTo>
                  <a:lnTo>
                    <a:pt x="79" y="128"/>
                  </a:lnTo>
                  <a:cubicBezTo>
                    <a:pt x="109" y="128"/>
                    <a:pt x="127" y="113"/>
                    <a:pt x="142" y="79"/>
                  </a:cubicBezTo>
                  <a:cubicBezTo>
                    <a:pt x="142" y="49"/>
                    <a:pt x="127" y="1"/>
                    <a:pt x="9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399" name="Google Shape;110;p5"/>
            <p:cNvSpPr/>
            <p:nvPr/>
          </p:nvSpPr>
          <p:spPr>
            <a:xfrm>
              <a:off x="6167175" y="3534100"/>
              <a:ext cx="2375" cy="1625"/>
            </a:xfrm>
            <a:custGeom>
              <a:avLst/>
              <a:ahLst/>
              <a:rect l="l" t="t" r="r" b="b"/>
              <a:pathLst>
                <a:path w="95" h="65" extrusionOk="0">
                  <a:moveTo>
                    <a:pt x="46" y="1"/>
                  </a:moveTo>
                  <a:cubicBezTo>
                    <a:pt x="31" y="1"/>
                    <a:pt x="31" y="1"/>
                    <a:pt x="16" y="20"/>
                  </a:cubicBezTo>
                  <a:cubicBezTo>
                    <a:pt x="1" y="34"/>
                    <a:pt x="16" y="64"/>
                    <a:pt x="46" y="64"/>
                  </a:cubicBezTo>
                  <a:lnTo>
                    <a:pt x="76" y="64"/>
                  </a:lnTo>
                  <a:cubicBezTo>
                    <a:pt x="94" y="34"/>
                    <a:pt x="76" y="1"/>
                    <a:pt x="46"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400" name="Google Shape;111;p5"/>
            <p:cNvSpPr/>
            <p:nvPr/>
          </p:nvSpPr>
          <p:spPr>
            <a:xfrm>
              <a:off x="6165975" y="3531400"/>
              <a:ext cx="2350" cy="2000"/>
            </a:xfrm>
            <a:custGeom>
              <a:avLst/>
              <a:ahLst/>
              <a:rect l="l" t="t" r="r" b="b"/>
              <a:pathLst>
                <a:path w="94" h="80" extrusionOk="0">
                  <a:moveTo>
                    <a:pt x="30" y="1"/>
                  </a:moveTo>
                  <a:cubicBezTo>
                    <a:pt x="0" y="1"/>
                    <a:pt x="0" y="49"/>
                    <a:pt x="15" y="64"/>
                  </a:cubicBezTo>
                  <a:cubicBezTo>
                    <a:pt x="30" y="79"/>
                    <a:pt x="30" y="79"/>
                    <a:pt x="49" y="79"/>
                  </a:cubicBezTo>
                  <a:cubicBezTo>
                    <a:pt x="79" y="64"/>
                    <a:pt x="94" y="34"/>
                    <a:pt x="6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401" name="Google Shape;112;p5"/>
            <p:cNvSpPr/>
            <p:nvPr/>
          </p:nvSpPr>
          <p:spPr>
            <a:xfrm>
              <a:off x="6161300" y="3534100"/>
              <a:ext cx="5075" cy="4325"/>
            </a:xfrm>
            <a:custGeom>
              <a:avLst/>
              <a:ahLst/>
              <a:rect l="l" t="t" r="r" b="b"/>
              <a:pathLst>
                <a:path w="203" h="173" extrusionOk="0">
                  <a:moveTo>
                    <a:pt x="109" y="1"/>
                  </a:moveTo>
                  <a:cubicBezTo>
                    <a:pt x="64" y="1"/>
                    <a:pt x="31" y="34"/>
                    <a:pt x="16" y="64"/>
                  </a:cubicBezTo>
                  <a:cubicBezTo>
                    <a:pt x="1" y="113"/>
                    <a:pt x="31" y="158"/>
                    <a:pt x="79" y="173"/>
                  </a:cubicBezTo>
                  <a:lnTo>
                    <a:pt x="94" y="173"/>
                  </a:lnTo>
                  <a:cubicBezTo>
                    <a:pt x="143" y="173"/>
                    <a:pt x="173" y="143"/>
                    <a:pt x="187" y="113"/>
                  </a:cubicBezTo>
                  <a:cubicBezTo>
                    <a:pt x="202" y="64"/>
                    <a:pt x="173" y="20"/>
                    <a:pt x="12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402" name="Google Shape;113;p5"/>
            <p:cNvSpPr/>
            <p:nvPr/>
          </p:nvSpPr>
          <p:spPr>
            <a:xfrm>
              <a:off x="6155350" y="3528325"/>
              <a:ext cx="6725" cy="5425"/>
            </a:xfrm>
            <a:custGeom>
              <a:avLst/>
              <a:ahLst/>
              <a:rect l="l" t="t" r="r" b="b"/>
              <a:pathLst>
                <a:path w="269" h="217" extrusionOk="0">
                  <a:moveTo>
                    <a:pt x="8" y="79"/>
                  </a:moveTo>
                  <a:lnTo>
                    <a:pt x="8" y="79"/>
                  </a:lnTo>
                  <a:cubicBezTo>
                    <a:pt x="2" y="88"/>
                    <a:pt x="1" y="98"/>
                    <a:pt x="4" y="107"/>
                  </a:cubicBezTo>
                  <a:lnTo>
                    <a:pt x="4" y="107"/>
                  </a:lnTo>
                  <a:cubicBezTo>
                    <a:pt x="3" y="97"/>
                    <a:pt x="4" y="88"/>
                    <a:pt x="8" y="79"/>
                  </a:cubicBezTo>
                  <a:close/>
                  <a:moveTo>
                    <a:pt x="116" y="1"/>
                  </a:moveTo>
                  <a:cubicBezTo>
                    <a:pt x="52" y="1"/>
                    <a:pt x="8" y="30"/>
                    <a:pt x="8" y="79"/>
                  </a:cubicBezTo>
                  <a:cubicBezTo>
                    <a:pt x="8" y="45"/>
                    <a:pt x="37" y="30"/>
                    <a:pt x="67" y="30"/>
                  </a:cubicBezTo>
                  <a:lnTo>
                    <a:pt x="82" y="30"/>
                  </a:lnTo>
                  <a:cubicBezTo>
                    <a:pt x="116" y="45"/>
                    <a:pt x="146" y="79"/>
                    <a:pt x="131" y="109"/>
                  </a:cubicBezTo>
                  <a:cubicBezTo>
                    <a:pt x="131" y="139"/>
                    <a:pt x="101" y="157"/>
                    <a:pt x="67" y="157"/>
                  </a:cubicBezTo>
                  <a:lnTo>
                    <a:pt x="52" y="139"/>
                  </a:lnTo>
                  <a:cubicBezTo>
                    <a:pt x="32" y="139"/>
                    <a:pt x="10" y="125"/>
                    <a:pt x="4" y="107"/>
                  </a:cubicBezTo>
                  <a:lnTo>
                    <a:pt x="4" y="107"/>
                  </a:lnTo>
                  <a:cubicBezTo>
                    <a:pt x="8" y="147"/>
                    <a:pt x="50" y="193"/>
                    <a:pt x="101" y="217"/>
                  </a:cubicBezTo>
                  <a:lnTo>
                    <a:pt x="146" y="217"/>
                  </a:lnTo>
                  <a:cubicBezTo>
                    <a:pt x="194" y="217"/>
                    <a:pt x="254" y="187"/>
                    <a:pt x="254" y="139"/>
                  </a:cubicBezTo>
                  <a:cubicBezTo>
                    <a:pt x="269" y="79"/>
                    <a:pt x="224" y="15"/>
                    <a:pt x="161"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403" name="Google Shape;114;p5"/>
            <p:cNvSpPr/>
            <p:nvPr/>
          </p:nvSpPr>
          <p:spPr>
            <a:xfrm>
              <a:off x="6155050" y="3529075"/>
              <a:ext cx="3950" cy="3200"/>
            </a:xfrm>
            <a:custGeom>
              <a:avLst/>
              <a:ahLst/>
              <a:rect l="l" t="t" r="r" b="b"/>
              <a:pathLst>
                <a:path w="158" h="128" extrusionOk="0">
                  <a:moveTo>
                    <a:pt x="79" y="0"/>
                  </a:moveTo>
                  <a:cubicBezTo>
                    <a:pt x="49" y="0"/>
                    <a:pt x="20" y="15"/>
                    <a:pt x="20" y="49"/>
                  </a:cubicBezTo>
                  <a:cubicBezTo>
                    <a:pt x="1" y="79"/>
                    <a:pt x="34" y="109"/>
                    <a:pt x="64" y="109"/>
                  </a:cubicBezTo>
                  <a:lnTo>
                    <a:pt x="79" y="127"/>
                  </a:lnTo>
                  <a:cubicBezTo>
                    <a:pt x="113" y="127"/>
                    <a:pt x="143" y="109"/>
                    <a:pt x="143" y="79"/>
                  </a:cubicBezTo>
                  <a:cubicBezTo>
                    <a:pt x="158" y="49"/>
                    <a:pt x="128" y="15"/>
                    <a:pt x="94"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404" name="Google Shape;115;p5"/>
            <p:cNvSpPr/>
            <p:nvPr/>
          </p:nvSpPr>
          <p:spPr>
            <a:xfrm>
              <a:off x="6165225" y="3539975"/>
              <a:ext cx="3475" cy="2750"/>
            </a:xfrm>
            <a:custGeom>
              <a:avLst/>
              <a:ahLst/>
              <a:rect l="l" t="t" r="r" b="b"/>
              <a:pathLst>
                <a:path w="139" h="110" extrusionOk="0">
                  <a:moveTo>
                    <a:pt x="79" y="1"/>
                  </a:moveTo>
                  <a:cubicBezTo>
                    <a:pt x="45" y="1"/>
                    <a:pt x="16" y="16"/>
                    <a:pt x="16" y="46"/>
                  </a:cubicBezTo>
                  <a:cubicBezTo>
                    <a:pt x="1" y="64"/>
                    <a:pt x="30" y="94"/>
                    <a:pt x="60" y="109"/>
                  </a:cubicBezTo>
                  <a:lnTo>
                    <a:pt x="79" y="109"/>
                  </a:lnTo>
                  <a:cubicBezTo>
                    <a:pt x="109" y="109"/>
                    <a:pt x="124" y="94"/>
                    <a:pt x="139" y="64"/>
                  </a:cubicBezTo>
                  <a:cubicBezTo>
                    <a:pt x="139" y="46"/>
                    <a:pt x="124" y="16"/>
                    <a:pt x="9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405" name="Google Shape;116;p5"/>
            <p:cNvSpPr/>
            <p:nvPr/>
          </p:nvSpPr>
          <p:spPr>
            <a:xfrm>
              <a:off x="6152350" y="3539975"/>
              <a:ext cx="2000" cy="1625"/>
            </a:xfrm>
            <a:custGeom>
              <a:avLst/>
              <a:ahLst/>
              <a:rect l="l" t="t" r="r" b="b"/>
              <a:pathLst>
                <a:path w="80" h="65" extrusionOk="0">
                  <a:moveTo>
                    <a:pt x="34" y="1"/>
                  </a:moveTo>
                  <a:cubicBezTo>
                    <a:pt x="16" y="1"/>
                    <a:pt x="1" y="16"/>
                    <a:pt x="1" y="31"/>
                  </a:cubicBezTo>
                  <a:cubicBezTo>
                    <a:pt x="1" y="46"/>
                    <a:pt x="16" y="64"/>
                    <a:pt x="34" y="64"/>
                  </a:cubicBezTo>
                  <a:lnTo>
                    <a:pt x="49" y="64"/>
                  </a:lnTo>
                  <a:cubicBezTo>
                    <a:pt x="64" y="64"/>
                    <a:pt x="64" y="64"/>
                    <a:pt x="79" y="46"/>
                  </a:cubicBezTo>
                  <a:cubicBezTo>
                    <a:pt x="79" y="31"/>
                    <a:pt x="64" y="16"/>
                    <a:pt x="49"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406" name="Google Shape;117;p5"/>
            <p:cNvSpPr/>
            <p:nvPr/>
          </p:nvSpPr>
          <p:spPr>
            <a:xfrm>
              <a:off x="6162525" y="3541950"/>
              <a:ext cx="1875" cy="1500"/>
            </a:xfrm>
            <a:custGeom>
              <a:avLst/>
              <a:ahLst/>
              <a:rect l="l" t="t" r="r" b="b"/>
              <a:pathLst>
                <a:path w="75" h="60" extrusionOk="0">
                  <a:moveTo>
                    <a:pt x="30" y="0"/>
                  </a:moveTo>
                  <a:cubicBezTo>
                    <a:pt x="15" y="0"/>
                    <a:pt x="0" y="15"/>
                    <a:pt x="0" y="15"/>
                  </a:cubicBezTo>
                  <a:cubicBezTo>
                    <a:pt x="0" y="30"/>
                    <a:pt x="0" y="60"/>
                    <a:pt x="30" y="60"/>
                  </a:cubicBezTo>
                  <a:cubicBezTo>
                    <a:pt x="45" y="60"/>
                    <a:pt x="60" y="45"/>
                    <a:pt x="60" y="45"/>
                  </a:cubicBezTo>
                  <a:cubicBezTo>
                    <a:pt x="75" y="30"/>
                    <a:pt x="60" y="0"/>
                    <a:pt x="30"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grpSp>
        <p:nvGrpSpPr>
          <p:cNvPr id="127" name="Google Shape;118;p5"/>
          <p:cNvGrpSpPr/>
          <p:nvPr/>
        </p:nvGrpSpPr>
        <p:grpSpPr>
          <a:xfrm>
            <a:off x="260906" y="2494963"/>
            <a:ext cx="8622178" cy="2454935"/>
            <a:chOff x="916725" y="1693928"/>
            <a:chExt cx="699625" cy="199200"/>
          </a:xfrm>
        </p:grpSpPr>
        <p:sp>
          <p:nvSpPr>
            <p:cNvPr id="1049407" name="Google Shape;119;p5"/>
            <p:cNvSpPr/>
            <p:nvPr/>
          </p:nvSpPr>
          <p:spPr>
            <a:xfrm>
              <a:off x="935563" y="1693928"/>
              <a:ext cx="14375" cy="14025"/>
            </a:xfrm>
            <a:custGeom>
              <a:avLst/>
              <a:ahLst/>
              <a:rect l="l" t="t" r="r" b="b"/>
              <a:pathLst>
                <a:path w="575" h="561" extrusionOk="0">
                  <a:moveTo>
                    <a:pt x="280" y="0"/>
                  </a:moveTo>
                  <a:cubicBezTo>
                    <a:pt x="123" y="0"/>
                    <a:pt x="0" y="127"/>
                    <a:pt x="0" y="280"/>
                  </a:cubicBezTo>
                  <a:cubicBezTo>
                    <a:pt x="0" y="437"/>
                    <a:pt x="123" y="560"/>
                    <a:pt x="280" y="560"/>
                  </a:cubicBezTo>
                  <a:cubicBezTo>
                    <a:pt x="452" y="560"/>
                    <a:pt x="575" y="437"/>
                    <a:pt x="575" y="280"/>
                  </a:cubicBezTo>
                  <a:cubicBezTo>
                    <a:pt x="575" y="127"/>
                    <a:pt x="452" y="0"/>
                    <a:pt x="280" y="0"/>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408" name="Google Shape;120;p5"/>
            <p:cNvSpPr/>
            <p:nvPr/>
          </p:nvSpPr>
          <p:spPr>
            <a:xfrm flipH="1">
              <a:off x="1054466" y="1870509"/>
              <a:ext cx="5799" cy="6274"/>
            </a:xfrm>
            <a:custGeom>
              <a:avLst/>
              <a:ahLst/>
              <a:rect l="l" t="t" r="r" b="b"/>
              <a:pathLst>
                <a:path w="232" h="251" extrusionOk="0">
                  <a:moveTo>
                    <a:pt x="124" y="1"/>
                  </a:moveTo>
                  <a:cubicBezTo>
                    <a:pt x="45" y="1"/>
                    <a:pt x="1" y="64"/>
                    <a:pt x="1" y="128"/>
                  </a:cubicBezTo>
                  <a:cubicBezTo>
                    <a:pt x="1" y="188"/>
                    <a:pt x="45" y="251"/>
                    <a:pt x="124" y="251"/>
                  </a:cubicBezTo>
                  <a:cubicBezTo>
                    <a:pt x="187" y="251"/>
                    <a:pt x="232" y="188"/>
                    <a:pt x="232" y="128"/>
                  </a:cubicBezTo>
                  <a:cubicBezTo>
                    <a:pt x="232" y="64"/>
                    <a:pt x="187" y="1"/>
                    <a:pt x="124" y="1"/>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409" name="Google Shape;121;p5"/>
            <p:cNvSpPr/>
            <p:nvPr/>
          </p:nvSpPr>
          <p:spPr>
            <a:xfrm>
              <a:off x="948916" y="1820613"/>
              <a:ext cx="10100" cy="10100"/>
            </a:xfrm>
            <a:custGeom>
              <a:avLst/>
              <a:ahLst/>
              <a:rect l="l" t="t" r="r" b="b"/>
              <a:pathLst>
                <a:path w="404" h="404" extrusionOk="0">
                  <a:moveTo>
                    <a:pt x="202" y="0"/>
                  </a:moveTo>
                  <a:cubicBezTo>
                    <a:pt x="94" y="0"/>
                    <a:pt x="1" y="94"/>
                    <a:pt x="1" y="202"/>
                  </a:cubicBezTo>
                  <a:cubicBezTo>
                    <a:pt x="1" y="325"/>
                    <a:pt x="94" y="403"/>
                    <a:pt x="202" y="403"/>
                  </a:cubicBezTo>
                  <a:cubicBezTo>
                    <a:pt x="311" y="403"/>
                    <a:pt x="404" y="325"/>
                    <a:pt x="404" y="202"/>
                  </a:cubicBezTo>
                  <a:cubicBezTo>
                    <a:pt x="404" y="94"/>
                    <a:pt x="311" y="0"/>
                    <a:pt x="202"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410" name="Google Shape;122;p5"/>
            <p:cNvSpPr/>
            <p:nvPr/>
          </p:nvSpPr>
          <p:spPr>
            <a:xfrm>
              <a:off x="916725" y="1787725"/>
              <a:ext cx="5900" cy="6175"/>
            </a:xfrm>
            <a:custGeom>
              <a:avLst/>
              <a:ahLst/>
              <a:rect l="l" t="t" r="r" b="b"/>
              <a:pathLst>
                <a:path w="236" h="247" extrusionOk="0">
                  <a:moveTo>
                    <a:pt x="109" y="0"/>
                  </a:moveTo>
                  <a:cubicBezTo>
                    <a:pt x="49" y="0"/>
                    <a:pt x="0" y="60"/>
                    <a:pt x="0" y="123"/>
                  </a:cubicBezTo>
                  <a:cubicBezTo>
                    <a:pt x="0" y="187"/>
                    <a:pt x="49" y="246"/>
                    <a:pt x="109" y="246"/>
                  </a:cubicBezTo>
                  <a:cubicBezTo>
                    <a:pt x="187" y="246"/>
                    <a:pt x="236" y="187"/>
                    <a:pt x="236" y="123"/>
                  </a:cubicBezTo>
                  <a:cubicBezTo>
                    <a:pt x="236" y="60"/>
                    <a:pt x="187" y="0"/>
                    <a:pt x="109" y="0"/>
                  </a:cubicBezTo>
                  <a:close/>
                </a:path>
              </a:pathLst>
            </a:custGeom>
            <a:solidFill>
              <a:srgbClr val="02ACD1"/>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411" name="Google Shape;123;p5"/>
            <p:cNvSpPr/>
            <p:nvPr/>
          </p:nvSpPr>
          <p:spPr>
            <a:xfrm>
              <a:off x="1586402" y="1827225"/>
              <a:ext cx="14000" cy="14400"/>
            </a:xfrm>
            <a:custGeom>
              <a:avLst/>
              <a:ahLst/>
              <a:rect l="l" t="t" r="r" b="b"/>
              <a:pathLst>
                <a:path w="560" h="576" extrusionOk="0">
                  <a:moveTo>
                    <a:pt x="280" y="1"/>
                  </a:moveTo>
                  <a:cubicBezTo>
                    <a:pt x="123" y="1"/>
                    <a:pt x="0" y="124"/>
                    <a:pt x="0" y="296"/>
                  </a:cubicBezTo>
                  <a:cubicBezTo>
                    <a:pt x="0" y="452"/>
                    <a:pt x="123" y="576"/>
                    <a:pt x="280" y="576"/>
                  </a:cubicBezTo>
                  <a:cubicBezTo>
                    <a:pt x="433" y="576"/>
                    <a:pt x="560" y="452"/>
                    <a:pt x="560" y="296"/>
                  </a:cubicBezTo>
                  <a:cubicBezTo>
                    <a:pt x="560" y="124"/>
                    <a:pt x="433" y="1"/>
                    <a:pt x="280"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412" name="Google Shape;124;p5"/>
            <p:cNvSpPr/>
            <p:nvPr/>
          </p:nvSpPr>
          <p:spPr>
            <a:xfrm>
              <a:off x="1588726" y="1744930"/>
              <a:ext cx="9350" cy="9825"/>
            </a:xfrm>
            <a:custGeom>
              <a:avLst/>
              <a:ahLst/>
              <a:rect l="l" t="t" r="r" b="b"/>
              <a:pathLst>
                <a:path w="374" h="393" extrusionOk="0">
                  <a:moveTo>
                    <a:pt x="187" y="1"/>
                  </a:moveTo>
                  <a:cubicBezTo>
                    <a:pt x="79" y="1"/>
                    <a:pt x="0" y="94"/>
                    <a:pt x="0" y="206"/>
                  </a:cubicBezTo>
                  <a:cubicBezTo>
                    <a:pt x="0" y="299"/>
                    <a:pt x="79" y="392"/>
                    <a:pt x="187" y="392"/>
                  </a:cubicBezTo>
                  <a:cubicBezTo>
                    <a:pt x="295" y="392"/>
                    <a:pt x="374" y="299"/>
                    <a:pt x="374" y="206"/>
                  </a:cubicBezTo>
                  <a:cubicBezTo>
                    <a:pt x="374" y="94"/>
                    <a:pt x="295" y="1"/>
                    <a:pt x="187"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413" name="Google Shape;125;p5"/>
            <p:cNvSpPr/>
            <p:nvPr/>
          </p:nvSpPr>
          <p:spPr>
            <a:xfrm>
              <a:off x="1438371" y="1882678"/>
              <a:ext cx="10449" cy="10449"/>
            </a:xfrm>
            <a:custGeom>
              <a:avLst/>
              <a:ahLst/>
              <a:rect l="l" t="t" r="r" b="b"/>
              <a:pathLst>
                <a:path w="251" h="251" extrusionOk="0">
                  <a:moveTo>
                    <a:pt x="123" y="1"/>
                  </a:moveTo>
                  <a:cubicBezTo>
                    <a:pt x="64" y="1"/>
                    <a:pt x="0" y="64"/>
                    <a:pt x="0" y="128"/>
                  </a:cubicBezTo>
                  <a:cubicBezTo>
                    <a:pt x="0" y="188"/>
                    <a:pt x="64" y="251"/>
                    <a:pt x="123" y="251"/>
                  </a:cubicBezTo>
                  <a:cubicBezTo>
                    <a:pt x="187" y="251"/>
                    <a:pt x="250" y="188"/>
                    <a:pt x="250" y="128"/>
                  </a:cubicBezTo>
                  <a:cubicBezTo>
                    <a:pt x="250" y="64"/>
                    <a:pt x="187" y="1"/>
                    <a:pt x="123" y="1"/>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414" name="Google Shape;126;p5"/>
            <p:cNvSpPr/>
            <p:nvPr/>
          </p:nvSpPr>
          <p:spPr>
            <a:xfrm>
              <a:off x="1610075" y="1787725"/>
              <a:ext cx="6275" cy="6175"/>
            </a:xfrm>
            <a:custGeom>
              <a:avLst/>
              <a:ahLst/>
              <a:rect l="l" t="t" r="r" b="b"/>
              <a:pathLst>
                <a:path w="251" h="247" extrusionOk="0">
                  <a:moveTo>
                    <a:pt x="127" y="0"/>
                  </a:moveTo>
                  <a:cubicBezTo>
                    <a:pt x="64" y="0"/>
                    <a:pt x="0" y="60"/>
                    <a:pt x="0" y="123"/>
                  </a:cubicBezTo>
                  <a:cubicBezTo>
                    <a:pt x="0" y="187"/>
                    <a:pt x="64" y="246"/>
                    <a:pt x="127" y="246"/>
                  </a:cubicBezTo>
                  <a:cubicBezTo>
                    <a:pt x="187" y="246"/>
                    <a:pt x="250" y="187"/>
                    <a:pt x="250" y="123"/>
                  </a:cubicBezTo>
                  <a:cubicBezTo>
                    <a:pt x="250" y="60"/>
                    <a:pt x="187" y="0"/>
                    <a:pt x="127" y="0"/>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06" name="Shape 127"/>
        <p:cNvGrpSpPr/>
        <p:nvPr/>
      </p:nvGrpSpPr>
      <p:grpSpPr>
        <a:xfrm>
          <a:off x="0" y="0"/>
          <a:ext cx="0" cy="0"/>
          <a:chOff x="0" y="0"/>
          <a:chExt cx="0" cy="0"/>
        </a:xfrm>
      </p:grpSpPr>
      <p:sp>
        <p:nvSpPr>
          <p:cNvPr id="1049180" name="Google Shape;128;p6"/>
          <p:cNvSpPr/>
          <p:nvPr/>
        </p:nvSpPr>
        <p:spPr>
          <a:xfrm rot="6312029">
            <a:off x="6323236" y="4624272"/>
            <a:ext cx="1202524" cy="1041729"/>
          </a:xfrm>
          <a:custGeom>
            <a:avLst/>
            <a:ahLst/>
            <a:rect l="l" t="t" r="r" b="b"/>
            <a:pathLst>
              <a:path w="664" h="575" extrusionOk="0">
                <a:moveTo>
                  <a:pt x="346" y="1"/>
                </a:moveTo>
                <a:cubicBezTo>
                  <a:pt x="302" y="1"/>
                  <a:pt x="257" y="12"/>
                  <a:pt x="215" y="36"/>
                </a:cubicBezTo>
                <a:cubicBezTo>
                  <a:pt x="57" y="93"/>
                  <a:pt x="0" y="276"/>
                  <a:pt x="82" y="409"/>
                </a:cubicBezTo>
                <a:cubicBezTo>
                  <a:pt x="134" y="517"/>
                  <a:pt x="238" y="575"/>
                  <a:pt x="340" y="575"/>
                </a:cubicBezTo>
                <a:cubicBezTo>
                  <a:pt x="387" y="575"/>
                  <a:pt x="434" y="562"/>
                  <a:pt x="474" y="536"/>
                </a:cubicBezTo>
                <a:cubicBezTo>
                  <a:pt x="607" y="460"/>
                  <a:pt x="664" y="276"/>
                  <a:pt x="582" y="144"/>
                </a:cubicBezTo>
                <a:cubicBezTo>
                  <a:pt x="530" y="53"/>
                  <a:pt x="440" y="1"/>
                  <a:pt x="346" y="1"/>
                </a:cubicBezTo>
                <a:close/>
              </a:path>
            </a:pathLst>
          </a:custGeom>
          <a:solidFill>
            <a:srgbClr val="F5AD9A">
              <a:alpha val="3393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81" name="Google Shape;129;p6"/>
          <p:cNvSpPr txBox="1">
            <a:spLocks noGrp="1"/>
          </p:cNvSpPr>
          <p:nvPr>
            <p:ph type="title"/>
          </p:nvPr>
        </p:nvSpPr>
        <p:spPr>
          <a:xfrm>
            <a:off x="720000" y="540000"/>
            <a:ext cx="7704000" cy="477600"/>
          </a:xfrm>
          <a:prstGeom prst="rect"/>
        </p:spPr>
        <p:txBody>
          <a:bodyPr anchor="t" anchorCtr="0" bIns="91425" lIns="91425" rIns="91425" spcFirstLastPara="1" tIns="91425" wrap="square">
            <a:noAutofit/>
          </a:bodyPr>
          <a:lstStyle>
            <a:lvl1pPr lvl="0" rtl="0">
              <a:spcBef>
                <a:spcPts val="0"/>
              </a:spcBef>
              <a:spcAft>
                <a:spcPts val="0"/>
              </a:spcAft>
              <a:buSzPts val="2800"/>
              <a:buNone/>
            </a:lvl1pPr>
            <a:lvl2pPr lvl="1" rtl="0">
              <a:spcBef>
                <a:spcPts val="0"/>
              </a:spcBef>
              <a:spcAft>
                <a:spcPts val="0"/>
              </a:spcAft>
              <a:buSzPts val="2800"/>
              <a:buNone/>
            </a:lvl2pPr>
            <a:lvl3pPr lvl="2" rtl="0">
              <a:spcBef>
                <a:spcPts val="0"/>
              </a:spcBef>
              <a:spcAft>
                <a:spcPts val="0"/>
              </a:spcAft>
              <a:buSzPts val="2800"/>
              <a:buNone/>
            </a:lvl3pPr>
            <a:lvl4pPr lvl="3" rtl="0">
              <a:spcBef>
                <a:spcPts val="0"/>
              </a:spcBef>
              <a:spcAft>
                <a:spcPts val="0"/>
              </a:spcAft>
              <a:buSzPts val="2800"/>
              <a:buNone/>
            </a:lvl4pPr>
            <a:lvl5pPr lvl="4" rtl="0">
              <a:spcBef>
                <a:spcPts val="0"/>
              </a:spcBef>
              <a:spcAft>
                <a:spcPts val="0"/>
              </a:spcAft>
              <a:buSzPts val="2800"/>
              <a:buNone/>
            </a:lvl5pPr>
            <a:lvl6pPr lvl="5" rtl="0">
              <a:spcBef>
                <a:spcPts val="0"/>
              </a:spcBef>
              <a:spcAft>
                <a:spcPts val="0"/>
              </a:spcAft>
              <a:buSzPts val="2800"/>
              <a:buNone/>
            </a:lvl6pPr>
            <a:lvl7pPr lvl="6" rtl="0">
              <a:spcBef>
                <a:spcPts val="0"/>
              </a:spcBef>
              <a:spcAft>
                <a:spcPts val="0"/>
              </a:spcAft>
              <a:buSzPts val="2800"/>
              <a:buNone/>
            </a:lvl7pPr>
            <a:lvl8pPr lvl="7" rtl="0">
              <a:spcBef>
                <a:spcPts val="0"/>
              </a:spcBef>
              <a:spcAft>
                <a:spcPts val="0"/>
              </a:spcAft>
              <a:buSzPts val="2800"/>
              <a:buNone/>
            </a:lvl8pPr>
            <a:lvl9pPr lvl="8" rtl="0">
              <a:spcBef>
                <a:spcPts val="0"/>
              </a:spcBef>
              <a:spcAft>
                <a:spcPts val="0"/>
              </a:spcAft>
              <a:buSzPts val="2800"/>
              <a:buNone/>
            </a:lvl9pPr>
          </a:lstStyle>
          <a:p/>
        </p:txBody>
      </p:sp>
      <p:sp>
        <p:nvSpPr>
          <p:cNvPr id="1049182" name="Google Shape;130;p6"/>
          <p:cNvSpPr/>
          <p:nvPr/>
        </p:nvSpPr>
        <p:spPr>
          <a:xfrm rot="3776840">
            <a:off x="2867608" y="728592"/>
            <a:ext cx="7476287" cy="12632965"/>
          </a:xfrm>
          <a:custGeom>
            <a:avLst/>
            <a:ahLst/>
            <a:rect l="l" t="t" r="r" b="b"/>
            <a:pathLst>
              <a:path w="43742" h="47312" extrusionOk="0">
                <a:moveTo>
                  <a:pt x="35213" y="0"/>
                </a:moveTo>
                <a:cubicBezTo>
                  <a:pt x="32403" y="0"/>
                  <a:pt x="28089" y="1090"/>
                  <a:pt x="22095" y="3185"/>
                </a:cubicBezTo>
                <a:cubicBezTo>
                  <a:pt x="22095" y="3185"/>
                  <a:pt x="6535" y="9404"/>
                  <a:pt x="6535" y="14403"/>
                </a:cubicBezTo>
                <a:cubicBezTo>
                  <a:pt x="6535" y="15474"/>
                  <a:pt x="7281" y="15848"/>
                  <a:pt x="8419" y="15848"/>
                </a:cubicBezTo>
                <a:cubicBezTo>
                  <a:pt x="11067" y="15848"/>
                  <a:pt x="15842" y="13825"/>
                  <a:pt x="18326" y="13825"/>
                </a:cubicBezTo>
                <a:cubicBezTo>
                  <a:pt x="19770" y="13825"/>
                  <a:pt x="20440" y="14509"/>
                  <a:pt x="19466" y="16672"/>
                </a:cubicBezTo>
                <a:cubicBezTo>
                  <a:pt x="16066" y="24174"/>
                  <a:pt x="0" y="25546"/>
                  <a:pt x="0" y="32365"/>
                </a:cubicBezTo>
                <a:cubicBezTo>
                  <a:pt x="0" y="39159"/>
                  <a:pt x="12141" y="35734"/>
                  <a:pt x="9089" y="40922"/>
                </a:cubicBezTo>
                <a:cubicBezTo>
                  <a:pt x="7065" y="44326"/>
                  <a:pt x="13635" y="47312"/>
                  <a:pt x="20892" y="47312"/>
                </a:cubicBezTo>
                <a:cubicBezTo>
                  <a:pt x="24697" y="47312"/>
                  <a:pt x="28690" y="46491"/>
                  <a:pt x="31734" y="44481"/>
                </a:cubicBezTo>
                <a:cubicBezTo>
                  <a:pt x="40582" y="38634"/>
                  <a:pt x="43742" y="35841"/>
                  <a:pt x="43325" y="31493"/>
                </a:cubicBezTo>
                <a:cubicBezTo>
                  <a:pt x="42901" y="27176"/>
                  <a:pt x="32132" y="28099"/>
                  <a:pt x="35317" y="23492"/>
                </a:cubicBezTo>
                <a:cubicBezTo>
                  <a:pt x="38528" y="18884"/>
                  <a:pt x="43350" y="13405"/>
                  <a:pt x="41530" y="10403"/>
                </a:cubicBezTo>
                <a:cubicBezTo>
                  <a:pt x="41052" y="9618"/>
                  <a:pt x="40234" y="9359"/>
                  <a:pt x="39295" y="9359"/>
                </a:cubicBezTo>
                <a:cubicBezTo>
                  <a:pt x="37463" y="9359"/>
                  <a:pt x="35166" y="10347"/>
                  <a:pt x="34021" y="10347"/>
                </a:cubicBezTo>
                <a:cubicBezTo>
                  <a:pt x="33528" y="10347"/>
                  <a:pt x="33249" y="10164"/>
                  <a:pt x="33314" y="9638"/>
                </a:cubicBezTo>
                <a:cubicBezTo>
                  <a:pt x="33630" y="7268"/>
                  <a:pt x="40165" y="5005"/>
                  <a:pt x="39109" y="1978"/>
                </a:cubicBezTo>
                <a:cubicBezTo>
                  <a:pt x="38650" y="647"/>
                  <a:pt x="37378" y="0"/>
                  <a:pt x="35213" y="0"/>
                </a:cubicBezTo>
                <a:close/>
              </a:path>
            </a:pathLst>
          </a:custGeom>
          <a:solidFill>
            <a:srgbClr val="AADBEE">
              <a:alpha val="5446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83" name="Google Shape;131;p6"/>
          <p:cNvSpPr/>
          <p:nvPr/>
        </p:nvSpPr>
        <p:spPr>
          <a:xfrm rot="6312029">
            <a:off x="8634936" y="2139197"/>
            <a:ext cx="1202524" cy="1041729"/>
          </a:xfrm>
          <a:custGeom>
            <a:avLst/>
            <a:ahLst/>
            <a:rect l="l" t="t" r="r" b="b"/>
            <a:pathLst>
              <a:path w="664" h="575" extrusionOk="0">
                <a:moveTo>
                  <a:pt x="346" y="1"/>
                </a:moveTo>
                <a:cubicBezTo>
                  <a:pt x="302" y="1"/>
                  <a:pt x="257" y="12"/>
                  <a:pt x="215" y="36"/>
                </a:cubicBezTo>
                <a:cubicBezTo>
                  <a:pt x="57" y="93"/>
                  <a:pt x="0" y="276"/>
                  <a:pt x="82" y="409"/>
                </a:cubicBezTo>
                <a:cubicBezTo>
                  <a:pt x="134" y="517"/>
                  <a:pt x="238" y="575"/>
                  <a:pt x="340" y="575"/>
                </a:cubicBezTo>
                <a:cubicBezTo>
                  <a:pt x="387" y="575"/>
                  <a:pt x="434" y="562"/>
                  <a:pt x="474" y="536"/>
                </a:cubicBezTo>
                <a:cubicBezTo>
                  <a:pt x="607" y="460"/>
                  <a:pt x="664" y="276"/>
                  <a:pt x="582" y="144"/>
                </a:cubicBezTo>
                <a:cubicBezTo>
                  <a:pt x="530" y="53"/>
                  <a:pt x="440" y="1"/>
                  <a:pt x="346" y="1"/>
                </a:cubicBezTo>
                <a:close/>
              </a:path>
            </a:pathLst>
          </a:custGeom>
          <a:solidFill>
            <a:srgbClr val="F5AD9A">
              <a:alpha val="3393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84" name="Google Shape;132;p6"/>
          <p:cNvSpPr/>
          <p:nvPr/>
        </p:nvSpPr>
        <p:spPr>
          <a:xfrm rot="6312029">
            <a:off x="399536" y="4799397"/>
            <a:ext cx="1202524" cy="1041729"/>
          </a:xfrm>
          <a:custGeom>
            <a:avLst/>
            <a:ahLst/>
            <a:rect l="l" t="t" r="r" b="b"/>
            <a:pathLst>
              <a:path w="664" h="575" extrusionOk="0">
                <a:moveTo>
                  <a:pt x="346" y="1"/>
                </a:moveTo>
                <a:cubicBezTo>
                  <a:pt x="302" y="1"/>
                  <a:pt x="257" y="12"/>
                  <a:pt x="215" y="36"/>
                </a:cubicBezTo>
                <a:cubicBezTo>
                  <a:pt x="57" y="93"/>
                  <a:pt x="0" y="276"/>
                  <a:pt x="82" y="409"/>
                </a:cubicBezTo>
                <a:cubicBezTo>
                  <a:pt x="134" y="517"/>
                  <a:pt x="238" y="575"/>
                  <a:pt x="340" y="575"/>
                </a:cubicBezTo>
                <a:cubicBezTo>
                  <a:pt x="387" y="575"/>
                  <a:pt x="434" y="562"/>
                  <a:pt x="474" y="536"/>
                </a:cubicBezTo>
                <a:cubicBezTo>
                  <a:pt x="607" y="460"/>
                  <a:pt x="664" y="276"/>
                  <a:pt x="582" y="144"/>
                </a:cubicBezTo>
                <a:cubicBezTo>
                  <a:pt x="530" y="53"/>
                  <a:pt x="440" y="1"/>
                  <a:pt x="346" y="1"/>
                </a:cubicBezTo>
                <a:close/>
              </a:path>
            </a:pathLst>
          </a:custGeom>
          <a:solidFill>
            <a:srgbClr val="F5AD9A">
              <a:alpha val="3393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85" name="Google Shape;133;p6"/>
          <p:cNvSpPr/>
          <p:nvPr/>
        </p:nvSpPr>
        <p:spPr>
          <a:xfrm>
            <a:off x="340503" y="4429729"/>
            <a:ext cx="172844" cy="177466"/>
          </a:xfrm>
          <a:custGeom>
            <a:avLst/>
            <a:ahLst/>
            <a:rect l="l" t="t" r="r" b="b"/>
            <a:pathLst>
              <a:path w="561" h="576" extrusionOk="0">
                <a:moveTo>
                  <a:pt x="281" y="1"/>
                </a:moveTo>
                <a:cubicBezTo>
                  <a:pt x="124" y="1"/>
                  <a:pt x="1" y="124"/>
                  <a:pt x="1" y="296"/>
                </a:cubicBezTo>
                <a:cubicBezTo>
                  <a:pt x="1" y="452"/>
                  <a:pt x="124" y="576"/>
                  <a:pt x="281" y="576"/>
                </a:cubicBezTo>
                <a:cubicBezTo>
                  <a:pt x="434" y="576"/>
                  <a:pt x="560" y="452"/>
                  <a:pt x="560" y="296"/>
                </a:cubicBezTo>
                <a:cubicBezTo>
                  <a:pt x="560" y="124"/>
                  <a:pt x="434" y="1"/>
                  <a:pt x="281"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86" name="Google Shape;134;p6"/>
          <p:cNvSpPr/>
          <p:nvPr/>
        </p:nvSpPr>
        <p:spPr>
          <a:xfrm>
            <a:off x="1347279" y="4480255"/>
            <a:ext cx="76101" cy="76409"/>
          </a:xfrm>
          <a:custGeom>
            <a:avLst/>
            <a:ahLst/>
            <a:rect l="l" t="t" r="r" b="b"/>
            <a:pathLst>
              <a:path w="247" h="248" extrusionOk="0">
                <a:moveTo>
                  <a:pt x="124" y="1"/>
                </a:moveTo>
                <a:cubicBezTo>
                  <a:pt x="60" y="1"/>
                  <a:pt x="0" y="61"/>
                  <a:pt x="0" y="124"/>
                </a:cubicBezTo>
                <a:cubicBezTo>
                  <a:pt x="0" y="187"/>
                  <a:pt x="60" y="247"/>
                  <a:pt x="124" y="247"/>
                </a:cubicBezTo>
                <a:cubicBezTo>
                  <a:pt x="187" y="247"/>
                  <a:pt x="247" y="187"/>
                  <a:pt x="247" y="124"/>
                </a:cubicBezTo>
                <a:cubicBezTo>
                  <a:pt x="247" y="61"/>
                  <a:pt x="187" y="1"/>
                  <a:pt x="124"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87" name="Google Shape;135;p6"/>
          <p:cNvSpPr/>
          <p:nvPr/>
        </p:nvSpPr>
        <p:spPr>
          <a:xfrm>
            <a:off x="902236" y="3717395"/>
            <a:ext cx="72712" cy="71787"/>
          </a:xfrm>
          <a:custGeom>
            <a:avLst/>
            <a:ahLst/>
            <a:rect l="l" t="t" r="r" b="b"/>
            <a:pathLst>
              <a:path w="236" h="233" extrusionOk="0">
                <a:moveTo>
                  <a:pt x="109" y="1"/>
                </a:moveTo>
                <a:cubicBezTo>
                  <a:pt x="49" y="1"/>
                  <a:pt x="1" y="46"/>
                  <a:pt x="1" y="109"/>
                </a:cubicBezTo>
                <a:cubicBezTo>
                  <a:pt x="1" y="187"/>
                  <a:pt x="49" y="232"/>
                  <a:pt x="109" y="232"/>
                </a:cubicBezTo>
                <a:cubicBezTo>
                  <a:pt x="172" y="232"/>
                  <a:pt x="236" y="187"/>
                  <a:pt x="236" y="109"/>
                </a:cubicBezTo>
                <a:cubicBezTo>
                  <a:pt x="236" y="46"/>
                  <a:pt x="172" y="1"/>
                  <a:pt x="109" y="1"/>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88" name="Google Shape;136;p6"/>
          <p:cNvSpPr/>
          <p:nvPr/>
        </p:nvSpPr>
        <p:spPr>
          <a:xfrm>
            <a:off x="8521351" y="3013760"/>
            <a:ext cx="77333" cy="71479"/>
          </a:xfrm>
          <a:custGeom>
            <a:avLst/>
            <a:ahLst/>
            <a:rect l="l" t="t" r="r" b="b"/>
            <a:pathLst>
              <a:path w="251" h="232" extrusionOk="0">
                <a:moveTo>
                  <a:pt x="128" y="0"/>
                </a:moveTo>
                <a:cubicBezTo>
                  <a:pt x="64" y="0"/>
                  <a:pt x="1" y="45"/>
                  <a:pt x="1" y="109"/>
                </a:cubicBezTo>
                <a:cubicBezTo>
                  <a:pt x="1" y="187"/>
                  <a:pt x="64" y="232"/>
                  <a:pt x="128" y="232"/>
                </a:cubicBezTo>
                <a:cubicBezTo>
                  <a:pt x="187" y="232"/>
                  <a:pt x="251" y="187"/>
                  <a:pt x="251" y="109"/>
                </a:cubicBezTo>
                <a:cubicBezTo>
                  <a:pt x="251" y="45"/>
                  <a:pt x="187" y="0"/>
                  <a:pt x="128"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89" name="Google Shape;137;p6"/>
          <p:cNvSpPr/>
          <p:nvPr/>
        </p:nvSpPr>
        <p:spPr>
          <a:xfrm>
            <a:off x="235164" y="3013753"/>
            <a:ext cx="124472" cy="124472"/>
          </a:xfrm>
          <a:custGeom>
            <a:avLst/>
            <a:ahLst/>
            <a:rect l="l" t="t" r="r" b="b"/>
            <a:pathLst>
              <a:path w="404" h="404" extrusionOk="0">
                <a:moveTo>
                  <a:pt x="202" y="0"/>
                </a:moveTo>
                <a:cubicBezTo>
                  <a:pt x="94" y="0"/>
                  <a:pt x="1" y="94"/>
                  <a:pt x="1" y="202"/>
                </a:cubicBezTo>
                <a:cubicBezTo>
                  <a:pt x="1" y="325"/>
                  <a:pt x="94" y="403"/>
                  <a:pt x="202" y="403"/>
                </a:cubicBezTo>
                <a:cubicBezTo>
                  <a:pt x="311" y="403"/>
                  <a:pt x="404" y="325"/>
                  <a:pt x="404" y="202"/>
                </a:cubicBezTo>
                <a:cubicBezTo>
                  <a:pt x="404" y="94"/>
                  <a:pt x="311" y="0"/>
                  <a:pt x="202"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90" name="Google Shape;138;p6"/>
          <p:cNvSpPr/>
          <p:nvPr/>
        </p:nvSpPr>
        <p:spPr>
          <a:xfrm>
            <a:off x="7584810" y="4742605"/>
            <a:ext cx="71479" cy="76409"/>
          </a:xfrm>
          <a:custGeom>
            <a:avLst/>
            <a:ahLst/>
            <a:rect l="l" t="t" r="r" b="b"/>
            <a:pathLst>
              <a:path w="232" h="248" extrusionOk="0">
                <a:moveTo>
                  <a:pt x="123" y="1"/>
                </a:moveTo>
                <a:cubicBezTo>
                  <a:pt x="45" y="1"/>
                  <a:pt x="0" y="61"/>
                  <a:pt x="0" y="124"/>
                </a:cubicBezTo>
                <a:cubicBezTo>
                  <a:pt x="0" y="187"/>
                  <a:pt x="45" y="247"/>
                  <a:pt x="123" y="247"/>
                </a:cubicBezTo>
                <a:cubicBezTo>
                  <a:pt x="187" y="247"/>
                  <a:pt x="232" y="187"/>
                  <a:pt x="232" y="124"/>
                </a:cubicBezTo>
                <a:cubicBezTo>
                  <a:pt x="232" y="61"/>
                  <a:pt x="187" y="1"/>
                  <a:pt x="123"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91" name="Google Shape;139;p6"/>
          <p:cNvSpPr/>
          <p:nvPr/>
        </p:nvSpPr>
        <p:spPr>
          <a:xfrm>
            <a:off x="5636818" y="4603504"/>
            <a:ext cx="71479" cy="76409"/>
          </a:xfrm>
          <a:custGeom>
            <a:avLst/>
            <a:ahLst/>
            <a:rect l="l" t="t" r="r" b="b"/>
            <a:pathLst>
              <a:path w="232" h="248" extrusionOk="0">
                <a:moveTo>
                  <a:pt x="123" y="1"/>
                </a:moveTo>
                <a:cubicBezTo>
                  <a:pt x="45" y="1"/>
                  <a:pt x="0" y="61"/>
                  <a:pt x="0" y="124"/>
                </a:cubicBezTo>
                <a:cubicBezTo>
                  <a:pt x="0" y="188"/>
                  <a:pt x="45" y="247"/>
                  <a:pt x="123" y="247"/>
                </a:cubicBezTo>
                <a:cubicBezTo>
                  <a:pt x="187" y="247"/>
                  <a:pt x="232" y="188"/>
                  <a:pt x="232" y="124"/>
                </a:cubicBezTo>
                <a:cubicBezTo>
                  <a:pt x="232" y="61"/>
                  <a:pt x="187" y="1"/>
                  <a:pt x="123"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92" name="Google Shape;140;p6"/>
          <p:cNvSpPr/>
          <p:nvPr/>
        </p:nvSpPr>
        <p:spPr>
          <a:xfrm>
            <a:off x="8283967" y="1274156"/>
            <a:ext cx="115229" cy="121083"/>
          </a:xfrm>
          <a:custGeom>
            <a:avLst/>
            <a:ahLst/>
            <a:rect l="l" t="t" r="r" b="b"/>
            <a:pathLst>
              <a:path w="374" h="393" extrusionOk="0">
                <a:moveTo>
                  <a:pt x="187" y="1"/>
                </a:moveTo>
                <a:cubicBezTo>
                  <a:pt x="79" y="1"/>
                  <a:pt x="0" y="94"/>
                  <a:pt x="0" y="206"/>
                </a:cubicBezTo>
                <a:cubicBezTo>
                  <a:pt x="0" y="299"/>
                  <a:pt x="79" y="392"/>
                  <a:pt x="187" y="392"/>
                </a:cubicBezTo>
                <a:cubicBezTo>
                  <a:pt x="295" y="392"/>
                  <a:pt x="374" y="299"/>
                  <a:pt x="374" y="206"/>
                </a:cubicBezTo>
                <a:cubicBezTo>
                  <a:pt x="374" y="94"/>
                  <a:pt x="295" y="1"/>
                  <a:pt x="187"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93" name="Google Shape;141;p6"/>
          <p:cNvSpPr/>
          <p:nvPr/>
        </p:nvSpPr>
        <p:spPr>
          <a:xfrm>
            <a:off x="513357" y="2509515"/>
            <a:ext cx="128786" cy="124472"/>
          </a:xfrm>
          <a:custGeom>
            <a:avLst/>
            <a:ahLst/>
            <a:rect l="l" t="t" r="r" b="b"/>
            <a:pathLst>
              <a:path w="418" h="404" extrusionOk="0">
                <a:moveTo>
                  <a:pt x="216" y="0"/>
                </a:moveTo>
                <a:cubicBezTo>
                  <a:pt x="93" y="0"/>
                  <a:pt x="0" y="94"/>
                  <a:pt x="0" y="202"/>
                </a:cubicBezTo>
                <a:cubicBezTo>
                  <a:pt x="0" y="325"/>
                  <a:pt x="93" y="403"/>
                  <a:pt x="216" y="403"/>
                </a:cubicBezTo>
                <a:cubicBezTo>
                  <a:pt x="325" y="403"/>
                  <a:pt x="418" y="325"/>
                  <a:pt x="418" y="202"/>
                </a:cubicBezTo>
                <a:cubicBezTo>
                  <a:pt x="418" y="94"/>
                  <a:pt x="325" y="0"/>
                  <a:pt x="216"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94" name="Google Shape;142;p6"/>
          <p:cNvSpPr/>
          <p:nvPr/>
        </p:nvSpPr>
        <p:spPr>
          <a:xfrm>
            <a:off x="8805889" y="3641288"/>
            <a:ext cx="77333" cy="76101"/>
          </a:xfrm>
          <a:custGeom>
            <a:avLst/>
            <a:ahLst/>
            <a:rect l="l" t="t" r="r" b="b"/>
            <a:pathLst>
              <a:path w="251" h="247" extrusionOk="0">
                <a:moveTo>
                  <a:pt x="127" y="0"/>
                </a:moveTo>
                <a:cubicBezTo>
                  <a:pt x="64" y="0"/>
                  <a:pt x="0" y="60"/>
                  <a:pt x="0" y="123"/>
                </a:cubicBezTo>
                <a:cubicBezTo>
                  <a:pt x="0" y="187"/>
                  <a:pt x="64" y="246"/>
                  <a:pt x="127" y="246"/>
                </a:cubicBezTo>
                <a:cubicBezTo>
                  <a:pt x="187" y="246"/>
                  <a:pt x="250" y="187"/>
                  <a:pt x="250" y="123"/>
                </a:cubicBezTo>
                <a:cubicBezTo>
                  <a:pt x="250" y="60"/>
                  <a:pt x="187" y="0"/>
                  <a:pt x="127" y="0"/>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95" name="Google Shape;143;p6"/>
          <p:cNvSpPr/>
          <p:nvPr/>
        </p:nvSpPr>
        <p:spPr>
          <a:xfrm>
            <a:off x="2487000" y="4742593"/>
            <a:ext cx="177158" cy="172844"/>
          </a:xfrm>
          <a:custGeom>
            <a:avLst/>
            <a:ahLst/>
            <a:rect l="l" t="t" r="r" b="b"/>
            <a:pathLst>
              <a:path w="575" h="561" extrusionOk="0">
                <a:moveTo>
                  <a:pt x="280" y="0"/>
                </a:moveTo>
                <a:cubicBezTo>
                  <a:pt x="123" y="0"/>
                  <a:pt x="0" y="127"/>
                  <a:pt x="0" y="280"/>
                </a:cubicBezTo>
                <a:cubicBezTo>
                  <a:pt x="0" y="437"/>
                  <a:pt x="123" y="560"/>
                  <a:pt x="280" y="560"/>
                </a:cubicBezTo>
                <a:cubicBezTo>
                  <a:pt x="452" y="560"/>
                  <a:pt x="575" y="437"/>
                  <a:pt x="575" y="280"/>
                </a:cubicBezTo>
                <a:cubicBezTo>
                  <a:pt x="575" y="127"/>
                  <a:pt x="452" y="0"/>
                  <a:pt x="280" y="0"/>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nvGrpSpPr>
          <p:cNvPr id="107" name="Google Shape;144;p6"/>
          <p:cNvGrpSpPr/>
          <p:nvPr/>
        </p:nvGrpSpPr>
        <p:grpSpPr>
          <a:xfrm>
            <a:off x="7834024" y="412393"/>
            <a:ext cx="741874" cy="843207"/>
            <a:chOff x="5912600" y="3521075"/>
            <a:chExt cx="50150" cy="57000"/>
          </a:xfrm>
        </p:grpSpPr>
        <p:sp>
          <p:nvSpPr>
            <p:cNvPr id="1049196" name="Google Shape;145;p6"/>
            <p:cNvSpPr/>
            <p:nvPr/>
          </p:nvSpPr>
          <p:spPr>
            <a:xfrm>
              <a:off x="5935850" y="3570675"/>
              <a:ext cx="8975" cy="7400"/>
            </a:xfrm>
            <a:custGeom>
              <a:avLst/>
              <a:ahLst/>
              <a:rect l="l" t="t" r="r" b="b"/>
              <a:pathLst>
                <a:path w="359" h="296" extrusionOk="0">
                  <a:moveTo>
                    <a:pt x="187" y="0"/>
                  </a:moveTo>
                  <a:cubicBezTo>
                    <a:pt x="127" y="0"/>
                    <a:pt x="79" y="30"/>
                    <a:pt x="49" y="79"/>
                  </a:cubicBezTo>
                  <a:cubicBezTo>
                    <a:pt x="1" y="172"/>
                    <a:pt x="64" y="295"/>
                    <a:pt x="187" y="295"/>
                  </a:cubicBezTo>
                  <a:cubicBezTo>
                    <a:pt x="236" y="295"/>
                    <a:pt x="280" y="265"/>
                    <a:pt x="314" y="217"/>
                  </a:cubicBezTo>
                  <a:cubicBezTo>
                    <a:pt x="359" y="109"/>
                    <a:pt x="299" y="0"/>
                    <a:pt x="187"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97" name="Google Shape;146;p6"/>
            <p:cNvSpPr/>
            <p:nvPr/>
          </p:nvSpPr>
          <p:spPr>
            <a:xfrm>
              <a:off x="5941725" y="3521075"/>
              <a:ext cx="8150" cy="7100"/>
            </a:xfrm>
            <a:custGeom>
              <a:avLst/>
              <a:ahLst/>
              <a:rect l="l" t="t" r="r" b="b"/>
              <a:pathLst>
                <a:path w="326" h="284" extrusionOk="0">
                  <a:moveTo>
                    <a:pt x="155" y="1"/>
                  </a:moveTo>
                  <a:cubicBezTo>
                    <a:pt x="134" y="1"/>
                    <a:pt x="112" y="5"/>
                    <a:pt x="94" y="11"/>
                  </a:cubicBezTo>
                  <a:cubicBezTo>
                    <a:pt x="1" y="74"/>
                    <a:pt x="1" y="197"/>
                    <a:pt x="79" y="261"/>
                  </a:cubicBezTo>
                  <a:cubicBezTo>
                    <a:pt x="101" y="276"/>
                    <a:pt x="128" y="283"/>
                    <a:pt x="154" y="283"/>
                  </a:cubicBezTo>
                  <a:cubicBezTo>
                    <a:pt x="179" y="283"/>
                    <a:pt x="202" y="276"/>
                    <a:pt x="217" y="261"/>
                  </a:cubicBezTo>
                  <a:cubicBezTo>
                    <a:pt x="310" y="212"/>
                    <a:pt x="325" y="89"/>
                    <a:pt x="232" y="26"/>
                  </a:cubicBezTo>
                  <a:cubicBezTo>
                    <a:pt x="214" y="8"/>
                    <a:pt x="185" y="1"/>
                    <a:pt x="155"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98" name="Google Shape;147;p6"/>
            <p:cNvSpPr/>
            <p:nvPr/>
          </p:nvSpPr>
          <p:spPr>
            <a:xfrm>
              <a:off x="5953025" y="3559150"/>
              <a:ext cx="9350" cy="8625"/>
            </a:xfrm>
            <a:custGeom>
              <a:avLst/>
              <a:ahLst/>
              <a:rect l="l" t="t" r="r" b="b"/>
              <a:pathLst>
                <a:path w="374" h="345" extrusionOk="0">
                  <a:moveTo>
                    <a:pt x="194" y="0"/>
                  </a:moveTo>
                  <a:cubicBezTo>
                    <a:pt x="154" y="0"/>
                    <a:pt x="113" y="14"/>
                    <a:pt x="78" y="44"/>
                  </a:cubicBezTo>
                  <a:cubicBezTo>
                    <a:pt x="15" y="88"/>
                    <a:pt x="0" y="152"/>
                    <a:pt x="15" y="230"/>
                  </a:cubicBezTo>
                  <a:cubicBezTo>
                    <a:pt x="44" y="301"/>
                    <a:pt x="115" y="344"/>
                    <a:pt x="186" y="344"/>
                  </a:cubicBezTo>
                  <a:cubicBezTo>
                    <a:pt x="224" y="344"/>
                    <a:pt x="262" y="332"/>
                    <a:pt x="295" y="305"/>
                  </a:cubicBezTo>
                  <a:cubicBezTo>
                    <a:pt x="358" y="260"/>
                    <a:pt x="373" y="182"/>
                    <a:pt x="358" y="118"/>
                  </a:cubicBezTo>
                  <a:cubicBezTo>
                    <a:pt x="328" y="41"/>
                    <a:pt x="262" y="0"/>
                    <a:pt x="194"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199" name="Google Shape;148;p6"/>
            <p:cNvSpPr/>
            <p:nvPr/>
          </p:nvSpPr>
          <p:spPr>
            <a:xfrm>
              <a:off x="5914125" y="3525675"/>
              <a:ext cx="8975" cy="8825"/>
            </a:xfrm>
            <a:custGeom>
              <a:avLst/>
              <a:ahLst/>
              <a:rect l="l" t="t" r="r" b="b"/>
              <a:pathLst>
                <a:path w="359" h="353" extrusionOk="0">
                  <a:moveTo>
                    <a:pt x="177" y="0"/>
                  </a:moveTo>
                  <a:cubicBezTo>
                    <a:pt x="155" y="0"/>
                    <a:pt x="132" y="4"/>
                    <a:pt x="108" y="13"/>
                  </a:cubicBezTo>
                  <a:cubicBezTo>
                    <a:pt x="49" y="43"/>
                    <a:pt x="0" y="107"/>
                    <a:pt x="0" y="185"/>
                  </a:cubicBezTo>
                  <a:cubicBezTo>
                    <a:pt x="12" y="283"/>
                    <a:pt x="83" y="352"/>
                    <a:pt x="175" y="352"/>
                  </a:cubicBezTo>
                  <a:cubicBezTo>
                    <a:pt x="199" y="352"/>
                    <a:pt x="224" y="348"/>
                    <a:pt x="250" y="338"/>
                  </a:cubicBezTo>
                  <a:cubicBezTo>
                    <a:pt x="310" y="323"/>
                    <a:pt x="358" y="245"/>
                    <a:pt x="358" y="185"/>
                  </a:cubicBezTo>
                  <a:cubicBezTo>
                    <a:pt x="358" y="81"/>
                    <a:pt x="276" y="0"/>
                    <a:pt x="177"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00" name="Google Shape;149;p6"/>
            <p:cNvSpPr/>
            <p:nvPr/>
          </p:nvSpPr>
          <p:spPr>
            <a:xfrm>
              <a:off x="5912600" y="3559725"/>
              <a:ext cx="5375" cy="4400"/>
            </a:xfrm>
            <a:custGeom>
              <a:avLst/>
              <a:ahLst/>
              <a:rect l="l" t="t" r="r" b="b"/>
              <a:pathLst>
                <a:path w="215" h="176" extrusionOk="0">
                  <a:moveTo>
                    <a:pt x="106" y="0"/>
                  </a:moveTo>
                  <a:cubicBezTo>
                    <a:pt x="39" y="0"/>
                    <a:pt x="1" y="71"/>
                    <a:pt x="31" y="129"/>
                  </a:cubicBezTo>
                  <a:cubicBezTo>
                    <a:pt x="46" y="144"/>
                    <a:pt x="61" y="174"/>
                    <a:pt x="91" y="174"/>
                  </a:cubicBezTo>
                  <a:cubicBezTo>
                    <a:pt x="98" y="175"/>
                    <a:pt x="104" y="175"/>
                    <a:pt x="111" y="175"/>
                  </a:cubicBezTo>
                  <a:cubicBezTo>
                    <a:pt x="177" y="175"/>
                    <a:pt x="215" y="107"/>
                    <a:pt x="184" y="36"/>
                  </a:cubicBezTo>
                  <a:cubicBezTo>
                    <a:pt x="169" y="21"/>
                    <a:pt x="154" y="2"/>
                    <a:pt x="125" y="2"/>
                  </a:cubicBezTo>
                  <a:cubicBezTo>
                    <a:pt x="118" y="1"/>
                    <a:pt x="112" y="0"/>
                    <a:pt x="106"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01" name="Google Shape;150;p6"/>
            <p:cNvSpPr/>
            <p:nvPr/>
          </p:nvSpPr>
          <p:spPr>
            <a:xfrm>
              <a:off x="5958425" y="3546425"/>
              <a:ext cx="4325" cy="4625"/>
            </a:xfrm>
            <a:custGeom>
              <a:avLst/>
              <a:ahLst/>
              <a:rect l="l" t="t" r="r" b="b"/>
              <a:pathLst>
                <a:path w="173" h="185" extrusionOk="0">
                  <a:moveTo>
                    <a:pt x="87" y="0"/>
                  </a:moveTo>
                  <a:cubicBezTo>
                    <a:pt x="44" y="0"/>
                    <a:pt x="1" y="33"/>
                    <a:pt x="1" y="86"/>
                  </a:cubicBezTo>
                  <a:cubicBezTo>
                    <a:pt x="1" y="116"/>
                    <a:pt x="1" y="131"/>
                    <a:pt x="15" y="161"/>
                  </a:cubicBezTo>
                  <a:cubicBezTo>
                    <a:pt x="36" y="177"/>
                    <a:pt x="59" y="184"/>
                    <a:pt x="80" y="184"/>
                  </a:cubicBezTo>
                  <a:cubicBezTo>
                    <a:pt x="124" y="184"/>
                    <a:pt x="162" y="154"/>
                    <a:pt x="172" y="101"/>
                  </a:cubicBezTo>
                  <a:cubicBezTo>
                    <a:pt x="172" y="68"/>
                    <a:pt x="172" y="53"/>
                    <a:pt x="142" y="23"/>
                  </a:cubicBezTo>
                  <a:cubicBezTo>
                    <a:pt x="127" y="7"/>
                    <a:pt x="107" y="0"/>
                    <a:pt x="87"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02" name="Google Shape;151;p6"/>
            <p:cNvSpPr/>
            <p:nvPr/>
          </p:nvSpPr>
          <p:spPr>
            <a:xfrm>
              <a:off x="5914875" y="3531375"/>
              <a:ext cx="42450" cy="35900"/>
            </a:xfrm>
            <a:custGeom>
              <a:avLst/>
              <a:ahLst/>
              <a:rect l="l" t="t" r="r" b="b"/>
              <a:pathLst>
                <a:path w="1698" h="1436" extrusionOk="0">
                  <a:moveTo>
                    <a:pt x="866" y="1"/>
                  </a:moveTo>
                  <a:cubicBezTo>
                    <a:pt x="571" y="1"/>
                    <a:pt x="308" y="170"/>
                    <a:pt x="187" y="438"/>
                  </a:cubicBezTo>
                  <a:cubicBezTo>
                    <a:pt x="0" y="890"/>
                    <a:pt x="299" y="1386"/>
                    <a:pt x="795" y="1434"/>
                  </a:cubicBezTo>
                  <a:cubicBezTo>
                    <a:pt x="807" y="1435"/>
                    <a:pt x="819" y="1435"/>
                    <a:pt x="830" y="1435"/>
                  </a:cubicBezTo>
                  <a:cubicBezTo>
                    <a:pt x="1113" y="1435"/>
                    <a:pt x="1389" y="1266"/>
                    <a:pt x="1493" y="998"/>
                  </a:cubicBezTo>
                  <a:cubicBezTo>
                    <a:pt x="1698" y="546"/>
                    <a:pt x="1384" y="50"/>
                    <a:pt x="903" y="2"/>
                  </a:cubicBezTo>
                  <a:cubicBezTo>
                    <a:pt x="891" y="1"/>
                    <a:pt x="878" y="1"/>
                    <a:pt x="866"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03" name="Google Shape;152;p6"/>
            <p:cNvSpPr/>
            <p:nvPr/>
          </p:nvSpPr>
          <p:spPr>
            <a:xfrm>
              <a:off x="5920000" y="3548950"/>
              <a:ext cx="6175" cy="5425"/>
            </a:xfrm>
            <a:custGeom>
              <a:avLst/>
              <a:ahLst/>
              <a:rect l="l" t="t" r="r" b="b"/>
              <a:pathLst>
                <a:path w="247" h="217" extrusionOk="0">
                  <a:moveTo>
                    <a:pt x="0" y="0"/>
                  </a:moveTo>
                  <a:lnTo>
                    <a:pt x="0" y="217"/>
                  </a:lnTo>
                  <a:lnTo>
                    <a:pt x="247" y="217"/>
                  </a:lnTo>
                  <a:lnTo>
                    <a:pt x="247" y="0"/>
                  </a:ln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04" name="Google Shape;153;p6"/>
            <p:cNvSpPr/>
            <p:nvPr/>
          </p:nvSpPr>
          <p:spPr>
            <a:xfrm>
              <a:off x="5921125" y="3551275"/>
              <a:ext cx="3100" cy="3100"/>
            </a:xfrm>
            <a:custGeom>
              <a:avLst/>
              <a:ahLst/>
              <a:rect l="l" t="t" r="r" b="b"/>
              <a:pathLst>
                <a:path w="124" h="124" extrusionOk="0">
                  <a:moveTo>
                    <a:pt x="63" y="0"/>
                  </a:moveTo>
                  <a:cubicBezTo>
                    <a:pt x="30" y="0"/>
                    <a:pt x="15" y="15"/>
                    <a:pt x="0" y="45"/>
                  </a:cubicBezTo>
                  <a:cubicBezTo>
                    <a:pt x="0" y="79"/>
                    <a:pt x="15" y="109"/>
                    <a:pt x="49" y="124"/>
                  </a:cubicBezTo>
                  <a:lnTo>
                    <a:pt x="63" y="124"/>
                  </a:lnTo>
                  <a:cubicBezTo>
                    <a:pt x="93" y="124"/>
                    <a:pt x="123" y="109"/>
                    <a:pt x="123" y="79"/>
                  </a:cubicBezTo>
                  <a:cubicBezTo>
                    <a:pt x="123" y="45"/>
                    <a:pt x="108" y="15"/>
                    <a:pt x="78"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05" name="Google Shape;154;p6"/>
            <p:cNvSpPr/>
            <p:nvPr/>
          </p:nvSpPr>
          <p:spPr>
            <a:xfrm>
              <a:off x="5923075" y="3555925"/>
              <a:ext cx="3950" cy="3125"/>
            </a:xfrm>
            <a:custGeom>
              <a:avLst/>
              <a:ahLst/>
              <a:rect l="l" t="t" r="r" b="b"/>
              <a:pathLst>
                <a:path w="158" h="125" extrusionOk="0">
                  <a:moveTo>
                    <a:pt x="64" y="1"/>
                  </a:moveTo>
                  <a:cubicBezTo>
                    <a:pt x="15" y="16"/>
                    <a:pt x="0" y="61"/>
                    <a:pt x="30" y="109"/>
                  </a:cubicBezTo>
                  <a:cubicBezTo>
                    <a:pt x="45" y="109"/>
                    <a:pt x="64" y="124"/>
                    <a:pt x="79" y="124"/>
                  </a:cubicBezTo>
                  <a:cubicBezTo>
                    <a:pt x="79" y="124"/>
                    <a:pt x="94" y="124"/>
                    <a:pt x="94" y="109"/>
                  </a:cubicBezTo>
                  <a:cubicBezTo>
                    <a:pt x="138" y="109"/>
                    <a:pt x="157" y="46"/>
                    <a:pt x="124" y="16"/>
                  </a:cubicBezTo>
                  <a:cubicBezTo>
                    <a:pt x="109" y="1"/>
                    <a:pt x="94" y="1"/>
                    <a:pt x="79"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06" name="Google Shape;155;p6"/>
            <p:cNvSpPr/>
            <p:nvPr/>
          </p:nvSpPr>
          <p:spPr>
            <a:xfrm>
              <a:off x="5926525" y="3546975"/>
              <a:ext cx="7850" cy="7400"/>
            </a:xfrm>
            <a:custGeom>
              <a:avLst/>
              <a:ahLst/>
              <a:rect l="l" t="t" r="r" b="b"/>
              <a:pathLst>
                <a:path w="314" h="296" extrusionOk="0">
                  <a:moveTo>
                    <a:pt x="157" y="1"/>
                  </a:moveTo>
                  <a:cubicBezTo>
                    <a:pt x="94" y="1"/>
                    <a:pt x="34" y="46"/>
                    <a:pt x="19" y="109"/>
                  </a:cubicBezTo>
                  <a:cubicBezTo>
                    <a:pt x="0" y="187"/>
                    <a:pt x="49" y="266"/>
                    <a:pt x="127" y="296"/>
                  </a:cubicBezTo>
                  <a:lnTo>
                    <a:pt x="157" y="296"/>
                  </a:lnTo>
                  <a:cubicBezTo>
                    <a:pt x="221" y="296"/>
                    <a:pt x="280" y="251"/>
                    <a:pt x="299" y="187"/>
                  </a:cubicBezTo>
                  <a:cubicBezTo>
                    <a:pt x="314" y="109"/>
                    <a:pt x="265" y="16"/>
                    <a:pt x="187"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07" name="Google Shape;156;p6"/>
            <p:cNvSpPr/>
            <p:nvPr/>
          </p:nvSpPr>
          <p:spPr>
            <a:xfrm>
              <a:off x="5933150" y="3555100"/>
              <a:ext cx="12525" cy="8975"/>
            </a:xfrm>
            <a:custGeom>
              <a:avLst/>
              <a:ahLst/>
              <a:rect l="l" t="t" r="r" b="b"/>
              <a:pathLst>
                <a:path w="501" h="359" extrusionOk="0">
                  <a:moveTo>
                    <a:pt x="221" y="0"/>
                  </a:moveTo>
                  <a:cubicBezTo>
                    <a:pt x="127" y="0"/>
                    <a:pt x="49" y="49"/>
                    <a:pt x="34" y="127"/>
                  </a:cubicBezTo>
                  <a:cubicBezTo>
                    <a:pt x="0" y="221"/>
                    <a:pt x="79" y="329"/>
                    <a:pt x="202" y="359"/>
                  </a:cubicBezTo>
                  <a:lnTo>
                    <a:pt x="265" y="359"/>
                  </a:lnTo>
                  <a:cubicBezTo>
                    <a:pt x="359" y="359"/>
                    <a:pt x="452" y="314"/>
                    <a:pt x="467" y="235"/>
                  </a:cubicBezTo>
                  <a:lnTo>
                    <a:pt x="467" y="235"/>
                  </a:lnTo>
                  <a:cubicBezTo>
                    <a:pt x="452" y="280"/>
                    <a:pt x="407" y="299"/>
                    <a:pt x="359" y="299"/>
                  </a:cubicBezTo>
                  <a:lnTo>
                    <a:pt x="329" y="299"/>
                  </a:lnTo>
                  <a:cubicBezTo>
                    <a:pt x="265" y="280"/>
                    <a:pt x="221" y="235"/>
                    <a:pt x="235" y="172"/>
                  </a:cubicBezTo>
                  <a:cubicBezTo>
                    <a:pt x="250" y="127"/>
                    <a:pt x="280" y="112"/>
                    <a:pt x="344" y="112"/>
                  </a:cubicBezTo>
                  <a:lnTo>
                    <a:pt x="373" y="112"/>
                  </a:lnTo>
                  <a:cubicBezTo>
                    <a:pt x="437" y="127"/>
                    <a:pt x="482" y="187"/>
                    <a:pt x="467" y="235"/>
                  </a:cubicBezTo>
                  <a:cubicBezTo>
                    <a:pt x="500" y="142"/>
                    <a:pt x="407" y="34"/>
                    <a:pt x="295"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08" name="Google Shape;157;p6"/>
            <p:cNvSpPr/>
            <p:nvPr/>
          </p:nvSpPr>
          <p:spPr>
            <a:xfrm>
              <a:off x="5938650" y="3557900"/>
              <a:ext cx="6550" cy="4675"/>
            </a:xfrm>
            <a:custGeom>
              <a:avLst/>
              <a:ahLst/>
              <a:rect l="l" t="t" r="r" b="b"/>
              <a:pathLst>
                <a:path w="262" h="187" extrusionOk="0">
                  <a:moveTo>
                    <a:pt x="124" y="0"/>
                  </a:moveTo>
                  <a:cubicBezTo>
                    <a:pt x="60" y="0"/>
                    <a:pt x="30" y="15"/>
                    <a:pt x="15" y="60"/>
                  </a:cubicBezTo>
                  <a:cubicBezTo>
                    <a:pt x="1" y="123"/>
                    <a:pt x="45" y="168"/>
                    <a:pt x="109" y="187"/>
                  </a:cubicBezTo>
                  <a:lnTo>
                    <a:pt x="139" y="187"/>
                  </a:lnTo>
                  <a:cubicBezTo>
                    <a:pt x="187" y="187"/>
                    <a:pt x="232" y="168"/>
                    <a:pt x="247" y="123"/>
                  </a:cubicBezTo>
                  <a:cubicBezTo>
                    <a:pt x="262" y="75"/>
                    <a:pt x="217" y="15"/>
                    <a:pt x="153"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09" name="Google Shape;158;p6"/>
            <p:cNvSpPr/>
            <p:nvPr/>
          </p:nvSpPr>
          <p:spPr>
            <a:xfrm>
              <a:off x="5922325" y="3539975"/>
              <a:ext cx="5425" cy="4325"/>
            </a:xfrm>
            <a:custGeom>
              <a:avLst/>
              <a:ahLst/>
              <a:rect l="l" t="t" r="r" b="b"/>
              <a:pathLst>
                <a:path w="217" h="173" extrusionOk="0">
                  <a:moveTo>
                    <a:pt x="109" y="1"/>
                  </a:moveTo>
                  <a:cubicBezTo>
                    <a:pt x="60" y="1"/>
                    <a:pt x="15" y="16"/>
                    <a:pt x="1" y="64"/>
                  </a:cubicBezTo>
                  <a:cubicBezTo>
                    <a:pt x="1" y="109"/>
                    <a:pt x="30" y="158"/>
                    <a:pt x="94" y="173"/>
                  </a:cubicBezTo>
                  <a:lnTo>
                    <a:pt x="109" y="173"/>
                  </a:lnTo>
                  <a:cubicBezTo>
                    <a:pt x="154" y="173"/>
                    <a:pt x="202" y="158"/>
                    <a:pt x="202" y="109"/>
                  </a:cubicBezTo>
                  <a:cubicBezTo>
                    <a:pt x="217" y="64"/>
                    <a:pt x="187" y="16"/>
                    <a:pt x="12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10" name="Google Shape;159;p6"/>
            <p:cNvSpPr/>
            <p:nvPr/>
          </p:nvSpPr>
          <p:spPr>
            <a:xfrm>
              <a:off x="5946400" y="3541575"/>
              <a:ext cx="3475" cy="2725"/>
            </a:xfrm>
            <a:custGeom>
              <a:avLst/>
              <a:ahLst/>
              <a:rect l="l" t="t" r="r" b="b"/>
              <a:pathLst>
                <a:path w="139" h="109" extrusionOk="0">
                  <a:moveTo>
                    <a:pt x="64" y="0"/>
                  </a:moveTo>
                  <a:cubicBezTo>
                    <a:pt x="45" y="0"/>
                    <a:pt x="15" y="15"/>
                    <a:pt x="15" y="45"/>
                  </a:cubicBezTo>
                  <a:cubicBezTo>
                    <a:pt x="0" y="60"/>
                    <a:pt x="30" y="94"/>
                    <a:pt x="64" y="109"/>
                  </a:cubicBezTo>
                  <a:lnTo>
                    <a:pt x="79" y="109"/>
                  </a:lnTo>
                  <a:cubicBezTo>
                    <a:pt x="108" y="109"/>
                    <a:pt x="123" y="94"/>
                    <a:pt x="123" y="75"/>
                  </a:cubicBezTo>
                  <a:cubicBezTo>
                    <a:pt x="138" y="45"/>
                    <a:pt x="123" y="15"/>
                    <a:pt x="79" y="15"/>
                  </a:cubicBezTo>
                  <a:cubicBezTo>
                    <a:pt x="79" y="0"/>
                    <a:pt x="79" y="0"/>
                    <a:pt x="64"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11" name="Google Shape;160;p6"/>
            <p:cNvSpPr/>
            <p:nvPr/>
          </p:nvSpPr>
          <p:spPr>
            <a:xfrm>
              <a:off x="5929700" y="3538400"/>
              <a:ext cx="3475" cy="2725"/>
            </a:xfrm>
            <a:custGeom>
              <a:avLst/>
              <a:ahLst/>
              <a:rect l="l" t="t" r="r" b="b"/>
              <a:pathLst>
                <a:path w="139" h="109" extrusionOk="0">
                  <a:moveTo>
                    <a:pt x="60" y="1"/>
                  </a:moveTo>
                  <a:cubicBezTo>
                    <a:pt x="30" y="1"/>
                    <a:pt x="15" y="15"/>
                    <a:pt x="15" y="34"/>
                  </a:cubicBezTo>
                  <a:cubicBezTo>
                    <a:pt x="0" y="64"/>
                    <a:pt x="15" y="94"/>
                    <a:pt x="60" y="109"/>
                  </a:cubicBezTo>
                  <a:lnTo>
                    <a:pt x="79" y="109"/>
                  </a:lnTo>
                  <a:cubicBezTo>
                    <a:pt x="94" y="109"/>
                    <a:pt x="123" y="94"/>
                    <a:pt x="123" y="64"/>
                  </a:cubicBezTo>
                  <a:cubicBezTo>
                    <a:pt x="138" y="49"/>
                    <a:pt x="109" y="15"/>
                    <a:pt x="79"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61" name="Shape 161"/>
        <p:cNvGrpSpPr/>
        <p:nvPr/>
      </p:nvGrpSpPr>
      <p:grpSpPr>
        <a:xfrm>
          <a:off x="0" y="0"/>
          <a:ext cx="0" cy="0"/>
          <a:chOff x="0" y="0"/>
          <a:chExt cx="0" cy="0"/>
        </a:xfrm>
      </p:grpSpPr>
      <p:sp>
        <p:nvSpPr>
          <p:cNvPr id="1048782" name="Google Shape;162;p7"/>
          <p:cNvSpPr/>
          <p:nvPr/>
        </p:nvSpPr>
        <p:spPr>
          <a:xfrm>
            <a:off x="875543" y="667053"/>
            <a:ext cx="7379032" cy="4503893"/>
          </a:xfrm>
          <a:custGeom>
            <a:avLst/>
            <a:ahLst/>
            <a:rect l="l" t="t" r="r" b="b"/>
            <a:pathLst>
              <a:path w="7448" h="4546" extrusionOk="0">
                <a:moveTo>
                  <a:pt x="5705" y="0"/>
                </a:moveTo>
                <a:cubicBezTo>
                  <a:pt x="5389" y="0"/>
                  <a:pt x="5068" y="70"/>
                  <a:pt x="4772" y="191"/>
                </a:cubicBezTo>
                <a:cubicBezTo>
                  <a:pt x="4511" y="285"/>
                  <a:pt x="4276" y="423"/>
                  <a:pt x="3996" y="456"/>
                </a:cubicBezTo>
                <a:cubicBezTo>
                  <a:pt x="3953" y="461"/>
                  <a:pt x="3909" y="464"/>
                  <a:pt x="3866" y="464"/>
                </a:cubicBezTo>
                <a:cubicBezTo>
                  <a:pt x="3521" y="464"/>
                  <a:pt x="3177" y="319"/>
                  <a:pt x="2832" y="236"/>
                </a:cubicBezTo>
                <a:cubicBezTo>
                  <a:pt x="2592" y="172"/>
                  <a:pt x="2340" y="134"/>
                  <a:pt x="2088" y="134"/>
                </a:cubicBezTo>
                <a:cubicBezTo>
                  <a:pt x="1799" y="134"/>
                  <a:pt x="1512" y="184"/>
                  <a:pt x="1246" y="300"/>
                </a:cubicBezTo>
                <a:cubicBezTo>
                  <a:pt x="687" y="550"/>
                  <a:pt x="280" y="1094"/>
                  <a:pt x="328" y="1699"/>
                </a:cubicBezTo>
                <a:cubicBezTo>
                  <a:pt x="358" y="1979"/>
                  <a:pt x="466" y="2258"/>
                  <a:pt x="422" y="2523"/>
                </a:cubicBezTo>
                <a:cubicBezTo>
                  <a:pt x="388" y="2803"/>
                  <a:pt x="220" y="3035"/>
                  <a:pt x="127" y="3299"/>
                </a:cubicBezTo>
                <a:cubicBezTo>
                  <a:pt x="0" y="3658"/>
                  <a:pt x="0" y="4173"/>
                  <a:pt x="187" y="4546"/>
                </a:cubicBezTo>
                <a:lnTo>
                  <a:pt x="7168" y="4546"/>
                </a:lnTo>
                <a:cubicBezTo>
                  <a:pt x="7231" y="4419"/>
                  <a:pt x="7276" y="4296"/>
                  <a:pt x="7291" y="4173"/>
                </a:cubicBezTo>
                <a:cubicBezTo>
                  <a:pt x="7369" y="3799"/>
                  <a:pt x="7246" y="3471"/>
                  <a:pt x="7216" y="3113"/>
                </a:cubicBezTo>
                <a:cubicBezTo>
                  <a:pt x="7198" y="2773"/>
                  <a:pt x="7324" y="2475"/>
                  <a:pt x="7384" y="2150"/>
                </a:cubicBezTo>
                <a:cubicBezTo>
                  <a:pt x="7448" y="1856"/>
                  <a:pt x="7433" y="1527"/>
                  <a:pt x="7354" y="1232"/>
                </a:cubicBezTo>
                <a:cubicBezTo>
                  <a:pt x="7246" y="844"/>
                  <a:pt x="6996" y="471"/>
                  <a:pt x="6657" y="255"/>
                </a:cubicBezTo>
                <a:cubicBezTo>
                  <a:pt x="6369" y="78"/>
                  <a:pt x="6040" y="0"/>
                  <a:pt x="5705" y="0"/>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83" name="Google Shape;163;p7"/>
          <p:cNvSpPr/>
          <p:nvPr/>
        </p:nvSpPr>
        <p:spPr>
          <a:xfrm>
            <a:off x="1375246" y="1273984"/>
            <a:ext cx="6397440" cy="3896960"/>
          </a:xfrm>
          <a:custGeom>
            <a:avLst/>
            <a:ahLst/>
            <a:rect l="l" t="t" r="r" b="b"/>
            <a:pathLst>
              <a:path w="4572" h="2785" extrusionOk="0">
                <a:moveTo>
                  <a:pt x="1239" y="0"/>
                </a:moveTo>
                <a:cubicBezTo>
                  <a:pt x="1167" y="0"/>
                  <a:pt x="1096" y="5"/>
                  <a:pt x="1027" y="16"/>
                </a:cubicBezTo>
                <a:cubicBezTo>
                  <a:pt x="669" y="95"/>
                  <a:pt x="374" y="341"/>
                  <a:pt x="325" y="669"/>
                </a:cubicBezTo>
                <a:cubicBezTo>
                  <a:pt x="310" y="826"/>
                  <a:pt x="482" y="1087"/>
                  <a:pt x="434" y="1229"/>
                </a:cubicBezTo>
                <a:cubicBezTo>
                  <a:pt x="374" y="1385"/>
                  <a:pt x="1" y="1818"/>
                  <a:pt x="16" y="2162"/>
                </a:cubicBezTo>
                <a:cubicBezTo>
                  <a:pt x="16" y="2505"/>
                  <a:pt x="109" y="2613"/>
                  <a:pt x="232" y="2785"/>
                </a:cubicBezTo>
                <a:lnTo>
                  <a:pt x="4228" y="2785"/>
                </a:lnTo>
                <a:cubicBezTo>
                  <a:pt x="4307" y="2598"/>
                  <a:pt x="4370" y="2471"/>
                  <a:pt x="4277" y="2240"/>
                </a:cubicBezTo>
                <a:cubicBezTo>
                  <a:pt x="4213" y="2053"/>
                  <a:pt x="4400" y="1897"/>
                  <a:pt x="4478" y="1740"/>
                </a:cubicBezTo>
                <a:cubicBezTo>
                  <a:pt x="4538" y="1587"/>
                  <a:pt x="4571" y="1400"/>
                  <a:pt x="4557" y="1244"/>
                </a:cubicBezTo>
                <a:cubicBezTo>
                  <a:pt x="4523" y="1012"/>
                  <a:pt x="4430" y="792"/>
                  <a:pt x="4243" y="621"/>
                </a:cubicBezTo>
                <a:cubicBezTo>
                  <a:pt x="4018" y="433"/>
                  <a:pt x="3711" y="351"/>
                  <a:pt x="3406" y="351"/>
                </a:cubicBezTo>
                <a:cubicBezTo>
                  <a:pt x="3311" y="351"/>
                  <a:pt x="3216" y="359"/>
                  <a:pt x="3124" y="374"/>
                </a:cubicBezTo>
                <a:cubicBezTo>
                  <a:pt x="2992" y="387"/>
                  <a:pt x="2858" y="422"/>
                  <a:pt x="2714" y="422"/>
                </a:cubicBezTo>
                <a:cubicBezTo>
                  <a:pt x="2690" y="422"/>
                  <a:pt x="2666" y="421"/>
                  <a:pt x="2642" y="419"/>
                </a:cubicBezTo>
                <a:cubicBezTo>
                  <a:pt x="2411" y="404"/>
                  <a:pt x="2191" y="266"/>
                  <a:pt x="1975" y="173"/>
                </a:cubicBezTo>
                <a:cubicBezTo>
                  <a:pt x="1746" y="63"/>
                  <a:pt x="1488" y="0"/>
                  <a:pt x="1239" y="0"/>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84" name="Google Shape;164;p7"/>
          <p:cNvSpPr txBox="1">
            <a:spLocks noGrp="1"/>
          </p:cNvSpPr>
          <p:nvPr>
            <p:ph type="title"/>
          </p:nvPr>
        </p:nvSpPr>
        <p:spPr>
          <a:xfrm>
            <a:off x="4325550" y="2378875"/>
            <a:ext cx="2711700" cy="492600"/>
          </a:xfrm>
          <a:prstGeom prst="rect"/>
        </p:spPr>
        <p:txBody>
          <a:bodyPr anchor="b" anchorCtr="0" bIns="91425" lIns="91425" rIns="91425" spcFirstLastPara="1" tIns="91425" wrap="square">
            <a:noAutofit/>
          </a:bodyPr>
          <a:lstStyle>
            <a:lvl1pPr lvl="0" rtl="0">
              <a:spcBef>
                <a:spcPts val="0"/>
              </a:spcBef>
              <a:spcAft>
                <a:spcPts val="0"/>
              </a:spcAft>
              <a:buSzPts val="2800"/>
              <a:buNone/>
            </a:lvl1pPr>
            <a:lvl2pPr algn="ctr" lvl="1" rtl="0">
              <a:spcBef>
                <a:spcPts val="0"/>
              </a:spcBef>
              <a:spcAft>
                <a:spcPts val="0"/>
              </a:spcAft>
              <a:buSzPts val="2400"/>
              <a:buNone/>
              <a:defRPr sz="2400"/>
            </a:lvl2pPr>
            <a:lvl3pPr algn="ctr" lvl="2" rtl="0">
              <a:spcBef>
                <a:spcPts val="0"/>
              </a:spcBef>
              <a:spcAft>
                <a:spcPts val="0"/>
              </a:spcAft>
              <a:buSzPts val="2400"/>
              <a:buNone/>
              <a:defRPr sz="2400"/>
            </a:lvl3pPr>
            <a:lvl4pPr algn="ctr" lvl="3" rtl="0">
              <a:spcBef>
                <a:spcPts val="0"/>
              </a:spcBef>
              <a:spcAft>
                <a:spcPts val="0"/>
              </a:spcAft>
              <a:buSzPts val="2400"/>
              <a:buNone/>
              <a:defRPr sz="2400"/>
            </a:lvl4pPr>
            <a:lvl5pPr algn="ctr" lvl="4" rtl="0">
              <a:spcBef>
                <a:spcPts val="0"/>
              </a:spcBef>
              <a:spcAft>
                <a:spcPts val="0"/>
              </a:spcAft>
              <a:buSzPts val="2400"/>
              <a:buNone/>
              <a:defRPr sz="2400"/>
            </a:lvl5pPr>
            <a:lvl6pPr algn="ctr" lvl="5" rtl="0">
              <a:spcBef>
                <a:spcPts val="0"/>
              </a:spcBef>
              <a:spcAft>
                <a:spcPts val="0"/>
              </a:spcAft>
              <a:buSzPts val="2400"/>
              <a:buNone/>
              <a:defRPr sz="2400"/>
            </a:lvl6pPr>
            <a:lvl7pPr algn="ctr" lvl="6" rtl="0">
              <a:spcBef>
                <a:spcPts val="0"/>
              </a:spcBef>
              <a:spcAft>
                <a:spcPts val="0"/>
              </a:spcAft>
              <a:buSzPts val="2400"/>
              <a:buNone/>
              <a:defRPr sz="2400"/>
            </a:lvl7pPr>
            <a:lvl8pPr algn="ctr" lvl="7" rtl="0">
              <a:spcBef>
                <a:spcPts val="0"/>
              </a:spcBef>
              <a:spcAft>
                <a:spcPts val="0"/>
              </a:spcAft>
              <a:buSzPts val="2400"/>
              <a:buNone/>
              <a:defRPr sz="2400"/>
            </a:lvl8pPr>
            <a:lvl9pPr algn="ctr" lvl="8" rtl="0">
              <a:spcBef>
                <a:spcPts val="0"/>
              </a:spcBef>
              <a:spcAft>
                <a:spcPts val="0"/>
              </a:spcAft>
              <a:buSzPts val="2400"/>
              <a:buNone/>
              <a:defRPr sz="2400"/>
            </a:lvl9pPr>
          </a:lstStyle>
          <a:p/>
        </p:txBody>
      </p:sp>
      <p:sp>
        <p:nvSpPr>
          <p:cNvPr id="1048785" name="Google Shape;165;p7"/>
          <p:cNvSpPr txBox="1">
            <a:spLocks noGrp="1"/>
          </p:cNvSpPr>
          <p:nvPr>
            <p:ph type="body" idx="1"/>
          </p:nvPr>
        </p:nvSpPr>
        <p:spPr>
          <a:xfrm>
            <a:off x="4325550" y="2805125"/>
            <a:ext cx="2711700" cy="1139700"/>
          </a:xfrm>
          <a:prstGeom prst="rect"/>
        </p:spPr>
        <p:txBody>
          <a:bodyPr anchor="t" anchorCtr="0" bIns="91425" lIns="91425" rIns="91425" spcFirstLastPara="1" tIns="91425" wrap="square">
            <a:noAutofit/>
          </a:bodyPr>
          <a:lstStyle>
            <a:lvl1pPr indent="-317500" lvl="0" marL="457200" rtl="0">
              <a:lnSpc>
                <a:spcPct val="100000"/>
              </a:lnSpc>
              <a:spcBef>
                <a:spcPts val="0"/>
              </a:spcBef>
              <a:spcAft>
                <a:spcPts val="0"/>
              </a:spcAft>
              <a:buSzPts val="1400"/>
              <a:buChar char="●"/>
            </a:lvl1pPr>
            <a:lvl2pPr algn="ctr" indent="-317500" lvl="1" marL="914400" rtl="0">
              <a:spcBef>
                <a:spcPts val="1600"/>
              </a:spcBef>
              <a:spcAft>
                <a:spcPts val="0"/>
              </a:spcAft>
              <a:buSzPts val="1400"/>
              <a:buChar char="○"/>
            </a:lvl2pPr>
            <a:lvl3pPr algn="ctr" indent="-317500" lvl="2" marL="1371600" rtl="0">
              <a:spcBef>
                <a:spcPts val="1600"/>
              </a:spcBef>
              <a:spcAft>
                <a:spcPts val="0"/>
              </a:spcAft>
              <a:buSzPts val="1400"/>
              <a:buChar char="■"/>
            </a:lvl3pPr>
            <a:lvl4pPr algn="ctr" indent="-317500" lvl="3" marL="1828800" rtl="0">
              <a:spcBef>
                <a:spcPts val="1600"/>
              </a:spcBef>
              <a:spcAft>
                <a:spcPts val="0"/>
              </a:spcAft>
              <a:buSzPts val="1400"/>
              <a:buChar char="●"/>
            </a:lvl4pPr>
            <a:lvl5pPr algn="ctr" indent="-317500" lvl="4" marL="2286000" rtl="0">
              <a:spcBef>
                <a:spcPts val="1600"/>
              </a:spcBef>
              <a:spcAft>
                <a:spcPts val="0"/>
              </a:spcAft>
              <a:buSzPts val="1400"/>
              <a:buChar char="○"/>
            </a:lvl5pPr>
            <a:lvl6pPr algn="ctr" indent="-317500" lvl="5" marL="2743200" rtl="0">
              <a:spcBef>
                <a:spcPts val="1600"/>
              </a:spcBef>
              <a:spcAft>
                <a:spcPts val="0"/>
              </a:spcAft>
              <a:buSzPts val="1400"/>
              <a:buChar char="■"/>
            </a:lvl6pPr>
            <a:lvl7pPr algn="ctr" indent="-317500" lvl="6" marL="3200400" rtl="0">
              <a:spcBef>
                <a:spcPts val="1600"/>
              </a:spcBef>
              <a:spcAft>
                <a:spcPts val="0"/>
              </a:spcAft>
              <a:buSzPts val="1400"/>
              <a:buChar char="●"/>
            </a:lvl7pPr>
            <a:lvl8pPr algn="ctr" indent="-317500" lvl="7" marL="3657600" rtl="0">
              <a:spcBef>
                <a:spcPts val="1600"/>
              </a:spcBef>
              <a:spcAft>
                <a:spcPts val="0"/>
              </a:spcAft>
              <a:buSzPts val="1400"/>
              <a:buChar char="○"/>
            </a:lvl8pPr>
            <a:lvl9pPr algn="ctr" indent="-317500" lvl="8" marL="4114800" rtl="0">
              <a:spcBef>
                <a:spcPts val="1600"/>
              </a:spcBef>
              <a:spcAft>
                <a:spcPts val="1600"/>
              </a:spcAft>
              <a:buSzPts val="1400"/>
              <a:buChar char="■"/>
            </a:lvl9pPr>
          </a:lstStyle>
          <a:p/>
        </p:txBody>
      </p:sp>
      <p:sp>
        <p:nvSpPr>
          <p:cNvPr id="1048786" name="Google Shape;166;p7"/>
          <p:cNvSpPr/>
          <p:nvPr/>
        </p:nvSpPr>
        <p:spPr>
          <a:xfrm>
            <a:off x="4302013" y="602250"/>
            <a:ext cx="591426" cy="435051"/>
          </a:xfrm>
          <a:custGeom>
            <a:avLst/>
            <a:ahLst/>
            <a:rect l="l" t="t" r="r" b="b"/>
            <a:pathLst>
              <a:path w="624" h="459" extrusionOk="0">
                <a:moveTo>
                  <a:pt x="288" y="0"/>
                </a:moveTo>
                <a:cubicBezTo>
                  <a:pt x="214" y="0"/>
                  <a:pt x="143" y="38"/>
                  <a:pt x="94" y="108"/>
                </a:cubicBezTo>
                <a:cubicBezTo>
                  <a:pt x="16" y="216"/>
                  <a:pt x="1" y="402"/>
                  <a:pt x="187" y="402"/>
                </a:cubicBezTo>
                <a:cubicBezTo>
                  <a:pt x="270" y="412"/>
                  <a:pt x="376" y="458"/>
                  <a:pt x="459" y="458"/>
                </a:cubicBezTo>
                <a:cubicBezTo>
                  <a:pt x="500" y="458"/>
                  <a:pt x="535" y="448"/>
                  <a:pt x="560" y="417"/>
                </a:cubicBezTo>
                <a:cubicBezTo>
                  <a:pt x="624" y="309"/>
                  <a:pt x="531" y="108"/>
                  <a:pt x="422" y="44"/>
                </a:cubicBezTo>
                <a:cubicBezTo>
                  <a:pt x="380" y="14"/>
                  <a:pt x="334" y="0"/>
                  <a:pt x="288" y="0"/>
                </a:cubicBezTo>
                <a:close/>
              </a:path>
            </a:pathLst>
          </a:custGeom>
          <a:solidFill>
            <a:srgbClr val="F5AD9A">
              <a:alpha val="3393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87" name="Google Shape;167;p7"/>
          <p:cNvSpPr/>
          <p:nvPr/>
        </p:nvSpPr>
        <p:spPr>
          <a:xfrm rot="2832630">
            <a:off x="8077425" y="3442225"/>
            <a:ext cx="591425" cy="435051"/>
          </a:xfrm>
          <a:custGeom>
            <a:avLst/>
            <a:ahLst/>
            <a:rect l="l" t="t" r="r" b="b"/>
            <a:pathLst>
              <a:path w="624" h="459" extrusionOk="0">
                <a:moveTo>
                  <a:pt x="288" y="0"/>
                </a:moveTo>
                <a:cubicBezTo>
                  <a:pt x="214" y="0"/>
                  <a:pt x="143" y="38"/>
                  <a:pt x="94" y="108"/>
                </a:cubicBezTo>
                <a:cubicBezTo>
                  <a:pt x="16" y="216"/>
                  <a:pt x="1" y="402"/>
                  <a:pt x="187" y="402"/>
                </a:cubicBezTo>
                <a:cubicBezTo>
                  <a:pt x="270" y="412"/>
                  <a:pt x="376" y="458"/>
                  <a:pt x="459" y="458"/>
                </a:cubicBezTo>
                <a:cubicBezTo>
                  <a:pt x="500" y="458"/>
                  <a:pt x="535" y="448"/>
                  <a:pt x="560" y="417"/>
                </a:cubicBezTo>
                <a:cubicBezTo>
                  <a:pt x="624" y="309"/>
                  <a:pt x="531" y="108"/>
                  <a:pt x="422" y="44"/>
                </a:cubicBezTo>
                <a:cubicBezTo>
                  <a:pt x="380" y="14"/>
                  <a:pt x="334" y="0"/>
                  <a:pt x="288" y="0"/>
                </a:cubicBezTo>
                <a:close/>
              </a:path>
            </a:pathLst>
          </a:custGeom>
          <a:solidFill>
            <a:srgbClr val="F5AD9A">
              <a:alpha val="3393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88" name="Google Shape;168;p7"/>
          <p:cNvSpPr/>
          <p:nvPr/>
        </p:nvSpPr>
        <p:spPr>
          <a:xfrm rot="-4073528">
            <a:off x="578413" y="2913425"/>
            <a:ext cx="591426" cy="435050"/>
          </a:xfrm>
          <a:custGeom>
            <a:avLst/>
            <a:ahLst/>
            <a:rect l="l" t="t" r="r" b="b"/>
            <a:pathLst>
              <a:path w="624" h="459" extrusionOk="0">
                <a:moveTo>
                  <a:pt x="288" y="0"/>
                </a:moveTo>
                <a:cubicBezTo>
                  <a:pt x="214" y="0"/>
                  <a:pt x="143" y="38"/>
                  <a:pt x="94" y="108"/>
                </a:cubicBezTo>
                <a:cubicBezTo>
                  <a:pt x="16" y="216"/>
                  <a:pt x="1" y="402"/>
                  <a:pt x="187" y="402"/>
                </a:cubicBezTo>
                <a:cubicBezTo>
                  <a:pt x="270" y="412"/>
                  <a:pt x="376" y="458"/>
                  <a:pt x="459" y="458"/>
                </a:cubicBezTo>
                <a:cubicBezTo>
                  <a:pt x="500" y="458"/>
                  <a:pt x="535" y="448"/>
                  <a:pt x="560" y="417"/>
                </a:cubicBezTo>
                <a:cubicBezTo>
                  <a:pt x="624" y="309"/>
                  <a:pt x="531" y="108"/>
                  <a:pt x="422" y="44"/>
                </a:cubicBezTo>
                <a:cubicBezTo>
                  <a:pt x="380" y="14"/>
                  <a:pt x="334" y="0"/>
                  <a:pt x="288" y="0"/>
                </a:cubicBezTo>
                <a:close/>
              </a:path>
            </a:pathLst>
          </a:custGeom>
          <a:solidFill>
            <a:srgbClr val="F5AD9A">
              <a:alpha val="3393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nvGrpSpPr>
          <p:cNvPr id="62" name="Google Shape;169;p7"/>
          <p:cNvGrpSpPr/>
          <p:nvPr/>
        </p:nvGrpSpPr>
        <p:grpSpPr>
          <a:xfrm rot="10800000">
            <a:off x="512305" y="1273976"/>
            <a:ext cx="8376625" cy="2423998"/>
            <a:chOff x="916725" y="1641996"/>
            <a:chExt cx="679700" cy="196689"/>
          </a:xfrm>
        </p:grpSpPr>
        <p:sp>
          <p:nvSpPr>
            <p:cNvPr id="1048789" name="Google Shape;170;p7"/>
            <p:cNvSpPr/>
            <p:nvPr/>
          </p:nvSpPr>
          <p:spPr>
            <a:xfrm>
              <a:off x="924724" y="1743976"/>
              <a:ext cx="14025" cy="14400"/>
            </a:xfrm>
            <a:custGeom>
              <a:avLst/>
              <a:ahLst/>
              <a:rect l="l" t="t" r="r" b="b"/>
              <a:pathLst>
                <a:path w="561" h="576" extrusionOk="0">
                  <a:moveTo>
                    <a:pt x="281" y="1"/>
                  </a:moveTo>
                  <a:cubicBezTo>
                    <a:pt x="124" y="1"/>
                    <a:pt x="1" y="124"/>
                    <a:pt x="1" y="296"/>
                  </a:cubicBezTo>
                  <a:cubicBezTo>
                    <a:pt x="1" y="452"/>
                    <a:pt x="124" y="576"/>
                    <a:pt x="281" y="576"/>
                  </a:cubicBezTo>
                  <a:cubicBezTo>
                    <a:pt x="434" y="576"/>
                    <a:pt x="560" y="452"/>
                    <a:pt x="560" y="296"/>
                  </a:cubicBezTo>
                  <a:cubicBezTo>
                    <a:pt x="560" y="124"/>
                    <a:pt x="434" y="1"/>
                    <a:pt x="281"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90" name="Google Shape;171;p7"/>
            <p:cNvSpPr/>
            <p:nvPr/>
          </p:nvSpPr>
          <p:spPr>
            <a:xfrm>
              <a:off x="953903" y="1825237"/>
              <a:ext cx="9350" cy="9389"/>
            </a:xfrm>
            <a:custGeom>
              <a:avLst/>
              <a:ahLst/>
              <a:rect l="l" t="t" r="r" b="b"/>
              <a:pathLst>
                <a:path w="247" h="248" extrusionOk="0">
                  <a:moveTo>
                    <a:pt x="124" y="1"/>
                  </a:moveTo>
                  <a:cubicBezTo>
                    <a:pt x="60" y="1"/>
                    <a:pt x="0" y="61"/>
                    <a:pt x="0" y="124"/>
                  </a:cubicBezTo>
                  <a:cubicBezTo>
                    <a:pt x="0" y="187"/>
                    <a:pt x="60" y="247"/>
                    <a:pt x="124" y="247"/>
                  </a:cubicBezTo>
                  <a:cubicBezTo>
                    <a:pt x="187" y="247"/>
                    <a:pt x="247" y="187"/>
                    <a:pt x="247" y="124"/>
                  </a:cubicBezTo>
                  <a:cubicBezTo>
                    <a:pt x="247" y="61"/>
                    <a:pt x="187" y="1"/>
                    <a:pt x="124"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91" name="Google Shape;172;p7"/>
            <p:cNvSpPr/>
            <p:nvPr/>
          </p:nvSpPr>
          <p:spPr>
            <a:xfrm>
              <a:off x="1586176" y="1752576"/>
              <a:ext cx="6275" cy="5800"/>
            </a:xfrm>
            <a:custGeom>
              <a:avLst/>
              <a:ahLst/>
              <a:rect l="l" t="t" r="r" b="b"/>
              <a:pathLst>
                <a:path w="251" h="232" extrusionOk="0">
                  <a:moveTo>
                    <a:pt x="128" y="0"/>
                  </a:moveTo>
                  <a:cubicBezTo>
                    <a:pt x="64" y="0"/>
                    <a:pt x="1" y="45"/>
                    <a:pt x="1" y="109"/>
                  </a:cubicBezTo>
                  <a:cubicBezTo>
                    <a:pt x="1" y="187"/>
                    <a:pt x="64" y="232"/>
                    <a:pt x="128" y="232"/>
                  </a:cubicBezTo>
                  <a:cubicBezTo>
                    <a:pt x="187" y="232"/>
                    <a:pt x="251" y="187"/>
                    <a:pt x="251" y="109"/>
                  </a:cubicBezTo>
                  <a:cubicBezTo>
                    <a:pt x="251" y="45"/>
                    <a:pt x="187" y="0"/>
                    <a:pt x="128"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92" name="Google Shape;173;p7"/>
            <p:cNvSpPr/>
            <p:nvPr/>
          </p:nvSpPr>
          <p:spPr>
            <a:xfrm>
              <a:off x="943802" y="1682956"/>
              <a:ext cx="10100" cy="10100"/>
            </a:xfrm>
            <a:custGeom>
              <a:avLst/>
              <a:ahLst/>
              <a:rect l="l" t="t" r="r" b="b"/>
              <a:pathLst>
                <a:path w="404" h="404" extrusionOk="0">
                  <a:moveTo>
                    <a:pt x="202" y="0"/>
                  </a:moveTo>
                  <a:cubicBezTo>
                    <a:pt x="94" y="0"/>
                    <a:pt x="1" y="94"/>
                    <a:pt x="1" y="202"/>
                  </a:cubicBezTo>
                  <a:cubicBezTo>
                    <a:pt x="1" y="325"/>
                    <a:pt x="94" y="403"/>
                    <a:pt x="202" y="403"/>
                  </a:cubicBezTo>
                  <a:cubicBezTo>
                    <a:pt x="311" y="403"/>
                    <a:pt x="404" y="325"/>
                    <a:pt x="404" y="202"/>
                  </a:cubicBezTo>
                  <a:cubicBezTo>
                    <a:pt x="404" y="94"/>
                    <a:pt x="311" y="0"/>
                    <a:pt x="202"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93" name="Google Shape;174;p7"/>
            <p:cNvSpPr/>
            <p:nvPr/>
          </p:nvSpPr>
          <p:spPr>
            <a:xfrm>
              <a:off x="916725" y="1787725"/>
              <a:ext cx="5900" cy="6175"/>
            </a:xfrm>
            <a:custGeom>
              <a:avLst/>
              <a:ahLst/>
              <a:rect l="l" t="t" r="r" b="b"/>
              <a:pathLst>
                <a:path w="236" h="247" extrusionOk="0">
                  <a:moveTo>
                    <a:pt x="109" y="0"/>
                  </a:moveTo>
                  <a:cubicBezTo>
                    <a:pt x="49" y="0"/>
                    <a:pt x="0" y="60"/>
                    <a:pt x="0" y="123"/>
                  </a:cubicBezTo>
                  <a:cubicBezTo>
                    <a:pt x="0" y="187"/>
                    <a:pt x="49" y="246"/>
                    <a:pt x="109" y="246"/>
                  </a:cubicBezTo>
                  <a:cubicBezTo>
                    <a:pt x="187" y="246"/>
                    <a:pt x="236" y="187"/>
                    <a:pt x="236" y="123"/>
                  </a:cubicBezTo>
                  <a:cubicBezTo>
                    <a:pt x="236" y="60"/>
                    <a:pt x="187" y="0"/>
                    <a:pt x="109" y="0"/>
                  </a:cubicBezTo>
                  <a:close/>
                </a:path>
              </a:pathLst>
            </a:custGeom>
            <a:solidFill>
              <a:srgbClr val="02ACD1"/>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94" name="Google Shape;175;p7"/>
            <p:cNvSpPr/>
            <p:nvPr/>
          </p:nvSpPr>
          <p:spPr>
            <a:xfrm>
              <a:off x="951477" y="1641996"/>
              <a:ext cx="6274" cy="6707"/>
            </a:xfrm>
            <a:custGeom>
              <a:avLst/>
              <a:ahLst/>
              <a:rect l="l" t="t" r="r" b="b"/>
              <a:pathLst>
                <a:path w="232" h="248" extrusionOk="0">
                  <a:moveTo>
                    <a:pt x="123" y="1"/>
                  </a:moveTo>
                  <a:cubicBezTo>
                    <a:pt x="45" y="1"/>
                    <a:pt x="0" y="61"/>
                    <a:pt x="0" y="124"/>
                  </a:cubicBezTo>
                  <a:cubicBezTo>
                    <a:pt x="0" y="187"/>
                    <a:pt x="45" y="247"/>
                    <a:pt x="123" y="247"/>
                  </a:cubicBezTo>
                  <a:cubicBezTo>
                    <a:pt x="187" y="247"/>
                    <a:pt x="232" y="187"/>
                    <a:pt x="232" y="124"/>
                  </a:cubicBezTo>
                  <a:cubicBezTo>
                    <a:pt x="232" y="61"/>
                    <a:pt x="187" y="1"/>
                    <a:pt x="123"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95" name="Google Shape;176;p7"/>
            <p:cNvSpPr/>
            <p:nvPr/>
          </p:nvSpPr>
          <p:spPr>
            <a:xfrm>
              <a:off x="1554877" y="1832883"/>
              <a:ext cx="5799" cy="5802"/>
            </a:xfrm>
            <a:custGeom>
              <a:avLst/>
              <a:ahLst/>
              <a:rect l="l" t="t" r="r" b="b"/>
              <a:pathLst>
                <a:path w="232" h="248" extrusionOk="0">
                  <a:moveTo>
                    <a:pt x="123" y="1"/>
                  </a:moveTo>
                  <a:cubicBezTo>
                    <a:pt x="45" y="1"/>
                    <a:pt x="0" y="61"/>
                    <a:pt x="0" y="124"/>
                  </a:cubicBezTo>
                  <a:cubicBezTo>
                    <a:pt x="0" y="188"/>
                    <a:pt x="45" y="247"/>
                    <a:pt x="123" y="247"/>
                  </a:cubicBezTo>
                  <a:cubicBezTo>
                    <a:pt x="187" y="247"/>
                    <a:pt x="232" y="188"/>
                    <a:pt x="232" y="124"/>
                  </a:cubicBezTo>
                  <a:cubicBezTo>
                    <a:pt x="232" y="61"/>
                    <a:pt x="187" y="1"/>
                    <a:pt x="123"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96" name="Google Shape;177;p7"/>
            <p:cNvSpPr/>
            <p:nvPr/>
          </p:nvSpPr>
          <p:spPr>
            <a:xfrm>
              <a:off x="1560676" y="1726789"/>
              <a:ext cx="6275" cy="6593"/>
            </a:xfrm>
            <a:custGeom>
              <a:avLst/>
              <a:ahLst/>
              <a:rect l="l" t="t" r="r" b="b"/>
              <a:pathLst>
                <a:path w="374" h="393" extrusionOk="0">
                  <a:moveTo>
                    <a:pt x="187" y="1"/>
                  </a:moveTo>
                  <a:cubicBezTo>
                    <a:pt x="79" y="1"/>
                    <a:pt x="0" y="94"/>
                    <a:pt x="0" y="206"/>
                  </a:cubicBezTo>
                  <a:cubicBezTo>
                    <a:pt x="0" y="299"/>
                    <a:pt x="79" y="392"/>
                    <a:pt x="187" y="392"/>
                  </a:cubicBezTo>
                  <a:cubicBezTo>
                    <a:pt x="295" y="392"/>
                    <a:pt x="374" y="299"/>
                    <a:pt x="374" y="206"/>
                  </a:cubicBezTo>
                  <a:cubicBezTo>
                    <a:pt x="374" y="94"/>
                    <a:pt x="295" y="1"/>
                    <a:pt x="187"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97" name="Google Shape;178;p7"/>
            <p:cNvSpPr/>
            <p:nvPr/>
          </p:nvSpPr>
          <p:spPr>
            <a:xfrm>
              <a:off x="1585975" y="1649033"/>
              <a:ext cx="10450" cy="10100"/>
            </a:xfrm>
            <a:custGeom>
              <a:avLst/>
              <a:ahLst/>
              <a:rect l="l" t="t" r="r" b="b"/>
              <a:pathLst>
                <a:path w="418" h="404" extrusionOk="0">
                  <a:moveTo>
                    <a:pt x="216" y="0"/>
                  </a:moveTo>
                  <a:cubicBezTo>
                    <a:pt x="93" y="0"/>
                    <a:pt x="0" y="94"/>
                    <a:pt x="0" y="202"/>
                  </a:cubicBezTo>
                  <a:cubicBezTo>
                    <a:pt x="0" y="325"/>
                    <a:pt x="93" y="403"/>
                    <a:pt x="216" y="403"/>
                  </a:cubicBezTo>
                  <a:cubicBezTo>
                    <a:pt x="325" y="403"/>
                    <a:pt x="418" y="325"/>
                    <a:pt x="418" y="202"/>
                  </a:cubicBezTo>
                  <a:cubicBezTo>
                    <a:pt x="418" y="94"/>
                    <a:pt x="325" y="0"/>
                    <a:pt x="216"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98" name="Google Shape;179;p7"/>
            <p:cNvSpPr/>
            <p:nvPr/>
          </p:nvSpPr>
          <p:spPr>
            <a:xfrm>
              <a:off x="1573297" y="1787725"/>
              <a:ext cx="6275" cy="6175"/>
            </a:xfrm>
            <a:custGeom>
              <a:avLst/>
              <a:ahLst/>
              <a:rect l="l" t="t" r="r" b="b"/>
              <a:pathLst>
                <a:path w="251" h="247" extrusionOk="0">
                  <a:moveTo>
                    <a:pt x="127" y="0"/>
                  </a:moveTo>
                  <a:cubicBezTo>
                    <a:pt x="64" y="0"/>
                    <a:pt x="0" y="60"/>
                    <a:pt x="0" y="123"/>
                  </a:cubicBezTo>
                  <a:cubicBezTo>
                    <a:pt x="0" y="187"/>
                    <a:pt x="64" y="246"/>
                    <a:pt x="127" y="246"/>
                  </a:cubicBezTo>
                  <a:cubicBezTo>
                    <a:pt x="187" y="246"/>
                    <a:pt x="250" y="187"/>
                    <a:pt x="250" y="123"/>
                  </a:cubicBezTo>
                  <a:cubicBezTo>
                    <a:pt x="250" y="60"/>
                    <a:pt x="187" y="0"/>
                    <a:pt x="127" y="0"/>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sp>
        <p:nvSpPr>
          <p:cNvPr id="1048799" name="Google Shape;180;p7"/>
          <p:cNvSpPr/>
          <p:nvPr/>
        </p:nvSpPr>
        <p:spPr>
          <a:xfrm rot="10800000">
            <a:off x="512288" y="1329381"/>
            <a:ext cx="172844" cy="177466"/>
          </a:xfrm>
          <a:custGeom>
            <a:avLst/>
            <a:ahLst/>
            <a:rect l="l" t="t" r="r" b="b"/>
            <a:pathLst>
              <a:path w="561" h="576" extrusionOk="0">
                <a:moveTo>
                  <a:pt x="281" y="1"/>
                </a:moveTo>
                <a:cubicBezTo>
                  <a:pt x="124" y="1"/>
                  <a:pt x="1" y="124"/>
                  <a:pt x="1" y="296"/>
                </a:cubicBezTo>
                <a:cubicBezTo>
                  <a:pt x="1" y="452"/>
                  <a:pt x="124" y="576"/>
                  <a:pt x="281" y="576"/>
                </a:cubicBezTo>
                <a:cubicBezTo>
                  <a:pt x="434" y="576"/>
                  <a:pt x="560" y="452"/>
                  <a:pt x="560" y="296"/>
                </a:cubicBezTo>
                <a:cubicBezTo>
                  <a:pt x="560" y="124"/>
                  <a:pt x="434" y="1"/>
                  <a:pt x="281"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11" name="Shape 181"/>
        <p:cNvGrpSpPr/>
        <p:nvPr/>
      </p:nvGrpSpPr>
      <p:grpSpPr>
        <a:xfrm>
          <a:off x="0" y="0"/>
          <a:ext cx="0" cy="0"/>
          <a:chOff x="0" y="0"/>
          <a:chExt cx="0" cy="0"/>
        </a:xfrm>
      </p:grpSpPr>
      <p:sp>
        <p:nvSpPr>
          <p:cNvPr id="1049238" name="Google Shape;182;p8"/>
          <p:cNvSpPr txBox="1">
            <a:spLocks noGrp="1"/>
          </p:cNvSpPr>
          <p:nvPr>
            <p:ph type="title"/>
          </p:nvPr>
        </p:nvSpPr>
        <p:spPr>
          <a:xfrm>
            <a:off x="2736150" y="1789650"/>
            <a:ext cx="3671700" cy="501300"/>
          </a:xfrm>
          <a:prstGeom prst="rect"/>
        </p:spPr>
        <p:txBody>
          <a:bodyPr anchor="ctr" anchorCtr="0" bIns="91425" lIns="91425" rIns="91425" spcFirstLastPara="1" tIns="91425" wrap="square">
            <a:noAutofit/>
          </a:bodyPr>
          <a:lstStyle>
            <a:lvl1pPr algn="ctr" lvl="0" rtl="0">
              <a:spcBef>
                <a:spcPts val="0"/>
              </a:spcBef>
              <a:spcAft>
                <a:spcPts val="0"/>
              </a:spcAft>
              <a:buSzPts val="2800"/>
              <a:buNone/>
            </a:lvl1pPr>
            <a:lvl2pPr algn="ctr" lvl="1" rtl="0">
              <a:spcBef>
                <a:spcPts val="0"/>
              </a:spcBef>
              <a:spcAft>
                <a:spcPts val="0"/>
              </a:spcAft>
              <a:buSzPts val="3600"/>
              <a:buNone/>
              <a:defRPr sz="3600"/>
            </a:lvl2pPr>
            <a:lvl3pPr algn="ctr" lvl="2" rtl="0">
              <a:spcBef>
                <a:spcPts val="0"/>
              </a:spcBef>
              <a:spcAft>
                <a:spcPts val="0"/>
              </a:spcAft>
              <a:buSzPts val="3600"/>
              <a:buNone/>
              <a:defRPr sz="3600"/>
            </a:lvl3pPr>
            <a:lvl4pPr algn="ctr" lvl="3" rtl="0">
              <a:spcBef>
                <a:spcPts val="0"/>
              </a:spcBef>
              <a:spcAft>
                <a:spcPts val="0"/>
              </a:spcAft>
              <a:buSzPts val="3600"/>
              <a:buNone/>
              <a:defRPr sz="3600"/>
            </a:lvl4pPr>
            <a:lvl5pPr algn="ctr" lvl="4" rtl="0">
              <a:spcBef>
                <a:spcPts val="0"/>
              </a:spcBef>
              <a:spcAft>
                <a:spcPts val="0"/>
              </a:spcAft>
              <a:buSzPts val="3600"/>
              <a:buNone/>
              <a:defRPr sz="3600"/>
            </a:lvl5pPr>
            <a:lvl6pPr algn="ctr" lvl="5" rtl="0">
              <a:spcBef>
                <a:spcPts val="0"/>
              </a:spcBef>
              <a:spcAft>
                <a:spcPts val="0"/>
              </a:spcAft>
              <a:buSzPts val="3600"/>
              <a:buNone/>
              <a:defRPr sz="3600"/>
            </a:lvl6pPr>
            <a:lvl7pPr algn="ctr" lvl="6" rtl="0">
              <a:spcBef>
                <a:spcPts val="0"/>
              </a:spcBef>
              <a:spcAft>
                <a:spcPts val="0"/>
              </a:spcAft>
              <a:buSzPts val="3600"/>
              <a:buNone/>
              <a:defRPr sz="3600"/>
            </a:lvl7pPr>
            <a:lvl8pPr algn="ctr" lvl="7" rtl="0">
              <a:spcBef>
                <a:spcPts val="0"/>
              </a:spcBef>
              <a:spcAft>
                <a:spcPts val="0"/>
              </a:spcAft>
              <a:buSzPts val="3600"/>
              <a:buNone/>
              <a:defRPr sz="3600"/>
            </a:lvl8pPr>
            <a:lvl9pPr algn="ctr" lvl="8" rtl="0">
              <a:spcBef>
                <a:spcPts val="0"/>
              </a:spcBef>
              <a:spcAft>
                <a:spcPts val="0"/>
              </a:spcAft>
              <a:buSzPts val="3600"/>
              <a:buNone/>
              <a:defRPr sz="3600"/>
            </a:lvl9pPr>
          </a:lstStyle>
          <a:p/>
        </p:txBody>
      </p:sp>
      <p:sp>
        <p:nvSpPr>
          <p:cNvPr id="1049239" name="Google Shape;183;p8"/>
          <p:cNvSpPr txBox="1">
            <a:spLocks noGrp="1"/>
          </p:cNvSpPr>
          <p:nvPr>
            <p:ph type="subTitle" idx="1"/>
          </p:nvPr>
        </p:nvSpPr>
        <p:spPr>
          <a:xfrm>
            <a:off x="2736200" y="2290938"/>
            <a:ext cx="3671700" cy="1062900"/>
          </a:xfrm>
          <a:prstGeom prst="rect"/>
        </p:spPr>
        <p:txBody>
          <a:bodyPr anchor="t" anchorCtr="0" bIns="91425" lIns="91425" rIns="91425" spcFirstLastPara="1" tIns="91425" wrap="square">
            <a:noAutofit/>
          </a:bodyPr>
          <a:lstStyle>
            <a:lvl1pPr algn="ctr" lvl="0" rtl="0">
              <a:lnSpc>
                <a:spcPct val="100000"/>
              </a:lnSpc>
              <a:spcBef>
                <a:spcPts val="0"/>
              </a:spcBef>
              <a:spcAft>
                <a:spcPts val="0"/>
              </a:spcAft>
              <a:buSzPts val="3000"/>
              <a:buNone/>
            </a:lvl1pPr>
            <a:lvl2pPr algn="ctr" lvl="1" rtl="0">
              <a:lnSpc>
                <a:spcPct val="100000"/>
              </a:lnSpc>
              <a:spcBef>
                <a:spcPts val="0"/>
              </a:spcBef>
              <a:spcAft>
                <a:spcPts val="0"/>
              </a:spcAft>
              <a:buSzPts val="1800"/>
              <a:buNone/>
              <a:defRPr sz="1800"/>
            </a:lvl2pPr>
            <a:lvl3pPr algn="ctr" lvl="2" rtl="0">
              <a:lnSpc>
                <a:spcPct val="100000"/>
              </a:lnSpc>
              <a:spcBef>
                <a:spcPts val="0"/>
              </a:spcBef>
              <a:spcAft>
                <a:spcPts val="0"/>
              </a:spcAft>
              <a:buSzPts val="1800"/>
              <a:buNone/>
              <a:defRPr sz="1800"/>
            </a:lvl3pPr>
            <a:lvl4pPr algn="ctr" lvl="3" rtl="0">
              <a:lnSpc>
                <a:spcPct val="100000"/>
              </a:lnSpc>
              <a:spcBef>
                <a:spcPts val="0"/>
              </a:spcBef>
              <a:spcAft>
                <a:spcPts val="0"/>
              </a:spcAft>
              <a:buSzPts val="1800"/>
              <a:buNone/>
              <a:defRPr sz="1800"/>
            </a:lvl4pPr>
            <a:lvl5pPr algn="ctr" lvl="4" rtl="0">
              <a:lnSpc>
                <a:spcPct val="100000"/>
              </a:lnSpc>
              <a:spcBef>
                <a:spcPts val="0"/>
              </a:spcBef>
              <a:spcAft>
                <a:spcPts val="0"/>
              </a:spcAft>
              <a:buSzPts val="1800"/>
              <a:buNone/>
              <a:defRPr sz="1800"/>
            </a:lvl5pPr>
            <a:lvl6pPr algn="ctr" lvl="5" rtl="0">
              <a:lnSpc>
                <a:spcPct val="100000"/>
              </a:lnSpc>
              <a:spcBef>
                <a:spcPts val="0"/>
              </a:spcBef>
              <a:spcAft>
                <a:spcPts val="0"/>
              </a:spcAft>
              <a:buSzPts val="1800"/>
              <a:buNone/>
              <a:defRPr sz="1800"/>
            </a:lvl6pPr>
            <a:lvl7pPr algn="ctr" lvl="6" rtl="0">
              <a:lnSpc>
                <a:spcPct val="100000"/>
              </a:lnSpc>
              <a:spcBef>
                <a:spcPts val="0"/>
              </a:spcBef>
              <a:spcAft>
                <a:spcPts val="0"/>
              </a:spcAft>
              <a:buSzPts val="1800"/>
              <a:buNone/>
              <a:defRPr sz="1800"/>
            </a:lvl7pPr>
            <a:lvl8pPr algn="ctr" lvl="7" rtl="0">
              <a:lnSpc>
                <a:spcPct val="100000"/>
              </a:lnSpc>
              <a:spcBef>
                <a:spcPts val="0"/>
              </a:spcBef>
              <a:spcAft>
                <a:spcPts val="0"/>
              </a:spcAft>
              <a:buSzPts val="1800"/>
              <a:buNone/>
              <a:defRPr sz="1800"/>
            </a:lvl8pPr>
            <a:lvl9pPr algn="ctr" lvl="8" rtl="0">
              <a:lnSpc>
                <a:spcPct val="100000"/>
              </a:lnSpc>
              <a:spcBef>
                <a:spcPts val="0"/>
              </a:spcBef>
              <a:spcAft>
                <a:spcPts val="0"/>
              </a:spcAft>
              <a:buSzPts val="1800"/>
              <a:buNone/>
              <a:defRPr sz="1800"/>
            </a:lvl9pPr>
          </a:lstStyle>
          <a:p/>
        </p:txBody>
      </p:sp>
      <p:sp>
        <p:nvSpPr>
          <p:cNvPr id="1049240" name="Google Shape;184;p8"/>
          <p:cNvSpPr/>
          <p:nvPr/>
        </p:nvSpPr>
        <p:spPr>
          <a:xfrm rot="-8999983">
            <a:off x="6843064" y="-877696"/>
            <a:ext cx="3709640" cy="2642729"/>
          </a:xfrm>
          <a:custGeom>
            <a:avLst/>
            <a:ahLst/>
            <a:rect l="l" t="t" r="r" b="b"/>
            <a:pathLst>
              <a:path w="4680" h="3334" extrusionOk="0">
                <a:moveTo>
                  <a:pt x="1374" y="1"/>
                </a:moveTo>
                <a:cubicBezTo>
                  <a:pt x="1295" y="1"/>
                  <a:pt x="1215" y="8"/>
                  <a:pt x="1135" y="23"/>
                </a:cubicBezTo>
                <a:cubicBezTo>
                  <a:pt x="776" y="87"/>
                  <a:pt x="482" y="333"/>
                  <a:pt x="452" y="676"/>
                </a:cubicBezTo>
                <a:cubicBezTo>
                  <a:pt x="437" y="814"/>
                  <a:pt x="403" y="1049"/>
                  <a:pt x="359" y="1206"/>
                </a:cubicBezTo>
                <a:cubicBezTo>
                  <a:pt x="310" y="1344"/>
                  <a:pt x="0" y="1840"/>
                  <a:pt x="123" y="2169"/>
                </a:cubicBezTo>
                <a:cubicBezTo>
                  <a:pt x="466" y="3066"/>
                  <a:pt x="1354" y="3334"/>
                  <a:pt x="2162" y="3334"/>
                </a:cubicBezTo>
                <a:cubicBezTo>
                  <a:pt x="2822" y="3334"/>
                  <a:pt x="3428" y="3154"/>
                  <a:pt x="3638" y="2993"/>
                </a:cubicBezTo>
                <a:cubicBezTo>
                  <a:pt x="4026" y="2698"/>
                  <a:pt x="4523" y="1904"/>
                  <a:pt x="4601" y="1732"/>
                </a:cubicBezTo>
                <a:cubicBezTo>
                  <a:pt x="4664" y="1579"/>
                  <a:pt x="4679" y="1407"/>
                  <a:pt x="4664" y="1236"/>
                </a:cubicBezTo>
                <a:cubicBezTo>
                  <a:pt x="4649" y="1019"/>
                  <a:pt x="4541" y="784"/>
                  <a:pt x="4355" y="628"/>
                </a:cubicBezTo>
                <a:cubicBezTo>
                  <a:pt x="4132" y="432"/>
                  <a:pt x="3800" y="351"/>
                  <a:pt x="3486" y="351"/>
                </a:cubicBezTo>
                <a:cubicBezTo>
                  <a:pt x="3405" y="351"/>
                  <a:pt x="3326" y="357"/>
                  <a:pt x="3250" y="366"/>
                </a:cubicBezTo>
                <a:cubicBezTo>
                  <a:pt x="3102" y="392"/>
                  <a:pt x="2965" y="429"/>
                  <a:pt x="2832" y="429"/>
                </a:cubicBezTo>
                <a:cubicBezTo>
                  <a:pt x="2811" y="429"/>
                  <a:pt x="2790" y="428"/>
                  <a:pt x="2769" y="426"/>
                </a:cubicBezTo>
                <a:cubicBezTo>
                  <a:pt x="2519" y="396"/>
                  <a:pt x="2317" y="273"/>
                  <a:pt x="2097" y="161"/>
                </a:cubicBezTo>
                <a:cubicBezTo>
                  <a:pt x="1863" y="68"/>
                  <a:pt x="1621" y="1"/>
                  <a:pt x="1374" y="1"/>
                </a:cubicBezTo>
                <a:close/>
              </a:path>
            </a:pathLst>
          </a:custGeom>
          <a:solidFill>
            <a:srgbClr val="F5AD9A">
              <a:alpha val="3393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41" name="Google Shape;185;p8"/>
          <p:cNvSpPr/>
          <p:nvPr/>
        </p:nvSpPr>
        <p:spPr>
          <a:xfrm>
            <a:off x="-1421350" y="3529139"/>
            <a:ext cx="3217499" cy="1951478"/>
          </a:xfrm>
          <a:custGeom>
            <a:avLst/>
            <a:ahLst/>
            <a:rect l="l" t="t" r="r" b="b"/>
            <a:pathLst>
              <a:path w="4572" h="2773" extrusionOk="0">
                <a:moveTo>
                  <a:pt x="1260" y="1"/>
                </a:moveTo>
                <a:cubicBezTo>
                  <a:pt x="1182" y="1"/>
                  <a:pt x="1104" y="8"/>
                  <a:pt x="1027" y="23"/>
                </a:cubicBezTo>
                <a:cubicBezTo>
                  <a:pt x="669" y="83"/>
                  <a:pt x="374" y="333"/>
                  <a:pt x="344" y="676"/>
                </a:cubicBezTo>
                <a:cubicBezTo>
                  <a:pt x="329" y="829"/>
                  <a:pt x="482" y="1094"/>
                  <a:pt x="438" y="1236"/>
                </a:cubicBezTo>
                <a:cubicBezTo>
                  <a:pt x="389" y="1374"/>
                  <a:pt x="1" y="1825"/>
                  <a:pt x="16" y="2168"/>
                </a:cubicBezTo>
                <a:cubicBezTo>
                  <a:pt x="35" y="2493"/>
                  <a:pt x="109" y="2601"/>
                  <a:pt x="236" y="2773"/>
                </a:cubicBezTo>
                <a:lnTo>
                  <a:pt x="4247" y="2773"/>
                </a:lnTo>
                <a:cubicBezTo>
                  <a:pt x="4325" y="2601"/>
                  <a:pt x="4385" y="2463"/>
                  <a:pt x="4292" y="2228"/>
                </a:cubicBezTo>
                <a:cubicBezTo>
                  <a:pt x="4213" y="2057"/>
                  <a:pt x="4419" y="1904"/>
                  <a:pt x="4478" y="1732"/>
                </a:cubicBezTo>
                <a:cubicBezTo>
                  <a:pt x="4557" y="1575"/>
                  <a:pt x="4572" y="1404"/>
                  <a:pt x="4557" y="1236"/>
                </a:cubicBezTo>
                <a:cubicBezTo>
                  <a:pt x="4542" y="1016"/>
                  <a:pt x="4434" y="784"/>
                  <a:pt x="4247" y="627"/>
                </a:cubicBezTo>
                <a:cubicBezTo>
                  <a:pt x="4011" y="427"/>
                  <a:pt x="3683" y="349"/>
                  <a:pt x="3370" y="349"/>
                </a:cubicBezTo>
                <a:cubicBezTo>
                  <a:pt x="3293" y="349"/>
                  <a:pt x="3217" y="354"/>
                  <a:pt x="3143" y="363"/>
                </a:cubicBezTo>
                <a:cubicBezTo>
                  <a:pt x="2994" y="392"/>
                  <a:pt x="2857" y="429"/>
                  <a:pt x="2714" y="429"/>
                </a:cubicBezTo>
                <a:cubicBezTo>
                  <a:pt x="2692" y="429"/>
                  <a:pt x="2669" y="428"/>
                  <a:pt x="2646" y="426"/>
                </a:cubicBezTo>
                <a:cubicBezTo>
                  <a:pt x="2411" y="411"/>
                  <a:pt x="2195" y="269"/>
                  <a:pt x="1975" y="161"/>
                </a:cubicBezTo>
                <a:cubicBezTo>
                  <a:pt x="1752" y="68"/>
                  <a:pt x="1504" y="1"/>
                  <a:pt x="1260" y="1"/>
                </a:cubicBezTo>
                <a:close/>
              </a:path>
            </a:pathLst>
          </a:custGeom>
          <a:solidFill>
            <a:srgbClr val="F5AD9A">
              <a:alpha val="3393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nvGrpSpPr>
          <p:cNvPr id="112" name="Google Shape;186;p8"/>
          <p:cNvGrpSpPr/>
          <p:nvPr/>
        </p:nvGrpSpPr>
        <p:grpSpPr>
          <a:xfrm>
            <a:off x="260906" y="2494963"/>
            <a:ext cx="8622178" cy="2454935"/>
            <a:chOff x="916725" y="1693928"/>
            <a:chExt cx="699625" cy="199200"/>
          </a:xfrm>
        </p:grpSpPr>
        <p:sp>
          <p:nvSpPr>
            <p:cNvPr id="1049242" name="Google Shape;187;p8"/>
            <p:cNvSpPr/>
            <p:nvPr/>
          </p:nvSpPr>
          <p:spPr>
            <a:xfrm>
              <a:off x="935563" y="1693928"/>
              <a:ext cx="14375" cy="14025"/>
            </a:xfrm>
            <a:custGeom>
              <a:avLst/>
              <a:ahLst/>
              <a:rect l="l" t="t" r="r" b="b"/>
              <a:pathLst>
                <a:path w="575" h="561" extrusionOk="0">
                  <a:moveTo>
                    <a:pt x="280" y="0"/>
                  </a:moveTo>
                  <a:cubicBezTo>
                    <a:pt x="123" y="0"/>
                    <a:pt x="0" y="127"/>
                    <a:pt x="0" y="280"/>
                  </a:cubicBezTo>
                  <a:cubicBezTo>
                    <a:pt x="0" y="437"/>
                    <a:pt x="123" y="560"/>
                    <a:pt x="280" y="560"/>
                  </a:cubicBezTo>
                  <a:cubicBezTo>
                    <a:pt x="452" y="560"/>
                    <a:pt x="575" y="437"/>
                    <a:pt x="575" y="280"/>
                  </a:cubicBezTo>
                  <a:cubicBezTo>
                    <a:pt x="575" y="127"/>
                    <a:pt x="452" y="0"/>
                    <a:pt x="280" y="0"/>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43" name="Google Shape;188;p8"/>
            <p:cNvSpPr/>
            <p:nvPr/>
          </p:nvSpPr>
          <p:spPr>
            <a:xfrm>
              <a:off x="955428" y="1742642"/>
              <a:ext cx="14025" cy="14400"/>
            </a:xfrm>
            <a:custGeom>
              <a:avLst/>
              <a:ahLst/>
              <a:rect l="l" t="t" r="r" b="b"/>
              <a:pathLst>
                <a:path w="561" h="576" extrusionOk="0">
                  <a:moveTo>
                    <a:pt x="281" y="1"/>
                  </a:moveTo>
                  <a:cubicBezTo>
                    <a:pt x="124" y="1"/>
                    <a:pt x="1" y="124"/>
                    <a:pt x="1" y="296"/>
                  </a:cubicBezTo>
                  <a:cubicBezTo>
                    <a:pt x="1" y="452"/>
                    <a:pt x="124" y="576"/>
                    <a:pt x="281" y="576"/>
                  </a:cubicBezTo>
                  <a:cubicBezTo>
                    <a:pt x="434" y="576"/>
                    <a:pt x="560" y="452"/>
                    <a:pt x="560" y="296"/>
                  </a:cubicBezTo>
                  <a:cubicBezTo>
                    <a:pt x="560" y="124"/>
                    <a:pt x="434" y="1"/>
                    <a:pt x="281"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44" name="Google Shape;189;p8"/>
            <p:cNvSpPr/>
            <p:nvPr/>
          </p:nvSpPr>
          <p:spPr>
            <a:xfrm>
              <a:off x="1004865" y="1855801"/>
              <a:ext cx="6175" cy="6200"/>
            </a:xfrm>
            <a:custGeom>
              <a:avLst/>
              <a:ahLst/>
              <a:rect l="l" t="t" r="r" b="b"/>
              <a:pathLst>
                <a:path w="247" h="248" extrusionOk="0">
                  <a:moveTo>
                    <a:pt x="124" y="1"/>
                  </a:moveTo>
                  <a:cubicBezTo>
                    <a:pt x="60" y="1"/>
                    <a:pt x="0" y="61"/>
                    <a:pt x="0" y="124"/>
                  </a:cubicBezTo>
                  <a:cubicBezTo>
                    <a:pt x="0" y="187"/>
                    <a:pt x="60" y="247"/>
                    <a:pt x="124" y="247"/>
                  </a:cubicBezTo>
                  <a:cubicBezTo>
                    <a:pt x="187" y="247"/>
                    <a:pt x="247" y="187"/>
                    <a:pt x="247" y="124"/>
                  </a:cubicBezTo>
                  <a:cubicBezTo>
                    <a:pt x="247" y="61"/>
                    <a:pt x="187" y="1"/>
                    <a:pt x="124"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45" name="Google Shape;190;p8"/>
            <p:cNvSpPr/>
            <p:nvPr/>
          </p:nvSpPr>
          <p:spPr>
            <a:xfrm>
              <a:off x="977350" y="1759350"/>
              <a:ext cx="5900" cy="5825"/>
            </a:xfrm>
            <a:custGeom>
              <a:avLst/>
              <a:ahLst/>
              <a:rect l="l" t="t" r="r" b="b"/>
              <a:pathLst>
                <a:path w="236" h="233" extrusionOk="0">
                  <a:moveTo>
                    <a:pt x="109" y="1"/>
                  </a:moveTo>
                  <a:cubicBezTo>
                    <a:pt x="49" y="1"/>
                    <a:pt x="1" y="46"/>
                    <a:pt x="1" y="109"/>
                  </a:cubicBezTo>
                  <a:cubicBezTo>
                    <a:pt x="1" y="187"/>
                    <a:pt x="49" y="232"/>
                    <a:pt x="109" y="232"/>
                  </a:cubicBezTo>
                  <a:cubicBezTo>
                    <a:pt x="172" y="232"/>
                    <a:pt x="236" y="187"/>
                    <a:pt x="236" y="109"/>
                  </a:cubicBezTo>
                  <a:cubicBezTo>
                    <a:pt x="236" y="46"/>
                    <a:pt x="172" y="1"/>
                    <a:pt x="109" y="1"/>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46" name="Google Shape;191;p8"/>
            <p:cNvSpPr/>
            <p:nvPr/>
          </p:nvSpPr>
          <p:spPr>
            <a:xfrm flipH="1">
              <a:off x="1054466" y="1870509"/>
              <a:ext cx="5799" cy="6274"/>
            </a:xfrm>
            <a:custGeom>
              <a:avLst/>
              <a:ahLst/>
              <a:rect l="l" t="t" r="r" b="b"/>
              <a:pathLst>
                <a:path w="232" h="251" extrusionOk="0">
                  <a:moveTo>
                    <a:pt x="124" y="1"/>
                  </a:moveTo>
                  <a:cubicBezTo>
                    <a:pt x="45" y="1"/>
                    <a:pt x="1" y="64"/>
                    <a:pt x="1" y="128"/>
                  </a:cubicBezTo>
                  <a:cubicBezTo>
                    <a:pt x="1" y="188"/>
                    <a:pt x="45" y="251"/>
                    <a:pt x="124" y="251"/>
                  </a:cubicBezTo>
                  <a:cubicBezTo>
                    <a:pt x="187" y="251"/>
                    <a:pt x="232" y="188"/>
                    <a:pt x="232" y="128"/>
                  </a:cubicBezTo>
                  <a:cubicBezTo>
                    <a:pt x="232" y="64"/>
                    <a:pt x="187" y="1"/>
                    <a:pt x="124" y="1"/>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47" name="Google Shape;192;p8"/>
            <p:cNvSpPr/>
            <p:nvPr/>
          </p:nvSpPr>
          <p:spPr>
            <a:xfrm>
              <a:off x="1230590" y="1841588"/>
              <a:ext cx="6275" cy="5800"/>
            </a:xfrm>
            <a:custGeom>
              <a:avLst/>
              <a:ahLst/>
              <a:rect l="l" t="t" r="r" b="b"/>
              <a:pathLst>
                <a:path w="251" h="232" extrusionOk="0">
                  <a:moveTo>
                    <a:pt x="128" y="0"/>
                  </a:moveTo>
                  <a:cubicBezTo>
                    <a:pt x="64" y="0"/>
                    <a:pt x="1" y="45"/>
                    <a:pt x="1" y="109"/>
                  </a:cubicBezTo>
                  <a:cubicBezTo>
                    <a:pt x="1" y="187"/>
                    <a:pt x="64" y="232"/>
                    <a:pt x="128" y="232"/>
                  </a:cubicBezTo>
                  <a:cubicBezTo>
                    <a:pt x="187" y="232"/>
                    <a:pt x="251" y="187"/>
                    <a:pt x="251" y="109"/>
                  </a:cubicBezTo>
                  <a:cubicBezTo>
                    <a:pt x="251" y="45"/>
                    <a:pt x="187" y="0"/>
                    <a:pt x="128"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48" name="Google Shape;193;p8"/>
            <p:cNvSpPr/>
            <p:nvPr/>
          </p:nvSpPr>
          <p:spPr>
            <a:xfrm>
              <a:off x="948916" y="1820613"/>
              <a:ext cx="10100" cy="10100"/>
            </a:xfrm>
            <a:custGeom>
              <a:avLst/>
              <a:ahLst/>
              <a:rect l="l" t="t" r="r" b="b"/>
              <a:pathLst>
                <a:path w="404" h="404" extrusionOk="0">
                  <a:moveTo>
                    <a:pt x="202" y="0"/>
                  </a:moveTo>
                  <a:cubicBezTo>
                    <a:pt x="94" y="0"/>
                    <a:pt x="1" y="94"/>
                    <a:pt x="1" y="202"/>
                  </a:cubicBezTo>
                  <a:cubicBezTo>
                    <a:pt x="1" y="325"/>
                    <a:pt x="94" y="403"/>
                    <a:pt x="202" y="403"/>
                  </a:cubicBezTo>
                  <a:cubicBezTo>
                    <a:pt x="311" y="403"/>
                    <a:pt x="404" y="325"/>
                    <a:pt x="404" y="202"/>
                  </a:cubicBezTo>
                  <a:cubicBezTo>
                    <a:pt x="404" y="94"/>
                    <a:pt x="311" y="0"/>
                    <a:pt x="202"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49" name="Google Shape;194;p8"/>
            <p:cNvSpPr/>
            <p:nvPr/>
          </p:nvSpPr>
          <p:spPr>
            <a:xfrm>
              <a:off x="916725" y="1787725"/>
              <a:ext cx="5900" cy="6175"/>
            </a:xfrm>
            <a:custGeom>
              <a:avLst/>
              <a:ahLst/>
              <a:rect l="l" t="t" r="r" b="b"/>
              <a:pathLst>
                <a:path w="236" h="247" extrusionOk="0">
                  <a:moveTo>
                    <a:pt x="109" y="0"/>
                  </a:moveTo>
                  <a:cubicBezTo>
                    <a:pt x="49" y="0"/>
                    <a:pt x="0" y="60"/>
                    <a:pt x="0" y="123"/>
                  </a:cubicBezTo>
                  <a:cubicBezTo>
                    <a:pt x="0" y="187"/>
                    <a:pt x="49" y="246"/>
                    <a:pt x="109" y="246"/>
                  </a:cubicBezTo>
                  <a:cubicBezTo>
                    <a:pt x="187" y="246"/>
                    <a:pt x="236" y="187"/>
                    <a:pt x="236" y="123"/>
                  </a:cubicBezTo>
                  <a:cubicBezTo>
                    <a:pt x="236" y="60"/>
                    <a:pt x="187" y="0"/>
                    <a:pt x="109" y="0"/>
                  </a:cubicBezTo>
                  <a:close/>
                </a:path>
              </a:pathLst>
            </a:custGeom>
            <a:solidFill>
              <a:srgbClr val="02ACD1"/>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50" name="Google Shape;195;p8"/>
            <p:cNvSpPr/>
            <p:nvPr/>
          </p:nvSpPr>
          <p:spPr>
            <a:xfrm>
              <a:off x="1586402" y="1827225"/>
              <a:ext cx="14000" cy="14400"/>
            </a:xfrm>
            <a:custGeom>
              <a:avLst/>
              <a:ahLst/>
              <a:rect l="l" t="t" r="r" b="b"/>
              <a:pathLst>
                <a:path w="560" h="576" extrusionOk="0">
                  <a:moveTo>
                    <a:pt x="280" y="1"/>
                  </a:moveTo>
                  <a:cubicBezTo>
                    <a:pt x="123" y="1"/>
                    <a:pt x="0" y="124"/>
                    <a:pt x="0" y="296"/>
                  </a:cubicBezTo>
                  <a:cubicBezTo>
                    <a:pt x="0" y="452"/>
                    <a:pt x="123" y="576"/>
                    <a:pt x="280" y="576"/>
                  </a:cubicBezTo>
                  <a:cubicBezTo>
                    <a:pt x="433" y="576"/>
                    <a:pt x="560" y="452"/>
                    <a:pt x="560" y="296"/>
                  </a:cubicBezTo>
                  <a:cubicBezTo>
                    <a:pt x="560" y="124"/>
                    <a:pt x="433" y="1"/>
                    <a:pt x="280"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51" name="Google Shape;196;p8"/>
            <p:cNvSpPr/>
            <p:nvPr/>
          </p:nvSpPr>
          <p:spPr>
            <a:xfrm>
              <a:off x="1536103" y="1865802"/>
              <a:ext cx="5800" cy="6200"/>
            </a:xfrm>
            <a:custGeom>
              <a:avLst/>
              <a:ahLst/>
              <a:rect l="l" t="t" r="r" b="b"/>
              <a:pathLst>
                <a:path w="232" h="248" extrusionOk="0">
                  <a:moveTo>
                    <a:pt x="123" y="1"/>
                  </a:moveTo>
                  <a:cubicBezTo>
                    <a:pt x="45" y="1"/>
                    <a:pt x="0" y="61"/>
                    <a:pt x="0" y="124"/>
                  </a:cubicBezTo>
                  <a:cubicBezTo>
                    <a:pt x="0" y="187"/>
                    <a:pt x="45" y="247"/>
                    <a:pt x="123" y="247"/>
                  </a:cubicBezTo>
                  <a:cubicBezTo>
                    <a:pt x="187" y="247"/>
                    <a:pt x="232" y="187"/>
                    <a:pt x="232" y="124"/>
                  </a:cubicBezTo>
                  <a:cubicBezTo>
                    <a:pt x="232" y="61"/>
                    <a:pt x="187" y="1"/>
                    <a:pt x="123"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52" name="Google Shape;197;p8"/>
            <p:cNvSpPr/>
            <p:nvPr/>
          </p:nvSpPr>
          <p:spPr>
            <a:xfrm>
              <a:off x="1421707" y="1810563"/>
              <a:ext cx="5800" cy="6200"/>
            </a:xfrm>
            <a:custGeom>
              <a:avLst/>
              <a:ahLst/>
              <a:rect l="l" t="t" r="r" b="b"/>
              <a:pathLst>
                <a:path w="232" h="248" extrusionOk="0">
                  <a:moveTo>
                    <a:pt x="123" y="1"/>
                  </a:moveTo>
                  <a:cubicBezTo>
                    <a:pt x="45" y="1"/>
                    <a:pt x="0" y="61"/>
                    <a:pt x="0" y="124"/>
                  </a:cubicBezTo>
                  <a:cubicBezTo>
                    <a:pt x="0" y="188"/>
                    <a:pt x="45" y="247"/>
                    <a:pt x="123" y="247"/>
                  </a:cubicBezTo>
                  <a:cubicBezTo>
                    <a:pt x="187" y="247"/>
                    <a:pt x="232" y="188"/>
                    <a:pt x="232" y="124"/>
                  </a:cubicBezTo>
                  <a:cubicBezTo>
                    <a:pt x="232" y="61"/>
                    <a:pt x="187" y="1"/>
                    <a:pt x="123"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53" name="Google Shape;198;p8"/>
            <p:cNvSpPr/>
            <p:nvPr/>
          </p:nvSpPr>
          <p:spPr>
            <a:xfrm>
              <a:off x="1588726" y="1744930"/>
              <a:ext cx="9350" cy="9825"/>
            </a:xfrm>
            <a:custGeom>
              <a:avLst/>
              <a:ahLst/>
              <a:rect l="l" t="t" r="r" b="b"/>
              <a:pathLst>
                <a:path w="374" h="393" extrusionOk="0">
                  <a:moveTo>
                    <a:pt x="187" y="1"/>
                  </a:moveTo>
                  <a:cubicBezTo>
                    <a:pt x="79" y="1"/>
                    <a:pt x="0" y="94"/>
                    <a:pt x="0" y="206"/>
                  </a:cubicBezTo>
                  <a:cubicBezTo>
                    <a:pt x="0" y="299"/>
                    <a:pt x="79" y="392"/>
                    <a:pt x="187" y="392"/>
                  </a:cubicBezTo>
                  <a:cubicBezTo>
                    <a:pt x="295" y="392"/>
                    <a:pt x="374" y="299"/>
                    <a:pt x="374" y="206"/>
                  </a:cubicBezTo>
                  <a:cubicBezTo>
                    <a:pt x="374" y="94"/>
                    <a:pt x="295" y="1"/>
                    <a:pt x="187"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54" name="Google Shape;199;p8"/>
            <p:cNvSpPr/>
            <p:nvPr/>
          </p:nvSpPr>
          <p:spPr>
            <a:xfrm>
              <a:off x="1549900" y="1759350"/>
              <a:ext cx="5825" cy="5825"/>
            </a:xfrm>
            <a:custGeom>
              <a:avLst/>
              <a:ahLst/>
              <a:rect l="l" t="t" r="r" b="b"/>
              <a:pathLst>
                <a:path w="233" h="233" extrusionOk="0">
                  <a:moveTo>
                    <a:pt x="109" y="1"/>
                  </a:moveTo>
                  <a:cubicBezTo>
                    <a:pt x="46" y="1"/>
                    <a:pt x="1" y="46"/>
                    <a:pt x="1" y="109"/>
                  </a:cubicBezTo>
                  <a:cubicBezTo>
                    <a:pt x="1" y="187"/>
                    <a:pt x="46" y="232"/>
                    <a:pt x="109" y="232"/>
                  </a:cubicBezTo>
                  <a:cubicBezTo>
                    <a:pt x="187" y="232"/>
                    <a:pt x="232" y="187"/>
                    <a:pt x="232" y="109"/>
                  </a:cubicBezTo>
                  <a:cubicBezTo>
                    <a:pt x="232" y="46"/>
                    <a:pt x="187" y="1"/>
                    <a:pt x="109" y="1"/>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55" name="Google Shape;200;p8"/>
            <p:cNvSpPr/>
            <p:nvPr/>
          </p:nvSpPr>
          <p:spPr>
            <a:xfrm>
              <a:off x="1438371" y="1882678"/>
              <a:ext cx="10449" cy="10449"/>
            </a:xfrm>
            <a:custGeom>
              <a:avLst/>
              <a:ahLst/>
              <a:rect l="l" t="t" r="r" b="b"/>
              <a:pathLst>
                <a:path w="251" h="251" extrusionOk="0">
                  <a:moveTo>
                    <a:pt x="123" y="1"/>
                  </a:moveTo>
                  <a:cubicBezTo>
                    <a:pt x="64" y="1"/>
                    <a:pt x="0" y="64"/>
                    <a:pt x="0" y="128"/>
                  </a:cubicBezTo>
                  <a:cubicBezTo>
                    <a:pt x="0" y="188"/>
                    <a:pt x="64" y="251"/>
                    <a:pt x="123" y="251"/>
                  </a:cubicBezTo>
                  <a:cubicBezTo>
                    <a:pt x="187" y="251"/>
                    <a:pt x="250" y="188"/>
                    <a:pt x="250" y="128"/>
                  </a:cubicBezTo>
                  <a:cubicBezTo>
                    <a:pt x="250" y="64"/>
                    <a:pt x="187" y="1"/>
                    <a:pt x="123" y="1"/>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56" name="Google Shape;201;p8"/>
            <p:cNvSpPr/>
            <p:nvPr/>
          </p:nvSpPr>
          <p:spPr>
            <a:xfrm>
              <a:off x="1493574" y="1839439"/>
              <a:ext cx="10450" cy="10100"/>
            </a:xfrm>
            <a:custGeom>
              <a:avLst/>
              <a:ahLst/>
              <a:rect l="l" t="t" r="r" b="b"/>
              <a:pathLst>
                <a:path w="418" h="404" extrusionOk="0">
                  <a:moveTo>
                    <a:pt x="216" y="0"/>
                  </a:moveTo>
                  <a:cubicBezTo>
                    <a:pt x="93" y="0"/>
                    <a:pt x="0" y="94"/>
                    <a:pt x="0" y="202"/>
                  </a:cubicBezTo>
                  <a:cubicBezTo>
                    <a:pt x="0" y="325"/>
                    <a:pt x="93" y="403"/>
                    <a:pt x="216" y="403"/>
                  </a:cubicBezTo>
                  <a:cubicBezTo>
                    <a:pt x="325" y="403"/>
                    <a:pt x="418" y="325"/>
                    <a:pt x="418" y="202"/>
                  </a:cubicBezTo>
                  <a:cubicBezTo>
                    <a:pt x="418" y="94"/>
                    <a:pt x="325" y="0"/>
                    <a:pt x="216"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57" name="Google Shape;202;p8"/>
            <p:cNvSpPr/>
            <p:nvPr/>
          </p:nvSpPr>
          <p:spPr>
            <a:xfrm>
              <a:off x="1610075" y="1787725"/>
              <a:ext cx="6275" cy="6175"/>
            </a:xfrm>
            <a:custGeom>
              <a:avLst/>
              <a:ahLst/>
              <a:rect l="l" t="t" r="r" b="b"/>
              <a:pathLst>
                <a:path w="251" h="247" extrusionOk="0">
                  <a:moveTo>
                    <a:pt x="127" y="0"/>
                  </a:moveTo>
                  <a:cubicBezTo>
                    <a:pt x="64" y="0"/>
                    <a:pt x="0" y="60"/>
                    <a:pt x="0" y="123"/>
                  </a:cubicBezTo>
                  <a:cubicBezTo>
                    <a:pt x="0" y="187"/>
                    <a:pt x="64" y="246"/>
                    <a:pt x="127" y="246"/>
                  </a:cubicBezTo>
                  <a:cubicBezTo>
                    <a:pt x="187" y="246"/>
                    <a:pt x="250" y="187"/>
                    <a:pt x="250" y="123"/>
                  </a:cubicBezTo>
                  <a:cubicBezTo>
                    <a:pt x="250" y="60"/>
                    <a:pt x="187" y="0"/>
                    <a:pt x="127" y="0"/>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grpSp>
        <p:nvGrpSpPr>
          <p:cNvPr id="113" name="Google Shape;203;p8"/>
          <p:cNvGrpSpPr/>
          <p:nvPr/>
        </p:nvGrpSpPr>
        <p:grpSpPr>
          <a:xfrm>
            <a:off x="2527474" y="4310962"/>
            <a:ext cx="511840" cy="585068"/>
            <a:chOff x="6144600" y="3520075"/>
            <a:chExt cx="29600" cy="33825"/>
          </a:xfrm>
        </p:grpSpPr>
        <p:sp>
          <p:nvSpPr>
            <p:cNvPr id="1049258" name="Google Shape;204;p8"/>
            <p:cNvSpPr/>
            <p:nvPr/>
          </p:nvSpPr>
          <p:spPr>
            <a:xfrm>
              <a:off x="6155050" y="3520075"/>
              <a:ext cx="5475" cy="4350"/>
            </a:xfrm>
            <a:custGeom>
              <a:avLst/>
              <a:ahLst/>
              <a:rect l="l" t="t" r="r" b="b"/>
              <a:pathLst>
                <a:path w="219" h="174" extrusionOk="0">
                  <a:moveTo>
                    <a:pt x="128" y="0"/>
                  </a:moveTo>
                  <a:cubicBezTo>
                    <a:pt x="123" y="0"/>
                    <a:pt x="118" y="1"/>
                    <a:pt x="113" y="2"/>
                  </a:cubicBezTo>
                  <a:cubicBezTo>
                    <a:pt x="79" y="2"/>
                    <a:pt x="49" y="21"/>
                    <a:pt x="49" y="36"/>
                  </a:cubicBezTo>
                  <a:cubicBezTo>
                    <a:pt x="1" y="95"/>
                    <a:pt x="49" y="174"/>
                    <a:pt x="128" y="174"/>
                  </a:cubicBezTo>
                  <a:cubicBezTo>
                    <a:pt x="143" y="174"/>
                    <a:pt x="173" y="159"/>
                    <a:pt x="187" y="129"/>
                  </a:cubicBezTo>
                  <a:cubicBezTo>
                    <a:pt x="218" y="71"/>
                    <a:pt x="180" y="0"/>
                    <a:pt x="128"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59" name="Google Shape;205;p8"/>
            <p:cNvSpPr/>
            <p:nvPr/>
          </p:nvSpPr>
          <p:spPr>
            <a:xfrm>
              <a:off x="6152350" y="3549675"/>
              <a:ext cx="4700" cy="4225"/>
            </a:xfrm>
            <a:custGeom>
              <a:avLst/>
              <a:ahLst/>
              <a:rect l="l" t="t" r="r" b="b"/>
              <a:pathLst>
                <a:path w="188" h="169" extrusionOk="0">
                  <a:moveTo>
                    <a:pt x="64" y="1"/>
                  </a:moveTo>
                  <a:cubicBezTo>
                    <a:pt x="1" y="31"/>
                    <a:pt x="1" y="109"/>
                    <a:pt x="49" y="158"/>
                  </a:cubicBezTo>
                  <a:cubicBezTo>
                    <a:pt x="64" y="165"/>
                    <a:pt x="79" y="169"/>
                    <a:pt x="93" y="169"/>
                  </a:cubicBezTo>
                  <a:cubicBezTo>
                    <a:pt x="106" y="169"/>
                    <a:pt x="118" y="165"/>
                    <a:pt x="128" y="158"/>
                  </a:cubicBezTo>
                  <a:cubicBezTo>
                    <a:pt x="187" y="124"/>
                    <a:pt x="187" y="49"/>
                    <a:pt x="142" y="16"/>
                  </a:cubicBezTo>
                  <a:cubicBezTo>
                    <a:pt x="109" y="1"/>
                    <a:pt x="94" y="1"/>
                    <a:pt x="64"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60" name="Google Shape;206;p8"/>
            <p:cNvSpPr/>
            <p:nvPr/>
          </p:nvSpPr>
          <p:spPr>
            <a:xfrm>
              <a:off x="6144975" y="3526050"/>
              <a:ext cx="5450" cy="5350"/>
            </a:xfrm>
            <a:custGeom>
              <a:avLst/>
              <a:ahLst/>
              <a:rect l="l" t="t" r="r" b="b"/>
              <a:pathLst>
                <a:path w="218" h="214" extrusionOk="0">
                  <a:moveTo>
                    <a:pt x="116" y="1"/>
                  </a:moveTo>
                  <a:cubicBezTo>
                    <a:pt x="86" y="1"/>
                    <a:pt x="55" y="14"/>
                    <a:pt x="31" y="43"/>
                  </a:cubicBezTo>
                  <a:cubicBezTo>
                    <a:pt x="16" y="62"/>
                    <a:pt x="1" y="92"/>
                    <a:pt x="1" y="121"/>
                  </a:cubicBezTo>
                  <a:cubicBezTo>
                    <a:pt x="10" y="179"/>
                    <a:pt x="55" y="214"/>
                    <a:pt x="102" y="214"/>
                  </a:cubicBezTo>
                  <a:cubicBezTo>
                    <a:pt x="132" y="214"/>
                    <a:pt x="163" y="200"/>
                    <a:pt x="187" y="170"/>
                  </a:cubicBezTo>
                  <a:cubicBezTo>
                    <a:pt x="202" y="155"/>
                    <a:pt x="217" y="121"/>
                    <a:pt x="217" y="92"/>
                  </a:cubicBezTo>
                  <a:cubicBezTo>
                    <a:pt x="208" y="34"/>
                    <a:pt x="164" y="1"/>
                    <a:pt x="116"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61" name="Google Shape;207;p8"/>
            <p:cNvSpPr/>
            <p:nvPr/>
          </p:nvSpPr>
          <p:spPr>
            <a:xfrm>
              <a:off x="6168025" y="3545825"/>
              <a:ext cx="5625" cy="5050"/>
            </a:xfrm>
            <a:custGeom>
              <a:avLst/>
              <a:ahLst/>
              <a:rect l="l" t="t" r="r" b="b"/>
              <a:pathLst>
                <a:path w="225" h="202" extrusionOk="0">
                  <a:moveTo>
                    <a:pt x="115" y="0"/>
                  </a:moveTo>
                  <a:cubicBezTo>
                    <a:pt x="97" y="0"/>
                    <a:pt x="78" y="5"/>
                    <a:pt x="60" y="17"/>
                  </a:cubicBezTo>
                  <a:cubicBezTo>
                    <a:pt x="27" y="32"/>
                    <a:pt x="12" y="62"/>
                    <a:pt x="12" y="77"/>
                  </a:cubicBezTo>
                  <a:cubicBezTo>
                    <a:pt x="0" y="148"/>
                    <a:pt x="52" y="202"/>
                    <a:pt x="112" y="202"/>
                  </a:cubicBezTo>
                  <a:cubicBezTo>
                    <a:pt x="130" y="202"/>
                    <a:pt x="150" y="196"/>
                    <a:pt x="168" y="185"/>
                  </a:cubicBezTo>
                  <a:cubicBezTo>
                    <a:pt x="183" y="170"/>
                    <a:pt x="213" y="155"/>
                    <a:pt x="213" y="125"/>
                  </a:cubicBezTo>
                  <a:cubicBezTo>
                    <a:pt x="225" y="54"/>
                    <a:pt x="173" y="0"/>
                    <a:pt x="115"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62" name="Google Shape;208;p8"/>
            <p:cNvSpPr/>
            <p:nvPr/>
          </p:nvSpPr>
          <p:spPr>
            <a:xfrm>
              <a:off x="6171000" y="3528325"/>
              <a:ext cx="3200" cy="2725"/>
            </a:xfrm>
            <a:custGeom>
              <a:avLst/>
              <a:ahLst/>
              <a:rect l="l" t="t" r="r" b="b"/>
              <a:pathLst>
                <a:path w="128" h="109" extrusionOk="0">
                  <a:moveTo>
                    <a:pt x="79" y="1"/>
                  </a:moveTo>
                  <a:cubicBezTo>
                    <a:pt x="35" y="1"/>
                    <a:pt x="1" y="30"/>
                    <a:pt x="16" y="79"/>
                  </a:cubicBezTo>
                  <a:cubicBezTo>
                    <a:pt x="35" y="94"/>
                    <a:pt x="49" y="109"/>
                    <a:pt x="64" y="109"/>
                  </a:cubicBezTo>
                  <a:cubicBezTo>
                    <a:pt x="109" y="109"/>
                    <a:pt x="128" y="64"/>
                    <a:pt x="128" y="30"/>
                  </a:cubicBezTo>
                  <a:cubicBezTo>
                    <a:pt x="109" y="15"/>
                    <a:pt x="94" y="1"/>
                    <a:pt x="79"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63" name="Google Shape;209;p8"/>
            <p:cNvSpPr/>
            <p:nvPr/>
          </p:nvSpPr>
          <p:spPr>
            <a:xfrm>
              <a:off x="6144600" y="3536050"/>
              <a:ext cx="2750" cy="2700"/>
            </a:xfrm>
            <a:custGeom>
              <a:avLst/>
              <a:ahLst/>
              <a:rect l="l" t="t" r="r" b="b"/>
              <a:pathLst>
                <a:path w="110" h="108" extrusionOk="0">
                  <a:moveTo>
                    <a:pt x="55" y="1"/>
                  </a:moveTo>
                  <a:cubicBezTo>
                    <a:pt x="28" y="1"/>
                    <a:pt x="1" y="18"/>
                    <a:pt x="1" y="50"/>
                  </a:cubicBezTo>
                  <a:cubicBezTo>
                    <a:pt x="1" y="65"/>
                    <a:pt x="1" y="80"/>
                    <a:pt x="16" y="80"/>
                  </a:cubicBezTo>
                  <a:cubicBezTo>
                    <a:pt x="28" y="99"/>
                    <a:pt x="44" y="107"/>
                    <a:pt x="61" y="107"/>
                  </a:cubicBezTo>
                  <a:cubicBezTo>
                    <a:pt x="86" y="107"/>
                    <a:pt x="109" y="86"/>
                    <a:pt x="109" y="50"/>
                  </a:cubicBezTo>
                  <a:cubicBezTo>
                    <a:pt x="109" y="50"/>
                    <a:pt x="109" y="35"/>
                    <a:pt x="94" y="16"/>
                  </a:cubicBezTo>
                  <a:cubicBezTo>
                    <a:pt x="84" y="6"/>
                    <a:pt x="69" y="1"/>
                    <a:pt x="55"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64" name="Google Shape;210;p8"/>
            <p:cNvSpPr/>
            <p:nvPr/>
          </p:nvSpPr>
          <p:spPr>
            <a:xfrm>
              <a:off x="6147700" y="3526375"/>
              <a:ext cx="25675" cy="21375"/>
            </a:xfrm>
            <a:custGeom>
              <a:avLst/>
              <a:ahLst/>
              <a:rect l="l" t="t" r="r" b="b"/>
              <a:pathLst>
                <a:path w="1027" h="855" extrusionOk="0">
                  <a:moveTo>
                    <a:pt x="530" y="0"/>
                  </a:moveTo>
                  <a:cubicBezTo>
                    <a:pt x="358" y="0"/>
                    <a:pt x="202" y="93"/>
                    <a:pt x="127" y="250"/>
                  </a:cubicBezTo>
                  <a:cubicBezTo>
                    <a:pt x="0" y="530"/>
                    <a:pt x="187" y="840"/>
                    <a:pt x="500" y="855"/>
                  </a:cubicBezTo>
                  <a:cubicBezTo>
                    <a:pt x="668" y="855"/>
                    <a:pt x="825" y="761"/>
                    <a:pt x="903" y="608"/>
                  </a:cubicBezTo>
                  <a:cubicBezTo>
                    <a:pt x="1026" y="329"/>
                    <a:pt x="840" y="15"/>
                    <a:pt x="530"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65" name="Google Shape;211;p8"/>
            <p:cNvSpPr/>
            <p:nvPr/>
          </p:nvSpPr>
          <p:spPr>
            <a:xfrm>
              <a:off x="6166350" y="3534100"/>
              <a:ext cx="3575" cy="3200"/>
            </a:xfrm>
            <a:custGeom>
              <a:avLst/>
              <a:ahLst/>
              <a:rect l="l" t="t" r="r" b="b"/>
              <a:pathLst>
                <a:path w="143" h="128" extrusionOk="0">
                  <a:moveTo>
                    <a:pt x="79" y="1"/>
                  </a:moveTo>
                  <a:cubicBezTo>
                    <a:pt x="73" y="1"/>
                    <a:pt x="70" y="1"/>
                    <a:pt x="67" y="2"/>
                  </a:cubicBezTo>
                  <a:lnTo>
                    <a:pt x="67" y="2"/>
                  </a:lnTo>
                  <a:cubicBezTo>
                    <a:pt x="71" y="1"/>
                    <a:pt x="75" y="1"/>
                    <a:pt x="79" y="1"/>
                  </a:cubicBezTo>
                  <a:close/>
                  <a:moveTo>
                    <a:pt x="79" y="1"/>
                  </a:moveTo>
                  <a:cubicBezTo>
                    <a:pt x="109" y="1"/>
                    <a:pt x="127" y="34"/>
                    <a:pt x="109" y="64"/>
                  </a:cubicBezTo>
                  <a:lnTo>
                    <a:pt x="79" y="64"/>
                  </a:lnTo>
                  <a:cubicBezTo>
                    <a:pt x="49" y="64"/>
                    <a:pt x="34" y="34"/>
                    <a:pt x="49" y="20"/>
                  </a:cubicBezTo>
                  <a:cubicBezTo>
                    <a:pt x="58" y="8"/>
                    <a:pt x="62" y="3"/>
                    <a:pt x="67" y="2"/>
                  </a:cubicBezTo>
                  <a:lnTo>
                    <a:pt x="67" y="2"/>
                  </a:lnTo>
                  <a:cubicBezTo>
                    <a:pt x="41" y="6"/>
                    <a:pt x="15" y="24"/>
                    <a:pt x="15" y="49"/>
                  </a:cubicBezTo>
                  <a:cubicBezTo>
                    <a:pt x="0" y="79"/>
                    <a:pt x="15" y="113"/>
                    <a:pt x="64" y="128"/>
                  </a:cubicBezTo>
                  <a:lnTo>
                    <a:pt x="79" y="128"/>
                  </a:lnTo>
                  <a:cubicBezTo>
                    <a:pt x="109" y="128"/>
                    <a:pt x="127" y="113"/>
                    <a:pt x="142" y="79"/>
                  </a:cubicBezTo>
                  <a:cubicBezTo>
                    <a:pt x="142" y="49"/>
                    <a:pt x="127" y="1"/>
                    <a:pt x="9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66" name="Google Shape;212;p8"/>
            <p:cNvSpPr/>
            <p:nvPr/>
          </p:nvSpPr>
          <p:spPr>
            <a:xfrm>
              <a:off x="6167175" y="3534100"/>
              <a:ext cx="2375" cy="1625"/>
            </a:xfrm>
            <a:custGeom>
              <a:avLst/>
              <a:ahLst/>
              <a:rect l="l" t="t" r="r" b="b"/>
              <a:pathLst>
                <a:path w="95" h="65" extrusionOk="0">
                  <a:moveTo>
                    <a:pt x="46" y="1"/>
                  </a:moveTo>
                  <a:cubicBezTo>
                    <a:pt x="31" y="1"/>
                    <a:pt x="31" y="1"/>
                    <a:pt x="16" y="20"/>
                  </a:cubicBezTo>
                  <a:cubicBezTo>
                    <a:pt x="1" y="34"/>
                    <a:pt x="16" y="64"/>
                    <a:pt x="46" y="64"/>
                  </a:cubicBezTo>
                  <a:lnTo>
                    <a:pt x="76" y="64"/>
                  </a:lnTo>
                  <a:cubicBezTo>
                    <a:pt x="94" y="34"/>
                    <a:pt x="76" y="1"/>
                    <a:pt x="46"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67" name="Google Shape;213;p8"/>
            <p:cNvSpPr/>
            <p:nvPr/>
          </p:nvSpPr>
          <p:spPr>
            <a:xfrm>
              <a:off x="6165975" y="3531400"/>
              <a:ext cx="2350" cy="2000"/>
            </a:xfrm>
            <a:custGeom>
              <a:avLst/>
              <a:ahLst/>
              <a:rect l="l" t="t" r="r" b="b"/>
              <a:pathLst>
                <a:path w="94" h="80" extrusionOk="0">
                  <a:moveTo>
                    <a:pt x="30" y="1"/>
                  </a:moveTo>
                  <a:cubicBezTo>
                    <a:pt x="0" y="1"/>
                    <a:pt x="0" y="49"/>
                    <a:pt x="15" y="64"/>
                  </a:cubicBezTo>
                  <a:cubicBezTo>
                    <a:pt x="30" y="79"/>
                    <a:pt x="30" y="79"/>
                    <a:pt x="49" y="79"/>
                  </a:cubicBezTo>
                  <a:cubicBezTo>
                    <a:pt x="79" y="64"/>
                    <a:pt x="94" y="34"/>
                    <a:pt x="6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68" name="Google Shape;214;p8"/>
            <p:cNvSpPr/>
            <p:nvPr/>
          </p:nvSpPr>
          <p:spPr>
            <a:xfrm>
              <a:off x="6161300" y="3534100"/>
              <a:ext cx="5075" cy="4325"/>
            </a:xfrm>
            <a:custGeom>
              <a:avLst/>
              <a:ahLst/>
              <a:rect l="l" t="t" r="r" b="b"/>
              <a:pathLst>
                <a:path w="203" h="173" extrusionOk="0">
                  <a:moveTo>
                    <a:pt x="109" y="1"/>
                  </a:moveTo>
                  <a:cubicBezTo>
                    <a:pt x="64" y="1"/>
                    <a:pt x="31" y="34"/>
                    <a:pt x="16" y="64"/>
                  </a:cubicBezTo>
                  <a:cubicBezTo>
                    <a:pt x="1" y="113"/>
                    <a:pt x="31" y="158"/>
                    <a:pt x="79" y="173"/>
                  </a:cubicBezTo>
                  <a:lnTo>
                    <a:pt x="94" y="173"/>
                  </a:lnTo>
                  <a:cubicBezTo>
                    <a:pt x="143" y="173"/>
                    <a:pt x="173" y="143"/>
                    <a:pt x="187" y="113"/>
                  </a:cubicBezTo>
                  <a:cubicBezTo>
                    <a:pt x="202" y="64"/>
                    <a:pt x="173" y="20"/>
                    <a:pt x="12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69" name="Google Shape;215;p8"/>
            <p:cNvSpPr/>
            <p:nvPr/>
          </p:nvSpPr>
          <p:spPr>
            <a:xfrm>
              <a:off x="6155350" y="3528325"/>
              <a:ext cx="6725" cy="5425"/>
            </a:xfrm>
            <a:custGeom>
              <a:avLst/>
              <a:ahLst/>
              <a:rect l="l" t="t" r="r" b="b"/>
              <a:pathLst>
                <a:path w="269" h="217" extrusionOk="0">
                  <a:moveTo>
                    <a:pt x="8" y="79"/>
                  </a:moveTo>
                  <a:lnTo>
                    <a:pt x="8" y="79"/>
                  </a:lnTo>
                  <a:cubicBezTo>
                    <a:pt x="2" y="88"/>
                    <a:pt x="1" y="98"/>
                    <a:pt x="4" y="107"/>
                  </a:cubicBezTo>
                  <a:lnTo>
                    <a:pt x="4" y="107"/>
                  </a:lnTo>
                  <a:cubicBezTo>
                    <a:pt x="3" y="97"/>
                    <a:pt x="4" y="88"/>
                    <a:pt x="8" y="79"/>
                  </a:cubicBezTo>
                  <a:close/>
                  <a:moveTo>
                    <a:pt x="116" y="1"/>
                  </a:moveTo>
                  <a:cubicBezTo>
                    <a:pt x="52" y="1"/>
                    <a:pt x="8" y="30"/>
                    <a:pt x="8" y="79"/>
                  </a:cubicBezTo>
                  <a:cubicBezTo>
                    <a:pt x="8" y="45"/>
                    <a:pt x="37" y="30"/>
                    <a:pt x="67" y="30"/>
                  </a:cubicBezTo>
                  <a:lnTo>
                    <a:pt x="82" y="30"/>
                  </a:lnTo>
                  <a:cubicBezTo>
                    <a:pt x="116" y="45"/>
                    <a:pt x="146" y="79"/>
                    <a:pt x="131" y="109"/>
                  </a:cubicBezTo>
                  <a:cubicBezTo>
                    <a:pt x="131" y="139"/>
                    <a:pt x="101" y="157"/>
                    <a:pt x="67" y="157"/>
                  </a:cubicBezTo>
                  <a:lnTo>
                    <a:pt x="52" y="139"/>
                  </a:lnTo>
                  <a:cubicBezTo>
                    <a:pt x="32" y="139"/>
                    <a:pt x="10" y="125"/>
                    <a:pt x="4" y="107"/>
                  </a:cubicBezTo>
                  <a:lnTo>
                    <a:pt x="4" y="107"/>
                  </a:lnTo>
                  <a:cubicBezTo>
                    <a:pt x="8" y="147"/>
                    <a:pt x="50" y="193"/>
                    <a:pt x="101" y="217"/>
                  </a:cubicBezTo>
                  <a:lnTo>
                    <a:pt x="146" y="217"/>
                  </a:lnTo>
                  <a:cubicBezTo>
                    <a:pt x="194" y="217"/>
                    <a:pt x="254" y="187"/>
                    <a:pt x="254" y="139"/>
                  </a:cubicBezTo>
                  <a:cubicBezTo>
                    <a:pt x="269" y="79"/>
                    <a:pt x="224" y="15"/>
                    <a:pt x="161"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70" name="Google Shape;216;p8"/>
            <p:cNvSpPr/>
            <p:nvPr/>
          </p:nvSpPr>
          <p:spPr>
            <a:xfrm>
              <a:off x="6155050" y="3529075"/>
              <a:ext cx="3950" cy="3200"/>
            </a:xfrm>
            <a:custGeom>
              <a:avLst/>
              <a:ahLst/>
              <a:rect l="l" t="t" r="r" b="b"/>
              <a:pathLst>
                <a:path w="158" h="128" extrusionOk="0">
                  <a:moveTo>
                    <a:pt x="79" y="0"/>
                  </a:moveTo>
                  <a:cubicBezTo>
                    <a:pt x="49" y="0"/>
                    <a:pt x="20" y="15"/>
                    <a:pt x="20" y="49"/>
                  </a:cubicBezTo>
                  <a:cubicBezTo>
                    <a:pt x="1" y="79"/>
                    <a:pt x="34" y="109"/>
                    <a:pt x="64" y="109"/>
                  </a:cubicBezTo>
                  <a:lnTo>
                    <a:pt x="79" y="127"/>
                  </a:lnTo>
                  <a:cubicBezTo>
                    <a:pt x="113" y="127"/>
                    <a:pt x="143" y="109"/>
                    <a:pt x="143" y="79"/>
                  </a:cubicBezTo>
                  <a:cubicBezTo>
                    <a:pt x="158" y="49"/>
                    <a:pt x="128" y="15"/>
                    <a:pt x="94"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71" name="Google Shape;217;p8"/>
            <p:cNvSpPr/>
            <p:nvPr/>
          </p:nvSpPr>
          <p:spPr>
            <a:xfrm>
              <a:off x="6165225" y="3539975"/>
              <a:ext cx="3475" cy="2750"/>
            </a:xfrm>
            <a:custGeom>
              <a:avLst/>
              <a:ahLst/>
              <a:rect l="l" t="t" r="r" b="b"/>
              <a:pathLst>
                <a:path w="139" h="110" extrusionOk="0">
                  <a:moveTo>
                    <a:pt x="79" y="1"/>
                  </a:moveTo>
                  <a:cubicBezTo>
                    <a:pt x="45" y="1"/>
                    <a:pt x="16" y="16"/>
                    <a:pt x="16" y="46"/>
                  </a:cubicBezTo>
                  <a:cubicBezTo>
                    <a:pt x="1" y="64"/>
                    <a:pt x="30" y="94"/>
                    <a:pt x="60" y="109"/>
                  </a:cubicBezTo>
                  <a:lnTo>
                    <a:pt x="79" y="109"/>
                  </a:lnTo>
                  <a:cubicBezTo>
                    <a:pt x="109" y="109"/>
                    <a:pt x="124" y="94"/>
                    <a:pt x="139" y="64"/>
                  </a:cubicBezTo>
                  <a:cubicBezTo>
                    <a:pt x="139" y="46"/>
                    <a:pt x="124" y="16"/>
                    <a:pt x="9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72" name="Google Shape;218;p8"/>
            <p:cNvSpPr/>
            <p:nvPr/>
          </p:nvSpPr>
          <p:spPr>
            <a:xfrm>
              <a:off x="6152350" y="3539975"/>
              <a:ext cx="2000" cy="1625"/>
            </a:xfrm>
            <a:custGeom>
              <a:avLst/>
              <a:ahLst/>
              <a:rect l="l" t="t" r="r" b="b"/>
              <a:pathLst>
                <a:path w="80" h="65" extrusionOk="0">
                  <a:moveTo>
                    <a:pt x="34" y="1"/>
                  </a:moveTo>
                  <a:cubicBezTo>
                    <a:pt x="16" y="1"/>
                    <a:pt x="1" y="16"/>
                    <a:pt x="1" y="31"/>
                  </a:cubicBezTo>
                  <a:cubicBezTo>
                    <a:pt x="1" y="46"/>
                    <a:pt x="16" y="64"/>
                    <a:pt x="34" y="64"/>
                  </a:cubicBezTo>
                  <a:lnTo>
                    <a:pt x="49" y="64"/>
                  </a:lnTo>
                  <a:cubicBezTo>
                    <a:pt x="64" y="64"/>
                    <a:pt x="64" y="64"/>
                    <a:pt x="79" y="46"/>
                  </a:cubicBezTo>
                  <a:cubicBezTo>
                    <a:pt x="79" y="31"/>
                    <a:pt x="64" y="16"/>
                    <a:pt x="49"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73" name="Google Shape;219;p8"/>
            <p:cNvSpPr/>
            <p:nvPr/>
          </p:nvSpPr>
          <p:spPr>
            <a:xfrm>
              <a:off x="6162525" y="3541950"/>
              <a:ext cx="1875" cy="1500"/>
            </a:xfrm>
            <a:custGeom>
              <a:avLst/>
              <a:ahLst/>
              <a:rect l="l" t="t" r="r" b="b"/>
              <a:pathLst>
                <a:path w="75" h="60" extrusionOk="0">
                  <a:moveTo>
                    <a:pt x="30" y="0"/>
                  </a:moveTo>
                  <a:cubicBezTo>
                    <a:pt x="15" y="0"/>
                    <a:pt x="0" y="15"/>
                    <a:pt x="0" y="15"/>
                  </a:cubicBezTo>
                  <a:cubicBezTo>
                    <a:pt x="0" y="30"/>
                    <a:pt x="0" y="60"/>
                    <a:pt x="30" y="60"/>
                  </a:cubicBezTo>
                  <a:cubicBezTo>
                    <a:pt x="45" y="60"/>
                    <a:pt x="60" y="45"/>
                    <a:pt x="60" y="45"/>
                  </a:cubicBezTo>
                  <a:cubicBezTo>
                    <a:pt x="75" y="30"/>
                    <a:pt x="60" y="0"/>
                    <a:pt x="30"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sp>
        <p:nvSpPr>
          <p:cNvPr id="1049274" name="Google Shape;220;p8"/>
          <p:cNvSpPr/>
          <p:nvPr/>
        </p:nvSpPr>
        <p:spPr>
          <a:xfrm rot="7052874">
            <a:off x="-1065524" y="-281615"/>
            <a:ext cx="3217496" cy="1951479"/>
          </a:xfrm>
          <a:custGeom>
            <a:avLst/>
            <a:ahLst/>
            <a:rect l="l" t="t" r="r" b="b"/>
            <a:pathLst>
              <a:path w="4572" h="2773" extrusionOk="0">
                <a:moveTo>
                  <a:pt x="1260" y="1"/>
                </a:moveTo>
                <a:cubicBezTo>
                  <a:pt x="1182" y="1"/>
                  <a:pt x="1104" y="8"/>
                  <a:pt x="1027" y="23"/>
                </a:cubicBezTo>
                <a:cubicBezTo>
                  <a:pt x="669" y="83"/>
                  <a:pt x="374" y="333"/>
                  <a:pt x="344" y="676"/>
                </a:cubicBezTo>
                <a:cubicBezTo>
                  <a:pt x="329" y="829"/>
                  <a:pt x="482" y="1094"/>
                  <a:pt x="438" y="1236"/>
                </a:cubicBezTo>
                <a:cubicBezTo>
                  <a:pt x="389" y="1374"/>
                  <a:pt x="1" y="1825"/>
                  <a:pt x="16" y="2168"/>
                </a:cubicBezTo>
                <a:cubicBezTo>
                  <a:pt x="35" y="2493"/>
                  <a:pt x="109" y="2601"/>
                  <a:pt x="236" y="2773"/>
                </a:cubicBezTo>
                <a:lnTo>
                  <a:pt x="4247" y="2773"/>
                </a:lnTo>
                <a:cubicBezTo>
                  <a:pt x="4325" y="2601"/>
                  <a:pt x="4385" y="2463"/>
                  <a:pt x="4292" y="2228"/>
                </a:cubicBezTo>
                <a:cubicBezTo>
                  <a:pt x="4213" y="2057"/>
                  <a:pt x="4419" y="1904"/>
                  <a:pt x="4478" y="1732"/>
                </a:cubicBezTo>
                <a:cubicBezTo>
                  <a:pt x="4557" y="1575"/>
                  <a:pt x="4572" y="1404"/>
                  <a:pt x="4557" y="1236"/>
                </a:cubicBezTo>
                <a:cubicBezTo>
                  <a:pt x="4542" y="1016"/>
                  <a:pt x="4434" y="784"/>
                  <a:pt x="4247" y="627"/>
                </a:cubicBezTo>
                <a:cubicBezTo>
                  <a:pt x="4011" y="427"/>
                  <a:pt x="3683" y="349"/>
                  <a:pt x="3370" y="349"/>
                </a:cubicBezTo>
                <a:cubicBezTo>
                  <a:pt x="3293" y="349"/>
                  <a:pt x="3217" y="354"/>
                  <a:pt x="3143" y="363"/>
                </a:cubicBezTo>
                <a:cubicBezTo>
                  <a:pt x="2994" y="392"/>
                  <a:pt x="2857" y="429"/>
                  <a:pt x="2714" y="429"/>
                </a:cubicBezTo>
                <a:cubicBezTo>
                  <a:pt x="2692" y="429"/>
                  <a:pt x="2669" y="428"/>
                  <a:pt x="2646" y="426"/>
                </a:cubicBezTo>
                <a:cubicBezTo>
                  <a:pt x="2411" y="411"/>
                  <a:pt x="2195" y="269"/>
                  <a:pt x="1975" y="161"/>
                </a:cubicBezTo>
                <a:cubicBezTo>
                  <a:pt x="1752" y="68"/>
                  <a:pt x="1504" y="1"/>
                  <a:pt x="1260"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9275" name="Google Shape;221;p8"/>
          <p:cNvSpPr/>
          <p:nvPr/>
        </p:nvSpPr>
        <p:spPr>
          <a:xfrm rot="-3751670">
            <a:off x="7612926" y="3907089"/>
            <a:ext cx="3217498" cy="1951476"/>
          </a:xfrm>
          <a:custGeom>
            <a:avLst/>
            <a:ahLst/>
            <a:rect l="l" t="t" r="r" b="b"/>
            <a:pathLst>
              <a:path w="4572" h="2773" extrusionOk="0">
                <a:moveTo>
                  <a:pt x="1260" y="1"/>
                </a:moveTo>
                <a:cubicBezTo>
                  <a:pt x="1182" y="1"/>
                  <a:pt x="1104" y="8"/>
                  <a:pt x="1027" y="23"/>
                </a:cubicBezTo>
                <a:cubicBezTo>
                  <a:pt x="669" y="83"/>
                  <a:pt x="374" y="333"/>
                  <a:pt x="344" y="676"/>
                </a:cubicBezTo>
                <a:cubicBezTo>
                  <a:pt x="329" y="829"/>
                  <a:pt x="482" y="1094"/>
                  <a:pt x="438" y="1236"/>
                </a:cubicBezTo>
                <a:cubicBezTo>
                  <a:pt x="389" y="1374"/>
                  <a:pt x="1" y="1825"/>
                  <a:pt x="16" y="2168"/>
                </a:cubicBezTo>
                <a:cubicBezTo>
                  <a:pt x="35" y="2493"/>
                  <a:pt x="109" y="2601"/>
                  <a:pt x="236" y="2773"/>
                </a:cubicBezTo>
                <a:lnTo>
                  <a:pt x="4247" y="2773"/>
                </a:lnTo>
                <a:cubicBezTo>
                  <a:pt x="4325" y="2601"/>
                  <a:pt x="4385" y="2463"/>
                  <a:pt x="4292" y="2228"/>
                </a:cubicBezTo>
                <a:cubicBezTo>
                  <a:pt x="4213" y="2057"/>
                  <a:pt x="4419" y="1904"/>
                  <a:pt x="4478" y="1732"/>
                </a:cubicBezTo>
                <a:cubicBezTo>
                  <a:pt x="4557" y="1575"/>
                  <a:pt x="4572" y="1404"/>
                  <a:pt x="4557" y="1236"/>
                </a:cubicBezTo>
                <a:cubicBezTo>
                  <a:pt x="4542" y="1016"/>
                  <a:pt x="4434" y="784"/>
                  <a:pt x="4247" y="627"/>
                </a:cubicBezTo>
                <a:cubicBezTo>
                  <a:pt x="4011" y="427"/>
                  <a:pt x="3683" y="349"/>
                  <a:pt x="3370" y="349"/>
                </a:cubicBezTo>
                <a:cubicBezTo>
                  <a:pt x="3293" y="349"/>
                  <a:pt x="3217" y="354"/>
                  <a:pt x="3143" y="363"/>
                </a:cubicBezTo>
                <a:cubicBezTo>
                  <a:pt x="2994" y="392"/>
                  <a:pt x="2857" y="429"/>
                  <a:pt x="2714" y="429"/>
                </a:cubicBezTo>
                <a:cubicBezTo>
                  <a:pt x="2692" y="429"/>
                  <a:pt x="2669" y="428"/>
                  <a:pt x="2646" y="426"/>
                </a:cubicBezTo>
                <a:cubicBezTo>
                  <a:pt x="2411" y="411"/>
                  <a:pt x="2195" y="269"/>
                  <a:pt x="1975" y="161"/>
                </a:cubicBezTo>
                <a:cubicBezTo>
                  <a:pt x="1752" y="68"/>
                  <a:pt x="1504" y="1"/>
                  <a:pt x="1260"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55" name="Shape 222"/>
        <p:cNvGrpSpPr/>
        <p:nvPr/>
      </p:nvGrpSpPr>
      <p:grpSpPr>
        <a:xfrm>
          <a:off x="0" y="0"/>
          <a:ext cx="0" cy="0"/>
          <a:chOff x="0" y="0"/>
          <a:chExt cx="0" cy="0"/>
        </a:xfrm>
      </p:grpSpPr>
      <p:sp>
        <p:nvSpPr>
          <p:cNvPr id="1048749" name="Google Shape;223;p9"/>
          <p:cNvSpPr txBox="1">
            <a:spLocks noGrp="1"/>
          </p:cNvSpPr>
          <p:nvPr>
            <p:ph type="title"/>
          </p:nvPr>
        </p:nvSpPr>
        <p:spPr>
          <a:xfrm>
            <a:off x="4572000" y="1878250"/>
            <a:ext cx="2743200" cy="837300"/>
          </a:xfrm>
          <a:prstGeom prst="rect"/>
        </p:spPr>
        <p:txBody>
          <a:bodyPr anchor="b" anchorCtr="0" bIns="91425" lIns="91425" rIns="91425" spcFirstLastPara="1" tIns="91425" wrap="square">
            <a:noAutofit/>
          </a:bodyPr>
          <a:lstStyle>
            <a:lvl1pPr lvl="0" rtl="0">
              <a:spcBef>
                <a:spcPts val="0"/>
              </a:spcBef>
              <a:spcAft>
                <a:spcPts val="0"/>
              </a:spcAft>
              <a:buSzPts val="4000"/>
              <a:buNone/>
            </a:lvl1pPr>
            <a:lvl2pPr lvl="1" rtl="0">
              <a:spcBef>
                <a:spcPts val="0"/>
              </a:spcBef>
              <a:spcAft>
                <a:spcPts val="0"/>
              </a:spcAft>
              <a:buSzPts val="4200"/>
              <a:buNone/>
              <a:defRPr sz="4200"/>
            </a:lvl2pPr>
            <a:lvl3pPr lvl="2" rtl="0">
              <a:spcBef>
                <a:spcPts val="0"/>
              </a:spcBef>
              <a:spcAft>
                <a:spcPts val="0"/>
              </a:spcAft>
              <a:buSzPts val="4200"/>
              <a:buNone/>
              <a:defRPr sz="4200"/>
            </a:lvl3pPr>
            <a:lvl4pPr lvl="3" rtl="0">
              <a:spcBef>
                <a:spcPts val="0"/>
              </a:spcBef>
              <a:spcAft>
                <a:spcPts val="0"/>
              </a:spcAft>
              <a:buSzPts val="4200"/>
              <a:buNone/>
              <a:defRPr sz="4200"/>
            </a:lvl4pPr>
            <a:lvl5pPr lvl="4" rtl="0">
              <a:spcBef>
                <a:spcPts val="0"/>
              </a:spcBef>
              <a:spcAft>
                <a:spcPts val="0"/>
              </a:spcAft>
              <a:buSzPts val="4200"/>
              <a:buNone/>
              <a:defRPr sz="4200"/>
            </a:lvl5pPr>
            <a:lvl6pPr lvl="5" rtl="0">
              <a:spcBef>
                <a:spcPts val="0"/>
              </a:spcBef>
              <a:spcAft>
                <a:spcPts val="0"/>
              </a:spcAft>
              <a:buSzPts val="4200"/>
              <a:buNone/>
              <a:defRPr sz="4200"/>
            </a:lvl6pPr>
            <a:lvl7pPr lvl="6" rtl="0">
              <a:spcBef>
                <a:spcPts val="0"/>
              </a:spcBef>
              <a:spcAft>
                <a:spcPts val="0"/>
              </a:spcAft>
              <a:buSzPts val="4200"/>
              <a:buNone/>
              <a:defRPr sz="4200"/>
            </a:lvl7pPr>
            <a:lvl8pPr lvl="7" rtl="0">
              <a:spcBef>
                <a:spcPts val="0"/>
              </a:spcBef>
              <a:spcAft>
                <a:spcPts val="0"/>
              </a:spcAft>
              <a:buSzPts val="4200"/>
              <a:buNone/>
              <a:defRPr sz="4200"/>
            </a:lvl8pPr>
            <a:lvl9pPr lvl="8" rtl="0">
              <a:spcBef>
                <a:spcPts val="0"/>
              </a:spcBef>
              <a:spcAft>
                <a:spcPts val="0"/>
              </a:spcAft>
              <a:buSzPts val="4200"/>
              <a:buNone/>
              <a:defRPr sz="4200"/>
            </a:lvl9pPr>
          </a:lstStyle>
          <a:p/>
        </p:txBody>
      </p:sp>
      <p:sp>
        <p:nvSpPr>
          <p:cNvPr id="1048750" name="Google Shape;224;p9"/>
          <p:cNvSpPr txBox="1">
            <a:spLocks noGrp="1"/>
          </p:cNvSpPr>
          <p:nvPr>
            <p:ph type="subTitle" idx="1"/>
          </p:nvPr>
        </p:nvSpPr>
        <p:spPr>
          <a:xfrm>
            <a:off x="4572000" y="2672780"/>
            <a:ext cx="2743200" cy="1235100"/>
          </a:xfrm>
          <a:prstGeom prst="rect"/>
        </p:spPr>
        <p:txBody>
          <a:bodyPr anchor="t" anchorCtr="0" bIns="91425" lIns="91425" rIns="91425" spcFirstLastPara="1" tIns="91425" wrap="square">
            <a:noAutofit/>
          </a:bodyPr>
          <a:lstStyle>
            <a:lvl1pPr lvl="0" rtl="0">
              <a:lnSpc>
                <a:spcPct val="100000"/>
              </a:lnSpc>
              <a:spcBef>
                <a:spcPts val="0"/>
              </a:spcBef>
              <a:spcAft>
                <a:spcPts val="0"/>
              </a:spcAft>
              <a:buSzPts val="1800"/>
              <a:buNone/>
              <a:defRPr sz="1800"/>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
        <p:nvSpPr>
          <p:cNvPr id="1048751" name="Google Shape;225;p9"/>
          <p:cNvSpPr txBox="1">
            <a:spLocks noGrp="1"/>
          </p:cNvSpPr>
          <p:nvPr>
            <p:ph type="title" idx="2" hasCustomPrompt="1"/>
          </p:nvPr>
        </p:nvSpPr>
        <p:spPr>
          <a:xfrm>
            <a:off x="4571988" y="1350638"/>
            <a:ext cx="1203300" cy="837300"/>
          </a:xfrm>
          <a:prstGeom prst="rect"/>
        </p:spPr>
        <p:txBody>
          <a:bodyPr anchor="ctr" anchorCtr="0" bIns="91425" lIns="91425" rIns="91425" spcFirstLastPara="1" tIns="91425" wrap="square">
            <a:noAutofit/>
          </a:bodyPr>
          <a:lstStyle>
            <a:lvl1pPr lvl="0" rtl="0">
              <a:spcBef>
                <a:spcPts val="0"/>
              </a:spcBef>
              <a:spcAft>
                <a:spcPts val="0"/>
              </a:spcAft>
              <a:buSzPts val="6000"/>
              <a:buNone/>
              <a:defRPr sz="6000"/>
            </a:lvl1pPr>
            <a:lvl2pPr algn="r" lvl="1" rtl="0">
              <a:spcBef>
                <a:spcPts val="0"/>
              </a:spcBef>
              <a:spcAft>
                <a:spcPts val="0"/>
              </a:spcAft>
              <a:buSzPts val="12000"/>
              <a:buFont typeface="Mukta"/>
              <a:buNone/>
              <a:defRPr sz="12000">
                <a:latin typeface="Mukta"/>
                <a:ea typeface="Mukta"/>
                <a:cs typeface="Mukta"/>
                <a:sym typeface="Mukta"/>
              </a:defRPr>
            </a:lvl2pPr>
            <a:lvl3pPr algn="r" lvl="2" rtl="0">
              <a:spcBef>
                <a:spcPts val="0"/>
              </a:spcBef>
              <a:spcAft>
                <a:spcPts val="0"/>
              </a:spcAft>
              <a:buSzPts val="12000"/>
              <a:buFont typeface="Mukta"/>
              <a:buNone/>
              <a:defRPr sz="12000">
                <a:latin typeface="Mukta"/>
                <a:ea typeface="Mukta"/>
                <a:cs typeface="Mukta"/>
                <a:sym typeface="Mukta"/>
              </a:defRPr>
            </a:lvl3pPr>
            <a:lvl4pPr algn="r" lvl="3" rtl="0">
              <a:spcBef>
                <a:spcPts val="0"/>
              </a:spcBef>
              <a:spcAft>
                <a:spcPts val="0"/>
              </a:spcAft>
              <a:buSzPts val="12000"/>
              <a:buFont typeface="Mukta"/>
              <a:buNone/>
              <a:defRPr sz="12000">
                <a:latin typeface="Mukta"/>
                <a:ea typeface="Mukta"/>
                <a:cs typeface="Mukta"/>
                <a:sym typeface="Mukta"/>
              </a:defRPr>
            </a:lvl4pPr>
            <a:lvl5pPr algn="r" lvl="4" rtl="0">
              <a:spcBef>
                <a:spcPts val="0"/>
              </a:spcBef>
              <a:spcAft>
                <a:spcPts val="0"/>
              </a:spcAft>
              <a:buSzPts val="12000"/>
              <a:buFont typeface="Mukta"/>
              <a:buNone/>
              <a:defRPr sz="12000">
                <a:latin typeface="Mukta"/>
                <a:ea typeface="Mukta"/>
                <a:cs typeface="Mukta"/>
                <a:sym typeface="Mukta"/>
              </a:defRPr>
            </a:lvl5pPr>
            <a:lvl6pPr algn="r" lvl="5" rtl="0">
              <a:spcBef>
                <a:spcPts val="0"/>
              </a:spcBef>
              <a:spcAft>
                <a:spcPts val="0"/>
              </a:spcAft>
              <a:buSzPts val="12000"/>
              <a:buFont typeface="Mukta"/>
              <a:buNone/>
              <a:defRPr sz="12000">
                <a:latin typeface="Mukta"/>
                <a:ea typeface="Mukta"/>
                <a:cs typeface="Mukta"/>
                <a:sym typeface="Mukta"/>
              </a:defRPr>
            </a:lvl6pPr>
            <a:lvl7pPr algn="r" lvl="6" rtl="0">
              <a:spcBef>
                <a:spcPts val="0"/>
              </a:spcBef>
              <a:spcAft>
                <a:spcPts val="0"/>
              </a:spcAft>
              <a:buSzPts val="12000"/>
              <a:buFont typeface="Mukta"/>
              <a:buNone/>
              <a:defRPr sz="12000">
                <a:latin typeface="Mukta"/>
                <a:ea typeface="Mukta"/>
                <a:cs typeface="Mukta"/>
                <a:sym typeface="Mukta"/>
              </a:defRPr>
            </a:lvl7pPr>
            <a:lvl8pPr algn="r" lvl="7" rtl="0">
              <a:spcBef>
                <a:spcPts val="0"/>
              </a:spcBef>
              <a:spcAft>
                <a:spcPts val="0"/>
              </a:spcAft>
              <a:buSzPts val="12000"/>
              <a:buFont typeface="Mukta"/>
              <a:buNone/>
              <a:defRPr sz="12000">
                <a:latin typeface="Mukta"/>
                <a:ea typeface="Mukta"/>
                <a:cs typeface="Mukta"/>
                <a:sym typeface="Mukta"/>
              </a:defRPr>
            </a:lvl8pPr>
            <a:lvl9pPr algn="r" lvl="8" rtl="0">
              <a:spcBef>
                <a:spcPts val="0"/>
              </a:spcBef>
              <a:spcAft>
                <a:spcPts val="0"/>
              </a:spcAft>
              <a:buSzPts val="12000"/>
              <a:buFont typeface="Mukta"/>
              <a:buNone/>
              <a:defRPr sz="12000">
                <a:latin typeface="Mukta"/>
                <a:ea typeface="Mukta"/>
                <a:cs typeface="Mukta"/>
                <a:sym typeface="Mukta"/>
              </a:defRPr>
            </a:lvl9pPr>
          </a:lstStyle>
          <a:p>
            <a:r>
              <a:t>xx%</a:t>
            </a:r>
          </a:p>
        </p:txBody>
      </p:sp>
      <p:sp>
        <p:nvSpPr>
          <p:cNvPr id="1048752" name="Google Shape;226;p9"/>
          <p:cNvSpPr/>
          <p:nvPr/>
        </p:nvSpPr>
        <p:spPr>
          <a:xfrm rot="5400000" flipH="1">
            <a:off x="-3074787" y="321247"/>
            <a:ext cx="5034995" cy="3053822"/>
          </a:xfrm>
          <a:custGeom>
            <a:avLst/>
            <a:ahLst/>
            <a:rect l="l" t="t" r="r" b="b"/>
            <a:pathLst>
              <a:path w="4572" h="2773" extrusionOk="0">
                <a:moveTo>
                  <a:pt x="1260" y="1"/>
                </a:moveTo>
                <a:cubicBezTo>
                  <a:pt x="1182" y="1"/>
                  <a:pt x="1104" y="8"/>
                  <a:pt x="1027" y="23"/>
                </a:cubicBezTo>
                <a:cubicBezTo>
                  <a:pt x="669" y="83"/>
                  <a:pt x="374" y="333"/>
                  <a:pt x="344" y="676"/>
                </a:cubicBezTo>
                <a:cubicBezTo>
                  <a:pt x="329" y="829"/>
                  <a:pt x="482" y="1094"/>
                  <a:pt x="438" y="1236"/>
                </a:cubicBezTo>
                <a:cubicBezTo>
                  <a:pt x="389" y="1374"/>
                  <a:pt x="1" y="1825"/>
                  <a:pt x="16" y="2168"/>
                </a:cubicBezTo>
                <a:cubicBezTo>
                  <a:pt x="35" y="2493"/>
                  <a:pt x="109" y="2601"/>
                  <a:pt x="236" y="2773"/>
                </a:cubicBezTo>
                <a:lnTo>
                  <a:pt x="4247" y="2773"/>
                </a:lnTo>
                <a:cubicBezTo>
                  <a:pt x="4325" y="2601"/>
                  <a:pt x="4385" y="2463"/>
                  <a:pt x="4292" y="2228"/>
                </a:cubicBezTo>
                <a:cubicBezTo>
                  <a:pt x="4213" y="2057"/>
                  <a:pt x="4419" y="1904"/>
                  <a:pt x="4478" y="1732"/>
                </a:cubicBezTo>
                <a:cubicBezTo>
                  <a:pt x="4557" y="1575"/>
                  <a:pt x="4572" y="1404"/>
                  <a:pt x="4557" y="1236"/>
                </a:cubicBezTo>
                <a:cubicBezTo>
                  <a:pt x="4542" y="1016"/>
                  <a:pt x="4434" y="784"/>
                  <a:pt x="4247" y="627"/>
                </a:cubicBezTo>
                <a:cubicBezTo>
                  <a:pt x="4011" y="427"/>
                  <a:pt x="3683" y="349"/>
                  <a:pt x="3370" y="349"/>
                </a:cubicBezTo>
                <a:cubicBezTo>
                  <a:pt x="3293" y="349"/>
                  <a:pt x="3217" y="354"/>
                  <a:pt x="3143" y="363"/>
                </a:cubicBezTo>
                <a:cubicBezTo>
                  <a:pt x="2994" y="392"/>
                  <a:pt x="2857" y="429"/>
                  <a:pt x="2714" y="429"/>
                </a:cubicBezTo>
                <a:cubicBezTo>
                  <a:pt x="2692" y="429"/>
                  <a:pt x="2669" y="428"/>
                  <a:pt x="2646" y="426"/>
                </a:cubicBezTo>
                <a:cubicBezTo>
                  <a:pt x="2411" y="411"/>
                  <a:pt x="2195" y="269"/>
                  <a:pt x="1975" y="161"/>
                </a:cubicBezTo>
                <a:cubicBezTo>
                  <a:pt x="1752" y="68"/>
                  <a:pt x="1504" y="1"/>
                  <a:pt x="1260" y="1"/>
                </a:cubicBezTo>
                <a:close/>
              </a:path>
            </a:pathLst>
          </a:custGeom>
          <a:solidFill>
            <a:srgbClr val="F5AD9A">
              <a:alpha val="3393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53" name="Google Shape;227;p9"/>
          <p:cNvSpPr/>
          <p:nvPr/>
        </p:nvSpPr>
        <p:spPr>
          <a:xfrm rot="865811">
            <a:off x="-182304" y="3876947"/>
            <a:ext cx="10092171" cy="6090810"/>
          </a:xfrm>
          <a:custGeom>
            <a:avLst/>
            <a:ahLst/>
            <a:rect l="l" t="t" r="r" b="b"/>
            <a:pathLst>
              <a:path w="8583" h="5180" extrusionOk="0">
                <a:moveTo>
                  <a:pt x="6070" y="0"/>
                </a:moveTo>
                <a:cubicBezTo>
                  <a:pt x="5442" y="0"/>
                  <a:pt x="4759" y="364"/>
                  <a:pt x="4183" y="401"/>
                </a:cubicBezTo>
                <a:cubicBezTo>
                  <a:pt x="4115" y="406"/>
                  <a:pt x="4044" y="409"/>
                  <a:pt x="3971" y="409"/>
                </a:cubicBezTo>
                <a:cubicBezTo>
                  <a:pt x="3720" y="409"/>
                  <a:pt x="3444" y="383"/>
                  <a:pt x="3172" y="383"/>
                </a:cubicBezTo>
                <a:cubicBezTo>
                  <a:pt x="2692" y="383"/>
                  <a:pt x="2225" y="464"/>
                  <a:pt x="1929" y="912"/>
                </a:cubicBezTo>
                <a:cubicBezTo>
                  <a:pt x="1321" y="1845"/>
                  <a:pt x="0" y="1643"/>
                  <a:pt x="0" y="3042"/>
                </a:cubicBezTo>
                <a:cubicBezTo>
                  <a:pt x="0" y="3975"/>
                  <a:pt x="1400" y="4643"/>
                  <a:pt x="2441" y="5031"/>
                </a:cubicBezTo>
                <a:cubicBezTo>
                  <a:pt x="2727" y="5138"/>
                  <a:pt x="2969" y="5179"/>
                  <a:pt x="3183" y="5179"/>
                </a:cubicBezTo>
                <a:cubicBezTo>
                  <a:pt x="3871" y="5179"/>
                  <a:pt x="4272" y="4756"/>
                  <a:pt x="4942" y="4756"/>
                </a:cubicBezTo>
                <a:cubicBezTo>
                  <a:pt x="5092" y="4756"/>
                  <a:pt x="5256" y="4777"/>
                  <a:pt x="5441" y="4830"/>
                </a:cubicBezTo>
                <a:cubicBezTo>
                  <a:pt x="5720" y="4914"/>
                  <a:pt x="6060" y="4970"/>
                  <a:pt x="6397" y="4970"/>
                </a:cubicBezTo>
                <a:cubicBezTo>
                  <a:pt x="7002" y="4970"/>
                  <a:pt x="7595" y="4790"/>
                  <a:pt x="7806" y="4270"/>
                </a:cubicBezTo>
                <a:cubicBezTo>
                  <a:pt x="8582" y="2311"/>
                  <a:pt x="7276" y="460"/>
                  <a:pt x="6653" y="136"/>
                </a:cubicBezTo>
                <a:cubicBezTo>
                  <a:pt x="6468" y="38"/>
                  <a:pt x="6272" y="0"/>
                  <a:pt x="6070" y="0"/>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nvGrpSpPr>
          <p:cNvPr id="56" name="Google Shape;228;p9"/>
          <p:cNvGrpSpPr/>
          <p:nvPr/>
        </p:nvGrpSpPr>
        <p:grpSpPr>
          <a:xfrm>
            <a:off x="389174" y="4310974"/>
            <a:ext cx="511840" cy="585068"/>
            <a:chOff x="6144600" y="3520075"/>
            <a:chExt cx="29600" cy="33825"/>
          </a:xfrm>
        </p:grpSpPr>
        <p:sp>
          <p:nvSpPr>
            <p:cNvPr id="1048754" name="Google Shape;229;p9"/>
            <p:cNvSpPr/>
            <p:nvPr/>
          </p:nvSpPr>
          <p:spPr>
            <a:xfrm>
              <a:off x="6155050" y="3520075"/>
              <a:ext cx="5475" cy="4350"/>
            </a:xfrm>
            <a:custGeom>
              <a:avLst/>
              <a:ahLst/>
              <a:rect l="l" t="t" r="r" b="b"/>
              <a:pathLst>
                <a:path w="219" h="174" extrusionOk="0">
                  <a:moveTo>
                    <a:pt x="128" y="0"/>
                  </a:moveTo>
                  <a:cubicBezTo>
                    <a:pt x="123" y="0"/>
                    <a:pt x="118" y="1"/>
                    <a:pt x="113" y="2"/>
                  </a:cubicBezTo>
                  <a:cubicBezTo>
                    <a:pt x="79" y="2"/>
                    <a:pt x="49" y="21"/>
                    <a:pt x="49" y="36"/>
                  </a:cubicBezTo>
                  <a:cubicBezTo>
                    <a:pt x="1" y="95"/>
                    <a:pt x="49" y="174"/>
                    <a:pt x="128" y="174"/>
                  </a:cubicBezTo>
                  <a:cubicBezTo>
                    <a:pt x="143" y="174"/>
                    <a:pt x="173" y="159"/>
                    <a:pt x="187" y="129"/>
                  </a:cubicBezTo>
                  <a:cubicBezTo>
                    <a:pt x="218" y="71"/>
                    <a:pt x="180" y="0"/>
                    <a:pt x="128"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55" name="Google Shape;230;p9"/>
            <p:cNvSpPr/>
            <p:nvPr/>
          </p:nvSpPr>
          <p:spPr>
            <a:xfrm>
              <a:off x="6152350" y="3549675"/>
              <a:ext cx="4700" cy="4225"/>
            </a:xfrm>
            <a:custGeom>
              <a:avLst/>
              <a:ahLst/>
              <a:rect l="l" t="t" r="r" b="b"/>
              <a:pathLst>
                <a:path w="188" h="169" extrusionOk="0">
                  <a:moveTo>
                    <a:pt x="64" y="1"/>
                  </a:moveTo>
                  <a:cubicBezTo>
                    <a:pt x="1" y="31"/>
                    <a:pt x="1" y="109"/>
                    <a:pt x="49" y="158"/>
                  </a:cubicBezTo>
                  <a:cubicBezTo>
                    <a:pt x="64" y="165"/>
                    <a:pt x="79" y="169"/>
                    <a:pt x="93" y="169"/>
                  </a:cubicBezTo>
                  <a:cubicBezTo>
                    <a:pt x="106" y="169"/>
                    <a:pt x="118" y="165"/>
                    <a:pt x="128" y="158"/>
                  </a:cubicBezTo>
                  <a:cubicBezTo>
                    <a:pt x="187" y="124"/>
                    <a:pt x="187" y="49"/>
                    <a:pt x="142" y="16"/>
                  </a:cubicBezTo>
                  <a:cubicBezTo>
                    <a:pt x="109" y="1"/>
                    <a:pt x="94" y="1"/>
                    <a:pt x="64"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56" name="Google Shape;231;p9"/>
            <p:cNvSpPr/>
            <p:nvPr/>
          </p:nvSpPr>
          <p:spPr>
            <a:xfrm>
              <a:off x="6144975" y="3526050"/>
              <a:ext cx="5450" cy="5350"/>
            </a:xfrm>
            <a:custGeom>
              <a:avLst/>
              <a:ahLst/>
              <a:rect l="l" t="t" r="r" b="b"/>
              <a:pathLst>
                <a:path w="218" h="214" extrusionOk="0">
                  <a:moveTo>
                    <a:pt x="116" y="1"/>
                  </a:moveTo>
                  <a:cubicBezTo>
                    <a:pt x="86" y="1"/>
                    <a:pt x="55" y="14"/>
                    <a:pt x="31" y="43"/>
                  </a:cubicBezTo>
                  <a:cubicBezTo>
                    <a:pt x="16" y="62"/>
                    <a:pt x="1" y="92"/>
                    <a:pt x="1" y="121"/>
                  </a:cubicBezTo>
                  <a:cubicBezTo>
                    <a:pt x="10" y="179"/>
                    <a:pt x="55" y="214"/>
                    <a:pt x="102" y="214"/>
                  </a:cubicBezTo>
                  <a:cubicBezTo>
                    <a:pt x="132" y="214"/>
                    <a:pt x="163" y="200"/>
                    <a:pt x="187" y="170"/>
                  </a:cubicBezTo>
                  <a:cubicBezTo>
                    <a:pt x="202" y="155"/>
                    <a:pt x="217" y="121"/>
                    <a:pt x="217" y="92"/>
                  </a:cubicBezTo>
                  <a:cubicBezTo>
                    <a:pt x="208" y="34"/>
                    <a:pt x="164" y="1"/>
                    <a:pt x="116"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57" name="Google Shape;232;p9"/>
            <p:cNvSpPr/>
            <p:nvPr/>
          </p:nvSpPr>
          <p:spPr>
            <a:xfrm>
              <a:off x="6168025" y="3545825"/>
              <a:ext cx="5625" cy="5050"/>
            </a:xfrm>
            <a:custGeom>
              <a:avLst/>
              <a:ahLst/>
              <a:rect l="l" t="t" r="r" b="b"/>
              <a:pathLst>
                <a:path w="225" h="202" extrusionOk="0">
                  <a:moveTo>
                    <a:pt x="115" y="0"/>
                  </a:moveTo>
                  <a:cubicBezTo>
                    <a:pt x="97" y="0"/>
                    <a:pt x="78" y="5"/>
                    <a:pt x="60" y="17"/>
                  </a:cubicBezTo>
                  <a:cubicBezTo>
                    <a:pt x="27" y="32"/>
                    <a:pt x="12" y="62"/>
                    <a:pt x="12" y="77"/>
                  </a:cubicBezTo>
                  <a:cubicBezTo>
                    <a:pt x="0" y="148"/>
                    <a:pt x="52" y="202"/>
                    <a:pt x="112" y="202"/>
                  </a:cubicBezTo>
                  <a:cubicBezTo>
                    <a:pt x="130" y="202"/>
                    <a:pt x="150" y="196"/>
                    <a:pt x="168" y="185"/>
                  </a:cubicBezTo>
                  <a:cubicBezTo>
                    <a:pt x="183" y="170"/>
                    <a:pt x="213" y="155"/>
                    <a:pt x="213" y="125"/>
                  </a:cubicBezTo>
                  <a:cubicBezTo>
                    <a:pt x="225" y="54"/>
                    <a:pt x="173" y="0"/>
                    <a:pt x="115"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58" name="Google Shape;233;p9"/>
            <p:cNvSpPr/>
            <p:nvPr/>
          </p:nvSpPr>
          <p:spPr>
            <a:xfrm>
              <a:off x="6171000" y="3528325"/>
              <a:ext cx="3200" cy="2725"/>
            </a:xfrm>
            <a:custGeom>
              <a:avLst/>
              <a:ahLst/>
              <a:rect l="l" t="t" r="r" b="b"/>
              <a:pathLst>
                <a:path w="128" h="109" extrusionOk="0">
                  <a:moveTo>
                    <a:pt x="79" y="1"/>
                  </a:moveTo>
                  <a:cubicBezTo>
                    <a:pt x="35" y="1"/>
                    <a:pt x="1" y="30"/>
                    <a:pt x="16" y="79"/>
                  </a:cubicBezTo>
                  <a:cubicBezTo>
                    <a:pt x="35" y="94"/>
                    <a:pt x="49" y="109"/>
                    <a:pt x="64" y="109"/>
                  </a:cubicBezTo>
                  <a:cubicBezTo>
                    <a:pt x="109" y="109"/>
                    <a:pt x="128" y="64"/>
                    <a:pt x="128" y="30"/>
                  </a:cubicBezTo>
                  <a:cubicBezTo>
                    <a:pt x="109" y="15"/>
                    <a:pt x="94" y="1"/>
                    <a:pt x="79"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59" name="Google Shape;234;p9"/>
            <p:cNvSpPr/>
            <p:nvPr/>
          </p:nvSpPr>
          <p:spPr>
            <a:xfrm>
              <a:off x="6144600" y="3536050"/>
              <a:ext cx="2750" cy="2700"/>
            </a:xfrm>
            <a:custGeom>
              <a:avLst/>
              <a:ahLst/>
              <a:rect l="l" t="t" r="r" b="b"/>
              <a:pathLst>
                <a:path w="110" h="108" extrusionOk="0">
                  <a:moveTo>
                    <a:pt x="55" y="1"/>
                  </a:moveTo>
                  <a:cubicBezTo>
                    <a:pt x="28" y="1"/>
                    <a:pt x="1" y="18"/>
                    <a:pt x="1" y="50"/>
                  </a:cubicBezTo>
                  <a:cubicBezTo>
                    <a:pt x="1" y="65"/>
                    <a:pt x="1" y="80"/>
                    <a:pt x="16" y="80"/>
                  </a:cubicBezTo>
                  <a:cubicBezTo>
                    <a:pt x="28" y="99"/>
                    <a:pt x="44" y="107"/>
                    <a:pt x="61" y="107"/>
                  </a:cubicBezTo>
                  <a:cubicBezTo>
                    <a:pt x="86" y="107"/>
                    <a:pt x="109" y="86"/>
                    <a:pt x="109" y="50"/>
                  </a:cubicBezTo>
                  <a:cubicBezTo>
                    <a:pt x="109" y="50"/>
                    <a:pt x="109" y="35"/>
                    <a:pt x="94" y="16"/>
                  </a:cubicBezTo>
                  <a:cubicBezTo>
                    <a:pt x="84" y="6"/>
                    <a:pt x="69" y="1"/>
                    <a:pt x="55"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60" name="Google Shape;235;p9"/>
            <p:cNvSpPr/>
            <p:nvPr/>
          </p:nvSpPr>
          <p:spPr>
            <a:xfrm>
              <a:off x="6147700" y="3526375"/>
              <a:ext cx="25675" cy="21375"/>
            </a:xfrm>
            <a:custGeom>
              <a:avLst/>
              <a:ahLst/>
              <a:rect l="l" t="t" r="r" b="b"/>
              <a:pathLst>
                <a:path w="1027" h="855" extrusionOk="0">
                  <a:moveTo>
                    <a:pt x="530" y="0"/>
                  </a:moveTo>
                  <a:cubicBezTo>
                    <a:pt x="358" y="0"/>
                    <a:pt x="202" y="93"/>
                    <a:pt x="127" y="250"/>
                  </a:cubicBezTo>
                  <a:cubicBezTo>
                    <a:pt x="0" y="530"/>
                    <a:pt x="187" y="840"/>
                    <a:pt x="500" y="855"/>
                  </a:cubicBezTo>
                  <a:cubicBezTo>
                    <a:pt x="668" y="855"/>
                    <a:pt x="825" y="761"/>
                    <a:pt x="903" y="608"/>
                  </a:cubicBezTo>
                  <a:cubicBezTo>
                    <a:pt x="1026" y="329"/>
                    <a:pt x="840" y="15"/>
                    <a:pt x="530"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61" name="Google Shape;236;p9"/>
            <p:cNvSpPr/>
            <p:nvPr/>
          </p:nvSpPr>
          <p:spPr>
            <a:xfrm>
              <a:off x="6166350" y="3534100"/>
              <a:ext cx="3575" cy="3200"/>
            </a:xfrm>
            <a:custGeom>
              <a:avLst/>
              <a:ahLst/>
              <a:rect l="l" t="t" r="r" b="b"/>
              <a:pathLst>
                <a:path w="143" h="128" extrusionOk="0">
                  <a:moveTo>
                    <a:pt x="79" y="1"/>
                  </a:moveTo>
                  <a:cubicBezTo>
                    <a:pt x="73" y="1"/>
                    <a:pt x="70" y="1"/>
                    <a:pt x="67" y="2"/>
                  </a:cubicBezTo>
                  <a:lnTo>
                    <a:pt x="67" y="2"/>
                  </a:lnTo>
                  <a:cubicBezTo>
                    <a:pt x="71" y="1"/>
                    <a:pt x="75" y="1"/>
                    <a:pt x="79" y="1"/>
                  </a:cubicBezTo>
                  <a:close/>
                  <a:moveTo>
                    <a:pt x="79" y="1"/>
                  </a:moveTo>
                  <a:cubicBezTo>
                    <a:pt x="109" y="1"/>
                    <a:pt x="127" y="34"/>
                    <a:pt x="109" y="64"/>
                  </a:cubicBezTo>
                  <a:lnTo>
                    <a:pt x="79" y="64"/>
                  </a:lnTo>
                  <a:cubicBezTo>
                    <a:pt x="49" y="64"/>
                    <a:pt x="34" y="34"/>
                    <a:pt x="49" y="20"/>
                  </a:cubicBezTo>
                  <a:cubicBezTo>
                    <a:pt x="58" y="8"/>
                    <a:pt x="62" y="3"/>
                    <a:pt x="67" y="2"/>
                  </a:cubicBezTo>
                  <a:lnTo>
                    <a:pt x="67" y="2"/>
                  </a:lnTo>
                  <a:cubicBezTo>
                    <a:pt x="41" y="6"/>
                    <a:pt x="15" y="24"/>
                    <a:pt x="15" y="49"/>
                  </a:cubicBezTo>
                  <a:cubicBezTo>
                    <a:pt x="0" y="79"/>
                    <a:pt x="15" y="113"/>
                    <a:pt x="64" y="128"/>
                  </a:cubicBezTo>
                  <a:lnTo>
                    <a:pt x="79" y="128"/>
                  </a:lnTo>
                  <a:cubicBezTo>
                    <a:pt x="109" y="128"/>
                    <a:pt x="127" y="113"/>
                    <a:pt x="142" y="79"/>
                  </a:cubicBezTo>
                  <a:cubicBezTo>
                    <a:pt x="142" y="49"/>
                    <a:pt x="127" y="1"/>
                    <a:pt x="9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62" name="Google Shape;237;p9"/>
            <p:cNvSpPr/>
            <p:nvPr/>
          </p:nvSpPr>
          <p:spPr>
            <a:xfrm>
              <a:off x="6167175" y="3534100"/>
              <a:ext cx="2375" cy="1625"/>
            </a:xfrm>
            <a:custGeom>
              <a:avLst/>
              <a:ahLst/>
              <a:rect l="l" t="t" r="r" b="b"/>
              <a:pathLst>
                <a:path w="95" h="65" extrusionOk="0">
                  <a:moveTo>
                    <a:pt x="46" y="1"/>
                  </a:moveTo>
                  <a:cubicBezTo>
                    <a:pt x="31" y="1"/>
                    <a:pt x="31" y="1"/>
                    <a:pt x="16" y="20"/>
                  </a:cubicBezTo>
                  <a:cubicBezTo>
                    <a:pt x="1" y="34"/>
                    <a:pt x="16" y="64"/>
                    <a:pt x="46" y="64"/>
                  </a:cubicBezTo>
                  <a:lnTo>
                    <a:pt x="76" y="64"/>
                  </a:lnTo>
                  <a:cubicBezTo>
                    <a:pt x="94" y="34"/>
                    <a:pt x="76" y="1"/>
                    <a:pt x="46"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63" name="Google Shape;238;p9"/>
            <p:cNvSpPr/>
            <p:nvPr/>
          </p:nvSpPr>
          <p:spPr>
            <a:xfrm>
              <a:off x="6165975" y="3531400"/>
              <a:ext cx="2350" cy="2000"/>
            </a:xfrm>
            <a:custGeom>
              <a:avLst/>
              <a:ahLst/>
              <a:rect l="l" t="t" r="r" b="b"/>
              <a:pathLst>
                <a:path w="94" h="80" extrusionOk="0">
                  <a:moveTo>
                    <a:pt x="30" y="1"/>
                  </a:moveTo>
                  <a:cubicBezTo>
                    <a:pt x="0" y="1"/>
                    <a:pt x="0" y="49"/>
                    <a:pt x="15" y="64"/>
                  </a:cubicBezTo>
                  <a:cubicBezTo>
                    <a:pt x="30" y="79"/>
                    <a:pt x="30" y="79"/>
                    <a:pt x="49" y="79"/>
                  </a:cubicBezTo>
                  <a:cubicBezTo>
                    <a:pt x="79" y="64"/>
                    <a:pt x="94" y="34"/>
                    <a:pt x="6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64" name="Google Shape;239;p9"/>
            <p:cNvSpPr/>
            <p:nvPr/>
          </p:nvSpPr>
          <p:spPr>
            <a:xfrm>
              <a:off x="6161300" y="3534100"/>
              <a:ext cx="5075" cy="4325"/>
            </a:xfrm>
            <a:custGeom>
              <a:avLst/>
              <a:ahLst/>
              <a:rect l="l" t="t" r="r" b="b"/>
              <a:pathLst>
                <a:path w="203" h="173" extrusionOk="0">
                  <a:moveTo>
                    <a:pt x="109" y="1"/>
                  </a:moveTo>
                  <a:cubicBezTo>
                    <a:pt x="64" y="1"/>
                    <a:pt x="31" y="34"/>
                    <a:pt x="16" y="64"/>
                  </a:cubicBezTo>
                  <a:cubicBezTo>
                    <a:pt x="1" y="113"/>
                    <a:pt x="31" y="158"/>
                    <a:pt x="79" y="173"/>
                  </a:cubicBezTo>
                  <a:lnTo>
                    <a:pt x="94" y="173"/>
                  </a:lnTo>
                  <a:cubicBezTo>
                    <a:pt x="143" y="173"/>
                    <a:pt x="173" y="143"/>
                    <a:pt x="187" y="113"/>
                  </a:cubicBezTo>
                  <a:cubicBezTo>
                    <a:pt x="202" y="64"/>
                    <a:pt x="173" y="20"/>
                    <a:pt x="12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65" name="Google Shape;240;p9"/>
            <p:cNvSpPr/>
            <p:nvPr/>
          </p:nvSpPr>
          <p:spPr>
            <a:xfrm>
              <a:off x="6155350" y="3528325"/>
              <a:ext cx="6725" cy="5425"/>
            </a:xfrm>
            <a:custGeom>
              <a:avLst/>
              <a:ahLst/>
              <a:rect l="l" t="t" r="r" b="b"/>
              <a:pathLst>
                <a:path w="269" h="217" extrusionOk="0">
                  <a:moveTo>
                    <a:pt x="8" y="79"/>
                  </a:moveTo>
                  <a:lnTo>
                    <a:pt x="8" y="79"/>
                  </a:lnTo>
                  <a:cubicBezTo>
                    <a:pt x="2" y="88"/>
                    <a:pt x="1" y="98"/>
                    <a:pt x="4" y="107"/>
                  </a:cubicBezTo>
                  <a:lnTo>
                    <a:pt x="4" y="107"/>
                  </a:lnTo>
                  <a:cubicBezTo>
                    <a:pt x="3" y="97"/>
                    <a:pt x="4" y="88"/>
                    <a:pt x="8" y="79"/>
                  </a:cubicBezTo>
                  <a:close/>
                  <a:moveTo>
                    <a:pt x="116" y="1"/>
                  </a:moveTo>
                  <a:cubicBezTo>
                    <a:pt x="52" y="1"/>
                    <a:pt x="8" y="30"/>
                    <a:pt x="8" y="79"/>
                  </a:cubicBezTo>
                  <a:cubicBezTo>
                    <a:pt x="8" y="45"/>
                    <a:pt x="37" y="30"/>
                    <a:pt x="67" y="30"/>
                  </a:cubicBezTo>
                  <a:lnTo>
                    <a:pt x="82" y="30"/>
                  </a:lnTo>
                  <a:cubicBezTo>
                    <a:pt x="116" y="45"/>
                    <a:pt x="146" y="79"/>
                    <a:pt x="131" y="109"/>
                  </a:cubicBezTo>
                  <a:cubicBezTo>
                    <a:pt x="131" y="139"/>
                    <a:pt x="101" y="157"/>
                    <a:pt x="67" y="157"/>
                  </a:cubicBezTo>
                  <a:lnTo>
                    <a:pt x="52" y="139"/>
                  </a:lnTo>
                  <a:cubicBezTo>
                    <a:pt x="32" y="139"/>
                    <a:pt x="10" y="125"/>
                    <a:pt x="4" y="107"/>
                  </a:cubicBezTo>
                  <a:lnTo>
                    <a:pt x="4" y="107"/>
                  </a:lnTo>
                  <a:cubicBezTo>
                    <a:pt x="8" y="147"/>
                    <a:pt x="50" y="193"/>
                    <a:pt x="101" y="217"/>
                  </a:cubicBezTo>
                  <a:lnTo>
                    <a:pt x="146" y="217"/>
                  </a:lnTo>
                  <a:cubicBezTo>
                    <a:pt x="194" y="217"/>
                    <a:pt x="254" y="187"/>
                    <a:pt x="254" y="139"/>
                  </a:cubicBezTo>
                  <a:cubicBezTo>
                    <a:pt x="269" y="79"/>
                    <a:pt x="224" y="15"/>
                    <a:pt x="161"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66" name="Google Shape;241;p9"/>
            <p:cNvSpPr/>
            <p:nvPr/>
          </p:nvSpPr>
          <p:spPr>
            <a:xfrm>
              <a:off x="6155050" y="3529075"/>
              <a:ext cx="3950" cy="3200"/>
            </a:xfrm>
            <a:custGeom>
              <a:avLst/>
              <a:ahLst/>
              <a:rect l="l" t="t" r="r" b="b"/>
              <a:pathLst>
                <a:path w="158" h="128" extrusionOk="0">
                  <a:moveTo>
                    <a:pt x="79" y="0"/>
                  </a:moveTo>
                  <a:cubicBezTo>
                    <a:pt x="49" y="0"/>
                    <a:pt x="20" y="15"/>
                    <a:pt x="20" y="49"/>
                  </a:cubicBezTo>
                  <a:cubicBezTo>
                    <a:pt x="1" y="79"/>
                    <a:pt x="34" y="109"/>
                    <a:pt x="64" y="109"/>
                  </a:cubicBezTo>
                  <a:lnTo>
                    <a:pt x="79" y="127"/>
                  </a:lnTo>
                  <a:cubicBezTo>
                    <a:pt x="113" y="127"/>
                    <a:pt x="143" y="109"/>
                    <a:pt x="143" y="79"/>
                  </a:cubicBezTo>
                  <a:cubicBezTo>
                    <a:pt x="158" y="49"/>
                    <a:pt x="128" y="15"/>
                    <a:pt x="94"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67" name="Google Shape;242;p9"/>
            <p:cNvSpPr/>
            <p:nvPr/>
          </p:nvSpPr>
          <p:spPr>
            <a:xfrm>
              <a:off x="6165225" y="3539975"/>
              <a:ext cx="3475" cy="2750"/>
            </a:xfrm>
            <a:custGeom>
              <a:avLst/>
              <a:ahLst/>
              <a:rect l="l" t="t" r="r" b="b"/>
              <a:pathLst>
                <a:path w="139" h="110" extrusionOk="0">
                  <a:moveTo>
                    <a:pt x="79" y="1"/>
                  </a:moveTo>
                  <a:cubicBezTo>
                    <a:pt x="45" y="1"/>
                    <a:pt x="16" y="16"/>
                    <a:pt x="16" y="46"/>
                  </a:cubicBezTo>
                  <a:cubicBezTo>
                    <a:pt x="1" y="64"/>
                    <a:pt x="30" y="94"/>
                    <a:pt x="60" y="109"/>
                  </a:cubicBezTo>
                  <a:lnTo>
                    <a:pt x="79" y="109"/>
                  </a:lnTo>
                  <a:cubicBezTo>
                    <a:pt x="109" y="109"/>
                    <a:pt x="124" y="94"/>
                    <a:pt x="139" y="64"/>
                  </a:cubicBezTo>
                  <a:cubicBezTo>
                    <a:pt x="139" y="46"/>
                    <a:pt x="124" y="16"/>
                    <a:pt x="9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68" name="Google Shape;243;p9"/>
            <p:cNvSpPr/>
            <p:nvPr/>
          </p:nvSpPr>
          <p:spPr>
            <a:xfrm>
              <a:off x="6152350" y="3539975"/>
              <a:ext cx="2000" cy="1625"/>
            </a:xfrm>
            <a:custGeom>
              <a:avLst/>
              <a:ahLst/>
              <a:rect l="l" t="t" r="r" b="b"/>
              <a:pathLst>
                <a:path w="80" h="65" extrusionOk="0">
                  <a:moveTo>
                    <a:pt x="34" y="1"/>
                  </a:moveTo>
                  <a:cubicBezTo>
                    <a:pt x="16" y="1"/>
                    <a:pt x="1" y="16"/>
                    <a:pt x="1" y="31"/>
                  </a:cubicBezTo>
                  <a:cubicBezTo>
                    <a:pt x="1" y="46"/>
                    <a:pt x="16" y="64"/>
                    <a:pt x="34" y="64"/>
                  </a:cubicBezTo>
                  <a:lnTo>
                    <a:pt x="49" y="64"/>
                  </a:lnTo>
                  <a:cubicBezTo>
                    <a:pt x="64" y="64"/>
                    <a:pt x="64" y="64"/>
                    <a:pt x="79" y="46"/>
                  </a:cubicBezTo>
                  <a:cubicBezTo>
                    <a:pt x="79" y="31"/>
                    <a:pt x="64" y="16"/>
                    <a:pt x="49"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69" name="Google Shape;244;p9"/>
            <p:cNvSpPr/>
            <p:nvPr/>
          </p:nvSpPr>
          <p:spPr>
            <a:xfrm>
              <a:off x="6162525" y="3541950"/>
              <a:ext cx="1875" cy="1500"/>
            </a:xfrm>
            <a:custGeom>
              <a:avLst/>
              <a:ahLst/>
              <a:rect l="l" t="t" r="r" b="b"/>
              <a:pathLst>
                <a:path w="75" h="60" extrusionOk="0">
                  <a:moveTo>
                    <a:pt x="30" y="0"/>
                  </a:moveTo>
                  <a:cubicBezTo>
                    <a:pt x="15" y="0"/>
                    <a:pt x="0" y="15"/>
                    <a:pt x="0" y="15"/>
                  </a:cubicBezTo>
                  <a:cubicBezTo>
                    <a:pt x="0" y="30"/>
                    <a:pt x="0" y="60"/>
                    <a:pt x="30" y="60"/>
                  </a:cubicBezTo>
                  <a:cubicBezTo>
                    <a:pt x="45" y="60"/>
                    <a:pt x="60" y="45"/>
                    <a:pt x="60" y="45"/>
                  </a:cubicBezTo>
                  <a:cubicBezTo>
                    <a:pt x="75" y="30"/>
                    <a:pt x="60" y="0"/>
                    <a:pt x="30"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grpSp>
        <p:nvGrpSpPr>
          <p:cNvPr id="57" name="Google Shape;245;p9"/>
          <p:cNvGrpSpPr/>
          <p:nvPr/>
        </p:nvGrpSpPr>
        <p:grpSpPr>
          <a:xfrm>
            <a:off x="260906" y="2494963"/>
            <a:ext cx="8622178" cy="2454935"/>
            <a:chOff x="916725" y="1693928"/>
            <a:chExt cx="699625" cy="199200"/>
          </a:xfrm>
        </p:grpSpPr>
        <p:sp>
          <p:nvSpPr>
            <p:cNvPr id="1048770" name="Google Shape;246;p9"/>
            <p:cNvSpPr/>
            <p:nvPr/>
          </p:nvSpPr>
          <p:spPr>
            <a:xfrm>
              <a:off x="935563" y="1693928"/>
              <a:ext cx="14375" cy="14025"/>
            </a:xfrm>
            <a:custGeom>
              <a:avLst/>
              <a:ahLst/>
              <a:rect l="l" t="t" r="r" b="b"/>
              <a:pathLst>
                <a:path w="575" h="561" extrusionOk="0">
                  <a:moveTo>
                    <a:pt x="280" y="0"/>
                  </a:moveTo>
                  <a:cubicBezTo>
                    <a:pt x="123" y="0"/>
                    <a:pt x="0" y="127"/>
                    <a:pt x="0" y="280"/>
                  </a:cubicBezTo>
                  <a:cubicBezTo>
                    <a:pt x="0" y="437"/>
                    <a:pt x="123" y="560"/>
                    <a:pt x="280" y="560"/>
                  </a:cubicBezTo>
                  <a:cubicBezTo>
                    <a:pt x="452" y="560"/>
                    <a:pt x="575" y="437"/>
                    <a:pt x="575" y="280"/>
                  </a:cubicBezTo>
                  <a:cubicBezTo>
                    <a:pt x="575" y="127"/>
                    <a:pt x="452" y="0"/>
                    <a:pt x="280" y="0"/>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71" name="Google Shape;247;p9"/>
            <p:cNvSpPr/>
            <p:nvPr/>
          </p:nvSpPr>
          <p:spPr>
            <a:xfrm flipH="1">
              <a:off x="1054466" y="1870509"/>
              <a:ext cx="5799" cy="6274"/>
            </a:xfrm>
            <a:custGeom>
              <a:avLst/>
              <a:ahLst/>
              <a:rect l="l" t="t" r="r" b="b"/>
              <a:pathLst>
                <a:path w="232" h="251" extrusionOk="0">
                  <a:moveTo>
                    <a:pt x="124" y="1"/>
                  </a:moveTo>
                  <a:cubicBezTo>
                    <a:pt x="45" y="1"/>
                    <a:pt x="1" y="64"/>
                    <a:pt x="1" y="128"/>
                  </a:cubicBezTo>
                  <a:cubicBezTo>
                    <a:pt x="1" y="188"/>
                    <a:pt x="45" y="251"/>
                    <a:pt x="124" y="251"/>
                  </a:cubicBezTo>
                  <a:cubicBezTo>
                    <a:pt x="187" y="251"/>
                    <a:pt x="232" y="188"/>
                    <a:pt x="232" y="128"/>
                  </a:cubicBezTo>
                  <a:cubicBezTo>
                    <a:pt x="232" y="64"/>
                    <a:pt x="187" y="1"/>
                    <a:pt x="124" y="1"/>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72" name="Google Shape;248;p9"/>
            <p:cNvSpPr/>
            <p:nvPr/>
          </p:nvSpPr>
          <p:spPr>
            <a:xfrm>
              <a:off x="948916" y="1820613"/>
              <a:ext cx="10100" cy="10100"/>
            </a:xfrm>
            <a:custGeom>
              <a:avLst/>
              <a:ahLst/>
              <a:rect l="l" t="t" r="r" b="b"/>
              <a:pathLst>
                <a:path w="404" h="404" extrusionOk="0">
                  <a:moveTo>
                    <a:pt x="202" y="0"/>
                  </a:moveTo>
                  <a:cubicBezTo>
                    <a:pt x="94" y="0"/>
                    <a:pt x="1" y="94"/>
                    <a:pt x="1" y="202"/>
                  </a:cubicBezTo>
                  <a:cubicBezTo>
                    <a:pt x="1" y="325"/>
                    <a:pt x="94" y="403"/>
                    <a:pt x="202" y="403"/>
                  </a:cubicBezTo>
                  <a:cubicBezTo>
                    <a:pt x="311" y="403"/>
                    <a:pt x="404" y="325"/>
                    <a:pt x="404" y="202"/>
                  </a:cubicBezTo>
                  <a:cubicBezTo>
                    <a:pt x="404" y="94"/>
                    <a:pt x="311" y="0"/>
                    <a:pt x="202"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73" name="Google Shape;249;p9"/>
            <p:cNvSpPr/>
            <p:nvPr/>
          </p:nvSpPr>
          <p:spPr>
            <a:xfrm>
              <a:off x="916725" y="1787725"/>
              <a:ext cx="5900" cy="6175"/>
            </a:xfrm>
            <a:custGeom>
              <a:avLst/>
              <a:ahLst/>
              <a:rect l="l" t="t" r="r" b="b"/>
              <a:pathLst>
                <a:path w="236" h="247" extrusionOk="0">
                  <a:moveTo>
                    <a:pt x="109" y="0"/>
                  </a:moveTo>
                  <a:cubicBezTo>
                    <a:pt x="49" y="0"/>
                    <a:pt x="0" y="60"/>
                    <a:pt x="0" y="123"/>
                  </a:cubicBezTo>
                  <a:cubicBezTo>
                    <a:pt x="0" y="187"/>
                    <a:pt x="49" y="246"/>
                    <a:pt x="109" y="246"/>
                  </a:cubicBezTo>
                  <a:cubicBezTo>
                    <a:pt x="187" y="246"/>
                    <a:pt x="236" y="187"/>
                    <a:pt x="236" y="123"/>
                  </a:cubicBezTo>
                  <a:cubicBezTo>
                    <a:pt x="236" y="60"/>
                    <a:pt x="187" y="0"/>
                    <a:pt x="109" y="0"/>
                  </a:cubicBezTo>
                  <a:close/>
                </a:path>
              </a:pathLst>
            </a:custGeom>
            <a:solidFill>
              <a:srgbClr val="02ACD1"/>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74" name="Google Shape;250;p9"/>
            <p:cNvSpPr/>
            <p:nvPr/>
          </p:nvSpPr>
          <p:spPr>
            <a:xfrm>
              <a:off x="1586402" y="1827225"/>
              <a:ext cx="14000" cy="14400"/>
            </a:xfrm>
            <a:custGeom>
              <a:avLst/>
              <a:ahLst/>
              <a:rect l="l" t="t" r="r" b="b"/>
              <a:pathLst>
                <a:path w="560" h="576" extrusionOk="0">
                  <a:moveTo>
                    <a:pt x="280" y="1"/>
                  </a:moveTo>
                  <a:cubicBezTo>
                    <a:pt x="123" y="1"/>
                    <a:pt x="0" y="124"/>
                    <a:pt x="0" y="296"/>
                  </a:cubicBezTo>
                  <a:cubicBezTo>
                    <a:pt x="0" y="452"/>
                    <a:pt x="123" y="576"/>
                    <a:pt x="280" y="576"/>
                  </a:cubicBezTo>
                  <a:cubicBezTo>
                    <a:pt x="433" y="576"/>
                    <a:pt x="560" y="452"/>
                    <a:pt x="560" y="296"/>
                  </a:cubicBezTo>
                  <a:cubicBezTo>
                    <a:pt x="560" y="124"/>
                    <a:pt x="433" y="1"/>
                    <a:pt x="280"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75" name="Google Shape;251;p9"/>
            <p:cNvSpPr/>
            <p:nvPr/>
          </p:nvSpPr>
          <p:spPr>
            <a:xfrm>
              <a:off x="1588726" y="1744930"/>
              <a:ext cx="9350" cy="9825"/>
            </a:xfrm>
            <a:custGeom>
              <a:avLst/>
              <a:ahLst/>
              <a:rect l="l" t="t" r="r" b="b"/>
              <a:pathLst>
                <a:path w="374" h="393" extrusionOk="0">
                  <a:moveTo>
                    <a:pt x="187" y="1"/>
                  </a:moveTo>
                  <a:cubicBezTo>
                    <a:pt x="79" y="1"/>
                    <a:pt x="0" y="94"/>
                    <a:pt x="0" y="206"/>
                  </a:cubicBezTo>
                  <a:cubicBezTo>
                    <a:pt x="0" y="299"/>
                    <a:pt x="79" y="392"/>
                    <a:pt x="187" y="392"/>
                  </a:cubicBezTo>
                  <a:cubicBezTo>
                    <a:pt x="295" y="392"/>
                    <a:pt x="374" y="299"/>
                    <a:pt x="374" y="206"/>
                  </a:cubicBezTo>
                  <a:cubicBezTo>
                    <a:pt x="374" y="94"/>
                    <a:pt x="295" y="1"/>
                    <a:pt x="187"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76" name="Google Shape;252;p9"/>
            <p:cNvSpPr/>
            <p:nvPr/>
          </p:nvSpPr>
          <p:spPr>
            <a:xfrm>
              <a:off x="1438371" y="1882678"/>
              <a:ext cx="10449" cy="10449"/>
            </a:xfrm>
            <a:custGeom>
              <a:avLst/>
              <a:ahLst/>
              <a:rect l="l" t="t" r="r" b="b"/>
              <a:pathLst>
                <a:path w="251" h="251" extrusionOk="0">
                  <a:moveTo>
                    <a:pt x="123" y="1"/>
                  </a:moveTo>
                  <a:cubicBezTo>
                    <a:pt x="64" y="1"/>
                    <a:pt x="0" y="64"/>
                    <a:pt x="0" y="128"/>
                  </a:cubicBezTo>
                  <a:cubicBezTo>
                    <a:pt x="0" y="188"/>
                    <a:pt x="64" y="251"/>
                    <a:pt x="123" y="251"/>
                  </a:cubicBezTo>
                  <a:cubicBezTo>
                    <a:pt x="187" y="251"/>
                    <a:pt x="250" y="188"/>
                    <a:pt x="250" y="128"/>
                  </a:cubicBezTo>
                  <a:cubicBezTo>
                    <a:pt x="250" y="64"/>
                    <a:pt x="187" y="1"/>
                    <a:pt x="123" y="1"/>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77" name="Google Shape;253;p9"/>
            <p:cNvSpPr/>
            <p:nvPr/>
          </p:nvSpPr>
          <p:spPr>
            <a:xfrm>
              <a:off x="1610075" y="1787725"/>
              <a:ext cx="6275" cy="6175"/>
            </a:xfrm>
            <a:custGeom>
              <a:avLst/>
              <a:ahLst/>
              <a:rect l="l" t="t" r="r" b="b"/>
              <a:pathLst>
                <a:path w="251" h="247" extrusionOk="0">
                  <a:moveTo>
                    <a:pt x="127" y="0"/>
                  </a:moveTo>
                  <a:cubicBezTo>
                    <a:pt x="64" y="0"/>
                    <a:pt x="0" y="60"/>
                    <a:pt x="0" y="123"/>
                  </a:cubicBezTo>
                  <a:cubicBezTo>
                    <a:pt x="0" y="187"/>
                    <a:pt x="64" y="246"/>
                    <a:pt x="127" y="246"/>
                  </a:cubicBezTo>
                  <a:cubicBezTo>
                    <a:pt x="187" y="246"/>
                    <a:pt x="250" y="187"/>
                    <a:pt x="250" y="123"/>
                  </a:cubicBezTo>
                  <a:cubicBezTo>
                    <a:pt x="250" y="60"/>
                    <a:pt x="187" y="0"/>
                    <a:pt x="127" y="0"/>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74" name="Shape 254"/>
        <p:cNvGrpSpPr/>
        <p:nvPr/>
      </p:nvGrpSpPr>
      <p:grpSpPr>
        <a:xfrm>
          <a:off x="0" y="0"/>
          <a:ext cx="0" cy="0"/>
          <a:chOff x="0" y="0"/>
          <a:chExt cx="0" cy="0"/>
        </a:xfrm>
      </p:grpSpPr>
      <p:sp>
        <p:nvSpPr>
          <p:cNvPr id="1048841" name="Google Shape;255;p10"/>
          <p:cNvSpPr txBox="1">
            <a:spLocks noGrp="1"/>
          </p:cNvSpPr>
          <p:nvPr>
            <p:ph type="body" idx="1"/>
          </p:nvPr>
        </p:nvSpPr>
        <p:spPr>
          <a:xfrm>
            <a:off x="720000" y="540000"/>
            <a:ext cx="3852000" cy="2867700"/>
          </a:xfrm>
          <a:prstGeom prst="rect"/>
        </p:spPr>
        <p:txBody>
          <a:bodyPr anchor="t" anchorCtr="0" bIns="91425" lIns="91425" rIns="91425" spcFirstLastPara="1" tIns="91425" wrap="square">
            <a:noAutofit/>
          </a:bodyPr>
          <a:lstStyle>
            <a:lvl1pPr indent="-228600" lvl="0" marL="457200" rtl="0">
              <a:lnSpc>
                <a:spcPct val="100000"/>
              </a:lnSpc>
              <a:spcBef>
                <a:spcPts val="0"/>
              </a:spcBef>
              <a:spcAft>
                <a:spcPts val="0"/>
              </a:spcAft>
              <a:buSzPts val="1400"/>
              <a:buNone/>
              <a:defRPr b="1" sz="4000">
                <a:solidFill>
                  <a:schemeClr val="accent1"/>
                </a:solidFill>
                <a:latin typeface="Mukta"/>
                <a:ea typeface="Mukta"/>
                <a:cs typeface="Mukta"/>
                <a:sym typeface="Mukta"/>
              </a:defRPr>
            </a:lvl1pPr>
          </a:lstStyle>
          <a:p/>
        </p:txBody>
      </p:sp>
      <p:sp>
        <p:nvSpPr>
          <p:cNvPr id="1048842" name="Google Shape;256;p10"/>
          <p:cNvSpPr/>
          <p:nvPr/>
        </p:nvSpPr>
        <p:spPr>
          <a:xfrm rot="2700000">
            <a:off x="2998619" y="4835566"/>
            <a:ext cx="2684723" cy="1628333"/>
          </a:xfrm>
          <a:custGeom>
            <a:avLst/>
            <a:ahLst/>
            <a:rect l="l" t="t" r="r" b="b"/>
            <a:pathLst>
              <a:path w="4572" h="2773" extrusionOk="0">
                <a:moveTo>
                  <a:pt x="1260" y="1"/>
                </a:moveTo>
                <a:cubicBezTo>
                  <a:pt x="1182" y="1"/>
                  <a:pt x="1104" y="8"/>
                  <a:pt x="1027" y="23"/>
                </a:cubicBezTo>
                <a:cubicBezTo>
                  <a:pt x="669" y="83"/>
                  <a:pt x="374" y="333"/>
                  <a:pt x="344" y="676"/>
                </a:cubicBezTo>
                <a:cubicBezTo>
                  <a:pt x="329" y="829"/>
                  <a:pt x="482" y="1094"/>
                  <a:pt x="438" y="1236"/>
                </a:cubicBezTo>
                <a:cubicBezTo>
                  <a:pt x="389" y="1374"/>
                  <a:pt x="1" y="1825"/>
                  <a:pt x="16" y="2168"/>
                </a:cubicBezTo>
                <a:cubicBezTo>
                  <a:pt x="35" y="2493"/>
                  <a:pt x="109" y="2601"/>
                  <a:pt x="236" y="2773"/>
                </a:cubicBezTo>
                <a:lnTo>
                  <a:pt x="4247" y="2773"/>
                </a:lnTo>
                <a:cubicBezTo>
                  <a:pt x="4325" y="2601"/>
                  <a:pt x="4385" y="2463"/>
                  <a:pt x="4292" y="2228"/>
                </a:cubicBezTo>
                <a:cubicBezTo>
                  <a:pt x="4213" y="2057"/>
                  <a:pt x="4419" y="1904"/>
                  <a:pt x="4478" y="1732"/>
                </a:cubicBezTo>
                <a:cubicBezTo>
                  <a:pt x="4557" y="1575"/>
                  <a:pt x="4572" y="1404"/>
                  <a:pt x="4557" y="1236"/>
                </a:cubicBezTo>
                <a:cubicBezTo>
                  <a:pt x="4542" y="1016"/>
                  <a:pt x="4434" y="784"/>
                  <a:pt x="4247" y="627"/>
                </a:cubicBezTo>
                <a:cubicBezTo>
                  <a:pt x="4011" y="427"/>
                  <a:pt x="3683" y="349"/>
                  <a:pt x="3370" y="349"/>
                </a:cubicBezTo>
                <a:cubicBezTo>
                  <a:pt x="3293" y="349"/>
                  <a:pt x="3217" y="354"/>
                  <a:pt x="3143" y="363"/>
                </a:cubicBezTo>
                <a:cubicBezTo>
                  <a:pt x="2994" y="392"/>
                  <a:pt x="2857" y="429"/>
                  <a:pt x="2714" y="429"/>
                </a:cubicBezTo>
                <a:cubicBezTo>
                  <a:pt x="2692" y="429"/>
                  <a:pt x="2669" y="428"/>
                  <a:pt x="2646" y="426"/>
                </a:cubicBezTo>
                <a:cubicBezTo>
                  <a:pt x="2411" y="411"/>
                  <a:pt x="2195" y="269"/>
                  <a:pt x="1975" y="161"/>
                </a:cubicBezTo>
                <a:cubicBezTo>
                  <a:pt x="1752" y="68"/>
                  <a:pt x="1504" y="1"/>
                  <a:pt x="1260" y="1"/>
                </a:cubicBezTo>
                <a:close/>
              </a:path>
            </a:pathLst>
          </a:custGeom>
          <a:solidFill>
            <a:srgbClr val="F5AD9A">
              <a:alpha val="3393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43" name="Google Shape;257;p10"/>
          <p:cNvSpPr/>
          <p:nvPr/>
        </p:nvSpPr>
        <p:spPr>
          <a:xfrm rot="-1773685">
            <a:off x="-1944302" y="3324149"/>
            <a:ext cx="3722374" cy="4034702"/>
          </a:xfrm>
          <a:custGeom>
            <a:avLst/>
            <a:ahLst/>
            <a:rect l="l" t="t" r="r" b="b"/>
            <a:pathLst>
              <a:path w="5661" h="6136" extrusionOk="0">
                <a:moveTo>
                  <a:pt x="4561" y="0"/>
                </a:moveTo>
                <a:cubicBezTo>
                  <a:pt x="4195" y="0"/>
                  <a:pt x="3635" y="144"/>
                  <a:pt x="2862" y="416"/>
                </a:cubicBezTo>
                <a:cubicBezTo>
                  <a:pt x="2862" y="416"/>
                  <a:pt x="840" y="1226"/>
                  <a:pt x="840" y="1879"/>
                </a:cubicBezTo>
                <a:cubicBezTo>
                  <a:pt x="840" y="2013"/>
                  <a:pt x="934" y="2061"/>
                  <a:pt x="1079" y="2061"/>
                </a:cubicBezTo>
                <a:cubicBezTo>
                  <a:pt x="1419" y="2061"/>
                  <a:pt x="2040" y="1798"/>
                  <a:pt x="2366" y="1798"/>
                </a:cubicBezTo>
                <a:cubicBezTo>
                  <a:pt x="2557" y="1798"/>
                  <a:pt x="2646" y="1888"/>
                  <a:pt x="2519" y="2174"/>
                </a:cubicBezTo>
                <a:cubicBezTo>
                  <a:pt x="2082" y="3136"/>
                  <a:pt x="0" y="3323"/>
                  <a:pt x="0" y="4196"/>
                </a:cubicBezTo>
                <a:cubicBezTo>
                  <a:pt x="0" y="5080"/>
                  <a:pt x="1571" y="4629"/>
                  <a:pt x="1168" y="5315"/>
                </a:cubicBezTo>
                <a:cubicBezTo>
                  <a:pt x="912" y="5752"/>
                  <a:pt x="1754" y="6136"/>
                  <a:pt x="2690" y="6136"/>
                </a:cubicBezTo>
                <a:cubicBezTo>
                  <a:pt x="3185" y="6136"/>
                  <a:pt x="3707" y="6028"/>
                  <a:pt x="4105" y="5763"/>
                </a:cubicBezTo>
                <a:cubicBezTo>
                  <a:pt x="5254" y="5017"/>
                  <a:pt x="5661" y="4644"/>
                  <a:pt x="5612" y="4084"/>
                </a:cubicBezTo>
                <a:cubicBezTo>
                  <a:pt x="5552" y="3524"/>
                  <a:pt x="4153" y="3651"/>
                  <a:pt x="4571" y="3043"/>
                </a:cubicBezTo>
                <a:cubicBezTo>
                  <a:pt x="4993" y="2453"/>
                  <a:pt x="5612" y="1737"/>
                  <a:pt x="5381" y="1349"/>
                </a:cubicBezTo>
                <a:cubicBezTo>
                  <a:pt x="5319" y="1248"/>
                  <a:pt x="5215" y="1214"/>
                  <a:pt x="5095" y="1214"/>
                </a:cubicBezTo>
                <a:cubicBezTo>
                  <a:pt x="4856" y="1214"/>
                  <a:pt x="4554" y="1348"/>
                  <a:pt x="4408" y="1348"/>
                </a:cubicBezTo>
                <a:cubicBezTo>
                  <a:pt x="4346" y="1348"/>
                  <a:pt x="4311" y="1324"/>
                  <a:pt x="4321" y="1256"/>
                </a:cubicBezTo>
                <a:cubicBezTo>
                  <a:pt x="4355" y="946"/>
                  <a:pt x="5209" y="651"/>
                  <a:pt x="5067" y="260"/>
                </a:cubicBezTo>
                <a:cubicBezTo>
                  <a:pt x="5007" y="85"/>
                  <a:pt x="4841" y="0"/>
                  <a:pt x="4561" y="0"/>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nvGrpSpPr>
          <p:cNvPr id="75" name="Google Shape;258;p10"/>
          <p:cNvGrpSpPr/>
          <p:nvPr/>
        </p:nvGrpSpPr>
        <p:grpSpPr>
          <a:xfrm>
            <a:off x="186624" y="1638257"/>
            <a:ext cx="8773798" cy="3311641"/>
            <a:chOff x="910697" y="1624413"/>
            <a:chExt cx="711928" cy="268715"/>
          </a:xfrm>
        </p:grpSpPr>
        <p:sp>
          <p:nvSpPr>
            <p:cNvPr id="1048844" name="Google Shape;259;p10"/>
            <p:cNvSpPr/>
            <p:nvPr/>
          </p:nvSpPr>
          <p:spPr>
            <a:xfrm>
              <a:off x="920046" y="1693146"/>
              <a:ext cx="14375" cy="14025"/>
            </a:xfrm>
            <a:custGeom>
              <a:avLst/>
              <a:ahLst/>
              <a:rect l="l" t="t" r="r" b="b"/>
              <a:pathLst>
                <a:path w="575" h="561" extrusionOk="0">
                  <a:moveTo>
                    <a:pt x="280" y="0"/>
                  </a:moveTo>
                  <a:cubicBezTo>
                    <a:pt x="123" y="0"/>
                    <a:pt x="0" y="127"/>
                    <a:pt x="0" y="280"/>
                  </a:cubicBezTo>
                  <a:cubicBezTo>
                    <a:pt x="0" y="437"/>
                    <a:pt x="123" y="560"/>
                    <a:pt x="280" y="560"/>
                  </a:cubicBezTo>
                  <a:cubicBezTo>
                    <a:pt x="452" y="560"/>
                    <a:pt x="575" y="437"/>
                    <a:pt x="575" y="280"/>
                  </a:cubicBezTo>
                  <a:cubicBezTo>
                    <a:pt x="575" y="127"/>
                    <a:pt x="452" y="0"/>
                    <a:pt x="280" y="0"/>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45" name="Google Shape;260;p10"/>
            <p:cNvSpPr/>
            <p:nvPr/>
          </p:nvSpPr>
          <p:spPr>
            <a:xfrm>
              <a:off x="1032803" y="1837287"/>
              <a:ext cx="14025" cy="14400"/>
            </a:xfrm>
            <a:custGeom>
              <a:avLst/>
              <a:ahLst/>
              <a:rect l="l" t="t" r="r" b="b"/>
              <a:pathLst>
                <a:path w="561" h="576" extrusionOk="0">
                  <a:moveTo>
                    <a:pt x="281" y="1"/>
                  </a:moveTo>
                  <a:cubicBezTo>
                    <a:pt x="124" y="1"/>
                    <a:pt x="1" y="124"/>
                    <a:pt x="1" y="296"/>
                  </a:cubicBezTo>
                  <a:cubicBezTo>
                    <a:pt x="1" y="452"/>
                    <a:pt x="124" y="576"/>
                    <a:pt x="281" y="576"/>
                  </a:cubicBezTo>
                  <a:cubicBezTo>
                    <a:pt x="434" y="576"/>
                    <a:pt x="560" y="452"/>
                    <a:pt x="560" y="296"/>
                  </a:cubicBezTo>
                  <a:cubicBezTo>
                    <a:pt x="560" y="124"/>
                    <a:pt x="434" y="1"/>
                    <a:pt x="281"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46" name="Google Shape;261;p10"/>
            <p:cNvSpPr/>
            <p:nvPr/>
          </p:nvSpPr>
          <p:spPr>
            <a:xfrm>
              <a:off x="1004865" y="1855801"/>
              <a:ext cx="6175" cy="6200"/>
            </a:xfrm>
            <a:custGeom>
              <a:avLst/>
              <a:ahLst/>
              <a:rect l="l" t="t" r="r" b="b"/>
              <a:pathLst>
                <a:path w="247" h="248" extrusionOk="0">
                  <a:moveTo>
                    <a:pt x="124" y="1"/>
                  </a:moveTo>
                  <a:cubicBezTo>
                    <a:pt x="60" y="1"/>
                    <a:pt x="0" y="61"/>
                    <a:pt x="0" y="124"/>
                  </a:cubicBezTo>
                  <a:cubicBezTo>
                    <a:pt x="0" y="187"/>
                    <a:pt x="60" y="247"/>
                    <a:pt x="124" y="247"/>
                  </a:cubicBezTo>
                  <a:cubicBezTo>
                    <a:pt x="187" y="247"/>
                    <a:pt x="247" y="187"/>
                    <a:pt x="247" y="124"/>
                  </a:cubicBezTo>
                  <a:cubicBezTo>
                    <a:pt x="247" y="61"/>
                    <a:pt x="187" y="1"/>
                    <a:pt x="124"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47" name="Google Shape;262;p10"/>
            <p:cNvSpPr/>
            <p:nvPr/>
          </p:nvSpPr>
          <p:spPr>
            <a:xfrm rot="10800000">
              <a:off x="996328" y="1810360"/>
              <a:ext cx="8206" cy="8102"/>
            </a:xfrm>
            <a:custGeom>
              <a:avLst/>
              <a:ahLst/>
              <a:rect l="l" t="t" r="r" b="b"/>
              <a:pathLst>
                <a:path w="236" h="233" extrusionOk="0">
                  <a:moveTo>
                    <a:pt x="109" y="1"/>
                  </a:moveTo>
                  <a:cubicBezTo>
                    <a:pt x="49" y="1"/>
                    <a:pt x="1" y="46"/>
                    <a:pt x="1" y="109"/>
                  </a:cubicBezTo>
                  <a:cubicBezTo>
                    <a:pt x="1" y="187"/>
                    <a:pt x="49" y="232"/>
                    <a:pt x="109" y="232"/>
                  </a:cubicBezTo>
                  <a:cubicBezTo>
                    <a:pt x="172" y="232"/>
                    <a:pt x="236" y="187"/>
                    <a:pt x="236" y="109"/>
                  </a:cubicBezTo>
                  <a:cubicBezTo>
                    <a:pt x="236" y="46"/>
                    <a:pt x="172" y="1"/>
                    <a:pt x="109" y="1"/>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48" name="Google Shape;263;p10"/>
            <p:cNvSpPr/>
            <p:nvPr/>
          </p:nvSpPr>
          <p:spPr>
            <a:xfrm flipH="1">
              <a:off x="1054466" y="1870509"/>
              <a:ext cx="5799" cy="6274"/>
            </a:xfrm>
            <a:custGeom>
              <a:avLst/>
              <a:ahLst/>
              <a:rect l="l" t="t" r="r" b="b"/>
              <a:pathLst>
                <a:path w="232" h="251" extrusionOk="0">
                  <a:moveTo>
                    <a:pt x="124" y="1"/>
                  </a:moveTo>
                  <a:cubicBezTo>
                    <a:pt x="45" y="1"/>
                    <a:pt x="1" y="64"/>
                    <a:pt x="1" y="128"/>
                  </a:cubicBezTo>
                  <a:cubicBezTo>
                    <a:pt x="1" y="188"/>
                    <a:pt x="45" y="251"/>
                    <a:pt x="124" y="251"/>
                  </a:cubicBezTo>
                  <a:cubicBezTo>
                    <a:pt x="187" y="251"/>
                    <a:pt x="232" y="188"/>
                    <a:pt x="232" y="128"/>
                  </a:cubicBezTo>
                  <a:cubicBezTo>
                    <a:pt x="232" y="64"/>
                    <a:pt x="187" y="1"/>
                    <a:pt x="124" y="1"/>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49" name="Google Shape;264;p10"/>
            <p:cNvSpPr/>
            <p:nvPr/>
          </p:nvSpPr>
          <p:spPr>
            <a:xfrm>
              <a:off x="1230590" y="1841588"/>
              <a:ext cx="6275" cy="5800"/>
            </a:xfrm>
            <a:custGeom>
              <a:avLst/>
              <a:ahLst/>
              <a:rect l="l" t="t" r="r" b="b"/>
              <a:pathLst>
                <a:path w="251" h="232" extrusionOk="0">
                  <a:moveTo>
                    <a:pt x="128" y="0"/>
                  </a:moveTo>
                  <a:cubicBezTo>
                    <a:pt x="64" y="0"/>
                    <a:pt x="1" y="45"/>
                    <a:pt x="1" y="109"/>
                  </a:cubicBezTo>
                  <a:cubicBezTo>
                    <a:pt x="1" y="187"/>
                    <a:pt x="64" y="232"/>
                    <a:pt x="128" y="232"/>
                  </a:cubicBezTo>
                  <a:cubicBezTo>
                    <a:pt x="187" y="232"/>
                    <a:pt x="251" y="187"/>
                    <a:pt x="251" y="109"/>
                  </a:cubicBezTo>
                  <a:cubicBezTo>
                    <a:pt x="251" y="45"/>
                    <a:pt x="187" y="0"/>
                    <a:pt x="128"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50" name="Google Shape;265;p10"/>
            <p:cNvSpPr/>
            <p:nvPr/>
          </p:nvSpPr>
          <p:spPr>
            <a:xfrm>
              <a:off x="948916" y="1820613"/>
              <a:ext cx="10100" cy="10100"/>
            </a:xfrm>
            <a:custGeom>
              <a:avLst/>
              <a:ahLst/>
              <a:rect l="l" t="t" r="r" b="b"/>
              <a:pathLst>
                <a:path w="404" h="404" extrusionOk="0">
                  <a:moveTo>
                    <a:pt x="202" y="0"/>
                  </a:moveTo>
                  <a:cubicBezTo>
                    <a:pt x="94" y="0"/>
                    <a:pt x="1" y="94"/>
                    <a:pt x="1" y="202"/>
                  </a:cubicBezTo>
                  <a:cubicBezTo>
                    <a:pt x="1" y="325"/>
                    <a:pt x="94" y="403"/>
                    <a:pt x="202" y="403"/>
                  </a:cubicBezTo>
                  <a:cubicBezTo>
                    <a:pt x="311" y="403"/>
                    <a:pt x="404" y="325"/>
                    <a:pt x="404" y="202"/>
                  </a:cubicBezTo>
                  <a:cubicBezTo>
                    <a:pt x="404" y="94"/>
                    <a:pt x="311" y="0"/>
                    <a:pt x="202"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51" name="Google Shape;266;p10"/>
            <p:cNvSpPr/>
            <p:nvPr/>
          </p:nvSpPr>
          <p:spPr>
            <a:xfrm>
              <a:off x="916725" y="1787725"/>
              <a:ext cx="5900" cy="6175"/>
            </a:xfrm>
            <a:custGeom>
              <a:avLst/>
              <a:ahLst/>
              <a:rect l="l" t="t" r="r" b="b"/>
              <a:pathLst>
                <a:path w="236" h="247" extrusionOk="0">
                  <a:moveTo>
                    <a:pt x="109" y="0"/>
                  </a:moveTo>
                  <a:cubicBezTo>
                    <a:pt x="49" y="0"/>
                    <a:pt x="0" y="60"/>
                    <a:pt x="0" y="123"/>
                  </a:cubicBezTo>
                  <a:cubicBezTo>
                    <a:pt x="0" y="187"/>
                    <a:pt x="49" y="246"/>
                    <a:pt x="109" y="246"/>
                  </a:cubicBezTo>
                  <a:cubicBezTo>
                    <a:pt x="187" y="246"/>
                    <a:pt x="236" y="187"/>
                    <a:pt x="236" y="123"/>
                  </a:cubicBezTo>
                  <a:cubicBezTo>
                    <a:pt x="236" y="60"/>
                    <a:pt x="187" y="0"/>
                    <a:pt x="109" y="0"/>
                  </a:cubicBezTo>
                  <a:close/>
                </a:path>
              </a:pathLst>
            </a:custGeom>
            <a:solidFill>
              <a:srgbClr val="02ACD1"/>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52" name="Google Shape;267;p10"/>
            <p:cNvSpPr/>
            <p:nvPr/>
          </p:nvSpPr>
          <p:spPr>
            <a:xfrm>
              <a:off x="1103257" y="1841588"/>
              <a:ext cx="14000" cy="14400"/>
            </a:xfrm>
            <a:custGeom>
              <a:avLst/>
              <a:ahLst/>
              <a:rect l="l" t="t" r="r" b="b"/>
              <a:pathLst>
                <a:path w="560" h="576" extrusionOk="0">
                  <a:moveTo>
                    <a:pt x="280" y="1"/>
                  </a:moveTo>
                  <a:cubicBezTo>
                    <a:pt x="123" y="1"/>
                    <a:pt x="0" y="124"/>
                    <a:pt x="0" y="296"/>
                  </a:cubicBezTo>
                  <a:cubicBezTo>
                    <a:pt x="0" y="452"/>
                    <a:pt x="123" y="576"/>
                    <a:pt x="280" y="576"/>
                  </a:cubicBezTo>
                  <a:cubicBezTo>
                    <a:pt x="433" y="576"/>
                    <a:pt x="560" y="452"/>
                    <a:pt x="560" y="296"/>
                  </a:cubicBezTo>
                  <a:cubicBezTo>
                    <a:pt x="560" y="124"/>
                    <a:pt x="433" y="1"/>
                    <a:pt x="280"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53" name="Google Shape;268;p10"/>
            <p:cNvSpPr/>
            <p:nvPr/>
          </p:nvSpPr>
          <p:spPr>
            <a:xfrm>
              <a:off x="910697" y="1624413"/>
              <a:ext cx="9350" cy="9994"/>
            </a:xfrm>
            <a:custGeom>
              <a:avLst/>
              <a:ahLst/>
              <a:rect l="l" t="t" r="r" b="b"/>
              <a:pathLst>
                <a:path w="232" h="248" extrusionOk="0">
                  <a:moveTo>
                    <a:pt x="123" y="1"/>
                  </a:moveTo>
                  <a:cubicBezTo>
                    <a:pt x="45" y="1"/>
                    <a:pt x="0" y="61"/>
                    <a:pt x="0" y="124"/>
                  </a:cubicBezTo>
                  <a:cubicBezTo>
                    <a:pt x="0" y="187"/>
                    <a:pt x="45" y="247"/>
                    <a:pt x="123" y="247"/>
                  </a:cubicBezTo>
                  <a:cubicBezTo>
                    <a:pt x="187" y="247"/>
                    <a:pt x="232" y="187"/>
                    <a:pt x="232" y="124"/>
                  </a:cubicBezTo>
                  <a:cubicBezTo>
                    <a:pt x="232" y="61"/>
                    <a:pt x="187" y="1"/>
                    <a:pt x="123"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54" name="Google Shape;269;p10"/>
            <p:cNvSpPr/>
            <p:nvPr/>
          </p:nvSpPr>
          <p:spPr>
            <a:xfrm>
              <a:off x="1287918" y="1864234"/>
              <a:ext cx="6274" cy="6707"/>
            </a:xfrm>
            <a:custGeom>
              <a:avLst/>
              <a:ahLst/>
              <a:rect l="l" t="t" r="r" b="b"/>
              <a:pathLst>
                <a:path w="232" h="248" extrusionOk="0">
                  <a:moveTo>
                    <a:pt x="123" y="1"/>
                  </a:moveTo>
                  <a:cubicBezTo>
                    <a:pt x="45" y="1"/>
                    <a:pt x="0" y="61"/>
                    <a:pt x="0" y="124"/>
                  </a:cubicBezTo>
                  <a:cubicBezTo>
                    <a:pt x="0" y="188"/>
                    <a:pt x="45" y="247"/>
                    <a:pt x="123" y="247"/>
                  </a:cubicBezTo>
                  <a:cubicBezTo>
                    <a:pt x="187" y="247"/>
                    <a:pt x="232" y="188"/>
                    <a:pt x="232" y="124"/>
                  </a:cubicBezTo>
                  <a:cubicBezTo>
                    <a:pt x="232" y="61"/>
                    <a:pt x="187" y="1"/>
                    <a:pt x="123" y="1"/>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55" name="Google Shape;270;p10"/>
            <p:cNvSpPr/>
            <p:nvPr/>
          </p:nvSpPr>
          <p:spPr>
            <a:xfrm>
              <a:off x="1156518" y="1863988"/>
              <a:ext cx="9350" cy="9825"/>
            </a:xfrm>
            <a:custGeom>
              <a:avLst/>
              <a:ahLst/>
              <a:rect l="l" t="t" r="r" b="b"/>
              <a:pathLst>
                <a:path w="374" h="393" extrusionOk="0">
                  <a:moveTo>
                    <a:pt x="187" y="1"/>
                  </a:moveTo>
                  <a:cubicBezTo>
                    <a:pt x="79" y="1"/>
                    <a:pt x="0" y="94"/>
                    <a:pt x="0" y="206"/>
                  </a:cubicBezTo>
                  <a:cubicBezTo>
                    <a:pt x="0" y="299"/>
                    <a:pt x="79" y="392"/>
                    <a:pt x="187" y="392"/>
                  </a:cubicBezTo>
                  <a:cubicBezTo>
                    <a:pt x="295" y="392"/>
                    <a:pt x="374" y="299"/>
                    <a:pt x="374" y="206"/>
                  </a:cubicBezTo>
                  <a:cubicBezTo>
                    <a:pt x="374" y="94"/>
                    <a:pt x="295" y="1"/>
                    <a:pt x="187" y="1"/>
                  </a:cubicBezTo>
                  <a:close/>
                </a:path>
              </a:pathLst>
            </a:custGeom>
            <a:solidFill>
              <a:srgbClr val="AADBEE">
                <a:alpha val="5714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56" name="Google Shape;271;p10"/>
            <p:cNvSpPr/>
            <p:nvPr/>
          </p:nvSpPr>
          <p:spPr>
            <a:xfrm>
              <a:off x="1610526" y="1822750"/>
              <a:ext cx="5825" cy="5825"/>
            </a:xfrm>
            <a:custGeom>
              <a:avLst/>
              <a:ahLst/>
              <a:rect l="l" t="t" r="r" b="b"/>
              <a:pathLst>
                <a:path w="233" h="233" extrusionOk="0">
                  <a:moveTo>
                    <a:pt x="109" y="1"/>
                  </a:moveTo>
                  <a:cubicBezTo>
                    <a:pt x="46" y="1"/>
                    <a:pt x="1" y="46"/>
                    <a:pt x="1" y="109"/>
                  </a:cubicBezTo>
                  <a:cubicBezTo>
                    <a:pt x="1" y="187"/>
                    <a:pt x="46" y="232"/>
                    <a:pt x="109" y="232"/>
                  </a:cubicBezTo>
                  <a:cubicBezTo>
                    <a:pt x="187" y="232"/>
                    <a:pt x="232" y="187"/>
                    <a:pt x="232" y="109"/>
                  </a:cubicBezTo>
                  <a:cubicBezTo>
                    <a:pt x="232" y="46"/>
                    <a:pt x="187" y="1"/>
                    <a:pt x="109" y="1"/>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57" name="Google Shape;272;p10"/>
            <p:cNvSpPr/>
            <p:nvPr/>
          </p:nvSpPr>
          <p:spPr>
            <a:xfrm>
              <a:off x="1438371" y="1882678"/>
              <a:ext cx="10449" cy="10449"/>
            </a:xfrm>
            <a:custGeom>
              <a:avLst/>
              <a:ahLst/>
              <a:rect l="l" t="t" r="r" b="b"/>
              <a:pathLst>
                <a:path w="251" h="251" extrusionOk="0">
                  <a:moveTo>
                    <a:pt x="123" y="1"/>
                  </a:moveTo>
                  <a:cubicBezTo>
                    <a:pt x="64" y="1"/>
                    <a:pt x="0" y="64"/>
                    <a:pt x="0" y="128"/>
                  </a:cubicBezTo>
                  <a:cubicBezTo>
                    <a:pt x="0" y="188"/>
                    <a:pt x="64" y="251"/>
                    <a:pt x="123" y="251"/>
                  </a:cubicBezTo>
                  <a:cubicBezTo>
                    <a:pt x="187" y="251"/>
                    <a:pt x="250" y="188"/>
                    <a:pt x="250" y="128"/>
                  </a:cubicBezTo>
                  <a:cubicBezTo>
                    <a:pt x="250" y="64"/>
                    <a:pt x="187" y="1"/>
                    <a:pt x="123" y="1"/>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58" name="Google Shape;273;p10"/>
            <p:cNvSpPr/>
            <p:nvPr/>
          </p:nvSpPr>
          <p:spPr>
            <a:xfrm>
              <a:off x="1165868" y="1769880"/>
              <a:ext cx="10450" cy="10100"/>
            </a:xfrm>
            <a:custGeom>
              <a:avLst/>
              <a:ahLst/>
              <a:rect l="l" t="t" r="r" b="b"/>
              <a:pathLst>
                <a:path w="418" h="404" extrusionOk="0">
                  <a:moveTo>
                    <a:pt x="216" y="0"/>
                  </a:moveTo>
                  <a:cubicBezTo>
                    <a:pt x="93" y="0"/>
                    <a:pt x="0" y="94"/>
                    <a:pt x="0" y="202"/>
                  </a:cubicBezTo>
                  <a:cubicBezTo>
                    <a:pt x="0" y="325"/>
                    <a:pt x="93" y="403"/>
                    <a:pt x="216" y="403"/>
                  </a:cubicBezTo>
                  <a:cubicBezTo>
                    <a:pt x="325" y="403"/>
                    <a:pt x="418" y="325"/>
                    <a:pt x="418" y="202"/>
                  </a:cubicBezTo>
                  <a:cubicBezTo>
                    <a:pt x="418" y="94"/>
                    <a:pt x="325" y="0"/>
                    <a:pt x="216"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59" name="Google Shape;274;p10"/>
            <p:cNvSpPr/>
            <p:nvPr/>
          </p:nvSpPr>
          <p:spPr>
            <a:xfrm>
              <a:off x="1616349" y="1757043"/>
              <a:ext cx="6275" cy="6175"/>
            </a:xfrm>
            <a:custGeom>
              <a:avLst/>
              <a:ahLst/>
              <a:rect l="l" t="t" r="r" b="b"/>
              <a:pathLst>
                <a:path w="251" h="247" extrusionOk="0">
                  <a:moveTo>
                    <a:pt x="127" y="0"/>
                  </a:moveTo>
                  <a:cubicBezTo>
                    <a:pt x="64" y="0"/>
                    <a:pt x="0" y="60"/>
                    <a:pt x="0" y="123"/>
                  </a:cubicBezTo>
                  <a:cubicBezTo>
                    <a:pt x="0" y="187"/>
                    <a:pt x="64" y="246"/>
                    <a:pt x="127" y="246"/>
                  </a:cubicBezTo>
                  <a:cubicBezTo>
                    <a:pt x="187" y="246"/>
                    <a:pt x="250" y="187"/>
                    <a:pt x="250" y="123"/>
                  </a:cubicBezTo>
                  <a:cubicBezTo>
                    <a:pt x="250" y="60"/>
                    <a:pt x="187" y="0"/>
                    <a:pt x="127" y="0"/>
                  </a:cubicBezTo>
                  <a:close/>
                </a:path>
              </a:pathLst>
            </a:custGeom>
            <a:solidFill>
              <a:srgbClr val="02ACD0">
                <a:alpha val="6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slideLayout" Target="../slideLayouts/slideLayout22.xml"/><Relationship Id="rId23" Type="http://schemas.openxmlformats.org/officeDocument/2006/relationships/slideLayout" Target="../slideLayouts/slideLayout23.xml"/><Relationship Id="rId24" Type="http://schemas.openxmlformats.org/officeDocument/2006/relationships/slideLayout" Target="../slideLayouts/slideLayout24.xml"/><Relationship Id="rId25" Type="http://schemas.openxmlformats.org/officeDocument/2006/relationships/slideLayout" Target="../slideLayouts/slideLayout25.xml"/><Relationship Id="rId26"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F3F3F3">
            <a:alpha val="47770"/>
          </a:srgbClr>
        </a:solidFill>
        <a:effectLst/>
      </p:bgPr>
    </p:bg>
    <p:spTree>
      <p:nvGrpSpPr>
        <p:cNvPr id="8" name="Shape 5"/>
        <p:cNvGrpSpPr/>
        <p:nvPr/>
      </p:nvGrpSpPr>
      <p:grpSpPr>
        <a:xfrm>
          <a:off x="0" y="0"/>
          <a:ext cx="0" cy="0"/>
          <a:chOff x="0" y="0"/>
          <a:chExt cx="0" cy="0"/>
        </a:xfrm>
      </p:grpSpPr>
      <p:sp>
        <p:nvSpPr>
          <p:cNvPr id="1048576" name="Google Shape;6;p1"/>
          <p:cNvSpPr txBox="1">
            <a:spLocks noGrp="1"/>
          </p:cNvSpPr>
          <p:nvPr>
            <p:ph type="title"/>
          </p:nvPr>
        </p:nvSpPr>
        <p:spPr>
          <a:xfrm>
            <a:off x="720000" y="540000"/>
            <a:ext cx="7704000" cy="477600"/>
          </a:xfrm>
          <a:prstGeom prst="rect"/>
          <a:noFill/>
          <a:ln>
            <a:noFill/>
          </a:ln>
        </p:spPr>
        <p:txBody>
          <a:bodyPr anchor="t" anchorCtr="0" bIns="91425" lIns="91425" rIns="91425" spcFirstLastPara="1" tIns="91425" wrap="square">
            <a:noAutofit/>
          </a:bodyPr>
          <a:lstStyle>
            <a:lvl1pPr lvl="0" rtl="0">
              <a:spcBef>
                <a:spcPts val="0"/>
              </a:spcBef>
              <a:spcAft>
                <a:spcPts val="0"/>
              </a:spcAft>
              <a:buClr>
                <a:schemeClr val="accent1"/>
              </a:buClr>
              <a:buSzPts val="2800"/>
              <a:buFont typeface="Mukta"/>
              <a:buNone/>
              <a:defRPr b="1" sz="2800">
                <a:solidFill>
                  <a:schemeClr val="accent1"/>
                </a:solidFill>
                <a:latin typeface="Mukta"/>
                <a:ea typeface="Mukta"/>
                <a:cs typeface="Mukta"/>
                <a:sym typeface="Mukta"/>
              </a:defRPr>
            </a:lvl1pPr>
            <a:lvl2pPr lvl="1" rtl="0">
              <a:spcBef>
                <a:spcPts val="0"/>
              </a:spcBef>
              <a:spcAft>
                <a:spcPts val="0"/>
              </a:spcAft>
              <a:buClr>
                <a:schemeClr val="dk1"/>
              </a:buClr>
              <a:buSzPts val="2800"/>
              <a:buFont typeface="Mukta"/>
              <a:buNone/>
              <a:defRPr sz="2800">
                <a:solidFill>
                  <a:schemeClr val="dk1"/>
                </a:solidFill>
                <a:latin typeface="Mukta"/>
                <a:ea typeface="Mukta"/>
                <a:cs typeface="Mukta"/>
                <a:sym typeface="Mukta"/>
              </a:defRPr>
            </a:lvl2pPr>
            <a:lvl3pPr lvl="2" rtl="0">
              <a:spcBef>
                <a:spcPts val="0"/>
              </a:spcBef>
              <a:spcAft>
                <a:spcPts val="0"/>
              </a:spcAft>
              <a:buClr>
                <a:schemeClr val="dk1"/>
              </a:buClr>
              <a:buSzPts val="2800"/>
              <a:buFont typeface="Mukta"/>
              <a:buNone/>
              <a:defRPr sz="2800">
                <a:solidFill>
                  <a:schemeClr val="dk1"/>
                </a:solidFill>
                <a:latin typeface="Mukta"/>
                <a:ea typeface="Mukta"/>
                <a:cs typeface="Mukta"/>
                <a:sym typeface="Mukta"/>
              </a:defRPr>
            </a:lvl3pPr>
            <a:lvl4pPr lvl="3" rtl="0">
              <a:spcBef>
                <a:spcPts val="0"/>
              </a:spcBef>
              <a:spcAft>
                <a:spcPts val="0"/>
              </a:spcAft>
              <a:buClr>
                <a:schemeClr val="dk1"/>
              </a:buClr>
              <a:buSzPts val="2800"/>
              <a:buFont typeface="Mukta"/>
              <a:buNone/>
              <a:defRPr sz="2800">
                <a:solidFill>
                  <a:schemeClr val="dk1"/>
                </a:solidFill>
                <a:latin typeface="Mukta"/>
                <a:ea typeface="Mukta"/>
                <a:cs typeface="Mukta"/>
                <a:sym typeface="Mukta"/>
              </a:defRPr>
            </a:lvl4pPr>
            <a:lvl5pPr lvl="4" rtl="0">
              <a:spcBef>
                <a:spcPts val="0"/>
              </a:spcBef>
              <a:spcAft>
                <a:spcPts val="0"/>
              </a:spcAft>
              <a:buClr>
                <a:schemeClr val="dk1"/>
              </a:buClr>
              <a:buSzPts val="2800"/>
              <a:buFont typeface="Mukta"/>
              <a:buNone/>
              <a:defRPr sz="2800">
                <a:solidFill>
                  <a:schemeClr val="dk1"/>
                </a:solidFill>
                <a:latin typeface="Mukta"/>
                <a:ea typeface="Mukta"/>
                <a:cs typeface="Mukta"/>
                <a:sym typeface="Mukta"/>
              </a:defRPr>
            </a:lvl5pPr>
            <a:lvl6pPr lvl="5" rtl="0">
              <a:spcBef>
                <a:spcPts val="0"/>
              </a:spcBef>
              <a:spcAft>
                <a:spcPts val="0"/>
              </a:spcAft>
              <a:buClr>
                <a:schemeClr val="dk1"/>
              </a:buClr>
              <a:buSzPts val="2800"/>
              <a:buFont typeface="Mukta"/>
              <a:buNone/>
              <a:defRPr sz="2800">
                <a:solidFill>
                  <a:schemeClr val="dk1"/>
                </a:solidFill>
                <a:latin typeface="Mukta"/>
                <a:ea typeface="Mukta"/>
                <a:cs typeface="Mukta"/>
                <a:sym typeface="Mukta"/>
              </a:defRPr>
            </a:lvl6pPr>
            <a:lvl7pPr lvl="6" rtl="0">
              <a:spcBef>
                <a:spcPts val="0"/>
              </a:spcBef>
              <a:spcAft>
                <a:spcPts val="0"/>
              </a:spcAft>
              <a:buClr>
                <a:schemeClr val="dk1"/>
              </a:buClr>
              <a:buSzPts val="2800"/>
              <a:buFont typeface="Mukta"/>
              <a:buNone/>
              <a:defRPr sz="2800">
                <a:solidFill>
                  <a:schemeClr val="dk1"/>
                </a:solidFill>
                <a:latin typeface="Mukta"/>
                <a:ea typeface="Mukta"/>
                <a:cs typeface="Mukta"/>
                <a:sym typeface="Mukta"/>
              </a:defRPr>
            </a:lvl7pPr>
            <a:lvl8pPr lvl="7" rtl="0">
              <a:spcBef>
                <a:spcPts val="0"/>
              </a:spcBef>
              <a:spcAft>
                <a:spcPts val="0"/>
              </a:spcAft>
              <a:buClr>
                <a:schemeClr val="dk1"/>
              </a:buClr>
              <a:buSzPts val="2800"/>
              <a:buFont typeface="Mukta"/>
              <a:buNone/>
              <a:defRPr sz="2800">
                <a:solidFill>
                  <a:schemeClr val="dk1"/>
                </a:solidFill>
                <a:latin typeface="Mukta"/>
                <a:ea typeface="Mukta"/>
                <a:cs typeface="Mukta"/>
                <a:sym typeface="Mukta"/>
              </a:defRPr>
            </a:lvl8pPr>
            <a:lvl9pPr lvl="8" rtl="0">
              <a:spcBef>
                <a:spcPts val="0"/>
              </a:spcBef>
              <a:spcAft>
                <a:spcPts val="0"/>
              </a:spcAft>
              <a:buClr>
                <a:schemeClr val="dk1"/>
              </a:buClr>
              <a:buSzPts val="2800"/>
              <a:buFont typeface="Mukta"/>
              <a:buNone/>
              <a:defRPr sz="2800">
                <a:solidFill>
                  <a:schemeClr val="dk1"/>
                </a:solidFill>
                <a:latin typeface="Mukta"/>
                <a:ea typeface="Mukta"/>
                <a:cs typeface="Mukta"/>
                <a:sym typeface="Mukta"/>
              </a:defRPr>
            </a:lvl9pPr>
          </a:lstStyle>
          <a:p/>
        </p:txBody>
      </p:sp>
      <p:sp>
        <p:nvSpPr>
          <p:cNvPr id="1048577" name="Google Shape;7;p1"/>
          <p:cNvSpPr txBox="1">
            <a:spLocks noGrp="1"/>
          </p:cNvSpPr>
          <p:nvPr>
            <p:ph type="body" idx="1"/>
          </p:nvPr>
        </p:nvSpPr>
        <p:spPr>
          <a:xfrm>
            <a:off x="720000" y="1152475"/>
            <a:ext cx="7704000" cy="3450900"/>
          </a:xfrm>
          <a:prstGeom prst="rect"/>
          <a:noFill/>
          <a:ln>
            <a:noFill/>
          </a:ln>
        </p:spPr>
        <p:txBody>
          <a:bodyPr anchor="t" anchorCtr="0" bIns="91425" lIns="91425" rIns="91425" spcFirstLastPara="1" tIns="91425" wrap="square">
            <a:noAutofit/>
          </a:bodyPr>
          <a:lstStyle>
            <a:lvl1pPr indent="-317500" lvl="0" marL="457200" rtl="0">
              <a:lnSpc>
                <a:spcPct val="100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1pPr>
            <a:lvl2pPr indent="-317500" lvl="1" marL="914400" rtl="0">
              <a:lnSpc>
                <a:spcPct val="100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2pPr>
            <a:lvl3pPr indent="-317500" lvl="2" marL="1371600" rtl="0">
              <a:lnSpc>
                <a:spcPct val="100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3pPr>
            <a:lvl4pPr indent="-317500" lvl="3" marL="1828800" rtl="0">
              <a:lnSpc>
                <a:spcPct val="100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4pPr>
            <a:lvl5pPr indent="-317500" lvl="4" marL="2286000" rtl="0">
              <a:lnSpc>
                <a:spcPct val="100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5pPr>
            <a:lvl6pPr indent="-317500" lvl="5" marL="2743200" rtl="0">
              <a:lnSpc>
                <a:spcPct val="100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6pPr>
            <a:lvl7pPr indent="-317500" lvl="6" marL="3200400" rtl="0">
              <a:lnSpc>
                <a:spcPct val="100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7pPr>
            <a:lvl8pPr indent="-317500" lvl="7" marL="3657600" rtl="0">
              <a:lnSpc>
                <a:spcPct val="100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8pPr>
            <a:lvl9pPr indent="-317500" lvl="8" marL="4114800" rtl="0">
              <a:lnSpc>
                <a:spcPct val="100000"/>
              </a:lnSpc>
              <a:spcBef>
                <a:spcPts val="1600"/>
              </a:spcBef>
              <a:spcAft>
                <a:spcPts val="1600"/>
              </a:spcAft>
              <a:buClr>
                <a:schemeClr val="dk2"/>
              </a:buClr>
              <a:buSzPts val="1400"/>
              <a:buFont typeface="Roboto"/>
              <a:buChar char="■"/>
              <a:defRPr>
                <a:solidFill>
                  <a:schemeClr val="dk2"/>
                </a:solidFill>
                <a:latin typeface="Roboto"/>
                <a:ea typeface="Roboto"/>
                <a:cs typeface="Roboto"/>
                <a:sym typeface="Roboto"/>
              </a:defRPr>
            </a:lvl9pPr>
          </a:lstStyle>
          <a:p/>
        </p:txBody>
      </p:sp>
    </p:spTree>
  </p:cSld>
  <p:clrMap accent1="accent1" accent2="accent2" accent3="accent3" accent4="accent4" accent5="accent5" accent6="accent6" bg1="lt1" bg2="dk2" tx1="dk1" tx2="lt2"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 id="2147483665" r:id="rId16"/>
    <p:sldLayoutId id="2147483666" r:id="rId17"/>
    <p:sldLayoutId id="2147483667" r:id="rId18"/>
    <p:sldLayoutId id="2147483668" r:id="rId19"/>
    <p:sldLayoutId id="2147483669" r:id="rId20"/>
    <p:sldLayoutId id="2147483670" r:id="rId21"/>
    <p:sldLayoutId id="2147483671" r:id="rId22"/>
    <p:sldLayoutId id="2147483672" r:id="rId23"/>
    <p:sldLayoutId id="2147483673" r:id="rId24"/>
    <p:sldLayoutId id="2147483674" r:id="rId25"/>
  </p:sldLayoutIdLst>
  <p:hf dt="0" ftr="0" hdr="0" sldNum="0"/>
  <p:txStyles>
    <p:titleStyle>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9pPr>
    </p:titleStyle>
    <p:bodyStyle>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9pPr>
    </p:bodyStyle>
    <p:otherStyle>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rgbClr val="0E2A47"/>
        </a:solidFill>
        <a:effectLst/>
      </p:bgPr>
    </p:bg>
    <p:spTree>
      <p:nvGrpSpPr>
        <p:cNvPr id="67" name="Shape 864"/>
        <p:cNvGrpSpPr/>
        <p:nvPr/>
      </p:nvGrpSpPr>
      <p:grpSpPr>
        <a:xfrm>
          <a:off x="0" y="0"/>
          <a:ext cx="0" cy="0"/>
          <a:chOff x="0" y="0"/>
          <a:chExt cx="0" cy="0"/>
        </a:xfrm>
      </p:grpSpPr>
      <p:sp>
        <p:nvSpPr>
          <p:cNvPr id="1048806" name="Google Shape;865;p28"/>
          <p:cNvSpPr txBox="1">
            <a:spLocks noGrp="1"/>
          </p:cNvSpPr>
          <p:nvPr>
            <p:ph type="title"/>
          </p:nvPr>
        </p:nvSpPr>
        <p:spPr>
          <a:xfrm>
            <a:off x="1068100" y="933450"/>
            <a:ext cx="7047300" cy="482400"/>
          </a:xfrm>
          <a:prstGeom prst="rect"/>
          <a:noFill/>
          <a:ln>
            <a:noFill/>
          </a:ln>
        </p:spPr>
        <p:txBody>
          <a:bodyPr anchor="t" anchorCtr="0" bIns="91425" lIns="91425" rIns="91425" spcFirstLastPara="1" tIns="91425" wrap="square">
            <a:noAutofit/>
          </a:bodyPr>
          <a:lstStyle>
            <a:lvl1pPr algn="ctr" lvl="0"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algn="ctr" lvl="1"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algn="ctr" lvl="2"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algn="ctr" lvl="3"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algn="ctr" lvl="4"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algn="ctr" lvl="5"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algn="ctr" lvl="6"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algn="ctr" lvl="7"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algn="ctr" lvl="8"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p:txBody>
      </p:sp>
      <p:sp>
        <p:nvSpPr>
          <p:cNvPr id="1048807" name="Google Shape;866;p28"/>
          <p:cNvSpPr txBox="1">
            <a:spLocks noGrp="1"/>
          </p:cNvSpPr>
          <p:nvPr>
            <p:ph type="body" idx="1"/>
          </p:nvPr>
        </p:nvSpPr>
        <p:spPr>
          <a:xfrm>
            <a:off x="1068100" y="1695450"/>
            <a:ext cx="7047300" cy="2502000"/>
          </a:xfrm>
          <a:prstGeom prst="rect"/>
          <a:noFill/>
          <a:ln>
            <a:noFill/>
          </a:ln>
        </p:spPr>
        <p:txBody>
          <a:bodyPr anchor="t" anchorCtr="0" bIns="91425" lIns="91425" rIns="91425" spcFirstLastPara="1" tIns="91425" wrap="square">
            <a:noAutofit/>
          </a:bodyPr>
          <a:lstStyle>
            <a:lvl1pPr indent="-298450" lvl="0" marL="45720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indent="-298450" lvl="1" marL="91440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indent="-298450" lvl="2" marL="137160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indent="-298450" lvl="3" marL="182880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indent="-298450" lvl="4" marL="228600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indent="-298450" lvl="5" marL="274320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indent="-298450" lvl="6" marL="320040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indent="-298450" lvl="7" marL="365760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indent="-298450" lvl="8" marL="411480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p:txBody>
      </p:sp>
    </p:spTree>
  </p:cSld>
  <p:clrMap accent1="accent1" accent2="accent2" accent3="accent3" accent4="accent4" accent5="accent5" accent6="accent6" bg1="lt1" bg2="dk2" tx1="dk1" tx2="lt2" hlink="hlink" folHlink="folHlink"/>
  <p:sldLayoutIdLst>
    <p:sldLayoutId id="2147483675" r:id="rId1"/>
  </p:sldLayoutIdLst>
  <p:hf dt="0" ftr="0" hdr="0" sldNum="0"/>
  <p:txStyles>
    <p:titleStyle>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9pPr>
    </p:titleStyle>
    <p:bodyStyle>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9pPr>
    </p:bodyStyle>
    <p:otherStyle>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EEEEE">
            <a:alpha val="9820"/>
          </a:srgbClr>
        </a:solidFill>
        <a:effectLst/>
      </p:bgPr>
    </p:bg>
    <p:spTree>
      <p:nvGrpSpPr>
        <p:cNvPr id="36" name="Shape 871"/>
        <p:cNvGrpSpPr/>
        <p:nvPr/>
      </p:nvGrpSpPr>
      <p:grpSpPr>
        <a:xfrm>
          <a:off x="0" y="0"/>
          <a:ext cx="0" cy="0"/>
          <a:chOff x="0" y="0"/>
          <a:chExt cx="0" cy="0"/>
        </a:xfrm>
      </p:grpSpPr>
      <p:sp>
        <p:nvSpPr>
          <p:cNvPr id="1048599" name="Google Shape;872;p30"/>
          <p:cNvSpPr txBox="1">
            <a:spLocks noGrp="1"/>
          </p:cNvSpPr>
          <p:nvPr>
            <p:ph type="ctrTitle"/>
          </p:nvPr>
        </p:nvSpPr>
        <p:spPr>
          <a:xfrm>
            <a:off x="2555990" y="1787500"/>
            <a:ext cx="5868010" cy="1642800"/>
          </a:xfrm>
          <a:prstGeom prst="rect"/>
        </p:spPr>
        <p:txBody>
          <a:bodyPr anchor="b" anchorCtr="0" bIns="91425" lIns="91425" rIns="91425" spcFirstLastPara="1" tIns="91425" wrap="square">
            <a:noAutofit/>
          </a:bodyPr>
          <a:p>
            <a:pPr algn="r" indent="0" lvl="0" marL="0" rtl="0">
              <a:spcBef>
                <a:spcPts val="0"/>
              </a:spcBef>
              <a:spcAft>
                <a:spcPts val="0"/>
              </a:spcAft>
              <a:buNone/>
            </a:pPr>
            <a:r>
              <a:rPr dirty="0" sz="6800" lang="en-US" err="1">
                <a:effectLst>
                  <a:outerShdw algn="tl" blurRad="38100" dir="2700000" dist="38100">
                    <a:srgbClr val="000000">
                      <a:alpha val="43137"/>
                    </a:srgbClr>
                  </a:outerShdw>
                </a:effectLst>
              </a:rPr>
              <a:t>Karbohidrat</a:t>
            </a:r>
            <a:br>
              <a:rPr dirty="0" sz="6800" lang="en-US">
                <a:effectLst>
                  <a:outerShdw algn="tl" blurRad="38100" dir="2700000" dist="38100">
                    <a:srgbClr val="000000">
                      <a:alpha val="43137"/>
                    </a:srgbClr>
                  </a:outerShdw>
                </a:effectLst>
              </a:rPr>
            </a:br>
            <a:r>
              <a:rPr dirty="0" sz="6800" lang="en-US" err="1">
                <a:effectLst>
                  <a:outerShdw algn="tl" blurRad="38100" dir="2700000" dist="38100">
                    <a:srgbClr val="000000">
                      <a:alpha val="43137"/>
                    </a:srgbClr>
                  </a:outerShdw>
                </a:effectLst>
              </a:rPr>
              <a:t>monosakarida</a:t>
            </a:r>
            <a:endParaRPr dirty="0" sz="3000">
              <a:effectLst>
                <a:outerShdw algn="tl" blurRad="38100" dir="2700000" dist="38100">
                  <a:srgbClr val="000000">
                    <a:alpha val="43137"/>
                  </a:srgbClr>
                </a:outerShdw>
              </a:effectLst>
            </a:endParaRPr>
          </a:p>
        </p:txBody>
      </p:sp>
      <p:grpSp>
        <p:nvGrpSpPr>
          <p:cNvPr id="37" name="Google Shape;873;p30"/>
          <p:cNvGrpSpPr/>
          <p:nvPr/>
        </p:nvGrpSpPr>
        <p:grpSpPr>
          <a:xfrm flipH="1">
            <a:off x="1704820" y="-336387"/>
            <a:ext cx="1407734" cy="2108054"/>
            <a:chOff x="5912600" y="3521075"/>
            <a:chExt cx="50150" cy="57000"/>
          </a:xfrm>
        </p:grpSpPr>
        <p:sp>
          <p:nvSpPr>
            <p:cNvPr id="1048600" name="Google Shape;874;p30"/>
            <p:cNvSpPr/>
            <p:nvPr/>
          </p:nvSpPr>
          <p:spPr>
            <a:xfrm>
              <a:off x="5935850" y="3570675"/>
              <a:ext cx="8975" cy="7400"/>
            </a:xfrm>
            <a:custGeom>
              <a:avLst/>
              <a:ahLst/>
              <a:rect l="l" t="t" r="r" b="b"/>
              <a:pathLst>
                <a:path w="359" h="296" extrusionOk="0">
                  <a:moveTo>
                    <a:pt x="187" y="0"/>
                  </a:moveTo>
                  <a:cubicBezTo>
                    <a:pt x="127" y="0"/>
                    <a:pt x="79" y="30"/>
                    <a:pt x="49" y="79"/>
                  </a:cubicBezTo>
                  <a:cubicBezTo>
                    <a:pt x="1" y="172"/>
                    <a:pt x="64" y="295"/>
                    <a:pt x="187" y="295"/>
                  </a:cubicBezTo>
                  <a:cubicBezTo>
                    <a:pt x="236" y="295"/>
                    <a:pt x="280" y="265"/>
                    <a:pt x="314" y="217"/>
                  </a:cubicBezTo>
                  <a:cubicBezTo>
                    <a:pt x="359" y="109"/>
                    <a:pt x="299" y="0"/>
                    <a:pt x="187"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01" name="Google Shape;875;p30"/>
            <p:cNvSpPr/>
            <p:nvPr/>
          </p:nvSpPr>
          <p:spPr>
            <a:xfrm>
              <a:off x="5941725" y="3521075"/>
              <a:ext cx="8150" cy="7100"/>
            </a:xfrm>
            <a:custGeom>
              <a:avLst/>
              <a:ahLst/>
              <a:rect l="l" t="t" r="r" b="b"/>
              <a:pathLst>
                <a:path w="326" h="284" extrusionOk="0">
                  <a:moveTo>
                    <a:pt x="155" y="1"/>
                  </a:moveTo>
                  <a:cubicBezTo>
                    <a:pt x="134" y="1"/>
                    <a:pt x="112" y="5"/>
                    <a:pt x="94" y="11"/>
                  </a:cubicBezTo>
                  <a:cubicBezTo>
                    <a:pt x="1" y="74"/>
                    <a:pt x="1" y="197"/>
                    <a:pt x="79" y="261"/>
                  </a:cubicBezTo>
                  <a:cubicBezTo>
                    <a:pt x="101" y="276"/>
                    <a:pt x="128" y="283"/>
                    <a:pt x="154" y="283"/>
                  </a:cubicBezTo>
                  <a:cubicBezTo>
                    <a:pt x="179" y="283"/>
                    <a:pt x="202" y="276"/>
                    <a:pt x="217" y="261"/>
                  </a:cubicBezTo>
                  <a:cubicBezTo>
                    <a:pt x="310" y="212"/>
                    <a:pt x="325" y="89"/>
                    <a:pt x="232" y="26"/>
                  </a:cubicBezTo>
                  <a:cubicBezTo>
                    <a:pt x="214" y="8"/>
                    <a:pt x="185" y="1"/>
                    <a:pt x="155"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02" name="Google Shape;876;p30"/>
            <p:cNvSpPr/>
            <p:nvPr/>
          </p:nvSpPr>
          <p:spPr>
            <a:xfrm>
              <a:off x="5953025" y="3559150"/>
              <a:ext cx="9350" cy="8625"/>
            </a:xfrm>
            <a:custGeom>
              <a:avLst/>
              <a:ahLst/>
              <a:rect l="l" t="t" r="r" b="b"/>
              <a:pathLst>
                <a:path w="374" h="345" extrusionOk="0">
                  <a:moveTo>
                    <a:pt x="194" y="0"/>
                  </a:moveTo>
                  <a:cubicBezTo>
                    <a:pt x="154" y="0"/>
                    <a:pt x="113" y="14"/>
                    <a:pt x="78" y="44"/>
                  </a:cubicBezTo>
                  <a:cubicBezTo>
                    <a:pt x="15" y="88"/>
                    <a:pt x="0" y="152"/>
                    <a:pt x="15" y="230"/>
                  </a:cubicBezTo>
                  <a:cubicBezTo>
                    <a:pt x="44" y="301"/>
                    <a:pt x="115" y="344"/>
                    <a:pt x="186" y="344"/>
                  </a:cubicBezTo>
                  <a:cubicBezTo>
                    <a:pt x="224" y="344"/>
                    <a:pt x="262" y="332"/>
                    <a:pt x="295" y="305"/>
                  </a:cubicBezTo>
                  <a:cubicBezTo>
                    <a:pt x="358" y="260"/>
                    <a:pt x="373" y="182"/>
                    <a:pt x="358" y="118"/>
                  </a:cubicBezTo>
                  <a:cubicBezTo>
                    <a:pt x="328" y="41"/>
                    <a:pt x="262" y="0"/>
                    <a:pt x="194"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03" name="Google Shape;877;p30"/>
            <p:cNvSpPr/>
            <p:nvPr/>
          </p:nvSpPr>
          <p:spPr>
            <a:xfrm>
              <a:off x="5914125" y="3525675"/>
              <a:ext cx="8975" cy="8825"/>
            </a:xfrm>
            <a:custGeom>
              <a:avLst/>
              <a:ahLst/>
              <a:rect l="l" t="t" r="r" b="b"/>
              <a:pathLst>
                <a:path w="359" h="353" extrusionOk="0">
                  <a:moveTo>
                    <a:pt x="177" y="0"/>
                  </a:moveTo>
                  <a:cubicBezTo>
                    <a:pt x="155" y="0"/>
                    <a:pt x="132" y="4"/>
                    <a:pt x="108" y="13"/>
                  </a:cubicBezTo>
                  <a:cubicBezTo>
                    <a:pt x="49" y="43"/>
                    <a:pt x="0" y="107"/>
                    <a:pt x="0" y="185"/>
                  </a:cubicBezTo>
                  <a:cubicBezTo>
                    <a:pt x="12" y="283"/>
                    <a:pt x="83" y="352"/>
                    <a:pt x="175" y="352"/>
                  </a:cubicBezTo>
                  <a:cubicBezTo>
                    <a:pt x="199" y="352"/>
                    <a:pt x="224" y="348"/>
                    <a:pt x="250" y="338"/>
                  </a:cubicBezTo>
                  <a:cubicBezTo>
                    <a:pt x="310" y="323"/>
                    <a:pt x="358" y="245"/>
                    <a:pt x="358" y="185"/>
                  </a:cubicBezTo>
                  <a:cubicBezTo>
                    <a:pt x="358" y="81"/>
                    <a:pt x="276" y="0"/>
                    <a:pt x="177"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04" name="Google Shape;878;p30"/>
            <p:cNvSpPr/>
            <p:nvPr/>
          </p:nvSpPr>
          <p:spPr>
            <a:xfrm>
              <a:off x="5912600" y="3559725"/>
              <a:ext cx="5375" cy="4400"/>
            </a:xfrm>
            <a:custGeom>
              <a:avLst/>
              <a:ahLst/>
              <a:rect l="l" t="t" r="r" b="b"/>
              <a:pathLst>
                <a:path w="215" h="176" extrusionOk="0">
                  <a:moveTo>
                    <a:pt x="106" y="0"/>
                  </a:moveTo>
                  <a:cubicBezTo>
                    <a:pt x="39" y="0"/>
                    <a:pt x="1" y="71"/>
                    <a:pt x="31" y="129"/>
                  </a:cubicBezTo>
                  <a:cubicBezTo>
                    <a:pt x="46" y="144"/>
                    <a:pt x="61" y="174"/>
                    <a:pt x="91" y="174"/>
                  </a:cubicBezTo>
                  <a:cubicBezTo>
                    <a:pt x="98" y="175"/>
                    <a:pt x="104" y="175"/>
                    <a:pt x="111" y="175"/>
                  </a:cubicBezTo>
                  <a:cubicBezTo>
                    <a:pt x="177" y="175"/>
                    <a:pt x="215" y="107"/>
                    <a:pt x="184" y="36"/>
                  </a:cubicBezTo>
                  <a:cubicBezTo>
                    <a:pt x="169" y="21"/>
                    <a:pt x="154" y="2"/>
                    <a:pt x="125" y="2"/>
                  </a:cubicBezTo>
                  <a:cubicBezTo>
                    <a:pt x="118" y="1"/>
                    <a:pt x="112" y="0"/>
                    <a:pt x="106"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05" name="Google Shape;879;p30"/>
            <p:cNvSpPr/>
            <p:nvPr/>
          </p:nvSpPr>
          <p:spPr>
            <a:xfrm>
              <a:off x="5958425" y="3546425"/>
              <a:ext cx="4325" cy="4625"/>
            </a:xfrm>
            <a:custGeom>
              <a:avLst/>
              <a:ahLst/>
              <a:rect l="l" t="t" r="r" b="b"/>
              <a:pathLst>
                <a:path w="173" h="185" extrusionOk="0">
                  <a:moveTo>
                    <a:pt x="87" y="0"/>
                  </a:moveTo>
                  <a:cubicBezTo>
                    <a:pt x="44" y="0"/>
                    <a:pt x="1" y="33"/>
                    <a:pt x="1" y="86"/>
                  </a:cubicBezTo>
                  <a:cubicBezTo>
                    <a:pt x="1" y="116"/>
                    <a:pt x="1" y="131"/>
                    <a:pt x="15" y="161"/>
                  </a:cubicBezTo>
                  <a:cubicBezTo>
                    <a:pt x="36" y="177"/>
                    <a:pt x="59" y="184"/>
                    <a:pt x="80" y="184"/>
                  </a:cubicBezTo>
                  <a:cubicBezTo>
                    <a:pt x="124" y="184"/>
                    <a:pt x="162" y="154"/>
                    <a:pt x="172" y="101"/>
                  </a:cubicBezTo>
                  <a:cubicBezTo>
                    <a:pt x="172" y="68"/>
                    <a:pt x="172" y="53"/>
                    <a:pt x="142" y="23"/>
                  </a:cubicBezTo>
                  <a:cubicBezTo>
                    <a:pt x="127" y="7"/>
                    <a:pt x="107" y="0"/>
                    <a:pt x="87"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06" name="Google Shape;880;p30"/>
            <p:cNvSpPr/>
            <p:nvPr/>
          </p:nvSpPr>
          <p:spPr>
            <a:xfrm>
              <a:off x="5914875" y="3531375"/>
              <a:ext cx="42450" cy="35900"/>
            </a:xfrm>
            <a:custGeom>
              <a:avLst/>
              <a:ahLst/>
              <a:rect l="l" t="t" r="r" b="b"/>
              <a:pathLst>
                <a:path w="1698" h="1436" extrusionOk="0">
                  <a:moveTo>
                    <a:pt x="866" y="1"/>
                  </a:moveTo>
                  <a:cubicBezTo>
                    <a:pt x="571" y="1"/>
                    <a:pt x="308" y="170"/>
                    <a:pt x="187" y="438"/>
                  </a:cubicBezTo>
                  <a:cubicBezTo>
                    <a:pt x="0" y="890"/>
                    <a:pt x="299" y="1386"/>
                    <a:pt x="795" y="1434"/>
                  </a:cubicBezTo>
                  <a:cubicBezTo>
                    <a:pt x="807" y="1435"/>
                    <a:pt x="819" y="1435"/>
                    <a:pt x="830" y="1435"/>
                  </a:cubicBezTo>
                  <a:cubicBezTo>
                    <a:pt x="1113" y="1435"/>
                    <a:pt x="1389" y="1266"/>
                    <a:pt x="1493" y="998"/>
                  </a:cubicBezTo>
                  <a:cubicBezTo>
                    <a:pt x="1698" y="546"/>
                    <a:pt x="1384" y="50"/>
                    <a:pt x="903" y="2"/>
                  </a:cubicBezTo>
                  <a:cubicBezTo>
                    <a:pt x="891" y="1"/>
                    <a:pt x="878" y="1"/>
                    <a:pt x="866"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07" name="Google Shape;881;p30"/>
            <p:cNvSpPr/>
            <p:nvPr/>
          </p:nvSpPr>
          <p:spPr>
            <a:xfrm>
              <a:off x="5921125" y="3551275"/>
              <a:ext cx="3100" cy="3100"/>
            </a:xfrm>
            <a:custGeom>
              <a:avLst/>
              <a:ahLst/>
              <a:rect l="l" t="t" r="r" b="b"/>
              <a:pathLst>
                <a:path w="124" h="124" extrusionOk="0">
                  <a:moveTo>
                    <a:pt x="63" y="0"/>
                  </a:moveTo>
                  <a:cubicBezTo>
                    <a:pt x="30" y="0"/>
                    <a:pt x="15" y="15"/>
                    <a:pt x="0" y="45"/>
                  </a:cubicBezTo>
                  <a:cubicBezTo>
                    <a:pt x="0" y="79"/>
                    <a:pt x="15" y="109"/>
                    <a:pt x="49" y="124"/>
                  </a:cubicBezTo>
                  <a:lnTo>
                    <a:pt x="63" y="124"/>
                  </a:lnTo>
                  <a:cubicBezTo>
                    <a:pt x="93" y="124"/>
                    <a:pt x="123" y="109"/>
                    <a:pt x="123" y="79"/>
                  </a:cubicBezTo>
                  <a:cubicBezTo>
                    <a:pt x="123" y="45"/>
                    <a:pt x="108" y="15"/>
                    <a:pt x="78"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08" name="Google Shape;882;p30"/>
            <p:cNvSpPr/>
            <p:nvPr/>
          </p:nvSpPr>
          <p:spPr>
            <a:xfrm>
              <a:off x="5923075" y="3555925"/>
              <a:ext cx="3950" cy="3125"/>
            </a:xfrm>
            <a:custGeom>
              <a:avLst/>
              <a:ahLst/>
              <a:rect l="l" t="t" r="r" b="b"/>
              <a:pathLst>
                <a:path w="158" h="125" extrusionOk="0">
                  <a:moveTo>
                    <a:pt x="64" y="1"/>
                  </a:moveTo>
                  <a:cubicBezTo>
                    <a:pt x="15" y="16"/>
                    <a:pt x="0" y="61"/>
                    <a:pt x="30" y="109"/>
                  </a:cubicBezTo>
                  <a:cubicBezTo>
                    <a:pt x="45" y="109"/>
                    <a:pt x="64" y="124"/>
                    <a:pt x="79" y="124"/>
                  </a:cubicBezTo>
                  <a:cubicBezTo>
                    <a:pt x="79" y="124"/>
                    <a:pt x="94" y="124"/>
                    <a:pt x="94" y="109"/>
                  </a:cubicBezTo>
                  <a:cubicBezTo>
                    <a:pt x="138" y="109"/>
                    <a:pt x="157" y="46"/>
                    <a:pt x="124" y="16"/>
                  </a:cubicBezTo>
                  <a:cubicBezTo>
                    <a:pt x="109" y="1"/>
                    <a:pt x="94" y="1"/>
                    <a:pt x="79"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09" name="Google Shape;883;p30"/>
            <p:cNvSpPr/>
            <p:nvPr/>
          </p:nvSpPr>
          <p:spPr>
            <a:xfrm>
              <a:off x="5926525" y="3546975"/>
              <a:ext cx="7850" cy="7400"/>
            </a:xfrm>
            <a:custGeom>
              <a:avLst/>
              <a:ahLst/>
              <a:rect l="l" t="t" r="r" b="b"/>
              <a:pathLst>
                <a:path w="314" h="296" extrusionOk="0">
                  <a:moveTo>
                    <a:pt x="157" y="1"/>
                  </a:moveTo>
                  <a:cubicBezTo>
                    <a:pt x="94" y="1"/>
                    <a:pt x="34" y="46"/>
                    <a:pt x="19" y="109"/>
                  </a:cubicBezTo>
                  <a:cubicBezTo>
                    <a:pt x="0" y="187"/>
                    <a:pt x="49" y="266"/>
                    <a:pt x="127" y="296"/>
                  </a:cubicBezTo>
                  <a:lnTo>
                    <a:pt x="157" y="296"/>
                  </a:lnTo>
                  <a:cubicBezTo>
                    <a:pt x="221" y="296"/>
                    <a:pt x="280" y="251"/>
                    <a:pt x="299" y="187"/>
                  </a:cubicBezTo>
                  <a:cubicBezTo>
                    <a:pt x="314" y="109"/>
                    <a:pt x="265" y="16"/>
                    <a:pt x="187"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10" name="Google Shape;884;p30"/>
            <p:cNvSpPr/>
            <p:nvPr/>
          </p:nvSpPr>
          <p:spPr>
            <a:xfrm>
              <a:off x="5933150" y="3555100"/>
              <a:ext cx="12525" cy="8975"/>
            </a:xfrm>
            <a:custGeom>
              <a:avLst/>
              <a:ahLst/>
              <a:rect l="l" t="t" r="r" b="b"/>
              <a:pathLst>
                <a:path w="501" h="359" extrusionOk="0">
                  <a:moveTo>
                    <a:pt x="221" y="0"/>
                  </a:moveTo>
                  <a:cubicBezTo>
                    <a:pt x="127" y="0"/>
                    <a:pt x="49" y="49"/>
                    <a:pt x="34" y="127"/>
                  </a:cubicBezTo>
                  <a:cubicBezTo>
                    <a:pt x="0" y="221"/>
                    <a:pt x="79" y="329"/>
                    <a:pt x="202" y="359"/>
                  </a:cubicBezTo>
                  <a:lnTo>
                    <a:pt x="265" y="359"/>
                  </a:lnTo>
                  <a:cubicBezTo>
                    <a:pt x="359" y="359"/>
                    <a:pt x="452" y="314"/>
                    <a:pt x="467" y="235"/>
                  </a:cubicBezTo>
                  <a:lnTo>
                    <a:pt x="467" y="235"/>
                  </a:lnTo>
                  <a:cubicBezTo>
                    <a:pt x="452" y="280"/>
                    <a:pt x="407" y="299"/>
                    <a:pt x="359" y="299"/>
                  </a:cubicBezTo>
                  <a:lnTo>
                    <a:pt x="329" y="299"/>
                  </a:lnTo>
                  <a:cubicBezTo>
                    <a:pt x="265" y="280"/>
                    <a:pt x="221" y="235"/>
                    <a:pt x="235" y="172"/>
                  </a:cubicBezTo>
                  <a:cubicBezTo>
                    <a:pt x="250" y="127"/>
                    <a:pt x="280" y="112"/>
                    <a:pt x="344" y="112"/>
                  </a:cubicBezTo>
                  <a:lnTo>
                    <a:pt x="373" y="112"/>
                  </a:lnTo>
                  <a:cubicBezTo>
                    <a:pt x="437" y="127"/>
                    <a:pt x="482" y="187"/>
                    <a:pt x="467" y="235"/>
                  </a:cubicBezTo>
                  <a:cubicBezTo>
                    <a:pt x="500" y="142"/>
                    <a:pt x="407" y="34"/>
                    <a:pt x="295"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11" name="Google Shape;885;p30"/>
            <p:cNvSpPr/>
            <p:nvPr/>
          </p:nvSpPr>
          <p:spPr>
            <a:xfrm>
              <a:off x="5938650" y="3557900"/>
              <a:ext cx="6550" cy="4675"/>
            </a:xfrm>
            <a:custGeom>
              <a:avLst/>
              <a:ahLst/>
              <a:rect l="l" t="t" r="r" b="b"/>
              <a:pathLst>
                <a:path w="262" h="187" extrusionOk="0">
                  <a:moveTo>
                    <a:pt x="124" y="0"/>
                  </a:moveTo>
                  <a:cubicBezTo>
                    <a:pt x="60" y="0"/>
                    <a:pt x="30" y="15"/>
                    <a:pt x="15" y="60"/>
                  </a:cubicBezTo>
                  <a:cubicBezTo>
                    <a:pt x="1" y="123"/>
                    <a:pt x="45" y="168"/>
                    <a:pt x="109" y="187"/>
                  </a:cubicBezTo>
                  <a:lnTo>
                    <a:pt x="139" y="187"/>
                  </a:lnTo>
                  <a:cubicBezTo>
                    <a:pt x="187" y="187"/>
                    <a:pt x="232" y="168"/>
                    <a:pt x="247" y="123"/>
                  </a:cubicBezTo>
                  <a:cubicBezTo>
                    <a:pt x="262" y="75"/>
                    <a:pt x="217" y="15"/>
                    <a:pt x="153"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12" name="Google Shape;886;p30"/>
            <p:cNvSpPr/>
            <p:nvPr/>
          </p:nvSpPr>
          <p:spPr>
            <a:xfrm>
              <a:off x="5922325" y="3539975"/>
              <a:ext cx="5425" cy="4325"/>
            </a:xfrm>
            <a:custGeom>
              <a:avLst/>
              <a:ahLst/>
              <a:rect l="l" t="t" r="r" b="b"/>
              <a:pathLst>
                <a:path w="217" h="173" extrusionOk="0">
                  <a:moveTo>
                    <a:pt x="109" y="1"/>
                  </a:moveTo>
                  <a:cubicBezTo>
                    <a:pt x="60" y="1"/>
                    <a:pt x="15" y="16"/>
                    <a:pt x="1" y="64"/>
                  </a:cubicBezTo>
                  <a:cubicBezTo>
                    <a:pt x="1" y="109"/>
                    <a:pt x="30" y="158"/>
                    <a:pt x="94" y="173"/>
                  </a:cubicBezTo>
                  <a:lnTo>
                    <a:pt x="109" y="173"/>
                  </a:lnTo>
                  <a:cubicBezTo>
                    <a:pt x="154" y="173"/>
                    <a:pt x="202" y="158"/>
                    <a:pt x="202" y="109"/>
                  </a:cubicBezTo>
                  <a:cubicBezTo>
                    <a:pt x="217" y="64"/>
                    <a:pt x="187" y="16"/>
                    <a:pt x="124"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13" name="Google Shape;887;p30"/>
            <p:cNvSpPr/>
            <p:nvPr/>
          </p:nvSpPr>
          <p:spPr>
            <a:xfrm>
              <a:off x="5946400" y="3541575"/>
              <a:ext cx="3475" cy="2725"/>
            </a:xfrm>
            <a:custGeom>
              <a:avLst/>
              <a:ahLst/>
              <a:rect l="l" t="t" r="r" b="b"/>
              <a:pathLst>
                <a:path w="139" h="109" extrusionOk="0">
                  <a:moveTo>
                    <a:pt x="64" y="0"/>
                  </a:moveTo>
                  <a:cubicBezTo>
                    <a:pt x="45" y="0"/>
                    <a:pt x="15" y="15"/>
                    <a:pt x="15" y="45"/>
                  </a:cubicBezTo>
                  <a:cubicBezTo>
                    <a:pt x="0" y="60"/>
                    <a:pt x="30" y="94"/>
                    <a:pt x="64" y="109"/>
                  </a:cubicBezTo>
                  <a:lnTo>
                    <a:pt x="79" y="109"/>
                  </a:lnTo>
                  <a:cubicBezTo>
                    <a:pt x="108" y="109"/>
                    <a:pt x="123" y="94"/>
                    <a:pt x="123" y="75"/>
                  </a:cubicBezTo>
                  <a:cubicBezTo>
                    <a:pt x="138" y="45"/>
                    <a:pt x="123" y="15"/>
                    <a:pt x="79" y="15"/>
                  </a:cubicBezTo>
                  <a:cubicBezTo>
                    <a:pt x="79" y="0"/>
                    <a:pt x="79" y="0"/>
                    <a:pt x="64" y="0"/>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14" name="Google Shape;888;p30"/>
            <p:cNvSpPr/>
            <p:nvPr/>
          </p:nvSpPr>
          <p:spPr>
            <a:xfrm>
              <a:off x="5929700" y="3538400"/>
              <a:ext cx="3475" cy="2725"/>
            </a:xfrm>
            <a:custGeom>
              <a:avLst/>
              <a:ahLst/>
              <a:rect l="l" t="t" r="r" b="b"/>
              <a:pathLst>
                <a:path w="139" h="109" extrusionOk="0">
                  <a:moveTo>
                    <a:pt x="60" y="1"/>
                  </a:moveTo>
                  <a:cubicBezTo>
                    <a:pt x="30" y="1"/>
                    <a:pt x="15" y="15"/>
                    <a:pt x="15" y="34"/>
                  </a:cubicBezTo>
                  <a:cubicBezTo>
                    <a:pt x="0" y="64"/>
                    <a:pt x="15" y="94"/>
                    <a:pt x="60" y="109"/>
                  </a:cubicBezTo>
                  <a:lnTo>
                    <a:pt x="79" y="109"/>
                  </a:lnTo>
                  <a:cubicBezTo>
                    <a:pt x="94" y="109"/>
                    <a:pt x="123" y="94"/>
                    <a:pt x="123" y="64"/>
                  </a:cubicBezTo>
                  <a:cubicBezTo>
                    <a:pt x="138" y="49"/>
                    <a:pt x="109" y="15"/>
                    <a:pt x="79" y="1"/>
                  </a:cubicBezTo>
                  <a:close/>
                </a:path>
              </a:pathLst>
            </a:custGeom>
            <a:solidFill>
              <a:srgbClr val="75C4E0"/>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grpSp>
        <p:nvGrpSpPr>
          <p:cNvPr id="38" name="Google Shape;890;p30"/>
          <p:cNvGrpSpPr/>
          <p:nvPr/>
        </p:nvGrpSpPr>
        <p:grpSpPr>
          <a:xfrm>
            <a:off x="7861075" y="3503537"/>
            <a:ext cx="449351" cy="134550"/>
            <a:chOff x="826998" y="3699099"/>
            <a:chExt cx="449351" cy="134550"/>
          </a:xfrm>
        </p:grpSpPr>
        <p:sp>
          <p:nvSpPr>
            <p:cNvPr id="1048615" name="Google Shape;891;p30"/>
            <p:cNvSpPr/>
            <p:nvPr/>
          </p:nvSpPr>
          <p:spPr>
            <a:xfrm rot="6311946">
              <a:off x="834358" y="3715925"/>
              <a:ext cx="112017" cy="100898"/>
            </a:xfrm>
            <a:custGeom>
              <a:avLst/>
              <a:ahLst/>
              <a:rect l="l" t="t" r="r" b="b"/>
              <a:pathLst>
                <a:path w="633" h="570" extrusionOk="0">
                  <a:moveTo>
                    <a:pt x="342" y="1"/>
                  </a:moveTo>
                  <a:cubicBezTo>
                    <a:pt x="315" y="1"/>
                    <a:pt x="287" y="5"/>
                    <a:pt x="259" y="14"/>
                  </a:cubicBezTo>
                  <a:cubicBezTo>
                    <a:pt x="101" y="39"/>
                    <a:pt x="0" y="172"/>
                    <a:pt x="25" y="330"/>
                  </a:cubicBezTo>
                  <a:cubicBezTo>
                    <a:pt x="70" y="469"/>
                    <a:pt x="178" y="569"/>
                    <a:pt x="312" y="569"/>
                  </a:cubicBezTo>
                  <a:cubicBezTo>
                    <a:pt x="330" y="569"/>
                    <a:pt x="348" y="567"/>
                    <a:pt x="367" y="564"/>
                  </a:cubicBezTo>
                  <a:cubicBezTo>
                    <a:pt x="525" y="538"/>
                    <a:pt x="632" y="380"/>
                    <a:pt x="607" y="222"/>
                  </a:cubicBezTo>
                  <a:cubicBezTo>
                    <a:pt x="581" y="92"/>
                    <a:pt x="469" y="1"/>
                    <a:pt x="342" y="1"/>
                  </a:cubicBezTo>
                  <a:close/>
                </a:path>
              </a:pathLst>
            </a:custGeom>
            <a:solidFill>
              <a:schemeClr val="accent4"/>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16" name="Google Shape;892;p30"/>
            <p:cNvSpPr/>
            <p:nvPr/>
          </p:nvSpPr>
          <p:spPr>
            <a:xfrm rot="6311946">
              <a:off x="1156972" y="3715925"/>
              <a:ext cx="112017" cy="100898"/>
            </a:xfrm>
            <a:custGeom>
              <a:avLst/>
              <a:ahLst/>
              <a:rect l="l" t="t" r="r" b="b"/>
              <a:pathLst>
                <a:path w="633" h="570" extrusionOk="0">
                  <a:moveTo>
                    <a:pt x="342" y="1"/>
                  </a:moveTo>
                  <a:cubicBezTo>
                    <a:pt x="315" y="1"/>
                    <a:pt x="287" y="5"/>
                    <a:pt x="259" y="14"/>
                  </a:cubicBezTo>
                  <a:cubicBezTo>
                    <a:pt x="101" y="39"/>
                    <a:pt x="0" y="172"/>
                    <a:pt x="25" y="330"/>
                  </a:cubicBezTo>
                  <a:cubicBezTo>
                    <a:pt x="70" y="469"/>
                    <a:pt x="178" y="569"/>
                    <a:pt x="312" y="569"/>
                  </a:cubicBezTo>
                  <a:cubicBezTo>
                    <a:pt x="330" y="569"/>
                    <a:pt x="348" y="567"/>
                    <a:pt x="367" y="564"/>
                  </a:cubicBezTo>
                  <a:cubicBezTo>
                    <a:pt x="525" y="538"/>
                    <a:pt x="632" y="380"/>
                    <a:pt x="607" y="222"/>
                  </a:cubicBezTo>
                  <a:cubicBezTo>
                    <a:pt x="581" y="92"/>
                    <a:pt x="469" y="1"/>
                    <a:pt x="342" y="1"/>
                  </a:cubicBezTo>
                  <a:close/>
                </a:path>
              </a:pathLst>
            </a:custGeom>
            <a:solidFill>
              <a:schemeClr val="accent4"/>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17" name="Google Shape;893;p30"/>
            <p:cNvSpPr/>
            <p:nvPr/>
          </p:nvSpPr>
          <p:spPr>
            <a:xfrm rot="6311946">
              <a:off x="995665" y="3715925"/>
              <a:ext cx="112017" cy="100898"/>
            </a:xfrm>
            <a:custGeom>
              <a:avLst/>
              <a:ahLst/>
              <a:rect l="l" t="t" r="r" b="b"/>
              <a:pathLst>
                <a:path w="633" h="570" extrusionOk="0">
                  <a:moveTo>
                    <a:pt x="342" y="1"/>
                  </a:moveTo>
                  <a:cubicBezTo>
                    <a:pt x="315" y="1"/>
                    <a:pt x="287" y="5"/>
                    <a:pt x="259" y="14"/>
                  </a:cubicBezTo>
                  <a:cubicBezTo>
                    <a:pt x="101" y="39"/>
                    <a:pt x="0" y="172"/>
                    <a:pt x="25" y="330"/>
                  </a:cubicBezTo>
                  <a:cubicBezTo>
                    <a:pt x="70" y="469"/>
                    <a:pt x="178" y="569"/>
                    <a:pt x="312" y="569"/>
                  </a:cubicBezTo>
                  <a:cubicBezTo>
                    <a:pt x="330" y="569"/>
                    <a:pt x="348" y="567"/>
                    <a:pt x="367" y="564"/>
                  </a:cubicBezTo>
                  <a:cubicBezTo>
                    <a:pt x="525" y="538"/>
                    <a:pt x="632" y="380"/>
                    <a:pt x="607" y="222"/>
                  </a:cubicBezTo>
                  <a:cubicBezTo>
                    <a:pt x="581" y="92"/>
                    <a:pt x="469" y="1"/>
                    <a:pt x="342" y="1"/>
                  </a:cubicBezTo>
                  <a:close/>
                </a:path>
              </a:pathLst>
            </a:custGeom>
            <a:solidFill>
              <a:schemeClr val="accent4"/>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grpSp>
        <p:nvGrpSpPr>
          <p:cNvPr id="39" name="Google Shape;894;p30"/>
          <p:cNvGrpSpPr/>
          <p:nvPr/>
        </p:nvGrpSpPr>
        <p:grpSpPr>
          <a:xfrm>
            <a:off x="279012" y="1653320"/>
            <a:ext cx="2256693" cy="2818052"/>
            <a:chOff x="336800" y="4151500"/>
            <a:chExt cx="292000" cy="364650"/>
          </a:xfrm>
        </p:grpSpPr>
        <p:sp>
          <p:nvSpPr>
            <p:cNvPr id="1048618" name="Google Shape;895;p30"/>
            <p:cNvSpPr/>
            <p:nvPr/>
          </p:nvSpPr>
          <p:spPr>
            <a:xfrm>
              <a:off x="396325" y="4168675"/>
              <a:ext cx="212600" cy="185375"/>
            </a:xfrm>
            <a:custGeom>
              <a:avLst/>
              <a:ahLst/>
              <a:rect l="l" t="t" r="r" b="b"/>
              <a:pathLst>
                <a:path w="8504" h="7415" extrusionOk="0">
                  <a:moveTo>
                    <a:pt x="7261" y="0"/>
                  </a:moveTo>
                  <a:cubicBezTo>
                    <a:pt x="7011" y="0"/>
                    <a:pt x="6746" y="79"/>
                    <a:pt x="6545" y="265"/>
                  </a:cubicBezTo>
                  <a:lnTo>
                    <a:pt x="358" y="5548"/>
                  </a:lnTo>
                  <a:cubicBezTo>
                    <a:pt x="30" y="5813"/>
                    <a:pt x="0" y="6295"/>
                    <a:pt x="265" y="6623"/>
                  </a:cubicBezTo>
                  <a:lnTo>
                    <a:pt x="731" y="7149"/>
                  </a:lnTo>
                  <a:cubicBezTo>
                    <a:pt x="884" y="7321"/>
                    <a:pt x="1090" y="7414"/>
                    <a:pt x="1306" y="7414"/>
                  </a:cubicBezTo>
                  <a:cubicBezTo>
                    <a:pt x="1478" y="7414"/>
                    <a:pt x="1664" y="7354"/>
                    <a:pt x="1802" y="7242"/>
                  </a:cubicBezTo>
                  <a:lnTo>
                    <a:pt x="7992" y="1959"/>
                  </a:lnTo>
                  <a:cubicBezTo>
                    <a:pt x="8459" y="1552"/>
                    <a:pt x="8504" y="855"/>
                    <a:pt x="8101" y="388"/>
                  </a:cubicBezTo>
                  <a:cubicBezTo>
                    <a:pt x="7880" y="123"/>
                    <a:pt x="7571" y="0"/>
                    <a:pt x="7261" y="0"/>
                  </a:cubicBezTo>
                  <a:close/>
                </a:path>
              </a:pathLst>
            </a:custGeom>
            <a:solidFill>
              <a:srgbClr val="FDF2EB"/>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19" name="Google Shape;896;p30"/>
            <p:cNvSpPr/>
            <p:nvPr/>
          </p:nvSpPr>
          <p:spPr>
            <a:xfrm>
              <a:off x="396325" y="4168550"/>
              <a:ext cx="212600" cy="185650"/>
            </a:xfrm>
            <a:custGeom>
              <a:avLst/>
              <a:ahLst/>
              <a:rect l="l" t="t" r="r" b="b"/>
              <a:pathLst>
                <a:path w="8504" h="7426" extrusionOk="0">
                  <a:moveTo>
                    <a:pt x="7262" y="1"/>
                  </a:moveTo>
                  <a:cubicBezTo>
                    <a:pt x="7008" y="1"/>
                    <a:pt x="6753" y="88"/>
                    <a:pt x="6545" y="270"/>
                  </a:cubicBezTo>
                  <a:lnTo>
                    <a:pt x="358" y="5553"/>
                  </a:lnTo>
                  <a:cubicBezTo>
                    <a:pt x="30" y="5818"/>
                    <a:pt x="0" y="6300"/>
                    <a:pt x="265" y="6628"/>
                  </a:cubicBezTo>
                  <a:lnTo>
                    <a:pt x="731" y="7154"/>
                  </a:lnTo>
                  <a:cubicBezTo>
                    <a:pt x="878" y="7335"/>
                    <a:pt x="1090" y="7426"/>
                    <a:pt x="1305" y="7426"/>
                  </a:cubicBezTo>
                  <a:cubicBezTo>
                    <a:pt x="1480" y="7426"/>
                    <a:pt x="1657" y="7366"/>
                    <a:pt x="1802" y="7247"/>
                  </a:cubicBezTo>
                  <a:lnTo>
                    <a:pt x="7992" y="1964"/>
                  </a:lnTo>
                  <a:cubicBezTo>
                    <a:pt x="8459" y="1557"/>
                    <a:pt x="8504" y="860"/>
                    <a:pt x="8101" y="393"/>
                  </a:cubicBezTo>
                  <a:cubicBezTo>
                    <a:pt x="7886" y="135"/>
                    <a:pt x="7575" y="1"/>
                    <a:pt x="7262" y="1"/>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20" name="Google Shape;897;p30"/>
            <p:cNvSpPr/>
            <p:nvPr/>
          </p:nvSpPr>
          <p:spPr>
            <a:xfrm>
              <a:off x="400225" y="4180325"/>
              <a:ext cx="197775" cy="172600"/>
            </a:xfrm>
            <a:custGeom>
              <a:avLst/>
              <a:ahLst/>
              <a:rect l="l" t="t" r="r" b="b"/>
              <a:pathLst>
                <a:path w="7911" h="6904" extrusionOk="0">
                  <a:moveTo>
                    <a:pt x="7110" y="1"/>
                  </a:moveTo>
                  <a:cubicBezTo>
                    <a:pt x="6849" y="1"/>
                    <a:pt x="6554" y="110"/>
                    <a:pt x="6295" y="325"/>
                  </a:cubicBezTo>
                  <a:lnTo>
                    <a:pt x="1" y="5720"/>
                  </a:lnTo>
                  <a:lnTo>
                    <a:pt x="1008" y="6903"/>
                  </a:lnTo>
                  <a:lnTo>
                    <a:pt x="7307" y="1523"/>
                  </a:lnTo>
                  <a:cubicBezTo>
                    <a:pt x="7773" y="1120"/>
                    <a:pt x="7911" y="545"/>
                    <a:pt x="7631" y="217"/>
                  </a:cubicBezTo>
                  <a:cubicBezTo>
                    <a:pt x="7506" y="72"/>
                    <a:pt x="7320" y="1"/>
                    <a:pt x="7110" y="1"/>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21" name="Google Shape;898;p30"/>
            <p:cNvSpPr/>
            <p:nvPr/>
          </p:nvSpPr>
          <p:spPr>
            <a:xfrm>
              <a:off x="469350" y="4180700"/>
              <a:ext cx="127175" cy="112325"/>
            </a:xfrm>
            <a:custGeom>
              <a:avLst/>
              <a:ahLst/>
              <a:rect l="l" t="t" r="r" b="b"/>
              <a:pathLst>
                <a:path w="5087" h="4493" extrusionOk="0">
                  <a:moveTo>
                    <a:pt x="4300" y="1"/>
                  </a:moveTo>
                  <a:cubicBezTo>
                    <a:pt x="4040" y="1"/>
                    <a:pt x="3744" y="110"/>
                    <a:pt x="3486" y="325"/>
                  </a:cubicBezTo>
                  <a:lnTo>
                    <a:pt x="1" y="3310"/>
                  </a:lnTo>
                  <a:lnTo>
                    <a:pt x="1012" y="4493"/>
                  </a:lnTo>
                  <a:lnTo>
                    <a:pt x="4493" y="1508"/>
                  </a:lnTo>
                  <a:cubicBezTo>
                    <a:pt x="4944" y="1120"/>
                    <a:pt x="5086" y="545"/>
                    <a:pt x="4821" y="217"/>
                  </a:cubicBezTo>
                  <a:cubicBezTo>
                    <a:pt x="4696" y="72"/>
                    <a:pt x="4510" y="1"/>
                    <a:pt x="4300" y="1"/>
                  </a:cubicBezTo>
                  <a:close/>
                </a:path>
              </a:pathLst>
            </a:custGeom>
            <a:solidFill>
              <a:srgbClr val="ED696A"/>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22" name="Google Shape;899;p30"/>
            <p:cNvSpPr/>
            <p:nvPr/>
          </p:nvSpPr>
          <p:spPr>
            <a:xfrm>
              <a:off x="601900" y="4151500"/>
              <a:ext cx="26900" cy="23825"/>
            </a:xfrm>
            <a:custGeom>
              <a:avLst/>
              <a:ahLst/>
              <a:rect l="l" t="t" r="r" b="b"/>
              <a:pathLst>
                <a:path w="1076" h="953" extrusionOk="0">
                  <a:moveTo>
                    <a:pt x="1027" y="1"/>
                  </a:moveTo>
                  <a:lnTo>
                    <a:pt x="1" y="904"/>
                  </a:lnTo>
                  <a:lnTo>
                    <a:pt x="49" y="952"/>
                  </a:lnTo>
                  <a:lnTo>
                    <a:pt x="1075" y="49"/>
                  </a:lnTo>
                  <a:lnTo>
                    <a:pt x="1027" y="1"/>
                  </a:lnTo>
                  <a:close/>
                </a:path>
              </a:pathLst>
            </a:custGeom>
            <a:solidFill>
              <a:srgbClr val="0E4877"/>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23" name="Google Shape;900;p30"/>
            <p:cNvSpPr/>
            <p:nvPr/>
          </p:nvSpPr>
          <p:spPr>
            <a:xfrm>
              <a:off x="589875" y="4166050"/>
              <a:ext cx="19800" cy="20000"/>
            </a:xfrm>
            <a:custGeom>
              <a:avLst/>
              <a:ahLst/>
              <a:rect l="l" t="t" r="r" b="b"/>
              <a:pathLst>
                <a:path w="792" h="800" extrusionOk="0">
                  <a:moveTo>
                    <a:pt x="366" y="1"/>
                  </a:moveTo>
                  <a:cubicBezTo>
                    <a:pt x="359" y="1"/>
                    <a:pt x="351" y="4"/>
                    <a:pt x="344" y="12"/>
                  </a:cubicBezTo>
                  <a:lnTo>
                    <a:pt x="15" y="277"/>
                  </a:lnTo>
                  <a:cubicBezTo>
                    <a:pt x="0" y="292"/>
                    <a:pt x="0" y="307"/>
                    <a:pt x="15" y="322"/>
                  </a:cubicBezTo>
                  <a:lnTo>
                    <a:pt x="403" y="788"/>
                  </a:lnTo>
                  <a:cubicBezTo>
                    <a:pt x="411" y="795"/>
                    <a:pt x="419" y="799"/>
                    <a:pt x="428" y="799"/>
                  </a:cubicBezTo>
                  <a:cubicBezTo>
                    <a:pt x="436" y="799"/>
                    <a:pt x="444" y="795"/>
                    <a:pt x="452" y="788"/>
                  </a:cubicBezTo>
                  <a:lnTo>
                    <a:pt x="776" y="523"/>
                  </a:lnTo>
                  <a:cubicBezTo>
                    <a:pt x="791" y="508"/>
                    <a:pt x="791" y="478"/>
                    <a:pt x="776" y="478"/>
                  </a:cubicBezTo>
                  <a:lnTo>
                    <a:pt x="388" y="12"/>
                  </a:lnTo>
                  <a:cubicBezTo>
                    <a:pt x="381" y="4"/>
                    <a:pt x="373" y="1"/>
                    <a:pt x="366" y="1"/>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24" name="Google Shape;901;p30"/>
            <p:cNvSpPr/>
            <p:nvPr/>
          </p:nvSpPr>
          <p:spPr>
            <a:xfrm>
              <a:off x="448750" y="4258025"/>
              <a:ext cx="51325" cy="55250"/>
            </a:xfrm>
            <a:custGeom>
              <a:avLst/>
              <a:ahLst/>
              <a:rect l="l" t="t" r="r" b="b"/>
              <a:pathLst>
                <a:path w="2053" h="2210" extrusionOk="0">
                  <a:moveTo>
                    <a:pt x="638" y="1"/>
                  </a:moveTo>
                  <a:lnTo>
                    <a:pt x="0" y="545"/>
                  </a:lnTo>
                  <a:lnTo>
                    <a:pt x="1418" y="2210"/>
                  </a:lnTo>
                  <a:lnTo>
                    <a:pt x="2052" y="1665"/>
                  </a:lnTo>
                  <a:lnTo>
                    <a:pt x="638" y="1"/>
                  </a:lnTo>
                  <a:close/>
                </a:path>
              </a:pathLst>
            </a:custGeom>
            <a:solidFill>
              <a:srgbClr val="0E4877"/>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25" name="Google Shape;902;p30"/>
            <p:cNvSpPr/>
            <p:nvPr/>
          </p:nvSpPr>
          <p:spPr>
            <a:xfrm>
              <a:off x="352375" y="4282100"/>
              <a:ext cx="122050" cy="109625"/>
            </a:xfrm>
            <a:custGeom>
              <a:avLst/>
              <a:ahLst/>
              <a:rect l="l" t="t" r="r" b="b"/>
              <a:pathLst>
                <a:path w="4882" h="4385" extrusionOk="0">
                  <a:moveTo>
                    <a:pt x="4183" y="0"/>
                  </a:moveTo>
                  <a:lnTo>
                    <a:pt x="1" y="3578"/>
                  </a:lnTo>
                  <a:lnTo>
                    <a:pt x="702" y="4384"/>
                  </a:lnTo>
                  <a:lnTo>
                    <a:pt x="4881" y="825"/>
                  </a:lnTo>
                  <a:lnTo>
                    <a:pt x="4183" y="0"/>
                  </a:lnTo>
                  <a:close/>
                </a:path>
              </a:pathLst>
            </a:custGeom>
            <a:solidFill>
              <a:srgbClr val="0E4877"/>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26" name="Google Shape;903;p30"/>
            <p:cNvSpPr/>
            <p:nvPr/>
          </p:nvSpPr>
          <p:spPr>
            <a:xfrm>
              <a:off x="576250" y="4204025"/>
              <a:ext cx="16350" cy="18200"/>
            </a:xfrm>
            <a:custGeom>
              <a:avLst/>
              <a:ahLst/>
              <a:rect l="l" t="t" r="r" b="b"/>
              <a:pathLst>
                <a:path w="654" h="728" extrusionOk="0">
                  <a:moveTo>
                    <a:pt x="79" y="0"/>
                  </a:moveTo>
                  <a:lnTo>
                    <a:pt x="16" y="64"/>
                  </a:lnTo>
                  <a:cubicBezTo>
                    <a:pt x="1" y="64"/>
                    <a:pt x="1" y="79"/>
                    <a:pt x="16" y="94"/>
                  </a:cubicBezTo>
                  <a:lnTo>
                    <a:pt x="545" y="717"/>
                  </a:lnTo>
                  <a:cubicBezTo>
                    <a:pt x="553" y="724"/>
                    <a:pt x="557" y="728"/>
                    <a:pt x="560" y="728"/>
                  </a:cubicBezTo>
                  <a:cubicBezTo>
                    <a:pt x="564" y="728"/>
                    <a:pt x="568" y="724"/>
                    <a:pt x="575" y="717"/>
                  </a:cubicBezTo>
                  <a:lnTo>
                    <a:pt x="639" y="668"/>
                  </a:lnTo>
                  <a:cubicBezTo>
                    <a:pt x="654" y="653"/>
                    <a:pt x="654" y="638"/>
                    <a:pt x="639" y="638"/>
                  </a:cubicBezTo>
                  <a:lnTo>
                    <a:pt x="109" y="0"/>
                  </a:lnTo>
                  <a:close/>
                </a:path>
              </a:pathLst>
            </a:custGeom>
            <a:solidFill>
              <a:srgbClr val="0E4877"/>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27" name="Google Shape;904;p30"/>
            <p:cNvSpPr/>
            <p:nvPr/>
          </p:nvSpPr>
          <p:spPr>
            <a:xfrm>
              <a:off x="561150" y="4216925"/>
              <a:ext cx="16350" cy="18100"/>
            </a:xfrm>
            <a:custGeom>
              <a:avLst/>
              <a:ahLst/>
              <a:rect l="l" t="t" r="r" b="b"/>
              <a:pathLst>
                <a:path w="654" h="724" extrusionOk="0">
                  <a:moveTo>
                    <a:pt x="99" y="0"/>
                  </a:moveTo>
                  <a:cubicBezTo>
                    <a:pt x="92" y="0"/>
                    <a:pt x="84" y="5"/>
                    <a:pt x="75" y="14"/>
                  </a:cubicBezTo>
                  <a:lnTo>
                    <a:pt x="15" y="59"/>
                  </a:lnTo>
                  <a:cubicBezTo>
                    <a:pt x="0" y="74"/>
                    <a:pt x="0" y="89"/>
                    <a:pt x="15" y="89"/>
                  </a:cubicBezTo>
                  <a:lnTo>
                    <a:pt x="541" y="712"/>
                  </a:lnTo>
                  <a:cubicBezTo>
                    <a:pt x="550" y="719"/>
                    <a:pt x="559" y="723"/>
                    <a:pt x="565" y="723"/>
                  </a:cubicBezTo>
                  <a:cubicBezTo>
                    <a:pt x="571" y="723"/>
                    <a:pt x="575" y="719"/>
                    <a:pt x="575" y="712"/>
                  </a:cubicBezTo>
                  <a:lnTo>
                    <a:pt x="634" y="667"/>
                  </a:lnTo>
                  <a:cubicBezTo>
                    <a:pt x="653" y="648"/>
                    <a:pt x="653" y="648"/>
                    <a:pt x="653" y="634"/>
                  </a:cubicBezTo>
                  <a:lnTo>
                    <a:pt x="108" y="14"/>
                  </a:lnTo>
                  <a:cubicBezTo>
                    <a:pt x="108" y="5"/>
                    <a:pt x="105" y="0"/>
                    <a:pt x="99" y="0"/>
                  </a:cubicBezTo>
                  <a:close/>
                </a:path>
              </a:pathLst>
            </a:custGeom>
            <a:solidFill>
              <a:srgbClr val="0E4877"/>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28" name="Google Shape;905;p30"/>
            <p:cNvSpPr/>
            <p:nvPr/>
          </p:nvSpPr>
          <p:spPr>
            <a:xfrm>
              <a:off x="542475" y="4233125"/>
              <a:ext cx="15900" cy="17925"/>
            </a:xfrm>
            <a:custGeom>
              <a:avLst/>
              <a:ahLst/>
              <a:rect l="l" t="t" r="r" b="b"/>
              <a:pathLst>
                <a:path w="636" h="717" extrusionOk="0">
                  <a:moveTo>
                    <a:pt x="76" y="0"/>
                  </a:moveTo>
                  <a:lnTo>
                    <a:pt x="1" y="64"/>
                  </a:lnTo>
                  <a:lnTo>
                    <a:pt x="1" y="94"/>
                  </a:lnTo>
                  <a:lnTo>
                    <a:pt x="542" y="717"/>
                  </a:lnTo>
                  <a:lnTo>
                    <a:pt x="576" y="717"/>
                  </a:lnTo>
                  <a:lnTo>
                    <a:pt x="635" y="653"/>
                  </a:lnTo>
                  <a:lnTo>
                    <a:pt x="635" y="624"/>
                  </a:lnTo>
                  <a:lnTo>
                    <a:pt x="109" y="0"/>
                  </a:lnTo>
                  <a:close/>
                </a:path>
              </a:pathLst>
            </a:custGeom>
            <a:solidFill>
              <a:srgbClr val="0E4877"/>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29" name="Google Shape;906;p30"/>
            <p:cNvSpPr/>
            <p:nvPr/>
          </p:nvSpPr>
          <p:spPr>
            <a:xfrm>
              <a:off x="527275" y="4246000"/>
              <a:ext cx="16350" cy="18200"/>
            </a:xfrm>
            <a:custGeom>
              <a:avLst/>
              <a:ahLst/>
              <a:rect l="l" t="t" r="r" b="b"/>
              <a:pathLst>
                <a:path w="654" h="728" extrusionOk="0">
                  <a:moveTo>
                    <a:pt x="79" y="0"/>
                  </a:moveTo>
                  <a:lnTo>
                    <a:pt x="16" y="64"/>
                  </a:lnTo>
                  <a:cubicBezTo>
                    <a:pt x="1" y="64"/>
                    <a:pt x="1" y="79"/>
                    <a:pt x="1" y="94"/>
                  </a:cubicBezTo>
                  <a:lnTo>
                    <a:pt x="545" y="717"/>
                  </a:lnTo>
                  <a:cubicBezTo>
                    <a:pt x="545" y="724"/>
                    <a:pt x="549" y="728"/>
                    <a:pt x="555" y="728"/>
                  </a:cubicBezTo>
                  <a:cubicBezTo>
                    <a:pt x="560" y="728"/>
                    <a:pt x="568" y="724"/>
                    <a:pt x="575" y="717"/>
                  </a:cubicBezTo>
                  <a:lnTo>
                    <a:pt x="639" y="668"/>
                  </a:lnTo>
                  <a:cubicBezTo>
                    <a:pt x="654" y="653"/>
                    <a:pt x="654" y="638"/>
                    <a:pt x="639" y="638"/>
                  </a:cubicBezTo>
                  <a:lnTo>
                    <a:pt x="109" y="0"/>
                  </a:lnTo>
                  <a:close/>
                </a:path>
              </a:pathLst>
            </a:custGeom>
            <a:solidFill>
              <a:srgbClr val="0E4877"/>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30" name="Google Shape;907;p30"/>
            <p:cNvSpPr/>
            <p:nvPr/>
          </p:nvSpPr>
          <p:spPr>
            <a:xfrm>
              <a:off x="371400" y="4304050"/>
              <a:ext cx="70825" cy="79375"/>
            </a:xfrm>
            <a:custGeom>
              <a:avLst/>
              <a:ahLst/>
              <a:rect l="l" t="t" r="r" b="b"/>
              <a:pathLst>
                <a:path w="2833" h="3175" extrusionOk="0">
                  <a:moveTo>
                    <a:pt x="325" y="1"/>
                  </a:moveTo>
                  <a:cubicBezTo>
                    <a:pt x="310" y="1"/>
                    <a:pt x="295" y="4"/>
                    <a:pt x="281" y="10"/>
                  </a:cubicBezTo>
                  <a:lnTo>
                    <a:pt x="49" y="212"/>
                  </a:lnTo>
                  <a:cubicBezTo>
                    <a:pt x="16" y="242"/>
                    <a:pt x="1" y="290"/>
                    <a:pt x="34" y="320"/>
                  </a:cubicBezTo>
                  <a:lnTo>
                    <a:pt x="2460" y="3152"/>
                  </a:lnTo>
                  <a:cubicBezTo>
                    <a:pt x="2467" y="3167"/>
                    <a:pt x="2482" y="3174"/>
                    <a:pt x="2499" y="3174"/>
                  </a:cubicBezTo>
                  <a:cubicBezTo>
                    <a:pt x="2517" y="3174"/>
                    <a:pt x="2536" y="3167"/>
                    <a:pt x="2553" y="3152"/>
                  </a:cubicBezTo>
                  <a:lnTo>
                    <a:pt x="2784" y="2947"/>
                  </a:lnTo>
                  <a:cubicBezTo>
                    <a:pt x="2814" y="2932"/>
                    <a:pt x="2833" y="2887"/>
                    <a:pt x="2799" y="2853"/>
                  </a:cubicBezTo>
                  <a:lnTo>
                    <a:pt x="374" y="25"/>
                  </a:lnTo>
                  <a:cubicBezTo>
                    <a:pt x="365" y="8"/>
                    <a:pt x="346" y="1"/>
                    <a:pt x="325" y="1"/>
                  </a:cubicBezTo>
                  <a:close/>
                </a:path>
              </a:pathLst>
            </a:custGeom>
            <a:solidFill>
              <a:srgbClr val="0E4877"/>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31" name="Google Shape;908;p30"/>
            <p:cNvSpPr/>
            <p:nvPr/>
          </p:nvSpPr>
          <p:spPr>
            <a:xfrm>
              <a:off x="336800" y="4363550"/>
              <a:ext cx="43950" cy="48475"/>
            </a:xfrm>
            <a:custGeom>
              <a:avLst/>
              <a:ahLst/>
              <a:rect l="l" t="t" r="r" b="b"/>
              <a:pathLst>
                <a:path w="1758" h="1939" extrusionOk="0">
                  <a:moveTo>
                    <a:pt x="321" y="1"/>
                  </a:moveTo>
                  <a:cubicBezTo>
                    <a:pt x="302" y="1"/>
                    <a:pt x="282" y="9"/>
                    <a:pt x="266" y="26"/>
                  </a:cubicBezTo>
                  <a:lnTo>
                    <a:pt x="34" y="227"/>
                  </a:lnTo>
                  <a:cubicBezTo>
                    <a:pt x="1" y="257"/>
                    <a:pt x="1" y="306"/>
                    <a:pt x="19" y="320"/>
                  </a:cubicBezTo>
                  <a:lnTo>
                    <a:pt x="1385" y="1921"/>
                  </a:lnTo>
                  <a:cubicBezTo>
                    <a:pt x="1393" y="1930"/>
                    <a:pt x="1413" y="1938"/>
                    <a:pt x="1434" y="1938"/>
                  </a:cubicBezTo>
                  <a:cubicBezTo>
                    <a:pt x="1450" y="1938"/>
                    <a:pt x="1466" y="1934"/>
                    <a:pt x="1478" y="1921"/>
                  </a:cubicBezTo>
                  <a:lnTo>
                    <a:pt x="1713" y="1720"/>
                  </a:lnTo>
                  <a:cubicBezTo>
                    <a:pt x="1743" y="1686"/>
                    <a:pt x="1758" y="1641"/>
                    <a:pt x="1728" y="1611"/>
                  </a:cubicBezTo>
                  <a:lnTo>
                    <a:pt x="374" y="26"/>
                  </a:lnTo>
                  <a:cubicBezTo>
                    <a:pt x="359" y="9"/>
                    <a:pt x="340" y="1"/>
                    <a:pt x="321" y="1"/>
                  </a:cubicBezTo>
                  <a:close/>
                </a:path>
              </a:pathLst>
            </a:custGeom>
            <a:solidFill>
              <a:srgbClr val="0E4877"/>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32" name="Google Shape;909;p30"/>
            <p:cNvSpPr/>
            <p:nvPr/>
          </p:nvSpPr>
          <p:spPr>
            <a:xfrm>
              <a:off x="404050" y="4177800"/>
              <a:ext cx="63375" cy="60000"/>
            </a:xfrm>
            <a:custGeom>
              <a:avLst/>
              <a:ahLst/>
              <a:rect l="l" t="t" r="r" b="b"/>
              <a:pathLst>
                <a:path w="2535" h="2400" extrusionOk="0">
                  <a:moveTo>
                    <a:pt x="1735" y="0"/>
                  </a:moveTo>
                  <a:cubicBezTo>
                    <a:pt x="1707" y="0"/>
                    <a:pt x="1679" y="3"/>
                    <a:pt x="1650" y="8"/>
                  </a:cubicBezTo>
                  <a:lnTo>
                    <a:pt x="1307" y="68"/>
                  </a:lnTo>
                  <a:cubicBezTo>
                    <a:pt x="1231" y="44"/>
                    <a:pt x="1144" y="19"/>
                    <a:pt x="1057" y="19"/>
                  </a:cubicBezTo>
                  <a:cubicBezTo>
                    <a:pt x="1037" y="19"/>
                    <a:pt x="1017" y="20"/>
                    <a:pt x="997" y="23"/>
                  </a:cubicBezTo>
                  <a:cubicBezTo>
                    <a:pt x="904" y="23"/>
                    <a:pt x="796" y="53"/>
                    <a:pt x="717" y="131"/>
                  </a:cubicBezTo>
                  <a:cubicBezTo>
                    <a:pt x="624" y="195"/>
                    <a:pt x="560" y="318"/>
                    <a:pt x="531" y="426"/>
                  </a:cubicBezTo>
                  <a:cubicBezTo>
                    <a:pt x="482" y="534"/>
                    <a:pt x="516" y="848"/>
                    <a:pt x="296" y="956"/>
                  </a:cubicBezTo>
                  <a:cubicBezTo>
                    <a:pt x="172" y="1019"/>
                    <a:pt x="94" y="1158"/>
                    <a:pt x="49" y="1299"/>
                  </a:cubicBezTo>
                  <a:cubicBezTo>
                    <a:pt x="1" y="1437"/>
                    <a:pt x="1" y="1594"/>
                    <a:pt x="49" y="1717"/>
                  </a:cubicBezTo>
                  <a:cubicBezTo>
                    <a:pt x="94" y="1810"/>
                    <a:pt x="158" y="1904"/>
                    <a:pt x="143" y="1997"/>
                  </a:cubicBezTo>
                  <a:cubicBezTo>
                    <a:pt x="143" y="2060"/>
                    <a:pt x="109" y="2105"/>
                    <a:pt x="79" y="2154"/>
                  </a:cubicBezTo>
                  <a:cubicBezTo>
                    <a:pt x="64" y="2213"/>
                    <a:pt x="49" y="2277"/>
                    <a:pt x="64" y="2325"/>
                  </a:cubicBezTo>
                  <a:cubicBezTo>
                    <a:pt x="94" y="2385"/>
                    <a:pt x="172" y="2400"/>
                    <a:pt x="251" y="2400"/>
                  </a:cubicBezTo>
                  <a:cubicBezTo>
                    <a:pt x="344" y="2400"/>
                    <a:pt x="452" y="2385"/>
                    <a:pt x="546" y="2370"/>
                  </a:cubicBezTo>
                  <a:cubicBezTo>
                    <a:pt x="1184" y="2292"/>
                    <a:pt x="1807" y="2213"/>
                    <a:pt x="2426" y="2075"/>
                  </a:cubicBezTo>
                  <a:cubicBezTo>
                    <a:pt x="2460" y="2075"/>
                    <a:pt x="2475" y="2075"/>
                    <a:pt x="2504" y="2060"/>
                  </a:cubicBezTo>
                  <a:cubicBezTo>
                    <a:pt x="2534" y="2012"/>
                    <a:pt x="2534" y="1952"/>
                    <a:pt x="2519" y="1889"/>
                  </a:cubicBezTo>
                  <a:cubicBezTo>
                    <a:pt x="2460" y="1717"/>
                    <a:pt x="2303" y="1624"/>
                    <a:pt x="2195" y="1486"/>
                  </a:cubicBezTo>
                  <a:cubicBezTo>
                    <a:pt x="2068" y="1314"/>
                    <a:pt x="2101" y="1079"/>
                    <a:pt x="2053" y="878"/>
                  </a:cubicBezTo>
                  <a:cubicBezTo>
                    <a:pt x="2038" y="784"/>
                    <a:pt x="2008" y="706"/>
                    <a:pt x="1975" y="628"/>
                  </a:cubicBezTo>
                  <a:lnTo>
                    <a:pt x="2131" y="598"/>
                  </a:lnTo>
                  <a:cubicBezTo>
                    <a:pt x="2195" y="598"/>
                    <a:pt x="2225" y="534"/>
                    <a:pt x="2225" y="490"/>
                  </a:cubicBezTo>
                  <a:lnTo>
                    <a:pt x="2195" y="381"/>
                  </a:lnTo>
                  <a:cubicBezTo>
                    <a:pt x="2152" y="160"/>
                    <a:pt x="1954" y="0"/>
                    <a:pt x="1735" y="0"/>
                  </a:cubicBezTo>
                  <a:close/>
                </a:path>
              </a:pathLst>
            </a:custGeom>
            <a:solidFill>
              <a:srgbClr val="0E4877"/>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33" name="Google Shape;910;p30"/>
            <p:cNvSpPr/>
            <p:nvPr/>
          </p:nvSpPr>
          <p:spPr>
            <a:xfrm>
              <a:off x="430075" y="4187700"/>
              <a:ext cx="33525" cy="59100"/>
            </a:xfrm>
            <a:custGeom>
              <a:avLst/>
              <a:ahLst/>
              <a:rect l="l" t="t" r="r" b="b"/>
              <a:pathLst>
                <a:path w="1341" h="2364" extrusionOk="0">
                  <a:moveTo>
                    <a:pt x="1012" y="0"/>
                  </a:moveTo>
                  <a:cubicBezTo>
                    <a:pt x="1012" y="0"/>
                    <a:pt x="1045" y="280"/>
                    <a:pt x="546" y="344"/>
                  </a:cubicBezTo>
                  <a:lnTo>
                    <a:pt x="422" y="590"/>
                  </a:lnTo>
                  <a:lnTo>
                    <a:pt x="393" y="590"/>
                  </a:lnTo>
                  <a:lnTo>
                    <a:pt x="206" y="605"/>
                  </a:lnTo>
                  <a:cubicBezTo>
                    <a:pt x="94" y="623"/>
                    <a:pt x="1" y="717"/>
                    <a:pt x="19" y="825"/>
                  </a:cubicBezTo>
                  <a:lnTo>
                    <a:pt x="19" y="840"/>
                  </a:lnTo>
                  <a:lnTo>
                    <a:pt x="19" y="855"/>
                  </a:lnTo>
                  <a:lnTo>
                    <a:pt x="19" y="885"/>
                  </a:lnTo>
                  <a:cubicBezTo>
                    <a:pt x="19" y="903"/>
                    <a:pt x="34" y="903"/>
                    <a:pt x="34" y="918"/>
                  </a:cubicBezTo>
                  <a:cubicBezTo>
                    <a:pt x="61" y="988"/>
                    <a:pt x="139" y="1044"/>
                    <a:pt x="222" y="1044"/>
                  </a:cubicBezTo>
                  <a:cubicBezTo>
                    <a:pt x="231" y="1044"/>
                    <a:pt x="241" y="1043"/>
                    <a:pt x="251" y="1041"/>
                  </a:cubicBezTo>
                  <a:lnTo>
                    <a:pt x="281" y="1041"/>
                  </a:lnTo>
                  <a:cubicBezTo>
                    <a:pt x="281" y="1056"/>
                    <a:pt x="281" y="1071"/>
                    <a:pt x="266" y="1090"/>
                  </a:cubicBezTo>
                  <a:lnTo>
                    <a:pt x="113" y="1508"/>
                  </a:lnTo>
                  <a:lnTo>
                    <a:pt x="143" y="2146"/>
                  </a:lnTo>
                  <a:cubicBezTo>
                    <a:pt x="157" y="2261"/>
                    <a:pt x="253" y="2364"/>
                    <a:pt x="381" y="2364"/>
                  </a:cubicBezTo>
                  <a:cubicBezTo>
                    <a:pt x="390" y="2364"/>
                    <a:pt x="399" y="2363"/>
                    <a:pt x="408" y="2362"/>
                  </a:cubicBezTo>
                  <a:lnTo>
                    <a:pt x="766" y="2347"/>
                  </a:lnTo>
                  <a:cubicBezTo>
                    <a:pt x="904" y="2332"/>
                    <a:pt x="1012" y="2239"/>
                    <a:pt x="997" y="2097"/>
                  </a:cubicBezTo>
                  <a:lnTo>
                    <a:pt x="967" y="1616"/>
                  </a:lnTo>
                  <a:cubicBezTo>
                    <a:pt x="982" y="1601"/>
                    <a:pt x="997" y="1601"/>
                    <a:pt x="997" y="1601"/>
                  </a:cubicBezTo>
                  <a:cubicBezTo>
                    <a:pt x="1232" y="1508"/>
                    <a:pt x="1340" y="1258"/>
                    <a:pt x="1232" y="1056"/>
                  </a:cubicBezTo>
                  <a:lnTo>
                    <a:pt x="1139" y="325"/>
                  </a:lnTo>
                  <a:lnTo>
                    <a:pt x="1120" y="138"/>
                  </a:lnTo>
                  <a:cubicBezTo>
                    <a:pt x="1060" y="109"/>
                    <a:pt x="1027" y="79"/>
                    <a:pt x="1012" y="0"/>
                  </a:cubicBezTo>
                  <a:close/>
                </a:path>
              </a:pathLst>
            </a:custGeom>
            <a:solidFill>
              <a:srgbClr val="F6AE9A"/>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34" name="Google Shape;911;p30"/>
            <p:cNvSpPr/>
            <p:nvPr/>
          </p:nvSpPr>
          <p:spPr>
            <a:xfrm>
              <a:off x="459650" y="4203650"/>
              <a:ext cx="400" cy="3475"/>
            </a:xfrm>
            <a:custGeom>
              <a:avLst/>
              <a:ahLst/>
              <a:rect l="l" t="t" r="r" b="b"/>
              <a:pathLst>
                <a:path w="16" h="139" extrusionOk="0">
                  <a:moveTo>
                    <a:pt x="1" y="0"/>
                  </a:moveTo>
                  <a:lnTo>
                    <a:pt x="16" y="138"/>
                  </a:lnTo>
                  <a:close/>
                </a:path>
              </a:pathLst>
            </a:custGeom>
            <a:solidFill>
              <a:srgbClr val="F6AE9A"/>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35" name="Google Shape;912;p30"/>
            <p:cNvSpPr/>
            <p:nvPr/>
          </p:nvSpPr>
          <p:spPr>
            <a:xfrm>
              <a:off x="459275" y="4203275"/>
              <a:ext cx="1150" cy="4225"/>
            </a:xfrm>
            <a:custGeom>
              <a:avLst/>
              <a:ahLst/>
              <a:rect l="l" t="t" r="r" b="b"/>
              <a:pathLst>
                <a:path w="46" h="169" extrusionOk="0">
                  <a:moveTo>
                    <a:pt x="16" y="0"/>
                  </a:moveTo>
                  <a:cubicBezTo>
                    <a:pt x="1" y="0"/>
                    <a:pt x="1" y="0"/>
                    <a:pt x="1" y="15"/>
                  </a:cubicBezTo>
                  <a:lnTo>
                    <a:pt x="16" y="153"/>
                  </a:lnTo>
                  <a:cubicBezTo>
                    <a:pt x="16" y="168"/>
                    <a:pt x="16" y="168"/>
                    <a:pt x="31" y="168"/>
                  </a:cubicBezTo>
                  <a:cubicBezTo>
                    <a:pt x="45" y="168"/>
                    <a:pt x="45" y="153"/>
                    <a:pt x="45" y="153"/>
                  </a:cubicBezTo>
                  <a:lnTo>
                    <a:pt x="31" y="15"/>
                  </a:lnTo>
                  <a:cubicBezTo>
                    <a:pt x="31" y="0"/>
                    <a:pt x="16" y="0"/>
                    <a:pt x="16" y="0"/>
                  </a:cubicBezTo>
                  <a:close/>
                </a:path>
              </a:pathLst>
            </a:custGeom>
            <a:solidFill>
              <a:srgbClr val="EE7462"/>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36" name="Google Shape;913;p30"/>
            <p:cNvSpPr/>
            <p:nvPr/>
          </p:nvSpPr>
          <p:spPr>
            <a:xfrm>
              <a:off x="447625" y="4198400"/>
              <a:ext cx="7750" cy="3075"/>
            </a:xfrm>
            <a:custGeom>
              <a:avLst/>
              <a:ahLst/>
              <a:rect l="l" t="t" r="r" b="b"/>
              <a:pathLst>
                <a:path w="310" h="123" extrusionOk="0">
                  <a:moveTo>
                    <a:pt x="50" y="1"/>
                  </a:moveTo>
                  <a:cubicBezTo>
                    <a:pt x="42" y="1"/>
                    <a:pt x="35" y="3"/>
                    <a:pt x="30" y="9"/>
                  </a:cubicBezTo>
                  <a:cubicBezTo>
                    <a:pt x="15" y="9"/>
                    <a:pt x="0" y="24"/>
                    <a:pt x="15" y="54"/>
                  </a:cubicBezTo>
                  <a:cubicBezTo>
                    <a:pt x="45" y="84"/>
                    <a:pt x="94" y="117"/>
                    <a:pt x="157" y="117"/>
                  </a:cubicBezTo>
                  <a:cubicBezTo>
                    <a:pt x="173" y="121"/>
                    <a:pt x="188" y="123"/>
                    <a:pt x="202" y="123"/>
                  </a:cubicBezTo>
                  <a:cubicBezTo>
                    <a:pt x="241" y="123"/>
                    <a:pt x="273" y="108"/>
                    <a:pt x="295" y="84"/>
                  </a:cubicBezTo>
                  <a:cubicBezTo>
                    <a:pt x="310" y="69"/>
                    <a:pt x="310" y="39"/>
                    <a:pt x="295" y="39"/>
                  </a:cubicBezTo>
                  <a:cubicBezTo>
                    <a:pt x="280" y="24"/>
                    <a:pt x="250" y="24"/>
                    <a:pt x="232" y="24"/>
                  </a:cubicBezTo>
                  <a:lnTo>
                    <a:pt x="157" y="24"/>
                  </a:lnTo>
                  <a:cubicBezTo>
                    <a:pt x="138" y="9"/>
                    <a:pt x="123" y="9"/>
                    <a:pt x="94" y="9"/>
                  </a:cubicBezTo>
                  <a:cubicBezTo>
                    <a:pt x="84" y="9"/>
                    <a:pt x="65" y="1"/>
                    <a:pt x="50" y="1"/>
                  </a:cubicBezTo>
                  <a:close/>
                </a:path>
              </a:pathLst>
            </a:custGeom>
            <a:solidFill>
              <a:srgbClr val="0E4877"/>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37" name="Google Shape;914;p30"/>
            <p:cNvSpPr/>
            <p:nvPr/>
          </p:nvSpPr>
          <p:spPr>
            <a:xfrm>
              <a:off x="434375" y="4206350"/>
              <a:ext cx="1600" cy="3950"/>
            </a:xfrm>
            <a:custGeom>
              <a:avLst/>
              <a:ahLst/>
              <a:rect l="l" t="t" r="r" b="b"/>
              <a:pathLst>
                <a:path w="64" h="158" extrusionOk="0">
                  <a:moveTo>
                    <a:pt x="0" y="1"/>
                  </a:moveTo>
                  <a:lnTo>
                    <a:pt x="0" y="157"/>
                  </a:lnTo>
                  <a:lnTo>
                    <a:pt x="64" y="109"/>
                  </a:lnTo>
                  <a:lnTo>
                    <a:pt x="0" y="1"/>
                  </a:lnTo>
                  <a:close/>
                </a:path>
              </a:pathLst>
            </a:custGeom>
            <a:solidFill>
              <a:srgbClr val="F6AE9A"/>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38" name="Google Shape;915;p30"/>
            <p:cNvSpPr/>
            <p:nvPr/>
          </p:nvSpPr>
          <p:spPr>
            <a:xfrm>
              <a:off x="433625" y="4205975"/>
              <a:ext cx="3100" cy="4700"/>
            </a:xfrm>
            <a:custGeom>
              <a:avLst/>
              <a:ahLst/>
              <a:rect l="l" t="t" r="r" b="b"/>
              <a:pathLst>
                <a:path w="124" h="188" extrusionOk="0">
                  <a:moveTo>
                    <a:pt x="16" y="1"/>
                  </a:moveTo>
                  <a:lnTo>
                    <a:pt x="16" y="16"/>
                  </a:lnTo>
                  <a:lnTo>
                    <a:pt x="79" y="124"/>
                  </a:lnTo>
                  <a:lnTo>
                    <a:pt x="16" y="154"/>
                  </a:lnTo>
                  <a:cubicBezTo>
                    <a:pt x="16" y="154"/>
                    <a:pt x="1" y="172"/>
                    <a:pt x="16" y="172"/>
                  </a:cubicBezTo>
                  <a:lnTo>
                    <a:pt x="30" y="187"/>
                  </a:lnTo>
                  <a:lnTo>
                    <a:pt x="30" y="172"/>
                  </a:lnTo>
                  <a:lnTo>
                    <a:pt x="124" y="124"/>
                  </a:lnTo>
                  <a:lnTo>
                    <a:pt x="45" y="1"/>
                  </a:lnTo>
                  <a:close/>
                </a:path>
              </a:pathLst>
            </a:custGeom>
            <a:solidFill>
              <a:srgbClr val="EE7462"/>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39" name="Google Shape;916;p30"/>
            <p:cNvSpPr/>
            <p:nvPr/>
          </p:nvSpPr>
          <p:spPr>
            <a:xfrm>
              <a:off x="442200" y="4225750"/>
              <a:ext cx="12450" cy="7400"/>
            </a:xfrm>
            <a:custGeom>
              <a:avLst/>
              <a:ahLst/>
              <a:rect l="l" t="t" r="r" b="b"/>
              <a:pathLst>
                <a:path w="498" h="296" extrusionOk="0">
                  <a:moveTo>
                    <a:pt x="1" y="1"/>
                  </a:moveTo>
                  <a:lnTo>
                    <a:pt x="1" y="295"/>
                  </a:lnTo>
                  <a:lnTo>
                    <a:pt x="497" y="295"/>
                  </a:lnTo>
                  <a:lnTo>
                    <a:pt x="497" y="1"/>
                  </a:lnTo>
                  <a:close/>
                </a:path>
              </a:pathLst>
            </a:custGeom>
            <a:solidFill>
              <a:srgbClr val="F39783"/>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40" name="Google Shape;917;p30"/>
            <p:cNvSpPr/>
            <p:nvPr/>
          </p:nvSpPr>
          <p:spPr>
            <a:xfrm>
              <a:off x="447250" y="4203275"/>
              <a:ext cx="8975" cy="6175"/>
            </a:xfrm>
            <a:custGeom>
              <a:avLst/>
              <a:ahLst/>
              <a:rect l="l" t="t" r="r" b="b"/>
              <a:pathLst>
                <a:path w="359" h="247" extrusionOk="0">
                  <a:moveTo>
                    <a:pt x="340" y="153"/>
                  </a:moveTo>
                  <a:cubicBezTo>
                    <a:pt x="332" y="159"/>
                    <a:pt x="322" y="165"/>
                    <a:pt x="311" y="172"/>
                  </a:cubicBezTo>
                  <a:lnTo>
                    <a:pt x="311" y="172"/>
                  </a:lnTo>
                  <a:cubicBezTo>
                    <a:pt x="316" y="171"/>
                    <a:pt x="320" y="170"/>
                    <a:pt x="325" y="168"/>
                  </a:cubicBezTo>
                  <a:cubicBezTo>
                    <a:pt x="325" y="168"/>
                    <a:pt x="340" y="153"/>
                    <a:pt x="359" y="153"/>
                  </a:cubicBezTo>
                  <a:close/>
                  <a:moveTo>
                    <a:pt x="172" y="0"/>
                  </a:moveTo>
                  <a:cubicBezTo>
                    <a:pt x="153" y="15"/>
                    <a:pt x="138" y="15"/>
                    <a:pt x="123" y="15"/>
                  </a:cubicBezTo>
                  <a:cubicBezTo>
                    <a:pt x="60" y="45"/>
                    <a:pt x="30" y="124"/>
                    <a:pt x="15" y="168"/>
                  </a:cubicBezTo>
                  <a:cubicBezTo>
                    <a:pt x="0" y="217"/>
                    <a:pt x="45" y="247"/>
                    <a:pt x="79" y="247"/>
                  </a:cubicBezTo>
                  <a:cubicBezTo>
                    <a:pt x="168" y="234"/>
                    <a:pt x="257" y="202"/>
                    <a:pt x="311" y="172"/>
                  </a:cubicBezTo>
                  <a:lnTo>
                    <a:pt x="311" y="172"/>
                  </a:lnTo>
                  <a:cubicBezTo>
                    <a:pt x="304" y="173"/>
                    <a:pt x="297" y="174"/>
                    <a:pt x="290" y="174"/>
                  </a:cubicBezTo>
                  <a:cubicBezTo>
                    <a:pt x="242" y="174"/>
                    <a:pt x="196" y="145"/>
                    <a:pt x="172" y="109"/>
                  </a:cubicBezTo>
                  <a:cubicBezTo>
                    <a:pt x="172" y="75"/>
                    <a:pt x="172" y="30"/>
                    <a:pt x="202"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41" name="Google Shape;918;p30"/>
            <p:cNvSpPr/>
            <p:nvPr/>
          </p:nvSpPr>
          <p:spPr>
            <a:xfrm>
              <a:off x="451525" y="4203275"/>
              <a:ext cx="5075" cy="4350"/>
            </a:xfrm>
            <a:custGeom>
              <a:avLst/>
              <a:ahLst/>
              <a:rect l="l" t="t" r="r" b="b"/>
              <a:pathLst>
                <a:path w="203" h="174" extrusionOk="0">
                  <a:moveTo>
                    <a:pt x="31" y="0"/>
                  </a:moveTo>
                  <a:cubicBezTo>
                    <a:pt x="1" y="30"/>
                    <a:pt x="1" y="75"/>
                    <a:pt x="1" y="109"/>
                  </a:cubicBezTo>
                  <a:cubicBezTo>
                    <a:pt x="25" y="145"/>
                    <a:pt x="71" y="174"/>
                    <a:pt x="119" y="174"/>
                  </a:cubicBezTo>
                  <a:cubicBezTo>
                    <a:pt x="131" y="174"/>
                    <a:pt x="142" y="172"/>
                    <a:pt x="154" y="168"/>
                  </a:cubicBezTo>
                  <a:cubicBezTo>
                    <a:pt x="154" y="168"/>
                    <a:pt x="169" y="153"/>
                    <a:pt x="188" y="153"/>
                  </a:cubicBezTo>
                  <a:cubicBezTo>
                    <a:pt x="188" y="139"/>
                    <a:pt x="202" y="124"/>
                    <a:pt x="188" y="109"/>
                  </a:cubicBezTo>
                  <a:lnTo>
                    <a:pt x="188" y="94"/>
                  </a:lnTo>
                  <a:cubicBezTo>
                    <a:pt x="154" y="60"/>
                    <a:pt x="124" y="0"/>
                    <a:pt x="31" y="0"/>
                  </a:cubicBezTo>
                  <a:close/>
                </a:path>
              </a:pathLst>
            </a:custGeom>
            <a:solidFill>
              <a:srgbClr val="0E4877"/>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42" name="Google Shape;919;p30"/>
            <p:cNvSpPr/>
            <p:nvPr/>
          </p:nvSpPr>
          <p:spPr>
            <a:xfrm>
              <a:off x="437075" y="4207100"/>
              <a:ext cx="30800" cy="21800"/>
            </a:xfrm>
            <a:custGeom>
              <a:avLst/>
              <a:ahLst/>
              <a:rect l="l" t="t" r="r" b="b"/>
              <a:pathLst>
                <a:path w="1232" h="872" extrusionOk="0">
                  <a:moveTo>
                    <a:pt x="933" y="0"/>
                  </a:moveTo>
                  <a:lnTo>
                    <a:pt x="933" y="0"/>
                  </a:lnTo>
                  <a:cubicBezTo>
                    <a:pt x="933" y="0"/>
                    <a:pt x="678" y="159"/>
                    <a:pt x="361" y="159"/>
                  </a:cubicBezTo>
                  <a:cubicBezTo>
                    <a:pt x="305" y="159"/>
                    <a:pt x="246" y="154"/>
                    <a:pt x="187" y="142"/>
                  </a:cubicBezTo>
                  <a:cubicBezTo>
                    <a:pt x="175" y="140"/>
                    <a:pt x="162" y="139"/>
                    <a:pt x="150" y="139"/>
                  </a:cubicBezTo>
                  <a:cubicBezTo>
                    <a:pt x="88" y="139"/>
                    <a:pt x="29" y="170"/>
                    <a:pt x="1" y="236"/>
                  </a:cubicBezTo>
                  <a:lnTo>
                    <a:pt x="1" y="250"/>
                  </a:lnTo>
                  <a:lnTo>
                    <a:pt x="34" y="638"/>
                  </a:lnTo>
                  <a:cubicBezTo>
                    <a:pt x="34" y="717"/>
                    <a:pt x="94" y="810"/>
                    <a:pt x="187" y="825"/>
                  </a:cubicBezTo>
                  <a:cubicBezTo>
                    <a:pt x="258" y="851"/>
                    <a:pt x="355" y="871"/>
                    <a:pt x="459" y="871"/>
                  </a:cubicBezTo>
                  <a:cubicBezTo>
                    <a:pt x="610" y="871"/>
                    <a:pt x="776" y="829"/>
                    <a:pt x="904" y="702"/>
                  </a:cubicBezTo>
                  <a:cubicBezTo>
                    <a:pt x="1232" y="388"/>
                    <a:pt x="933" y="0"/>
                    <a:pt x="933" y="0"/>
                  </a:cubicBez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43" name="Google Shape;920;p30"/>
            <p:cNvSpPr/>
            <p:nvPr/>
          </p:nvSpPr>
          <p:spPr>
            <a:xfrm>
              <a:off x="456200" y="4211400"/>
              <a:ext cx="7025" cy="3100"/>
            </a:xfrm>
            <a:custGeom>
              <a:avLst/>
              <a:ahLst/>
              <a:rect l="l" t="t" r="r" b="b"/>
              <a:pathLst>
                <a:path w="281" h="124" extrusionOk="0">
                  <a:moveTo>
                    <a:pt x="247" y="0"/>
                  </a:moveTo>
                  <a:lnTo>
                    <a:pt x="15" y="93"/>
                  </a:lnTo>
                  <a:cubicBezTo>
                    <a:pt x="1" y="108"/>
                    <a:pt x="1" y="108"/>
                    <a:pt x="1" y="123"/>
                  </a:cubicBezTo>
                  <a:lnTo>
                    <a:pt x="30" y="123"/>
                  </a:lnTo>
                  <a:lnTo>
                    <a:pt x="262" y="30"/>
                  </a:lnTo>
                  <a:cubicBezTo>
                    <a:pt x="262" y="30"/>
                    <a:pt x="280" y="15"/>
                    <a:pt x="262" y="15"/>
                  </a:cubicBezTo>
                  <a:cubicBezTo>
                    <a:pt x="262" y="0"/>
                    <a:pt x="262" y="0"/>
                    <a:pt x="247"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44" name="Google Shape;921;p30"/>
            <p:cNvSpPr/>
            <p:nvPr/>
          </p:nvSpPr>
          <p:spPr>
            <a:xfrm>
              <a:off x="460025" y="4215675"/>
              <a:ext cx="4325" cy="2000"/>
            </a:xfrm>
            <a:custGeom>
              <a:avLst/>
              <a:ahLst/>
              <a:rect l="l" t="t" r="r" b="b"/>
              <a:pathLst>
                <a:path w="173" h="80" extrusionOk="0">
                  <a:moveTo>
                    <a:pt x="142" y="1"/>
                  </a:moveTo>
                  <a:lnTo>
                    <a:pt x="15" y="64"/>
                  </a:lnTo>
                  <a:cubicBezTo>
                    <a:pt x="15" y="64"/>
                    <a:pt x="1" y="64"/>
                    <a:pt x="1" y="79"/>
                  </a:cubicBezTo>
                  <a:lnTo>
                    <a:pt x="34" y="79"/>
                  </a:lnTo>
                  <a:lnTo>
                    <a:pt x="157" y="31"/>
                  </a:lnTo>
                  <a:cubicBezTo>
                    <a:pt x="157" y="31"/>
                    <a:pt x="172" y="16"/>
                    <a:pt x="157" y="16"/>
                  </a:cubicBezTo>
                  <a:cubicBezTo>
                    <a:pt x="157" y="1"/>
                    <a:pt x="157" y="1"/>
                    <a:pt x="142"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45" name="Google Shape;922;p30"/>
            <p:cNvSpPr/>
            <p:nvPr/>
          </p:nvSpPr>
          <p:spPr>
            <a:xfrm>
              <a:off x="464700" y="4348600"/>
              <a:ext cx="1225" cy="400"/>
            </a:xfrm>
            <a:custGeom>
              <a:avLst/>
              <a:ahLst/>
              <a:rect l="l" t="t" r="r" b="b"/>
              <a:pathLst>
                <a:path w="49" h="16" extrusionOk="0">
                  <a:moveTo>
                    <a:pt x="0" y="1"/>
                  </a:moveTo>
                  <a:lnTo>
                    <a:pt x="49" y="16"/>
                  </a:lnTo>
                  <a:close/>
                </a:path>
              </a:pathLst>
            </a:custGeom>
            <a:solidFill>
              <a:srgbClr val="02ACD1"/>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46" name="Google Shape;923;p30"/>
            <p:cNvSpPr/>
            <p:nvPr/>
          </p:nvSpPr>
          <p:spPr>
            <a:xfrm>
              <a:off x="461975" y="4490100"/>
              <a:ext cx="40900" cy="24850"/>
            </a:xfrm>
            <a:custGeom>
              <a:avLst/>
              <a:ahLst/>
              <a:rect l="l" t="t" r="r" b="b"/>
              <a:pathLst>
                <a:path w="1636" h="994" extrusionOk="0">
                  <a:moveTo>
                    <a:pt x="16" y="1"/>
                  </a:moveTo>
                  <a:lnTo>
                    <a:pt x="1" y="840"/>
                  </a:lnTo>
                  <a:cubicBezTo>
                    <a:pt x="1" y="915"/>
                    <a:pt x="64" y="978"/>
                    <a:pt x="143" y="978"/>
                  </a:cubicBezTo>
                  <a:lnTo>
                    <a:pt x="796" y="978"/>
                  </a:lnTo>
                  <a:lnTo>
                    <a:pt x="1616" y="993"/>
                  </a:lnTo>
                  <a:lnTo>
                    <a:pt x="1616" y="855"/>
                  </a:lnTo>
                  <a:cubicBezTo>
                    <a:pt x="1635" y="605"/>
                    <a:pt x="1430" y="404"/>
                    <a:pt x="1199" y="404"/>
                  </a:cubicBezTo>
                  <a:lnTo>
                    <a:pt x="796" y="404"/>
                  </a:lnTo>
                  <a:lnTo>
                    <a:pt x="811" y="16"/>
                  </a:lnTo>
                  <a:lnTo>
                    <a:pt x="16" y="1"/>
                  </a:lnTo>
                  <a:close/>
                </a:path>
              </a:pathLst>
            </a:custGeom>
            <a:solidFill>
              <a:srgbClr val="ED696A"/>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47" name="Google Shape;924;p30"/>
            <p:cNvSpPr/>
            <p:nvPr/>
          </p:nvSpPr>
          <p:spPr>
            <a:xfrm>
              <a:off x="461975" y="4511850"/>
              <a:ext cx="40425" cy="3475"/>
            </a:xfrm>
            <a:custGeom>
              <a:avLst/>
              <a:ahLst/>
              <a:rect l="l" t="t" r="r" b="b"/>
              <a:pathLst>
                <a:path w="1617" h="139" extrusionOk="0">
                  <a:moveTo>
                    <a:pt x="1" y="0"/>
                  </a:moveTo>
                  <a:lnTo>
                    <a:pt x="1" y="138"/>
                  </a:lnTo>
                  <a:lnTo>
                    <a:pt x="1616" y="138"/>
                  </a:lnTo>
                  <a:lnTo>
                    <a:pt x="1616" y="0"/>
                  </a:lnTo>
                  <a:close/>
                </a:path>
              </a:pathLst>
            </a:custGeom>
            <a:solidFill>
              <a:srgbClr val="0E4877"/>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48" name="Google Shape;925;p30"/>
            <p:cNvSpPr/>
            <p:nvPr/>
          </p:nvSpPr>
          <p:spPr>
            <a:xfrm>
              <a:off x="406775" y="4491600"/>
              <a:ext cx="23325" cy="23350"/>
            </a:xfrm>
            <a:custGeom>
              <a:avLst/>
              <a:ahLst/>
              <a:rect l="l" t="t" r="r" b="b"/>
              <a:pathLst>
                <a:path w="933" h="934" extrusionOk="0">
                  <a:moveTo>
                    <a:pt x="78" y="1"/>
                  </a:moveTo>
                  <a:lnTo>
                    <a:pt x="78" y="530"/>
                  </a:lnTo>
                  <a:cubicBezTo>
                    <a:pt x="34" y="594"/>
                    <a:pt x="0" y="687"/>
                    <a:pt x="0" y="780"/>
                  </a:cubicBezTo>
                  <a:lnTo>
                    <a:pt x="0" y="933"/>
                  </a:lnTo>
                  <a:lnTo>
                    <a:pt x="933" y="933"/>
                  </a:lnTo>
                  <a:lnTo>
                    <a:pt x="933" y="780"/>
                  </a:lnTo>
                  <a:cubicBezTo>
                    <a:pt x="933" y="687"/>
                    <a:pt x="918" y="609"/>
                    <a:pt x="873" y="530"/>
                  </a:cubicBezTo>
                  <a:lnTo>
                    <a:pt x="873" y="1"/>
                  </a:lnTo>
                  <a:close/>
                </a:path>
              </a:pathLst>
            </a:custGeom>
            <a:solidFill>
              <a:srgbClr val="ED696A"/>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49" name="Google Shape;926;p30"/>
            <p:cNvSpPr/>
            <p:nvPr/>
          </p:nvSpPr>
          <p:spPr>
            <a:xfrm>
              <a:off x="406775" y="4512225"/>
              <a:ext cx="23325" cy="3925"/>
            </a:xfrm>
            <a:custGeom>
              <a:avLst/>
              <a:ahLst/>
              <a:rect l="l" t="t" r="r" b="b"/>
              <a:pathLst>
                <a:path w="933" h="157" extrusionOk="0">
                  <a:moveTo>
                    <a:pt x="49" y="0"/>
                  </a:moveTo>
                  <a:cubicBezTo>
                    <a:pt x="19" y="0"/>
                    <a:pt x="0" y="15"/>
                    <a:pt x="0" y="30"/>
                  </a:cubicBezTo>
                  <a:lnTo>
                    <a:pt x="0" y="108"/>
                  </a:lnTo>
                  <a:cubicBezTo>
                    <a:pt x="0" y="123"/>
                    <a:pt x="19" y="142"/>
                    <a:pt x="34" y="142"/>
                  </a:cubicBezTo>
                  <a:lnTo>
                    <a:pt x="903" y="157"/>
                  </a:lnTo>
                  <a:cubicBezTo>
                    <a:pt x="918" y="157"/>
                    <a:pt x="933" y="142"/>
                    <a:pt x="933" y="123"/>
                  </a:cubicBezTo>
                  <a:lnTo>
                    <a:pt x="933" y="49"/>
                  </a:lnTo>
                  <a:cubicBezTo>
                    <a:pt x="933" y="30"/>
                    <a:pt x="918" y="15"/>
                    <a:pt x="903" y="15"/>
                  </a:cubicBezTo>
                  <a:lnTo>
                    <a:pt x="49" y="0"/>
                  </a:lnTo>
                  <a:close/>
                </a:path>
              </a:pathLst>
            </a:custGeom>
            <a:solidFill>
              <a:srgbClr val="0E4877"/>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50" name="Google Shape;927;p30"/>
            <p:cNvSpPr/>
            <p:nvPr/>
          </p:nvSpPr>
          <p:spPr>
            <a:xfrm>
              <a:off x="406400" y="4346275"/>
              <a:ext cx="79675" cy="150025"/>
            </a:xfrm>
            <a:custGeom>
              <a:avLst/>
              <a:ahLst/>
              <a:rect l="l" t="t" r="r" b="b"/>
              <a:pathLst>
                <a:path w="3187" h="6001" extrusionOk="0">
                  <a:moveTo>
                    <a:pt x="0" y="0"/>
                  </a:moveTo>
                  <a:lnTo>
                    <a:pt x="15" y="5922"/>
                  </a:lnTo>
                  <a:lnTo>
                    <a:pt x="996" y="5940"/>
                  </a:lnTo>
                  <a:lnTo>
                    <a:pt x="1414" y="1478"/>
                  </a:lnTo>
                  <a:lnTo>
                    <a:pt x="2086" y="6000"/>
                  </a:lnTo>
                  <a:lnTo>
                    <a:pt x="3187" y="6000"/>
                  </a:lnTo>
                  <a:lnTo>
                    <a:pt x="2690" y="0"/>
                  </a:lnTo>
                  <a:close/>
                </a:path>
              </a:pathLst>
            </a:custGeom>
            <a:solidFill>
              <a:srgbClr val="0E4877"/>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51" name="Google Shape;928;p30"/>
            <p:cNvSpPr/>
            <p:nvPr/>
          </p:nvSpPr>
          <p:spPr>
            <a:xfrm>
              <a:off x="511325" y="4187700"/>
              <a:ext cx="23350" cy="27250"/>
            </a:xfrm>
            <a:custGeom>
              <a:avLst/>
              <a:ahLst/>
              <a:rect l="l" t="t" r="r" b="b"/>
              <a:pathLst>
                <a:path w="934" h="1090" extrusionOk="0">
                  <a:moveTo>
                    <a:pt x="516" y="0"/>
                  </a:moveTo>
                  <a:cubicBezTo>
                    <a:pt x="437" y="0"/>
                    <a:pt x="344" y="30"/>
                    <a:pt x="295" y="79"/>
                  </a:cubicBezTo>
                  <a:lnTo>
                    <a:pt x="157" y="250"/>
                  </a:lnTo>
                  <a:cubicBezTo>
                    <a:pt x="94" y="310"/>
                    <a:pt x="79" y="403"/>
                    <a:pt x="109" y="482"/>
                  </a:cubicBezTo>
                  <a:lnTo>
                    <a:pt x="34" y="653"/>
                  </a:lnTo>
                  <a:cubicBezTo>
                    <a:pt x="1" y="717"/>
                    <a:pt x="16" y="717"/>
                    <a:pt x="94" y="732"/>
                  </a:cubicBezTo>
                  <a:lnTo>
                    <a:pt x="609" y="1090"/>
                  </a:lnTo>
                  <a:cubicBezTo>
                    <a:pt x="575" y="978"/>
                    <a:pt x="874" y="638"/>
                    <a:pt x="889" y="545"/>
                  </a:cubicBezTo>
                  <a:cubicBezTo>
                    <a:pt x="904" y="512"/>
                    <a:pt x="904" y="482"/>
                    <a:pt x="904" y="467"/>
                  </a:cubicBezTo>
                  <a:cubicBezTo>
                    <a:pt x="933" y="295"/>
                    <a:pt x="855" y="123"/>
                    <a:pt x="717" y="30"/>
                  </a:cubicBezTo>
                  <a:cubicBezTo>
                    <a:pt x="702" y="30"/>
                    <a:pt x="687" y="15"/>
                    <a:pt x="669" y="15"/>
                  </a:cubicBezTo>
                  <a:lnTo>
                    <a:pt x="516" y="0"/>
                  </a:lnTo>
                  <a:close/>
                </a:path>
              </a:pathLst>
            </a:custGeom>
            <a:solidFill>
              <a:srgbClr val="F6AE9A"/>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52" name="Google Shape;929;p30"/>
            <p:cNvSpPr/>
            <p:nvPr/>
          </p:nvSpPr>
          <p:spPr>
            <a:xfrm>
              <a:off x="528875" y="4192350"/>
              <a:ext cx="3475" cy="3475"/>
            </a:xfrm>
            <a:custGeom>
              <a:avLst/>
              <a:ahLst/>
              <a:rect l="l" t="t" r="r" b="b"/>
              <a:pathLst>
                <a:path w="139" h="139" extrusionOk="0">
                  <a:moveTo>
                    <a:pt x="138" y="1"/>
                  </a:moveTo>
                  <a:cubicBezTo>
                    <a:pt x="138" y="1"/>
                    <a:pt x="30" y="31"/>
                    <a:pt x="0" y="139"/>
                  </a:cubicBezTo>
                  <a:lnTo>
                    <a:pt x="138" y="1"/>
                  </a:lnTo>
                  <a:close/>
                </a:path>
              </a:pathLst>
            </a:custGeom>
            <a:solidFill>
              <a:srgbClr val="F6AE9A"/>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53" name="Google Shape;930;p30"/>
            <p:cNvSpPr/>
            <p:nvPr/>
          </p:nvSpPr>
          <p:spPr>
            <a:xfrm>
              <a:off x="528500" y="4191975"/>
              <a:ext cx="4225" cy="4325"/>
            </a:xfrm>
            <a:custGeom>
              <a:avLst/>
              <a:ahLst/>
              <a:rect l="l" t="t" r="r" b="b"/>
              <a:pathLst>
                <a:path w="169" h="173" extrusionOk="0">
                  <a:moveTo>
                    <a:pt x="153" y="1"/>
                  </a:moveTo>
                  <a:cubicBezTo>
                    <a:pt x="138" y="1"/>
                    <a:pt x="30" y="46"/>
                    <a:pt x="0" y="154"/>
                  </a:cubicBezTo>
                  <a:cubicBezTo>
                    <a:pt x="0" y="173"/>
                    <a:pt x="15" y="173"/>
                    <a:pt x="15" y="173"/>
                  </a:cubicBezTo>
                  <a:lnTo>
                    <a:pt x="30" y="173"/>
                  </a:lnTo>
                  <a:cubicBezTo>
                    <a:pt x="60" y="61"/>
                    <a:pt x="153" y="31"/>
                    <a:pt x="153" y="31"/>
                  </a:cubicBezTo>
                  <a:cubicBezTo>
                    <a:pt x="168" y="31"/>
                    <a:pt x="168" y="16"/>
                    <a:pt x="168" y="16"/>
                  </a:cubicBezTo>
                  <a:cubicBezTo>
                    <a:pt x="168" y="1"/>
                    <a:pt x="153" y="1"/>
                    <a:pt x="153" y="1"/>
                  </a:cubicBezTo>
                  <a:close/>
                </a:path>
              </a:pathLst>
            </a:custGeom>
            <a:solidFill>
              <a:srgbClr val="EE7462"/>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54" name="Google Shape;931;p30"/>
            <p:cNvSpPr/>
            <p:nvPr/>
          </p:nvSpPr>
          <p:spPr>
            <a:xfrm>
              <a:off x="524575" y="4188075"/>
              <a:ext cx="3475" cy="3575"/>
            </a:xfrm>
            <a:custGeom>
              <a:avLst/>
              <a:ahLst/>
              <a:rect l="l" t="t" r="r" b="b"/>
              <a:pathLst>
                <a:path w="139" h="143" extrusionOk="0">
                  <a:moveTo>
                    <a:pt x="139" y="0"/>
                  </a:moveTo>
                  <a:cubicBezTo>
                    <a:pt x="139" y="0"/>
                    <a:pt x="30" y="30"/>
                    <a:pt x="1" y="142"/>
                  </a:cubicBezTo>
                  <a:lnTo>
                    <a:pt x="139" y="0"/>
                  </a:lnTo>
                  <a:close/>
                </a:path>
              </a:pathLst>
            </a:custGeom>
            <a:solidFill>
              <a:srgbClr val="F6AE9A"/>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55" name="Google Shape;932;p30"/>
            <p:cNvSpPr/>
            <p:nvPr/>
          </p:nvSpPr>
          <p:spPr>
            <a:xfrm>
              <a:off x="524200" y="4187700"/>
              <a:ext cx="4325" cy="4300"/>
            </a:xfrm>
            <a:custGeom>
              <a:avLst/>
              <a:ahLst/>
              <a:rect l="l" t="t" r="r" b="b"/>
              <a:pathLst>
                <a:path w="173" h="172" extrusionOk="0">
                  <a:moveTo>
                    <a:pt x="154" y="0"/>
                  </a:moveTo>
                  <a:cubicBezTo>
                    <a:pt x="139" y="0"/>
                    <a:pt x="30" y="30"/>
                    <a:pt x="1" y="157"/>
                  </a:cubicBezTo>
                  <a:cubicBezTo>
                    <a:pt x="1" y="157"/>
                    <a:pt x="1" y="172"/>
                    <a:pt x="16" y="172"/>
                  </a:cubicBezTo>
                  <a:cubicBezTo>
                    <a:pt x="30" y="172"/>
                    <a:pt x="30" y="172"/>
                    <a:pt x="30" y="157"/>
                  </a:cubicBezTo>
                  <a:cubicBezTo>
                    <a:pt x="60" y="64"/>
                    <a:pt x="154" y="30"/>
                    <a:pt x="154" y="30"/>
                  </a:cubicBezTo>
                  <a:cubicBezTo>
                    <a:pt x="172" y="15"/>
                    <a:pt x="172" y="15"/>
                    <a:pt x="172" y="0"/>
                  </a:cubicBezTo>
                  <a:close/>
                </a:path>
              </a:pathLst>
            </a:custGeom>
            <a:solidFill>
              <a:srgbClr val="EE7462"/>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56" name="Google Shape;933;p30"/>
            <p:cNvSpPr/>
            <p:nvPr/>
          </p:nvSpPr>
          <p:spPr>
            <a:xfrm>
              <a:off x="359750" y="4203275"/>
              <a:ext cx="167550" cy="145350"/>
            </a:xfrm>
            <a:custGeom>
              <a:avLst/>
              <a:ahLst/>
              <a:rect l="l" t="t" r="r" b="b"/>
              <a:pathLst>
                <a:path w="6702" h="5814" extrusionOk="0">
                  <a:moveTo>
                    <a:pt x="6112" y="0"/>
                  </a:moveTo>
                  <a:lnTo>
                    <a:pt x="5661" y="933"/>
                  </a:lnTo>
                  <a:lnTo>
                    <a:pt x="4232" y="1444"/>
                  </a:lnTo>
                  <a:cubicBezTo>
                    <a:pt x="4213" y="1429"/>
                    <a:pt x="4183" y="1429"/>
                    <a:pt x="4168" y="1415"/>
                  </a:cubicBezTo>
                  <a:cubicBezTo>
                    <a:pt x="4059" y="1378"/>
                    <a:pt x="3939" y="1368"/>
                    <a:pt x="3819" y="1368"/>
                  </a:cubicBezTo>
                  <a:cubicBezTo>
                    <a:pt x="3683" y="1368"/>
                    <a:pt x="3545" y="1381"/>
                    <a:pt x="3422" y="1381"/>
                  </a:cubicBezTo>
                  <a:cubicBezTo>
                    <a:pt x="3142" y="1400"/>
                    <a:pt x="2847" y="1366"/>
                    <a:pt x="2568" y="1429"/>
                  </a:cubicBezTo>
                  <a:cubicBezTo>
                    <a:pt x="2396" y="1474"/>
                    <a:pt x="2209" y="1568"/>
                    <a:pt x="2086" y="1724"/>
                  </a:cubicBezTo>
                  <a:lnTo>
                    <a:pt x="2086" y="1709"/>
                  </a:lnTo>
                  <a:lnTo>
                    <a:pt x="780" y="3030"/>
                  </a:lnTo>
                  <a:lnTo>
                    <a:pt x="202" y="3638"/>
                  </a:lnTo>
                  <a:cubicBezTo>
                    <a:pt x="0" y="3870"/>
                    <a:pt x="49" y="4228"/>
                    <a:pt x="295" y="4444"/>
                  </a:cubicBezTo>
                  <a:cubicBezTo>
                    <a:pt x="399" y="4532"/>
                    <a:pt x="523" y="4575"/>
                    <a:pt x="642" y="4575"/>
                  </a:cubicBezTo>
                  <a:cubicBezTo>
                    <a:pt x="777" y="4575"/>
                    <a:pt x="906" y="4521"/>
                    <a:pt x="997" y="4414"/>
                  </a:cubicBezTo>
                  <a:lnTo>
                    <a:pt x="1620" y="3683"/>
                  </a:lnTo>
                  <a:lnTo>
                    <a:pt x="1620" y="3698"/>
                  </a:lnTo>
                  <a:lnTo>
                    <a:pt x="1851" y="3452"/>
                  </a:lnTo>
                  <a:lnTo>
                    <a:pt x="1851" y="3605"/>
                  </a:lnTo>
                  <a:cubicBezTo>
                    <a:pt x="1851" y="4164"/>
                    <a:pt x="1836" y="4739"/>
                    <a:pt x="1851" y="5317"/>
                  </a:cubicBezTo>
                  <a:lnTo>
                    <a:pt x="1851" y="5814"/>
                  </a:lnTo>
                  <a:lnTo>
                    <a:pt x="4526" y="5784"/>
                  </a:lnTo>
                  <a:lnTo>
                    <a:pt x="4571" y="5784"/>
                  </a:lnTo>
                  <a:cubicBezTo>
                    <a:pt x="4571" y="4866"/>
                    <a:pt x="4556" y="3933"/>
                    <a:pt x="4556" y="3015"/>
                  </a:cubicBezTo>
                  <a:lnTo>
                    <a:pt x="6064" y="1959"/>
                  </a:lnTo>
                  <a:cubicBezTo>
                    <a:pt x="6157" y="1896"/>
                    <a:pt x="6220" y="1803"/>
                    <a:pt x="6250" y="1694"/>
                  </a:cubicBezTo>
                  <a:lnTo>
                    <a:pt x="6702" y="325"/>
                  </a:lnTo>
                  <a:lnTo>
                    <a:pt x="6112" y="0"/>
                  </a:lnTo>
                  <a:close/>
                </a:path>
              </a:pathLst>
            </a:custGeom>
            <a:solidFill>
              <a:srgbClr val="EDEDED"/>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57" name="Google Shape;934;p30"/>
            <p:cNvSpPr/>
            <p:nvPr/>
          </p:nvSpPr>
          <p:spPr>
            <a:xfrm>
              <a:off x="406025" y="4272775"/>
              <a:ext cx="775" cy="36950"/>
            </a:xfrm>
            <a:custGeom>
              <a:avLst/>
              <a:ahLst/>
              <a:rect l="l" t="t" r="r" b="b"/>
              <a:pathLst>
                <a:path w="31" h="1478" extrusionOk="0">
                  <a:moveTo>
                    <a:pt x="15" y="0"/>
                  </a:moveTo>
                  <a:cubicBezTo>
                    <a:pt x="0" y="0"/>
                    <a:pt x="0" y="19"/>
                    <a:pt x="0" y="19"/>
                  </a:cubicBezTo>
                  <a:lnTo>
                    <a:pt x="0" y="1463"/>
                  </a:lnTo>
                  <a:cubicBezTo>
                    <a:pt x="0" y="1478"/>
                    <a:pt x="0" y="1478"/>
                    <a:pt x="15" y="1478"/>
                  </a:cubicBezTo>
                  <a:cubicBezTo>
                    <a:pt x="30" y="1478"/>
                    <a:pt x="30" y="1478"/>
                    <a:pt x="30" y="1463"/>
                  </a:cubicBezTo>
                  <a:lnTo>
                    <a:pt x="30" y="19"/>
                  </a:lnTo>
                  <a:cubicBezTo>
                    <a:pt x="30" y="19"/>
                    <a:pt x="30" y="0"/>
                    <a:pt x="15"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58" name="Google Shape;935;p30"/>
            <p:cNvSpPr/>
            <p:nvPr/>
          </p:nvSpPr>
          <p:spPr>
            <a:xfrm>
              <a:off x="473275" y="4256900"/>
              <a:ext cx="775" cy="38100"/>
            </a:xfrm>
            <a:custGeom>
              <a:avLst/>
              <a:ahLst/>
              <a:rect l="l" t="t" r="r" b="b"/>
              <a:pathLst>
                <a:path w="31" h="1524" extrusionOk="0">
                  <a:moveTo>
                    <a:pt x="15" y="1"/>
                  </a:moveTo>
                  <a:cubicBezTo>
                    <a:pt x="0" y="1"/>
                    <a:pt x="0" y="16"/>
                    <a:pt x="0" y="16"/>
                  </a:cubicBezTo>
                  <a:lnTo>
                    <a:pt x="0" y="1508"/>
                  </a:lnTo>
                  <a:cubicBezTo>
                    <a:pt x="0" y="1508"/>
                    <a:pt x="0" y="1523"/>
                    <a:pt x="15" y="1523"/>
                  </a:cubicBezTo>
                  <a:lnTo>
                    <a:pt x="30" y="1508"/>
                  </a:lnTo>
                  <a:lnTo>
                    <a:pt x="30" y="16"/>
                  </a:lnTo>
                  <a:lnTo>
                    <a:pt x="15" y="1"/>
                  </a:ln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59" name="Google Shape;936;p30"/>
            <p:cNvSpPr/>
            <p:nvPr/>
          </p:nvSpPr>
          <p:spPr>
            <a:xfrm>
              <a:off x="430550" y="4232750"/>
              <a:ext cx="27550" cy="10200"/>
            </a:xfrm>
            <a:custGeom>
              <a:avLst/>
              <a:ahLst/>
              <a:rect l="l" t="t" r="r" b="b"/>
              <a:pathLst>
                <a:path w="1102" h="408" extrusionOk="0">
                  <a:moveTo>
                    <a:pt x="75" y="1"/>
                  </a:moveTo>
                  <a:cubicBezTo>
                    <a:pt x="30" y="1"/>
                    <a:pt x="0" y="49"/>
                    <a:pt x="0" y="79"/>
                  </a:cubicBezTo>
                  <a:lnTo>
                    <a:pt x="0" y="329"/>
                  </a:lnTo>
                  <a:cubicBezTo>
                    <a:pt x="0" y="359"/>
                    <a:pt x="30" y="407"/>
                    <a:pt x="75" y="407"/>
                  </a:cubicBezTo>
                  <a:lnTo>
                    <a:pt x="1027" y="407"/>
                  </a:lnTo>
                  <a:cubicBezTo>
                    <a:pt x="1071" y="407"/>
                    <a:pt x="1101" y="359"/>
                    <a:pt x="1101" y="329"/>
                  </a:cubicBezTo>
                  <a:lnTo>
                    <a:pt x="1101" y="79"/>
                  </a:lnTo>
                  <a:cubicBezTo>
                    <a:pt x="1101" y="49"/>
                    <a:pt x="1071" y="1"/>
                    <a:pt x="1027" y="1"/>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60" name="Google Shape;937;p30"/>
            <p:cNvSpPr/>
            <p:nvPr/>
          </p:nvSpPr>
          <p:spPr>
            <a:xfrm>
              <a:off x="497700" y="4223425"/>
              <a:ext cx="5175" cy="10550"/>
            </a:xfrm>
            <a:custGeom>
              <a:avLst/>
              <a:ahLst/>
              <a:rect l="l" t="t" r="r" b="b"/>
              <a:pathLst>
                <a:path w="207" h="422" extrusionOk="0">
                  <a:moveTo>
                    <a:pt x="187" y="0"/>
                  </a:moveTo>
                  <a:cubicBezTo>
                    <a:pt x="187" y="0"/>
                    <a:pt x="173" y="0"/>
                    <a:pt x="173" y="15"/>
                  </a:cubicBezTo>
                  <a:lnTo>
                    <a:pt x="1" y="407"/>
                  </a:lnTo>
                  <a:cubicBezTo>
                    <a:pt x="1" y="422"/>
                    <a:pt x="1" y="422"/>
                    <a:pt x="20" y="422"/>
                  </a:cubicBezTo>
                  <a:lnTo>
                    <a:pt x="35" y="422"/>
                  </a:lnTo>
                  <a:lnTo>
                    <a:pt x="206" y="15"/>
                  </a:lnTo>
                  <a:cubicBezTo>
                    <a:pt x="206" y="15"/>
                    <a:pt x="206" y="0"/>
                    <a:pt x="187"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61" name="Google Shape;938;p30"/>
            <p:cNvSpPr/>
            <p:nvPr/>
          </p:nvSpPr>
          <p:spPr>
            <a:xfrm>
              <a:off x="491550" y="4226600"/>
              <a:ext cx="10100" cy="3850"/>
            </a:xfrm>
            <a:custGeom>
              <a:avLst/>
              <a:ahLst/>
              <a:rect l="l" t="t" r="r" b="b"/>
              <a:pathLst>
                <a:path w="404" h="154" extrusionOk="0">
                  <a:moveTo>
                    <a:pt x="374" y="0"/>
                  </a:moveTo>
                  <a:lnTo>
                    <a:pt x="1" y="123"/>
                  </a:lnTo>
                  <a:lnTo>
                    <a:pt x="1" y="138"/>
                  </a:lnTo>
                  <a:cubicBezTo>
                    <a:pt x="1" y="138"/>
                    <a:pt x="1" y="153"/>
                    <a:pt x="16" y="153"/>
                  </a:cubicBezTo>
                  <a:lnTo>
                    <a:pt x="389" y="30"/>
                  </a:lnTo>
                  <a:cubicBezTo>
                    <a:pt x="389" y="30"/>
                    <a:pt x="404" y="30"/>
                    <a:pt x="389" y="15"/>
                  </a:cubicBezTo>
                  <a:cubicBezTo>
                    <a:pt x="389" y="15"/>
                    <a:pt x="389" y="0"/>
                    <a:pt x="374" y="0"/>
                  </a:cubicBezTo>
                  <a:close/>
                </a:path>
              </a:pathLst>
            </a:custGeom>
            <a:solidFill>
              <a:srgbClr val="AADCEF"/>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sp>
        <p:nvSpPr>
          <p:cNvPr id="1048662" name="TextBox 67"/>
          <p:cNvSpPr txBox="1"/>
          <p:nvPr/>
        </p:nvSpPr>
        <p:spPr>
          <a:xfrm>
            <a:off x="4598397" y="3595698"/>
            <a:ext cx="5618480" cy="523220"/>
          </a:xfrm>
          <a:prstGeom prst="rect"/>
          <a:noFill/>
        </p:spPr>
        <p:txBody>
          <a:bodyPr wrap="square">
            <a:spAutoFit/>
          </a:bodyPr>
          <a:p>
            <a:r>
              <a:rPr b="1" dirty="0" lang="en-US">
                <a:effectLst>
                  <a:outerShdw algn="tl" blurRad="38100" dir="2700000" dist="38100">
                    <a:srgbClr val="000000">
                      <a:alpha val="43137"/>
                    </a:srgbClr>
                  </a:outerShdw>
                </a:effectLst>
              </a:rPr>
              <a:t>RULY FIRNANDO</a:t>
            </a:r>
          </a:p>
          <a:p>
            <a:r>
              <a:rPr b="1" dirty="0" lang="en-US">
                <a:effectLst>
                  <a:outerShdw algn="tl" blurRad="38100" dir="2700000" dist="38100">
                    <a:srgbClr val="000000">
                      <a:alpha val="43137"/>
                    </a:srgbClr>
                  </a:outerShdw>
                </a:effectLst>
              </a:rPr>
              <a:t>2114231056 TIP B</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45" name="Shape 952"/>
        <p:cNvGrpSpPr/>
        <p:nvPr/>
      </p:nvGrpSpPr>
      <p:grpSpPr>
        <a:xfrm>
          <a:off x="0" y="0"/>
          <a:ext cx="0" cy="0"/>
          <a:chOff x="0" y="0"/>
          <a:chExt cx="0" cy="0"/>
        </a:xfrm>
      </p:grpSpPr>
      <p:sp>
        <p:nvSpPr>
          <p:cNvPr id="1048708" name="Google Shape;955;p32"/>
          <p:cNvSpPr txBox="1">
            <a:spLocks noGrp="1"/>
          </p:cNvSpPr>
          <p:nvPr>
            <p:ph type="title" idx="2"/>
          </p:nvPr>
        </p:nvSpPr>
        <p:spPr>
          <a:xfrm>
            <a:off x="2934552" y="697294"/>
            <a:ext cx="3274895" cy="864096"/>
          </a:xfrm>
          <a:prstGeom prst="rect"/>
        </p:spPr>
        <p:txBody>
          <a:bodyPr anchor="ctr" anchorCtr="0" bIns="91425" lIns="91425" rIns="91425" spcFirstLastPara="1" tIns="91425" wrap="square">
            <a:noAutofit/>
          </a:bodyPr>
          <a:p>
            <a:r>
              <a:rPr dirty="0" sz="3200" lang="id-ID">
                <a:effectLst>
                  <a:outerShdw algn="tl" blurRad="38100" dir="2700000" dist="38100">
                    <a:srgbClr val="000000">
                      <a:alpha val="43137"/>
                    </a:srgbClr>
                  </a:outerShdw>
                </a:effectLst>
              </a:rPr>
              <a:t>Karbohidrat</a:t>
            </a:r>
            <a:br>
              <a:rPr dirty="0" sz="3200" lang="en-US">
                <a:effectLst>
                  <a:outerShdw algn="tl" blurRad="38100" dir="2700000" dist="38100">
                    <a:srgbClr val="000000">
                      <a:alpha val="43137"/>
                    </a:srgbClr>
                  </a:outerShdw>
                </a:effectLst>
              </a:rPr>
            </a:br>
            <a:endParaRPr altLang="en-US" dirty="0" sz="3200" lang="zh-CN">
              <a:effectLst>
                <a:outerShdw algn="tl" blurRad="38100" dir="2700000" dist="38100">
                  <a:srgbClr val="000000">
                    <a:alpha val="43137"/>
                  </a:srgbClr>
                </a:outerShdw>
              </a:effectLst>
            </a:endParaRPr>
          </a:p>
        </p:txBody>
      </p:sp>
      <p:sp>
        <p:nvSpPr>
          <p:cNvPr id="1048709" name="Google Shape;955;p32"/>
          <p:cNvSpPr txBox="1"/>
          <p:nvPr/>
        </p:nvSpPr>
        <p:spPr>
          <a:xfrm>
            <a:off x="-540568" y="2499742"/>
            <a:ext cx="9145016" cy="864096"/>
          </a:xfrm>
          <a:prstGeom prst="rect"/>
          <a:noFill/>
          <a:ln>
            <a:noFill/>
          </a:ln>
        </p:spPr>
        <p:txBody>
          <a:bodyPr anchor="ctr" anchorCtr="0" bIns="91425" lIns="91425" rIns="91425" spcFirstLastPara="1" tIns="91425" wrap="square">
            <a:noAutofit/>
          </a:bodyPr>
          <a:lstStyle>
            <a:defPPr algn="l" lvl="0" marR="0" rtl="0">
              <a:lnSpc>
                <a:spcPct val="100000"/>
              </a:lnSpc>
              <a:spcBef>
                <a:spcPts val="0"/>
              </a:spcBef>
              <a:spcAft>
                <a:spcPts val="0"/>
              </a:spcAft>
            </a:defPPr>
            <a:lvl1pPr algn="ctr" lvl="0" marR="0" rtl="0">
              <a:lnSpc>
                <a:spcPct val="100000"/>
              </a:lnSpc>
              <a:spcBef>
                <a:spcPts val="0"/>
              </a:spcBef>
              <a:spcAft>
                <a:spcPts val="0"/>
              </a:spcAft>
              <a:buClr>
                <a:schemeClr val="accent1"/>
              </a:buClr>
              <a:buSzPts val="1800"/>
              <a:buFont typeface="Mukta"/>
              <a:buNone/>
              <a:defRPr b="1" cap="none" sz="1800" i="0" strike="noStrike" u="none">
                <a:solidFill>
                  <a:schemeClr val="accent1"/>
                </a:solidFill>
                <a:latin typeface="Mukta"/>
                <a:ea typeface="Mukta"/>
                <a:cs typeface="Mukta"/>
                <a:sym typeface="Mukta"/>
              </a:defRPr>
            </a:lvl1pPr>
            <a:lvl2pPr algn="l" lvl="1" marR="0" rtl="0">
              <a:lnSpc>
                <a:spcPct val="100000"/>
              </a:lnSpc>
              <a:spcBef>
                <a:spcPts val="0"/>
              </a:spcBef>
              <a:spcAft>
                <a:spcPts val="0"/>
              </a:spcAft>
              <a:buClr>
                <a:schemeClr val="dk1"/>
              </a:buClr>
              <a:buSzPts val="2800"/>
              <a:buFont typeface="Mukta"/>
              <a:buNone/>
              <a:defRPr b="0" cap="none" sz="2800" i="0" strike="noStrike" u="none">
                <a:solidFill>
                  <a:schemeClr val="dk1"/>
                </a:solidFill>
                <a:latin typeface="Mukta"/>
                <a:ea typeface="Mukta"/>
                <a:cs typeface="Mukta"/>
                <a:sym typeface="Mukta"/>
              </a:defRPr>
            </a:lvl2pPr>
            <a:lvl3pPr algn="l" lvl="2" marR="0" rtl="0">
              <a:lnSpc>
                <a:spcPct val="100000"/>
              </a:lnSpc>
              <a:spcBef>
                <a:spcPts val="0"/>
              </a:spcBef>
              <a:spcAft>
                <a:spcPts val="0"/>
              </a:spcAft>
              <a:buClr>
                <a:schemeClr val="dk1"/>
              </a:buClr>
              <a:buSzPts val="2800"/>
              <a:buFont typeface="Mukta"/>
              <a:buNone/>
              <a:defRPr b="0" cap="none" sz="2800" i="0" strike="noStrike" u="none">
                <a:solidFill>
                  <a:schemeClr val="dk1"/>
                </a:solidFill>
                <a:latin typeface="Mukta"/>
                <a:ea typeface="Mukta"/>
                <a:cs typeface="Mukta"/>
                <a:sym typeface="Mukta"/>
              </a:defRPr>
            </a:lvl3pPr>
            <a:lvl4pPr algn="l" lvl="3" marR="0" rtl="0">
              <a:lnSpc>
                <a:spcPct val="100000"/>
              </a:lnSpc>
              <a:spcBef>
                <a:spcPts val="0"/>
              </a:spcBef>
              <a:spcAft>
                <a:spcPts val="0"/>
              </a:spcAft>
              <a:buClr>
                <a:schemeClr val="dk1"/>
              </a:buClr>
              <a:buSzPts val="2800"/>
              <a:buFont typeface="Mukta"/>
              <a:buNone/>
              <a:defRPr b="0" cap="none" sz="2800" i="0" strike="noStrike" u="none">
                <a:solidFill>
                  <a:schemeClr val="dk1"/>
                </a:solidFill>
                <a:latin typeface="Mukta"/>
                <a:ea typeface="Mukta"/>
                <a:cs typeface="Mukta"/>
                <a:sym typeface="Mukta"/>
              </a:defRPr>
            </a:lvl4pPr>
            <a:lvl5pPr algn="l" lvl="4" marR="0" rtl="0">
              <a:lnSpc>
                <a:spcPct val="100000"/>
              </a:lnSpc>
              <a:spcBef>
                <a:spcPts val="0"/>
              </a:spcBef>
              <a:spcAft>
                <a:spcPts val="0"/>
              </a:spcAft>
              <a:buClr>
                <a:schemeClr val="dk1"/>
              </a:buClr>
              <a:buSzPts val="2800"/>
              <a:buFont typeface="Mukta"/>
              <a:buNone/>
              <a:defRPr b="0" cap="none" sz="2800" i="0" strike="noStrike" u="none">
                <a:solidFill>
                  <a:schemeClr val="dk1"/>
                </a:solidFill>
                <a:latin typeface="Mukta"/>
                <a:ea typeface="Mukta"/>
                <a:cs typeface="Mukta"/>
                <a:sym typeface="Mukta"/>
              </a:defRPr>
            </a:lvl5pPr>
            <a:lvl6pPr algn="l" lvl="5" marR="0" rtl="0">
              <a:lnSpc>
                <a:spcPct val="100000"/>
              </a:lnSpc>
              <a:spcBef>
                <a:spcPts val="0"/>
              </a:spcBef>
              <a:spcAft>
                <a:spcPts val="0"/>
              </a:spcAft>
              <a:buClr>
                <a:schemeClr val="dk1"/>
              </a:buClr>
              <a:buSzPts val="2800"/>
              <a:buFont typeface="Mukta"/>
              <a:buNone/>
              <a:defRPr b="0" cap="none" sz="2800" i="0" strike="noStrike" u="none">
                <a:solidFill>
                  <a:schemeClr val="dk1"/>
                </a:solidFill>
                <a:latin typeface="Mukta"/>
                <a:ea typeface="Mukta"/>
                <a:cs typeface="Mukta"/>
                <a:sym typeface="Mukta"/>
              </a:defRPr>
            </a:lvl6pPr>
            <a:lvl7pPr algn="l" lvl="6" marR="0" rtl="0">
              <a:lnSpc>
                <a:spcPct val="100000"/>
              </a:lnSpc>
              <a:spcBef>
                <a:spcPts val="0"/>
              </a:spcBef>
              <a:spcAft>
                <a:spcPts val="0"/>
              </a:spcAft>
              <a:buClr>
                <a:schemeClr val="dk1"/>
              </a:buClr>
              <a:buSzPts val="2800"/>
              <a:buFont typeface="Mukta"/>
              <a:buNone/>
              <a:defRPr b="0" cap="none" sz="2800" i="0" strike="noStrike" u="none">
                <a:solidFill>
                  <a:schemeClr val="dk1"/>
                </a:solidFill>
                <a:latin typeface="Mukta"/>
                <a:ea typeface="Mukta"/>
                <a:cs typeface="Mukta"/>
                <a:sym typeface="Mukta"/>
              </a:defRPr>
            </a:lvl7pPr>
            <a:lvl8pPr algn="l" lvl="7" marR="0" rtl="0">
              <a:lnSpc>
                <a:spcPct val="100000"/>
              </a:lnSpc>
              <a:spcBef>
                <a:spcPts val="0"/>
              </a:spcBef>
              <a:spcAft>
                <a:spcPts val="0"/>
              </a:spcAft>
              <a:buClr>
                <a:schemeClr val="dk1"/>
              </a:buClr>
              <a:buSzPts val="2800"/>
              <a:buFont typeface="Mukta"/>
              <a:buNone/>
              <a:defRPr b="0" cap="none" sz="2800" i="0" strike="noStrike" u="none">
                <a:solidFill>
                  <a:schemeClr val="dk1"/>
                </a:solidFill>
                <a:latin typeface="Mukta"/>
                <a:ea typeface="Mukta"/>
                <a:cs typeface="Mukta"/>
                <a:sym typeface="Mukta"/>
              </a:defRPr>
            </a:lvl8pPr>
            <a:lvl9pPr algn="l" lvl="8" marR="0" rtl="0">
              <a:lnSpc>
                <a:spcPct val="100000"/>
              </a:lnSpc>
              <a:spcBef>
                <a:spcPts val="0"/>
              </a:spcBef>
              <a:spcAft>
                <a:spcPts val="0"/>
              </a:spcAft>
              <a:buClr>
                <a:schemeClr val="dk1"/>
              </a:buClr>
              <a:buSzPts val="2800"/>
              <a:buFont typeface="Mukta"/>
              <a:buNone/>
              <a:defRPr b="0" cap="none" sz="2800" i="0" strike="noStrike" u="none">
                <a:solidFill>
                  <a:schemeClr val="dk1"/>
                </a:solidFill>
                <a:latin typeface="Mukta"/>
                <a:ea typeface="Mukta"/>
                <a:cs typeface="Mukta"/>
                <a:sym typeface="Mukta"/>
              </a:defRPr>
            </a:lvl9pPr>
          </a:lstStyle>
          <a:p>
            <a:pPr indent="0" marL="0">
              <a:lnSpc>
                <a:spcPct val="150000"/>
              </a:lnSpc>
              <a:buNone/>
            </a:pPr>
            <a:endParaRPr dirty="0" sz="2400" lang="id-ID">
              <a:latin typeface="Times New Roman" pitchFamily="18" charset="0"/>
              <a:cs typeface="Times New Roman" pitchFamily="18" charset="0"/>
            </a:endParaRPr>
          </a:p>
        </p:txBody>
      </p:sp>
      <p:sp>
        <p:nvSpPr>
          <p:cNvPr id="1048710" name="Google Shape;955;p32"/>
          <p:cNvSpPr txBox="1"/>
          <p:nvPr/>
        </p:nvSpPr>
        <p:spPr>
          <a:xfrm>
            <a:off x="1299510" y="1727394"/>
            <a:ext cx="6512850" cy="1276403"/>
          </a:xfrm>
          <a:prstGeom prst="rect"/>
          <a:noFill/>
          <a:ln>
            <a:noFill/>
          </a:ln>
        </p:spPr>
        <p:txBody>
          <a:bodyPr anchor="ctr" anchorCtr="0" bIns="91425" lIns="91425" rIns="91425" spcFirstLastPara="1" tIns="91425" wrap="square">
            <a:noAutofit/>
          </a:bodyPr>
          <a:lstStyle>
            <a:defPPr algn="l" lvl="0" marR="0" rtl="0">
              <a:lnSpc>
                <a:spcPct val="100000"/>
              </a:lnSpc>
              <a:spcBef>
                <a:spcPts val="0"/>
              </a:spcBef>
              <a:spcAft>
                <a:spcPts val="0"/>
              </a:spcAft>
            </a:defPPr>
            <a:lvl1pPr algn="ctr" lvl="0" marR="0" rtl="0">
              <a:lnSpc>
                <a:spcPct val="100000"/>
              </a:lnSpc>
              <a:spcBef>
                <a:spcPts val="0"/>
              </a:spcBef>
              <a:spcAft>
                <a:spcPts val="0"/>
              </a:spcAft>
              <a:buClr>
                <a:schemeClr val="accent1"/>
              </a:buClr>
              <a:buSzPts val="1800"/>
              <a:buFont typeface="Mukta"/>
              <a:buNone/>
              <a:defRPr b="1" cap="none" sz="1800" i="0" strike="noStrike" u="none">
                <a:solidFill>
                  <a:schemeClr val="accent1"/>
                </a:solidFill>
                <a:latin typeface="Mukta"/>
                <a:ea typeface="Mukta"/>
                <a:cs typeface="Mukta"/>
                <a:sym typeface="Mukta"/>
              </a:defRPr>
            </a:lvl1pPr>
            <a:lvl2pPr algn="l" lvl="1" marR="0" rtl="0">
              <a:lnSpc>
                <a:spcPct val="100000"/>
              </a:lnSpc>
              <a:spcBef>
                <a:spcPts val="0"/>
              </a:spcBef>
              <a:spcAft>
                <a:spcPts val="0"/>
              </a:spcAft>
              <a:buClr>
                <a:schemeClr val="dk1"/>
              </a:buClr>
              <a:buSzPts val="2800"/>
              <a:buFont typeface="Mukta"/>
              <a:buNone/>
              <a:defRPr b="0" cap="none" sz="2800" i="0" strike="noStrike" u="none">
                <a:solidFill>
                  <a:schemeClr val="dk1"/>
                </a:solidFill>
                <a:latin typeface="Mukta"/>
                <a:ea typeface="Mukta"/>
                <a:cs typeface="Mukta"/>
                <a:sym typeface="Mukta"/>
              </a:defRPr>
            </a:lvl2pPr>
            <a:lvl3pPr algn="l" lvl="2" marR="0" rtl="0">
              <a:lnSpc>
                <a:spcPct val="100000"/>
              </a:lnSpc>
              <a:spcBef>
                <a:spcPts val="0"/>
              </a:spcBef>
              <a:spcAft>
                <a:spcPts val="0"/>
              </a:spcAft>
              <a:buClr>
                <a:schemeClr val="dk1"/>
              </a:buClr>
              <a:buSzPts val="2800"/>
              <a:buFont typeface="Mukta"/>
              <a:buNone/>
              <a:defRPr b="0" cap="none" sz="2800" i="0" strike="noStrike" u="none">
                <a:solidFill>
                  <a:schemeClr val="dk1"/>
                </a:solidFill>
                <a:latin typeface="Mukta"/>
                <a:ea typeface="Mukta"/>
                <a:cs typeface="Mukta"/>
                <a:sym typeface="Mukta"/>
              </a:defRPr>
            </a:lvl3pPr>
            <a:lvl4pPr algn="l" lvl="3" marR="0" rtl="0">
              <a:lnSpc>
                <a:spcPct val="100000"/>
              </a:lnSpc>
              <a:spcBef>
                <a:spcPts val="0"/>
              </a:spcBef>
              <a:spcAft>
                <a:spcPts val="0"/>
              </a:spcAft>
              <a:buClr>
                <a:schemeClr val="dk1"/>
              </a:buClr>
              <a:buSzPts val="2800"/>
              <a:buFont typeface="Mukta"/>
              <a:buNone/>
              <a:defRPr b="0" cap="none" sz="2800" i="0" strike="noStrike" u="none">
                <a:solidFill>
                  <a:schemeClr val="dk1"/>
                </a:solidFill>
                <a:latin typeface="Mukta"/>
                <a:ea typeface="Mukta"/>
                <a:cs typeface="Mukta"/>
                <a:sym typeface="Mukta"/>
              </a:defRPr>
            </a:lvl4pPr>
            <a:lvl5pPr algn="l" lvl="4" marR="0" rtl="0">
              <a:lnSpc>
                <a:spcPct val="100000"/>
              </a:lnSpc>
              <a:spcBef>
                <a:spcPts val="0"/>
              </a:spcBef>
              <a:spcAft>
                <a:spcPts val="0"/>
              </a:spcAft>
              <a:buClr>
                <a:schemeClr val="dk1"/>
              </a:buClr>
              <a:buSzPts val="2800"/>
              <a:buFont typeface="Mukta"/>
              <a:buNone/>
              <a:defRPr b="0" cap="none" sz="2800" i="0" strike="noStrike" u="none">
                <a:solidFill>
                  <a:schemeClr val="dk1"/>
                </a:solidFill>
                <a:latin typeface="Mukta"/>
                <a:ea typeface="Mukta"/>
                <a:cs typeface="Mukta"/>
                <a:sym typeface="Mukta"/>
              </a:defRPr>
            </a:lvl5pPr>
            <a:lvl6pPr algn="l" lvl="5" marR="0" rtl="0">
              <a:lnSpc>
                <a:spcPct val="100000"/>
              </a:lnSpc>
              <a:spcBef>
                <a:spcPts val="0"/>
              </a:spcBef>
              <a:spcAft>
                <a:spcPts val="0"/>
              </a:spcAft>
              <a:buClr>
                <a:schemeClr val="dk1"/>
              </a:buClr>
              <a:buSzPts val="2800"/>
              <a:buFont typeface="Mukta"/>
              <a:buNone/>
              <a:defRPr b="0" cap="none" sz="2800" i="0" strike="noStrike" u="none">
                <a:solidFill>
                  <a:schemeClr val="dk1"/>
                </a:solidFill>
                <a:latin typeface="Mukta"/>
                <a:ea typeface="Mukta"/>
                <a:cs typeface="Mukta"/>
                <a:sym typeface="Mukta"/>
              </a:defRPr>
            </a:lvl6pPr>
            <a:lvl7pPr algn="l" lvl="6" marR="0" rtl="0">
              <a:lnSpc>
                <a:spcPct val="100000"/>
              </a:lnSpc>
              <a:spcBef>
                <a:spcPts val="0"/>
              </a:spcBef>
              <a:spcAft>
                <a:spcPts val="0"/>
              </a:spcAft>
              <a:buClr>
                <a:schemeClr val="dk1"/>
              </a:buClr>
              <a:buSzPts val="2800"/>
              <a:buFont typeface="Mukta"/>
              <a:buNone/>
              <a:defRPr b="0" cap="none" sz="2800" i="0" strike="noStrike" u="none">
                <a:solidFill>
                  <a:schemeClr val="dk1"/>
                </a:solidFill>
                <a:latin typeface="Mukta"/>
                <a:ea typeface="Mukta"/>
                <a:cs typeface="Mukta"/>
                <a:sym typeface="Mukta"/>
              </a:defRPr>
            </a:lvl7pPr>
            <a:lvl8pPr algn="l" lvl="7" marR="0" rtl="0">
              <a:lnSpc>
                <a:spcPct val="100000"/>
              </a:lnSpc>
              <a:spcBef>
                <a:spcPts val="0"/>
              </a:spcBef>
              <a:spcAft>
                <a:spcPts val="0"/>
              </a:spcAft>
              <a:buClr>
                <a:schemeClr val="dk1"/>
              </a:buClr>
              <a:buSzPts val="2800"/>
              <a:buFont typeface="Mukta"/>
              <a:buNone/>
              <a:defRPr b="0" cap="none" sz="2800" i="0" strike="noStrike" u="none">
                <a:solidFill>
                  <a:schemeClr val="dk1"/>
                </a:solidFill>
                <a:latin typeface="Mukta"/>
                <a:ea typeface="Mukta"/>
                <a:cs typeface="Mukta"/>
                <a:sym typeface="Mukta"/>
              </a:defRPr>
            </a:lvl8pPr>
            <a:lvl9pPr algn="l" lvl="8" marR="0" rtl="0">
              <a:lnSpc>
                <a:spcPct val="100000"/>
              </a:lnSpc>
              <a:spcBef>
                <a:spcPts val="0"/>
              </a:spcBef>
              <a:spcAft>
                <a:spcPts val="0"/>
              </a:spcAft>
              <a:buClr>
                <a:schemeClr val="dk1"/>
              </a:buClr>
              <a:buSzPts val="2800"/>
              <a:buFont typeface="Mukta"/>
              <a:buNone/>
              <a:defRPr b="0" cap="none" sz="2800" i="0" strike="noStrike" u="none">
                <a:solidFill>
                  <a:schemeClr val="dk1"/>
                </a:solidFill>
                <a:latin typeface="Mukta"/>
                <a:ea typeface="Mukta"/>
                <a:cs typeface="Mukta"/>
                <a:sym typeface="Mukta"/>
              </a:defRPr>
            </a:lvl9pPr>
          </a:lstStyle>
          <a:p>
            <a:pPr indent="0" marL="0">
              <a:lnSpc>
                <a:spcPct val="150000"/>
              </a:lnSpc>
              <a:buNone/>
            </a:pPr>
            <a:r>
              <a:rPr dirty="0" sz="1400" lang="id-ID">
                <a:solidFill>
                  <a:schemeClr val="tx1">
                    <a:lumMod val="75000"/>
                    <a:lumOff val="25000"/>
                  </a:schemeClr>
                </a:solidFill>
                <a:latin typeface="Times New Roman" pitchFamily="18" charset="0"/>
                <a:cs typeface="Times New Roman" pitchFamily="18" charset="0"/>
              </a:rPr>
              <a:t>Karbohidrat merupakan polihidroksi aldehida atau keton atau senyawa yang menghasilkan senyawa-senyawa aldehida atau keton bila dihidrolisa. </a:t>
            </a:r>
          </a:p>
          <a:p>
            <a:pPr indent="0" marL="0">
              <a:lnSpc>
                <a:spcPct val="150000"/>
              </a:lnSpc>
              <a:buNone/>
            </a:pPr>
            <a:r>
              <a:rPr dirty="0" sz="1400" lang="id-ID">
                <a:solidFill>
                  <a:schemeClr val="tx1">
                    <a:lumMod val="75000"/>
                    <a:lumOff val="25000"/>
                  </a:schemeClr>
                </a:solidFill>
                <a:latin typeface="Times New Roman" pitchFamily="18" charset="0"/>
                <a:cs typeface="Times New Roman" pitchFamily="18" charset="0"/>
              </a:rPr>
              <a:t>Nama karbohidrat diambil dari rumus empiris yang menunjukkan senyawa tersebut merupakan karbon dan hidrat (C + H₂O).
Rumus kimia empiris karbohidrat: (CH₂O)n atau Cm(H₂O)n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51" name="Shape 942"/>
        <p:cNvGrpSpPr/>
        <p:nvPr/>
      </p:nvGrpSpPr>
      <p:grpSpPr>
        <a:xfrm>
          <a:off x="0" y="0"/>
          <a:ext cx="0" cy="0"/>
          <a:chOff x="0" y="0"/>
          <a:chExt cx="0" cy="0"/>
        </a:xfrm>
      </p:grpSpPr>
      <p:sp>
        <p:nvSpPr>
          <p:cNvPr id="1048742" name="Google Shape;943;p31"/>
          <p:cNvSpPr txBox="1">
            <a:spLocks noGrp="1"/>
          </p:cNvSpPr>
          <p:nvPr>
            <p:ph type="title"/>
          </p:nvPr>
        </p:nvSpPr>
        <p:spPr>
          <a:xfrm>
            <a:off x="2987824" y="653529"/>
            <a:ext cx="7704000" cy="477600"/>
          </a:xfrm>
          <a:prstGeom prst="rect"/>
        </p:spPr>
        <p:txBody>
          <a:bodyPr anchor="t" anchorCtr="0" bIns="91425" lIns="91425" rIns="91425" spcFirstLastPara="1" tIns="91425" wrap="square">
            <a:noAutofit/>
          </a:bodyPr>
          <a:p>
            <a:r>
              <a:rPr dirty="0" sz="2800" lang="id-ID">
                <a:solidFill>
                  <a:schemeClr val="accent1">
                    <a:lumMod val="75000"/>
                  </a:schemeClr>
                </a:solidFill>
                <a:effectLst>
                  <a:outerShdw algn="tl" blurRad="38100" dir="2700000" dist="38100">
                    <a:srgbClr val="000000">
                      <a:alpha val="43137"/>
                    </a:srgbClr>
                  </a:outerShdw>
                </a:effectLst>
                <a:latin typeface="Times New Roman" pitchFamily="18" charset="0"/>
                <a:cs typeface="Times New Roman" pitchFamily="18" charset="0"/>
              </a:rPr>
              <a:t>Monosakarida</a:t>
            </a:r>
            <a:br>
              <a:rPr dirty="0" sz="2800" lang="en-US">
                <a:solidFill>
                  <a:schemeClr val="accent6"/>
                </a:solidFill>
                <a:latin typeface="Times New Roman" pitchFamily="18" charset="0"/>
                <a:cs typeface="Times New Roman" pitchFamily="18" charset="0"/>
              </a:rPr>
            </a:br>
            <a:endParaRPr dirty="0" lang="en"/>
          </a:p>
        </p:txBody>
      </p:sp>
      <p:sp>
        <p:nvSpPr>
          <p:cNvPr id="1048743" name="Google Shape;944;p31"/>
          <p:cNvSpPr txBox="1">
            <a:spLocks noGrp="1"/>
          </p:cNvSpPr>
          <p:nvPr>
            <p:ph type="body" idx="1"/>
          </p:nvPr>
        </p:nvSpPr>
        <p:spPr>
          <a:xfrm>
            <a:off x="827584" y="702092"/>
            <a:ext cx="7704000" cy="3450900"/>
          </a:xfrm>
          <a:prstGeom prst="rect"/>
        </p:spPr>
        <p:txBody>
          <a:bodyPr anchor="t" anchorCtr="0" bIns="91425" lIns="91425" rIns="91425" spcFirstLastPara="1" tIns="91425" wrap="square">
            <a:noAutofit/>
          </a:bodyPr>
          <a:p>
            <a:pPr algn="l" indent="-304800" lvl="0" marL="457200" rtl="0">
              <a:lnSpc>
                <a:spcPct val="100000"/>
              </a:lnSpc>
              <a:spcBef>
                <a:spcPts val="1600"/>
              </a:spcBef>
              <a:spcAft>
                <a:spcPts val="0"/>
              </a:spcAft>
              <a:buClr>
                <a:schemeClr val="dk2"/>
              </a:buClr>
              <a:buSzPts val="1200"/>
              <a:buAutoNum type="arabicPeriod"/>
            </a:pPr>
            <a:endParaRPr dirty="0" lang="en-US">
              <a:effectLst>
                <a:outerShdw algn="tl" blurRad="38100" dir="2700000" dist="38100">
                  <a:srgbClr val="000000">
                    <a:alpha val="43137"/>
                  </a:srgbClr>
                </a:outerShdw>
              </a:effectLst>
            </a:endParaRPr>
          </a:p>
          <a:p>
            <a:pPr algn="l" indent="0" lvl="0" marL="152400" rtl="0">
              <a:lnSpc>
                <a:spcPct val="100000"/>
              </a:lnSpc>
              <a:spcBef>
                <a:spcPts val="1600"/>
              </a:spcBef>
              <a:spcAft>
                <a:spcPts val="0"/>
              </a:spcAft>
              <a:buClr>
                <a:schemeClr val="dk2"/>
              </a:buClr>
              <a:buSzPts val="1200"/>
              <a:buNone/>
            </a:pPr>
            <a:r>
              <a:rPr b="0" dirty="0" sz="1600" lang="id-ID">
                <a:solidFill>
                  <a:schemeClr val="accent1">
                    <a:lumMod val="75000"/>
                  </a:schemeClr>
                </a:solidFill>
                <a:latin typeface="Times New Roman" pitchFamily="18" charset="0"/>
                <a:cs typeface="Times New Roman" pitchFamily="18" charset="0"/>
              </a:rPr>
              <a:t>Monosakarida merupakan gula sederhana yang mengandung 3-7 atom karbon dan hanya terdiri dari 1 unit poli hidroksi.Kerangka monosakarida adalah rantai karbon berikatan tunggal yang tidak bercabang. Satu diantara atom berikatan ganda dengan atom aksigen membentuk gugus karbonil dan atom karbon yang lainnya berikatan dengan gugus hidroksil (-OH).Monosakarida yang memiliki 3, 4, 5, 6, 7 atom karbon berturut-turut disebut dengan triosa, tetrosa, pentosa, heksosa dan heptosa</a:t>
            </a:r>
            <a:endParaRPr dirty="0" sz="1600" lang="en-US">
              <a:solidFill>
                <a:schemeClr val="accent1">
                  <a:lumMod val="75000"/>
                </a:schemeClr>
              </a:solidFill>
            </a:endParaRPr>
          </a:p>
          <a:p>
            <a:pPr algn="l" indent="-304800" lvl="0" marL="457200" rtl="0">
              <a:lnSpc>
                <a:spcPct val="100000"/>
              </a:lnSpc>
              <a:spcBef>
                <a:spcPts val="1600"/>
              </a:spcBef>
              <a:spcAft>
                <a:spcPts val="0"/>
              </a:spcAft>
              <a:buClr>
                <a:schemeClr val="dk2"/>
              </a:buClr>
              <a:buSzPts val="1200"/>
              <a:buAutoNum type="arabicPeriod"/>
            </a:pPr>
            <a:endParaRPr dirty="0"/>
          </a:p>
        </p:txBody>
      </p:sp>
      <p:grpSp>
        <p:nvGrpSpPr>
          <p:cNvPr id="52" name="Google Shape;945;p31"/>
          <p:cNvGrpSpPr/>
          <p:nvPr/>
        </p:nvGrpSpPr>
        <p:grpSpPr>
          <a:xfrm>
            <a:off x="5796136" y="4624722"/>
            <a:ext cx="449351" cy="134550"/>
            <a:chOff x="826998" y="3699099"/>
            <a:chExt cx="449351" cy="134550"/>
          </a:xfrm>
        </p:grpSpPr>
        <p:sp>
          <p:nvSpPr>
            <p:cNvPr id="1048744" name="Google Shape;946;p31"/>
            <p:cNvSpPr/>
            <p:nvPr/>
          </p:nvSpPr>
          <p:spPr>
            <a:xfrm rot="6311946">
              <a:off x="834358" y="3715925"/>
              <a:ext cx="112017" cy="100898"/>
            </a:xfrm>
            <a:custGeom>
              <a:avLst/>
              <a:ahLst/>
              <a:rect l="l" t="t" r="r" b="b"/>
              <a:pathLst>
                <a:path w="633" h="570" extrusionOk="0">
                  <a:moveTo>
                    <a:pt x="342" y="1"/>
                  </a:moveTo>
                  <a:cubicBezTo>
                    <a:pt x="315" y="1"/>
                    <a:pt x="287" y="5"/>
                    <a:pt x="259" y="14"/>
                  </a:cubicBezTo>
                  <a:cubicBezTo>
                    <a:pt x="101" y="39"/>
                    <a:pt x="0" y="172"/>
                    <a:pt x="25" y="330"/>
                  </a:cubicBezTo>
                  <a:cubicBezTo>
                    <a:pt x="70" y="469"/>
                    <a:pt x="178" y="569"/>
                    <a:pt x="312" y="569"/>
                  </a:cubicBezTo>
                  <a:cubicBezTo>
                    <a:pt x="330" y="569"/>
                    <a:pt x="348" y="567"/>
                    <a:pt x="367" y="564"/>
                  </a:cubicBezTo>
                  <a:cubicBezTo>
                    <a:pt x="525" y="538"/>
                    <a:pt x="632" y="380"/>
                    <a:pt x="607" y="222"/>
                  </a:cubicBezTo>
                  <a:cubicBezTo>
                    <a:pt x="581" y="92"/>
                    <a:pt x="469" y="1"/>
                    <a:pt x="342" y="1"/>
                  </a:cubicBezTo>
                  <a:close/>
                </a:path>
              </a:pathLst>
            </a:custGeom>
            <a:solidFill>
              <a:schemeClr val="accent4"/>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45" name="Google Shape;947;p31"/>
            <p:cNvSpPr/>
            <p:nvPr/>
          </p:nvSpPr>
          <p:spPr>
            <a:xfrm rot="6311946">
              <a:off x="1156972" y="3715925"/>
              <a:ext cx="112017" cy="100898"/>
            </a:xfrm>
            <a:custGeom>
              <a:avLst/>
              <a:ahLst/>
              <a:rect l="l" t="t" r="r" b="b"/>
              <a:pathLst>
                <a:path w="633" h="570" extrusionOk="0">
                  <a:moveTo>
                    <a:pt x="342" y="1"/>
                  </a:moveTo>
                  <a:cubicBezTo>
                    <a:pt x="315" y="1"/>
                    <a:pt x="287" y="5"/>
                    <a:pt x="259" y="14"/>
                  </a:cubicBezTo>
                  <a:cubicBezTo>
                    <a:pt x="101" y="39"/>
                    <a:pt x="0" y="172"/>
                    <a:pt x="25" y="330"/>
                  </a:cubicBezTo>
                  <a:cubicBezTo>
                    <a:pt x="70" y="469"/>
                    <a:pt x="178" y="569"/>
                    <a:pt x="312" y="569"/>
                  </a:cubicBezTo>
                  <a:cubicBezTo>
                    <a:pt x="330" y="569"/>
                    <a:pt x="348" y="567"/>
                    <a:pt x="367" y="564"/>
                  </a:cubicBezTo>
                  <a:cubicBezTo>
                    <a:pt x="525" y="538"/>
                    <a:pt x="632" y="380"/>
                    <a:pt x="607" y="222"/>
                  </a:cubicBezTo>
                  <a:cubicBezTo>
                    <a:pt x="581" y="92"/>
                    <a:pt x="469" y="1"/>
                    <a:pt x="342" y="1"/>
                  </a:cubicBezTo>
                  <a:close/>
                </a:path>
              </a:pathLst>
            </a:custGeom>
            <a:solidFill>
              <a:schemeClr val="accent4"/>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746" name="Google Shape;948;p31"/>
            <p:cNvSpPr/>
            <p:nvPr/>
          </p:nvSpPr>
          <p:spPr>
            <a:xfrm rot="6311946">
              <a:off x="995665" y="3715925"/>
              <a:ext cx="112017" cy="100898"/>
            </a:xfrm>
            <a:custGeom>
              <a:avLst/>
              <a:ahLst/>
              <a:rect l="l" t="t" r="r" b="b"/>
              <a:pathLst>
                <a:path w="633" h="570" extrusionOk="0">
                  <a:moveTo>
                    <a:pt x="342" y="1"/>
                  </a:moveTo>
                  <a:cubicBezTo>
                    <a:pt x="315" y="1"/>
                    <a:pt x="287" y="5"/>
                    <a:pt x="259" y="14"/>
                  </a:cubicBezTo>
                  <a:cubicBezTo>
                    <a:pt x="101" y="39"/>
                    <a:pt x="0" y="172"/>
                    <a:pt x="25" y="330"/>
                  </a:cubicBezTo>
                  <a:cubicBezTo>
                    <a:pt x="70" y="469"/>
                    <a:pt x="178" y="569"/>
                    <a:pt x="312" y="569"/>
                  </a:cubicBezTo>
                  <a:cubicBezTo>
                    <a:pt x="330" y="569"/>
                    <a:pt x="348" y="567"/>
                    <a:pt x="367" y="564"/>
                  </a:cubicBezTo>
                  <a:cubicBezTo>
                    <a:pt x="525" y="538"/>
                    <a:pt x="632" y="380"/>
                    <a:pt x="607" y="222"/>
                  </a:cubicBezTo>
                  <a:cubicBezTo>
                    <a:pt x="581" y="92"/>
                    <a:pt x="469" y="1"/>
                    <a:pt x="342" y="1"/>
                  </a:cubicBezTo>
                  <a:close/>
                </a:path>
              </a:pathLst>
            </a:custGeom>
            <a:solidFill>
              <a:schemeClr val="accent4"/>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58" name="Shape 973"/>
        <p:cNvGrpSpPr/>
        <p:nvPr/>
      </p:nvGrpSpPr>
      <p:grpSpPr>
        <a:xfrm>
          <a:off x="0" y="0"/>
          <a:ext cx="0" cy="0"/>
          <a:chOff x="0" y="0"/>
          <a:chExt cx="0" cy="0"/>
        </a:xfrm>
      </p:grpSpPr>
      <p:sp>
        <p:nvSpPr>
          <p:cNvPr id="1048778" name="TextBox 66"/>
          <p:cNvSpPr txBox="1"/>
          <p:nvPr/>
        </p:nvSpPr>
        <p:spPr>
          <a:xfrm>
            <a:off x="2483768" y="487912"/>
            <a:ext cx="5618480" cy="523220"/>
          </a:xfrm>
          <a:prstGeom prst="rect"/>
          <a:noFill/>
        </p:spPr>
        <p:txBody>
          <a:bodyPr wrap="square">
            <a:spAutoFit/>
          </a:bodyPr>
          <a:p>
            <a:r>
              <a:rPr b="1" dirty="0" sz="2800" lang="id-ID">
                <a:effectLst>
                  <a:outerShdw algn="tl" blurRad="38100" dir="2700000" dist="38100">
                    <a:srgbClr val="000000">
                      <a:alpha val="43137"/>
                    </a:srgbClr>
                  </a:outerShdw>
                </a:effectLst>
              </a:rPr>
              <a:t>Monosakarida</a:t>
            </a:r>
            <a:endParaRPr b="1" dirty="0" sz="2800" lang="en-US">
              <a:solidFill>
                <a:schemeClr val="accent2">
                  <a:lumMod val="75000"/>
                </a:schemeClr>
              </a:solidFill>
              <a:effectLst>
                <a:outerShdw algn="tl" blurRad="38100" dir="2700000" dist="38100">
                  <a:srgbClr val="000000">
                    <a:alpha val="43137"/>
                  </a:srgbClr>
                </a:outerShdw>
              </a:effectLst>
            </a:endParaRPr>
          </a:p>
        </p:txBody>
      </p:sp>
      <p:sp>
        <p:nvSpPr>
          <p:cNvPr id="1048779" name="TextBox 68"/>
          <p:cNvSpPr txBox="1"/>
          <p:nvPr/>
        </p:nvSpPr>
        <p:spPr>
          <a:xfrm>
            <a:off x="755576" y="1203598"/>
            <a:ext cx="8249089" cy="3558540"/>
          </a:xfrm>
          <a:prstGeom prst="rect"/>
          <a:noFill/>
        </p:spPr>
        <p:txBody>
          <a:bodyPr wrap="square">
            <a:spAutoFit/>
          </a:bodyPr>
          <a:p>
            <a:pPr indent="-171450" lvl="0" marL="171450" rtl="0">
              <a:lnSpc>
                <a:spcPct val="150000"/>
              </a:lnSpc>
              <a:spcBef>
                <a:spcPts val="0"/>
              </a:spcBef>
              <a:spcAft>
                <a:spcPts val="0"/>
              </a:spcAft>
              <a:buFont typeface="Arial" pitchFamily="34" charset="0"/>
              <a:buChar char="•"/>
            </a:pPr>
            <a:r>
              <a:rPr b="1" dirty="0" sz="1200" lang="en-US" err="1"/>
              <a:t>Monosakarida</a:t>
            </a:r>
            <a:r>
              <a:rPr b="1" dirty="0" sz="1200" lang="en-US"/>
              <a:t> </a:t>
            </a:r>
            <a:r>
              <a:rPr b="1" dirty="0" sz="1200" lang="en-US" err="1"/>
              <a:t>merupakan</a:t>
            </a:r>
            <a:r>
              <a:rPr b="1" dirty="0" sz="1200" lang="en-US"/>
              <a:t> unit </a:t>
            </a:r>
            <a:r>
              <a:rPr b="1" dirty="0" sz="1200" lang="en-US" err="1"/>
              <a:t>karbohidrat</a:t>
            </a:r>
            <a:r>
              <a:rPr b="1" dirty="0" sz="1200" lang="en-US"/>
              <a:t> </a:t>
            </a:r>
            <a:r>
              <a:rPr b="1" dirty="0" sz="1200" lang="en-US" err="1"/>
              <a:t>terkecil</a:t>
            </a:r>
            <a:r>
              <a:rPr b="1" dirty="0" sz="1200" lang="en-US"/>
              <a:t>. </a:t>
            </a:r>
          </a:p>
          <a:p>
            <a:pPr indent="-171450" lvl="0" marL="171450" rtl="0">
              <a:lnSpc>
                <a:spcPct val="150000"/>
              </a:lnSpc>
              <a:spcBef>
                <a:spcPts val="0"/>
              </a:spcBef>
              <a:spcAft>
                <a:spcPts val="0"/>
              </a:spcAft>
              <a:buFont typeface="Arial" pitchFamily="34" charset="0"/>
              <a:buChar char="•"/>
            </a:pPr>
            <a:r>
              <a:rPr b="1" dirty="0" sz="1200" lang="en-US"/>
              <a:t>Mono </a:t>
            </a:r>
            <a:r>
              <a:rPr b="1" dirty="0" sz="1200" lang="en-US" err="1"/>
              <a:t>artinya</a:t>
            </a:r>
            <a:r>
              <a:rPr b="1" dirty="0" sz="1200" lang="en-US"/>
              <a:t> </a:t>
            </a:r>
            <a:r>
              <a:rPr b="1" dirty="0" sz="1200" lang="en-US" err="1"/>
              <a:t>satu</a:t>
            </a:r>
            <a:r>
              <a:rPr b="1" dirty="0" sz="1200" lang="en-US"/>
              <a:t> dan </a:t>
            </a:r>
            <a:r>
              <a:rPr b="1" dirty="0" sz="1200" lang="en-US" err="1"/>
              <a:t>sakarida</a:t>
            </a:r>
            <a:r>
              <a:rPr b="1" dirty="0" sz="1200" lang="en-US"/>
              <a:t> </a:t>
            </a:r>
            <a:r>
              <a:rPr b="1" dirty="0" sz="1200" lang="en-US" err="1"/>
              <a:t>artinya</a:t>
            </a:r>
            <a:r>
              <a:rPr b="1" dirty="0" sz="1200" lang="en-US"/>
              <a:t> gula. Jadi, </a:t>
            </a:r>
            <a:r>
              <a:rPr b="1" dirty="0" sz="1200" lang="en-US" err="1"/>
              <a:t>Monosakarida</a:t>
            </a:r>
            <a:r>
              <a:rPr b="1" dirty="0" sz="1200" lang="en-US"/>
              <a:t> </a:t>
            </a:r>
            <a:r>
              <a:rPr b="1" dirty="0" sz="1200" lang="en-US" err="1"/>
              <a:t>artinya</a:t>
            </a:r>
            <a:r>
              <a:rPr b="1" dirty="0" sz="1200" lang="en-US"/>
              <a:t> </a:t>
            </a:r>
            <a:r>
              <a:rPr b="1" dirty="0" sz="1200" lang="en-US" err="1"/>
              <a:t>hanya</a:t>
            </a:r>
            <a:r>
              <a:rPr b="1" dirty="0" sz="1200" lang="en-US"/>
              <a:t> </a:t>
            </a:r>
            <a:r>
              <a:rPr b="1" dirty="0" sz="1200" lang="en-US" err="1"/>
              <a:t>satu</a:t>
            </a:r>
            <a:r>
              <a:rPr b="1" dirty="0" sz="1200" lang="en-US"/>
              <a:t> unit gula.</a:t>
            </a:r>
          </a:p>
          <a:p>
            <a:pPr indent="-171450" lvl="0" marL="171450" rtl="0">
              <a:lnSpc>
                <a:spcPct val="150000"/>
              </a:lnSpc>
              <a:spcBef>
                <a:spcPts val="0"/>
              </a:spcBef>
              <a:spcAft>
                <a:spcPts val="0"/>
              </a:spcAft>
              <a:buFont typeface="Arial" pitchFamily="34" charset="0"/>
              <a:buChar char="•"/>
            </a:pPr>
            <a:r>
              <a:rPr b="1" dirty="0" sz="1200" lang="en-US" err="1"/>
              <a:t>Struktur</a:t>
            </a:r>
            <a:r>
              <a:rPr b="1" dirty="0" sz="1200" lang="en-US"/>
              <a:t> </a:t>
            </a:r>
            <a:r>
              <a:rPr b="1" dirty="0" sz="1200" lang="en-US" err="1"/>
              <a:t>molekul</a:t>
            </a:r>
            <a:r>
              <a:rPr b="1" dirty="0" sz="1200" lang="en-US"/>
              <a:t> </a:t>
            </a:r>
            <a:r>
              <a:rPr b="1" dirty="0" sz="1200" lang="en-US" err="1"/>
              <a:t>kimia</a:t>
            </a:r>
            <a:r>
              <a:rPr b="1" dirty="0" sz="1200" lang="en-US"/>
              <a:t> gula </a:t>
            </a:r>
            <a:r>
              <a:rPr b="1" dirty="0" sz="1200" lang="en-US" err="1"/>
              <a:t>tersusun</a:t>
            </a:r>
            <a:r>
              <a:rPr b="1" dirty="0" sz="1200" lang="en-US"/>
              <a:t> </a:t>
            </a:r>
            <a:r>
              <a:rPr b="1" dirty="0" sz="1200" lang="en-US" err="1"/>
              <a:t>atas</a:t>
            </a:r>
            <a:r>
              <a:rPr b="1" dirty="0" sz="1200" lang="en-US"/>
              <a:t> 1 </a:t>
            </a:r>
            <a:r>
              <a:rPr b="1" dirty="0" sz="1200" lang="en-US" err="1"/>
              <a:t>gugus</a:t>
            </a:r>
            <a:r>
              <a:rPr b="1" dirty="0" sz="1200" lang="en-US"/>
              <a:t> </a:t>
            </a:r>
            <a:r>
              <a:rPr b="1" dirty="0" sz="1200" lang="en-US" err="1"/>
              <a:t>aldehid</a:t>
            </a:r>
            <a:r>
              <a:rPr b="1" dirty="0" sz="1200" lang="en-US"/>
              <a:t> </a:t>
            </a:r>
            <a:r>
              <a:rPr b="1" dirty="0" sz="1200" lang="en-US" err="1"/>
              <a:t>atau</a:t>
            </a:r>
            <a:r>
              <a:rPr b="1" dirty="0" sz="1200" lang="en-US"/>
              <a:t> 1 </a:t>
            </a:r>
            <a:r>
              <a:rPr b="1" dirty="0" sz="1200" lang="en-US" err="1"/>
              <a:t>gugus</a:t>
            </a:r>
            <a:r>
              <a:rPr b="1" dirty="0" sz="1200" lang="en-US"/>
              <a:t> </a:t>
            </a:r>
            <a:r>
              <a:rPr b="1" dirty="0" sz="1200" lang="en-US" err="1"/>
              <a:t>keton</a:t>
            </a:r>
            <a:r>
              <a:rPr b="1" dirty="0" sz="1200" lang="en-US"/>
              <a:t> yang pada </a:t>
            </a:r>
            <a:r>
              <a:rPr b="1" dirty="0" sz="1200" lang="en-US" err="1"/>
              <a:t>rantainya</a:t>
            </a:r>
            <a:r>
              <a:rPr b="1" dirty="0" sz="1200" lang="en-US"/>
              <a:t> </a:t>
            </a:r>
            <a:r>
              <a:rPr b="1" dirty="0" sz="1200" lang="en-US" err="1"/>
              <a:t>terikat</a:t>
            </a:r>
            <a:r>
              <a:rPr b="1" dirty="0" sz="1200" lang="en-US"/>
              <a:t> 2 </a:t>
            </a:r>
            <a:r>
              <a:rPr b="1" dirty="0" sz="1200" lang="en-US" err="1"/>
              <a:t>atau</a:t>
            </a:r>
            <a:r>
              <a:rPr b="1" dirty="0" sz="1200" lang="en-US"/>
              <a:t> </a:t>
            </a:r>
            <a:r>
              <a:rPr b="1" dirty="0" sz="1200" lang="en-US" err="1"/>
              <a:t>lebih</a:t>
            </a:r>
            <a:r>
              <a:rPr b="1" dirty="0" sz="1200" lang="en-US"/>
              <a:t> </a:t>
            </a:r>
            <a:r>
              <a:rPr b="1" dirty="0" sz="1200" lang="en-US" err="1"/>
              <a:t>gugus</a:t>
            </a:r>
            <a:r>
              <a:rPr b="1" dirty="0" sz="1200" lang="en-US"/>
              <a:t> </a:t>
            </a:r>
            <a:r>
              <a:rPr b="1" dirty="0" sz="1200" lang="en-US" err="1"/>
              <a:t>hidroksil</a:t>
            </a:r>
            <a:r>
              <a:rPr b="1" dirty="0" sz="1200" lang="en-US"/>
              <a:t>.</a:t>
            </a:r>
          </a:p>
          <a:p>
            <a:pPr indent="-171450" lvl="0" marL="171450" rtl="0">
              <a:lnSpc>
                <a:spcPct val="150000"/>
              </a:lnSpc>
              <a:spcBef>
                <a:spcPts val="0"/>
              </a:spcBef>
              <a:spcAft>
                <a:spcPts val="0"/>
              </a:spcAft>
              <a:buFont typeface="Arial" pitchFamily="34" charset="0"/>
              <a:buChar char="•"/>
            </a:pPr>
            <a:r>
              <a:rPr b="1" dirty="0" sz="1200" lang="en-US"/>
              <a:t>Pada </a:t>
            </a:r>
            <a:r>
              <a:rPr b="1" dirty="0" sz="1200" lang="en-US" err="1"/>
              <a:t>glukosa</a:t>
            </a:r>
            <a:r>
              <a:rPr b="1" dirty="0" sz="1200" lang="en-US"/>
              <a:t> </a:t>
            </a:r>
            <a:r>
              <a:rPr b="1" dirty="0" sz="1200" lang="en-US" err="1"/>
              <a:t>terdapat</a:t>
            </a:r>
            <a:r>
              <a:rPr b="1" dirty="0" sz="1200" lang="en-US"/>
              <a:t> </a:t>
            </a:r>
            <a:r>
              <a:rPr b="1" dirty="0" sz="1200" lang="en-US" err="1"/>
              <a:t>gugus</a:t>
            </a:r>
            <a:r>
              <a:rPr b="1" dirty="0" sz="1200" lang="en-US"/>
              <a:t> </a:t>
            </a:r>
            <a:r>
              <a:rPr b="1" dirty="0" sz="1200" lang="en-US" err="1"/>
              <a:t>aldehid</a:t>
            </a:r>
            <a:r>
              <a:rPr b="1" dirty="0" sz="1200" lang="en-US"/>
              <a:t>, </a:t>
            </a:r>
            <a:r>
              <a:rPr b="1" dirty="0" sz="1200" lang="en-US" err="1"/>
              <a:t>sedangkan</a:t>
            </a:r>
            <a:r>
              <a:rPr b="1" dirty="0" sz="1200" lang="en-US"/>
              <a:t> pada </a:t>
            </a:r>
            <a:r>
              <a:rPr b="1" dirty="0" sz="1200" lang="en-US" err="1"/>
              <a:t>fruktosa</a:t>
            </a:r>
            <a:r>
              <a:rPr b="1" dirty="0" sz="1200" lang="en-US"/>
              <a:t> </a:t>
            </a:r>
            <a:r>
              <a:rPr b="1" dirty="0" sz="1200" lang="en-US" err="1"/>
              <a:t>terdapat</a:t>
            </a:r>
            <a:r>
              <a:rPr b="1" dirty="0" sz="1200" lang="en-US"/>
              <a:t> </a:t>
            </a:r>
            <a:r>
              <a:rPr b="1" dirty="0" sz="1200" lang="en-US" err="1"/>
              <a:t>gugus</a:t>
            </a:r>
            <a:r>
              <a:rPr b="1" dirty="0" sz="1200" lang="en-US"/>
              <a:t> </a:t>
            </a:r>
            <a:r>
              <a:rPr b="1" dirty="0" sz="1200" lang="en-US" err="1"/>
              <a:t>keton</a:t>
            </a:r>
            <a:r>
              <a:rPr b="1" dirty="0" sz="1200" lang="en-US"/>
              <a:t>. </a:t>
            </a:r>
            <a:r>
              <a:rPr b="1" dirty="0" sz="1200" lang="en-US" err="1"/>
              <a:t>Kedua</a:t>
            </a:r>
            <a:r>
              <a:rPr b="1" dirty="0" sz="1200" lang="en-US"/>
              <a:t> </a:t>
            </a:r>
            <a:r>
              <a:rPr b="1" dirty="0" sz="1200" lang="en-US" err="1"/>
              <a:t>molekul</a:t>
            </a:r>
            <a:r>
              <a:rPr b="1" dirty="0" sz="1200" lang="en-US"/>
              <a:t> </a:t>
            </a:r>
            <a:r>
              <a:rPr b="1" dirty="0" sz="1200" lang="en-US" err="1"/>
              <a:t>ini</a:t>
            </a:r>
            <a:r>
              <a:rPr b="1" dirty="0" sz="1200" lang="en-US"/>
              <a:t> </a:t>
            </a:r>
            <a:r>
              <a:rPr b="1" dirty="0" sz="1200" lang="en-US" err="1"/>
              <a:t>memiliki</a:t>
            </a:r>
            <a:r>
              <a:rPr b="1" dirty="0" sz="1200" lang="en-US"/>
              <a:t> 6 atom </a:t>
            </a:r>
            <a:r>
              <a:rPr b="1" dirty="0" sz="1200" lang="en-US" err="1"/>
              <a:t>karbon</a:t>
            </a:r>
            <a:r>
              <a:rPr b="1" dirty="0" sz="1200" lang="en-US"/>
              <a:t> dan </a:t>
            </a:r>
            <a:r>
              <a:rPr b="1" dirty="0" sz="1200" lang="en-US" err="1"/>
              <a:t>terikat</a:t>
            </a:r>
            <a:r>
              <a:rPr b="1" dirty="0" sz="1200" lang="en-US"/>
              <a:t> 5 </a:t>
            </a:r>
            <a:r>
              <a:rPr b="1" dirty="0" sz="1200" lang="en-US" err="1"/>
              <a:t>gugus</a:t>
            </a:r>
            <a:r>
              <a:rPr b="1" dirty="0" sz="1200" lang="en-US"/>
              <a:t> </a:t>
            </a:r>
            <a:r>
              <a:rPr b="1" dirty="0" sz="1200" lang="en-US" err="1"/>
              <a:t>hidroksil</a:t>
            </a:r>
            <a:r>
              <a:rPr b="1" dirty="0" sz="1200" lang="en-US"/>
              <a:t>.</a:t>
            </a:r>
          </a:p>
          <a:p>
            <a:pPr indent="-171450" lvl="0" marL="171450" rtl="0">
              <a:lnSpc>
                <a:spcPct val="150000"/>
              </a:lnSpc>
              <a:spcBef>
                <a:spcPts val="0"/>
              </a:spcBef>
              <a:spcAft>
                <a:spcPts val="0"/>
              </a:spcAft>
              <a:buFont typeface="Arial" pitchFamily="34" charset="0"/>
              <a:buChar char="•"/>
            </a:pPr>
            <a:r>
              <a:rPr b="1" dirty="0" sz="1200" lang="en-US"/>
              <a:t>Tata </a:t>
            </a:r>
            <a:r>
              <a:rPr b="1" dirty="0" sz="1200" lang="en-US" err="1"/>
              <a:t>nama</a:t>
            </a:r>
            <a:r>
              <a:rPr b="1" dirty="0" sz="1200" lang="en-US"/>
              <a:t> </a:t>
            </a:r>
            <a:r>
              <a:rPr b="1" dirty="0" sz="1200" lang="en-US" err="1"/>
              <a:t>monosakarida</a:t>
            </a:r>
            <a:r>
              <a:rPr b="1" dirty="0" sz="1200" lang="en-US"/>
              <a:t> :</a:t>
            </a:r>
          </a:p>
          <a:p>
            <a:pPr indent="0" lvl="0" marL="0" rtl="0">
              <a:lnSpc>
                <a:spcPct val="150000"/>
              </a:lnSpc>
              <a:spcBef>
                <a:spcPts val="0"/>
              </a:spcBef>
              <a:spcAft>
                <a:spcPts val="0"/>
              </a:spcAft>
              <a:buNone/>
            </a:pPr>
            <a:r>
              <a:rPr b="1" dirty="0" sz="1200" lang="en-US"/>
              <a:t>    a. </a:t>
            </a:r>
            <a:r>
              <a:rPr b="1" dirty="0" sz="1200" lang="en-US" err="1"/>
              <a:t>Kelompok</a:t>
            </a:r>
            <a:r>
              <a:rPr b="1" dirty="0" sz="1200" lang="en-US"/>
              <a:t> </a:t>
            </a:r>
            <a:r>
              <a:rPr b="1" dirty="0" sz="1200" lang="en-US" err="1"/>
              <a:t>Aldehid</a:t>
            </a:r>
            <a:r>
              <a:rPr b="1" dirty="0" sz="1200" lang="en-US"/>
              <a:t> : </a:t>
            </a:r>
            <a:r>
              <a:rPr b="1" dirty="0" sz="1200" lang="en-US" err="1"/>
              <a:t>Diberi</a:t>
            </a:r>
            <a:r>
              <a:rPr b="1" dirty="0" sz="1200" lang="en-US"/>
              <a:t> </a:t>
            </a:r>
            <a:r>
              <a:rPr b="1" dirty="0" sz="1200" lang="en-US" err="1"/>
              <a:t>awalan</a:t>
            </a:r>
            <a:r>
              <a:rPr b="1" dirty="0" sz="1200" lang="en-US"/>
              <a:t> </a:t>
            </a:r>
            <a:r>
              <a:rPr b="1" dirty="0" sz="1200" lang="en-US" err="1"/>
              <a:t>aldo</a:t>
            </a:r>
            <a:r>
              <a:rPr b="1" dirty="0" sz="1200" lang="en-US"/>
              <a:t>. Jika pada </a:t>
            </a:r>
            <a:r>
              <a:rPr b="1" dirty="0" sz="1200" lang="en-US" err="1"/>
              <a:t>aldehid</a:t>
            </a:r>
            <a:r>
              <a:rPr b="1" dirty="0" sz="1200" lang="en-US"/>
              <a:t> </a:t>
            </a:r>
            <a:r>
              <a:rPr b="1" dirty="0" sz="1200" lang="en-US" err="1"/>
              <a:t>ada</a:t>
            </a:r>
            <a:r>
              <a:rPr b="1" dirty="0" sz="1200" lang="en-US"/>
              <a:t> 3 </a:t>
            </a:r>
            <a:r>
              <a:rPr b="1" dirty="0" sz="1200" lang="en-US" err="1"/>
              <a:t>maka</a:t>
            </a:r>
            <a:r>
              <a:rPr b="1" dirty="0" sz="1200" lang="en-US"/>
              <a:t> </a:t>
            </a:r>
            <a:r>
              <a:rPr b="1" dirty="0" sz="1200" lang="en-US" err="1"/>
              <a:t>namanya</a:t>
            </a:r>
            <a:r>
              <a:rPr b="1" dirty="0" sz="1200" lang="en-US"/>
              <a:t> </a:t>
            </a:r>
            <a:r>
              <a:rPr b="1" dirty="0" sz="1200" lang="en-US" err="1"/>
              <a:t>menjadi</a:t>
            </a:r>
            <a:r>
              <a:rPr b="1" dirty="0" sz="1200" lang="en-US"/>
              <a:t> </a:t>
            </a:r>
            <a:r>
              <a:rPr b="1" dirty="0" sz="1200" lang="en-US" err="1"/>
              <a:t>aldotriosa</a:t>
            </a:r>
            <a:r>
              <a:rPr b="1" dirty="0" sz="1200" lang="en-US"/>
              <a:t>.</a:t>
            </a:r>
          </a:p>
          <a:p>
            <a:pPr indent="0" lvl="0" marL="0" rtl="0">
              <a:lnSpc>
                <a:spcPct val="150000"/>
              </a:lnSpc>
              <a:spcBef>
                <a:spcPts val="0"/>
              </a:spcBef>
              <a:spcAft>
                <a:spcPts val="0"/>
              </a:spcAft>
              <a:buNone/>
            </a:pPr>
            <a:r>
              <a:rPr b="1" dirty="0" sz="1200" lang="en-US"/>
              <a:t>         Jika </a:t>
            </a:r>
            <a:r>
              <a:rPr b="1" dirty="0" sz="1200" lang="en-US" err="1"/>
              <a:t>ada</a:t>
            </a:r>
            <a:r>
              <a:rPr b="1" dirty="0" sz="1200" lang="en-US"/>
              <a:t> 4 </a:t>
            </a:r>
            <a:r>
              <a:rPr b="1" dirty="0" sz="1200" lang="en-US" err="1"/>
              <a:t>maka</a:t>
            </a:r>
            <a:r>
              <a:rPr b="1" dirty="0" sz="1200" lang="en-US"/>
              <a:t> </a:t>
            </a:r>
            <a:r>
              <a:rPr b="1" dirty="0" sz="1200" lang="en-US" err="1"/>
              <a:t>namanya</a:t>
            </a:r>
            <a:r>
              <a:rPr b="1" dirty="0" sz="1200" lang="en-US"/>
              <a:t> </a:t>
            </a:r>
            <a:r>
              <a:rPr b="1" dirty="0" sz="1200" lang="en-US" err="1"/>
              <a:t>menjadi</a:t>
            </a:r>
            <a:r>
              <a:rPr b="1" dirty="0" sz="1200" lang="en-US"/>
              <a:t> </a:t>
            </a:r>
            <a:r>
              <a:rPr b="1" dirty="0" sz="1200" lang="en-US" err="1"/>
              <a:t>aldotetrosa</a:t>
            </a:r>
            <a:r>
              <a:rPr b="1" dirty="0" sz="1200" lang="en-US"/>
              <a:t>. Jika </a:t>
            </a:r>
            <a:r>
              <a:rPr b="1" dirty="0" sz="1200" lang="en-US" err="1"/>
              <a:t>ada</a:t>
            </a:r>
            <a:r>
              <a:rPr b="1" dirty="0" sz="1200" lang="en-US"/>
              <a:t> 5 </a:t>
            </a:r>
            <a:r>
              <a:rPr b="1" dirty="0" sz="1200" lang="en-US" err="1"/>
              <a:t>maka</a:t>
            </a:r>
            <a:r>
              <a:rPr b="1" dirty="0" sz="1200" lang="en-US"/>
              <a:t> </a:t>
            </a:r>
            <a:r>
              <a:rPr b="1" dirty="0" sz="1200" lang="en-US" err="1"/>
              <a:t>namanya</a:t>
            </a:r>
            <a:r>
              <a:rPr b="1" dirty="0" sz="1200" lang="en-US"/>
              <a:t> </a:t>
            </a:r>
            <a:r>
              <a:rPr b="1" dirty="0" sz="1200" lang="en-US" err="1"/>
              <a:t>menjadi</a:t>
            </a:r>
            <a:r>
              <a:rPr b="1" dirty="0" sz="1200" lang="en-US"/>
              <a:t> </a:t>
            </a:r>
            <a:r>
              <a:rPr b="1" dirty="0" sz="1200" lang="en-US" err="1"/>
              <a:t>aldopentosa</a:t>
            </a:r>
            <a:r>
              <a:rPr b="1" dirty="0" sz="1200" lang="en-US"/>
              <a:t>. Jika</a:t>
            </a:r>
          </a:p>
          <a:p>
            <a:pPr indent="0" lvl="0" marL="0" rtl="0">
              <a:lnSpc>
                <a:spcPct val="150000"/>
              </a:lnSpc>
              <a:spcBef>
                <a:spcPts val="0"/>
              </a:spcBef>
              <a:spcAft>
                <a:spcPts val="0"/>
              </a:spcAft>
              <a:buNone/>
            </a:pPr>
            <a:r>
              <a:rPr b="1" dirty="0" sz="1200" lang="en-US"/>
              <a:t>        </a:t>
            </a:r>
            <a:r>
              <a:rPr b="1" dirty="0" sz="1200" lang="en-US" err="1"/>
              <a:t>ada</a:t>
            </a:r>
            <a:r>
              <a:rPr b="1" dirty="0" sz="1200" lang="en-US"/>
              <a:t> 6 </a:t>
            </a:r>
            <a:r>
              <a:rPr b="1" dirty="0" sz="1200" lang="en-US" err="1"/>
              <a:t>maka</a:t>
            </a:r>
            <a:r>
              <a:rPr b="1" dirty="0" sz="1200" lang="en-US"/>
              <a:t> </a:t>
            </a:r>
            <a:r>
              <a:rPr b="1" dirty="0" sz="1200" lang="en-US" err="1"/>
              <a:t>namanya</a:t>
            </a:r>
            <a:r>
              <a:rPr b="1" dirty="0" sz="1200" lang="en-US"/>
              <a:t> </a:t>
            </a:r>
            <a:r>
              <a:rPr b="1" dirty="0" sz="1200" lang="en-US" err="1"/>
              <a:t>menjadi</a:t>
            </a:r>
            <a:r>
              <a:rPr b="1" dirty="0" sz="1200" lang="en-US"/>
              <a:t> </a:t>
            </a:r>
            <a:r>
              <a:rPr b="1" dirty="0" sz="1200" lang="en-US" err="1"/>
              <a:t>aldoheksosa</a:t>
            </a:r>
            <a:r>
              <a:rPr b="1" dirty="0" sz="1200" lang="en-US"/>
              <a:t>.</a:t>
            </a:r>
          </a:p>
          <a:p>
            <a:pPr indent="0" lvl="0" marL="0" rtl="0">
              <a:lnSpc>
                <a:spcPct val="150000"/>
              </a:lnSpc>
              <a:spcBef>
                <a:spcPts val="0"/>
              </a:spcBef>
              <a:spcAft>
                <a:spcPts val="0"/>
              </a:spcAft>
              <a:buNone/>
            </a:pPr>
            <a:r>
              <a:rPr b="1" dirty="0" sz="1200" lang="en-US"/>
              <a:t>    b. </a:t>
            </a:r>
            <a:r>
              <a:rPr b="1" dirty="0" sz="1200" lang="en-US" err="1"/>
              <a:t>Kelompok</a:t>
            </a:r>
            <a:r>
              <a:rPr b="1" dirty="0" sz="1200" lang="en-US"/>
              <a:t> </a:t>
            </a:r>
            <a:r>
              <a:rPr b="1" dirty="0" sz="1200" lang="en-US" err="1"/>
              <a:t>Keton</a:t>
            </a:r>
            <a:r>
              <a:rPr b="1" dirty="0" sz="1200" lang="en-US"/>
              <a:t> : </a:t>
            </a:r>
            <a:r>
              <a:rPr b="1" dirty="0" sz="1200" lang="en-US" err="1"/>
              <a:t>Diberi</a:t>
            </a:r>
            <a:r>
              <a:rPr b="1" dirty="0" sz="1200" lang="en-US"/>
              <a:t> </a:t>
            </a:r>
            <a:r>
              <a:rPr b="1" dirty="0" sz="1200" lang="en-US" err="1"/>
              <a:t>awalan</a:t>
            </a:r>
            <a:r>
              <a:rPr b="1" dirty="0" sz="1200" lang="en-US"/>
              <a:t> keto. Jika pada </a:t>
            </a:r>
            <a:r>
              <a:rPr b="1" dirty="0" sz="1200" lang="en-US" err="1"/>
              <a:t>keton</a:t>
            </a:r>
            <a:r>
              <a:rPr b="1" dirty="0" sz="1200" lang="en-US"/>
              <a:t> </a:t>
            </a:r>
            <a:r>
              <a:rPr b="1" dirty="0" sz="1200" lang="en-US" err="1"/>
              <a:t>ada</a:t>
            </a:r>
            <a:r>
              <a:rPr b="1" dirty="0" sz="1200" lang="en-US"/>
              <a:t> 3 </a:t>
            </a:r>
            <a:r>
              <a:rPr b="1" dirty="0" sz="1200" lang="en-US" err="1"/>
              <a:t>maka</a:t>
            </a:r>
            <a:r>
              <a:rPr b="1" dirty="0" sz="1200" lang="en-US"/>
              <a:t> </a:t>
            </a:r>
            <a:r>
              <a:rPr b="1" dirty="0" sz="1200" lang="en-US" err="1"/>
              <a:t>namanya</a:t>
            </a:r>
            <a:r>
              <a:rPr b="1" dirty="0" sz="1200" lang="en-US"/>
              <a:t> </a:t>
            </a:r>
            <a:r>
              <a:rPr b="1" dirty="0" sz="1200" lang="en-US" err="1"/>
              <a:t>menjadi</a:t>
            </a:r>
            <a:r>
              <a:rPr b="1" dirty="0" sz="1200" lang="en-US"/>
              <a:t> </a:t>
            </a:r>
            <a:r>
              <a:rPr b="1" dirty="0" sz="1200" lang="en-US" err="1"/>
              <a:t>ketotriosa</a:t>
            </a:r>
            <a:r>
              <a:rPr b="1" dirty="0" sz="1200" lang="en-US"/>
              <a:t>. Jika </a:t>
            </a:r>
          </a:p>
          <a:p>
            <a:pPr indent="0" lvl="0" marL="0" rtl="0">
              <a:lnSpc>
                <a:spcPct val="150000"/>
              </a:lnSpc>
              <a:spcBef>
                <a:spcPts val="0"/>
              </a:spcBef>
              <a:spcAft>
                <a:spcPts val="0"/>
              </a:spcAft>
              <a:buNone/>
            </a:pPr>
            <a:r>
              <a:rPr b="1" dirty="0" sz="1200" lang="en-US"/>
              <a:t>         </a:t>
            </a:r>
            <a:r>
              <a:rPr b="1" dirty="0" sz="1200" lang="en-US" err="1"/>
              <a:t>ada</a:t>
            </a:r>
            <a:r>
              <a:rPr b="1" dirty="0" sz="1200" lang="en-US"/>
              <a:t> 4 </a:t>
            </a:r>
            <a:r>
              <a:rPr b="1" dirty="0" sz="1200" lang="en-US" err="1"/>
              <a:t>maka</a:t>
            </a:r>
            <a:r>
              <a:rPr b="1" dirty="0" sz="1200" lang="en-US"/>
              <a:t> </a:t>
            </a:r>
            <a:r>
              <a:rPr b="1" dirty="0" sz="1200" lang="en-US" err="1"/>
              <a:t>namanya</a:t>
            </a:r>
            <a:r>
              <a:rPr b="1" dirty="0" sz="1200" lang="en-US"/>
              <a:t> </a:t>
            </a:r>
            <a:r>
              <a:rPr b="1" dirty="0" sz="1200" lang="en-US" err="1"/>
              <a:t>menjadi</a:t>
            </a:r>
            <a:r>
              <a:rPr b="1" dirty="0" sz="1200" lang="en-US"/>
              <a:t> </a:t>
            </a:r>
            <a:r>
              <a:rPr b="1" dirty="0" sz="1200" lang="en-US" err="1"/>
              <a:t>ketotetrosa</a:t>
            </a:r>
            <a:r>
              <a:rPr b="1" dirty="0" sz="1200" lang="en-US"/>
              <a:t>. Jika </a:t>
            </a:r>
            <a:r>
              <a:rPr b="1" dirty="0" sz="1200" lang="en-US" err="1"/>
              <a:t>ada</a:t>
            </a:r>
            <a:r>
              <a:rPr b="1" dirty="0" sz="1200" lang="en-US"/>
              <a:t> 5 </a:t>
            </a:r>
            <a:r>
              <a:rPr b="1" dirty="0" sz="1200" lang="en-US" err="1"/>
              <a:t>maka</a:t>
            </a:r>
            <a:r>
              <a:rPr b="1" dirty="0" sz="1200" lang="en-US"/>
              <a:t> </a:t>
            </a:r>
            <a:r>
              <a:rPr b="1" dirty="0" sz="1200" lang="en-US" err="1"/>
              <a:t>namanya</a:t>
            </a:r>
            <a:r>
              <a:rPr b="1" dirty="0" sz="1200" lang="en-US"/>
              <a:t> </a:t>
            </a:r>
            <a:r>
              <a:rPr b="1" dirty="0" sz="1200" lang="en-US" err="1"/>
              <a:t>menjadi</a:t>
            </a:r>
            <a:r>
              <a:rPr b="1" dirty="0" sz="1200" lang="en-US"/>
              <a:t> </a:t>
            </a:r>
            <a:r>
              <a:rPr b="1" dirty="0" sz="1200" lang="en-US" err="1"/>
              <a:t>ketopentosa</a:t>
            </a:r>
            <a:r>
              <a:rPr b="1" dirty="0" sz="1200" lang="en-US"/>
              <a:t>. Jika </a:t>
            </a:r>
            <a:r>
              <a:rPr b="1" dirty="0" sz="1200" lang="en-US" err="1"/>
              <a:t>ada</a:t>
            </a:r>
            <a:r>
              <a:rPr b="1" dirty="0" sz="1200" lang="en-US"/>
              <a:t> 6 </a:t>
            </a:r>
          </a:p>
          <a:p>
            <a:pPr indent="0" lvl="0" marL="0" rtl="0">
              <a:lnSpc>
                <a:spcPct val="150000"/>
              </a:lnSpc>
              <a:spcBef>
                <a:spcPts val="0"/>
              </a:spcBef>
              <a:spcAft>
                <a:spcPts val="0"/>
              </a:spcAft>
              <a:buNone/>
            </a:pPr>
            <a:r>
              <a:rPr b="1" dirty="0" sz="1200" lang="en-US"/>
              <a:t>         </a:t>
            </a:r>
            <a:r>
              <a:rPr b="1" dirty="0" sz="1200" lang="en-US" err="1"/>
              <a:t>maka</a:t>
            </a:r>
            <a:r>
              <a:rPr b="1" dirty="0" sz="1200" lang="en-US"/>
              <a:t> </a:t>
            </a:r>
            <a:r>
              <a:rPr b="1" dirty="0" sz="1200" lang="en-US" err="1"/>
              <a:t>namanya</a:t>
            </a:r>
            <a:r>
              <a:rPr b="1" dirty="0" sz="1200" lang="en-US"/>
              <a:t> </a:t>
            </a:r>
            <a:r>
              <a:rPr b="1" dirty="0" sz="1200" lang="en-US" err="1"/>
              <a:t>menjadi</a:t>
            </a:r>
            <a:r>
              <a:rPr b="1" dirty="0" sz="1200" lang="en-US"/>
              <a:t> </a:t>
            </a:r>
            <a:r>
              <a:rPr b="1" dirty="0" sz="1200" lang="en-US" err="1"/>
              <a:t>ketoheksosa</a:t>
            </a:r>
            <a:r>
              <a:rPr dirty="0" sz="1200" lang="en-US"/>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63" name="Shape 1039"/>
        <p:cNvGrpSpPr/>
        <p:nvPr/>
      </p:nvGrpSpPr>
      <p:grpSpPr>
        <a:xfrm>
          <a:off x="0" y="0"/>
          <a:ext cx="0" cy="0"/>
          <a:chOff x="0" y="0"/>
          <a:chExt cx="0" cy="0"/>
        </a:xfrm>
      </p:grpSpPr>
      <p:grpSp>
        <p:nvGrpSpPr>
          <p:cNvPr id="64" name="Google Shape;1042;p34"/>
          <p:cNvGrpSpPr/>
          <p:nvPr/>
        </p:nvGrpSpPr>
        <p:grpSpPr>
          <a:xfrm>
            <a:off x="3923928" y="3795886"/>
            <a:ext cx="1592828" cy="432048"/>
            <a:chOff x="826998" y="3699099"/>
            <a:chExt cx="449351" cy="134550"/>
          </a:xfrm>
        </p:grpSpPr>
        <p:sp>
          <p:nvSpPr>
            <p:cNvPr id="1048800" name="Google Shape;1043;p34"/>
            <p:cNvSpPr/>
            <p:nvPr/>
          </p:nvSpPr>
          <p:spPr>
            <a:xfrm rot="6311946">
              <a:off x="834358" y="3715925"/>
              <a:ext cx="112017" cy="100898"/>
            </a:xfrm>
            <a:custGeom>
              <a:avLst/>
              <a:ahLst/>
              <a:rect l="l" t="t" r="r" b="b"/>
              <a:pathLst>
                <a:path w="633" h="570" extrusionOk="0">
                  <a:moveTo>
                    <a:pt x="342" y="1"/>
                  </a:moveTo>
                  <a:cubicBezTo>
                    <a:pt x="315" y="1"/>
                    <a:pt x="287" y="5"/>
                    <a:pt x="259" y="14"/>
                  </a:cubicBezTo>
                  <a:cubicBezTo>
                    <a:pt x="101" y="39"/>
                    <a:pt x="0" y="172"/>
                    <a:pt x="25" y="330"/>
                  </a:cubicBezTo>
                  <a:cubicBezTo>
                    <a:pt x="70" y="469"/>
                    <a:pt x="178" y="569"/>
                    <a:pt x="312" y="569"/>
                  </a:cubicBezTo>
                  <a:cubicBezTo>
                    <a:pt x="330" y="569"/>
                    <a:pt x="348" y="567"/>
                    <a:pt x="367" y="564"/>
                  </a:cubicBezTo>
                  <a:cubicBezTo>
                    <a:pt x="525" y="538"/>
                    <a:pt x="632" y="380"/>
                    <a:pt x="607" y="222"/>
                  </a:cubicBezTo>
                  <a:cubicBezTo>
                    <a:pt x="581" y="92"/>
                    <a:pt x="469" y="1"/>
                    <a:pt x="342" y="1"/>
                  </a:cubicBezTo>
                  <a:close/>
                </a:path>
              </a:pathLst>
            </a:custGeom>
            <a:solidFill>
              <a:schemeClr val="accent4"/>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01" name="Google Shape;1044;p34"/>
            <p:cNvSpPr/>
            <p:nvPr/>
          </p:nvSpPr>
          <p:spPr>
            <a:xfrm rot="6311946">
              <a:off x="1156972" y="3715925"/>
              <a:ext cx="112017" cy="100898"/>
            </a:xfrm>
            <a:custGeom>
              <a:avLst/>
              <a:ahLst/>
              <a:rect l="l" t="t" r="r" b="b"/>
              <a:pathLst>
                <a:path w="633" h="570" extrusionOk="0">
                  <a:moveTo>
                    <a:pt x="342" y="1"/>
                  </a:moveTo>
                  <a:cubicBezTo>
                    <a:pt x="315" y="1"/>
                    <a:pt x="287" y="5"/>
                    <a:pt x="259" y="14"/>
                  </a:cubicBezTo>
                  <a:cubicBezTo>
                    <a:pt x="101" y="39"/>
                    <a:pt x="0" y="172"/>
                    <a:pt x="25" y="330"/>
                  </a:cubicBezTo>
                  <a:cubicBezTo>
                    <a:pt x="70" y="469"/>
                    <a:pt x="178" y="569"/>
                    <a:pt x="312" y="569"/>
                  </a:cubicBezTo>
                  <a:cubicBezTo>
                    <a:pt x="330" y="569"/>
                    <a:pt x="348" y="567"/>
                    <a:pt x="367" y="564"/>
                  </a:cubicBezTo>
                  <a:cubicBezTo>
                    <a:pt x="525" y="538"/>
                    <a:pt x="632" y="380"/>
                    <a:pt x="607" y="222"/>
                  </a:cubicBezTo>
                  <a:cubicBezTo>
                    <a:pt x="581" y="92"/>
                    <a:pt x="469" y="1"/>
                    <a:pt x="342" y="1"/>
                  </a:cubicBezTo>
                  <a:close/>
                </a:path>
              </a:pathLst>
            </a:custGeom>
            <a:solidFill>
              <a:schemeClr val="accent4"/>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802" name="Google Shape;1045;p34"/>
            <p:cNvSpPr/>
            <p:nvPr/>
          </p:nvSpPr>
          <p:spPr>
            <a:xfrm rot="6311946">
              <a:off x="995665" y="3715925"/>
              <a:ext cx="112017" cy="100898"/>
            </a:xfrm>
            <a:custGeom>
              <a:avLst/>
              <a:ahLst/>
              <a:rect l="l" t="t" r="r" b="b"/>
              <a:pathLst>
                <a:path w="633" h="570" extrusionOk="0">
                  <a:moveTo>
                    <a:pt x="342" y="1"/>
                  </a:moveTo>
                  <a:cubicBezTo>
                    <a:pt x="315" y="1"/>
                    <a:pt x="287" y="5"/>
                    <a:pt x="259" y="14"/>
                  </a:cubicBezTo>
                  <a:cubicBezTo>
                    <a:pt x="101" y="39"/>
                    <a:pt x="0" y="172"/>
                    <a:pt x="25" y="330"/>
                  </a:cubicBezTo>
                  <a:cubicBezTo>
                    <a:pt x="70" y="469"/>
                    <a:pt x="178" y="569"/>
                    <a:pt x="312" y="569"/>
                  </a:cubicBezTo>
                  <a:cubicBezTo>
                    <a:pt x="330" y="569"/>
                    <a:pt x="348" y="567"/>
                    <a:pt x="367" y="564"/>
                  </a:cubicBezTo>
                  <a:cubicBezTo>
                    <a:pt x="525" y="538"/>
                    <a:pt x="632" y="380"/>
                    <a:pt x="607" y="222"/>
                  </a:cubicBezTo>
                  <a:cubicBezTo>
                    <a:pt x="581" y="92"/>
                    <a:pt x="469" y="1"/>
                    <a:pt x="342" y="1"/>
                  </a:cubicBezTo>
                  <a:close/>
                </a:path>
              </a:pathLst>
            </a:custGeom>
            <a:solidFill>
              <a:schemeClr val="accent4"/>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sp>
        <p:nvSpPr>
          <p:cNvPr id="1048803" name="TextBox 59"/>
          <p:cNvSpPr txBox="1"/>
          <p:nvPr/>
        </p:nvSpPr>
        <p:spPr>
          <a:xfrm>
            <a:off x="3900620" y="2571750"/>
            <a:ext cx="5911412" cy="307777"/>
          </a:xfrm>
          <a:prstGeom prst="rect"/>
          <a:noFill/>
        </p:spPr>
        <p:txBody>
          <a:bodyPr wrap="square">
            <a:spAutoFit/>
          </a:bodyPr>
          <a:p>
            <a:r>
              <a:rPr b="1" dirty="0" lang="en-US">
                <a:effectLst>
                  <a:outerShdw algn="tl" blurRad="38100" dir="2700000" dist="38100">
                    <a:srgbClr val="000000">
                      <a:alpha val="43137"/>
                    </a:srgbClr>
                  </a:outerShdw>
                </a:effectLst>
              </a:rPr>
              <a:t>TERIMA KASIH</a:t>
            </a:r>
          </a:p>
        </p:txBody>
      </p:sp>
    </p:spTree>
  </p:cSld>
  <p:clrMapOvr>
    <a:masterClrMapping/>
  </p:clrMapOvr>
</p:sld>
</file>

<file path=ppt/theme/theme1.xml><?xml version="1.0" encoding="utf-8"?>
<a:theme xmlns:a="http://schemas.openxmlformats.org/drawingml/2006/main" name="Curie Breakthrough by Slidesgo">
  <a:themeElements>
    <a:clrScheme name="Simple Light">
      <a:dk1>
        <a:srgbClr val="000000"/>
      </a:dk1>
      <a:lt1>
        <a:srgbClr val="FFFFFF"/>
      </a:lt1>
      <a:dk2>
        <a:srgbClr val="595959"/>
      </a:dk2>
      <a:lt2>
        <a:srgbClr val="EEEEEE"/>
      </a:lt2>
      <a:accent1>
        <a:srgbClr val="0E4776"/>
      </a:accent1>
      <a:accent2>
        <a:srgbClr val="02ACD0"/>
      </a:accent2>
      <a:accent3>
        <a:srgbClr val="AADBEE"/>
      </a:accent3>
      <a:accent4>
        <a:srgbClr val="F5AD9A"/>
      </a:accent4>
      <a:accent5>
        <a:srgbClr val="ED8984"/>
      </a:accent5>
      <a:accent6>
        <a:srgbClr val="EC686A"/>
      </a:accent6>
      <a:hlink>
        <a:srgbClr val="02ACD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itle>Karbohidrat monosakarida</dc:title>
  <dc:creator>RMX2189</dc:creator>
  <cp:lastModifiedBy>ASUS</cp:lastModifiedBy>
  <dcterms:created xsi:type="dcterms:W3CDTF">2022-03-01T17:02:24Z</dcterms:created>
  <dcterms:modified xsi:type="dcterms:W3CDTF">2022-03-02T07:55:20Z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75b9557edb3d4a42a9cdf716f75a6e6b</vt:lpwstr>
  </property>
</Properties>
</file>