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48" r:id="rId1"/>
    <p:sldMasterId id="2147483649" r:id="rId2"/>
  </p:sldMasterIdLst>
  <p:notesMasterIdLst>
    <p:notesMasterId r:id="rId3"/>
  </p:notesMasterIdLst>
  <p:sldIdLst>
    <p:sldId id="257" r:id="rId4"/>
    <p:sldId id="258" r:id="rId5"/>
    <p:sldId id="260" r:id="rId6"/>
    <p:sldId id="262" r:id="rId7"/>
    <p:sldId id="263" r:id="rId8"/>
    <p:sldId id="383" r:id="rId9"/>
  </p:sldIdLst>
  <p:sldSz cy="5143500" cx="9144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6FA317F1-9A76-411D-BADB-F215F66518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H>
    <a:band2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H>
    <a:band1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V>
    <a:band2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V>
    <a:la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Col>
    <a:fir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Col>
    <a:la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Row>
    <a:s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eCell>
    <a:s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wCell>
    <a:fir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Row>
    <a:n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eCell>
    <a:n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wCell>
  </a:tblStyle>
</a:tblStyleLst>
</file>

<file path=ppt/viewProps.xml><?xml version="1.0" encoding="utf-8"?>
<p:viewPr xmlns:p="http://schemas.openxmlformats.org/presentationml/2006/main" xmlns:r="http://schemas.openxmlformats.org/officeDocument/2006/relationships" xmlns:a="http://schemas.openxmlformats.org/drawingml/2006/main" showComments="0">
  <p:slideViewPr>
    <p:cSldViewPr snapToGrid="0">
      <p:cViewPr varScale="1">
        <p:scale>
          <a:sx n="100" d="100"/>
          <a:sy n="100" d="100"/>
        </p:scale>
        <p:origin x="0" y="0"/>
      </p:cViewPr>
      <p:guideLst>
        <p:guide orient="horz" pos="1620"/>
        <p:guide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tableStyles" Target="tableStyles.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872" name="Shape 2"/>
        <p:cNvGrpSpPr/>
        <p:nvPr/>
      </p:nvGrpSpPr>
      <p:grpSpPr>
        <a:xfrm>
          <a:off x="0" y="0"/>
          <a:ext cx="0" cy="0"/>
          <a:chOff x="0" y="0"/>
          <a:chExt cx="0" cy="0"/>
        </a:xfrm>
      </p:grpSpPr>
      <p:sp>
        <p:nvSpPr>
          <p:cNvPr id="1057483" name="Google Shape;3;n"/>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7484" name="Google Shape;4;n"/>
          <p:cNvSpPr txBox="1"/>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 name="Shape 583"/>
        <p:cNvGrpSpPr/>
        <p:nvPr/>
      </p:nvGrpSpPr>
      <p:grpSpPr>
        <a:xfrm>
          <a:off x="0" y="0"/>
          <a:ext cx="0" cy="0"/>
          <a:chOff x="0" y="0"/>
          <a:chExt cx="0" cy="0"/>
        </a:xfrm>
      </p:grpSpPr>
      <p:sp>
        <p:nvSpPr>
          <p:cNvPr id="1048586" name="Google Shape;584;g10a7dcd18ab_1_21: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587" name="Google Shape;585;g10a7dcd18ab_1_21: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2" name="Shape 591"/>
        <p:cNvGrpSpPr/>
        <p:nvPr/>
      </p:nvGrpSpPr>
      <p:grpSpPr>
        <a:xfrm>
          <a:off x="0" y="0"/>
          <a:ext cx="0" cy="0"/>
          <a:chOff x="0" y="0"/>
          <a:chExt cx="0" cy="0"/>
        </a:xfrm>
      </p:grpSpPr>
      <p:sp>
        <p:nvSpPr>
          <p:cNvPr id="1048594" name="Google Shape;592;g108ea38aca7_0_114: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595" name="Google Shape;593;g108ea38aca7_0_114: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4" name="Shape 626"/>
        <p:cNvGrpSpPr/>
        <p:nvPr/>
      </p:nvGrpSpPr>
      <p:grpSpPr>
        <a:xfrm>
          <a:off x="0" y="0"/>
          <a:ext cx="0" cy="0"/>
          <a:chOff x="0" y="0"/>
          <a:chExt cx="0" cy="0"/>
        </a:xfrm>
      </p:grpSpPr>
      <p:sp>
        <p:nvSpPr>
          <p:cNvPr id="1048653" name="Google Shape;627;g10c052438f2_0_1502: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54" name="Google Shape;628;g10c052438f2_0_1502: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9" name="Shape 648"/>
        <p:cNvGrpSpPr/>
        <p:nvPr/>
      </p:nvGrpSpPr>
      <p:grpSpPr>
        <a:xfrm>
          <a:off x="0" y="0"/>
          <a:ext cx="0" cy="0"/>
          <a:chOff x="0" y="0"/>
          <a:chExt cx="0" cy="0"/>
        </a:xfrm>
      </p:grpSpPr>
      <p:sp>
        <p:nvSpPr>
          <p:cNvPr id="1048675" name="Google Shape;649;g10d717bc22b_2_45: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76" name="Google Shape;650;g10d717bc22b_2_4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6" name="Shape 654"/>
        <p:cNvGrpSpPr/>
        <p:nvPr/>
      </p:nvGrpSpPr>
      <p:grpSpPr>
        <a:xfrm>
          <a:off x="0" y="0"/>
          <a:ext cx="0" cy="0"/>
          <a:chOff x="0" y="0"/>
          <a:chExt cx="0" cy="0"/>
        </a:xfrm>
      </p:grpSpPr>
      <p:sp>
        <p:nvSpPr>
          <p:cNvPr id="1048683" name="Google Shape;655;g108ea38aca7_0_546: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84" name="Google Shape;656;g108ea38aca7_0_546: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hyperlink" Target="http://bit.ly/2Tynxth" TargetMode="External"/><Relationship Id="rId8" Type="http://schemas.openxmlformats.org/officeDocument/2006/relationships/hyperlink" Target="http://bit.ly/2TyoMsr" TargetMode="External"/><Relationship Id="rId9" Type="http://schemas.openxmlformats.org/officeDocument/2006/relationships/hyperlink" Target="http://bit.ly/2TtBDfr" TargetMode="External"/><Relationship Id="rId10"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47" name="Shape 8"/>
        <p:cNvGrpSpPr/>
        <p:nvPr/>
      </p:nvGrpSpPr>
      <p:grpSpPr>
        <a:xfrm>
          <a:off x="0" y="0"/>
          <a:ext cx="0" cy="0"/>
          <a:chOff x="0" y="0"/>
          <a:chExt cx="0" cy="0"/>
        </a:xfrm>
      </p:grpSpPr>
      <p:pic>
        <p:nvPicPr>
          <p:cNvPr id="2097152" name="Google Shape;9;p2"/>
          <p:cNvPicPr preferRelativeResize="0">
            <a:picLocks/>
          </p:cNvPicPr>
          <p:nvPr/>
        </p:nvPicPr>
        <p:blipFill>
          <a:blip xmlns:r="http://schemas.openxmlformats.org/officeDocument/2006/relationships" r:embed="rId1">
            <a:alphaModFix/>
          </a:blip>
          <a:stretch>
            <a:fillRect/>
          </a:stretch>
        </p:blipFill>
        <p:spPr>
          <a:xfrm>
            <a:off x="6561992" y="1924625"/>
            <a:ext cx="3235387" cy="3245750"/>
          </a:xfrm>
          <a:prstGeom prst="rect"/>
          <a:noFill/>
          <a:ln>
            <a:noFill/>
          </a:ln>
        </p:spPr>
      </p:pic>
      <p:pic>
        <p:nvPicPr>
          <p:cNvPr id="2097153" name="Google Shape;10;p2"/>
          <p:cNvPicPr preferRelativeResize="0">
            <a:picLocks/>
          </p:cNvPicPr>
          <p:nvPr/>
        </p:nvPicPr>
        <p:blipFill>
          <a:blip xmlns:r="http://schemas.openxmlformats.org/officeDocument/2006/relationships" r:embed="rId2">
            <a:alphaModFix/>
          </a:blip>
          <a:stretch>
            <a:fillRect/>
          </a:stretch>
        </p:blipFill>
        <p:spPr>
          <a:xfrm rot="4773835">
            <a:off x="6438059" y="2901554"/>
            <a:ext cx="3226672" cy="2610048"/>
          </a:xfrm>
          <a:prstGeom prst="rect"/>
          <a:noFill/>
          <a:ln>
            <a:noFill/>
          </a:ln>
        </p:spPr>
      </p:pic>
      <p:grpSp>
        <p:nvGrpSpPr>
          <p:cNvPr id="48" name="Google Shape;11;p2"/>
          <p:cNvGrpSpPr/>
          <p:nvPr/>
        </p:nvGrpSpPr>
        <p:grpSpPr>
          <a:xfrm>
            <a:off x="7848870" y="190509"/>
            <a:ext cx="1191613" cy="1630387"/>
            <a:chOff x="7848870" y="190509"/>
            <a:chExt cx="1191613" cy="1630387"/>
          </a:xfrm>
        </p:grpSpPr>
        <p:pic>
          <p:nvPicPr>
            <p:cNvPr id="2097154" name="Google Shape;12;p2"/>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155" name="Google Shape;13;p2"/>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156" name="Google Shape;14;p2"/>
          <p:cNvPicPr preferRelativeResize="0">
            <a:picLocks/>
          </p:cNvPicPr>
          <p:nvPr/>
        </p:nvPicPr>
        <p:blipFill>
          <a:blip xmlns:r="http://schemas.openxmlformats.org/officeDocument/2006/relationships" r:embed="rId1">
            <a:alphaModFix/>
          </a:blip>
          <a:stretch>
            <a:fillRect/>
          </a:stretch>
        </p:blipFill>
        <p:spPr>
          <a:xfrm rot="5400000">
            <a:off x="-324783" y="-1168725"/>
            <a:ext cx="3235387" cy="3245750"/>
          </a:xfrm>
          <a:prstGeom prst="rect"/>
          <a:noFill/>
          <a:ln>
            <a:noFill/>
          </a:ln>
        </p:spPr>
      </p:pic>
      <p:pic>
        <p:nvPicPr>
          <p:cNvPr id="2097157" name="Google Shape;15;p2"/>
          <p:cNvPicPr preferRelativeResize="0">
            <a:picLocks/>
          </p:cNvPicPr>
          <p:nvPr/>
        </p:nvPicPr>
        <p:blipFill>
          <a:blip xmlns:r="http://schemas.openxmlformats.org/officeDocument/2006/relationships" r:embed="rId2">
            <a:alphaModFix/>
          </a:blip>
          <a:stretch>
            <a:fillRect/>
          </a:stretch>
        </p:blipFill>
        <p:spPr>
          <a:xfrm rot="-6393355">
            <a:off x="-789573" y="-684724"/>
            <a:ext cx="4012569" cy="3245750"/>
          </a:xfrm>
          <a:prstGeom prst="rect"/>
          <a:noFill/>
          <a:ln>
            <a:noFill/>
          </a:ln>
        </p:spPr>
      </p:pic>
      <p:sp>
        <p:nvSpPr>
          <p:cNvPr id="1048578" name="Google Shape;16;p2"/>
          <p:cNvSpPr/>
          <p:nvPr/>
        </p:nvSpPr>
        <p:spPr>
          <a:xfrm rot="7028086">
            <a:off x="-2959595" y="-1603835"/>
            <a:ext cx="5233777" cy="346470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79" name="Google Shape;17;p2"/>
          <p:cNvSpPr/>
          <p:nvPr/>
        </p:nvSpPr>
        <p:spPr>
          <a:xfrm rot="-3278870">
            <a:off x="7630221" y="4070612"/>
            <a:ext cx="2924071" cy="2921913"/>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49" name="Google Shape;18;p2"/>
          <p:cNvGrpSpPr/>
          <p:nvPr/>
        </p:nvGrpSpPr>
        <p:grpSpPr>
          <a:xfrm rot="899960" flipH="1">
            <a:off x="5758868" y="4078553"/>
            <a:ext cx="689154" cy="1060243"/>
            <a:chOff x="7848875" y="190500"/>
            <a:chExt cx="689175" cy="1060275"/>
          </a:xfrm>
        </p:grpSpPr>
        <p:pic>
          <p:nvPicPr>
            <p:cNvPr id="2097158" name="Google Shape;19;p2"/>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159" name="Google Shape;20;p2"/>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50" name="Google Shape;21;p2"/>
          <p:cNvGrpSpPr/>
          <p:nvPr/>
        </p:nvGrpSpPr>
        <p:grpSpPr>
          <a:xfrm>
            <a:off x="148387" y="2519350"/>
            <a:ext cx="1555266" cy="3252513"/>
            <a:chOff x="148387" y="2519350"/>
            <a:chExt cx="1555266" cy="3252513"/>
          </a:xfrm>
        </p:grpSpPr>
        <p:pic>
          <p:nvPicPr>
            <p:cNvPr id="2097160" name="Google Shape;22;p2"/>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161" name="Google Shape;23;p2"/>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
        <p:nvSpPr>
          <p:cNvPr id="1048580" name="Google Shape;24;p2"/>
          <p:cNvSpPr txBox="1"/>
          <p:nvPr>
            <p:ph type="ctrTitle"/>
          </p:nvPr>
        </p:nvSpPr>
        <p:spPr>
          <a:xfrm>
            <a:off x="2246700" y="1696016"/>
            <a:ext cx="4650600" cy="1360800"/>
          </a:xfrm>
          <a:prstGeom prst="rect"/>
        </p:spPr>
        <p:txBody>
          <a:bodyPr anchor="ctr" anchorCtr="0" bIns="91425" lIns="91425" rIns="91425" spcFirstLastPara="1" tIns="91425" wrap="square">
            <a:noAutofit/>
          </a:bodyPr>
          <a:lstStyle>
            <a:lvl1pPr algn="ctr" lvl="0">
              <a:lnSpc>
                <a:spcPct val="80000"/>
              </a:lnSpc>
              <a:spcBef>
                <a:spcPts val="0"/>
              </a:spcBef>
              <a:spcAft>
                <a:spcPts val="0"/>
              </a:spcAft>
              <a:buClr>
                <a:srgbClr val="191919"/>
              </a:buClr>
              <a:buSzPts val="5200"/>
              <a:buNone/>
              <a:defRPr sz="5000"/>
            </a:lvl1pPr>
            <a:lvl2pPr algn="ctr" lvl="1">
              <a:spcBef>
                <a:spcPts val="0"/>
              </a:spcBef>
              <a:spcAft>
                <a:spcPts val="0"/>
              </a:spcAft>
              <a:buClr>
                <a:srgbClr val="191919"/>
              </a:buClr>
              <a:buSzPts val="5200"/>
              <a:buNone/>
              <a:defRPr sz="5200">
                <a:solidFill>
                  <a:srgbClr val="191919"/>
                </a:solidFill>
              </a:defRPr>
            </a:lvl2pPr>
            <a:lvl3pPr algn="ctr" lvl="2">
              <a:spcBef>
                <a:spcPts val="0"/>
              </a:spcBef>
              <a:spcAft>
                <a:spcPts val="0"/>
              </a:spcAft>
              <a:buClr>
                <a:srgbClr val="191919"/>
              </a:buClr>
              <a:buSzPts val="5200"/>
              <a:buNone/>
              <a:defRPr sz="5200">
                <a:solidFill>
                  <a:srgbClr val="191919"/>
                </a:solidFill>
              </a:defRPr>
            </a:lvl3pPr>
            <a:lvl4pPr algn="ctr" lvl="3">
              <a:spcBef>
                <a:spcPts val="0"/>
              </a:spcBef>
              <a:spcAft>
                <a:spcPts val="0"/>
              </a:spcAft>
              <a:buClr>
                <a:srgbClr val="191919"/>
              </a:buClr>
              <a:buSzPts val="5200"/>
              <a:buNone/>
              <a:defRPr sz="5200">
                <a:solidFill>
                  <a:srgbClr val="191919"/>
                </a:solidFill>
              </a:defRPr>
            </a:lvl4pPr>
            <a:lvl5pPr algn="ctr" lvl="4">
              <a:spcBef>
                <a:spcPts val="0"/>
              </a:spcBef>
              <a:spcAft>
                <a:spcPts val="0"/>
              </a:spcAft>
              <a:buClr>
                <a:srgbClr val="191919"/>
              </a:buClr>
              <a:buSzPts val="5200"/>
              <a:buNone/>
              <a:defRPr sz="5200">
                <a:solidFill>
                  <a:srgbClr val="191919"/>
                </a:solidFill>
              </a:defRPr>
            </a:lvl5pPr>
            <a:lvl6pPr algn="ctr" lvl="5">
              <a:spcBef>
                <a:spcPts val="0"/>
              </a:spcBef>
              <a:spcAft>
                <a:spcPts val="0"/>
              </a:spcAft>
              <a:buClr>
                <a:srgbClr val="191919"/>
              </a:buClr>
              <a:buSzPts val="5200"/>
              <a:buNone/>
              <a:defRPr sz="5200">
                <a:solidFill>
                  <a:srgbClr val="191919"/>
                </a:solidFill>
              </a:defRPr>
            </a:lvl6pPr>
            <a:lvl7pPr algn="ctr" lvl="6">
              <a:spcBef>
                <a:spcPts val="0"/>
              </a:spcBef>
              <a:spcAft>
                <a:spcPts val="0"/>
              </a:spcAft>
              <a:buClr>
                <a:srgbClr val="191919"/>
              </a:buClr>
              <a:buSzPts val="5200"/>
              <a:buNone/>
              <a:defRPr sz="5200">
                <a:solidFill>
                  <a:srgbClr val="191919"/>
                </a:solidFill>
              </a:defRPr>
            </a:lvl7pPr>
            <a:lvl8pPr algn="ctr" lvl="7">
              <a:spcBef>
                <a:spcPts val="0"/>
              </a:spcBef>
              <a:spcAft>
                <a:spcPts val="0"/>
              </a:spcAft>
              <a:buClr>
                <a:srgbClr val="191919"/>
              </a:buClr>
              <a:buSzPts val="5200"/>
              <a:buNone/>
              <a:defRPr sz="5200">
                <a:solidFill>
                  <a:srgbClr val="191919"/>
                </a:solidFill>
              </a:defRPr>
            </a:lvl8pPr>
            <a:lvl9pPr algn="ctr" lvl="8">
              <a:spcBef>
                <a:spcPts val="0"/>
              </a:spcBef>
              <a:spcAft>
                <a:spcPts val="0"/>
              </a:spcAft>
              <a:buClr>
                <a:srgbClr val="191919"/>
              </a:buClr>
              <a:buSzPts val="5200"/>
              <a:buNone/>
              <a:defRPr sz="5200">
                <a:solidFill>
                  <a:srgbClr val="191919"/>
                </a:solidFill>
              </a:defRPr>
            </a:lvl9pPr>
          </a:lstStyle>
          <a:p/>
        </p:txBody>
      </p:sp>
      <p:sp>
        <p:nvSpPr>
          <p:cNvPr id="1048581" name="Google Shape;25;p2"/>
          <p:cNvSpPr txBox="1"/>
          <p:nvPr>
            <p:ph type="subTitle" idx="1"/>
          </p:nvPr>
        </p:nvSpPr>
        <p:spPr>
          <a:xfrm>
            <a:off x="2246700" y="2990041"/>
            <a:ext cx="4650600" cy="409500"/>
          </a:xfrm>
          <a:prstGeom prst="rect"/>
        </p:spPr>
        <p:txBody>
          <a:bodyPr anchor="ctr" anchorCtr="0" bIns="91425" lIns="91425" rIns="91425" spcFirstLastPara="1" tIns="91425" wrap="square">
            <a:noAutofit/>
          </a:bodyPr>
          <a:lstStyle>
            <a:lvl1pPr algn="ctr" lvl="0">
              <a:lnSpc>
                <a:spcPct val="90000"/>
              </a:lnSpc>
              <a:spcBef>
                <a:spcPts val="0"/>
              </a:spcBef>
              <a:spcAft>
                <a:spcPts val="0"/>
              </a:spcAft>
              <a:buSzPts val="1400"/>
              <a:buNone/>
              <a:defRPr sz="1700"/>
            </a:lvl1pPr>
            <a:lvl2pPr algn="ctr" lvl="1">
              <a:lnSpc>
                <a:spcPct val="100000"/>
              </a:lnSpc>
              <a:spcBef>
                <a:spcPts val="0"/>
              </a:spcBef>
              <a:spcAft>
                <a:spcPts val="0"/>
              </a:spcAft>
              <a:buSzPts val="1800"/>
              <a:buNone/>
              <a:defRPr sz="1800"/>
            </a:lvl2pPr>
            <a:lvl3pPr algn="ctr" lvl="2">
              <a:lnSpc>
                <a:spcPct val="100000"/>
              </a:lnSpc>
              <a:spcBef>
                <a:spcPts val="0"/>
              </a:spcBef>
              <a:spcAft>
                <a:spcPts val="0"/>
              </a:spcAft>
              <a:buSzPts val="1800"/>
              <a:buNone/>
              <a:defRPr sz="1800"/>
            </a:lvl3pPr>
            <a:lvl4pPr algn="ctr" lvl="3">
              <a:lnSpc>
                <a:spcPct val="100000"/>
              </a:lnSpc>
              <a:spcBef>
                <a:spcPts val="0"/>
              </a:spcBef>
              <a:spcAft>
                <a:spcPts val="0"/>
              </a:spcAft>
              <a:buSzPts val="1800"/>
              <a:buNone/>
              <a:defRPr sz="1800"/>
            </a:lvl4pPr>
            <a:lvl5pPr algn="ctr" lvl="4">
              <a:lnSpc>
                <a:spcPct val="100000"/>
              </a:lnSpc>
              <a:spcBef>
                <a:spcPts val="0"/>
              </a:spcBef>
              <a:spcAft>
                <a:spcPts val="0"/>
              </a:spcAft>
              <a:buSzPts val="1800"/>
              <a:buNone/>
              <a:defRPr sz="1800"/>
            </a:lvl5pPr>
            <a:lvl6pPr algn="ctr" lvl="5">
              <a:lnSpc>
                <a:spcPct val="100000"/>
              </a:lnSpc>
              <a:spcBef>
                <a:spcPts val="0"/>
              </a:spcBef>
              <a:spcAft>
                <a:spcPts val="0"/>
              </a:spcAft>
              <a:buSzPts val="1800"/>
              <a:buNone/>
              <a:defRPr sz="1800"/>
            </a:lvl6pPr>
            <a:lvl7pPr algn="ctr" lvl="6">
              <a:lnSpc>
                <a:spcPct val="100000"/>
              </a:lnSpc>
              <a:spcBef>
                <a:spcPts val="0"/>
              </a:spcBef>
              <a:spcAft>
                <a:spcPts val="0"/>
              </a:spcAft>
              <a:buSzPts val="1800"/>
              <a:buNone/>
              <a:defRPr sz="1800"/>
            </a:lvl7pPr>
            <a:lvl8pPr algn="ctr" lvl="7">
              <a:lnSpc>
                <a:spcPct val="100000"/>
              </a:lnSpc>
              <a:spcBef>
                <a:spcPts val="0"/>
              </a:spcBef>
              <a:spcAft>
                <a:spcPts val="0"/>
              </a:spcAft>
              <a:buSzPts val="1800"/>
              <a:buNone/>
              <a:defRPr sz="1800"/>
            </a:lvl8pPr>
            <a:lvl9pPr algn="ctr" lvl="8">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212" name="Shape 161"/>
        <p:cNvGrpSpPr/>
        <p:nvPr/>
      </p:nvGrpSpPr>
      <p:grpSpPr>
        <a:xfrm>
          <a:off x="0" y="0"/>
          <a:ext cx="0" cy="0"/>
          <a:chOff x="0" y="0"/>
          <a:chExt cx="0" cy="0"/>
        </a:xfrm>
      </p:grpSpPr>
      <p:sp>
        <p:nvSpPr>
          <p:cNvPr id="1048923" name="Google Shape;162;p11"/>
          <p:cNvSpPr txBox="1"/>
          <p:nvPr>
            <p:ph type="title" hasCustomPrompt="1"/>
          </p:nvPr>
        </p:nvSpPr>
        <p:spPr>
          <a:xfrm>
            <a:off x="2051100" y="1817638"/>
            <a:ext cx="5041800" cy="1068900"/>
          </a:xfrm>
          <a:prstGeom prst="rect"/>
        </p:spPr>
        <p:txBody>
          <a:bodyPr anchor="b" anchorCtr="0" bIns="91425" lIns="91425" rIns="91425" spcFirstLastPara="1" tIns="91425" wrap="square">
            <a:noAutofit/>
          </a:bodyPr>
          <a:lstStyle>
            <a:lvl1pPr algn="ctr" lvl="0">
              <a:spcBef>
                <a:spcPts val="0"/>
              </a:spcBef>
              <a:spcAft>
                <a:spcPts val="0"/>
              </a:spcAft>
              <a:buSzPts val="9600"/>
              <a:buNone/>
              <a:defRPr sz="7200"/>
            </a:lvl1pPr>
            <a:lvl2pPr algn="ctr" lvl="1">
              <a:spcBef>
                <a:spcPts val="0"/>
              </a:spcBef>
              <a:spcAft>
                <a:spcPts val="0"/>
              </a:spcAft>
              <a:buSzPts val="9600"/>
              <a:buNone/>
              <a:defRPr sz="9600"/>
            </a:lvl2pPr>
            <a:lvl3pPr algn="ctr" lvl="2">
              <a:spcBef>
                <a:spcPts val="0"/>
              </a:spcBef>
              <a:spcAft>
                <a:spcPts val="0"/>
              </a:spcAft>
              <a:buSzPts val="9600"/>
              <a:buNone/>
              <a:defRPr sz="9600"/>
            </a:lvl3pPr>
            <a:lvl4pPr algn="ctr" lvl="3">
              <a:spcBef>
                <a:spcPts val="0"/>
              </a:spcBef>
              <a:spcAft>
                <a:spcPts val="0"/>
              </a:spcAft>
              <a:buSzPts val="9600"/>
              <a:buNone/>
              <a:defRPr sz="9600"/>
            </a:lvl4pPr>
            <a:lvl5pPr algn="ctr" lvl="4">
              <a:spcBef>
                <a:spcPts val="0"/>
              </a:spcBef>
              <a:spcAft>
                <a:spcPts val="0"/>
              </a:spcAft>
              <a:buSzPts val="9600"/>
              <a:buNone/>
              <a:defRPr sz="9600"/>
            </a:lvl5pPr>
            <a:lvl6pPr algn="ctr" lvl="5">
              <a:spcBef>
                <a:spcPts val="0"/>
              </a:spcBef>
              <a:spcAft>
                <a:spcPts val="0"/>
              </a:spcAft>
              <a:buSzPts val="9600"/>
              <a:buNone/>
              <a:defRPr sz="9600"/>
            </a:lvl6pPr>
            <a:lvl7pPr algn="ctr" lvl="6">
              <a:spcBef>
                <a:spcPts val="0"/>
              </a:spcBef>
              <a:spcAft>
                <a:spcPts val="0"/>
              </a:spcAft>
              <a:buSzPts val="9600"/>
              <a:buNone/>
              <a:defRPr sz="9600"/>
            </a:lvl7pPr>
            <a:lvl8pPr algn="ctr" lvl="7">
              <a:spcBef>
                <a:spcPts val="0"/>
              </a:spcBef>
              <a:spcAft>
                <a:spcPts val="0"/>
              </a:spcAft>
              <a:buSzPts val="9600"/>
              <a:buNone/>
              <a:defRPr sz="9600"/>
            </a:lvl8pPr>
            <a:lvl9pPr algn="ctr" lvl="8">
              <a:spcBef>
                <a:spcPts val="0"/>
              </a:spcBef>
              <a:spcAft>
                <a:spcPts val="0"/>
              </a:spcAft>
              <a:buSzPts val="9600"/>
              <a:buNone/>
              <a:defRPr sz="9600"/>
            </a:lvl9pPr>
          </a:lstStyle>
          <a:p>
            <a:r>
              <a:t>xx%</a:t>
            </a:r>
          </a:p>
        </p:txBody>
      </p:sp>
      <p:sp>
        <p:nvSpPr>
          <p:cNvPr id="1048924" name="Google Shape;163;p11"/>
          <p:cNvSpPr txBox="1"/>
          <p:nvPr>
            <p:ph type="subTitle" idx="1"/>
          </p:nvPr>
        </p:nvSpPr>
        <p:spPr>
          <a:xfrm>
            <a:off x="2051100" y="3191463"/>
            <a:ext cx="5041800" cy="4392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600"/>
              <a:buNone/>
              <a:defRPr sz="1700"/>
            </a:lvl1pPr>
            <a:lvl2pPr algn="ctr" lvl="1" rtl="0">
              <a:lnSpc>
                <a:spcPct val="100000"/>
              </a:lnSpc>
              <a:spcBef>
                <a:spcPts val="0"/>
              </a:spcBef>
              <a:spcAft>
                <a:spcPts val="0"/>
              </a:spcAft>
              <a:buSzPts val="1600"/>
              <a:buNone/>
              <a:defRPr sz="1600"/>
            </a:lvl2pPr>
            <a:lvl3pPr algn="ctr" lvl="2" rtl="0">
              <a:lnSpc>
                <a:spcPct val="100000"/>
              </a:lnSpc>
              <a:spcBef>
                <a:spcPts val="0"/>
              </a:spcBef>
              <a:spcAft>
                <a:spcPts val="0"/>
              </a:spcAft>
              <a:buSzPts val="1600"/>
              <a:buNone/>
              <a:defRPr sz="1600"/>
            </a:lvl3pPr>
            <a:lvl4pPr algn="ctr" lvl="3" rtl="0">
              <a:lnSpc>
                <a:spcPct val="100000"/>
              </a:lnSpc>
              <a:spcBef>
                <a:spcPts val="0"/>
              </a:spcBef>
              <a:spcAft>
                <a:spcPts val="0"/>
              </a:spcAft>
              <a:buSzPts val="1600"/>
              <a:buNone/>
              <a:defRPr sz="1600"/>
            </a:lvl4pPr>
            <a:lvl5pPr algn="ctr" lvl="4" rtl="0">
              <a:lnSpc>
                <a:spcPct val="100000"/>
              </a:lnSpc>
              <a:spcBef>
                <a:spcPts val="0"/>
              </a:spcBef>
              <a:spcAft>
                <a:spcPts val="0"/>
              </a:spcAft>
              <a:buSzPts val="1600"/>
              <a:buNone/>
              <a:defRPr sz="1600"/>
            </a:lvl5pPr>
            <a:lvl6pPr algn="ctr" lvl="5" rtl="0">
              <a:lnSpc>
                <a:spcPct val="100000"/>
              </a:lnSpc>
              <a:spcBef>
                <a:spcPts val="0"/>
              </a:spcBef>
              <a:spcAft>
                <a:spcPts val="0"/>
              </a:spcAft>
              <a:buSzPts val="1600"/>
              <a:buNone/>
              <a:defRPr sz="1600"/>
            </a:lvl6pPr>
            <a:lvl7pPr algn="ctr" lvl="6" rtl="0">
              <a:lnSpc>
                <a:spcPct val="100000"/>
              </a:lnSpc>
              <a:spcBef>
                <a:spcPts val="0"/>
              </a:spcBef>
              <a:spcAft>
                <a:spcPts val="0"/>
              </a:spcAft>
              <a:buSzPts val="1600"/>
              <a:buNone/>
              <a:defRPr sz="1600"/>
            </a:lvl7pPr>
            <a:lvl8pPr algn="ctr" lvl="7" rtl="0">
              <a:lnSpc>
                <a:spcPct val="100000"/>
              </a:lnSpc>
              <a:spcBef>
                <a:spcPts val="0"/>
              </a:spcBef>
              <a:spcAft>
                <a:spcPts val="0"/>
              </a:spcAft>
              <a:buSzPts val="1600"/>
              <a:buNone/>
              <a:defRPr sz="1600"/>
            </a:lvl8pPr>
            <a:lvl9pPr algn="ctr" lvl="8" rtl="0">
              <a:lnSpc>
                <a:spcPct val="100000"/>
              </a:lnSpc>
              <a:spcBef>
                <a:spcPts val="0"/>
              </a:spcBef>
              <a:spcAft>
                <a:spcPts val="0"/>
              </a:spcAft>
              <a:buSzPts val="1600"/>
              <a:buNone/>
              <a:defRPr sz="1600"/>
            </a:lvl9pPr>
          </a:lstStyle>
          <a:p/>
        </p:txBody>
      </p:sp>
      <p:pic>
        <p:nvPicPr>
          <p:cNvPr id="2097288" name="Google Shape;164;p11"/>
          <p:cNvPicPr preferRelativeResize="0">
            <a:picLocks/>
          </p:cNvPicPr>
          <p:nvPr/>
        </p:nvPicPr>
        <p:blipFill>
          <a:blip xmlns:r="http://schemas.openxmlformats.org/officeDocument/2006/relationships" r:embed="rId1">
            <a:alphaModFix/>
          </a:blip>
          <a:stretch>
            <a:fillRect/>
          </a:stretch>
        </p:blipFill>
        <p:spPr>
          <a:xfrm rot="-5400000">
            <a:off x="5611708" y="-1129634"/>
            <a:ext cx="3235387" cy="3245750"/>
          </a:xfrm>
          <a:prstGeom prst="rect"/>
          <a:noFill/>
          <a:ln>
            <a:noFill/>
          </a:ln>
        </p:spPr>
      </p:pic>
      <p:pic>
        <p:nvPicPr>
          <p:cNvPr id="2097289" name="Google Shape;165;p11"/>
          <p:cNvPicPr preferRelativeResize="0">
            <a:picLocks/>
          </p:cNvPicPr>
          <p:nvPr/>
        </p:nvPicPr>
        <p:blipFill>
          <a:blip xmlns:r="http://schemas.openxmlformats.org/officeDocument/2006/relationships" r:embed="rId2">
            <a:alphaModFix/>
          </a:blip>
          <a:stretch>
            <a:fillRect/>
          </a:stretch>
        </p:blipFill>
        <p:spPr>
          <a:xfrm rot="-626165">
            <a:off x="6275143" y="-683492"/>
            <a:ext cx="3226672" cy="2610048"/>
          </a:xfrm>
          <a:prstGeom prst="rect"/>
          <a:noFill/>
          <a:ln>
            <a:noFill/>
          </a:ln>
        </p:spPr>
      </p:pic>
      <p:grpSp>
        <p:nvGrpSpPr>
          <p:cNvPr id="213" name="Google Shape;166;p11"/>
          <p:cNvGrpSpPr/>
          <p:nvPr/>
        </p:nvGrpSpPr>
        <p:grpSpPr>
          <a:xfrm>
            <a:off x="343170" y="3391396"/>
            <a:ext cx="1191613" cy="1630387"/>
            <a:chOff x="7848870" y="190509"/>
            <a:chExt cx="1191613" cy="1630387"/>
          </a:xfrm>
        </p:grpSpPr>
        <p:pic>
          <p:nvPicPr>
            <p:cNvPr id="2097290" name="Google Shape;167;p11"/>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91" name="Google Shape;168;p11"/>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292" name="Google Shape;169;p11"/>
          <p:cNvPicPr preferRelativeResize="0">
            <a:picLocks/>
          </p:cNvPicPr>
          <p:nvPr/>
        </p:nvPicPr>
        <p:blipFill>
          <a:blip xmlns:r="http://schemas.openxmlformats.org/officeDocument/2006/relationships" r:embed="rId1">
            <a:alphaModFix/>
          </a:blip>
          <a:stretch>
            <a:fillRect/>
          </a:stretch>
        </p:blipFill>
        <p:spPr>
          <a:xfrm rot="6307499">
            <a:off x="-9611" y="-725022"/>
            <a:ext cx="3235387" cy="3245750"/>
          </a:xfrm>
          <a:prstGeom prst="rect"/>
          <a:noFill/>
          <a:ln>
            <a:noFill/>
          </a:ln>
        </p:spPr>
      </p:pic>
      <p:pic>
        <p:nvPicPr>
          <p:cNvPr id="2097293" name="Google Shape;170;p11"/>
          <p:cNvPicPr preferRelativeResize="0">
            <a:picLocks/>
          </p:cNvPicPr>
          <p:nvPr/>
        </p:nvPicPr>
        <p:blipFill>
          <a:blip xmlns:r="http://schemas.openxmlformats.org/officeDocument/2006/relationships" r:embed="rId2">
            <a:alphaModFix/>
          </a:blip>
          <a:stretch>
            <a:fillRect/>
          </a:stretch>
        </p:blipFill>
        <p:spPr>
          <a:xfrm rot="-5485857">
            <a:off x="-598050" y="-277670"/>
            <a:ext cx="4012569" cy="3245750"/>
          </a:xfrm>
          <a:prstGeom prst="rect"/>
          <a:noFill/>
          <a:ln>
            <a:noFill/>
          </a:ln>
        </p:spPr>
      </p:pic>
      <p:sp>
        <p:nvSpPr>
          <p:cNvPr id="1048925" name="Google Shape;171;p11"/>
          <p:cNvSpPr/>
          <p:nvPr/>
        </p:nvSpPr>
        <p:spPr>
          <a:xfrm rot="7935552">
            <a:off x="-2502747" y="-1575666"/>
            <a:ext cx="5233746" cy="346473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6" name="Google Shape;172;p11"/>
          <p:cNvSpPr/>
          <p:nvPr/>
        </p:nvSpPr>
        <p:spPr>
          <a:xfrm rot="-8678870">
            <a:off x="7751434" y="-1880286"/>
            <a:ext cx="2924071" cy="2921913"/>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14" name="Google Shape;173;p11"/>
          <p:cNvGrpSpPr/>
          <p:nvPr/>
        </p:nvGrpSpPr>
        <p:grpSpPr>
          <a:xfrm rot="899960" flipH="1">
            <a:off x="7985468" y="3854153"/>
            <a:ext cx="689154" cy="1060243"/>
            <a:chOff x="7848875" y="190500"/>
            <a:chExt cx="689175" cy="1060275"/>
          </a:xfrm>
        </p:grpSpPr>
        <p:pic>
          <p:nvPicPr>
            <p:cNvPr id="2097294" name="Google Shape;174;p11"/>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95" name="Google Shape;175;p11"/>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215" name="Google Shape;176;p11"/>
          <p:cNvGrpSpPr/>
          <p:nvPr/>
        </p:nvGrpSpPr>
        <p:grpSpPr>
          <a:xfrm>
            <a:off x="3596837" y="3783075"/>
            <a:ext cx="1555266" cy="3252513"/>
            <a:chOff x="148387" y="2519350"/>
            <a:chExt cx="1555266" cy="3252513"/>
          </a:xfrm>
        </p:grpSpPr>
        <p:pic>
          <p:nvPicPr>
            <p:cNvPr id="2097296" name="Google Shape;177;p11"/>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297" name="Google Shape;178;p11"/>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p:bgPr>
    </p:bg>
    <p:spTree>
      <p:nvGrpSpPr>
        <p:cNvPr id="1865" name="Shape 1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13" name="Shape 180"/>
        <p:cNvGrpSpPr/>
        <p:nvPr/>
      </p:nvGrpSpPr>
      <p:grpSpPr>
        <a:xfrm>
          <a:off x="0" y="0"/>
          <a:ext cx="0" cy="0"/>
          <a:chOff x="0" y="0"/>
          <a:chExt cx="0" cy="0"/>
        </a:xfrm>
      </p:grpSpPr>
      <p:pic>
        <p:nvPicPr>
          <p:cNvPr id="2097170" name="Google Shape;181;p13"/>
          <p:cNvPicPr preferRelativeResize="0">
            <a:picLocks/>
          </p:cNvPicPr>
          <p:nvPr/>
        </p:nvPicPr>
        <p:blipFill>
          <a:blip xmlns:r="http://schemas.openxmlformats.org/officeDocument/2006/relationships" r:embed="rId1">
            <a:alphaModFix/>
          </a:blip>
          <a:stretch>
            <a:fillRect/>
          </a:stretch>
        </p:blipFill>
        <p:spPr>
          <a:xfrm rot="-6386155">
            <a:off x="7863993" y="-497325"/>
            <a:ext cx="3235385" cy="3245751"/>
          </a:xfrm>
          <a:prstGeom prst="rect"/>
          <a:noFill/>
          <a:ln>
            <a:noFill/>
          </a:ln>
        </p:spPr>
      </p:pic>
      <p:pic>
        <p:nvPicPr>
          <p:cNvPr id="2097171" name="Google Shape;182;p13"/>
          <p:cNvPicPr preferRelativeResize="0">
            <a:picLocks/>
          </p:cNvPicPr>
          <p:nvPr/>
        </p:nvPicPr>
        <p:blipFill>
          <a:blip xmlns:r="http://schemas.openxmlformats.org/officeDocument/2006/relationships" r:embed="rId2">
            <a:alphaModFix/>
          </a:blip>
          <a:stretch>
            <a:fillRect/>
          </a:stretch>
        </p:blipFill>
        <p:spPr>
          <a:xfrm rot="5789714" flipH="1">
            <a:off x="6485902" y="-591047"/>
            <a:ext cx="4012568" cy="3245747"/>
          </a:xfrm>
          <a:prstGeom prst="rect"/>
          <a:noFill/>
          <a:ln>
            <a:noFill/>
          </a:ln>
        </p:spPr>
      </p:pic>
      <p:sp>
        <p:nvSpPr>
          <p:cNvPr id="1048596" name="Google Shape;183;p13"/>
          <p:cNvSpPr/>
          <p:nvPr/>
        </p:nvSpPr>
        <p:spPr>
          <a:xfrm rot="-7395688">
            <a:off x="8477928" y="-1332425"/>
            <a:ext cx="2924114" cy="2921907"/>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pic>
        <p:nvPicPr>
          <p:cNvPr id="2097172" name="Google Shape;184;p13"/>
          <p:cNvPicPr preferRelativeResize="0">
            <a:picLocks/>
          </p:cNvPicPr>
          <p:nvPr/>
        </p:nvPicPr>
        <p:blipFill>
          <a:blip xmlns:r="http://schemas.openxmlformats.org/officeDocument/2006/relationships" r:embed="rId2">
            <a:alphaModFix/>
          </a:blip>
          <a:stretch>
            <a:fillRect/>
          </a:stretch>
        </p:blipFill>
        <p:spPr>
          <a:xfrm rot="-10386697">
            <a:off x="-1943849" y="1971902"/>
            <a:ext cx="4012569" cy="3245749"/>
          </a:xfrm>
          <a:prstGeom prst="rect"/>
          <a:noFill/>
          <a:ln>
            <a:noFill/>
          </a:ln>
        </p:spPr>
      </p:pic>
      <p:sp>
        <p:nvSpPr>
          <p:cNvPr id="1048597" name="Google Shape;185;p13"/>
          <p:cNvSpPr/>
          <p:nvPr/>
        </p:nvSpPr>
        <p:spPr>
          <a:xfrm rot="-7513249">
            <a:off x="-4250434" y="2473857"/>
            <a:ext cx="5233767" cy="3464677"/>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14" name="Google Shape;186;p13"/>
          <p:cNvGrpSpPr/>
          <p:nvPr/>
        </p:nvGrpSpPr>
        <p:grpSpPr>
          <a:xfrm>
            <a:off x="8069620" y="3469709"/>
            <a:ext cx="1191613" cy="1630387"/>
            <a:chOff x="7848870" y="190509"/>
            <a:chExt cx="1191613" cy="1630387"/>
          </a:xfrm>
        </p:grpSpPr>
        <p:pic>
          <p:nvPicPr>
            <p:cNvPr id="2097173" name="Google Shape;187;p13"/>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174" name="Google Shape;188;p13"/>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175" name="Google Shape;189;p13"/>
          <p:cNvPicPr preferRelativeResize="0">
            <a:picLocks/>
          </p:cNvPicPr>
          <p:nvPr/>
        </p:nvPicPr>
        <p:blipFill>
          <a:blip xmlns:r="http://schemas.openxmlformats.org/officeDocument/2006/relationships" r:embed="rId1">
            <a:alphaModFix/>
          </a:blip>
          <a:stretch>
            <a:fillRect/>
          </a:stretch>
        </p:blipFill>
        <p:spPr>
          <a:xfrm rot="10351711">
            <a:off x="-2032608" y="-1137524"/>
            <a:ext cx="3235387" cy="3245750"/>
          </a:xfrm>
          <a:prstGeom prst="rect"/>
          <a:noFill/>
          <a:ln>
            <a:noFill/>
          </a:ln>
        </p:spPr>
      </p:pic>
      <p:grpSp>
        <p:nvGrpSpPr>
          <p:cNvPr id="115" name="Google Shape;190;p13"/>
          <p:cNvGrpSpPr/>
          <p:nvPr/>
        </p:nvGrpSpPr>
        <p:grpSpPr>
          <a:xfrm rot="986709" flipH="1">
            <a:off x="8084299" y="201233"/>
            <a:ext cx="689181" cy="1060285"/>
            <a:chOff x="7848875" y="190500"/>
            <a:chExt cx="689175" cy="1060275"/>
          </a:xfrm>
        </p:grpSpPr>
        <p:pic>
          <p:nvPicPr>
            <p:cNvPr id="2097176" name="Google Shape;191;p13"/>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177" name="Google Shape;192;p13"/>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8598" name="Google Shape;193;p13"/>
          <p:cNvSpPr txBox="1"/>
          <p:nvPr>
            <p:ph type="title"/>
          </p:nvPr>
        </p:nvSpPr>
        <p:spPr>
          <a:xfrm>
            <a:off x="978750" y="1819544"/>
            <a:ext cx="2276400" cy="5277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599" name="Google Shape;194;p13"/>
          <p:cNvSpPr txBox="1"/>
          <p:nvPr>
            <p:ph type="title" idx="2" hasCustomPrompt="1"/>
          </p:nvPr>
        </p:nvSpPr>
        <p:spPr>
          <a:xfrm>
            <a:off x="1765638" y="1241722"/>
            <a:ext cx="697800" cy="5934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600" name="Google Shape;195;p13"/>
          <p:cNvSpPr txBox="1"/>
          <p:nvPr>
            <p:ph type="subTitle" idx="1"/>
          </p:nvPr>
        </p:nvSpPr>
        <p:spPr>
          <a:xfrm>
            <a:off x="978750" y="2276131"/>
            <a:ext cx="22764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8601" name="Google Shape;196;p13"/>
          <p:cNvSpPr txBox="1"/>
          <p:nvPr>
            <p:ph type="title" idx="3"/>
          </p:nvPr>
        </p:nvSpPr>
        <p:spPr>
          <a:xfrm>
            <a:off x="3433725" y="1819544"/>
            <a:ext cx="2276400" cy="5277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602" name="Google Shape;197;p13"/>
          <p:cNvSpPr txBox="1"/>
          <p:nvPr>
            <p:ph type="title" idx="4" hasCustomPrompt="1"/>
          </p:nvPr>
        </p:nvSpPr>
        <p:spPr>
          <a:xfrm>
            <a:off x="4223100" y="1241722"/>
            <a:ext cx="697800" cy="5934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603" name="Google Shape;198;p13"/>
          <p:cNvSpPr txBox="1"/>
          <p:nvPr>
            <p:ph type="subTitle" idx="5"/>
          </p:nvPr>
        </p:nvSpPr>
        <p:spPr>
          <a:xfrm>
            <a:off x="3433725" y="2276131"/>
            <a:ext cx="22764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8604" name="Google Shape;199;p13"/>
          <p:cNvSpPr txBox="1"/>
          <p:nvPr>
            <p:ph type="title" idx="6"/>
          </p:nvPr>
        </p:nvSpPr>
        <p:spPr>
          <a:xfrm>
            <a:off x="5888925" y="1819544"/>
            <a:ext cx="2276400" cy="5277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605" name="Google Shape;200;p13"/>
          <p:cNvSpPr txBox="1"/>
          <p:nvPr>
            <p:ph type="title" idx="7" hasCustomPrompt="1"/>
          </p:nvPr>
        </p:nvSpPr>
        <p:spPr>
          <a:xfrm>
            <a:off x="6676050" y="1241722"/>
            <a:ext cx="697800" cy="5934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606" name="Google Shape;201;p13"/>
          <p:cNvSpPr txBox="1"/>
          <p:nvPr>
            <p:ph type="subTitle" idx="8"/>
          </p:nvPr>
        </p:nvSpPr>
        <p:spPr>
          <a:xfrm>
            <a:off x="5888925" y="2276131"/>
            <a:ext cx="22764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8607" name="Google Shape;202;p13"/>
          <p:cNvSpPr txBox="1"/>
          <p:nvPr>
            <p:ph type="title" idx="9"/>
          </p:nvPr>
        </p:nvSpPr>
        <p:spPr>
          <a:xfrm>
            <a:off x="978750" y="3608944"/>
            <a:ext cx="2276400" cy="5277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608" name="Google Shape;203;p13"/>
          <p:cNvSpPr txBox="1"/>
          <p:nvPr>
            <p:ph type="title" idx="13" hasCustomPrompt="1"/>
          </p:nvPr>
        </p:nvSpPr>
        <p:spPr>
          <a:xfrm>
            <a:off x="1765638" y="3031122"/>
            <a:ext cx="697800" cy="5934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609" name="Google Shape;204;p13"/>
          <p:cNvSpPr txBox="1"/>
          <p:nvPr>
            <p:ph type="subTitle" idx="14"/>
          </p:nvPr>
        </p:nvSpPr>
        <p:spPr>
          <a:xfrm>
            <a:off x="978750" y="4065531"/>
            <a:ext cx="22764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8610" name="Google Shape;205;p13"/>
          <p:cNvSpPr txBox="1"/>
          <p:nvPr>
            <p:ph type="title" idx="15"/>
          </p:nvPr>
        </p:nvSpPr>
        <p:spPr>
          <a:xfrm>
            <a:off x="3433725" y="3608944"/>
            <a:ext cx="2276400" cy="5277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611" name="Google Shape;206;p13"/>
          <p:cNvSpPr txBox="1"/>
          <p:nvPr>
            <p:ph type="title" idx="16" hasCustomPrompt="1"/>
          </p:nvPr>
        </p:nvSpPr>
        <p:spPr>
          <a:xfrm>
            <a:off x="4223100" y="3031122"/>
            <a:ext cx="697800" cy="5934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612" name="Google Shape;207;p13"/>
          <p:cNvSpPr txBox="1"/>
          <p:nvPr>
            <p:ph type="subTitle" idx="17"/>
          </p:nvPr>
        </p:nvSpPr>
        <p:spPr>
          <a:xfrm>
            <a:off x="3433725" y="4065531"/>
            <a:ext cx="22764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8613" name="Google Shape;208;p13"/>
          <p:cNvSpPr txBox="1"/>
          <p:nvPr>
            <p:ph type="title" idx="18"/>
          </p:nvPr>
        </p:nvSpPr>
        <p:spPr>
          <a:xfrm>
            <a:off x="5888925" y="3608944"/>
            <a:ext cx="2276400" cy="5277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614" name="Google Shape;209;p13"/>
          <p:cNvSpPr txBox="1"/>
          <p:nvPr>
            <p:ph type="title" idx="19" hasCustomPrompt="1"/>
          </p:nvPr>
        </p:nvSpPr>
        <p:spPr>
          <a:xfrm>
            <a:off x="6676050" y="3031122"/>
            <a:ext cx="697800" cy="5934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615" name="Google Shape;210;p13"/>
          <p:cNvSpPr txBox="1"/>
          <p:nvPr>
            <p:ph type="subTitle" idx="20"/>
          </p:nvPr>
        </p:nvSpPr>
        <p:spPr>
          <a:xfrm>
            <a:off x="5888925" y="4065531"/>
            <a:ext cx="22764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8616" name="Google Shape;211;p13"/>
          <p:cNvSpPr txBox="1"/>
          <p:nvPr>
            <p:ph type="title" idx="21"/>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93" name="Shape 212"/>
        <p:cNvGrpSpPr/>
        <p:nvPr/>
      </p:nvGrpSpPr>
      <p:grpSpPr>
        <a:xfrm>
          <a:off x="0" y="0"/>
          <a:ext cx="0" cy="0"/>
          <a:chOff x="0" y="0"/>
          <a:chExt cx="0" cy="0"/>
        </a:xfrm>
      </p:grpSpPr>
      <p:sp>
        <p:nvSpPr>
          <p:cNvPr id="1048896" name="Google Shape;213;p14"/>
          <p:cNvSpPr txBox="1"/>
          <p:nvPr>
            <p:ph type="title"/>
          </p:nvPr>
        </p:nvSpPr>
        <p:spPr>
          <a:xfrm>
            <a:off x="2290025" y="3131875"/>
            <a:ext cx="4563900" cy="531900"/>
          </a:xfrm>
          <a:prstGeom prst="rect"/>
        </p:spPr>
        <p:txBody>
          <a:bodyPr anchor="ctr" anchorCtr="0" bIns="91425" lIns="91425" rIns="91425" spcFirstLastPara="1" tIns="91425" wrap="square">
            <a:noAutofit/>
          </a:bodyPr>
          <a:lstStyle>
            <a:lvl1pPr algn="ctr" lvl="0" rtl="0">
              <a:spcBef>
                <a:spcPts val="0"/>
              </a:spcBef>
              <a:spcAft>
                <a:spcPts val="0"/>
              </a:spcAft>
              <a:buSzPts val="3000"/>
              <a:buNone/>
              <a:defRPr sz="2200"/>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p:txBody>
      </p:sp>
      <p:sp>
        <p:nvSpPr>
          <p:cNvPr id="1048897" name="Google Shape;214;p14"/>
          <p:cNvSpPr txBox="1"/>
          <p:nvPr>
            <p:ph type="subTitle" idx="1"/>
          </p:nvPr>
        </p:nvSpPr>
        <p:spPr>
          <a:xfrm>
            <a:off x="1458125" y="1479725"/>
            <a:ext cx="6227700" cy="1740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2500"/>
              <a:buNone/>
              <a:defRPr sz="2500"/>
            </a:lvl1pPr>
            <a:lvl2pPr algn="ctr" lvl="1" rtl="0">
              <a:lnSpc>
                <a:spcPct val="100000"/>
              </a:lnSpc>
              <a:spcBef>
                <a:spcPts val="0"/>
              </a:spcBef>
              <a:spcAft>
                <a:spcPts val="0"/>
              </a:spcAft>
              <a:buSzPts val="2500"/>
              <a:buNone/>
              <a:defRPr sz="2500"/>
            </a:lvl2pPr>
            <a:lvl3pPr algn="ctr" lvl="2" rtl="0">
              <a:lnSpc>
                <a:spcPct val="100000"/>
              </a:lnSpc>
              <a:spcBef>
                <a:spcPts val="0"/>
              </a:spcBef>
              <a:spcAft>
                <a:spcPts val="0"/>
              </a:spcAft>
              <a:buSzPts val="2500"/>
              <a:buNone/>
              <a:defRPr sz="2500"/>
            </a:lvl3pPr>
            <a:lvl4pPr algn="ctr" lvl="3" rtl="0">
              <a:lnSpc>
                <a:spcPct val="100000"/>
              </a:lnSpc>
              <a:spcBef>
                <a:spcPts val="0"/>
              </a:spcBef>
              <a:spcAft>
                <a:spcPts val="0"/>
              </a:spcAft>
              <a:buSzPts val="2500"/>
              <a:buNone/>
              <a:defRPr sz="2500"/>
            </a:lvl4pPr>
            <a:lvl5pPr algn="ctr" lvl="4" rtl="0">
              <a:lnSpc>
                <a:spcPct val="100000"/>
              </a:lnSpc>
              <a:spcBef>
                <a:spcPts val="0"/>
              </a:spcBef>
              <a:spcAft>
                <a:spcPts val="0"/>
              </a:spcAft>
              <a:buSzPts val="2500"/>
              <a:buNone/>
              <a:defRPr sz="2500"/>
            </a:lvl5pPr>
            <a:lvl6pPr algn="ctr" lvl="5" rtl="0">
              <a:lnSpc>
                <a:spcPct val="100000"/>
              </a:lnSpc>
              <a:spcBef>
                <a:spcPts val="0"/>
              </a:spcBef>
              <a:spcAft>
                <a:spcPts val="0"/>
              </a:spcAft>
              <a:buSzPts val="2500"/>
              <a:buNone/>
              <a:defRPr sz="2500"/>
            </a:lvl6pPr>
            <a:lvl7pPr algn="ctr" lvl="6" rtl="0">
              <a:lnSpc>
                <a:spcPct val="100000"/>
              </a:lnSpc>
              <a:spcBef>
                <a:spcPts val="0"/>
              </a:spcBef>
              <a:spcAft>
                <a:spcPts val="0"/>
              </a:spcAft>
              <a:buSzPts val="2500"/>
              <a:buNone/>
              <a:defRPr sz="2500"/>
            </a:lvl7pPr>
            <a:lvl8pPr algn="ctr" lvl="7" rtl="0">
              <a:lnSpc>
                <a:spcPct val="100000"/>
              </a:lnSpc>
              <a:spcBef>
                <a:spcPts val="0"/>
              </a:spcBef>
              <a:spcAft>
                <a:spcPts val="0"/>
              </a:spcAft>
              <a:buSzPts val="2500"/>
              <a:buNone/>
              <a:defRPr sz="2500"/>
            </a:lvl8pPr>
            <a:lvl9pPr algn="ctr" lvl="8" rtl="0">
              <a:lnSpc>
                <a:spcPct val="100000"/>
              </a:lnSpc>
              <a:spcBef>
                <a:spcPts val="0"/>
              </a:spcBef>
              <a:spcAft>
                <a:spcPts val="0"/>
              </a:spcAft>
              <a:buSzPts val="2500"/>
              <a:buNone/>
              <a:defRPr sz="2500"/>
            </a:lvl9pPr>
          </a:lstStyle>
          <a:p/>
        </p:txBody>
      </p:sp>
      <p:pic>
        <p:nvPicPr>
          <p:cNvPr id="2097261" name="Google Shape;215;p14"/>
          <p:cNvPicPr preferRelativeResize="0">
            <a:picLocks/>
          </p:cNvPicPr>
          <p:nvPr/>
        </p:nvPicPr>
        <p:blipFill>
          <a:blip xmlns:r="http://schemas.openxmlformats.org/officeDocument/2006/relationships" r:embed="rId1">
            <a:alphaModFix/>
          </a:blip>
          <a:stretch>
            <a:fillRect/>
          </a:stretch>
        </p:blipFill>
        <p:spPr>
          <a:xfrm rot="8418748">
            <a:off x="-959907" y="-523434"/>
            <a:ext cx="3235387" cy="3245749"/>
          </a:xfrm>
          <a:prstGeom prst="rect"/>
          <a:noFill/>
          <a:ln>
            <a:noFill/>
          </a:ln>
        </p:spPr>
      </p:pic>
      <p:pic>
        <p:nvPicPr>
          <p:cNvPr id="2097262" name="Google Shape;216;p14"/>
          <p:cNvPicPr preferRelativeResize="0">
            <a:picLocks/>
          </p:cNvPicPr>
          <p:nvPr/>
        </p:nvPicPr>
        <p:blipFill>
          <a:blip xmlns:r="http://schemas.openxmlformats.org/officeDocument/2006/relationships" r:embed="rId2">
            <a:alphaModFix/>
          </a:blip>
          <a:stretch>
            <a:fillRect/>
          </a:stretch>
        </p:blipFill>
        <p:spPr>
          <a:xfrm rot="-6335489">
            <a:off x="-522457" y="-559862"/>
            <a:ext cx="3226671" cy="2610049"/>
          </a:xfrm>
          <a:prstGeom prst="rect"/>
          <a:noFill/>
          <a:ln>
            <a:noFill/>
          </a:ln>
        </p:spPr>
      </p:pic>
      <p:grpSp>
        <p:nvGrpSpPr>
          <p:cNvPr id="194" name="Google Shape;217;p14"/>
          <p:cNvGrpSpPr/>
          <p:nvPr/>
        </p:nvGrpSpPr>
        <p:grpSpPr>
          <a:xfrm>
            <a:off x="8044776" y="439694"/>
            <a:ext cx="1191613" cy="1630387"/>
            <a:chOff x="7848870" y="190509"/>
            <a:chExt cx="1191613" cy="1630387"/>
          </a:xfrm>
        </p:grpSpPr>
        <p:pic>
          <p:nvPicPr>
            <p:cNvPr id="2097263" name="Google Shape;218;p14"/>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64" name="Google Shape;219;p14"/>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265" name="Google Shape;220;p14"/>
          <p:cNvPicPr preferRelativeResize="0">
            <a:picLocks/>
          </p:cNvPicPr>
          <p:nvPr/>
        </p:nvPicPr>
        <p:blipFill>
          <a:blip xmlns:r="http://schemas.openxmlformats.org/officeDocument/2006/relationships" r:embed="rId1">
            <a:alphaModFix/>
          </a:blip>
          <a:stretch>
            <a:fillRect/>
          </a:stretch>
        </p:blipFill>
        <p:spPr>
          <a:xfrm rot="-711863">
            <a:off x="6395922" y="2617772"/>
            <a:ext cx="3235388" cy="3245748"/>
          </a:xfrm>
          <a:prstGeom prst="rect"/>
          <a:noFill/>
          <a:ln>
            <a:noFill/>
          </a:ln>
        </p:spPr>
      </p:pic>
      <p:pic>
        <p:nvPicPr>
          <p:cNvPr id="2097266" name="Google Shape;221;p14"/>
          <p:cNvPicPr preferRelativeResize="0">
            <a:picLocks/>
          </p:cNvPicPr>
          <p:nvPr/>
        </p:nvPicPr>
        <p:blipFill>
          <a:blip xmlns:r="http://schemas.openxmlformats.org/officeDocument/2006/relationships" r:embed="rId2">
            <a:alphaModFix/>
          </a:blip>
          <a:stretch>
            <a:fillRect/>
          </a:stretch>
        </p:blipFill>
        <p:spPr>
          <a:xfrm rot="5531839">
            <a:off x="5216128" y="2914829"/>
            <a:ext cx="4012569" cy="3245751"/>
          </a:xfrm>
          <a:prstGeom prst="rect"/>
          <a:noFill/>
          <a:ln>
            <a:noFill/>
          </a:ln>
        </p:spPr>
      </p:pic>
      <p:sp>
        <p:nvSpPr>
          <p:cNvPr id="1048898" name="Google Shape;222;p14"/>
          <p:cNvSpPr/>
          <p:nvPr/>
        </p:nvSpPr>
        <p:spPr>
          <a:xfrm rot="-2701094">
            <a:off x="5983383" y="3895703"/>
            <a:ext cx="5233673" cy="3464752"/>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9" name="Google Shape;223;p14"/>
          <p:cNvSpPr/>
          <p:nvPr/>
        </p:nvSpPr>
        <p:spPr>
          <a:xfrm rot="7521146">
            <a:off x="-2037618" y="-1802273"/>
            <a:ext cx="3909752" cy="2921913"/>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95" name="Google Shape;224;p14"/>
          <p:cNvGrpSpPr/>
          <p:nvPr/>
        </p:nvGrpSpPr>
        <p:grpSpPr>
          <a:xfrm rot="899960" flipH="1">
            <a:off x="370512" y="3995713"/>
            <a:ext cx="689154" cy="1060243"/>
            <a:chOff x="7848875" y="190500"/>
            <a:chExt cx="689175" cy="1060275"/>
          </a:xfrm>
        </p:grpSpPr>
        <p:pic>
          <p:nvPicPr>
            <p:cNvPr id="2097267" name="Google Shape;225;p14"/>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68" name="Google Shape;226;p14"/>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196" name="Google Shape;227;p14"/>
          <p:cNvGrpSpPr/>
          <p:nvPr/>
        </p:nvGrpSpPr>
        <p:grpSpPr>
          <a:xfrm rot="-7224987">
            <a:off x="5933287" y="-1192333"/>
            <a:ext cx="1555323" cy="3252633"/>
            <a:chOff x="148387" y="2519350"/>
            <a:chExt cx="1555266" cy="3252513"/>
          </a:xfrm>
        </p:grpSpPr>
        <p:pic>
          <p:nvPicPr>
            <p:cNvPr id="2097269" name="Google Shape;228;p14"/>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270" name="Google Shape;229;p14"/>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19" name="Shape 230"/>
        <p:cNvGrpSpPr/>
        <p:nvPr/>
      </p:nvGrpSpPr>
      <p:grpSpPr>
        <a:xfrm>
          <a:off x="0" y="0"/>
          <a:ext cx="0" cy="0"/>
          <a:chOff x="0" y="0"/>
          <a:chExt cx="0" cy="0"/>
        </a:xfrm>
      </p:grpSpPr>
      <p:pic>
        <p:nvPicPr>
          <p:cNvPr id="2097178" name="Google Shape;231;p15"/>
          <p:cNvPicPr preferRelativeResize="0">
            <a:picLocks/>
          </p:cNvPicPr>
          <p:nvPr/>
        </p:nvPicPr>
        <p:blipFill>
          <a:blip xmlns:r="http://schemas.openxmlformats.org/officeDocument/2006/relationships" r:embed="rId1">
            <a:alphaModFix/>
          </a:blip>
          <a:stretch>
            <a:fillRect/>
          </a:stretch>
        </p:blipFill>
        <p:spPr>
          <a:xfrm rot="10560218">
            <a:off x="6412013" y="-1036893"/>
            <a:ext cx="3235387" cy="3245750"/>
          </a:xfrm>
          <a:prstGeom prst="rect"/>
          <a:noFill/>
          <a:ln>
            <a:noFill/>
          </a:ln>
        </p:spPr>
      </p:pic>
      <p:pic>
        <p:nvPicPr>
          <p:cNvPr id="2097179" name="Google Shape;232;p15"/>
          <p:cNvPicPr preferRelativeResize="0">
            <a:picLocks/>
          </p:cNvPicPr>
          <p:nvPr/>
        </p:nvPicPr>
        <p:blipFill>
          <a:blip xmlns:r="http://schemas.openxmlformats.org/officeDocument/2006/relationships" r:embed="rId2">
            <a:alphaModFix/>
          </a:blip>
          <a:stretch>
            <a:fillRect/>
          </a:stretch>
        </p:blipFill>
        <p:spPr>
          <a:xfrm rot="-1233137">
            <a:off x="5492216" y="-999793"/>
            <a:ext cx="4012567" cy="3245750"/>
          </a:xfrm>
          <a:prstGeom prst="rect"/>
          <a:noFill/>
          <a:ln>
            <a:noFill/>
          </a:ln>
        </p:spPr>
      </p:pic>
      <p:sp>
        <p:nvSpPr>
          <p:cNvPr id="1048644" name="Google Shape;233;p15"/>
          <p:cNvSpPr/>
          <p:nvPr/>
        </p:nvSpPr>
        <p:spPr>
          <a:xfrm rot="1521208">
            <a:off x="6516602" y="-2245290"/>
            <a:ext cx="5233793" cy="3464821"/>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20" name="Google Shape;234;p15"/>
          <p:cNvGrpSpPr/>
          <p:nvPr/>
        </p:nvGrpSpPr>
        <p:grpSpPr>
          <a:xfrm>
            <a:off x="312232" y="351446"/>
            <a:ext cx="1191613" cy="1630387"/>
            <a:chOff x="7848870" y="190509"/>
            <a:chExt cx="1191613" cy="1630387"/>
          </a:xfrm>
        </p:grpSpPr>
        <p:pic>
          <p:nvPicPr>
            <p:cNvPr id="2097180" name="Google Shape;235;p15"/>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181" name="Google Shape;236;p15"/>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grpSp>
        <p:nvGrpSpPr>
          <p:cNvPr id="121" name="Google Shape;237;p15"/>
          <p:cNvGrpSpPr/>
          <p:nvPr/>
        </p:nvGrpSpPr>
        <p:grpSpPr>
          <a:xfrm flipH="1">
            <a:off x="7252087" y="2757650"/>
            <a:ext cx="1555266" cy="3252513"/>
            <a:chOff x="148387" y="2519350"/>
            <a:chExt cx="1555266" cy="3252513"/>
          </a:xfrm>
        </p:grpSpPr>
        <p:pic>
          <p:nvPicPr>
            <p:cNvPr id="2097182" name="Google Shape;238;p15"/>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183" name="Google Shape;239;p15"/>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pic>
        <p:nvPicPr>
          <p:cNvPr id="2097184" name="Google Shape;240;p15"/>
          <p:cNvPicPr preferRelativeResize="0">
            <a:picLocks/>
          </p:cNvPicPr>
          <p:nvPr/>
        </p:nvPicPr>
        <p:blipFill>
          <a:blip xmlns:r="http://schemas.openxmlformats.org/officeDocument/2006/relationships" r:embed="rId1">
            <a:alphaModFix/>
          </a:blip>
          <a:stretch>
            <a:fillRect/>
          </a:stretch>
        </p:blipFill>
        <p:spPr>
          <a:xfrm rot="1832817">
            <a:off x="-1427706" y="1844721"/>
            <a:ext cx="3235387" cy="3245749"/>
          </a:xfrm>
          <a:prstGeom prst="rect"/>
          <a:noFill/>
          <a:ln>
            <a:noFill/>
          </a:ln>
        </p:spPr>
      </p:pic>
      <p:pic>
        <p:nvPicPr>
          <p:cNvPr id="2097185" name="Google Shape;241;p15"/>
          <p:cNvPicPr preferRelativeResize="0">
            <a:picLocks/>
          </p:cNvPicPr>
          <p:nvPr/>
        </p:nvPicPr>
        <p:blipFill>
          <a:blip xmlns:r="http://schemas.openxmlformats.org/officeDocument/2006/relationships" r:embed="rId2">
            <a:alphaModFix/>
          </a:blip>
          <a:stretch>
            <a:fillRect/>
          </a:stretch>
        </p:blipFill>
        <p:spPr>
          <a:xfrm rot="-9960539">
            <a:off x="-1357707" y="2115371"/>
            <a:ext cx="4012568" cy="3245750"/>
          </a:xfrm>
          <a:prstGeom prst="rect"/>
          <a:noFill/>
          <a:ln>
            <a:noFill/>
          </a:ln>
        </p:spPr>
      </p:pic>
      <p:sp>
        <p:nvSpPr>
          <p:cNvPr id="1048645" name="Google Shape;242;p15"/>
          <p:cNvSpPr/>
          <p:nvPr/>
        </p:nvSpPr>
        <p:spPr>
          <a:xfrm rot="3460890">
            <a:off x="-3461182" y="2847082"/>
            <a:ext cx="5233758" cy="3464741"/>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anchor="ctr" anchorCtr="0" bIns="91425" lIns="91425" rIns="91425" spcFirstLastPara="1" tIns="91425" wrap="square">
            <a:noAutofit/>
          </a:bodyPr>
          <a:p>
            <a:pPr algn="l" indent="0" lvl="0" marL="0" marR="0" rtl="0">
              <a:lnSpc>
                <a:spcPct val="100000"/>
              </a:lnSpc>
              <a:spcBef>
                <a:spcPts val="0"/>
              </a:spcBef>
              <a:spcAft>
                <a:spcPts val="0"/>
              </a:spcAft>
              <a:buNone/>
            </a:pPr>
            <a:r>
              <a:t/>
            </a:r>
          </a:p>
        </p:txBody>
      </p:sp>
      <p:sp>
        <p:nvSpPr>
          <p:cNvPr id="1048646" name="Google Shape;243;p15"/>
          <p:cNvSpPr txBox="1"/>
          <p:nvPr>
            <p:ph type="subTitle" idx="1"/>
          </p:nvPr>
        </p:nvSpPr>
        <p:spPr>
          <a:xfrm>
            <a:off x="2360813" y="2531200"/>
            <a:ext cx="4291800" cy="669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647" name="Google Shape;244;p15"/>
          <p:cNvSpPr txBox="1"/>
          <p:nvPr>
            <p:ph type="title"/>
          </p:nvPr>
        </p:nvSpPr>
        <p:spPr>
          <a:xfrm>
            <a:off x="2360813" y="1550300"/>
            <a:ext cx="4291800" cy="10665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defRPr sz="9600"/>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206" name="Shape 245"/>
        <p:cNvGrpSpPr/>
        <p:nvPr/>
      </p:nvGrpSpPr>
      <p:grpSpPr>
        <a:xfrm>
          <a:off x="0" y="0"/>
          <a:ext cx="0" cy="0"/>
          <a:chOff x="0" y="0"/>
          <a:chExt cx="0" cy="0"/>
        </a:xfrm>
      </p:grpSpPr>
      <p:pic>
        <p:nvPicPr>
          <p:cNvPr id="2097279" name="Google Shape;246;p16"/>
          <p:cNvPicPr preferRelativeResize="0">
            <a:picLocks/>
          </p:cNvPicPr>
          <p:nvPr/>
        </p:nvPicPr>
        <p:blipFill>
          <a:blip xmlns:r="http://schemas.openxmlformats.org/officeDocument/2006/relationships" r:embed="rId1">
            <a:alphaModFix/>
          </a:blip>
          <a:stretch>
            <a:fillRect/>
          </a:stretch>
        </p:blipFill>
        <p:spPr>
          <a:xfrm rot="10560218">
            <a:off x="6412013" y="-1036893"/>
            <a:ext cx="3235387" cy="3245750"/>
          </a:xfrm>
          <a:prstGeom prst="rect"/>
          <a:noFill/>
          <a:ln>
            <a:noFill/>
          </a:ln>
        </p:spPr>
      </p:pic>
      <p:pic>
        <p:nvPicPr>
          <p:cNvPr id="2097280" name="Google Shape;247;p16"/>
          <p:cNvPicPr preferRelativeResize="0">
            <a:picLocks/>
          </p:cNvPicPr>
          <p:nvPr/>
        </p:nvPicPr>
        <p:blipFill>
          <a:blip xmlns:r="http://schemas.openxmlformats.org/officeDocument/2006/relationships" r:embed="rId2">
            <a:alphaModFix/>
          </a:blip>
          <a:stretch>
            <a:fillRect/>
          </a:stretch>
        </p:blipFill>
        <p:spPr>
          <a:xfrm rot="-1233137">
            <a:off x="5492216" y="-999793"/>
            <a:ext cx="4012567" cy="3245750"/>
          </a:xfrm>
          <a:prstGeom prst="rect"/>
          <a:noFill/>
          <a:ln>
            <a:noFill/>
          </a:ln>
        </p:spPr>
      </p:pic>
      <p:sp>
        <p:nvSpPr>
          <p:cNvPr id="1048912" name="Google Shape;248;p16"/>
          <p:cNvSpPr/>
          <p:nvPr/>
        </p:nvSpPr>
        <p:spPr>
          <a:xfrm rot="1521208">
            <a:off x="6510077" y="-2225715"/>
            <a:ext cx="5233793" cy="3464821"/>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07" name="Google Shape;249;p16"/>
          <p:cNvGrpSpPr/>
          <p:nvPr/>
        </p:nvGrpSpPr>
        <p:grpSpPr>
          <a:xfrm>
            <a:off x="312232" y="351446"/>
            <a:ext cx="1191613" cy="1630387"/>
            <a:chOff x="7848870" y="190509"/>
            <a:chExt cx="1191613" cy="1630387"/>
          </a:xfrm>
        </p:grpSpPr>
        <p:pic>
          <p:nvPicPr>
            <p:cNvPr id="2097281" name="Google Shape;250;p16"/>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82" name="Google Shape;251;p16"/>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283" name="Google Shape;252;p16"/>
          <p:cNvPicPr preferRelativeResize="0">
            <a:picLocks/>
          </p:cNvPicPr>
          <p:nvPr/>
        </p:nvPicPr>
        <p:blipFill>
          <a:blip xmlns:r="http://schemas.openxmlformats.org/officeDocument/2006/relationships" r:embed="rId1">
            <a:alphaModFix/>
          </a:blip>
          <a:stretch>
            <a:fillRect/>
          </a:stretch>
        </p:blipFill>
        <p:spPr>
          <a:xfrm rot="1832817">
            <a:off x="-1427706" y="1844721"/>
            <a:ext cx="3235387" cy="3245749"/>
          </a:xfrm>
          <a:prstGeom prst="rect"/>
          <a:noFill/>
          <a:ln>
            <a:noFill/>
          </a:ln>
        </p:spPr>
      </p:pic>
      <p:pic>
        <p:nvPicPr>
          <p:cNvPr id="2097284" name="Google Shape;253;p16"/>
          <p:cNvPicPr preferRelativeResize="0">
            <a:picLocks/>
          </p:cNvPicPr>
          <p:nvPr/>
        </p:nvPicPr>
        <p:blipFill>
          <a:blip xmlns:r="http://schemas.openxmlformats.org/officeDocument/2006/relationships" r:embed="rId2">
            <a:alphaModFix/>
          </a:blip>
          <a:stretch>
            <a:fillRect/>
          </a:stretch>
        </p:blipFill>
        <p:spPr>
          <a:xfrm rot="-9960539">
            <a:off x="-1357707" y="2115371"/>
            <a:ext cx="4012568" cy="3245750"/>
          </a:xfrm>
          <a:prstGeom prst="rect"/>
          <a:noFill/>
          <a:ln>
            <a:noFill/>
          </a:ln>
        </p:spPr>
      </p:pic>
      <p:sp>
        <p:nvSpPr>
          <p:cNvPr id="1048913" name="Google Shape;254;p16"/>
          <p:cNvSpPr txBox="1"/>
          <p:nvPr>
            <p:ph type="subTitle" idx="1"/>
          </p:nvPr>
        </p:nvSpPr>
        <p:spPr>
          <a:xfrm>
            <a:off x="1401575" y="4066094"/>
            <a:ext cx="6340800" cy="5424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14" name="Google Shape;255;p16"/>
          <p:cNvSpPr txBox="1"/>
          <p:nvPr>
            <p:ph type="title"/>
          </p:nvPr>
        </p:nvSpPr>
        <p:spPr>
          <a:xfrm>
            <a:off x="1401575" y="3119300"/>
            <a:ext cx="6340800" cy="9216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grpSp>
        <p:nvGrpSpPr>
          <p:cNvPr id="208" name="Google Shape;256;p16"/>
          <p:cNvGrpSpPr/>
          <p:nvPr/>
        </p:nvGrpSpPr>
        <p:grpSpPr>
          <a:xfrm flipH="1">
            <a:off x="8424000" y="1065488"/>
            <a:ext cx="689175" cy="1060275"/>
            <a:chOff x="7848875" y="190500"/>
            <a:chExt cx="689175" cy="1060275"/>
          </a:xfrm>
        </p:grpSpPr>
        <p:pic>
          <p:nvPicPr>
            <p:cNvPr id="2097285" name="Google Shape;257;p16"/>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86" name="Google Shape;258;p16"/>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8915" name="Google Shape;259;p16"/>
          <p:cNvSpPr/>
          <p:nvPr/>
        </p:nvSpPr>
        <p:spPr>
          <a:xfrm rot="3823070">
            <a:off x="-2428646" y="3701708"/>
            <a:ext cx="3601059" cy="2921845"/>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234" name="Shape 260"/>
        <p:cNvGrpSpPr/>
        <p:nvPr/>
      </p:nvGrpSpPr>
      <p:grpSpPr>
        <a:xfrm>
          <a:off x="0" y="0"/>
          <a:ext cx="0" cy="0"/>
          <a:chOff x="0" y="0"/>
          <a:chExt cx="0" cy="0"/>
        </a:xfrm>
      </p:grpSpPr>
      <p:pic>
        <p:nvPicPr>
          <p:cNvPr id="2097316" name="Google Shape;261;p17"/>
          <p:cNvPicPr preferRelativeResize="0">
            <a:picLocks/>
          </p:cNvPicPr>
          <p:nvPr/>
        </p:nvPicPr>
        <p:blipFill>
          <a:blip xmlns:r="http://schemas.openxmlformats.org/officeDocument/2006/relationships" r:embed="rId1">
            <a:alphaModFix/>
          </a:blip>
          <a:stretch>
            <a:fillRect/>
          </a:stretch>
        </p:blipFill>
        <p:spPr>
          <a:xfrm rot="-6426975" flipH="1">
            <a:off x="5478802" y="3662085"/>
            <a:ext cx="3235387" cy="3245749"/>
          </a:xfrm>
          <a:prstGeom prst="rect"/>
          <a:noFill/>
          <a:ln>
            <a:noFill/>
          </a:ln>
        </p:spPr>
      </p:pic>
      <p:pic>
        <p:nvPicPr>
          <p:cNvPr id="2097317" name="Google Shape;262;p17"/>
          <p:cNvPicPr preferRelativeResize="0">
            <a:picLocks/>
          </p:cNvPicPr>
          <p:nvPr/>
        </p:nvPicPr>
        <p:blipFill>
          <a:blip xmlns:r="http://schemas.openxmlformats.org/officeDocument/2006/relationships" r:embed="rId2">
            <a:alphaModFix/>
          </a:blip>
          <a:stretch>
            <a:fillRect/>
          </a:stretch>
        </p:blipFill>
        <p:spPr>
          <a:xfrm rot="-10630399" flipH="1">
            <a:off x="5868328" y="3026479"/>
            <a:ext cx="4012567" cy="3245749"/>
          </a:xfrm>
          <a:prstGeom prst="rect"/>
          <a:noFill/>
          <a:ln>
            <a:noFill/>
          </a:ln>
        </p:spPr>
      </p:pic>
      <p:sp>
        <p:nvSpPr>
          <p:cNvPr id="1048974" name="Google Shape;263;p17"/>
          <p:cNvSpPr/>
          <p:nvPr/>
        </p:nvSpPr>
        <p:spPr>
          <a:xfrm rot="7996791" flipH="1">
            <a:off x="6561137" y="4392642"/>
            <a:ext cx="4206607" cy="2226777"/>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pic>
        <p:nvPicPr>
          <p:cNvPr id="2097318" name="Google Shape;264;p17"/>
          <p:cNvPicPr preferRelativeResize="0">
            <a:picLocks/>
          </p:cNvPicPr>
          <p:nvPr/>
        </p:nvPicPr>
        <p:blipFill>
          <a:blip xmlns:r="http://schemas.openxmlformats.org/officeDocument/2006/relationships" r:embed="rId1">
            <a:alphaModFix/>
          </a:blip>
          <a:stretch>
            <a:fillRect/>
          </a:stretch>
        </p:blipFill>
        <p:spPr>
          <a:xfrm rot="1362699" flipH="1">
            <a:off x="-1688779" y="2253495"/>
            <a:ext cx="3235386" cy="3245749"/>
          </a:xfrm>
          <a:prstGeom prst="rect"/>
          <a:noFill/>
          <a:ln>
            <a:noFill/>
          </a:ln>
        </p:spPr>
      </p:pic>
      <p:pic>
        <p:nvPicPr>
          <p:cNvPr id="2097319" name="Google Shape;265;p17"/>
          <p:cNvPicPr preferRelativeResize="0">
            <a:picLocks/>
          </p:cNvPicPr>
          <p:nvPr/>
        </p:nvPicPr>
        <p:blipFill>
          <a:blip xmlns:r="http://schemas.openxmlformats.org/officeDocument/2006/relationships" r:embed="rId2">
            <a:alphaModFix/>
          </a:blip>
          <a:stretch>
            <a:fillRect/>
          </a:stretch>
        </p:blipFill>
        <p:spPr>
          <a:xfrm rot="-1290744" flipH="1">
            <a:off x="-1277152" y="-360857"/>
            <a:ext cx="4012568" cy="3245749"/>
          </a:xfrm>
          <a:prstGeom prst="rect"/>
          <a:noFill/>
          <a:ln>
            <a:noFill/>
          </a:ln>
        </p:spPr>
      </p:pic>
      <p:sp>
        <p:nvSpPr>
          <p:cNvPr id="1048975" name="Google Shape;266;p17"/>
          <p:cNvSpPr/>
          <p:nvPr/>
        </p:nvSpPr>
        <p:spPr>
          <a:xfrm rot="-4045081" flipH="1">
            <a:off x="-3616068" y="-970180"/>
            <a:ext cx="5233782" cy="3464807"/>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6" name="Google Shape;267;p17"/>
          <p:cNvSpPr txBox="1"/>
          <p:nvPr>
            <p:ph type="subTitle" idx="1"/>
          </p:nvPr>
        </p:nvSpPr>
        <p:spPr>
          <a:xfrm>
            <a:off x="1811275" y="4119962"/>
            <a:ext cx="5391000" cy="4872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77" name="Google Shape;268;p17"/>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grpSp>
        <p:nvGrpSpPr>
          <p:cNvPr id="235" name="Google Shape;269;p17"/>
          <p:cNvGrpSpPr/>
          <p:nvPr/>
        </p:nvGrpSpPr>
        <p:grpSpPr>
          <a:xfrm flipH="1">
            <a:off x="8319863" y="1279838"/>
            <a:ext cx="689175" cy="1060275"/>
            <a:chOff x="7848875" y="190500"/>
            <a:chExt cx="689175" cy="1060275"/>
          </a:xfrm>
        </p:grpSpPr>
        <p:pic>
          <p:nvPicPr>
            <p:cNvPr id="2097320" name="Google Shape;270;p17"/>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21" name="Google Shape;271;p17"/>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236" name="Google Shape;272;p17"/>
          <p:cNvGrpSpPr/>
          <p:nvPr/>
        </p:nvGrpSpPr>
        <p:grpSpPr>
          <a:xfrm>
            <a:off x="285732" y="3358359"/>
            <a:ext cx="1191613" cy="1630387"/>
            <a:chOff x="7848870" y="190509"/>
            <a:chExt cx="1191613" cy="1630387"/>
          </a:xfrm>
        </p:grpSpPr>
        <p:pic>
          <p:nvPicPr>
            <p:cNvPr id="2097322" name="Google Shape;273;p17"/>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23" name="Google Shape;274;p17"/>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241" name="Shape 275"/>
        <p:cNvGrpSpPr/>
        <p:nvPr/>
      </p:nvGrpSpPr>
      <p:grpSpPr>
        <a:xfrm>
          <a:off x="0" y="0"/>
          <a:ext cx="0" cy="0"/>
          <a:chOff x="0" y="0"/>
          <a:chExt cx="0" cy="0"/>
        </a:xfrm>
      </p:grpSpPr>
      <p:pic>
        <p:nvPicPr>
          <p:cNvPr id="2097326" name="Google Shape;276;p18"/>
          <p:cNvPicPr preferRelativeResize="0">
            <a:picLocks/>
          </p:cNvPicPr>
          <p:nvPr/>
        </p:nvPicPr>
        <p:blipFill>
          <a:blip xmlns:r="http://schemas.openxmlformats.org/officeDocument/2006/relationships" r:embed="rId1">
            <a:alphaModFix/>
          </a:blip>
          <a:stretch>
            <a:fillRect/>
          </a:stretch>
        </p:blipFill>
        <p:spPr>
          <a:xfrm rot="10630399">
            <a:off x="-1059872" y="2628154"/>
            <a:ext cx="4012567" cy="3245749"/>
          </a:xfrm>
          <a:prstGeom prst="rect"/>
          <a:noFill/>
          <a:ln>
            <a:noFill/>
          </a:ln>
        </p:spPr>
      </p:pic>
      <p:pic>
        <p:nvPicPr>
          <p:cNvPr id="2097327" name="Google Shape;277;p18"/>
          <p:cNvPicPr preferRelativeResize="0">
            <a:picLocks/>
          </p:cNvPicPr>
          <p:nvPr/>
        </p:nvPicPr>
        <p:blipFill>
          <a:blip xmlns:r="http://schemas.openxmlformats.org/officeDocument/2006/relationships" r:embed="rId2">
            <a:alphaModFix/>
          </a:blip>
          <a:stretch>
            <a:fillRect/>
          </a:stretch>
        </p:blipFill>
        <p:spPr>
          <a:xfrm rot="-6426975" flipH="1">
            <a:off x="6431302" y="3784535"/>
            <a:ext cx="3235387" cy="3245749"/>
          </a:xfrm>
          <a:prstGeom prst="rect"/>
          <a:noFill/>
          <a:ln>
            <a:noFill/>
          </a:ln>
        </p:spPr>
      </p:pic>
      <p:pic>
        <p:nvPicPr>
          <p:cNvPr id="2097328" name="Google Shape;278;p18"/>
          <p:cNvPicPr preferRelativeResize="0">
            <a:picLocks/>
          </p:cNvPicPr>
          <p:nvPr/>
        </p:nvPicPr>
        <p:blipFill>
          <a:blip xmlns:r="http://schemas.openxmlformats.org/officeDocument/2006/relationships" r:embed="rId2">
            <a:alphaModFix/>
          </a:blip>
          <a:stretch>
            <a:fillRect/>
          </a:stretch>
        </p:blipFill>
        <p:spPr>
          <a:xfrm rot="-4927478" flipH="1">
            <a:off x="-2756542" y="-860644"/>
            <a:ext cx="3235386" cy="3245748"/>
          </a:xfrm>
          <a:prstGeom prst="rect"/>
          <a:noFill/>
          <a:ln>
            <a:noFill/>
          </a:ln>
        </p:spPr>
      </p:pic>
      <p:pic>
        <p:nvPicPr>
          <p:cNvPr id="2097329" name="Google Shape;279;p18"/>
          <p:cNvPicPr preferRelativeResize="0">
            <a:picLocks/>
          </p:cNvPicPr>
          <p:nvPr/>
        </p:nvPicPr>
        <p:blipFill>
          <a:blip xmlns:r="http://schemas.openxmlformats.org/officeDocument/2006/relationships" r:embed="rId1">
            <a:alphaModFix/>
          </a:blip>
          <a:stretch>
            <a:fillRect/>
          </a:stretch>
        </p:blipFill>
        <p:spPr>
          <a:xfrm rot="5680890" flipH="1">
            <a:off x="6853910" y="-630254"/>
            <a:ext cx="4012567" cy="3245751"/>
          </a:xfrm>
          <a:prstGeom prst="rect"/>
          <a:noFill/>
          <a:ln>
            <a:noFill/>
          </a:ln>
        </p:spPr>
      </p:pic>
      <p:sp>
        <p:nvSpPr>
          <p:cNvPr id="1048986" name="Google Shape;280;p18"/>
          <p:cNvSpPr/>
          <p:nvPr/>
        </p:nvSpPr>
        <p:spPr>
          <a:xfrm rot="2926530" flipH="1">
            <a:off x="7545046" y="-2128715"/>
            <a:ext cx="5233705" cy="3464773"/>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7" name="Google Shape;281;p18"/>
          <p:cNvSpPr txBox="1"/>
          <p:nvPr>
            <p:ph type="subTitle" idx="1"/>
          </p:nvPr>
        </p:nvSpPr>
        <p:spPr>
          <a:xfrm>
            <a:off x="4544550" y="2652350"/>
            <a:ext cx="3126900" cy="1031700"/>
          </a:xfrm>
          <a:prstGeom prst="rect"/>
        </p:spPr>
        <p:txBody>
          <a:bodyPr anchor="ctr" anchorCtr="0" bIns="91425" lIns="91425" rIns="91425" spcFirstLastPara="1" tIns="91425" wrap="square">
            <a:noAutofit/>
          </a:bodyPr>
          <a:lstStyle>
            <a:lvl1pPr algn="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88" name="Google Shape;282;p18"/>
          <p:cNvSpPr txBox="1"/>
          <p:nvPr>
            <p:ph type="title"/>
          </p:nvPr>
        </p:nvSpPr>
        <p:spPr>
          <a:xfrm>
            <a:off x="4544202" y="1821875"/>
            <a:ext cx="3126900" cy="835800"/>
          </a:xfrm>
          <a:prstGeom prst="rect"/>
        </p:spPr>
        <p:txBody>
          <a:bodyPr anchor="ctr" anchorCtr="0" bIns="91425" lIns="91425" rIns="91425" spcFirstLastPara="1" tIns="91425" wrap="square">
            <a:noAutofit/>
          </a:bodyPr>
          <a:lstStyle>
            <a:lvl1pPr algn="r" lvl="0" rtl="0">
              <a:lnSpc>
                <a:spcPct val="80000"/>
              </a:lnSpc>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grpSp>
        <p:nvGrpSpPr>
          <p:cNvPr id="242" name="Google Shape;283;p18"/>
          <p:cNvGrpSpPr/>
          <p:nvPr/>
        </p:nvGrpSpPr>
        <p:grpSpPr>
          <a:xfrm flipH="1">
            <a:off x="8319863" y="1279838"/>
            <a:ext cx="689175" cy="1060275"/>
            <a:chOff x="7848875" y="190500"/>
            <a:chExt cx="689175" cy="1060275"/>
          </a:xfrm>
        </p:grpSpPr>
        <p:pic>
          <p:nvPicPr>
            <p:cNvPr id="2097330" name="Google Shape;284;p18"/>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31" name="Google Shape;285;p18"/>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243" name="Google Shape;286;p18"/>
          <p:cNvGrpSpPr/>
          <p:nvPr/>
        </p:nvGrpSpPr>
        <p:grpSpPr>
          <a:xfrm>
            <a:off x="7600957" y="3261284"/>
            <a:ext cx="1191613" cy="1630387"/>
            <a:chOff x="7848870" y="190509"/>
            <a:chExt cx="1191613" cy="1630387"/>
          </a:xfrm>
        </p:grpSpPr>
        <p:pic>
          <p:nvPicPr>
            <p:cNvPr id="2097332" name="Google Shape;287;p18"/>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33" name="Google Shape;288;p18"/>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sp>
        <p:nvSpPr>
          <p:cNvPr id="1048989" name="Google Shape;289;p18"/>
          <p:cNvSpPr/>
          <p:nvPr/>
        </p:nvSpPr>
        <p:spPr>
          <a:xfrm rot="2977104">
            <a:off x="-2175311" y="3994275"/>
            <a:ext cx="4206517" cy="2226755"/>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248" name="Shape 290"/>
        <p:cNvGrpSpPr/>
        <p:nvPr/>
      </p:nvGrpSpPr>
      <p:grpSpPr>
        <a:xfrm>
          <a:off x="0" y="0"/>
          <a:ext cx="0" cy="0"/>
          <a:chOff x="0" y="0"/>
          <a:chExt cx="0" cy="0"/>
        </a:xfrm>
      </p:grpSpPr>
      <p:pic>
        <p:nvPicPr>
          <p:cNvPr id="2097336" name="Google Shape;291;p19"/>
          <p:cNvPicPr preferRelativeResize="0">
            <a:picLocks/>
          </p:cNvPicPr>
          <p:nvPr/>
        </p:nvPicPr>
        <p:blipFill>
          <a:blip xmlns:r="http://schemas.openxmlformats.org/officeDocument/2006/relationships" r:embed="rId1">
            <a:alphaModFix/>
          </a:blip>
          <a:stretch>
            <a:fillRect/>
          </a:stretch>
        </p:blipFill>
        <p:spPr>
          <a:xfrm rot="5013452">
            <a:off x="6295244" y="2827577"/>
            <a:ext cx="4012567" cy="3245749"/>
          </a:xfrm>
          <a:prstGeom prst="rect"/>
          <a:noFill/>
          <a:ln>
            <a:noFill/>
          </a:ln>
        </p:spPr>
      </p:pic>
      <p:pic>
        <p:nvPicPr>
          <p:cNvPr id="2097337" name="Google Shape;292;p19"/>
          <p:cNvPicPr preferRelativeResize="0">
            <a:picLocks/>
          </p:cNvPicPr>
          <p:nvPr/>
        </p:nvPicPr>
        <p:blipFill>
          <a:blip xmlns:r="http://schemas.openxmlformats.org/officeDocument/2006/relationships" r:embed="rId2">
            <a:alphaModFix/>
          </a:blip>
          <a:stretch>
            <a:fillRect/>
          </a:stretch>
        </p:blipFill>
        <p:spPr>
          <a:xfrm rot="-7208551" flipH="1">
            <a:off x="7650313" y="-1163627"/>
            <a:ext cx="3235386" cy="3245748"/>
          </a:xfrm>
          <a:prstGeom prst="rect"/>
          <a:noFill/>
          <a:ln>
            <a:noFill/>
          </a:ln>
        </p:spPr>
      </p:pic>
      <p:pic>
        <p:nvPicPr>
          <p:cNvPr id="2097338" name="Google Shape;293;p19"/>
          <p:cNvPicPr preferRelativeResize="0">
            <a:picLocks/>
          </p:cNvPicPr>
          <p:nvPr/>
        </p:nvPicPr>
        <p:blipFill>
          <a:blip xmlns:r="http://schemas.openxmlformats.org/officeDocument/2006/relationships" r:embed="rId2">
            <a:alphaModFix/>
          </a:blip>
          <a:stretch>
            <a:fillRect/>
          </a:stretch>
        </p:blipFill>
        <p:spPr>
          <a:xfrm rot="-10373476" flipH="1">
            <a:off x="1015357" y="4340007"/>
            <a:ext cx="3235385" cy="3245748"/>
          </a:xfrm>
          <a:prstGeom prst="rect"/>
          <a:noFill/>
          <a:ln>
            <a:noFill/>
          </a:ln>
        </p:spPr>
      </p:pic>
      <p:pic>
        <p:nvPicPr>
          <p:cNvPr id="2097339" name="Google Shape;294;p19"/>
          <p:cNvPicPr preferRelativeResize="0">
            <a:picLocks/>
          </p:cNvPicPr>
          <p:nvPr/>
        </p:nvPicPr>
        <p:blipFill>
          <a:blip xmlns:r="http://schemas.openxmlformats.org/officeDocument/2006/relationships" r:embed="rId1">
            <a:alphaModFix/>
          </a:blip>
          <a:stretch>
            <a:fillRect/>
          </a:stretch>
        </p:blipFill>
        <p:spPr>
          <a:xfrm rot="-4597720" flipH="1">
            <a:off x="-908642" y="3019625"/>
            <a:ext cx="4012567" cy="3245751"/>
          </a:xfrm>
          <a:prstGeom prst="rect"/>
          <a:noFill/>
          <a:ln>
            <a:noFill/>
          </a:ln>
        </p:spPr>
      </p:pic>
      <p:sp>
        <p:nvSpPr>
          <p:cNvPr id="1048997" name="Google Shape;295;p19"/>
          <p:cNvSpPr/>
          <p:nvPr/>
        </p:nvSpPr>
        <p:spPr>
          <a:xfrm rot="-7352051" flipH="1">
            <a:off x="-2939598" y="4010175"/>
            <a:ext cx="5233715" cy="346488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8" name="Google Shape;296;p19"/>
          <p:cNvSpPr txBox="1"/>
          <p:nvPr>
            <p:ph type="subTitle" idx="1"/>
          </p:nvPr>
        </p:nvSpPr>
        <p:spPr>
          <a:xfrm>
            <a:off x="1537940" y="2566400"/>
            <a:ext cx="3128100" cy="9522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99" name="Google Shape;297;p19"/>
          <p:cNvSpPr txBox="1"/>
          <p:nvPr>
            <p:ph type="title"/>
          </p:nvPr>
        </p:nvSpPr>
        <p:spPr>
          <a:xfrm>
            <a:off x="1537940" y="1624900"/>
            <a:ext cx="3128100" cy="952200"/>
          </a:xfrm>
          <a:prstGeom prst="rect"/>
        </p:spPr>
        <p:txBody>
          <a:bodyPr anchor="ctr" anchorCtr="0" bIns="91425" lIns="91425" rIns="91425" spcFirstLastPara="1" tIns="91425" wrap="square">
            <a:noAutofit/>
          </a:bodyPr>
          <a:lstStyle>
            <a:lvl1pPr lvl="0" rtl="0">
              <a:lnSpc>
                <a:spcPct val="80000"/>
              </a:lnSpc>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grpSp>
        <p:nvGrpSpPr>
          <p:cNvPr id="249" name="Google Shape;298;p19"/>
          <p:cNvGrpSpPr/>
          <p:nvPr/>
        </p:nvGrpSpPr>
        <p:grpSpPr>
          <a:xfrm flipH="1">
            <a:off x="8338913" y="2140238"/>
            <a:ext cx="689175" cy="1060275"/>
            <a:chOff x="7848875" y="190500"/>
            <a:chExt cx="689175" cy="1060275"/>
          </a:xfrm>
        </p:grpSpPr>
        <p:pic>
          <p:nvPicPr>
            <p:cNvPr id="2097340" name="Google Shape;299;p19"/>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41" name="Google Shape;300;p19"/>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250" name="Google Shape;301;p19"/>
          <p:cNvGrpSpPr/>
          <p:nvPr/>
        </p:nvGrpSpPr>
        <p:grpSpPr>
          <a:xfrm>
            <a:off x="119295" y="399159"/>
            <a:ext cx="1191613" cy="1630387"/>
            <a:chOff x="7848870" y="190509"/>
            <a:chExt cx="1191613" cy="1630387"/>
          </a:xfrm>
        </p:grpSpPr>
        <p:pic>
          <p:nvPicPr>
            <p:cNvPr id="2097342" name="Google Shape;302;p19"/>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43" name="Google Shape;303;p19"/>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sp>
        <p:nvSpPr>
          <p:cNvPr id="1049000" name="Google Shape;304;p19"/>
          <p:cNvSpPr/>
          <p:nvPr/>
        </p:nvSpPr>
        <p:spPr>
          <a:xfrm rot="-2639769">
            <a:off x="7117448" y="4299491"/>
            <a:ext cx="4206572" cy="2226739"/>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281" name="Shape 305"/>
        <p:cNvGrpSpPr/>
        <p:nvPr/>
      </p:nvGrpSpPr>
      <p:grpSpPr>
        <a:xfrm>
          <a:off x="0" y="0"/>
          <a:ext cx="0" cy="0"/>
          <a:chOff x="0" y="0"/>
          <a:chExt cx="0" cy="0"/>
        </a:xfrm>
      </p:grpSpPr>
      <p:pic>
        <p:nvPicPr>
          <p:cNvPr id="2097376" name="Google Shape;306;p20"/>
          <p:cNvPicPr preferRelativeResize="0">
            <a:picLocks/>
          </p:cNvPicPr>
          <p:nvPr/>
        </p:nvPicPr>
        <p:blipFill>
          <a:blip xmlns:r="http://schemas.openxmlformats.org/officeDocument/2006/relationships" r:embed="rId1">
            <a:alphaModFix/>
          </a:blip>
          <a:stretch>
            <a:fillRect/>
          </a:stretch>
        </p:blipFill>
        <p:spPr>
          <a:xfrm rot="1166447">
            <a:off x="283216" y="4033801"/>
            <a:ext cx="3235387" cy="3245752"/>
          </a:xfrm>
          <a:prstGeom prst="rect"/>
          <a:noFill/>
          <a:ln>
            <a:noFill/>
          </a:ln>
        </p:spPr>
      </p:pic>
      <p:pic>
        <p:nvPicPr>
          <p:cNvPr id="2097377" name="Google Shape;307;p20"/>
          <p:cNvPicPr preferRelativeResize="0">
            <a:picLocks/>
          </p:cNvPicPr>
          <p:nvPr/>
        </p:nvPicPr>
        <p:blipFill>
          <a:blip xmlns:r="http://schemas.openxmlformats.org/officeDocument/2006/relationships" r:embed="rId2">
            <a:alphaModFix/>
          </a:blip>
          <a:stretch>
            <a:fillRect/>
          </a:stretch>
        </p:blipFill>
        <p:spPr>
          <a:xfrm rot="10478921">
            <a:off x="-1206460" y="2477747"/>
            <a:ext cx="4243858" cy="3432846"/>
          </a:xfrm>
          <a:prstGeom prst="rect"/>
          <a:noFill/>
          <a:ln>
            <a:noFill/>
          </a:ln>
        </p:spPr>
      </p:pic>
      <p:grpSp>
        <p:nvGrpSpPr>
          <p:cNvPr id="282" name="Google Shape;308;p20"/>
          <p:cNvGrpSpPr/>
          <p:nvPr/>
        </p:nvGrpSpPr>
        <p:grpSpPr>
          <a:xfrm>
            <a:off x="7952395" y="824709"/>
            <a:ext cx="1191613" cy="1630387"/>
            <a:chOff x="7848870" y="190509"/>
            <a:chExt cx="1191613" cy="1630387"/>
          </a:xfrm>
        </p:grpSpPr>
        <p:pic>
          <p:nvPicPr>
            <p:cNvPr id="2097378" name="Google Shape;309;p20"/>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79" name="Google Shape;310;p20"/>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380" name="Google Shape;311;p20"/>
          <p:cNvPicPr preferRelativeResize="0">
            <a:picLocks/>
          </p:cNvPicPr>
          <p:nvPr/>
        </p:nvPicPr>
        <p:blipFill>
          <a:blip xmlns:r="http://schemas.openxmlformats.org/officeDocument/2006/relationships" r:embed="rId1">
            <a:alphaModFix/>
          </a:blip>
          <a:stretch>
            <a:fillRect/>
          </a:stretch>
        </p:blipFill>
        <p:spPr>
          <a:xfrm rot="-2998595">
            <a:off x="7375788" y="2980612"/>
            <a:ext cx="3235386" cy="3245751"/>
          </a:xfrm>
          <a:prstGeom prst="rect"/>
          <a:noFill/>
          <a:ln>
            <a:noFill/>
          </a:ln>
        </p:spPr>
      </p:pic>
      <p:pic>
        <p:nvPicPr>
          <p:cNvPr id="2097381" name="Google Shape;312;p20"/>
          <p:cNvPicPr preferRelativeResize="0">
            <a:picLocks/>
          </p:cNvPicPr>
          <p:nvPr/>
        </p:nvPicPr>
        <p:blipFill>
          <a:blip xmlns:r="http://schemas.openxmlformats.org/officeDocument/2006/relationships" r:embed="rId2">
            <a:alphaModFix/>
          </a:blip>
          <a:stretch>
            <a:fillRect/>
          </a:stretch>
        </p:blipFill>
        <p:spPr>
          <a:xfrm rot="4868910">
            <a:off x="5996595" y="2877612"/>
            <a:ext cx="4012570" cy="3245751"/>
          </a:xfrm>
          <a:prstGeom prst="rect"/>
          <a:noFill/>
          <a:ln>
            <a:noFill/>
          </a:ln>
        </p:spPr>
      </p:pic>
      <p:sp>
        <p:nvSpPr>
          <p:cNvPr id="1049091" name="Google Shape;313;p20"/>
          <p:cNvSpPr/>
          <p:nvPr/>
        </p:nvSpPr>
        <p:spPr>
          <a:xfrm rot="7844235">
            <a:off x="7260323" y="4116643"/>
            <a:ext cx="3833045" cy="3464629"/>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92" name="Google Shape;314;p20"/>
          <p:cNvSpPr/>
          <p:nvPr/>
        </p:nvSpPr>
        <p:spPr>
          <a:xfrm rot="3275943">
            <a:off x="-2236218" y="3626072"/>
            <a:ext cx="3601276" cy="2921792"/>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83" name="Google Shape;315;p20"/>
          <p:cNvGrpSpPr/>
          <p:nvPr/>
        </p:nvGrpSpPr>
        <p:grpSpPr>
          <a:xfrm flipH="1">
            <a:off x="110325" y="4863"/>
            <a:ext cx="689175" cy="1060275"/>
            <a:chOff x="7848875" y="190500"/>
            <a:chExt cx="689175" cy="1060275"/>
          </a:xfrm>
        </p:grpSpPr>
        <p:pic>
          <p:nvPicPr>
            <p:cNvPr id="2097382" name="Google Shape;316;p20"/>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83" name="Google Shape;317;p20"/>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9093" name="Google Shape;318;p20"/>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25" name="Shape 26"/>
        <p:cNvGrpSpPr/>
        <p:nvPr/>
      </p:nvGrpSpPr>
      <p:grpSpPr>
        <a:xfrm>
          <a:off x="0" y="0"/>
          <a:ext cx="0" cy="0"/>
          <a:chOff x="0" y="0"/>
          <a:chExt cx="0" cy="0"/>
        </a:xfrm>
      </p:grpSpPr>
      <p:pic>
        <p:nvPicPr>
          <p:cNvPr id="2097186" name="Google Shape;27;p3"/>
          <p:cNvPicPr preferRelativeResize="0">
            <a:picLocks/>
          </p:cNvPicPr>
          <p:nvPr/>
        </p:nvPicPr>
        <p:blipFill>
          <a:blip xmlns:r="http://schemas.openxmlformats.org/officeDocument/2006/relationships" r:embed="rId1">
            <a:alphaModFix/>
          </a:blip>
          <a:stretch>
            <a:fillRect/>
          </a:stretch>
        </p:blipFill>
        <p:spPr>
          <a:xfrm rot="5058087">
            <a:off x="6514258" y="3053953"/>
            <a:ext cx="3226673" cy="2610048"/>
          </a:xfrm>
          <a:prstGeom prst="rect"/>
          <a:noFill/>
          <a:ln>
            <a:noFill/>
          </a:ln>
        </p:spPr>
      </p:pic>
      <p:pic>
        <p:nvPicPr>
          <p:cNvPr id="2097187" name="Google Shape;28;p3"/>
          <p:cNvPicPr preferRelativeResize="0">
            <a:picLocks/>
          </p:cNvPicPr>
          <p:nvPr/>
        </p:nvPicPr>
        <p:blipFill rotWithShape="1">
          <a:blip xmlns:r="http://schemas.openxmlformats.org/officeDocument/2006/relationships" r:embed="rId1">
            <a:alphaModFix/>
          </a:blip>
          <a:srcRect l="17695" t="0" r="0" b="0"/>
          <a:stretch>
            <a:fillRect/>
          </a:stretch>
        </p:blipFill>
        <p:spPr>
          <a:xfrm rot="-838267">
            <a:off x="7236385" y="-865722"/>
            <a:ext cx="3302481" cy="3245747"/>
          </a:xfrm>
          <a:prstGeom prst="rect"/>
          <a:noFill/>
          <a:ln>
            <a:noFill/>
          </a:ln>
        </p:spPr>
      </p:pic>
      <p:pic>
        <p:nvPicPr>
          <p:cNvPr id="2097188" name="Google Shape;29;p3"/>
          <p:cNvPicPr preferRelativeResize="0">
            <a:picLocks/>
          </p:cNvPicPr>
          <p:nvPr/>
        </p:nvPicPr>
        <p:blipFill>
          <a:blip xmlns:r="http://schemas.openxmlformats.org/officeDocument/2006/relationships" r:embed="rId2">
            <a:alphaModFix/>
          </a:blip>
          <a:stretch>
            <a:fillRect/>
          </a:stretch>
        </p:blipFill>
        <p:spPr>
          <a:xfrm rot="7464560">
            <a:off x="-1620182" y="507677"/>
            <a:ext cx="3235387" cy="3245748"/>
          </a:xfrm>
          <a:prstGeom prst="rect"/>
          <a:noFill/>
          <a:ln>
            <a:noFill/>
          </a:ln>
        </p:spPr>
      </p:pic>
      <p:pic>
        <p:nvPicPr>
          <p:cNvPr id="2097189" name="Google Shape;30;p3"/>
          <p:cNvPicPr preferRelativeResize="0">
            <a:picLocks/>
          </p:cNvPicPr>
          <p:nvPr/>
        </p:nvPicPr>
        <p:blipFill>
          <a:blip xmlns:r="http://schemas.openxmlformats.org/officeDocument/2006/relationships" r:embed="rId2">
            <a:alphaModFix/>
          </a:blip>
          <a:stretch>
            <a:fillRect/>
          </a:stretch>
        </p:blipFill>
        <p:spPr>
          <a:xfrm>
            <a:off x="7343042" y="2115125"/>
            <a:ext cx="3235387" cy="3245750"/>
          </a:xfrm>
          <a:prstGeom prst="rect"/>
          <a:noFill/>
          <a:ln>
            <a:noFill/>
          </a:ln>
        </p:spPr>
      </p:pic>
      <p:pic>
        <p:nvPicPr>
          <p:cNvPr id="2097190" name="Google Shape;31;p3"/>
          <p:cNvPicPr preferRelativeResize="0">
            <a:picLocks/>
          </p:cNvPicPr>
          <p:nvPr/>
        </p:nvPicPr>
        <p:blipFill>
          <a:blip xmlns:r="http://schemas.openxmlformats.org/officeDocument/2006/relationships" r:embed="rId1">
            <a:alphaModFix/>
          </a:blip>
          <a:stretch>
            <a:fillRect/>
          </a:stretch>
        </p:blipFill>
        <p:spPr>
          <a:xfrm rot="-6393355">
            <a:off x="-865773" y="-760924"/>
            <a:ext cx="4012569" cy="3245750"/>
          </a:xfrm>
          <a:prstGeom prst="rect"/>
          <a:noFill/>
          <a:ln>
            <a:noFill/>
          </a:ln>
        </p:spPr>
      </p:pic>
      <p:sp>
        <p:nvSpPr>
          <p:cNvPr id="1048655" name="Google Shape;32;p3"/>
          <p:cNvSpPr/>
          <p:nvPr/>
        </p:nvSpPr>
        <p:spPr>
          <a:xfrm rot="7028086">
            <a:off x="-2959595" y="-1603835"/>
            <a:ext cx="5233777" cy="346470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6" name="Google Shape;33;p3"/>
          <p:cNvSpPr/>
          <p:nvPr/>
        </p:nvSpPr>
        <p:spPr>
          <a:xfrm rot="-3278870">
            <a:off x="7630221" y="4070612"/>
            <a:ext cx="2924071" cy="2921913"/>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26" name="Google Shape;34;p3"/>
          <p:cNvGrpSpPr/>
          <p:nvPr/>
        </p:nvGrpSpPr>
        <p:grpSpPr>
          <a:xfrm rot="-4093767">
            <a:off x="3669265" y="3428679"/>
            <a:ext cx="1555305" cy="3252595"/>
            <a:chOff x="148387" y="2519350"/>
            <a:chExt cx="1555266" cy="3252513"/>
          </a:xfrm>
        </p:grpSpPr>
        <p:pic>
          <p:nvPicPr>
            <p:cNvPr id="2097191" name="Google Shape;35;p3"/>
            <p:cNvPicPr preferRelativeResize="0">
              <a:picLocks/>
            </p:cNvPicPr>
            <p:nvPr/>
          </p:nvPicPr>
          <p:blipFill>
            <a:blip xmlns:r="http://schemas.openxmlformats.org/officeDocument/2006/relationships" r:embed="rId3">
              <a:alphaModFix amt="29000"/>
            </a:blip>
            <a:stretch>
              <a:fillRect/>
            </a:stretch>
          </p:blipFill>
          <p:spPr>
            <a:xfrm>
              <a:off x="182203" y="2526114"/>
              <a:ext cx="1521449" cy="3245750"/>
            </a:xfrm>
            <a:prstGeom prst="rect"/>
            <a:noFill/>
            <a:ln>
              <a:noFill/>
            </a:ln>
          </p:spPr>
        </p:pic>
        <p:pic>
          <p:nvPicPr>
            <p:cNvPr id="2097192" name="Google Shape;36;p3"/>
            <p:cNvPicPr preferRelativeResize="0">
              <a:picLocks/>
            </p:cNvPicPr>
            <p:nvPr/>
          </p:nvPicPr>
          <p:blipFill>
            <a:blip xmlns:r="http://schemas.openxmlformats.org/officeDocument/2006/relationships" r:embed="rId4">
              <a:alphaModFix/>
            </a:blip>
            <a:stretch>
              <a:fillRect/>
            </a:stretch>
          </p:blipFill>
          <p:spPr>
            <a:xfrm>
              <a:off x="148387" y="2519350"/>
              <a:ext cx="1521449" cy="3245750"/>
            </a:xfrm>
            <a:prstGeom prst="rect"/>
            <a:noFill/>
            <a:ln>
              <a:noFill/>
            </a:ln>
          </p:spPr>
        </p:pic>
      </p:grpSp>
      <p:grpSp>
        <p:nvGrpSpPr>
          <p:cNvPr id="127" name="Google Shape;37;p3"/>
          <p:cNvGrpSpPr/>
          <p:nvPr/>
        </p:nvGrpSpPr>
        <p:grpSpPr>
          <a:xfrm flipH="1">
            <a:off x="8147025" y="777638"/>
            <a:ext cx="689175" cy="1060275"/>
            <a:chOff x="7848875" y="190500"/>
            <a:chExt cx="689175" cy="1060275"/>
          </a:xfrm>
        </p:grpSpPr>
        <p:pic>
          <p:nvPicPr>
            <p:cNvPr id="2097193" name="Google Shape;38;p3"/>
            <p:cNvPicPr preferRelativeResize="0">
              <a:picLocks/>
            </p:cNvPicPr>
            <p:nvPr/>
          </p:nvPicPr>
          <p:blipFill rotWithShape="1">
            <a:blip xmlns:r="http://schemas.openxmlformats.org/officeDocument/2006/relationships" r:embed="rId5">
              <a:alphaModFix amt="29000"/>
            </a:blip>
            <a:srcRect l="0" t="0" r="43310" b="35658"/>
            <a:stretch>
              <a:fillRect/>
            </a:stretch>
          </p:blipFill>
          <p:spPr>
            <a:xfrm>
              <a:off x="7880425" y="222075"/>
              <a:ext cx="657625" cy="1028700"/>
            </a:xfrm>
            <a:prstGeom prst="rect"/>
            <a:noFill/>
            <a:ln>
              <a:noFill/>
            </a:ln>
          </p:spPr>
        </p:pic>
        <p:pic>
          <p:nvPicPr>
            <p:cNvPr id="2097194" name="Google Shape;39;p3"/>
            <p:cNvPicPr preferRelativeResize="0">
              <a:picLocks/>
            </p:cNvPicPr>
            <p:nvPr/>
          </p:nvPicPr>
          <p:blipFill rotWithShape="1">
            <a:blip xmlns:r="http://schemas.openxmlformats.org/officeDocument/2006/relationships" r:embed="rId6">
              <a:alphaModFix/>
            </a:blip>
            <a:srcRect l="0" t="0" r="43310" b="35658"/>
            <a:stretch>
              <a:fillRect/>
            </a:stretch>
          </p:blipFill>
          <p:spPr>
            <a:xfrm>
              <a:off x="7848875" y="190500"/>
              <a:ext cx="657625" cy="1028700"/>
            </a:xfrm>
            <a:prstGeom prst="rect"/>
            <a:noFill/>
            <a:ln>
              <a:noFill/>
            </a:ln>
          </p:spPr>
        </p:pic>
      </p:grpSp>
      <p:sp>
        <p:nvSpPr>
          <p:cNvPr id="1048657" name="Google Shape;40;p3"/>
          <p:cNvSpPr/>
          <p:nvPr/>
        </p:nvSpPr>
        <p:spPr>
          <a:xfrm rot="837459">
            <a:off x="7504079" y="-1498847"/>
            <a:ext cx="4825246" cy="2921913"/>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anchor="ctr" anchorCtr="0" bIns="91425" lIns="91425" rIns="91425" spcFirstLastPara="1" tIns="91425" wrap="square">
            <a:noAutofit/>
          </a:bodyPr>
          <a:p>
            <a:pPr algn="l" indent="0" lvl="0" marL="0" marR="0" rtl="0">
              <a:lnSpc>
                <a:spcPct val="100000"/>
              </a:lnSpc>
              <a:spcBef>
                <a:spcPts val="0"/>
              </a:spcBef>
              <a:spcAft>
                <a:spcPts val="0"/>
              </a:spcAft>
              <a:buNone/>
            </a:pPr>
            <a:r>
              <a:t/>
            </a:r>
          </a:p>
        </p:txBody>
      </p:sp>
      <p:sp>
        <p:nvSpPr>
          <p:cNvPr id="1048658" name="Google Shape;41;p3"/>
          <p:cNvSpPr txBox="1"/>
          <p:nvPr>
            <p:ph type="title"/>
          </p:nvPr>
        </p:nvSpPr>
        <p:spPr>
          <a:xfrm>
            <a:off x="2284650" y="2287489"/>
            <a:ext cx="4574700" cy="841800"/>
          </a:xfrm>
          <a:prstGeom prst="rect"/>
        </p:spPr>
        <p:txBody>
          <a:bodyPr anchor="ctr" anchorCtr="0" bIns="91425" lIns="91425" rIns="91425" spcFirstLastPara="1" tIns="91425" wrap="square">
            <a:noAutofit/>
          </a:bodyPr>
          <a:lstStyle>
            <a:lvl1pPr algn="ctr" lvl="0">
              <a:spcBef>
                <a:spcPts val="0"/>
              </a:spcBef>
              <a:spcAft>
                <a:spcPts val="0"/>
              </a:spcAft>
              <a:buSzPts val="3600"/>
              <a:buNone/>
              <a:defRPr sz="53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048659" name="Google Shape;42;p3"/>
          <p:cNvSpPr txBox="1"/>
          <p:nvPr>
            <p:ph type="title" idx="2" hasCustomPrompt="1"/>
          </p:nvPr>
        </p:nvSpPr>
        <p:spPr>
          <a:xfrm>
            <a:off x="3937350" y="1257025"/>
            <a:ext cx="1269300" cy="841800"/>
          </a:xfrm>
          <a:prstGeom prst="rect"/>
        </p:spPr>
        <p:txBody>
          <a:bodyPr anchor="ctr" anchorCtr="0" bIns="91425" lIns="91425" rIns="91425" spcFirstLastPara="1" tIns="91425" wrap="square">
            <a:noAutofit/>
          </a:bodyPr>
          <a:lstStyle>
            <a:lvl1pPr algn="ctr" lvl="0" rtl="0">
              <a:spcBef>
                <a:spcPts val="0"/>
              </a:spcBef>
              <a:spcAft>
                <a:spcPts val="0"/>
              </a:spcAft>
              <a:buSzPts val="6000"/>
              <a:buNone/>
              <a:defRPr sz="6000">
                <a:solidFill>
                  <a:schemeClr val="accent2"/>
                </a:solidFill>
              </a:defRPr>
            </a:lvl1pPr>
            <a:lvl2pPr algn="ctr" lvl="1" rtl="0">
              <a:spcBef>
                <a:spcPts val="0"/>
              </a:spcBef>
              <a:spcAft>
                <a:spcPts val="0"/>
              </a:spcAft>
              <a:buSzPts val="6000"/>
              <a:buNone/>
              <a:defRPr sz="6000"/>
            </a:lvl2pPr>
            <a:lvl3pPr algn="ctr" lvl="2" rtl="0">
              <a:spcBef>
                <a:spcPts val="0"/>
              </a:spcBef>
              <a:spcAft>
                <a:spcPts val="0"/>
              </a:spcAft>
              <a:buSzPts val="6000"/>
              <a:buNone/>
              <a:defRPr sz="6000"/>
            </a:lvl3pPr>
            <a:lvl4pPr algn="ctr" lvl="3" rtl="0">
              <a:spcBef>
                <a:spcPts val="0"/>
              </a:spcBef>
              <a:spcAft>
                <a:spcPts val="0"/>
              </a:spcAft>
              <a:buSzPts val="6000"/>
              <a:buNone/>
              <a:defRPr sz="6000"/>
            </a:lvl4pPr>
            <a:lvl5pPr algn="ctr" lvl="4" rtl="0">
              <a:spcBef>
                <a:spcPts val="0"/>
              </a:spcBef>
              <a:spcAft>
                <a:spcPts val="0"/>
              </a:spcAft>
              <a:buSzPts val="6000"/>
              <a:buNone/>
              <a:defRPr sz="6000"/>
            </a:lvl5pPr>
            <a:lvl6pPr algn="ctr" lvl="5" rtl="0">
              <a:spcBef>
                <a:spcPts val="0"/>
              </a:spcBef>
              <a:spcAft>
                <a:spcPts val="0"/>
              </a:spcAft>
              <a:buSzPts val="6000"/>
              <a:buNone/>
              <a:defRPr sz="6000"/>
            </a:lvl6pPr>
            <a:lvl7pPr algn="ctr" lvl="6" rtl="0">
              <a:spcBef>
                <a:spcPts val="0"/>
              </a:spcBef>
              <a:spcAft>
                <a:spcPts val="0"/>
              </a:spcAft>
              <a:buSzPts val="6000"/>
              <a:buNone/>
              <a:defRPr sz="6000"/>
            </a:lvl7pPr>
            <a:lvl8pPr algn="ctr" lvl="7" rtl="0">
              <a:spcBef>
                <a:spcPts val="0"/>
              </a:spcBef>
              <a:spcAft>
                <a:spcPts val="0"/>
              </a:spcAft>
              <a:buSzPts val="6000"/>
              <a:buNone/>
              <a:defRPr sz="6000"/>
            </a:lvl8pPr>
            <a:lvl9pPr algn="ctr" lvl="8" rtl="0">
              <a:spcBef>
                <a:spcPts val="0"/>
              </a:spcBef>
              <a:spcAft>
                <a:spcPts val="0"/>
              </a:spcAft>
              <a:buSzPts val="6000"/>
              <a:buNone/>
              <a:defRPr sz="6000"/>
            </a:lvl9pPr>
          </a:lstStyle>
          <a:p>
            <a:r>
              <a:t>xx%</a:t>
            </a:r>
          </a:p>
        </p:txBody>
      </p:sp>
      <p:sp>
        <p:nvSpPr>
          <p:cNvPr id="1048660" name="Google Shape;43;p3"/>
          <p:cNvSpPr txBox="1"/>
          <p:nvPr>
            <p:ph type="subTitle" idx="1"/>
          </p:nvPr>
        </p:nvSpPr>
        <p:spPr>
          <a:xfrm>
            <a:off x="2284650" y="3088864"/>
            <a:ext cx="4574700" cy="4062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7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287" name="Shape 319"/>
        <p:cNvGrpSpPr/>
        <p:nvPr/>
      </p:nvGrpSpPr>
      <p:grpSpPr>
        <a:xfrm>
          <a:off x="0" y="0"/>
          <a:ext cx="0" cy="0"/>
          <a:chOff x="0" y="0"/>
          <a:chExt cx="0" cy="0"/>
        </a:xfrm>
      </p:grpSpPr>
      <p:pic>
        <p:nvPicPr>
          <p:cNvPr id="2097384" name="Google Shape;320;p21"/>
          <p:cNvPicPr preferRelativeResize="0">
            <a:picLocks/>
          </p:cNvPicPr>
          <p:nvPr/>
        </p:nvPicPr>
        <p:blipFill>
          <a:blip xmlns:r="http://schemas.openxmlformats.org/officeDocument/2006/relationships" r:embed="rId1">
            <a:alphaModFix/>
          </a:blip>
          <a:stretch>
            <a:fillRect/>
          </a:stretch>
        </p:blipFill>
        <p:spPr>
          <a:xfrm rot="1166447">
            <a:off x="283216" y="4110001"/>
            <a:ext cx="3235387" cy="3245752"/>
          </a:xfrm>
          <a:prstGeom prst="rect"/>
          <a:noFill/>
          <a:ln>
            <a:noFill/>
          </a:ln>
        </p:spPr>
      </p:pic>
      <p:pic>
        <p:nvPicPr>
          <p:cNvPr id="2097385" name="Google Shape;321;p21"/>
          <p:cNvPicPr preferRelativeResize="0">
            <a:picLocks/>
          </p:cNvPicPr>
          <p:nvPr/>
        </p:nvPicPr>
        <p:blipFill>
          <a:blip xmlns:r="http://schemas.openxmlformats.org/officeDocument/2006/relationships" r:embed="rId2">
            <a:alphaModFix/>
          </a:blip>
          <a:stretch>
            <a:fillRect/>
          </a:stretch>
        </p:blipFill>
        <p:spPr>
          <a:xfrm rot="10478921">
            <a:off x="-1206460" y="3011147"/>
            <a:ext cx="4243858" cy="3432846"/>
          </a:xfrm>
          <a:prstGeom prst="rect"/>
          <a:noFill/>
          <a:ln>
            <a:noFill/>
          </a:ln>
        </p:spPr>
      </p:pic>
      <p:grpSp>
        <p:nvGrpSpPr>
          <p:cNvPr id="288" name="Google Shape;322;p21"/>
          <p:cNvGrpSpPr/>
          <p:nvPr/>
        </p:nvGrpSpPr>
        <p:grpSpPr>
          <a:xfrm>
            <a:off x="8083257" y="3665709"/>
            <a:ext cx="1191613" cy="1630387"/>
            <a:chOff x="7848870" y="190509"/>
            <a:chExt cx="1191613" cy="1630387"/>
          </a:xfrm>
        </p:grpSpPr>
        <p:pic>
          <p:nvPicPr>
            <p:cNvPr id="2097386" name="Google Shape;323;p21"/>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87" name="Google Shape;324;p21"/>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388" name="Google Shape;325;p21"/>
          <p:cNvPicPr preferRelativeResize="0">
            <a:picLocks/>
          </p:cNvPicPr>
          <p:nvPr/>
        </p:nvPicPr>
        <p:blipFill>
          <a:blip xmlns:r="http://schemas.openxmlformats.org/officeDocument/2006/relationships" r:embed="rId1">
            <a:alphaModFix/>
          </a:blip>
          <a:stretch>
            <a:fillRect/>
          </a:stretch>
        </p:blipFill>
        <p:spPr>
          <a:xfrm rot="-8208681">
            <a:off x="6908974" y="-1533668"/>
            <a:ext cx="3235386" cy="3245750"/>
          </a:xfrm>
          <a:prstGeom prst="rect"/>
          <a:noFill/>
          <a:ln>
            <a:noFill/>
          </a:ln>
        </p:spPr>
      </p:pic>
      <p:pic>
        <p:nvPicPr>
          <p:cNvPr id="2097389" name="Google Shape;326;p21"/>
          <p:cNvPicPr preferRelativeResize="0">
            <a:picLocks/>
          </p:cNvPicPr>
          <p:nvPr/>
        </p:nvPicPr>
        <p:blipFill>
          <a:blip xmlns:r="http://schemas.openxmlformats.org/officeDocument/2006/relationships" r:embed="rId2">
            <a:alphaModFix/>
          </a:blip>
          <a:stretch>
            <a:fillRect/>
          </a:stretch>
        </p:blipFill>
        <p:spPr>
          <a:xfrm rot="-341174">
            <a:off x="6379671" y="-854601"/>
            <a:ext cx="4012570" cy="3245751"/>
          </a:xfrm>
          <a:prstGeom prst="rect"/>
          <a:noFill/>
          <a:ln>
            <a:noFill/>
          </a:ln>
        </p:spPr>
      </p:pic>
      <p:sp>
        <p:nvSpPr>
          <p:cNvPr id="1049109" name="Google Shape;327;p21"/>
          <p:cNvSpPr/>
          <p:nvPr/>
        </p:nvSpPr>
        <p:spPr>
          <a:xfrm rot="2634116">
            <a:off x="7880648" y="-2061781"/>
            <a:ext cx="3833056" cy="3464727"/>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10" name="Google Shape;328;p21"/>
          <p:cNvSpPr/>
          <p:nvPr/>
        </p:nvSpPr>
        <p:spPr>
          <a:xfrm rot="-7532646">
            <a:off x="-2471293" y="4499600"/>
            <a:ext cx="4905776" cy="2921749"/>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89" name="Google Shape;329;p21"/>
          <p:cNvGrpSpPr/>
          <p:nvPr/>
        </p:nvGrpSpPr>
        <p:grpSpPr>
          <a:xfrm flipH="1">
            <a:off x="126075" y="238138"/>
            <a:ext cx="689175" cy="1060275"/>
            <a:chOff x="7848875" y="190500"/>
            <a:chExt cx="689175" cy="1060275"/>
          </a:xfrm>
        </p:grpSpPr>
        <p:pic>
          <p:nvPicPr>
            <p:cNvPr id="2097390" name="Google Shape;330;p21"/>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91" name="Google Shape;331;p21"/>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9111" name="Google Shape;332;p21"/>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267" name="Shape 333"/>
        <p:cNvGrpSpPr/>
        <p:nvPr/>
      </p:nvGrpSpPr>
      <p:grpSpPr>
        <a:xfrm>
          <a:off x="0" y="0"/>
          <a:ext cx="0" cy="0"/>
          <a:chOff x="0" y="0"/>
          <a:chExt cx="0" cy="0"/>
        </a:xfrm>
      </p:grpSpPr>
      <p:pic>
        <p:nvPicPr>
          <p:cNvPr id="2097364" name="Google Shape;334;p22"/>
          <p:cNvPicPr preferRelativeResize="0">
            <a:picLocks/>
          </p:cNvPicPr>
          <p:nvPr/>
        </p:nvPicPr>
        <p:blipFill>
          <a:blip xmlns:r="http://schemas.openxmlformats.org/officeDocument/2006/relationships" r:embed="rId1">
            <a:alphaModFix/>
          </a:blip>
          <a:stretch>
            <a:fillRect/>
          </a:stretch>
        </p:blipFill>
        <p:spPr>
          <a:xfrm rot="6339207">
            <a:off x="-1095946" y="3586642"/>
            <a:ext cx="3235383" cy="3245751"/>
          </a:xfrm>
          <a:prstGeom prst="rect"/>
          <a:noFill/>
          <a:ln>
            <a:noFill/>
          </a:ln>
        </p:spPr>
      </p:pic>
      <p:pic>
        <p:nvPicPr>
          <p:cNvPr id="2097365" name="Google Shape;335;p22"/>
          <p:cNvPicPr preferRelativeResize="0">
            <a:picLocks/>
          </p:cNvPicPr>
          <p:nvPr/>
        </p:nvPicPr>
        <p:blipFill>
          <a:blip xmlns:r="http://schemas.openxmlformats.org/officeDocument/2006/relationships" r:embed="rId1">
            <a:alphaModFix/>
          </a:blip>
          <a:stretch>
            <a:fillRect/>
          </a:stretch>
        </p:blipFill>
        <p:spPr>
          <a:xfrm rot="-2798866">
            <a:off x="7341291" y="3382743"/>
            <a:ext cx="3235388" cy="3245750"/>
          </a:xfrm>
          <a:prstGeom prst="rect"/>
          <a:noFill/>
          <a:ln>
            <a:noFill/>
          </a:ln>
        </p:spPr>
      </p:pic>
      <p:pic>
        <p:nvPicPr>
          <p:cNvPr id="2097366" name="Google Shape;336;p22"/>
          <p:cNvPicPr preferRelativeResize="0">
            <a:picLocks/>
          </p:cNvPicPr>
          <p:nvPr/>
        </p:nvPicPr>
        <p:blipFill>
          <a:blip xmlns:r="http://schemas.openxmlformats.org/officeDocument/2006/relationships" r:embed="rId2">
            <a:alphaModFix/>
          </a:blip>
          <a:stretch>
            <a:fillRect/>
          </a:stretch>
        </p:blipFill>
        <p:spPr>
          <a:xfrm rot="4515714">
            <a:off x="5897673" y="3223132"/>
            <a:ext cx="4243859" cy="3432849"/>
          </a:xfrm>
          <a:prstGeom prst="rect"/>
          <a:noFill/>
          <a:ln>
            <a:noFill/>
          </a:ln>
        </p:spPr>
      </p:pic>
      <p:grpSp>
        <p:nvGrpSpPr>
          <p:cNvPr id="268" name="Google Shape;337;p22"/>
          <p:cNvGrpSpPr/>
          <p:nvPr/>
        </p:nvGrpSpPr>
        <p:grpSpPr>
          <a:xfrm>
            <a:off x="-111755" y="3328246"/>
            <a:ext cx="1191613" cy="1630387"/>
            <a:chOff x="7848870" y="190509"/>
            <a:chExt cx="1191613" cy="1630387"/>
          </a:xfrm>
        </p:grpSpPr>
        <p:pic>
          <p:nvPicPr>
            <p:cNvPr id="2097367" name="Google Shape;338;p22"/>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68" name="Google Shape;339;p22"/>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369" name="Google Shape;340;p22"/>
          <p:cNvPicPr preferRelativeResize="0">
            <a:picLocks/>
          </p:cNvPicPr>
          <p:nvPr/>
        </p:nvPicPr>
        <p:blipFill>
          <a:blip xmlns:r="http://schemas.openxmlformats.org/officeDocument/2006/relationships" r:embed="rId2">
            <a:alphaModFix/>
          </a:blip>
          <a:stretch>
            <a:fillRect/>
          </a:stretch>
        </p:blipFill>
        <p:spPr>
          <a:xfrm rot="-6466902">
            <a:off x="-1776071" y="-300970"/>
            <a:ext cx="4012570" cy="3245751"/>
          </a:xfrm>
          <a:prstGeom prst="rect"/>
          <a:noFill/>
          <a:ln>
            <a:noFill/>
          </a:ln>
        </p:spPr>
      </p:pic>
      <p:sp>
        <p:nvSpPr>
          <p:cNvPr id="1049050" name="Google Shape;341;p22"/>
          <p:cNvSpPr/>
          <p:nvPr/>
        </p:nvSpPr>
        <p:spPr>
          <a:xfrm rot="-4417957">
            <a:off x="-3039061" y="-1608844"/>
            <a:ext cx="3833138" cy="3464949"/>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1" name="Google Shape;342;p22"/>
          <p:cNvSpPr/>
          <p:nvPr/>
        </p:nvSpPr>
        <p:spPr>
          <a:xfrm rot="7569304">
            <a:off x="6849545" y="4090323"/>
            <a:ext cx="4905661" cy="2921790"/>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69" name="Google Shape;343;p22"/>
          <p:cNvGrpSpPr/>
          <p:nvPr/>
        </p:nvGrpSpPr>
        <p:grpSpPr>
          <a:xfrm flipH="1">
            <a:off x="8428900" y="232088"/>
            <a:ext cx="689175" cy="1060275"/>
            <a:chOff x="7848875" y="190500"/>
            <a:chExt cx="689175" cy="1060275"/>
          </a:xfrm>
        </p:grpSpPr>
        <p:pic>
          <p:nvPicPr>
            <p:cNvPr id="2097370" name="Google Shape;344;p22"/>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71" name="Google Shape;345;p22"/>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9052" name="Google Shape;346;p22"/>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255" name="Shape 347"/>
        <p:cNvGrpSpPr/>
        <p:nvPr/>
      </p:nvGrpSpPr>
      <p:grpSpPr>
        <a:xfrm>
          <a:off x="0" y="0"/>
          <a:ext cx="0" cy="0"/>
          <a:chOff x="0" y="0"/>
          <a:chExt cx="0" cy="0"/>
        </a:xfrm>
      </p:grpSpPr>
      <p:pic>
        <p:nvPicPr>
          <p:cNvPr id="2097346" name="Google Shape;348;p23"/>
          <p:cNvPicPr preferRelativeResize="0">
            <a:picLocks/>
          </p:cNvPicPr>
          <p:nvPr/>
        </p:nvPicPr>
        <p:blipFill>
          <a:blip xmlns:r="http://schemas.openxmlformats.org/officeDocument/2006/relationships" r:embed="rId1">
            <a:alphaModFix/>
          </a:blip>
          <a:stretch>
            <a:fillRect/>
          </a:stretch>
        </p:blipFill>
        <p:spPr>
          <a:xfrm rot="5710843">
            <a:off x="7669366" y="3916225"/>
            <a:ext cx="3235388" cy="3245750"/>
          </a:xfrm>
          <a:prstGeom prst="rect"/>
          <a:noFill/>
          <a:ln>
            <a:noFill/>
          </a:ln>
        </p:spPr>
      </p:pic>
      <p:sp>
        <p:nvSpPr>
          <p:cNvPr id="1049010" name="Google Shape;349;p23"/>
          <p:cNvSpPr txBox="1"/>
          <p:nvPr>
            <p:ph type="subTitle" idx="1"/>
          </p:nvPr>
        </p:nvSpPr>
        <p:spPr>
          <a:xfrm>
            <a:off x="1787313" y="3623148"/>
            <a:ext cx="2265000" cy="423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algn="ct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algn="ct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algn="ct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algn="ct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algn="ct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algn="ct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algn="ct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algn="ct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049011" name="Google Shape;350;p23"/>
          <p:cNvSpPr txBox="1"/>
          <p:nvPr>
            <p:ph type="subTitle" idx="2"/>
          </p:nvPr>
        </p:nvSpPr>
        <p:spPr>
          <a:xfrm>
            <a:off x="5091677" y="3623148"/>
            <a:ext cx="2265000" cy="423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algn="ct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algn="ct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algn="ct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algn="ct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algn="ct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algn="ct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algn="ct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algn="ct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049012" name="Google Shape;351;p23"/>
          <p:cNvSpPr txBox="1"/>
          <p:nvPr>
            <p:ph type="subTitle" idx="3"/>
          </p:nvPr>
        </p:nvSpPr>
        <p:spPr>
          <a:xfrm>
            <a:off x="1787313" y="3985698"/>
            <a:ext cx="2265000" cy="6216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9013" name="Google Shape;352;p23"/>
          <p:cNvSpPr txBox="1"/>
          <p:nvPr>
            <p:ph type="subTitle" idx="4"/>
          </p:nvPr>
        </p:nvSpPr>
        <p:spPr>
          <a:xfrm>
            <a:off x="5091677" y="3985698"/>
            <a:ext cx="2265000" cy="6216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9014" name="Google Shape;353;p23"/>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347" name="Google Shape;354;p23"/>
          <p:cNvPicPr preferRelativeResize="0">
            <a:picLocks/>
          </p:cNvPicPr>
          <p:nvPr/>
        </p:nvPicPr>
        <p:blipFill>
          <a:blip xmlns:r="http://schemas.openxmlformats.org/officeDocument/2006/relationships" r:embed="rId1">
            <a:alphaModFix/>
          </a:blip>
          <a:stretch>
            <a:fillRect/>
          </a:stretch>
        </p:blipFill>
        <p:spPr>
          <a:xfrm rot="6386155" flipH="1">
            <a:off x="-1636525" y="-497325"/>
            <a:ext cx="3235385" cy="3245751"/>
          </a:xfrm>
          <a:prstGeom prst="rect"/>
          <a:noFill/>
          <a:ln>
            <a:noFill/>
          </a:ln>
        </p:spPr>
      </p:pic>
      <p:pic>
        <p:nvPicPr>
          <p:cNvPr id="2097348" name="Google Shape;355;p23"/>
          <p:cNvPicPr preferRelativeResize="0">
            <a:picLocks/>
          </p:cNvPicPr>
          <p:nvPr/>
        </p:nvPicPr>
        <p:blipFill>
          <a:blip xmlns:r="http://schemas.openxmlformats.org/officeDocument/2006/relationships" r:embed="rId2">
            <a:alphaModFix/>
          </a:blip>
          <a:stretch>
            <a:fillRect/>
          </a:stretch>
        </p:blipFill>
        <p:spPr>
          <a:xfrm rot="-7406202">
            <a:off x="-1410895" y="-319816"/>
            <a:ext cx="4012567" cy="3245748"/>
          </a:xfrm>
          <a:prstGeom prst="rect"/>
          <a:noFill/>
          <a:ln>
            <a:noFill/>
          </a:ln>
        </p:spPr>
      </p:pic>
      <p:sp>
        <p:nvSpPr>
          <p:cNvPr id="1049015" name="Google Shape;356;p23"/>
          <p:cNvSpPr/>
          <p:nvPr/>
        </p:nvSpPr>
        <p:spPr>
          <a:xfrm rot="5778961" flipH="1">
            <a:off x="-2566707" y="-307206"/>
            <a:ext cx="2924204" cy="2921831"/>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pic>
        <p:nvPicPr>
          <p:cNvPr id="2097349" name="Google Shape;357;p23"/>
          <p:cNvPicPr preferRelativeResize="0">
            <a:picLocks/>
          </p:cNvPicPr>
          <p:nvPr/>
        </p:nvPicPr>
        <p:blipFill>
          <a:blip xmlns:r="http://schemas.openxmlformats.org/officeDocument/2006/relationships" r:embed="rId2">
            <a:alphaModFix/>
          </a:blip>
          <a:stretch>
            <a:fillRect/>
          </a:stretch>
        </p:blipFill>
        <p:spPr>
          <a:xfrm rot="8829576" flipH="1">
            <a:off x="6581449" y="490556"/>
            <a:ext cx="4012570" cy="3245748"/>
          </a:xfrm>
          <a:prstGeom prst="rect"/>
          <a:noFill/>
          <a:ln>
            <a:noFill/>
          </a:ln>
        </p:spPr>
      </p:pic>
      <p:sp>
        <p:nvSpPr>
          <p:cNvPr id="1049016" name="Google Shape;358;p23"/>
          <p:cNvSpPr/>
          <p:nvPr/>
        </p:nvSpPr>
        <p:spPr>
          <a:xfrm rot="6255553" flipH="1">
            <a:off x="7773325" y="345259"/>
            <a:ext cx="5233674" cy="3464792"/>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56" name="Google Shape;359;p23"/>
          <p:cNvGrpSpPr/>
          <p:nvPr/>
        </p:nvGrpSpPr>
        <p:grpSpPr>
          <a:xfrm>
            <a:off x="-418" y="3622109"/>
            <a:ext cx="1191613" cy="1630387"/>
            <a:chOff x="7848870" y="190509"/>
            <a:chExt cx="1191613" cy="1630387"/>
          </a:xfrm>
        </p:grpSpPr>
        <p:pic>
          <p:nvPicPr>
            <p:cNvPr id="2097350" name="Google Shape;360;p23"/>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51" name="Google Shape;361;p23"/>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grpSp>
        <p:nvGrpSpPr>
          <p:cNvPr id="257" name="Google Shape;362;p23"/>
          <p:cNvGrpSpPr/>
          <p:nvPr/>
        </p:nvGrpSpPr>
        <p:grpSpPr>
          <a:xfrm rot="986709" flipH="1">
            <a:off x="8084311" y="75858"/>
            <a:ext cx="689181" cy="1060285"/>
            <a:chOff x="7848875" y="190500"/>
            <a:chExt cx="689175" cy="1060275"/>
          </a:xfrm>
        </p:grpSpPr>
        <p:pic>
          <p:nvPicPr>
            <p:cNvPr id="2097352" name="Google Shape;363;p23"/>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53" name="Google Shape;364;p23"/>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300" name="Shape 365"/>
        <p:cNvGrpSpPr/>
        <p:nvPr/>
      </p:nvGrpSpPr>
      <p:grpSpPr>
        <a:xfrm>
          <a:off x="0" y="0"/>
          <a:ext cx="0" cy="0"/>
          <a:chOff x="0" y="0"/>
          <a:chExt cx="0" cy="0"/>
        </a:xfrm>
      </p:grpSpPr>
      <p:pic>
        <p:nvPicPr>
          <p:cNvPr id="2097392" name="Google Shape;366;p24"/>
          <p:cNvPicPr preferRelativeResize="0">
            <a:picLocks/>
          </p:cNvPicPr>
          <p:nvPr/>
        </p:nvPicPr>
        <p:blipFill>
          <a:blip xmlns:r="http://schemas.openxmlformats.org/officeDocument/2006/relationships" r:embed="rId1">
            <a:alphaModFix/>
          </a:blip>
          <a:stretch>
            <a:fillRect/>
          </a:stretch>
        </p:blipFill>
        <p:spPr>
          <a:xfrm rot="3920938">
            <a:off x="8763010" y="-39753"/>
            <a:ext cx="3235388" cy="3245750"/>
          </a:xfrm>
          <a:prstGeom prst="rect"/>
          <a:noFill/>
          <a:ln>
            <a:noFill/>
          </a:ln>
        </p:spPr>
      </p:pic>
      <p:sp>
        <p:nvSpPr>
          <p:cNvPr id="1049199" name="Google Shape;367;p24"/>
          <p:cNvSpPr txBox="1"/>
          <p:nvPr>
            <p:ph type="subTitle" idx="1"/>
          </p:nvPr>
        </p:nvSpPr>
        <p:spPr>
          <a:xfrm>
            <a:off x="1135593" y="2345438"/>
            <a:ext cx="2544000" cy="423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algn="ct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algn="ct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algn="ct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algn="ct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algn="ct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algn="ct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algn="ct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algn="ct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049200" name="Google Shape;368;p24"/>
          <p:cNvSpPr txBox="1"/>
          <p:nvPr>
            <p:ph type="subTitle" idx="2"/>
          </p:nvPr>
        </p:nvSpPr>
        <p:spPr>
          <a:xfrm>
            <a:off x="4830493" y="2345438"/>
            <a:ext cx="2544000" cy="423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algn="ct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algn="ct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algn="ct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algn="ct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algn="ct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algn="ct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algn="ct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algn="ct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049201" name="Google Shape;369;p24"/>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393" name="Google Shape;370;p24"/>
          <p:cNvPicPr preferRelativeResize="0">
            <a:picLocks/>
          </p:cNvPicPr>
          <p:nvPr/>
        </p:nvPicPr>
        <p:blipFill>
          <a:blip xmlns:r="http://schemas.openxmlformats.org/officeDocument/2006/relationships" r:embed="rId1">
            <a:alphaModFix/>
          </a:blip>
          <a:stretch>
            <a:fillRect/>
          </a:stretch>
        </p:blipFill>
        <p:spPr>
          <a:xfrm rot="1965119" flipH="1">
            <a:off x="-488192" y="3489237"/>
            <a:ext cx="3235385" cy="3245750"/>
          </a:xfrm>
          <a:prstGeom prst="rect"/>
          <a:noFill/>
          <a:ln>
            <a:noFill/>
          </a:ln>
        </p:spPr>
      </p:pic>
      <p:pic>
        <p:nvPicPr>
          <p:cNvPr id="2097394" name="Google Shape;371;p24"/>
          <p:cNvPicPr preferRelativeResize="0">
            <a:picLocks/>
          </p:cNvPicPr>
          <p:nvPr/>
        </p:nvPicPr>
        <p:blipFill>
          <a:blip xmlns:r="http://schemas.openxmlformats.org/officeDocument/2006/relationships" r:embed="rId2">
            <a:alphaModFix/>
          </a:blip>
          <a:stretch>
            <a:fillRect/>
          </a:stretch>
        </p:blipFill>
        <p:spPr>
          <a:xfrm rot="-10521745">
            <a:off x="-1171502" y="2417454"/>
            <a:ext cx="4012566" cy="3245746"/>
          </a:xfrm>
          <a:prstGeom prst="rect"/>
          <a:noFill/>
          <a:ln>
            <a:noFill/>
          </a:ln>
        </p:spPr>
      </p:pic>
      <p:sp>
        <p:nvSpPr>
          <p:cNvPr id="1049202" name="Google Shape;372;p24"/>
          <p:cNvSpPr/>
          <p:nvPr/>
        </p:nvSpPr>
        <p:spPr>
          <a:xfrm rot="3956864" flipH="1">
            <a:off x="-2169514" y="3310016"/>
            <a:ext cx="2924180" cy="2921854"/>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pic>
        <p:nvPicPr>
          <p:cNvPr id="2097395" name="Google Shape;373;p24"/>
          <p:cNvPicPr preferRelativeResize="0">
            <a:picLocks/>
          </p:cNvPicPr>
          <p:nvPr/>
        </p:nvPicPr>
        <p:blipFill>
          <a:blip xmlns:r="http://schemas.openxmlformats.org/officeDocument/2006/relationships" r:embed="rId2">
            <a:alphaModFix/>
          </a:blip>
          <a:stretch>
            <a:fillRect/>
          </a:stretch>
        </p:blipFill>
        <p:spPr>
          <a:xfrm rot="7508833" flipH="1">
            <a:off x="6821743" y="-211356"/>
            <a:ext cx="4012570" cy="3245751"/>
          </a:xfrm>
          <a:prstGeom prst="rect"/>
          <a:noFill/>
          <a:ln>
            <a:noFill/>
          </a:ln>
        </p:spPr>
      </p:pic>
      <p:sp>
        <p:nvSpPr>
          <p:cNvPr id="1049203" name="Google Shape;374;p24"/>
          <p:cNvSpPr/>
          <p:nvPr/>
        </p:nvSpPr>
        <p:spPr>
          <a:xfrm rot="4465592" flipH="1">
            <a:off x="7985498" y="-867545"/>
            <a:ext cx="5233718" cy="3464841"/>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301" name="Google Shape;375;p24"/>
          <p:cNvGrpSpPr/>
          <p:nvPr/>
        </p:nvGrpSpPr>
        <p:grpSpPr>
          <a:xfrm>
            <a:off x="8075107" y="3481309"/>
            <a:ext cx="1191613" cy="1630387"/>
            <a:chOff x="7848870" y="190509"/>
            <a:chExt cx="1191613" cy="1630387"/>
          </a:xfrm>
        </p:grpSpPr>
        <p:pic>
          <p:nvPicPr>
            <p:cNvPr id="2097396" name="Google Shape;376;p24"/>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97" name="Google Shape;377;p24"/>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grpSp>
        <p:nvGrpSpPr>
          <p:cNvPr id="302" name="Google Shape;378;p24"/>
          <p:cNvGrpSpPr/>
          <p:nvPr/>
        </p:nvGrpSpPr>
        <p:grpSpPr>
          <a:xfrm rot="986709" flipH="1">
            <a:off x="135986" y="780708"/>
            <a:ext cx="689181" cy="1060285"/>
            <a:chOff x="7848875" y="190500"/>
            <a:chExt cx="689175" cy="1060275"/>
          </a:xfrm>
        </p:grpSpPr>
        <p:pic>
          <p:nvPicPr>
            <p:cNvPr id="2097398" name="Google Shape;379;p24"/>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99" name="Google Shape;380;p24"/>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9204" name="Google Shape;381;p24"/>
          <p:cNvSpPr txBox="1"/>
          <p:nvPr>
            <p:ph type="body" idx="3"/>
          </p:nvPr>
        </p:nvSpPr>
        <p:spPr>
          <a:xfrm>
            <a:off x="1135600" y="2768753"/>
            <a:ext cx="3177900" cy="1069800"/>
          </a:xfrm>
          <a:prstGeom prst="rect"/>
        </p:spPr>
        <p:txBody>
          <a:bodyPr anchor="t" anchorCtr="0" bIns="91425" lIns="91425" rIns="91425" spcFirstLastPara="1" tIns="91425" wrap="square">
            <a:noAutofit/>
          </a:bodyPr>
          <a:lstStyle>
            <a:lvl1pPr indent="-317500" lvl="0" marL="457200" rtl="0">
              <a:lnSpc>
                <a:spcPct val="100000"/>
              </a:lnSpc>
              <a:spcBef>
                <a:spcPts val="0"/>
              </a:spcBef>
              <a:spcAft>
                <a:spcPts val="0"/>
              </a:spcAft>
              <a:buClr>
                <a:schemeClr val="lt1"/>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1049205" name="Google Shape;382;p24"/>
          <p:cNvSpPr txBox="1"/>
          <p:nvPr>
            <p:ph type="body" idx="4"/>
          </p:nvPr>
        </p:nvSpPr>
        <p:spPr>
          <a:xfrm>
            <a:off x="4830500" y="2768753"/>
            <a:ext cx="3177900" cy="1069800"/>
          </a:xfrm>
          <a:prstGeom prst="rect"/>
        </p:spPr>
        <p:txBody>
          <a:bodyPr anchor="t" anchorCtr="0" bIns="91425" lIns="91425" rIns="91425" spcFirstLastPara="1" tIns="91425" wrap="square">
            <a:noAutofit/>
          </a:bodyPr>
          <a:lstStyle>
            <a:lvl1pPr indent="-317500" lvl="0" marL="457200" rtl="0">
              <a:lnSpc>
                <a:spcPct val="100000"/>
              </a:lnSpc>
              <a:spcBef>
                <a:spcPts val="0"/>
              </a:spcBef>
              <a:spcAft>
                <a:spcPts val="0"/>
              </a:spcAft>
              <a:buClr>
                <a:schemeClr val="lt1"/>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55" name="Shape 383"/>
        <p:cNvGrpSpPr/>
        <p:nvPr/>
      </p:nvGrpSpPr>
      <p:grpSpPr>
        <a:xfrm>
          <a:off x="0" y="0"/>
          <a:ext cx="0" cy="0"/>
          <a:chOff x="0" y="0"/>
          <a:chExt cx="0" cy="0"/>
        </a:xfrm>
      </p:grpSpPr>
      <p:sp>
        <p:nvSpPr>
          <p:cNvPr id="1048712" name="Google Shape;384;p25"/>
          <p:cNvSpPr txBox="1"/>
          <p:nvPr>
            <p:ph type="title"/>
          </p:nvPr>
        </p:nvSpPr>
        <p:spPr>
          <a:xfrm>
            <a:off x="720000" y="2613320"/>
            <a:ext cx="2336400" cy="3000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713" name="Google Shape;385;p25"/>
          <p:cNvSpPr txBox="1"/>
          <p:nvPr>
            <p:ph type="subTitle" idx="1"/>
          </p:nvPr>
        </p:nvSpPr>
        <p:spPr>
          <a:xfrm>
            <a:off x="720000" y="2976850"/>
            <a:ext cx="2336400" cy="7029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714" name="Google Shape;386;p25"/>
          <p:cNvSpPr txBox="1"/>
          <p:nvPr>
            <p:ph type="title" idx="2"/>
          </p:nvPr>
        </p:nvSpPr>
        <p:spPr>
          <a:xfrm>
            <a:off x="3403800" y="2613320"/>
            <a:ext cx="2336400" cy="3000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715" name="Google Shape;387;p25"/>
          <p:cNvSpPr txBox="1"/>
          <p:nvPr>
            <p:ph type="subTitle" idx="3"/>
          </p:nvPr>
        </p:nvSpPr>
        <p:spPr>
          <a:xfrm>
            <a:off x="3403800" y="2976850"/>
            <a:ext cx="2336400" cy="7029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716" name="Google Shape;388;p25"/>
          <p:cNvSpPr txBox="1"/>
          <p:nvPr>
            <p:ph type="title" idx="4"/>
          </p:nvPr>
        </p:nvSpPr>
        <p:spPr>
          <a:xfrm>
            <a:off x="6087600" y="2613320"/>
            <a:ext cx="2336400" cy="3000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717" name="Google Shape;389;p25"/>
          <p:cNvSpPr txBox="1"/>
          <p:nvPr>
            <p:ph type="subTitle" idx="5"/>
          </p:nvPr>
        </p:nvSpPr>
        <p:spPr>
          <a:xfrm>
            <a:off x="6087600" y="2976850"/>
            <a:ext cx="2336400" cy="7029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718" name="Google Shape;390;p25"/>
          <p:cNvSpPr txBox="1"/>
          <p:nvPr>
            <p:ph type="title" idx="6"/>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227" name="Google Shape;391;p25"/>
          <p:cNvPicPr preferRelativeResize="0">
            <a:picLocks/>
          </p:cNvPicPr>
          <p:nvPr/>
        </p:nvPicPr>
        <p:blipFill>
          <a:blip xmlns:r="http://schemas.openxmlformats.org/officeDocument/2006/relationships" r:embed="rId1">
            <a:alphaModFix/>
          </a:blip>
          <a:stretch>
            <a:fillRect/>
          </a:stretch>
        </p:blipFill>
        <p:spPr>
          <a:xfrm rot="-10476142">
            <a:off x="-1070061" y="2929417"/>
            <a:ext cx="4243858" cy="3432846"/>
          </a:xfrm>
          <a:prstGeom prst="rect"/>
          <a:noFill/>
          <a:ln>
            <a:noFill/>
          </a:ln>
        </p:spPr>
      </p:pic>
      <p:grpSp>
        <p:nvGrpSpPr>
          <p:cNvPr id="156" name="Google Shape;392;p25"/>
          <p:cNvGrpSpPr/>
          <p:nvPr/>
        </p:nvGrpSpPr>
        <p:grpSpPr>
          <a:xfrm>
            <a:off x="-5" y="167559"/>
            <a:ext cx="1191613" cy="1630387"/>
            <a:chOff x="7848870" y="190509"/>
            <a:chExt cx="1191613" cy="1630387"/>
          </a:xfrm>
        </p:grpSpPr>
        <p:pic>
          <p:nvPicPr>
            <p:cNvPr id="2097228" name="Google Shape;393;p25"/>
            <p:cNvPicPr preferRelativeResize="0">
              <a:picLocks/>
            </p:cNvPicPr>
            <p:nvPr/>
          </p:nvPicPr>
          <p:blipFill>
            <a:blip xmlns:r="http://schemas.openxmlformats.org/officeDocument/2006/relationships" r:embed="rId2">
              <a:alphaModFix amt="29000"/>
            </a:blip>
            <a:stretch>
              <a:fillRect/>
            </a:stretch>
          </p:blipFill>
          <p:spPr>
            <a:xfrm>
              <a:off x="7880425" y="222064"/>
              <a:ext cx="1160058" cy="1598832"/>
            </a:xfrm>
            <a:prstGeom prst="rect"/>
            <a:noFill/>
            <a:ln>
              <a:noFill/>
            </a:ln>
          </p:spPr>
        </p:pic>
        <p:pic>
          <p:nvPicPr>
            <p:cNvPr id="2097229" name="Google Shape;394;p25"/>
            <p:cNvPicPr preferRelativeResize="0">
              <a:picLocks/>
            </p:cNvPicPr>
            <p:nvPr/>
          </p:nvPicPr>
          <p:blipFill>
            <a:blip xmlns:r="http://schemas.openxmlformats.org/officeDocument/2006/relationships" r:embed="rId3">
              <a:alphaModFix/>
            </a:blip>
            <a:stretch>
              <a:fillRect/>
            </a:stretch>
          </p:blipFill>
          <p:spPr>
            <a:xfrm>
              <a:off x="7848870" y="190509"/>
              <a:ext cx="1160058" cy="1598832"/>
            </a:xfrm>
            <a:prstGeom prst="rect"/>
            <a:noFill/>
            <a:ln>
              <a:noFill/>
            </a:ln>
          </p:spPr>
        </p:pic>
      </p:grpSp>
      <p:pic>
        <p:nvPicPr>
          <p:cNvPr id="2097230" name="Google Shape;395;p25"/>
          <p:cNvPicPr preferRelativeResize="0">
            <a:picLocks/>
          </p:cNvPicPr>
          <p:nvPr/>
        </p:nvPicPr>
        <p:blipFill>
          <a:blip xmlns:r="http://schemas.openxmlformats.org/officeDocument/2006/relationships" r:embed="rId4">
            <a:alphaModFix/>
          </a:blip>
          <a:stretch>
            <a:fillRect/>
          </a:stretch>
        </p:blipFill>
        <p:spPr>
          <a:xfrm rot="-2998595">
            <a:off x="7604388" y="-1515188"/>
            <a:ext cx="3235386" cy="3245751"/>
          </a:xfrm>
          <a:prstGeom prst="rect"/>
          <a:noFill/>
          <a:ln>
            <a:noFill/>
          </a:ln>
        </p:spPr>
      </p:pic>
      <p:pic>
        <p:nvPicPr>
          <p:cNvPr id="2097231" name="Google Shape;396;p25"/>
          <p:cNvPicPr preferRelativeResize="0">
            <a:picLocks/>
          </p:cNvPicPr>
          <p:nvPr/>
        </p:nvPicPr>
        <p:blipFill>
          <a:blip xmlns:r="http://schemas.openxmlformats.org/officeDocument/2006/relationships" r:embed="rId4">
            <a:alphaModFix/>
          </a:blip>
          <a:stretch>
            <a:fillRect/>
          </a:stretch>
        </p:blipFill>
        <p:spPr>
          <a:xfrm rot="-1934846">
            <a:off x="-2028036" y="2682470"/>
            <a:ext cx="3235385" cy="3245750"/>
          </a:xfrm>
          <a:prstGeom prst="rect"/>
          <a:noFill/>
          <a:ln>
            <a:noFill/>
          </a:ln>
        </p:spPr>
      </p:pic>
      <p:pic>
        <p:nvPicPr>
          <p:cNvPr id="2097232" name="Google Shape;397;p25"/>
          <p:cNvPicPr preferRelativeResize="0">
            <a:picLocks/>
          </p:cNvPicPr>
          <p:nvPr/>
        </p:nvPicPr>
        <p:blipFill>
          <a:blip xmlns:r="http://schemas.openxmlformats.org/officeDocument/2006/relationships" r:embed="rId1">
            <a:alphaModFix/>
          </a:blip>
          <a:stretch>
            <a:fillRect/>
          </a:stretch>
        </p:blipFill>
        <p:spPr>
          <a:xfrm rot="4868910">
            <a:off x="5914620" y="2813412"/>
            <a:ext cx="4012570" cy="3245751"/>
          </a:xfrm>
          <a:prstGeom prst="rect"/>
          <a:noFill/>
          <a:ln>
            <a:noFill/>
          </a:ln>
        </p:spPr>
      </p:pic>
      <p:sp>
        <p:nvSpPr>
          <p:cNvPr id="1048719" name="Google Shape;398;p25"/>
          <p:cNvSpPr/>
          <p:nvPr/>
        </p:nvSpPr>
        <p:spPr>
          <a:xfrm rot="-3771894">
            <a:off x="7527039" y="3506983"/>
            <a:ext cx="3833033" cy="346470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0" name="Google Shape;399;p25"/>
          <p:cNvSpPr/>
          <p:nvPr/>
        </p:nvSpPr>
        <p:spPr>
          <a:xfrm rot="3823070">
            <a:off x="-2428646" y="3701708"/>
            <a:ext cx="3601059" cy="2921845"/>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57" name="Google Shape;400;p25"/>
          <p:cNvGrpSpPr/>
          <p:nvPr/>
        </p:nvGrpSpPr>
        <p:grpSpPr>
          <a:xfrm flipH="1">
            <a:off x="8424000" y="1065488"/>
            <a:ext cx="689175" cy="1060275"/>
            <a:chOff x="7848875" y="190500"/>
            <a:chExt cx="689175" cy="1060275"/>
          </a:xfrm>
        </p:grpSpPr>
        <p:pic>
          <p:nvPicPr>
            <p:cNvPr id="2097233" name="Google Shape;401;p25"/>
            <p:cNvPicPr preferRelativeResize="0">
              <a:picLocks/>
            </p:cNvPicPr>
            <p:nvPr/>
          </p:nvPicPr>
          <p:blipFill rotWithShape="1">
            <a:blip xmlns:r="http://schemas.openxmlformats.org/officeDocument/2006/relationships" r:embed="rId2">
              <a:alphaModFix amt="29000"/>
            </a:blip>
            <a:srcRect l="0" t="0" r="43310" b="35658"/>
            <a:stretch>
              <a:fillRect/>
            </a:stretch>
          </p:blipFill>
          <p:spPr>
            <a:xfrm>
              <a:off x="7880425" y="222075"/>
              <a:ext cx="657625" cy="1028700"/>
            </a:xfrm>
            <a:prstGeom prst="rect"/>
            <a:noFill/>
            <a:ln>
              <a:noFill/>
            </a:ln>
          </p:spPr>
        </p:pic>
        <p:pic>
          <p:nvPicPr>
            <p:cNvPr id="2097234" name="Google Shape;402;p25"/>
            <p:cNvPicPr preferRelativeResize="0">
              <a:picLocks/>
            </p:cNvPicPr>
            <p:nvPr/>
          </p:nvPicPr>
          <p:blipFill rotWithShape="1">
            <a:blip xmlns:r="http://schemas.openxmlformats.org/officeDocument/2006/relationships" r:embed="rId3">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308" name="Shape 403"/>
        <p:cNvGrpSpPr/>
        <p:nvPr/>
      </p:nvGrpSpPr>
      <p:grpSpPr>
        <a:xfrm>
          <a:off x="0" y="0"/>
          <a:ext cx="0" cy="0"/>
          <a:chOff x="0" y="0"/>
          <a:chExt cx="0" cy="0"/>
        </a:xfrm>
      </p:grpSpPr>
      <p:pic>
        <p:nvPicPr>
          <p:cNvPr id="2097400" name="Google Shape;404;p26"/>
          <p:cNvPicPr preferRelativeResize="0">
            <a:picLocks/>
          </p:cNvPicPr>
          <p:nvPr/>
        </p:nvPicPr>
        <p:blipFill>
          <a:blip xmlns:r="http://schemas.openxmlformats.org/officeDocument/2006/relationships" r:embed="rId1">
            <a:alphaModFix/>
          </a:blip>
          <a:stretch>
            <a:fillRect/>
          </a:stretch>
        </p:blipFill>
        <p:spPr>
          <a:xfrm rot="6384280">
            <a:off x="5477007" y="3079843"/>
            <a:ext cx="4012570" cy="3245751"/>
          </a:xfrm>
          <a:prstGeom prst="rect"/>
          <a:noFill/>
          <a:ln>
            <a:noFill/>
          </a:ln>
        </p:spPr>
      </p:pic>
      <p:sp>
        <p:nvSpPr>
          <p:cNvPr id="1049219" name="Google Shape;405;p26"/>
          <p:cNvSpPr/>
          <p:nvPr/>
        </p:nvSpPr>
        <p:spPr>
          <a:xfrm rot="-2256582">
            <a:off x="6601211" y="4346297"/>
            <a:ext cx="3833046" cy="3464743"/>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pic>
        <p:nvPicPr>
          <p:cNvPr id="2097401" name="Google Shape;406;p26"/>
          <p:cNvPicPr preferRelativeResize="0">
            <a:picLocks/>
          </p:cNvPicPr>
          <p:nvPr/>
        </p:nvPicPr>
        <p:blipFill>
          <a:blip xmlns:r="http://schemas.openxmlformats.org/officeDocument/2006/relationships" r:embed="rId1">
            <a:alphaModFix/>
          </a:blip>
          <a:stretch>
            <a:fillRect/>
          </a:stretch>
        </p:blipFill>
        <p:spPr>
          <a:xfrm rot="-8071100">
            <a:off x="-1622004" y="-141101"/>
            <a:ext cx="4243858" cy="3432846"/>
          </a:xfrm>
          <a:prstGeom prst="rect"/>
          <a:noFill/>
          <a:ln>
            <a:noFill/>
          </a:ln>
        </p:spPr>
      </p:pic>
      <p:pic>
        <p:nvPicPr>
          <p:cNvPr id="2097402" name="Google Shape;407;p26"/>
          <p:cNvPicPr preferRelativeResize="0">
            <a:picLocks/>
          </p:cNvPicPr>
          <p:nvPr/>
        </p:nvPicPr>
        <p:blipFill>
          <a:blip xmlns:r="http://schemas.openxmlformats.org/officeDocument/2006/relationships" r:embed="rId2">
            <a:alphaModFix/>
          </a:blip>
          <a:stretch>
            <a:fillRect/>
          </a:stretch>
        </p:blipFill>
        <p:spPr>
          <a:xfrm rot="470198">
            <a:off x="-2398258" y="-1249599"/>
            <a:ext cx="3235386" cy="3245749"/>
          </a:xfrm>
          <a:prstGeom prst="rect"/>
          <a:noFill/>
          <a:ln>
            <a:noFill/>
          </a:ln>
        </p:spPr>
      </p:pic>
      <p:sp>
        <p:nvSpPr>
          <p:cNvPr id="1049220" name="Google Shape;408;p26"/>
          <p:cNvSpPr/>
          <p:nvPr/>
        </p:nvSpPr>
        <p:spPr>
          <a:xfrm rot="6228193">
            <a:off x="-2918697" y="-571963"/>
            <a:ext cx="3600979" cy="2921792"/>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1" name="Google Shape;409;p26"/>
          <p:cNvSpPr txBox="1"/>
          <p:nvPr>
            <p:ph type="subTitle" idx="1"/>
          </p:nvPr>
        </p:nvSpPr>
        <p:spPr>
          <a:xfrm>
            <a:off x="1422329" y="3363289"/>
            <a:ext cx="1995900" cy="4497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9222" name="Google Shape;410;p26"/>
          <p:cNvSpPr txBox="1"/>
          <p:nvPr>
            <p:ph type="subTitle" idx="2"/>
          </p:nvPr>
        </p:nvSpPr>
        <p:spPr>
          <a:xfrm>
            <a:off x="3575106" y="3363289"/>
            <a:ext cx="1995900" cy="4497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9223" name="Google Shape;411;p26"/>
          <p:cNvSpPr txBox="1"/>
          <p:nvPr>
            <p:ph type="subTitle" idx="3"/>
          </p:nvPr>
        </p:nvSpPr>
        <p:spPr>
          <a:xfrm>
            <a:off x="5727883" y="3363289"/>
            <a:ext cx="1995900" cy="4497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9224" name="Google Shape;412;p26"/>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grpSp>
        <p:nvGrpSpPr>
          <p:cNvPr id="309" name="Google Shape;413;p26"/>
          <p:cNvGrpSpPr/>
          <p:nvPr/>
        </p:nvGrpSpPr>
        <p:grpSpPr>
          <a:xfrm>
            <a:off x="252645" y="3621096"/>
            <a:ext cx="1191613" cy="1630387"/>
            <a:chOff x="7848870" y="190509"/>
            <a:chExt cx="1191613" cy="1630387"/>
          </a:xfrm>
        </p:grpSpPr>
        <p:pic>
          <p:nvPicPr>
            <p:cNvPr id="2097403" name="Google Shape;414;p26"/>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404" name="Google Shape;415;p26"/>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405" name="Google Shape;416;p26"/>
          <p:cNvPicPr preferRelativeResize="0">
            <a:picLocks/>
          </p:cNvPicPr>
          <p:nvPr/>
        </p:nvPicPr>
        <p:blipFill>
          <a:blip xmlns:r="http://schemas.openxmlformats.org/officeDocument/2006/relationships" r:embed="rId2">
            <a:alphaModFix/>
          </a:blip>
          <a:stretch>
            <a:fillRect/>
          </a:stretch>
        </p:blipFill>
        <p:spPr>
          <a:xfrm rot="-2998595">
            <a:off x="8213988" y="-538363"/>
            <a:ext cx="3235386" cy="3245751"/>
          </a:xfrm>
          <a:prstGeom prst="rect"/>
          <a:noFill/>
          <a:ln>
            <a:noFill/>
          </a:ln>
        </p:spPr>
      </p:pic>
      <p:grpSp>
        <p:nvGrpSpPr>
          <p:cNvPr id="310" name="Google Shape;417;p26"/>
          <p:cNvGrpSpPr/>
          <p:nvPr/>
        </p:nvGrpSpPr>
        <p:grpSpPr>
          <a:xfrm flipH="1">
            <a:off x="8424000" y="166863"/>
            <a:ext cx="689175" cy="1060275"/>
            <a:chOff x="7848875" y="190500"/>
            <a:chExt cx="689175" cy="1060275"/>
          </a:xfrm>
        </p:grpSpPr>
        <p:pic>
          <p:nvPicPr>
            <p:cNvPr id="2097406" name="Google Shape;418;p26"/>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407" name="Google Shape;419;p26"/>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9225" name="Google Shape;420;p26"/>
          <p:cNvSpPr txBox="1"/>
          <p:nvPr>
            <p:ph type="title" idx="4"/>
          </p:nvPr>
        </p:nvSpPr>
        <p:spPr>
          <a:xfrm>
            <a:off x="1422325" y="1635292"/>
            <a:ext cx="1995900" cy="3711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9226" name="Google Shape;421;p26"/>
          <p:cNvSpPr txBox="1"/>
          <p:nvPr>
            <p:ph type="title" idx="5" hasCustomPrompt="1"/>
          </p:nvPr>
        </p:nvSpPr>
        <p:spPr>
          <a:xfrm>
            <a:off x="1420225" y="2888667"/>
            <a:ext cx="1995900" cy="371100"/>
          </a:xfrm>
          <a:prstGeom prst="rect"/>
        </p:spPr>
        <p:txBody>
          <a:bodyPr anchor="ctr" anchorCtr="0" bIns="91425" lIns="91425" rIns="91425" spcFirstLastPara="1" tIns="91425" wrap="square">
            <a:noAutofit/>
          </a:bodyPr>
          <a:lstStyle>
            <a:lvl1pPr algn="ctr" lvl="0"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9227" name="Google Shape;422;p26"/>
          <p:cNvSpPr txBox="1"/>
          <p:nvPr>
            <p:ph type="title" idx="6"/>
          </p:nvPr>
        </p:nvSpPr>
        <p:spPr>
          <a:xfrm>
            <a:off x="3575101" y="1635292"/>
            <a:ext cx="1995900" cy="3711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9228" name="Google Shape;423;p26"/>
          <p:cNvSpPr txBox="1"/>
          <p:nvPr>
            <p:ph type="title" idx="7" hasCustomPrompt="1"/>
          </p:nvPr>
        </p:nvSpPr>
        <p:spPr>
          <a:xfrm>
            <a:off x="3573002" y="2888667"/>
            <a:ext cx="1995900" cy="371100"/>
          </a:xfrm>
          <a:prstGeom prst="rect"/>
        </p:spPr>
        <p:txBody>
          <a:bodyPr anchor="ctr" anchorCtr="0" bIns="91425" lIns="91425" rIns="91425" spcFirstLastPara="1" tIns="91425" wrap="square">
            <a:noAutofit/>
          </a:bodyPr>
          <a:lstStyle>
            <a:lvl1pPr algn="ctr" lvl="0"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9229" name="Google Shape;424;p26"/>
          <p:cNvSpPr txBox="1"/>
          <p:nvPr>
            <p:ph type="title" idx="8"/>
          </p:nvPr>
        </p:nvSpPr>
        <p:spPr>
          <a:xfrm>
            <a:off x="5727876" y="1635292"/>
            <a:ext cx="1995900" cy="371100"/>
          </a:xfrm>
          <a:prstGeom prst="rect"/>
        </p:spPr>
        <p:txBody>
          <a:bodyPr anchor="ctr" anchorCtr="0" bIns="91425" lIns="91425" rIns="91425" spcFirstLastPara="1" tIns="91425" wrap="square">
            <a:noAutofit/>
          </a:bodyPr>
          <a:lstStyle>
            <a:lvl1pPr algn="ctr" lvl="0"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9230" name="Google Shape;425;p26"/>
          <p:cNvSpPr txBox="1"/>
          <p:nvPr>
            <p:ph type="title" idx="9" hasCustomPrompt="1"/>
          </p:nvPr>
        </p:nvSpPr>
        <p:spPr>
          <a:xfrm>
            <a:off x="5725778" y="2888667"/>
            <a:ext cx="1995900" cy="371100"/>
          </a:xfrm>
          <a:prstGeom prst="rect"/>
        </p:spPr>
        <p:txBody>
          <a:bodyPr anchor="ctr" anchorCtr="0" bIns="91425" lIns="91425" rIns="91425" spcFirstLastPara="1" tIns="91425" wrap="square">
            <a:noAutofit/>
          </a:bodyPr>
          <a:lstStyle>
            <a:lvl1pPr algn="ctr" lvl="0" rtl="0">
              <a:spcBef>
                <a:spcPts val="0"/>
              </a:spcBef>
              <a:spcAft>
                <a:spcPts val="0"/>
              </a:spcAft>
              <a:buSzPts val="3000"/>
              <a:buNone/>
              <a:defRPr sz="1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64" name="Shape 426"/>
        <p:cNvGrpSpPr/>
        <p:nvPr/>
      </p:nvGrpSpPr>
      <p:grpSpPr>
        <a:xfrm>
          <a:off x="0" y="0"/>
          <a:ext cx="0" cy="0"/>
          <a:chOff x="0" y="0"/>
          <a:chExt cx="0" cy="0"/>
        </a:xfrm>
      </p:grpSpPr>
      <p:pic>
        <p:nvPicPr>
          <p:cNvPr id="2097235" name="Google Shape;427;p27"/>
          <p:cNvPicPr preferRelativeResize="0">
            <a:picLocks/>
          </p:cNvPicPr>
          <p:nvPr/>
        </p:nvPicPr>
        <p:blipFill>
          <a:blip xmlns:r="http://schemas.openxmlformats.org/officeDocument/2006/relationships" r:embed="rId1">
            <a:alphaModFix/>
          </a:blip>
          <a:stretch>
            <a:fillRect/>
          </a:stretch>
        </p:blipFill>
        <p:spPr>
          <a:xfrm rot="2998595" flipH="1">
            <a:off x="-1003607" y="2980612"/>
            <a:ext cx="3235386" cy="3245751"/>
          </a:xfrm>
          <a:prstGeom prst="rect"/>
          <a:noFill/>
          <a:ln>
            <a:noFill/>
          </a:ln>
        </p:spPr>
      </p:pic>
      <p:pic>
        <p:nvPicPr>
          <p:cNvPr id="2097236" name="Google Shape;428;p27"/>
          <p:cNvPicPr preferRelativeResize="0">
            <a:picLocks/>
          </p:cNvPicPr>
          <p:nvPr/>
        </p:nvPicPr>
        <p:blipFill>
          <a:blip xmlns:r="http://schemas.openxmlformats.org/officeDocument/2006/relationships" r:embed="rId2">
            <a:alphaModFix/>
          </a:blip>
          <a:stretch>
            <a:fillRect/>
          </a:stretch>
        </p:blipFill>
        <p:spPr>
          <a:xfrm rot="-4868910" flipH="1">
            <a:off x="-706399" y="2877612"/>
            <a:ext cx="4012570" cy="3245751"/>
          </a:xfrm>
          <a:prstGeom prst="rect"/>
          <a:noFill/>
          <a:ln>
            <a:noFill/>
          </a:ln>
        </p:spPr>
      </p:pic>
      <p:sp>
        <p:nvSpPr>
          <p:cNvPr id="1048753" name="Google Shape;429;p27"/>
          <p:cNvSpPr/>
          <p:nvPr/>
        </p:nvSpPr>
        <p:spPr>
          <a:xfrm rot="3437956" flipH="1">
            <a:off x="-2057323" y="3583192"/>
            <a:ext cx="3833046" cy="346469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4" name="Google Shape;430;p27"/>
          <p:cNvSpPr txBox="1"/>
          <p:nvPr>
            <p:ph type="title"/>
          </p:nvPr>
        </p:nvSpPr>
        <p:spPr>
          <a:xfrm>
            <a:off x="2452725" y="1601550"/>
            <a:ext cx="1958400" cy="385500"/>
          </a:xfrm>
          <a:prstGeom prst="rect"/>
        </p:spPr>
        <p:txBody>
          <a:bodyPr anchor="ctr" anchorCtr="0" bIns="91425" lIns="91425" rIns="91425" spcFirstLastPara="1" tIns="91425" wrap="square">
            <a:noAutofit/>
          </a:bodyPr>
          <a:lstStyle>
            <a:lvl1pP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755" name="Google Shape;431;p27"/>
          <p:cNvSpPr txBox="1"/>
          <p:nvPr>
            <p:ph type="subTitle" idx="1"/>
          </p:nvPr>
        </p:nvSpPr>
        <p:spPr>
          <a:xfrm>
            <a:off x="2452725" y="2040775"/>
            <a:ext cx="1958400" cy="4848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756" name="Google Shape;432;p27"/>
          <p:cNvSpPr txBox="1"/>
          <p:nvPr>
            <p:ph type="title" idx="2"/>
          </p:nvPr>
        </p:nvSpPr>
        <p:spPr>
          <a:xfrm>
            <a:off x="4725777" y="1601550"/>
            <a:ext cx="1958400" cy="385500"/>
          </a:xfrm>
          <a:prstGeom prst="rect"/>
        </p:spPr>
        <p:txBody>
          <a:bodyPr anchor="ctr" anchorCtr="0" bIns="91425" lIns="91425" rIns="91425" spcFirstLastPara="1" tIns="91425" wrap="square">
            <a:noAutofit/>
          </a:bodyPr>
          <a:lstStyle>
            <a:lvl1pPr algn="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757" name="Google Shape;433;p27"/>
          <p:cNvSpPr txBox="1"/>
          <p:nvPr>
            <p:ph type="subTitle" idx="3"/>
          </p:nvPr>
        </p:nvSpPr>
        <p:spPr>
          <a:xfrm>
            <a:off x="4725779" y="2040775"/>
            <a:ext cx="1958400" cy="484800"/>
          </a:xfrm>
          <a:prstGeom prst="rect"/>
        </p:spPr>
        <p:txBody>
          <a:bodyPr anchor="ctr" anchorCtr="0" bIns="91425" lIns="91425" rIns="91425" spcFirstLastPara="1" tIns="91425" wrap="square">
            <a:noAutofit/>
          </a:bodyPr>
          <a:lstStyle>
            <a:lvl1pPr algn="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758" name="Google Shape;434;p27"/>
          <p:cNvSpPr txBox="1"/>
          <p:nvPr>
            <p:ph type="title" idx="4"/>
          </p:nvPr>
        </p:nvSpPr>
        <p:spPr>
          <a:xfrm>
            <a:off x="2452725" y="3034950"/>
            <a:ext cx="1958400" cy="385500"/>
          </a:xfrm>
          <a:prstGeom prst="rect"/>
        </p:spPr>
        <p:txBody>
          <a:bodyPr anchor="ctr" anchorCtr="0" bIns="91425" lIns="91425" rIns="91425" spcFirstLastPara="1" tIns="91425" wrap="square">
            <a:noAutofit/>
          </a:bodyPr>
          <a:lstStyle>
            <a:lvl1pP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759" name="Google Shape;435;p27"/>
          <p:cNvSpPr txBox="1"/>
          <p:nvPr>
            <p:ph type="subTitle" idx="5"/>
          </p:nvPr>
        </p:nvSpPr>
        <p:spPr>
          <a:xfrm>
            <a:off x="2452725" y="3474175"/>
            <a:ext cx="1958400" cy="4848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760" name="Google Shape;436;p27"/>
          <p:cNvSpPr txBox="1"/>
          <p:nvPr>
            <p:ph type="title" idx="6"/>
          </p:nvPr>
        </p:nvSpPr>
        <p:spPr>
          <a:xfrm>
            <a:off x="4725777" y="3034950"/>
            <a:ext cx="1958400" cy="385500"/>
          </a:xfrm>
          <a:prstGeom prst="rect"/>
        </p:spPr>
        <p:txBody>
          <a:bodyPr anchor="ctr" anchorCtr="0" bIns="91425" lIns="91425" rIns="91425" spcFirstLastPara="1" tIns="91425" wrap="square">
            <a:noAutofit/>
          </a:bodyPr>
          <a:lstStyle>
            <a:lvl1pPr algn="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761" name="Google Shape;437;p27"/>
          <p:cNvSpPr txBox="1"/>
          <p:nvPr>
            <p:ph type="subTitle" idx="7"/>
          </p:nvPr>
        </p:nvSpPr>
        <p:spPr>
          <a:xfrm>
            <a:off x="4725779" y="3474175"/>
            <a:ext cx="1958400" cy="484800"/>
          </a:xfrm>
          <a:prstGeom prst="rect"/>
        </p:spPr>
        <p:txBody>
          <a:bodyPr anchor="ctr" anchorCtr="0" bIns="91425" lIns="91425" rIns="91425" spcFirstLastPara="1" tIns="91425" wrap="square">
            <a:noAutofit/>
          </a:bodyPr>
          <a:lstStyle>
            <a:lvl1pPr algn="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762" name="Google Shape;438;p27"/>
          <p:cNvSpPr txBox="1"/>
          <p:nvPr>
            <p:ph type="title" idx="8"/>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237" name="Google Shape;439;p27"/>
          <p:cNvPicPr preferRelativeResize="0">
            <a:picLocks/>
          </p:cNvPicPr>
          <p:nvPr/>
        </p:nvPicPr>
        <p:blipFill>
          <a:blip xmlns:r="http://schemas.openxmlformats.org/officeDocument/2006/relationships" r:embed="rId2">
            <a:alphaModFix/>
          </a:blip>
          <a:stretch>
            <a:fillRect/>
          </a:stretch>
        </p:blipFill>
        <p:spPr>
          <a:xfrm rot="6946467" flipH="1">
            <a:off x="6694335" y="-114147"/>
            <a:ext cx="4243859" cy="3432847"/>
          </a:xfrm>
          <a:prstGeom prst="rect"/>
          <a:noFill/>
          <a:ln>
            <a:noFill/>
          </a:ln>
        </p:spPr>
      </p:pic>
      <p:grpSp>
        <p:nvGrpSpPr>
          <p:cNvPr id="165" name="Google Shape;440;p27"/>
          <p:cNvGrpSpPr/>
          <p:nvPr/>
        </p:nvGrpSpPr>
        <p:grpSpPr>
          <a:xfrm>
            <a:off x="7909291" y="3513109"/>
            <a:ext cx="1191613" cy="1630387"/>
            <a:chOff x="7848870" y="190509"/>
            <a:chExt cx="1191613" cy="1630387"/>
          </a:xfrm>
        </p:grpSpPr>
        <p:pic>
          <p:nvPicPr>
            <p:cNvPr id="2097238" name="Google Shape;441;p27"/>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39" name="Google Shape;442;p27"/>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240" name="Google Shape;443;p27"/>
          <p:cNvPicPr preferRelativeResize="0">
            <a:picLocks/>
          </p:cNvPicPr>
          <p:nvPr/>
        </p:nvPicPr>
        <p:blipFill>
          <a:blip xmlns:r="http://schemas.openxmlformats.org/officeDocument/2006/relationships" r:embed="rId1">
            <a:alphaModFix/>
          </a:blip>
          <a:stretch>
            <a:fillRect/>
          </a:stretch>
        </p:blipFill>
        <p:spPr>
          <a:xfrm rot="-4495313" flipH="1">
            <a:off x="8868603" y="-565884"/>
            <a:ext cx="3235386" cy="3245752"/>
          </a:xfrm>
          <a:prstGeom prst="rect"/>
          <a:noFill/>
          <a:ln>
            <a:noFill/>
          </a:ln>
        </p:spPr>
      </p:pic>
      <p:sp>
        <p:nvSpPr>
          <p:cNvPr id="1048763" name="Google Shape;444;p27"/>
          <p:cNvSpPr/>
          <p:nvPr/>
        </p:nvSpPr>
        <p:spPr>
          <a:xfrm rot="-6491955" flipH="1">
            <a:off x="8413280" y="-506756"/>
            <a:ext cx="3601278" cy="2921850"/>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66" name="Google Shape;445;p27"/>
          <p:cNvGrpSpPr/>
          <p:nvPr/>
        </p:nvGrpSpPr>
        <p:grpSpPr>
          <a:xfrm flipH="1">
            <a:off x="30821" y="708338"/>
            <a:ext cx="689175" cy="1060275"/>
            <a:chOff x="7848875" y="190500"/>
            <a:chExt cx="689175" cy="1060275"/>
          </a:xfrm>
        </p:grpSpPr>
        <p:pic>
          <p:nvPicPr>
            <p:cNvPr id="2097241" name="Google Shape;446;p27"/>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42" name="Google Shape;447;p27"/>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74" name="Shape 448"/>
        <p:cNvGrpSpPr/>
        <p:nvPr/>
      </p:nvGrpSpPr>
      <p:grpSpPr>
        <a:xfrm>
          <a:off x="0" y="0"/>
          <a:ext cx="0" cy="0"/>
          <a:chOff x="0" y="0"/>
          <a:chExt cx="0" cy="0"/>
        </a:xfrm>
      </p:grpSpPr>
      <p:sp>
        <p:nvSpPr>
          <p:cNvPr id="1048809" name="Google Shape;449;p28"/>
          <p:cNvSpPr txBox="1"/>
          <p:nvPr>
            <p:ph type="title"/>
          </p:nvPr>
        </p:nvSpPr>
        <p:spPr>
          <a:xfrm>
            <a:off x="948600" y="1835250"/>
            <a:ext cx="2305500" cy="5277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810" name="Google Shape;450;p28"/>
          <p:cNvSpPr txBox="1"/>
          <p:nvPr>
            <p:ph type="subTitle" idx="1"/>
          </p:nvPr>
        </p:nvSpPr>
        <p:spPr>
          <a:xfrm>
            <a:off x="948600" y="2320331"/>
            <a:ext cx="23055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11" name="Google Shape;451;p28"/>
          <p:cNvSpPr txBox="1"/>
          <p:nvPr>
            <p:ph type="title" idx="2"/>
          </p:nvPr>
        </p:nvSpPr>
        <p:spPr>
          <a:xfrm>
            <a:off x="3419269" y="1835250"/>
            <a:ext cx="2305500" cy="5277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812" name="Google Shape;452;p28"/>
          <p:cNvSpPr txBox="1"/>
          <p:nvPr>
            <p:ph type="subTitle" idx="3"/>
          </p:nvPr>
        </p:nvSpPr>
        <p:spPr>
          <a:xfrm>
            <a:off x="3419269" y="2320331"/>
            <a:ext cx="23055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13" name="Google Shape;453;p28"/>
          <p:cNvSpPr txBox="1"/>
          <p:nvPr>
            <p:ph type="title" idx="4"/>
          </p:nvPr>
        </p:nvSpPr>
        <p:spPr>
          <a:xfrm>
            <a:off x="948600" y="3649650"/>
            <a:ext cx="2305500" cy="5277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814" name="Google Shape;454;p28"/>
          <p:cNvSpPr txBox="1"/>
          <p:nvPr>
            <p:ph type="subTitle" idx="5"/>
          </p:nvPr>
        </p:nvSpPr>
        <p:spPr>
          <a:xfrm>
            <a:off x="948600" y="4134731"/>
            <a:ext cx="23055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15" name="Google Shape;455;p28"/>
          <p:cNvSpPr txBox="1"/>
          <p:nvPr>
            <p:ph type="title" idx="6"/>
          </p:nvPr>
        </p:nvSpPr>
        <p:spPr>
          <a:xfrm>
            <a:off x="3419269" y="3649650"/>
            <a:ext cx="2305500" cy="5277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816" name="Google Shape;456;p28"/>
          <p:cNvSpPr txBox="1"/>
          <p:nvPr>
            <p:ph type="subTitle" idx="7"/>
          </p:nvPr>
        </p:nvSpPr>
        <p:spPr>
          <a:xfrm>
            <a:off x="3419269" y="4134731"/>
            <a:ext cx="23055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17" name="Google Shape;457;p28"/>
          <p:cNvSpPr txBox="1"/>
          <p:nvPr>
            <p:ph type="title" idx="8"/>
          </p:nvPr>
        </p:nvSpPr>
        <p:spPr>
          <a:xfrm>
            <a:off x="5889945" y="1835250"/>
            <a:ext cx="2305500" cy="5277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818" name="Google Shape;458;p28"/>
          <p:cNvSpPr txBox="1"/>
          <p:nvPr>
            <p:ph type="subTitle" idx="9"/>
          </p:nvPr>
        </p:nvSpPr>
        <p:spPr>
          <a:xfrm>
            <a:off x="5889945" y="2320331"/>
            <a:ext cx="23055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19" name="Google Shape;459;p28"/>
          <p:cNvSpPr txBox="1"/>
          <p:nvPr>
            <p:ph type="title" idx="13"/>
          </p:nvPr>
        </p:nvSpPr>
        <p:spPr>
          <a:xfrm>
            <a:off x="5889945" y="3649650"/>
            <a:ext cx="2305500" cy="5277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820" name="Google Shape;460;p28"/>
          <p:cNvSpPr txBox="1"/>
          <p:nvPr>
            <p:ph type="subTitle" idx="14"/>
          </p:nvPr>
        </p:nvSpPr>
        <p:spPr>
          <a:xfrm>
            <a:off x="5889945" y="4134731"/>
            <a:ext cx="2305500" cy="484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21" name="Google Shape;461;p28"/>
          <p:cNvSpPr txBox="1"/>
          <p:nvPr>
            <p:ph type="title" idx="15"/>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243" name="Google Shape;462;p28"/>
          <p:cNvPicPr preferRelativeResize="0">
            <a:picLocks/>
          </p:cNvPicPr>
          <p:nvPr/>
        </p:nvPicPr>
        <p:blipFill>
          <a:blip xmlns:r="http://schemas.openxmlformats.org/officeDocument/2006/relationships" r:embed="rId1">
            <a:alphaModFix/>
          </a:blip>
          <a:stretch>
            <a:fillRect/>
          </a:stretch>
        </p:blipFill>
        <p:spPr>
          <a:xfrm rot="3853533">
            <a:off x="6389535" y="2825917"/>
            <a:ext cx="4243859" cy="3432847"/>
          </a:xfrm>
          <a:prstGeom prst="rect"/>
          <a:noFill/>
          <a:ln>
            <a:noFill/>
          </a:ln>
        </p:spPr>
      </p:pic>
      <p:grpSp>
        <p:nvGrpSpPr>
          <p:cNvPr id="175" name="Google Shape;463;p28"/>
          <p:cNvGrpSpPr/>
          <p:nvPr/>
        </p:nvGrpSpPr>
        <p:grpSpPr>
          <a:xfrm>
            <a:off x="8044508" y="52470"/>
            <a:ext cx="1191613" cy="1630387"/>
            <a:chOff x="7848870" y="190509"/>
            <a:chExt cx="1191613" cy="1630387"/>
          </a:xfrm>
        </p:grpSpPr>
        <p:pic>
          <p:nvPicPr>
            <p:cNvPr id="2097244" name="Google Shape;464;p28"/>
            <p:cNvPicPr preferRelativeResize="0">
              <a:picLocks/>
            </p:cNvPicPr>
            <p:nvPr/>
          </p:nvPicPr>
          <p:blipFill>
            <a:blip xmlns:r="http://schemas.openxmlformats.org/officeDocument/2006/relationships" r:embed="rId2">
              <a:alphaModFix amt="29000"/>
            </a:blip>
            <a:stretch>
              <a:fillRect/>
            </a:stretch>
          </p:blipFill>
          <p:spPr>
            <a:xfrm>
              <a:off x="7880425" y="222064"/>
              <a:ext cx="1160058" cy="1598832"/>
            </a:xfrm>
            <a:prstGeom prst="rect"/>
            <a:noFill/>
            <a:ln>
              <a:noFill/>
            </a:ln>
          </p:spPr>
        </p:pic>
        <p:pic>
          <p:nvPicPr>
            <p:cNvPr id="2097245" name="Google Shape;465;p28"/>
            <p:cNvPicPr preferRelativeResize="0">
              <a:picLocks/>
            </p:cNvPicPr>
            <p:nvPr/>
          </p:nvPicPr>
          <p:blipFill>
            <a:blip xmlns:r="http://schemas.openxmlformats.org/officeDocument/2006/relationships" r:embed="rId3">
              <a:alphaModFix/>
            </a:blip>
            <a:stretch>
              <a:fillRect/>
            </a:stretch>
          </p:blipFill>
          <p:spPr>
            <a:xfrm>
              <a:off x="7848870" y="190509"/>
              <a:ext cx="1160058" cy="1598832"/>
            </a:xfrm>
            <a:prstGeom prst="rect"/>
            <a:noFill/>
            <a:ln>
              <a:noFill/>
            </a:ln>
          </p:spPr>
        </p:pic>
      </p:grpSp>
      <p:pic>
        <p:nvPicPr>
          <p:cNvPr id="2097246" name="Google Shape;466;p28"/>
          <p:cNvPicPr preferRelativeResize="0">
            <a:picLocks/>
          </p:cNvPicPr>
          <p:nvPr/>
        </p:nvPicPr>
        <p:blipFill>
          <a:blip xmlns:r="http://schemas.openxmlformats.org/officeDocument/2006/relationships" r:embed="rId4">
            <a:alphaModFix/>
          </a:blip>
          <a:stretch>
            <a:fillRect/>
          </a:stretch>
        </p:blipFill>
        <p:spPr>
          <a:xfrm rot="9503658">
            <a:off x="-2058075" y="1227099"/>
            <a:ext cx="3235386" cy="3245750"/>
          </a:xfrm>
          <a:prstGeom prst="rect"/>
          <a:noFill/>
          <a:ln>
            <a:noFill/>
          </a:ln>
        </p:spPr>
      </p:pic>
      <p:pic>
        <p:nvPicPr>
          <p:cNvPr id="2097247" name="Google Shape;467;p28"/>
          <p:cNvPicPr preferRelativeResize="0">
            <a:picLocks/>
          </p:cNvPicPr>
          <p:nvPr/>
        </p:nvPicPr>
        <p:blipFill>
          <a:blip xmlns:r="http://schemas.openxmlformats.org/officeDocument/2006/relationships" r:embed="rId4">
            <a:alphaModFix/>
          </a:blip>
          <a:stretch>
            <a:fillRect/>
          </a:stretch>
        </p:blipFill>
        <p:spPr>
          <a:xfrm rot="204225">
            <a:off x="6950927" y="4075310"/>
            <a:ext cx="3235387" cy="3245752"/>
          </a:xfrm>
          <a:prstGeom prst="rect"/>
          <a:noFill/>
          <a:ln>
            <a:noFill/>
          </a:ln>
        </p:spPr>
      </p:pic>
      <p:pic>
        <p:nvPicPr>
          <p:cNvPr id="2097248" name="Google Shape;468;p28"/>
          <p:cNvPicPr preferRelativeResize="0">
            <a:picLocks/>
          </p:cNvPicPr>
          <p:nvPr/>
        </p:nvPicPr>
        <p:blipFill>
          <a:blip xmlns:r="http://schemas.openxmlformats.org/officeDocument/2006/relationships" r:embed="rId1">
            <a:alphaModFix/>
          </a:blip>
          <a:stretch>
            <a:fillRect/>
          </a:stretch>
        </p:blipFill>
        <p:spPr>
          <a:xfrm rot="-7141443">
            <a:off x="-1240153" y="-539973"/>
            <a:ext cx="4012573" cy="3245750"/>
          </a:xfrm>
          <a:prstGeom prst="rect"/>
          <a:noFill/>
          <a:ln>
            <a:noFill/>
          </a:ln>
        </p:spPr>
      </p:pic>
      <p:sp>
        <p:nvSpPr>
          <p:cNvPr id="1048822" name="Google Shape;469;p28"/>
          <p:cNvSpPr/>
          <p:nvPr/>
        </p:nvSpPr>
        <p:spPr>
          <a:xfrm rot="5680239">
            <a:off x="-2916434" y="-705534"/>
            <a:ext cx="3833041" cy="346463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3" name="Google Shape;470;p28"/>
          <p:cNvSpPr/>
          <p:nvPr/>
        </p:nvSpPr>
        <p:spPr>
          <a:xfrm rot="-4308045">
            <a:off x="8108480" y="3729523"/>
            <a:ext cx="3601278" cy="2921850"/>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76" name="Google Shape;471;p28"/>
          <p:cNvGrpSpPr/>
          <p:nvPr/>
        </p:nvGrpSpPr>
        <p:grpSpPr>
          <a:xfrm flipH="1">
            <a:off x="25916" y="4012217"/>
            <a:ext cx="689175" cy="1060275"/>
            <a:chOff x="7848875" y="190500"/>
            <a:chExt cx="689175" cy="1060275"/>
          </a:xfrm>
        </p:grpSpPr>
        <p:pic>
          <p:nvPicPr>
            <p:cNvPr id="2097249" name="Google Shape;472;p28"/>
            <p:cNvPicPr preferRelativeResize="0">
              <a:picLocks/>
            </p:cNvPicPr>
            <p:nvPr/>
          </p:nvPicPr>
          <p:blipFill rotWithShape="1">
            <a:blip xmlns:r="http://schemas.openxmlformats.org/officeDocument/2006/relationships" r:embed="rId2">
              <a:alphaModFix amt="29000"/>
            </a:blip>
            <a:srcRect l="0" t="0" r="43310" b="35658"/>
            <a:stretch>
              <a:fillRect/>
            </a:stretch>
          </p:blipFill>
          <p:spPr>
            <a:xfrm>
              <a:off x="7880425" y="222075"/>
              <a:ext cx="657625" cy="1028700"/>
            </a:xfrm>
            <a:prstGeom prst="rect"/>
            <a:noFill/>
            <a:ln>
              <a:noFill/>
            </a:ln>
          </p:spPr>
        </p:pic>
        <p:pic>
          <p:nvPicPr>
            <p:cNvPr id="2097250" name="Google Shape;473;p28"/>
            <p:cNvPicPr preferRelativeResize="0">
              <a:picLocks/>
            </p:cNvPicPr>
            <p:nvPr/>
          </p:nvPicPr>
          <p:blipFill rotWithShape="1">
            <a:blip xmlns:r="http://schemas.openxmlformats.org/officeDocument/2006/relationships" r:embed="rId3">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219" name="Shape 474"/>
        <p:cNvGrpSpPr/>
        <p:nvPr/>
      </p:nvGrpSpPr>
      <p:grpSpPr>
        <a:xfrm>
          <a:off x="0" y="0"/>
          <a:ext cx="0" cy="0"/>
          <a:chOff x="0" y="0"/>
          <a:chExt cx="0" cy="0"/>
        </a:xfrm>
      </p:grpSpPr>
      <p:sp>
        <p:nvSpPr>
          <p:cNvPr id="1048933" name="Google Shape;475;p29"/>
          <p:cNvSpPr txBox="1"/>
          <p:nvPr>
            <p:ph type="title" hasCustomPrompt="1"/>
          </p:nvPr>
        </p:nvSpPr>
        <p:spPr>
          <a:xfrm>
            <a:off x="2650650" y="540000"/>
            <a:ext cx="3842700" cy="828300"/>
          </a:xfrm>
          <a:prstGeom prst="rect"/>
        </p:spPr>
        <p:txBody>
          <a:bodyPr anchor="ctr" anchorCtr="0" bIns="91425" lIns="91425" rIns="91425" spcFirstLastPara="1" tIns="91425" wrap="square">
            <a:noAutofit/>
          </a:bodyPr>
          <a:lstStyle>
            <a:lvl1pPr algn="ctr" lvl="0" rtl="0">
              <a:spcBef>
                <a:spcPts val="0"/>
              </a:spcBef>
              <a:spcAft>
                <a:spcPts val="0"/>
              </a:spcAft>
              <a:buSzPts val="6200"/>
              <a:buNone/>
              <a:defRPr sz="4500"/>
            </a:lvl1pPr>
            <a:lvl2pPr algn="ctr" lvl="1" rtl="0">
              <a:spcBef>
                <a:spcPts val="0"/>
              </a:spcBef>
              <a:spcAft>
                <a:spcPts val="0"/>
              </a:spcAft>
              <a:buSzPts val="6200"/>
              <a:buNone/>
              <a:defRPr sz="6200"/>
            </a:lvl2pPr>
            <a:lvl3pPr algn="ctr" lvl="2" rtl="0">
              <a:spcBef>
                <a:spcPts val="0"/>
              </a:spcBef>
              <a:spcAft>
                <a:spcPts val="0"/>
              </a:spcAft>
              <a:buSzPts val="6200"/>
              <a:buNone/>
              <a:defRPr sz="6200"/>
            </a:lvl3pPr>
            <a:lvl4pPr algn="ctr" lvl="3" rtl="0">
              <a:spcBef>
                <a:spcPts val="0"/>
              </a:spcBef>
              <a:spcAft>
                <a:spcPts val="0"/>
              </a:spcAft>
              <a:buSzPts val="6200"/>
              <a:buNone/>
              <a:defRPr sz="6200"/>
            </a:lvl4pPr>
            <a:lvl5pPr algn="ctr" lvl="4" rtl="0">
              <a:spcBef>
                <a:spcPts val="0"/>
              </a:spcBef>
              <a:spcAft>
                <a:spcPts val="0"/>
              </a:spcAft>
              <a:buSzPts val="6200"/>
              <a:buNone/>
              <a:defRPr sz="6200"/>
            </a:lvl5pPr>
            <a:lvl6pPr algn="ctr" lvl="5" rtl="0">
              <a:spcBef>
                <a:spcPts val="0"/>
              </a:spcBef>
              <a:spcAft>
                <a:spcPts val="0"/>
              </a:spcAft>
              <a:buSzPts val="6200"/>
              <a:buNone/>
              <a:defRPr sz="6200"/>
            </a:lvl6pPr>
            <a:lvl7pPr algn="ctr" lvl="6" rtl="0">
              <a:spcBef>
                <a:spcPts val="0"/>
              </a:spcBef>
              <a:spcAft>
                <a:spcPts val="0"/>
              </a:spcAft>
              <a:buSzPts val="6200"/>
              <a:buNone/>
              <a:defRPr sz="6200"/>
            </a:lvl7pPr>
            <a:lvl8pPr algn="ctr" lvl="7" rtl="0">
              <a:spcBef>
                <a:spcPts val="0"/>
              </a:spcBef>
              <a:spcAft>
                <a:spcPts val="0"/>
              </a:spcAft>
              <a:buSzPts val="6200"/>
              <a:buNone/>
              <a:defRPr sz="6200"/>
            </a:lvl8pPr>
            <a:lvl9pPr algn="ctr" lvl="8" rtl="0">
              <a:spcBef>
                <a:spcPts val="0"/>
              </a:spcBef>
              <a:spcAft>
                <a:spcPts val="0"/>
              </a:spcAft>
              <a:buSzPts val="6200"/>
              <a:buNone/>
              <a:defRPr sz="6200"/>
            </a:lvl9pPr>
          </a:lstStyle>
          <a:p>
            <a:r>
              <a:t>xx%</a:t>
            </a:r>
          </a:p>
        </p:txBody>
      </p:sp>
      <p:sp>
        <p:nvSpPr>
          <p:cNvPr id="1048934" name="Google Shape;476;p29"/>
          <p:cNvSpPr txBox="1"/>
          <p:nvPr>
            <p:ph type="subTitle" idx="1"/>
          </p:nvPr>
        </p:nvSpPr>
        <p:spPr>
          <a:xfrm>
            <a:off x="2650650" y="1188761"/>
            <a:ext cx="3842700" cy="4452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35" name="Google Shape;477;p29"/>
          <p:cNvSpPr txBox="1"/>
          <p:nvPr>
            <p:ph type="title" idx="2" hasCustomPrompt="1"/>
          </p:nvPr>
        </p:nvSpPr>
        <p:spPr>
          <a:xfrm>
            <a:off x="2650650" y="1996142"/>
            <a:ext cx="3842700" cy="828300"/>
          </a:xfrm>
          <a:prstGeom prst="rect"/>
        </p:spPr>
        <p:txBody>
          <a:bodyPr anchor="ctr" anchorCtr="0" bIns="91425" lIns="91425" rIns="91425" spcFirstLastPara="1" tIns="91425" wrap="square">
            <a:noAutofit/>
          </a:bodyPr>
          <a:lstStyle>
            <a:lvl1pPr algn="ctr" lvl="0" rtl="0">
              <a:spcBef>
                <a:spcPts val="0"/>
              </a:spcBef>
              <a:spcAft>
                <a:spcPts val="0"/>
              </a:spcAft>
              <a:buSzPts val="6200"/>
              <a:buNone/>
              <a:defRPr sz="4500"/>
            </a:lvl1pPr>
            <a:lvl2pPr algn="ctr" lvl="1" rtl="0">
              <a:spcBef>
                <a:spcPts val="0"/>
              </a:spcBef>
              <a:spcAft>
                <a:spcPts val="0"/>
              </a:spcAft>
              <a:buSzPts val="6200"/>
              <a:buNone/>
              <a:defRPr sz="6200"/>
            </a:lvl2pPr>
            <a:lvl3pPr algn="ctr" lvl="2" rtl="0">
              <a:spcBef>
                <a:spcPts val="0"/>
              </a:spcBef>
              <a:spcAft>
                <a:spcPts val="0"/>
              </a:spcAft>
              <a:buSzPts val="6200"/>
              <a:buNone/>
              <a:defRPr sz="6200"/>
            </a:lvl3pPr>
            <a:lvl4pPr algn="ctr" lvl="3" rtl="0">
              <a:spcBef>
                <a:spcPts val="0"/>
              </a:spcBef>
              <a:spcAft>
                <a:spcPts val="0"/>
              </a:spcAft>
              <a:buSzPts val="6200"/>
              <a:buNone/>
              <a:defRPr sz="6200"/>
            </a:lvl4pPr>
            <a:lvl5pPr algn="ctr" lvl="4" rtl="0">
              <a:spcBef>
                <a:spcPts val="0"/>
              </a:spcBef>
              <a:spcAft>
                <a:spcPts val="0"/>
              </a:spcAft>
              <a:buSzPts val="6200"/>
              <a:buNone/>
              <a:defRPr sz="6200"/>
            </a:lvl5pPr>
            <a:lvl6pPr algn="ctr" lvl="5" rtl="0">
              <a:spcBef>
                <a:spcPts val="0"/>
              </a:spcBef>
              <a:spcAft>
                <a:spcPts val="0"/>
              </a:spcAft>
              <a:buSzPts val="6200"/>
              <a:buNone/>
              <a:defRPr sz="6200"/>
            </a:lvl6pPr>
            <a:lvl7pPr algn="ctr" lvl="6" rtl="0">
              <a:spcBef>
                <a:spcPts val="0"/>
              </a:spcBef>
              <a:spcAft>
                <a:spcPts val="0"/>
              </a:spcAft>
              <a:buSzPts val="6200"/>
              <a:buNone/>
              <a:defRPr sz="6200"/>
            </a:lvl7pPr>
            <a:lvl8pPr algn="ctr" lvl="7" rtl="0">
              <a:spcBef>
                <a:spcPts val="0"/>
              </a:spcBef>
              <a:spcAft>
                <a:spcPts val="0"/>
              </a:spcAft>
              <a:buSzPts val="6200"/>
              <a:buNone/>
              <a:defRPr sz="6200"/>
            </a:lvl8pPr>
            <a:lvl9pPr algn="ctr" lvl="8" rtl="0">
              <a:spcBef>
                <a:spcPts val="0"/>
              </a:spcBef>
              <a:spcAft>
                <a:spcPts val="0"/>
              </a:spcAft>
              <a:buSzPts val="6200"/>
              <a:buNone/>
              <a:defRPr sz="6200"/>
            </a:lvl9pPr>
          </a:lstStyle>
          <a:p>
            <a:r>
              <a:t>xx%</a:t>
            </a:r>
          </a:p>
        </p:txBody>
      </p:sp>
      <p:sp>
        <p:nvSpPr>
          <p:cNvPr id="1048936" name="Google Shape;478;p29"/>
          <p:cNvSpPr txBox="1"/>
          <p:nvPr>
            <p:ph type="subTitle" idx="3"/>
          </p:nvPr>
        </p:nvSpPr>
        <p:spPr>
          <a:xfrm>
            <a:off x="2650650" y="2644903"/>
            <a:ext cx="3842700" cy="4452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37" name="Google Shape;479;p29"/>
          <p:cNvSpPr txBox="1"/>
          <p:nvPr>
            <p:ph type="title" idx="4" hasCustomPrompt="1"/>
          </p:nvPr>
        </p:nvSpPr>
        <p:spPr>
          <a:xfrm>
            <a:off x="2650650" y="3452297"/>
            <a:ext cx="3842700" cy="828300"/>
          </a:xfrm>
          <a:prstGeom prst="rect"/>
        </p:spPr>
        <p:txBody>
          <a:bodyPr anchor="ctr" anchorCtr="0" bIns="91425" lIns="91425" rIns="91425" spcFirstLastPara="1" tIns="91425" wrap="square">
            <a:noAutofit/>
          </a:bodyPr>
          <a:lstStyle>
            <a:lvl1pPr algn="ctr" lvl="0" rtl="0">
              <a:spcBef>
                <a:spcPts val="0"/>
              </a:spcBef>
              <a:spcAft>
                <a:spcPts val="0"/>
              </a:spcAft>
              <a:buSzPts val="6200"/>
              <a:buNone/>
              <a:defRPr sz="4500"/>
            </a:lvl1pPr>
            <a:lvl2pPr algn="ctr" lvl="1" rtl="0">
              <a:spcBef>
                <a:spcPts val="0"/>
              </a:spcBef>
              <a:spcAft>
                <a:spcPts val="0"/>
              </a:spcAft>
              <a:buSzPts val="6200"/>
              <a:buNone/>
              <a:defRPr sz="6200"/>
            </a:lvl2pPr>
            <a:lvl3pPr algn="ctr" lvl="2" rtl="0">
              <a:spcBef>
                <a:spcPts val="0"/>
              </a:spcBef>
              <a:spcAft>
                <a:spcPts val="0"/>
              </a:spcAft>
              <a:buSzPts val="6200"/>
              <a:buNone/>
              <a:defRPr sz="6200"/>
            </a:lvl3pPr>
            <a:lvl4pPr algn="ctr" lvl="3" rtl="0">
              <a:spcBef>
                <a:spcPts val="0"/>
              </a:spcBef>
              <a:spcAft>
                <a:spcPts val="0"/>
              </a:spcAft>
              <a:buSzPts val="6200"/>
              <a:buNone/>
              <a:defRPr sz="6200"/>
            </a:lvl4pPr>
            <a:lvl5pPr algn="ctr" lvl="4" rtl="0">
              <a:spcBef>
                <a:spcPts val="0"/>
              </a:spcBef>
              <a:spcAft>
                <a:spcPts val="0"/>
              </a:spcAft>
              <a:buSzPts val="6200"/>
              <a:buNone/>
              <a:defRPr sz="6200"/>
            </a:lvl5pPr>
            <a:lvl6pPr algn="ctr" lvl="5" rtl="0">
              <a:spcBef>
                <a:spcPts val="0"/>
              </a:spcBef>
              <a:spcAft>
                <a:spcPts val="0"/>
              </a:spcAft>
              <a:buSzPts val="6200"/>
              <a:buNone/>
              <a:defRPr sz="6200"/>
            </a:lvl6pPr>
            <a:lvl7pPr algn="ctr" lvl="6" rtl="0">
              <a:spcBef>
                <a:spcPts val="0"/>
              </a:spcBef>
              <a:spcAft>
                <a:spcPts val="0"/>
              </a:spcAft>
              <a:buSzPts val="6200"/>
              <a:buNone/>
              <a:defRPr sz="6200"/>
            </a:lvl7pPr>
            <a:lvl8pPr algn="ctr" lvl="7" rtl="0">
              <a:spcBef>
                <a:spcPts val="0"/>
              </a:spcBef>
              <a:spcAft>
                <a:spcPts val="0"/>
              </a:spcAft>
              <a:buSzPts val="6200"/>
              <a:buNone/>
              <a:defRPr sz="6200"/>
            </a:lvl8pPr>
            <a:lvl9pPr algn="ctr" lvl="8" rtl="0">
              <a:spcBef>
                <a:spcPts val="0"/>
              </a:spcBef>
              <a:spcAft>
                <a:spcPts val="0"/>
              </a:spcAft>
              <a:buSzPts val="6200"/>
              <a:buNone/>
              <a:defRPr sz="6200"/>
            </a:lvl9pPr>
          </a:lstStyle>
          <a:p>
            <a:r>
              <a:t>xx%</a:t>
            </a:r>
          </a:p>
        </p:txBody>
      </p:sp>
      <p:sp>
        <p:nvSpPr>
          <p:cNvPr id="1048938" name="Google Shape;480;p29"/>
          <p:cNvSpPr txBox="1"/>
          <p:nvPr>
            <p:ph type="subTitle" idx="5"/>
          </p:nvPr>
        </p:nvSpPr>
        <p:spPr>
          <a:xfrm>
            <a:off x="2650650" y="4101058"/>
            <a:ext cx="3842700" cy="4452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pic>
        <p:nvPicPr>
          <p:cNvPr id="2097298" name="Google Shape;481;p29"/>
          <p:cNvPicPr preferRelativeResize="0">
            <a:picLocks/>
          </p:cNvPicPr>
          <p:nvPr/>
        </p:nvPicPr>
        <p:blipFill>
          <a:blip xmlns:r="http://schemas.openxmlformats.org/officeDocument/2006/relationships" r:embed="rId1">
            <a:alphaModFix/>
          </a:blip>
          <a:stretch>
            <a:fillRect/>
          </a:stretch>
        </p:blipFill>
        <p:spPr>
          <a:xfrm>
            <a:off x="6561992" y="1924625"/>
            <a:ext cx="3235387" cy="3245750"/>
          </a:xfrm>
          <a:prstGeom prst="rect"/>
          <a:noFill/>
          <a:ln>
            <a:noFill/>
          </a:ln>
        </p:spPr>
      </p:pic>
      <p:pic>
        <p:nvPicPr>
          <p:cNvPr id="2097299" name="Google Shape;482;p29"/>
          <p:cNvPicPr preferRelativeResize="0">
            <a:picLocks/>
          </p:cNvPicPr>
          <p:nvPr/>
        </p:nvPicPr>
        <p:blipFill>
          <a:blip xmlns:r="http://schemas.openxmlformats.org/officeDocument/2006/relationships" r:embed="rId2">
            <a:alphaModFix/>
          </a:blip>
          <a:stretch>
            <a:fillRect/>
          </a:stretch>
        </p:blipFill>
        <p:spPr>
          <a:xfrm rot="3785602">
            <a:off x="6311061" y="2415446"/>
            <a:ext cx="3226672" cy="2610048"/>
          </a:xfrm>
          <a:prstGeom prst="rect"/>
          <a:noFill/>
          <a:ln>
            <a:noFill/>
          </a:ln>
        </p:spPr>
      </p:pic>
      <p:grpSp>
        <p:nvGrpSpPr>
          <p:cNvPr id="220" name="Google Shape;483;p29"/>
          <p:cNvGrpSpPr/>
          <p:nvPr/>
        </p:nvGrpSpPr>
        <p:grpSpPr>
          <a:xfrm>
            <a:off x="800370" y="2616109"/>
            <a:ext cx="1191613" cy="1630387"/>
            <a:chOff x="7848870" y="190509"/>
            <a:chExt cx="1191613" cy="1630387"/>
          </a:xfrm>
        </p:grpSpPr>
        <p:pic>
          <p:nvPicPr>
            <p:cNvPr id="2097300" name="Google Shape;484;p29"/>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01" name="Google Shape;485;p29"/>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302" name="Google Shape;486;p29"/>
          <p:cNvPicPr preferRelativeResize="0">
            <a:picLocks/>
          </p:cNvPicPr>
          <p:nvPr/>
        </p:nvPicPr>
        <p:blipFill>
          <a:blip xmlns:r="http://schemas.openxmlformats.org/officeDocument/2006/relationships" r:embed="rId1">
            <a:alphaModFix/>
          </a:blip>
          <a:stretch>
            <a:fillRect/>
          </a:stretch>
        </p:blipFill>
        <p:spPr>
          <a:xfrm rot="6251844">
            <a:off x="45520" y="-873985"/>
            <a:ext cx="3235387" cy="3245749"/>
          </a:xfrm>
          <a:prstGeom prst="rect"/>
          <a:noFill/>
          <a:ln>
            <a:noFill/>
          </a:ln>
        </p:spPr>
      </p:pic>
      <p:pic>
        <p:nvPicPr>
          <p:cNvPr id="2097303" name="Google Shape;487;p29"/>
          <p:cNvPicPr preferRelativeResize="0">
            <a:picLocks/>
          </p:cNvPicPr>
          <p:nvPr/>
        </p:nvPicPr>
        <p:blipFill>
          <a:blip xmlns:r="http://schemas.openxmlformats.org/officeDocument/2006/relationships" r:embed="rId2">
            <a:alphaModFix/>
          </a:blip>
          <a:stretch>
            <a:fillRect/>
          </a:stretch>
        </p:blipFill>
        <p:spPr>
          <a:xfrm rot="-5541513">
            <a:off x="-535650" y="-423456"/>
            <a:ext cx="4012568" cy="3245750"/>
          </a:xfrm>
          <a:prstGeom prst="rect"/>
          <a:noFill/>
          <a:ln>
            <a:noFill/>
          </a:ln>
        </p:spPr>
      </p:pic>
      <p:sp>
        <p:nvSpPr>
          <p:cNvPr id="1048939" name="Google Shape;488;p29"/>
          <p:cNvSpPr/>
          <p:nvPr/>
        </p:nvSpPr>
        <p:spPr>
          <a:xfrm rot="7879940">
            <a:off x="-2459469" y="-1700390"/>
            <a:ext cx="5233732" cy="3464783"/>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0" name="Google Shape;489;p29"/>
          <p:cNvSpPr/>
          <p:nvPr/>
        </p:nvSpPr>
        <p:spPr>
          <a:xfrm rot="7914294">
            <a:off x="7836203" y="3235000"/>
            <a:ext cx="2924056" cy="2921915"/>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21" name="Google Shape;490;p29"/>
          <p:cNvGrpSpPr/>
          <p:nvPr/>
        </p:nvGrpSpPr>
        <p:grpSpPr>
          <a:xfrm rot="899960" flipH="1">
            <a:off x="370531" y="3850803"/>
            <a:ext cx="689154" cy="1060243"/>
            <a:chOff x="7848875" y="190500"/>
            <a:chExt cx="689175" cy="1060275"/>
          </a:xfrm>
        </p:grpSpPr>
        <p:pic>
          <p:nvPicPr>
            <p:cNvPr id="2097304" name="Google Shape;491;p29"/>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05" name="Google Shape;492;p29"/>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222" name="Google Shape;493;p29"/>
          <p:cNvGrpSpPr/>
          <p:nvPr/>
        </p:nvGrpSpPr>
        <p:grpSpPr>
          <a:xfrm rot="10552610">
            <a:off x="6434921" y="-688086"/>
            <a:ext cx="1555247" cy="3252475"/>
            <a:chOff x="148387" y="2519350"/>
            <a:chExt cx="1555266" cy="3252513"/>
          </a:xfrm>
        </p:grpSpPr>
        <p:pic>
          <p:nvPicPr>
            <p:cNvPr id="2097306" name="Google Shape;494;p29"/>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307" name="Google Shape;495;p29"/>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226" name="Shape 496"/>
        <p:cNvGrpSpPr/>
        <p:nvPr/>
      </p:nvGrpSpPr>
      <p:grpSpPr>
        <a:xfrm>
          <a:off x="0" y="0"/>
          <a:ext cx="0" cy="0"/>
          <a:chOff x="0" y="0"/>
          <a:chExt cx="0" cy="0"/>
        </a:xfrm>
      </p:grpSpPr>
      <p:sp>
        <p:nvSpPr>
          <p:cNvPr id="1048952" name="Google Shape;497;p30"/>
          <p:cNvSpPr txBox="1"/>
          <p:nvPr>
            <p:ph type="title" hasCustomPrompt="1"/>
          </p:nvPr>
        </p:nvSpPr>
        <p:spPr>
          <a:xfrm>
            <a:off x="2271450" y="2687784"/>
            <a:ext cx="1837200" cy="444900"/>
          </a:xfrm>
          <a:prstGeom prst="rect"/>
        </p:spPr>
        <p:txBody>
          <a:bodyPr anchor="ctr" anchorCtr="0" bIns="91425" lIns="91425" rIns="91425" spcFirstLastPara="1" tIns="91425" wrap="square">
            <a:noAutofit/>
          </a:bodyPr>
          <a:lstStyle>
            <a:lvl1pPr algn="ctr" lvl="0" rtl="0">
              <a:spcBef>
                <a:spcPts val="0"/>
              </a:spcBef>
              <a:spcAft>
                <a:spcPts val="0"/>
              </a:spcAft>
              <a:buSzPts val="6200"/>
              <a:buNone/>
              <a:defRPr sz="3400">
                <a:solidFill>
                  <a:schemeClr val="accent6"/>
                </a:solidFill>
              </a:defRPr>
            </a:lvl1pPr>
            <a:lvl2pPr algn="ctr" lvl="1" rtl="0">
              <a:spcBef>
                <a:spcPts val="0"/>
              </a:spcBef>
              <a:spcAft>
                <a:spcPts val="0"/>
              </a:spcAft>
              <a:buSzPts val="6200"/>
              <a:buNone/>
              <a:defRPr sz="6200"/>
            </a:lvl2pPr>
            <a:lvl3pPr algn="ctr" lvl="2" rtl="0">
              <a:spcBef>
                <a:spcPts val="0"/>
              </a:spcBef>
              <a:spcAft>
                <a:spcPts val="0"/>
              </a:spcAft>
              <a:buSzPts val="6200"/>
              <a:buNone/>
              <a:defRPr sz="6200"/>
            </a:lvl3pPr>
            <a:lvl4pPr algn="ctr" lvl="3" rtl="0">
              <a:spcBef>
                <a:spcPts val="0"/>
              </a:spcBef>
              <a:spcAft>
                <a:spcPts val="0"/>
              </a:spcAft>
              <a:buSzPts val="6200"/>
              <a:buNone/>
              <a:defRPr sz="6200"/>
            </a:lvl4pPr>
            <a:lvl5pPr algn="ctr" lvl="4" rtl="0">
              <a:spcBef>
                <a:spcPts val="0"/>
              </a:spcBef>
              <a:spcAft>
                <a:spcPts val="0"/>
              </a:spcAft>
              <a:buSzPts val="6200"/>
              <a:buNone/>
              <a:defRPr sz="6200"/>
            </a:lvl5pPr>
            <a:lvl6pPr algn="ctr" lvl="5" rtl="0">
              <a:spcBef>
                <a:spcPts val="0"/>
              </a:spcBef>
              <a:spcAft>
                <a:spcPts val="0"/>
              </a:spcAft>
              <a:buSzPts val="6200"/>
              <a:buNone/>
              <a:defRPr sz="6200"/>
            </a:lvl6pPr>
            <a:lvl7pPr algn="ctr" lvl="6" rtl="0">
              <a:spcBef>
                <a:spcPts val="0"/>
              </a:spcBef>
              <a:spcAft>
                <a:spcPts val="0"/>
              </a:spcAft>
              <a:buSzPts val="6200"/>
              <a:buNone/>
              <a:defRPr sz="6200"/>
            </a:lvl7pPr>
            <a:lvl8pPr algn="ctr" lvl="7" rtl="0">
              <a:spcBef>
                <a:spcPts val="0"/>
              </a:spcBef>
              <a:spcAft>
                <a:spcPts val="0"/>
              </a:spcAft>
              <a:buSzPts val="6200"/>
              <a:buNone/>
              <a:defRPr sz="6200"/>
            </a:lvl8pPr>
            <a:lvl9pPr algn="ctr" lvl="8" rtl="0">
              <a:spcBef>
                <a:spcPts val="0"/>
              </a:spcBef>
              <a:spcAft>
                <a:spcPts val="0"/>
              </a:spcAft>
              <a:buSzPts val="6200"/>
              <a:buNone/>
              <a:defRPr sz="6200"/>
            </a:lvl9pPr>
          </a:lstStyle>
          <a:p>
            <a:r>
              <a:t>xx%</a:t>
            </a:r>
          </a:p>
        </p:txBody>
      </p:sp>
      <p:sp>
        <p:nvSpPr>
          <p:cNvPr id="1048953" name="Google Shape;498;p30"/>
          <p:cNvSpPr txBox="1"/>
          <p:nvPr>
            <p:ph type="title" idx="2" hasCustomPrompt="1"/>
          </p:nvPr>
        </p:nvSpPr>
        <p:spPr>
          <a:xfrm>
            <a:off x="5035350" y="2687784"/>
            <a:ext cx="1837200" cy="444900"/>
          </a:xfrm>
          <a:prstGeom prst="rect"/>
        </p:spPr>
        <p:txBody>
          <a:bodyPr anchor="ctr" anchorCtr="0" bIns="91425" lIns="91425" rIns="91425" spcFirstLastPara="1" tIns="91425" wrap="square">
            <a:noAutofit/>
          </a:bodyPr>
          <a:lstStyle>
            <a:lvl1pPr algn="ctr" lvl="0" rtl="0">
              <a:spcBef>
                <a:spcPts val="0"/>
              </a:spcBef>
              <a:spcAft>
                <a:spcPts val="0"/>
              </a:spcAft>
              <a:buSzPts val="6200"/>
              <a:buNone/>
              <a:defRPr sz="3400">
                <a:solidFill>
                  <a:schemeClr val="accent5"/>
                </a:solidFill>
              </a:defRPr>
            </a:lvl1pPr>
            <a:lvl2pPr algn="ctr" lvl="1" rtl="0">
              <a:spcBef>
                <a:spcPts val="0"/>
              </a:spcBef>
              <a:spcAft>
                <a:spcPts val="0"/>
              </a:spcAft>
              <a:buSzPts val="6200"/>
              <a:buNone/>
              <a:defRPr sz="6200"/>
            </a:lvl2pPr>
            <a:lvl3pPr algn="ctr" lvl="2" rtl="0">
              <a:spcBef>
                <a:spcPts val="0"/>
              </a:spcBef>
              <a:spcAft>
                <a:spcPts val="0"/>
              </a:spcAft>
              <a:buSzPts val="6200"/>
              <a:buNone/>
              <a:defRPr sz="6200"/>
            </a:lvl3pPr>
            <a:lvl4pPr algn="ctr" lvl="3" rtl="0">
              <a:spcBef>
                <a:spcPts val="0"/>
              </a:spcBef>
              <a:spcAft>
                <a:spcPts val="0"/>
              </a:spcAft>
              <a:buSzPts val="6200"/>
              <a:buNone/>
              <a:defRPr sz="6200"/>
            </a:lvl4pPr>
            <a:lvl5pPr algn="ctr" lvl="4" rtl="0">
              <a:spcBef>
                <a:spcPts val="0"/>
              </a:spcBef>
              <a:spcAft>
                <a:spcPts val="0"/>
              </a:spcAft>
              <a:buSzPts val="6200"/>
              <a:buNone/>
              <a:defRPr sz="6200"/>
            </a:lvl5pPr>
            <a:lvl6pPr algn="ctr" lvl="5" rtl="0">
              <a:spcBef>
                <a:spcPts val="0"/>
              </a:spcBef>
              <a:spcAft>
                <a:spcPts val="0"/>
              </a:spcAft>
              <a:buSzPts val="6200"/>
              <a:buNone/>
              <a:defRPr sz="6200"/>
            </a:lvl6pPr>
            <a:lvl7pPr algn="ctr" lvl="6" rtl="0">
              <a:spcBef>
                <a:spcPts val="0"/>
              </a:spcBef>
              <a:spcAft>
                <a:spcPts val="0"/>
              </a:spcAft>
              <a:buSzPts val="6200"/>
              <a:buNone/>
              <a:defRPr sz="6200"/>
            </a:lvl7pPr>
            <a:lvl8pPr algn="ctr" lvl="7" rtl="0">
              <a:spcBef>
                <a:spcPts val="0"/>
              </a:spcBef>
              <a:spcAft>
                <a:spcPts val="0"/>
              </a:spcAft>
              <a:buSzPts val="6200"/>
              <a:buNone/>
              <a:defRPr sz="6200"/>
            </a:lvl8pPr>
            <a:lvl9pPr algn="ctr" lvl="8" rtl="0">
              <a:spcBef>
                <a:spcPts val="0"/>
              </a:spcBef>
              <a:spcAft>
                <a:spcPts val="0"/>
              </a:spcAft>
              <a:buSzPts val="6200"/>
              <a:buNone/>
              <a:defRPr sz="6200"/>
            </a:lvl9pPr>
          </a:lstStyle>
          <a:p>
            <a:r>
              <a:t>xx%</a:t>
            </a:r>
          </a:p>
        </p:txBody>
      </p:sp>
      <p:pic>
        <p:nvPicPr>
          <p:cNvPr id="2097308" name="Google Shape;499;p30"/>
          <p:cNvPicPr preferRelativeResize="0">
            <a:picLocks/>
          </p:cNvPicPr>
          <p:nvPr/>
        </p:nvPicPr>
        <p:blipFill>
          <a:blip xmlns:r="http://schemas.openxmlformats.org/officeDocument/2006/relationships" r:embed="rId1">
            <a:alphaModFix/>
          </a:blip>
          <a:stretch>
            <a:fillRect/>
          </a:stretch>
        </p:blipFill>
        <p:spPr>
          <a:xfrm>
            <a:off x="7476392" y="1924625"/>
            <a:ext cx="3235387" cy="3245750"/>
          </a:xfrm>
          <a:prstGeom prst="rect"/>
          <a:noFill/>
          <a:ln>
            <a:noFill/>
          </a:ln>
        </p:spPr>
      </p:pic>
      <p:pic>
        <p:nvPicPr>
          <p:cNvPr id="2097309" name="Google Shape;500;p30"/>
          <p:cNvPicPr preferRelativeResize="0">
            <a:picLocks/>
          </p:cNvPicPr>
          <p:nvPr/>
        </p:nvPicPr>
        <p:blipFill>
          <a:blip xmlns:r="http://schemas.openxmlformats.org/officeDocument/2006/relationships" r:embed="rId2">
            <a:alphaModFix/>
          </a:blip>
          <a:stretch>
            <a:fillRect/>
          </a:stretch>
        </p:blipFill>
        <p:spPr>
          <a:xfrm rot="3785601">
            <a:off x="6487864" y="1838294"/>
            <a:ext cx="3785196" cy="3061838"/>
          </a:xfrm>
          <a:prstGeom prst="rect"/>
          <a:noFill/>
          <a:ln>
            <a:noFill/>
          </a:ln>
        </p:spPr>
      </p:pic>
      <p:grpSp>
        <p:nvGrpSpPr>
          <p:cNvPr id="227" name="Google Shape;501;p30"/>
          <p:cNvGrpSpPr/>
          <p:nvPr/>
        </p:nvGrpSpPr>
        <p:grpSpPr>
          <a:xfrm>
            <a:off x="7734570" y="177709"/>
            <a:ext cx="1191613" cy="1630387"/>
            <a:chOff x="7848870" y="190509"/>
            <a:chExt cx="1191613" cy="1630387"/>
          </a:xfrm>
        </p:grpSpPr>
        <p:pic>
          <p:nvPicPr>
            <p:cNvPr id="2097310" name="Google Shape;502;p30"/>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311" name="Google Shape;503;p30"/>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312" name="Google Shape;504;p30"/>
          <p:cNvPicPr preferRelativeResize="0">
            <a:picLocks/>
          </p:cNvPicPr>
          <p:nvPr/>
        </p:nvPicPr>
        <p:blipFill>
          <a:blip xmlns:r="http://schemas.openxmlformats.org/officeDocument/2006/relationships" r:embed="rId1">
            <a:alphaModFix/>
          </a:blip>
          <a:stretch>
            <a:fillRect/>
          </a:stretch>
        </p:blipFill>
        <p:spPr>
          <a:xfrm rot="4684732">
            <a:off x="-1796929" y="204823"/>
            <a:ext cx="3235389" cy="3245751"/>
          </a:xfrm>
          <a:prstGeom prst="rect"/>
          <a:noFill/>
          <a:ln>
            <a:noFill/>
          </a:ln>
        </p:spPr>
      </p:pic>
      <p:pic>
        <p:nvPicPr>
          <p:cNvPr id="2097313" name="Google Shape;505;p30"/>
          <p:cNvPicPr preferRelativeResize="0">
            <a:picLocks/>
          </p:cNvPicPr>
          <p:nvPr/>
        </p:nvPicPr>
        <p:blipFill>
          <a:blip xmlns:r="http://schemas.openxmlformats.org/officeDocument/2006/relationships" r:embed="rId2">
            <a:alphaModFix/>
          </a:blip>
          <a:stretch>
            <a:fillRect/>
          </a:stretch>
        </p:blipFill>
        <p:spPr>
          <a:xfrm rot="-7108624">
            <a:off x="-1017097" y="694125"/>
            <a:ext cx="4012569" cy="3245750"/>
          </a:xfrm>
          <a:prstGeom prst="rect"/>
          <a:noFill/>
          <a:ln>
            <a:noFill/>
          </a:ln>
        </p:spPr>
      </p:pic>
      <p:sp>
        <p:nvSpPr>
          <p:cNvPr id="1048954" name="Google Shape;506;p30"/>
          <p:cNvSpPr/>
          <p:nvPr/>
        </p:nvSpPr>
        <p:spPr>
          <a:xfrm rot="6312824">
            <a:off x="-3168351" y="114523"/>
            <a:ext cx="5233711" cy="346481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5" name="Google Shape;507;p30"/>
          <p:cNvSpPr/>
          <p:nvPr/>
        </p:nvSpPr>
        <p:spPr>
          <a:xfrm rot="8556899">
            <a:off x="6932976" y="3888354"/>
            <a:ext cx="4355109" cy="2921911"/>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28" name="Google Shape;508;p30"/>
          <p:cNvGrpSpPr/>
          <p:nvPr/>
        </p:nvGrpSpPr>
        <p:grpSpPr>
          <a:xfrm rot="899960" flipH="1">
            <a:off x="484831" y="4012128"/>
            <a:ext cx="689154" cy="1060243"/>
            <a:chOff x="7848875" y="190500"/>
            <a:chExt cx="689175" cy="1060275"/>
          </a:xfrm>
        </p:grpSpPr>
        <p:pic>
          <p:nvPicPr>
            <p:cNvPr id="2097314" name="Google Shape;509;p30"/>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315" name="Google Shape;510;p30"/>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
        <p:nvSpPr>
          <p:cNvPr id="1048956" name="Google Shape;511;p30"/>
          <p:cNvSpPr txBox="1"/>
          <p:nvPr>
            <p:ph type="title" idx="3"/>
          </p:nvPr>
        </p:nvSpPr>
        <p:spPr>
          <a:xfrm>
            <a:off x="5035350" y="3206796"/>
            <a:ext cx="1837200" cy="3528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957" name="Google Shape;512;p30"/>
          <p:cNvSpPr txBox="1"/>
          <p:nvPr>
            <p:ph type="subTitle" idx="1"/>
          </p:nvPr>
        </p:nvSpPr>
        <p:spPr>
          <a:xfrm>
            <a:off x="5035350" y="3532046"/>
            <a:ext cx="1837200" cy="5277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58" name="Google Shape;513;p30"/>
          <p:cNvSpPr txBox="1"/>
          <p:nvPr>
            <p:ph type="title" idx="4"/>
          </p:nvPr>
        </p:nvSpPr>
        <p:spPr>
          <a:xfrm>
            <a:off x="2271475" y="3206796"/>
            <a:ext cx="1837200" cy="352800"/>
          </a:xfrm>
          <a:prstGeom prst="rect"/>
        </p:spPr>
        <p:txBody>
          <a:bodyPr anchor="ctr" anchorCtr="0" bIns="91425" lIns="91425" rIns="91425" spcFirstLastPara="1" tIns="91425" wrap="square">
            <a:noAutofit/>
          </a:bodyPr>
          <a:lstStyle>
            <a:lvl1pPr algn="ctr" lvl="0" rtl="0">
              <a:spcBef>
                <a:spcPts val="0"/>
              </a:spcBef>
              <a:spcAft>
                <a:spcPts val="0"/>
              </a:spcAft>
              <a:buSzPts val="2500"/>
              <a:buNone/>
              <a:defRPr sz="2200" i="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48959" name="Google Shape;514;p30"/>
          <p:cNvSpPr txBox="1"/>
          <p:nvPr>
            <p:ph type="subTitle" idx="5"/>
          </p:nvPr>
        </p:nvSpPr>
        <p:spPr>
          <a:xfrm>
            <a:off x="2271475" y="3532046"/>
            <a:ext cx="1837200" cy="5277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960" name="Google Shape;515;p30"/>
          <p:cNvSpPr txBox="1"/>
          <p:nvPr>
            <p:ph type="title" idx="6"/>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07" name="Shape 44"/>
        <p:cNvGrpSpPr/>
        <p:nvPr/>
      </p:nvGrpSpPr>
      <p:grpSpPr>
        <a:xfrm>
          <a:off x="0" y="0"/>
          <a:ext cx="0" cy="0"/>
          <a:chOff x="0" y="0"/>
          <a:chExt cx="0" cy="0"/>
        </a:xfrm>
      </p:grpSpPr>
      <p:pic>
        <p:nvPicPr>
          <p:cNvPr id="2097162" name="Google Shape;45;p4"/>
          <p:cNvPicPr preferRelativeResize="0">
            <a:picLocks/>
          </p:cNvPicPr>
          <p:nvPr/>
        </p:nvPicPr>
        <p:blipFill>
          <a:blip xmlns:r="http://schemas.openxmlformats.org/officeDocument/2006/relationships" r:embed="rId1">
            <a:alphaModFix/>
          </a:blip>
          <a:stretch>
            <a:fillRect/>
          </a:stretch>
        </p:blipFill>
        <p:spPr>
          <a:xfrm rot="9136059">
            <a:off x="-2255148" y="118956"/>
            <a:ext cx="3235387" cy="3245751"/>
          </a:xfrm>
          <a:prstGeom prst="rect"/>
          <a:noFill/>
          <a:ln>
            <a:noFill/>
          </a:ln>
        </p:spPr>
      </p:pic>
      <p:sp>
        <p:nvSpPr>
          <p:cNvPr id="1048588" name="Google Shape;46;p4"/>
          <p:cNvSpPr txBox="1"/>
          <p:nvPr>
            <p:ph type="body" idx="1"/>
          </p:nvPr>
        </p:nvSpPr>
        <p:spPr>
          <a:xfrm>
            <a:off x="720000" y="1012475"/>
            <a:ext cx="7704000" cy="3596100"/>
          </a:xfrm>
          <a:prstGeom prst="rect"/>
        </p:spPr>
        <p:txBody>
          <a:bodyPr anchor="b" anchorCtr="0" bIns="91425" lIns="91425" rIns="91425" spcFirstLastPara="1" tIns="91425" wrap="square">
            <a:noAutofit/>
          </a:bodyPr>
          <a:lstStyle>
            <a:lvl1pPr indent="-317500" lvl="0" marL="457200" rtl="0">
              <a:lnSpc>
                <a:spcPct val="100000"/>
              </a:lnSpc>
              <a:spcBef>
                <a:spcPts val="0"/>
              </a:spcBef>
              <a:spcAft>
                <a:spcPts val="0"/>
              </a:spcAft>
              <a:buClr>
                <a:srgbClr val="434343"/>
              </a:buClr>
              <a:buSzPts val="1400"/>
              <a:buAutoNum type="arabicPeriod"/>
              <a:defRPr sz="1200">
                <a:solidFill>
                  <a:srgbClr val="434343"/>
                </a:solidFill>
              </a:defRPr>
            </a:lvl1pPr>
            <a:lvl2pPr indent="-317500" lvl="1" marL="914400" rtl="0">
              <a:lnSpc>
                <a:spcPct val="115000"/>
              </a:lnSpc>
              <a:spcBef>
                <a:spcPts val="0"/>
              </a:spcBef>
              <a:spcAft>
                <a:spcPts val="0"/>
              </a:spcAft>
              <a:buClr>
                <a:srgbClr val="434343"/>
              </a:buClr>
              <a:buSzPts val="1400"/>
              <a:buAutoNum type="alphaLcPeriod"/>
              <a:defRPr>
                <a:solidFill>
                  <a:srgbClr val="434343"/>
                </a:solidFill>
              </a:defRPr>
            </a:lvl2pPr>
            <a:lvl3pPr indent="-317500" lvl="2" marL="1371600" rtl="0">
              <a:lnSpc>
                <a:spcPct val="115000"/>
              </a:lnSpc>
              <a:spcBef>
                <a:spcPts val="0"/>
              </a:spcBef>
              <a:spcAft>
                <a:spcPts val="0"/>
              </a:spcAft>
              <a:buClr>
                <a:srgbClr val="434343"/>
              </a:buClr>
              <a:buSzPts val="1400"/>
              <a:buAutoNum type="romanLcPeriod"/>
              <a:defRPr>
                <a:solidFill>
                  <a:srgbClr val="434343"/>
                </a:solidFill>
              </a:defRPr>
            </a:lvl3pPr>
            <a:lvl4pPr indent="-317500" lvl="3" marL="1828800" rtl="0">
              <a:lnSpc>
                <a:spcPct val="115000"/>
              </a:lnSpc>
              <a:spcBef>
                <a:spcPts val="0"/>
              </a:spcBef>
              <a:spcAft>
                <a:spcPts val="0"/>
              </a:spcAft>
              <a:buClr>
                <a:srgbClr val="434343"/>
              </a:buClr>
              <a:buSzPts val="1400"/>
              <a:buAutoNum type="arabicPeriod"/>
              <a:defRPr>
                <a:solidFill>
                  <a:srgbClr val="434343"/>
                </a:solidFill>
              </a:defRPr>
            </a:lvl4pPr>
            <a:lvl5pPr indent="-317500" lvl="4" marL="2286000" rtl="0">
              <a:lnSpc>
                <a:spcPct val="115000"/>
              </a:lnSpc>
              <a:spcBef>
                <a:spcPts val="0"/>
              </a:spcBef>
              <a:spcAft>
                <a:spcPts val="0"/>
              </a:spcAft>
              <a:buClr>
                <a:srgbClr val="434343"/>
              </a:buClr>
              <a:buSzPts val="1400"/>
              <a:buAutoNum type="alphaLcPeriod"/>
              <a:defRPr>
                <a:solidFill>
                  <a:srgbClr val="434343"/>
                </a:solidFill>
              </a:defRPr>
            </a:lvl5pPr>
            <a:lvl6pPr indent="-317500" lvl="5" marL="2743200" rtl="0">
              <a:lnSpc>
                <a:spcPct val="115000"/>
              </a:lnSpc>
              <a:spcBef>
                <a:spcPts val="0"/>
              </a:spcBef>
              <a:spcAft>
                <a:spcPts val="0"/>
              </a:spcAft>
              <a:buClr>
                <a:srgbClr val="434343"/>
              </a:buClr>
              <a:buSzPts val="1400"/>
              <a:buAutoNum type="romanLcPeriod"/>
              <a:defRPr>
                <a:solidFill>
                  <a:srgbClr val="434343"/>
                </a:solidFill>
              </a:defRPr>
            </a:lvl6pPr>
            <a:lvl7pPr indent="-317500" lvl="6" marL="3200400" rtl="0">
              <a:lnSpc>
                <a:spcPct val="115000"/>
              </a:lnSpc>
              <a:spcBef>
                <a:spcPts val="0"/>
              </a:spcBef>
              <a:spcAft>
                <a:spcPts val="0"/>
              </a:spcAft>
              <a:buClr>
                <a:srgbClr val="434343"/>
              </a:buClr>
              <a:buSzPts val="1400"/>
              <a:buAutoNum type="arabicPeriod"/>
              <a:defRPr>
                <a:solidFill>
                  <a:srgbClr val="434343"/>
                </a:solidFill>
              </a:defRPr>
            </a:lvl7pPr>
            <a:lvl8pPr indent="-317500" lvl="7" marL="3657600" rtl="0">
              <a:lnSpc>
                <a:spcPct val="115000"/>
              </a:lnSpc>
              <a:spcBef>
                <a:spcPts val="0"/>
              </a:spcBef>
              <a:spcAft>
                <a:spcPts val="0"/>
              </a:spcAft>
              <a:buClr>
                <a:srgbClr val="434343"/>
              </a:buClr>
              <a:buSzPts val="1400"/>
              <a:buAutoNum type="alphaLcPeriod"/>
              <a:defRPr>
                <a:solidFill>
                  <a:srgbClr val="434343"/>
                </a:solidFill>
              </a:defRPr>
            </a:lvl8pPr>
            <a:lvl9pPr indent="-317500" lvl="8" marL="4114800" rtl="0">
              <a:lnSpc>
                <a:spcPct val="115000"/>
              </a:lnSpc>
              <a:spcBef>
                <a:spcPts val="0"/>
              </a:spcBef>
              <a:spcAft>
                <a:spcPts val="0"/>
              </a:spcAft>
              <a:buClr>
                <a:srgbClr val="434343"/>
              </a:buClr>
              <a:buSzPts val="1400"/>
              <a:buAutoNum type="romanLcPeriod"/>
              <a:defRPr>
                <a:solidFill>
                  <a:srgbClr val="434343"/>
                </a:solidFill>
              </a:defRPr>
            </a:lvl9pPr>
          </a:lstStyle>
          <a:p/>
        </p:txBody>
      </p:sp>
      <p:sp>
        <p:nvSpPr>
          <p:cNvPr id="1048589" name="Google Shape;47;p4"/>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163" name="Google Shape;48;p4"/>
          <p:cNvPicPr preferRelativeResize="0">
            <a:picLocks/>
          </p:cNvPicPr>
          <p:nvPr/>
        </p:nvPicPr>
        <p:blipFill>
          <a:blip xmlns:r="http://schemas.openxmlformats.org/officeDocument/2006/relationships" r:embed="rId2">
            <a:alphaModFix/>
          </a:blip>
          <a:stretch>
            <a:fillRect/>
          </a:stretch>
        </p:blipFill>
        <p:spPr>
          <a:xfrm rot="-6946467">
            <a:off x="-1635428" y="-266547"/>
            <a:ext cx="4243859" cy="3432847"/>
          </a:xfrm>
          <a:prstGeom prst="rect"/>
          <a:noFill/>
          <a:ln>
            <a:noFill/>
          </a:ln>
        </p:spPr>
      </p:pic>
      <p:grpSp>
        <p:nvGrpSpPr>
          <p:cNvPr id="108" name="Google Shape;49;p4"/>
          <p:cNvGrpSpPr/>
          <p:nvPr/>
        </p:nvGrpSpPr>
        <p:grpSpPr>
          <a:xfrm>
            <a:off x="7952395" y="72309"/>
            <a:ext cx="1191613" cy="1630387"/>
            <a:chOff x="7848870" y="190509"/>
            <a:chExt cx="1191613" cy="1630387"/>
          </a:xfrm>
        </p:grpSpPr>
        <p:pic>
          <p:nvPicPr>
            <p:cNvPr id="2097164" name="Google Shape;50;p4"/>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165" name="Google Shape;51;p4"/>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166" name="Google Shape;52;p4"/>
          <p:cNvPicPr preferRelativeResize="0">
            <a:picLocks/>
          </p:cNvPicPr>
          <p:nvPr/>
        </p:nvPicPr>
        <p:blipFill>
          <a:blip xmlns:r="http://schemas.openxmlformats.org/officeDocument/2006/relationships" r:embed="rId1">
            <a:alphaModFix/>
          </a:blip>
          <a:stretch>
            <a:fillRect/>
          </a:stretch>
        </p:blipFill>
        <p:spPr>
          <a:xfrm rot="-7903004">
            <a:off x="7211738" y="3756266"/>
            <a:ext cx="3235386" cy="3245751"/>
          </a:xfrm>
          <a:prstGeom prst="rect"/>
          <a:noFill/>
          <a:ln>
            <a:noFill/>
          </a:ln>
        </p:spPr>
      </p:pic>
      <p:pic>
        <p:nvPicPr>
          <p:cNvPr id="2097167" name="Google Shape;53;p4"/>
          <p:cNvPicPr preferRelativeResize="0">
            <a:picLocks/>
          </p:cNvPicPr>
          <p:nvPr/>
        </p:nvPicPr>
        <p:blipFill>
          <a:blip xmlns:r="http://schemas.openxmlformats.org/officeDocument/2006/relationships" r:embed="rId2">
            <a:alphaModFix/>
          </a:blip>
          <a:stretch>
            <a:fillRect/>
          </a:stretch>
        </p:blipFill>
        <p:spPr>
          <a:xfrm rot="4448645">
            <a:off x="6435610" y="2500955"/>
            <a:ext cx="4012572" cy="3245753"/>
          </a:xfrm>
          <a:prstGeom prst="rect"/>
          <a:noFill/>
          <a:ln>
            <a:noFill/>
          </a:ln>
        </p:spPr>
      </p:pic>
      <p:sp>
        <p:nvSpPr>
          <p:cNvPr id="1048590" name="Google Shape;54;p4"/>
          <p:cNvSpPr/>
          <p:nvPr/>
        </p:nvSpPr>
        <p:spPr>
          <a:xfrm rot="-4483238">
            <a:off x="8087089" y="2818679"/>
            <a:ext cx="3832953" cy="3464637"/>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1" name="Google Shape;55;p4"/>
          <p:cNvSpPr/>
          <p:nvPr/>
        </p:nvSpPr>
        <p:spPr>
          <a:xfrm rot="7008490">
            <a:off x="-2616472" y="-1135710"/>
            <a:ext cx="3601240" cy="2921836"/>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09" name="Google Shape;56;p4"/>
          <p:cNvGrpSpPr/>
          <p:nvPr/>
        </p:nvGrpSpPr>
        <p:grpSpPr>
          <a:xfrm flipH="1">
            <a:off x="141925" y="3826388"/>
            <a:ext cx="689175" cy="1060275"/>
            <a:chOff x="7848875" y="190500"/>
            <a:chExt cx="689175" cy="1060275"/>
          </a:xfrm>
        </p:grpSpPr>
        <p:pic>
          <p:nvPicPr>
            <p:cNvPr id="2097168" name="Google Shape;57;p4"/>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169" name="Google Shape;58;p4"/>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327" name="Shape 516"/>
        <p:cNvGrpSpPr/>
        <p:nvPr/>
      </p:nvGrpSpPr>
      <p:grpSpPr>
        <a:xfrm>
          <a:off x="0" y="0"/>
          <a:ext cx="0" cy="0"/>
          <a:chOff x="0" y="0"/>
          <a:chExt cx="0" cy="0"/>
        </a:xfrm>
      </p:grpSpPr>
      <p:sp>
        <p:nvSpPr>
          <p:cNvPr id="1049304" name="Google Shape;517;p31"/>
          <p:cNvSpPr txBox="1"/>
          <p:nvPr>
            <p:ph type="ctrTitle"/>
          </p:nvPr>
        </p:nvSpPr>
        <p:spPr>
          <a:xfrm>
            <a:off x="2430000" y="669825"/>
            <a:ext cx="4284000" cy="997800"/>
          </a:xfrm>
          <a:prstGeom prst="rect"/>
        </p:spPr>
        <p:txBody>
          <a:bodyPr anchor="ctr" anchorCtr="0" bIns="91425" lIns="91425" rIns="91425" spcFirstLastPara="1" tIns="91425" wrap="square">
            <a:noAutofit/>
          </a:bodyPr>
          <a:lstStyle>
            <a:lvl1pPr algn="ctr" lvl="0" rtl="0">
              <a:spcBef>
                <a:spcPts val="0"/>
              </a:spcBef>
              <a:spcAft>
                <a:spcPts val="0"/>
              </a:spcAft>
              <a:buSzPts val="5200"/>
              <a:buNone/>
              <a:defRPr sz="7600"/>
            </a:lvl1pPr>
            <a:lvl2pPr algn="ctr" lvl="1" rtl="0">
              <a:spcBef>
                <a:spcPts val="0"/>
              </a:spcBef>
              <a:spcAft>
                <a:spcPts val="0"/>
              </a:spcAft>
              <a:buSzPts val="5200"/>
              <a:buNone/>
              <a:defRPr sz="5200"/>
            </a:lvl2pPr>
            <a:lvl3pPr algn="ctr" lvl="2" rtl="0">
              <a:spcBef>
                <a:spcPts val="0"/>
              </a:spcBef>
              <a:spcAft>
                <a:spcPts val="0"/>
              </a:spcAft>
              <a:buSzPts val="5200"/>
              <a:buNone/>
              <a:defRPr sz="5200"/>
            </a:lvl3pPr>
            <a:lvl4pPr algn="ctr" lvl="3" rtl="0">
              <a:spcBef>
                <a:spcPts val="0"/>
              </a:spcBef>
              <a:spcAft>
                <a:spcPts val="0"/>
              </a:spcAft>
              <a:buSzPts val="5200"/>
              <a:buNone/>
              <a:defRPr sz="5200"/>
            </a:lvl4pPr>
            <a:lvl5pPr algn="ctr" lvl="4" rtl="0">
              <a:spcBef>
                <a:spcPts val="0"/>
              </a:spcBef>
              <a:spcAft>
                <a:spcPts val="0"/>
              </a:spcAft>
              <a:buSzPts val="5200"/>
              <a:buNone/>
              <a:defRPr sz="5200"/>
            </a:lvl5pPr>
            <a:lvl6pPr algn="ctr" lvl="5" rtl="0">
              <a:spcBef>
                <a:spcPts val="0"/>
              </a:spcBef>
              <a:spcAft>
                <a:spcPts val="0"/>
              </a:spcAft>
              <a:buSzPts val="5200"/>
              <a:buNone/>
              <a:defRPr sz="5200"/>
            </a:lvl6pPr>
            <a:lvl7pPr algn="ctr" lvl="6" rtl="0">
              <a:spcBef>
                <a:spcPts val="0"/>
              </a:spcBef>
              <a:spcAft>
                <a:spcPts val="0"/>
              </a:spcAft>
              <a:buSzPts val="5200"/>
              <a:buNone/>
              <a:defRPr sz="5200"/>
            </a:lvl7pPr>
            <a:lvl8pPr algn="ctr" lvl="7" rtl="0">
              <a:spcBef>
                <a:spcPts val="0"/>
              </a:spcBef>
              <a:spcAft>
                <a:spcPts val="0"/>
              </a:spcAft>
              <a:buSzPts val="5200"/>
              <a:buNone/>
              <a:defRPr sz="5200"/>
            </a:lvl8pPr>
            <a:lvl9pPr algn="ctr" lvl="8" rtl="0">
              <a:spcBef>
                <a:spcPts val="0"/>
              </a:spcBef>
              <a:spcAft>
                <a:spcPts val="0"/>
              </a:spcAft>
              <a:buSzPts val="5200"/>
              <a:buNone/>
              <a:defRPr sz="5200"/>
            </a:lvl9pPr>
          </a:lstStyle>
          <a:p/>
        </p:txBody>
      </p:sp>
      <p:sp>
        <p:nvSpPr>
          <p:cNvPr id="1049305" name="Google Shape;518;p31"/>
          <p:cNvSpPr txBox="1"/>
          <p:nvPr>
            <p:ph type="subTitle" idx="1"/>
          </p:nvPr>
        </p:nvSpPr>
        <p:spPr>
          <a:xfrm>
            <a:off x="2009775" y="1710350"/>
            <a:ext cx="5124600" cy="12042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800"/>
              <a:buNone/>
              <a:defRPr sz="1800"/>
            </a:lvl2pPr>
            <a:lvl3pPr algn="ctr" lvl="2" rtl="0">
              <a:lnSpc>
                <a:spcPct val="100000"/>
              </a:lnSpc>
              <a:spcBef>
                <a:spcPts val="0"/>
              </a:spcBef>
              <a:spcAft>
                <a:spcPts val="0"/>
              </a:spcAft>
              <a:buSzPts val="1800"/>
              <a:buNone/>
              <a:defRPr sz="1800"/>
            </a:lvl3pPr>
            <a:lvl4pPr algn="ctr" lvl="3" rtl="0">
              <a:lnSpc>
                <a:spcPct val="100000"/>
              </a:lnSpc>
              <a:spcBef>
                <a:spcPts val="0"/>
              </a:spcBef>
              <a:spcAft>
                <a:spcPts val="0"/>
              </a:spcAft>
              <a:buSzPts val="1800"/>
              <a:buNone/>
              <a:defRPr sz="1800"/>
            </a:lvl4pPr>
            <a:lvl5pPr algn="ctr" lvl="4" rtl="0">
              <a:lnSpc>
                <a:spcPct val="100000"/>
              </a:lnSpc>
              <a:spcBef>
                <a:spcPts val="0"/>
              </a:spcBef>
              <a:spcAft>
                <a:spcPts val="0"/>
              </a:spcAft>
              <a:buSzPts val="1800"/>
              <a:buNone/>
              <a:defRPr sz="1800"/>
            </a:lvl5pPr>
            <a:lvl6pPr algn="ctr" lvl="5" rtl="0">
              <a:lnSpc>
                <a:spcPct val="100000"/>
              </a:lnSpc>
              <a:spcBef>
                <a:spcPts val="0"/>
              </a:spcBef>
              <a:spcAft>
                <a:spcPts val="0"/>
              </a:spcAft>
              <a:buSzPts val="1800"/>
              <a:buNone/>
              <a:defRPr sz="1800"/>
            </a:lvl6pPr>
            <a:lvl7pPr algn="ctr" lvl="6" rtl="0">
              <a:lnSpc>
                <a:spcPct val="100000"/>
              </a:lnSpc>
              <a:spcBef>
                <a:spcPts val="0"/>
              </a:spcBef>
              <a:spcAft>
                <a:spcPts val="0"/>
              </a:spcAft>
              <a:buSzPts val="1800"/>
              <a:buNone/>
              <a:defRPr sz="1800"/>
            </a:lvl7pPr>
            <a:lvl8pPr algn="ctr" lvl="7" rtl="0">
              <a:lnSpc>
                <a:spcPct val="100000"/>
              </a:lnSpc>
              <a:spcBef>
                <a:spcPts val="0"/>
              </a:spcBef>
              <a:spcAft>
                <a:spcPts val="0"/>
              </a:spcAft>
              <a:buSzPts val="1800"/>
              <a:buNone/>
              <a:defRPr sz="1800"/>
            </a:lvl8pPr>
            <a:lvl9pPr algn="ctr" lvl="8" rtl="0">
              <a:lnSpc>
                <a:spcPct val="100000"/>
              </a:lnSpc>
              <a:spcBef>
                <a:spcPts val="0"/>
              </a:spcBef>
              <a:spcAft>
                <a:spcPts val="0"/>
              </a:spcAft>
              <a:buSzPts val="1800"/>
              <a:buNone/>
              <a:defRPr sz="1800"/>
            </a:lvl9pPr>
          </a:lstStyle>
          <a:p/>
        </p:txBody>
      </p:sp>
      <p:pic>
        <p:nvPicPr>
          <p:cNvPr id="2097408" name="Google Shape;519;p31"/>
          <p:cNvPicPr preferRelativeResize="0">
            <a:picLocks/>
          </p:cNvPicPr>
          <p:nvPr/>
        </p:nvPicPr>
        <p:blipFill>
          <a:blip xmlns:r="http://schemas.openxmlformats.org/officeDocument/2006/relationships" r:embed="rId1">
            <a:alphaModFix/>
          </a:blip>
          <a:stretch>
            <a:fillRect/>
          </a:stretch>
        </p:blipFill>
        <p:spPr>
          <a:xfrm flipH="1">
            <a:off x="-907355" y="1924625"/>
            <a:ext cx="3235387" cy="3245750"/>
          </a:xfrm>
          <a:prstGeom prst="rect"/>
          <a:noFill/>
          <a:ln>
            <a:noFill/>
          </a:ln>
        </p:spPr>
      </p:pic>
      <p:pic>
        <p:nvPicPr>
          <p:cNvPr id="2097409" name="Google Shape;520;p31"/>
          <p:cNvPicPr preferRelativeResize="0">
            <a:picLocks/>
          </p:cNvPicPr>
          <p:nvPr/>
        </p:nvPicPr>
        <p:blipFill>
          <a:blip xmlns:r="http://schemas.openxmlformats.org/officeDocument/2006/relationships" r:embed="rId2">
            <a:alphaModFix/>
          </a:blip>
          <a:stretch>
            <a:fillRect/>
          </a:stretch>
        </p:blipFill>
        <p:spPr>
          <a:xfrm rot="-4773835" flipH="1">
            <a:off x="-774707" y="2901554"/>
            <a:ext cx="3226672" cy="2610048"/>
          </a:xfrm>
          <a:prstGeom prst="rect"/>
          <a:noFill/>
          <a:ln>
            <a:noFill/>
          </a:ln>
        </p:spPr>
      </p:pic>
      <p:grpSp>
        <p:nvGrpSpPr>
          <p:cNvPr id="328" name="Google Shape;521;p31"/>
          <p:cNvGrpSpPr/>
          <p:nvPr/>
        </p:nvGrpSpPr>
        <p:grpSpPr>
          <a:xfrm>
            <a:off x="242815" y="122959"/>
            <a:ext cx="1191613" cy="1630387"/>
            <a:chOff x="7848870" y="190509"/>
            <a:chExt cx="1191613" cy="1630387"/>
          </a:xfrm>
        </p:grpSpPr>
        <p:pic>
          <p:nvPicPr>
            <p:cNvPr id="2097410" name="Google Shape;522;p31"/>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411" name="Google Shape;523;p31"/>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412" name="Google Shape;524;p31"/>
          <p:cNvPicPr preferRelativeResize="0">
            <a:picLocks/>
          </p:cNvPicPr>
          <p:nvPr/>
        </p:nvPicPr>
        <p:blipFill>
          <a:blip xmlns:r="http://schemas.openxmlformats.org/officeDocument/2006/relationships" r:embed="rId1">
            <a:alphaModFix/>
          </a:blip>
          <a:stretch>
            <a:fillRect/>
          </a:stretch>
        </p:blipFill>
        <p:spPr>
          <a:xfrm rot="-5400000" flipH="1">
            <a:off x="5979420" y="-1168725"/>
            <a:ext cx="3235387" cy="3245750"/>
          </a:xfrm>
          <a:prstGeom prst="rect"/>
          <a:noFill/>
          <a:ln>
            <a:noFill/>
          </a:ln>
        </p:spPr>
      </p:pic>
      <p:pic>
        <p:nvPicPr>
          <p:cNvPr id="2097413" name="Google Shape;525;p31"/>
          <p:cNvPicPr preferRelativeResize="0">
            <a:picLocks/>
          </p:cNvPicPr>
          <p:nvPr/>
        </p:nvPicPr>
        <p:blipFill>
          <a:blip xmlns:r="http://schemas.openxmlformats.org/officeDocument/2006/relationships" r:embed="rId2">
            <a:alphaModFix/>
          </a:blip>
          <a:stretch>
            <a:fillRect/>
          </a:stretch>
        </p:blipFill>
        <p:spPr>
          <a:xfrm rot="6393355" flipH="1">
            <a:off x="5667029" y="-684724"/>
            <a:ext cx="4012569" cy="3245750"/>
          </a:xfrm>
          <a:prstGeom prst="rect"/>
          <a:noFill/>
          <a:ln>
            <a:noFill/>
          </a:ln>
        </p:spPr>
      </p:pic>
      <p:sp>
        <p:nvSpPr>
          <p:cNvPr id="1049306" name="Google Shape;526;p31"/>
          <p:cNvSpPr/>
          <p:nvPr/>
        </p:nvSpPr>
        <p:spPr>
          <a:xfrm rot="-7028086" flipH="1">
            <a:off x="6615843" y="-1603835"/>
            <a:ext cx="5233777" cy="346470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7" name="Google Shape;527;p31"/>
          <p:cNvSpPr/>
          <p:nvPr/>
        </p:nvSpPr>
        <p:spPr>
          <a:xfrm rot="3278870" flipH="1">
            <a:off x="-1664267" y="4070612"/>
            <a:ext cx="2924071" cy="2921913"/>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329" name="Google Shape;528;p31"/>
          <p:cNvGrpSpPr/>
          <p:nvPr/>
        </p:nvGrpSpPr>
        <p:grpSpPr>
          <a:xfrm rot="899960" flipH="1">
            <a:off x="1960701" y="4078378"/>
            <a:ext cx="689154" cy="1060243"/>
            <a:chOff x="7848875" y="190500"/>
            <a:chExt cx="689175" cy="1060275"/>
          </a:xfrm>
        </p:grpSpPr>
        <p:pic>
          <p:nvPicPr>
            <p:cNvPr id="2097414" name="Google Shape;529;p31"/>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415" name="Google Shape;530;p31"/>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330" name="Google Shape;531;p31"/>
          <p:cNvGrpSpPr/>
          <p:nvPr/>
        </p:nvGrpSpPr>
        <p:grpSpPr>
          <a:xfrm flipH="1">
            <a:off x="7186372" y="2519350"/>
            <a:ext cx="1555266" cy="3252513"/>
            <a:chOff x="148387" y="2519350"/>
            <a:chExt cx="1555266" cy="3252513"/>
          </a:xfrm>
        </p:grpSpPr>
        <p:pic>
          <p:nvPicPr>
            <p:cNvPr id="2097416" name="Google Shape;532;p31"/>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417" name="Google Shape;533;p31"/>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
        <p:nvSpPr>
          <p:cNvPr id="1049308" name="Google Shape;534;p31"/>
          <p:cNvSpPr txBox="1"/>
          <p:nvPr/>
        </p:nvSpPr>
        <p:spPr>
          <a:xfrm>
            <a:off x="2009775" y="3972932"/>
            <a:ext cx="5124600" cy="383700"/>
          </a:xfrm>
          <a:prstGeom prst="rect"/>
          <a:noFill/>
          <a:ln>
            <a:noFill/>
          </a:ln>
        </p:spPr>
        <p:txBody>
          <a:bodyPr anchor="ctr" anchorCtr="0" bIns="91425" lIns="91425" rIns="91425" spcFirstLastPara="1" tIns="91425" wrap="square">
            <a:noAutofit/>
          </a:bodyPr>
          <a:p>
            <a:pPr algn="ctr" indent="0" lvl="0" marL="0" rtl="0">
              <a:spcBef>
                <a:spcPts val="0"/>
              </a:spcBef>
              <a:spcAft>
                <a:spcPts val="0"/>
              </a:spcAft>
              <a:buNone/>
            </a:pPr>
            <a:r>
              <a:rPr sz="1100" lang="en">
                <a:solidFill>
                  <a:srgbClr val="747373"/>
                </a:solidFill>
                <a:latin typeface="Adamina"/>
                <a:ea typeface="Adamina"/>
                <a:cs typeface="Adamina"/>
                <a:sym typeface="Adamina"/>
              </a:rPr>
              <a:t>CREDITS: This presentation template was created by </a:t>
            </a:r>
            <a:r>
              <a:rPr b="1" sz="1100" lang="en">
                <a:solidFill>
                  <a:srgbClr val="9E7059"/>
                </a:solidFill>
                <a:uFill>
                  <a:noFill/>
                </a:uFill>
                <a:latin typeface="Adamina"/>
                <a:ea typeface="Adamina"/>
                <a:cs typeface="Adamina"/>
                <a:sym typeface="Adamina"/>
                <a:hlinkClick r:id="rId7"/>
              </a:rPr>
              <a:t>Slidesgo</a:t>
            </a:r>
            <a:r>
              <a:rPr sz="1100" lang="en">
                <a:solidFill>
                  <a:srgbClr val="747373"/>
                </a:solidFill>
                <a:latin typeface="Adamina"/>
                <a:ea typeface="Adamina"/>
                <a:cs typeface="Adamina"/>
                <a:sym typeface="Adamina"/>
              </a:rPr>
              <a:t>, including icons by </a:t>
            </a:r>
            <a:r>
              <a:rPr b="1" sz="1100" lang="en">
                <a:solidFill>
                  <a:srgbClr val="9E7059"/>
                </a:solidFill>
                <a:uFill>
                  <a:noFill/>
                </a:uFill>
                <a:latin typeface="Adamina"/>
                <a:ea typeface="Adamina"/>
                <a:cs typeface="Adamina"/>
                <a:sym typeface="Adamina"/>
                <a:hlinkClick r:id="rId8"/>
              </a:rPr>
              <a:t>Flaticon </a:t>
            </a:r>
            <a:r>
              <a:rPr sz="1100" lang="en">
                <a:solidFill>
                  <a:srgbClr val="747373"/>
                </a:solidFill>
                <a:latin typeface="Adamina"/>
                <a:ea typeface="Adamina"/>
                <a:cs typeface="Adamina"/>
                <a:sym typeface="Adamina"/>
              </a:rPr>
              <a:t>and infographics &amp; images by </a:t>
            </a:r>
            <a:r>
              <a:rPr b="1" sz="1100" lang="en">
                <a:solidFill>
                  <a:srgbClr val="9E7059"/>
                </a:solidFill>
                <a:uFill>
                  <a:noFill/>
                </a:uFill>
                <a:latin typeface="Adamina"/>
                <a:ea typeface="Adamina"/>
                <a:cs typeface="Adamina"/>
                <a:sym typeface="Adamina"/>
                <a:hlinkClick r:id="rId9"/>
              </a:rPr>
              <a:t>Freepik</a:t>
            </a:r>
            <a:endParaRPr b="1" sz="1100">
              <a:solidFill>
                <a:srgbClr val="9E7059"/>
              </a:solidFill>
              <a:latin typeface="Adamina"/>
              <a:ea typeface="Adamina"/>
              <a:cs typeface="Adamina"/>
              <a:sym typeface="Adamin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869" name="Shape 535"/>
        <p:cNvGrpSpPr/>
        <p:nvPr/>
      </p:nvGrpSpPr>
      <p:grpSpPr>
        <a:xfrm>
          <a:off x="0" y="0"/>
          <a:ext cx="0" cy="0"/>
          <a:chOff x="0" y="0"/>
          <a:chExt cx="0" cy="0"/>
        </a:xfrm>
      </p:grpSpPr>
      <p:pic>
        <p:nvPicPr>
          <p:cNvPr id="2097445" name="Google Shape;536;p32"/>
          <p:cNvPicPr preferRelativeResize="0">
            <a:picLocks/>
          </p:cNvPicPr>
          <p:nvPr/>
        </p:nvPicPr>
        <p:blipFill>
          <a:blip xmlns:r="http://schemas.openxmlformats.org/officeDocument/2006/relationships" r:embed="rId1">
            <a:alphaModFix/>
          </a:blip>
          <a:stretch>
            <a:fillRect/>
          </a:stretch>
        </p:blipFill>
        <p:spPr>
          <a:xfrm rot="-10494962">
            <a:off x="-762532" y="2643173"/>
            <a:ext cx="4243860" cy="3432847"/>
          </a:xfrm>
          <a:prstGeom prst="rect"/>
          <a:noFill/>
          <a:ln>
            <a:noFill/>
          </a:ln>
        </p:spPr>
      </p:pic>
      <p:grpSp>
        <p:nvGrpSpPr>
          <p:cNvPr id="1870" name="Google Shape;537;p32"/>
          <p:cNvGrpSpPr/>
          <p:nvPr/>
        </p:nvGrpSpPr>
        <p:grpSpPr>
          <a:xfrm>
            <a:off x="119295" y="264059"/>
            <a:ext cx="1191613" cy="1630387"/>
            <a:chOff x="7848870" y="190509"/>
            <a:chExt cx="1191613" cy="1630387"/>
          </a:xfrm>
        </p:grpSpPr>
        <p:pic>
          <p:nvPicPr>
            <p:cNvPr id="2097446" name="Google Shape;538;p32"/>
            <p:cNvPicPr preferRelativeResize="0">
              <a:picLocks/>
            </p:cNvPicPr>
            <p:nvPr/>
          </p:nvPicPr>
          <p:blipFill>
            <a:blip xmlns:r="http://schemas.openxmlformats.org/officeDocument/2006/relationships" r:embed="rId2">
              <a:alphaModFix amt="29000"/>
            </a:blip>
            <a:stretch>
              <a:fillRect/>
            </a:stretch>
          </p:blipFill>
          <p:spPr>
            <a:xfrm>
              <a:off x="7880425" y="222064"/>
              <a:ext cx="1160058" cy="1598832"/>
            </a:xfrm>
            <a:prstGeom prst="rect"/>
            <a:noFill/>
            <a:ln>
              <a:noFill/>
            </a:ln>
          </p:spPr>
        </p:pic>
        <p:pic>
          <p:nvPicPr>
            <p:cNvPr id="2097447" name="Google Shape;539;p32"/>
            <p:cNvPicPr preferRelativeResize="0">
              <a:picLocks/>
            </p:cNvPicPr>
            <p:nvPr/>
          </p:nvPicPr>
          <p:blipFill>
            <a:blip xmlns:r="http://schemas.openxmlformats.org/officeDocument/2006/relationships" r:embed="rId3">
              <a:alphaModFix/>
            </a:blip>
            <a:stretch>
              <a:fillRect/>
            </a:stretch>
          </p:blipFill>
          <p:spPr>
            <a:xfrm>
              <a:off x="7848870" y="190509"/>
              <a:ext cx="1160058" cy="1598832"/>
            </a:xfrm>
            <a:prstGeom prst="rect"/>
            <a:noFill/>
            <a:ln>
              <a:noFill/>
            </a:ln>
          </p:spPr>
        </p:pic>
      </p:grpSp>
      <p:pic>
        <p:nvPicPr>
          <p:cNvPr id="2097448" name="Google Shape;540;p32"/>
          <p:cNvPicPr preferRelativeResize="0">
            <a:picLocks/>
          </p:cNvPicPr>
          <p:nvPr/>
        </p:nvPicPr>
        <p:blipFill>
          <a:blip xmlns:r="http://schemas.openxmlformats.org/officeDocument/2006/relationships" r:embed="rId4">
            <a:alphaModFix/>
          </a:blip>
          <a:stretch>
            <a:fillRect/>
          </a:stretch>
        </p:blipFill>
        <p:spPr>
          <a:xfrm rot="-2998595">
            <a:off x="7070988" y="2980612"/>
            <a:ext cx="3235386" cy="3245751"/>
          </a:xfrm>
          <a:prstGeom prst="rect"/>
          <a:noFill/>
          <a:ln>
            <a:noFill/>
          </a:ln>
        </p:spPr>
      </p:pic>
      <p:pic>
        <p:nvPicPr>
          <p:cNvPr id="2097449" name="Google Shape;541;p32"/>
          <p:cNvPicPr preferRelativeResize="0">
            <a:picLocks/>
          </p:cNvPicPr>
          <p:nvPr/>
        </p:nvPicPr>
        <p:blipFill>
          <a:blip xmlns:r="http://schemas.openxmlformats.org/officeDocument/2006/relationships" r:embed="rId4">
            <a:alphaModFix/>
          </a:blip>
          <a:stretch>
            <a:fillRect/>
          </a:stretch>
        </p:blipFill>
        <p:spPr>
          <a:xfrm rot="5587564">
            <a:off x="-1303374" y="2401927"/>
            <a:ext cx="3235386" cy="3245751"/>
          </a:xfrm>
          <a:prstGeom prst="rect"/>
          <a:noFill/>
          <a:ln>
            <a:noFill/>
          </a:ln>
        </p:spPr>
      </p:pic>
      <p:pic>
        <p:nvPicPr>
          <p:cNvPr id="2097450" name="Google Shape;542;p32"/>
          <p:cNvPicPr preferRelativeResize="0">
            <a:picLocks/>
          </p:cNvPicPr>
          <p:nvPr/>
        </p:nvPicPr>
        <p:blipFill>
          <a:blip xmlns:r="http://schemas.openxmlformats.org/officeDocument/2006/relationships" r:embed="rId1">
            <a:alphaModFix/>
          </a:blip>
          <a:stretch>
            <a:fillRect/>
          </a:stretch>
        </p:blipFill>
        <p:spPr>
          <a:xfrm rot="4868910">
            <a:off x="5996595" y="2877612"/>
            <a:ext cx="4012570" cy="3245751"/>
          </a:xfrm>
          <a:prstGeom prst="rect"/>
          <a:noFill/>
          <a:ln>
            <a:noFill/>
          </a:ln>
        </p:spPr>
      </p:pic>
      <p:sp>
        <p:nvSpPr>
          <p:cNvPr id="1057481" name="Google Shape;543;p32"/>
          <p:cNvSpPr/>
          <p:nvPr/>
        </p:nvSpPr>
        <p:spPr>
          <a:xfrm rot="-3771894">
            <a:off x="7527039" y="3506983"/>
            <a:ext cx="3833033" cy="346470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2" name="Google Shape;544;p32"/>
          <p:cNvSpPr/>
          <p:nvPr/>
        </p:nvSpPr>
        <p:spPr>
          <a:xfrm rot="2943453">
            <a:off x="-1866885" y="3766089"/>
            <a:ext cx="3601365" cy="2921857"/>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71" name="Google Shape;545;p32"/>
          <p:cNvGrpSpPr/>
          <p:nvPr/>
        </p:nvGrpSpPr>
        <p:grpSpPr>
          <a:xfrm flipH="1">
            <a:off x="7977975" y="264038"/>
            <a:ext cx="689175" cy="1060275"/>
            <a:chOff x="7848875" y="190500"/>
            <a:chExt cx="689175" cy="1060275"/>
          </a:xfrm>
        </p:grpSpPr>
        <p:pic>
          <p:nvPicPr>
            <p:cNvPr id="2097451" name="Google Shape;546;p32"/>
            <p:cNvPicPr preferRelativeResize="0">
              <a:picLocks/>
            </p:cNvPicPr>
            <p:nvPr/>
          </p:nvPicPr>
          <p:blipFill rotWithShape="1">
            <a:blip xmlns:r="http://schemas.openxmlformats.org/officeDocument/2006/relationships" r:embed="rId2">
              <a:alphaModFix amt="29000"/>
            </a:blip>
            <a:srcRect l="0" t="0" r="43310" b="35658"/>
            <a:stretch>
              <a:fillRect/>
            </a:stretch>
          </p:blipFill>
          <p:spPr>
            <a:xfrm>
              <a:off x="7880425" y="222075"/>
              <a:ext cx="657625" cy="1028700"/>
            </a:xfrm>
            <a:prstGeom prst="rect"/>
            <a:noFill/>
            <a:ln>
              <a:noFill/>
            </a:ln>
          </p:spPr>
        </p:pic>
        <p:pic>
          <p:nvPicPr>
            <p:cNvPr id="2097452" name="Google Shape;547;p32"/>
            <p:cNvPicPr preferRelativeResize="0">
              <a:picLocks/>
            </p:cNvPicPr>
            <p:nvPr/>
          </p:nvPicPr>
          <p:blipFill rotWithShape="1">
            <a:blip xmlns:r="http://schemas.openxmlformats.org/officeDocument/2006/relationships" r:embed="rId3">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861" name="Shape 548"/>
        <p:cNvGrpSpPr/>
        <p:nvPr/>
      </p:nvGrpSpPr>
      <p:grpSpPr>
        <a:xfrm>
          <a:off x="0" y="0"/>
          <a:ext cx="0" cy="0"/>
          <a:chOff x="0" y="0"/>
          <a:chExt cx="0" cy="0"/>
        </a:xfrm>
      </p:grpSpPr>
      <p:pic>
        <p:nvPicPr>
          <p:cNvPr id="2097427" name="Google Shape;549;p33"/>
          <p:cNvPicPr preferRelativeResize="0">
            <a:picLocks/>
          </p:cNvPicPr>
          <p:nvPr/>
        </p:nvPicPr>
        <p:blipFill>
          <a:blip xmlns:r="http://schemas.openxmlformats.org/officeDocument/2006/relationships" r:embed="rId1">
            <a:alphaModFix/>
          </a:blip>
          <a:stretch>
            <a:fillRect/>
          </a:stretch>
        </p:blipFill>
        <p:spPr>
          <a:xfrm rot="-4755072">
            <a:off x="5911804" y="-818165"/>
            <a:ext cx="3235388" cy="3245751"/>
          </a:xfrm>
          <a:prstGeom prst="rect"/>
          <a:noFill/>
          <a:ln>
            <a:noFill/>
          </a:ln>
        </p:spPr>
      </p:pic>
      <p:pic>
        <p:nvPicPr>
          <p:cNvPr id="2097428" name="Google Shape;550;p33"/>
          <p:cNvPicPr preferRelativeResize="0">
            <a:picLocks/>
          </p:cNvPicPr>
          <p:nvPr/>
        </p:nvPicPr>
        <p:blipFill>
          <a:blip xmlns:r="http://schemas.openxmlformats.org/officeDocument/2006/relationships" r:embed="rId2">
            <a:alphaModFix/>
          </a:blip>
          <a:stretch>
            <a:fillRect/>
          </a:stretch>
        </p:blipFill>
        <p:spPr>
          <a:xfrm rot="18764">
            <a:off x="6539749" y="-251353"/>
            <a:ext cx="3226673" cy="2610049"/>
          </a:xfrm>
          <a:prstGeom prst="rect"/>
          <a:noFill/>
          <a:ln>
            <a:noFill/>
          </a:ln>
        </p:spPr>
      </p:pic>
      <p:sp>
        <p:nvSpPr>
          <p:cNvPr id="1057477" name="Google Shape;551;p33"/>
          <p:cNvSpPr/>
          <p:nvPr/>
        </p:nvSpPr>
        <p:spPr>
          <a:xfrm rot="1219689">
            <a:off x="7343215" y="-1541800"/>
            <a:ext cx="3920605" cy="2921992"/>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62" name="Google Shape;552;p33"/>
          <p:cNvGrpSpPr/>
          <p:nvPr/>
        </p:nvGrpSpPr>
        <p:grpSpPr>
          <a:xfrm>
            <a:off x="7753620" y="3330421"/>
            <a:ext cx="1191613" cy="1630387"/>
            <a:chOff x="7848870" y="190509"/>
            <a:chExt cx="1191613" cy="1630387"/>
          </a:xfrm>
        </p:grpSpPr>
        <p:pic>
          <p:nvPicPr>
            <p:cNvPr id="2097429" name="Google Shape;553;p33"/>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430" name="Google Shape;554;p33"/>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431" name="Google Shape;555;p33"/>
          <p:cNvPicPr preferRelativeResize="0">
            <a:picLocks/>
          </p:cNvPicPr>
          <p:nvPr/>
        </p:nvPicPr>
        <p:blipFill>
          <a:blip xmlns:r="http://schemas.openxmlformats.org/officeDocument/2006/relationships" r:embed="rId1">
            <a:alphaModFix/>
          </a:blip>
          <a:stretch>
            <a:fillRect/>
          </a:stretch>
        </p:blipFill>
        <p:spPr>
          <a:xfrm rot="5400000">
            <a:off x="-324783" y="-1168725"/>
            <a:ext cx="3235387" cy="3245750"/>
          </a:xfrm>
          <a:prstGeom prst="rect"/>
          <a:noFill/>
          <a:ln>
            <a:noFill/>
          </a:ln>
        </p:spPr>
      </p:pic>
      <p:pic>
        <p:nvPicPr>
          <p:cNvPr id="2097432" name="Google Shape;556;p33"/>
          <p:cNvPicPr preferRelativeResize="0">
            <a:picLocks/>
          </p:cNvPicPr>
          <p:nvPr/>
        </p:nvPicPr>
        <p:blipFill>
          <a:blip xmlns:r="http://schemas.openxmlformats.org/officeDocument/2006/relationships" r:embed="rId2">
            <a:alphaModFix/>
          </a:blip>
          <a:stretch>
            <a:fillRect/>
          </a:stretch>
        </p:blipFill>
        <p:spPr>
          <a:xfrm rot="-6393355">
            <a:off x="-789573" y="-684724"/>
            <a:ext cx="4012569" cy="3245750"/>
          </a:xfrm>
          <a:prstGeom prst="rect"/>
          <a:noFill/>
          <a:ln>
            <a:noFill/>
          </a:ln>
        </p:spPr>
      </p:pic>
      <p:sp>
        <p:nvSpPr>
          <p:cNvPr id="1057478" name="Google Shape;557;p33"/>
          <p:cNvSpPr/>
          <p:nvPr/>
        </p:nvSpPr>
        <p:spPr>
          <a:xfrm rot="7028086">
            <a:off x="-2959595" y="-1603835"/>
            <a:ext cx="5233777" cy="346470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63" name="Google Shape;558;p33"/>
          <p:cNvGrpSpPr/>
          <p:nvPr/>
        </p:nvGrpSpPr>
        <p:grpSpPr>
          <a:xfrm rot="899960" flipH="1">
            <a:off x="872143" y="763853"/>
            <a:ext cx="689154" cy="1060243"/>
            <a:chOff x="7848875" y="190500"/>
            <a:chExt cx="689175" cy="1060275"/>
          </a:xfrm>
        </p:grpSpPr>
        <p:pic>
          <p:nvPicPr>
            <p:cNvPr id="2097433" name="Google Shape;559;p33"/>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434" name="Google Shape;560;p33"/>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1864" name="Google Shape;561;p33"/>
          <p:cNvGrpSpPr/>
          <p:nvPr/>
        </p:nvGrpSpPr>
        <p:grpSpPr>
          <a:xfrm>
            <a:off x="148387" y="2519350"/>
            <a:ext cx="1555266" cy="3252513"/>
            <a:chOff x="148387" y="2519350"/>
            <a:chExt cx="1555266" cy="3252513"/>
          </a:xfrm>
        </p:grpSpPr>
        <p:pic>
          <p:nvPicPr>
            <p:cNvPr id="2097435" name="Google Shape;562;p33"/>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436" name="Google Shape;563;p33"/>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866" name="Shape 564"/>
        <p:cNvGrpSpPr/>
        <p:nvPr/>
      </p:nvGrpSpPr>
      <p:grpSpPr>
        <a:xfrm>
          <a:off x="0" y="0"/>
          <a:ext cx="0" cy="0"/>
          <a:chOff x="0" y="0"/>
          <a:chExt cx="0" cy="0"/>
        </a:xfrm>
      </p:grpSpPr>
      <p:pic>
        <p:nvPicPr>
          <p:cNvPr id="2097437" name="Google Shape;565;p34"/>
          <p:cNvPicPr preferRelativeResize="0">
            <a:picLocks/>
          </p:cNvPicPr>
          <p:nvPr/>
        </p:nvPicPr>
        <p:blipFill>
          <a:blip xmlns:r="http://schemas.openxmlformats.org/officeDocument/2006/relationships" r:embed="rId1">
            <a:alphaModFix/>
          </a:blip>
          <a:stretch>
            <a:fillRect/>
          </a:stretch>
        </p:blipFill>
        <p:spPr>
          <a:xfrm rot="-4755072">
            <a:off x="4915104" y="147347"/>
            <a:ext cx="3235388" cy="3245751"/>
          </a:xfrm>
          <a:prstGeom prst="rect"/>
          <a:noFill/>
          <a:ln>
            <a:noFill/>
          </a:ln>
        </p:spPr>
      </p:pic>
      <p:pic>
        <p:nvPicPr>
          <p:cNvPr id="2097438" name="Google Shape;566;p34"/>
          <p:cNvPicPr preferRelativeResize="0">
            <a:picLocks/>
          </p:cNvPicPr>
          <p:nvPr/>
        </p:nvPicPr>
        <p:blipFill>
          <a:blip xmlns:r="http://schemas.openxmlformats.org/officeDocument/2006/relationships" r:embed="rId2">
            <a:alphaModFix/>
          </a:blip>
          <a:stretch>
            <a:fillRect/>
          </a:stretch>
        </p:blipFill>
        <p:spPr>
          <a:xfrm rot="-1129394">
            <a:off x="5649173" y="-482534"/>
            <a:ext cx="4124723" cy="3336485"/>
          </a:xfrm>
          <a:prstGeom prst="rect"/>
          <a:noFill/>
          <a:ln>
            <a:noFill/>
          </a:ln>
        </p:spPr>
      </p:pic>
      <p:sp>
        <p:nvSpPr>
          <p:cNvPr id="1057479" name="Google Shape;567;p34"/>
          <p:cNvSpPr/>
          <p:nvPr/>
        </p:nvSpPr>
        <p:spPr>
          <a:xfrm rot="-8717552">
            <a:off x="6758176" y="-1555326"/>
            <a:ext cx="3920586" cy="2921987"/>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67" name="Google Shape;568;p34"/>
          <p:cNvGrpSpPr/>
          <p:nvPr/>
        </p:nvGrpSpPr>
        <p:grpSpPr>
          <a:xfrm>
            <a:off x="7833095" y="2222846"/>
            <a:ext cx="1191613" cy="1630387"/>
            <a:chOff x="7848870" y="190509"/>
            <a:chExt cx="1191613" cy="1630387"/>
          </a:xfrm>
        </p:grpSpPr>
        <p:pic>
          <p:nvPicPr>
            <p:cNvPr id="2097439" name="Google Shape;569;p34"/>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440" name="Google Shape;570;p34"/>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441" name="Google Shape;571;p34"/>
          <p:cNvPicPr preferRelativeResize="0">
            <a:picLocks/>
          </p:cNvPicPr>
          <p:nvPr/>
        </p:nvPicPr>
        <p:blipFill>
          <a:blip xmlns:r="http://schemas.openxmlformats.org/officeDocument/2006/relationships" r:embed="rId1">
            <a:alphaModFix/>
          </a:blip>
          <a:stretch>
            <a:fillRect/>
          </a:stretch>
        </p:blipFill>
        <p:spPr>
          <a:xfrm rot="1005522">
            <a:off x="-727179" y="2017429"/>
            <a:ext cx="3235388" cy="3245750"/>
          </a:xfrm>
          <a:prstGeom prst="rect"/>
          <a:noFill/>
          <a:ln>
            <a:noFill/>
          </a:ln>
        </p:spPr>
      </p:pic>
      <p:pic>
        <p:nvPicPr>
          <p:cNvPr id="2097442" name="Google Shape;572;p34"/>
          <p:cNvPicPr preferRelativeResize="0">
            <a:picLocks/>
          </p:cNvPicPr>
          <p:nvPr/>
        </p:nvPicPr>
        <p:blipFill>
          <a:blip xmlns:r="http://schemas.openxmlformats.org/officeDocument/2006/relationships" r:embed="rId2">
            <a:alphaModFix/>
          </a:blip>
          <a:stretch>
            <a:fillRect/>
          </a:stretch>
        </p:blipFill>
        <p:spPr>
          <a:xfrm rot="-10787835">
            <a:off x="-674298" y="2229950"/>
            <a:ext cx="4012569" cy="3245750"/>
          </a:xfrm>
          <a:prstGeom prst="rect"/>
          <a:noFill/>
          <a:ln>
            <a:noFill/>
          </a:ln>
        </p:spPr>
      </p:pic>
      <p:sp>
        <p:nvSpPr>
          <p:cNvPr id="1057480" name="Google Shape;573;p34"/>
          <p:cNvSpPr/>
          <p:nvPr/>
        </p:nvSpPr>
        <p:spPr>
          <a:xfrm rot="2633640">
            <a:off x="-2509810" y="3380206"/>
            <a:ext cx="5233732" cy="3464735"/>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68" name="Google Shape;574;p34"/>
          <p:cNvGrpSpPr/>
          <p:nvPr/>
        </p:nvGrpSpPr>
        <p:grpSpPr>
          <a:xfrm rot="899960" flipH="1">
            <a:off x="545943" y="1240103"/>
            <a:ext cx="689154" cy="1060243"/>
            <a:chOff x="7848875" y="190500"/>
            <a:chExt cx="689175" cy="1060275"/>
          </a:xfrm>
        </p:grpSpPr>
        <p:pic>
          <p:nvPicPr>
            <p:cNvPr id="2097443" name="Google Shape;575;p34"/>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444" name="Google Shape;576;p34"/>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462" name="Shape 580"/>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399" name="Shape 581"/>
        <p:cNvGrpSpPr/>
        <p:nvPr/>
      </p:nvGrpSpPr>
      <p:grpSpPr>
        <a:xfrm>
          <a:off x="0" y="0"/>
          <a:ext cx="0" cy="0"/>
          <a:chOff x="0" y="0"/>
          <a:chExt cx="0" cy="0"/>
        </a:xfrm>
      </p:grpSpPr>
      <p:sp>
        <p:nvSpPr>
          <p:cNvPr id="1049705" name="Google Shape;582;p37"/>
          <p:cNvSpPr txBox="1"/>
          <p:nvPr>
            <p:ph type="title"/>
          </p:nvPr>
        </p:nvSpPr>
        <p:spPr>
          <a:xfrm>
            <a:off x="1048350" y="323850"/>
            <a:ext cx="7047300" cy="482400"/>
          </a:xfrm>
          <a:prstGeom prst="rect"/>
        </p:spPr>
        <p:txBody>
          <a:bodyPr anchor="t" anchorCtr="0" bIns="91425" lIns="91425" rIns="91425" spcFirstLastPara="1" tIns="91425" wrap="square">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47" name="Shape 59"/>
        <p:cNvGrpSpPr/>
        <p:nvPr/>
      </p:nvGrpSpPr>
      <p:grpSpPr>
        <a:xfrm>
          <a:off x="0" y="0"/>
          <a:ext cx="0" cy="0"/>
          <a:chOff x="0" y="0"/>
          <a:chExt cx="0" cy="0"/>
        </a:xfrm>
      </p:grpSpPr>
      <p:pic>
        <p:nvPicPr>
          <p:cNvPr id="2097219" name="Google Shape;60;p5"/>
          <p:cNvPicPr preferRelativeResize="0">
            <a:picLocks/>
          </p:cNvPicPr>
          <p:nvPr/>
        </p:nvPicPr>
        <p:blipFill>
          <a:blip xmlns:r="http://schemas.openxmlformats.org/officeDocument/2006/relationships" r:embed="rId1">
            <a:alphaModFix/>
          </a:blip>
          <a:stretch>
            <a:fillRect/>
          </a:stretch>
        </p:blipFill>
        <p:spPr>
          <a:xfrm rot="5710843">
            <a:off x="-198284" y="3343575"/>
            <a:ext cx="3235388" cy="3245750"/>
          </a:xfrm>
          <a:prstGeom prst="rect"/>
          <a:noFill/>
          <a:ln>
            <a:noFill/>
          </a:ln>
        </p:spPr>
      </p:pic>
      <p:sp>
        <p:nvSpPr>
          <p:cNvPr id="1048685" name="Google Shape;61;p5"/>
          <p:cNvSpPr txBox="1"/>
          <p:nvPr>
            <p:ph type="subTitle" idx="1"/>
          </p:nvPr>
        </p:nvSpPr>
        <p:spPr>
          <a:xfrm>
            <a:off x="1410025" y="2460750"/>
            <a:ext cx="2907600" cy="398100"/>
          </a:xfrm>
          <a:prstGeom prst="rect"/>
        </p:spPr>
        <p:txBody>
          <a:bodyPr anchor="ctr" anchorCtr="0" bIns="91425" lIns="91425" rIns="91425" spcFirstLastPara="1" tIns="91425" wrap="square">
            <a:noAutofit/>
          </a:bodyPr>
          <a:lstStyle>
            <a:lvl1pPr algn="ctr" lv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algn="ctr" lvl="1">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algn="ctr" lvl="2">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algn="ctr" lvl="3">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algn="ctr" lvl="4">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algn="ctr" lvl="5">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algn="ctr" lvl="6">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algn="ctr" lvl="7">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algn="ctr" lvl="8">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048686" name="Google Shape;62;p5"/>
          <p:cNvSpPr txBox="1"/>
          <p:nvPr>
            <p:ph type="subTitle" idx="2"/>
          </p:nvPr>
        </p:nvSpPr>
        <p:spPr>
          <a:xfrm>
            <a:off x="4607700" y="2460750"/>
            <a:ext cx="2907600" cy="3981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algn="ct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algn="ct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algn="ct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algn="ct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algn="ct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algn="ct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algn="ct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algn="ct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048687" name="Google Shape;63;p5"/>
          <p:cNvSpPr txBox="1"/>
          <p:nvPr>
            <p:ph type="subTitle" idx="3"/>
          </p:nvPr>
        </p:nvSpPr>
        <p:spPr>
          <a:xfrm>
            <a:off x="1410025" y="2913533"/>
            <a:ext cx="2907600" cy="910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688" name="Google Shape;64;p5"/>
          <p:cNvSpPr txBox="1"/>
          <p:nvPr>
            <p:ph type="subTitle" idx="4"/>
          </p:nvPr>
        </p:nvSpPr>
        <p:spPr>
          <a:xfrm>
            <a:off x="4607700" y="2913533"/>
            <a:ext cx="2907600" cy="9108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689" name="Google Shape;65;p5"/>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220" name="Google Shape;66;p5"/>
          <p:cNvPicPr preferRelativeResize="0">
            <a:picLocks/>
          </p:cNvPicPr>
          <p:nvPr/>
        </p:nvPicPr>
        <p:blipFill>
          <a:blip xmlns:r="http://schemas.openxmlformats.org/officeDocument/2006/relationships" r:embed="rId1">
            <a:alphaModFix/>
          </a:blip>
          <a:stretch>
            <a:fillRect/>
          </a:stretch>
        </p:blipFill>
        <p:spPr>
          <a:xfrm rot="-6386155">
            <a:off x="7482993" y="-497325"/>
            <a:ext cx="3235385" cy="3245751"/>
          </a:xfrm>
          <a:prstGeom prst="rect"/>
          <a:noFill/>
          <a:ln>
            <a:noFill/>
          </a:ln>
        </p:spPr>
      </p:pic>
      <p:pic>
        <p:nvPicPr>
          <p:cNvPr id="2097221" name="Google Shape;67;p5"/>
          <p:cNvPicPr preferRelativeResize="0">
            <a:picLocks/>
          </p:cNvPicPr>
          <p:nvPr/>
        </p:nvPicPr>
        <p:blipFill>
          <a:blip xmlns:r="http://schemas.openxmlformats.org/officeDocument/2006/relationships" r:embed="rId2">
            <a:alphaModFix/>
          </a:blip>
          <a:stretch>
            <a:fillRect/>
          </a:stretch>
        </p:blipFill>
        <p:spPr>
          <a:xfrm rot="7406202" flipH="1">
            <a:off x="6480182" y="-319816"/>
            <a:ext cx="4012567" cy="3245748"/>
          </a:xfrm>
          <a:prstGeom prst="rect"/>
          <a:noFill/>
          <a:ln>
            <a:noFill/>
          </a:ln>
        </p:spPr>
      </p:pic>
      <p:sp>
        <p:nvSpPr>
          <p:cNvPr id="1048690" name="Google Shape;68;p5"/>
          <p:cNvSpPr/>
          <p:nvPr/>
        </p:nvSpPr>
        <p:spPr>
          <a:xfrm rot="-5778961">
            <a:off x="8724357" y="-307206"/>
            <a:ext cx="2924204" cy="2921831"/>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pic>
        <p:nvPicPr>
          <p:cNvPr id="2097222" name="Google Shape;69;p5"/>
          <p:cNvPicPr preferRelativeResize="0">
            <a:picLocks/>
          </p:cNvPicPr>
          <p:nvPr/>
        </p:nvPicPr>
        <p:blipFill>
          <a:blip xmlns:r="http://schemas.openxmlformats.org/officeDocument/2006/relationships" r:embed="rId2">
            <a:alphaModFix/>
          </a:blip>
          <a:stretch>
            <a:fillRect/>
          </a:stretch>
        </p:blipFill>
        <p:spPr>
          <a:xfrm rot="-8829576">
            <a:off x="-1512166" y="490556"/>
            <a:ext cx="4012570" cy="3245748"/>
          </a:xfrm>
          <a:prstGeom prst="rect"/>
          <a:noFill/>
          <a:ln>
            <a:noFill/>
          </a:ln>
        </p:spPr>
      </p:pic>
      <p:sp>
        <p:nvSpPr>
          <p:cNvPr id="1048691" name="Google Shape;70;p5"/>
          <p:cNvSpPr/>
          <p:nvPr/>
        </p:nvSpPr>
        <p:spPr>
          <a:xfrm rot="-6255553">
            <a:off x="-3925146" y="345259"/>
            <a:ext cx="5233674" cy="3464792"/>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48" name="Google Shape;71;p5"/>
          <p:cNvGrpSpPr/>
          <p:nvPr/>
        </p:nvGrpSpPr>
        <p:grpSpPr>
          <a:xfrm>
            <a:off x="8069620" y="3469709"/>
            <a:ext cx="1191613" cy="1630387"/>
            <a:chOff x="7848870" y="190509"/>
            <a:chExt cx="1191613" cy="1630387"/>
          </a:xfrm>
        </p:grpSpPr>
        <p:pic>
          <p:nvPicPr>
            <p:cNvPr id="2097223" name="Google Shape;72;p5"/>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24" name="Google Shape;73;p5"/>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grpSp>
        <p:nvGrpSpPr>
          <p:cNvPr id="149" name="Google Shape;74;p5"/>
          <p:cNvGrpSpPr/>
          <p:nvPr/>
        </p:nvGrpSpPr>
        <p:grpSpPr>
          <a:xfrm rot="986709" flipH="1">
            <a:off x="149511" y="4078358"/>
            <a:ext cx="689181" cy="1060285"/>
            <a:chOff x="7848875" y="190500"/>
            <a:chExt cx="689175" cy="1060275"/>
          </a:xfrm>
        </p:grpSpPr>
        <p:pic>
          <p:nvPicPr>
            <p:cNvPr id="2097225" name="Google Shape;75;p5"/>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26" name="Google Shape;76;p5"/>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261" name="Shape 77"/>
        <p:cNvGrpSpPr/>
        <p:nvPr/>
      </p:nvGrpSpPr>
      <p:grpSpPr>
        <a:xfrm>
          <a:off x="0" y="0"/>
          <a:ext cx="0" cy="0"/>
          <a:chOff x="0" y="0"/>
          <a:chExt cx="0" cy="0"/>
        </a:xfrm>
      </p:grpSpPr>
      <p:pic>
        <p:nvPicPr>
          <p:cNvPr id="2097356" name="Google Shape;78;p6"/>
          <p:cNvPicPr preferRelativeResize="0">
            <a:picLocks/>
          </p:cNvPicPr>
          <p:nvPr/>
        </p:nvPicPr>
        <p:blipFill>
          <a:blip xmlns:r="http://schemas.openxmlformats.org/officeDocument/2006/relationships" r:embed="rId1">
            <a:alphaModFix/>
          </a:blip>
          <a:stretch>
            <a:fillRect/>
          </a:stretch>
        </p:blipFill>
        <p:spPr>
          <a:xfrm rot="-6360540">
            <a:off x="-1439566" y="-348236"/>
            <a:ext cx="4243860" cy="3432848"/>
          </a:xfrm>
          <a:prstGeom prst="rect"/>
          <a:noFill/>
          <a:ln>
            <a:noFill/>
          </a:ln>
        </p:spPr>
      </p:pic>
      <p:grpSp>
        <p:nvGrpSpPr>
          <p:cNvPr id="262" name="Google Shape;79;p6"/>
          <p:cNvGrpSpPr/>
          <p:nvPr/>
        </p:nvGrpSpPr>
        <p:grpSpPr>
          <a:xfrm>
            <a:off x="-5" y="3549484"/>
            <a:ext cx="1191613" cy="1630387"/>
            <a:chOff x="7848870" y="190509"/>
            <a:chExt cx="1191613" cy="1630387"/>
          </a:xfrm>
        </p:grpSpPr>
        <p:pic>
          <p:nvPicPr>
            <p:cNvPr id="2097357" name="Google Shape;80;p6"/>
            <p:cNvPicPr preferRelativeResize="0">
              <a:picLocks/>
            </p:cNvPicPr>
            <p:nvPr/>
          </p:nvPicPr>
          <p:blipFill>
            <a:blip xmlns:r="http://schemas.openxmlformats.org/officeDocument/2006/relationships" r:embed="rId2">
              <a:alphaModFix amt="29000"/>
            </a:blip>
            <a:stretch>
              <a:fillRect/>
            </a:stretch>
          </p:blipFill>
          <p:spPr>
            <a:xfrm>
              <a:off x="7880425" y="222064"/>
              <a:ext cx="1160058" cy="1598832"/>
            </a:xfrm>
            <a:prstGeom prst="rect"/>
            <a:noFill/>
            <a:ln>
              <a:noFill/>
            </a:ln>
          </p:spPr>
        </p:pic>
        <p:pic>
          <p:nvPicPr>
            <p:cNvPr id="2097358" name="Google Shape;81;p6"/>
            <p:cNvPicPr preferRelativeResize="0">
              <a:picLocks/>
            </p:cNvPicPr>
            <p:nvPr/>
          </p:nvPicPr>
          <p:blipFill>
            <a:blip xmlns:r="http://schemas.openxmlformats.org/officeDocument/2006/relationships" r:embed="rId3">
              <a:alphaModFix/>
            </a:blip>
            <a:stretch>
              <a:fillRect/>
            </a:stretch>
          </p:blipFill>
          <p:spPr>
            <a:xfrm>
              <a:off x="7848870" y="190509"/>
              <a:ext cx="1160058" cy="1598832"/>
            </a:xfrm>
            <a:prstGeom prst="rect"/>
            <a:noFill/>
            <a:ln>
              <a:noFill/>
            </a:ln>
          </p:spPr>
        </p:pic>
      </p:grpSp>
      <p:pic>
        <p:nvPicPr>
          <p:cNvPr id="2097359" name="Google Shape;82;p6"/>
          <p:cNvPicPr preferRelativeResize="0">
            <a:picLocks/>
          </p:cNvPicPr>
          <p:nvPr/>
        </p:nvPicPr>
        <p:blipFill>
          <a:blip xmlns:r="http://schemas.openxmlformats.org/officeDocument/2006/relationships" r:embed="rId4">
            <a:alphaModFix/>
          </a:blip>
          <a:stretch>
            <a:fillRect/>
          </a:stretch>
        </p:blipFill>
        <p:spPr>
          <a:xfrm rot="-2998595">
            <a:off x="7070988" y="2980612"/>
            <a:ext cx="3235386" cy="3245751"/>
          </a:xfrm>
          <a:prstGeom prst="rect"/>
          <a:noFill/>
          <a:ln>
            <a:noFill/>
          </a:ln>
        </p:spPr>
      </p:pic>
      <p:pic>
        <p:nvPicPr>
          <p:cNvPr id="2097360" name="Google Shape;83;p6"/>
          <p:cNvPicPr preferRelativeResize="0">
            <a:picLocks/>
          </p:cNvPicPr>
          <p:nvPr/>
        </p:nvPicPr>
        <p:blipFill>
          <a:blip xmlns:r="http://schemas.openxmlformats.org/officeDocument/2006/relationships" r:embed="rId4">
            <a:alphaModFix/>
          </a:blip>
          <a:stretch>
            <a:fillRect/>
          </a:stretch>
        </p:blipFill>
        <p:spPr>
          <a:xfrm rot="9721988">
            <a:off x="-2114649" y="473462"/>
            <a:ext cx="3235386" cy="3245751"/>
          </a:xfrm>
          <a:prstGeom prst="rect"/>
          <a:noFill/>
          <a:ln>
            <a:noFill/>
          </a:ln>
        </p:spPr>
      </p:pic>
      <p:pic>
        <p:nvPicPr>
          <p:cNvPr id="2097361" name="Google Shape;84;p6"/>
          <p:cNvPicPr preferRelativeResize="0">
            <a:picLocks/>
          </p:cNvPicPr>
          <p:nvPr/>
        </p:nvPicPr>
        <p:blipFill>
          <a:blip xmlns:r="http://schemas.openxmlformats.org/officeDocument/2006/relationships" r:embed="rId1">
            <a:alphaModFix/>
          </a:blip>
          <a:stretch>
            <a:fillRect/>
          </a:stretch>
        </p:blipFill>
        <p:spPr>
          <a:xfrm rot="4868910">
            <a:off x="5996595" y="2877612"/>
            <a:ext cx="4012570" cy="3245751"/>
          </a:xfrm>
          <a:prstGeom prst="rect"/>
          <a:noFill/>
          <a:ln>
            <a:noFill/>
          </a:ln>
        </p:spPr>
      </p:pic>
      <p:sp>
        <p:nvSpPr>
          <p:cNvPr id="1049028" name="Google Shape;85;p6"/>
          <p:cNvSpPr/>
          <p:nvPr/>
        </p:nvSpPr>
        <p:spPr>
          <a:xfrm rot="-3771894">
            <a:off x="7527039" y="3506983"/>
            <a:ext cx="3833033" cy="3464706"/>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9" name="Google Shape;86;p6"/>
          <p:cNvSpPr/>
          <p:nvPr/>
        </p:nvSpPr>
        <p:spPr>
          <a:xfrm rot="7077761">
            <a:off x="-2385743" y="-968494"/>
            <a:ext cx="3601318" cy="2921890"/>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63" name="Google Shape;87;p6"/>
          <p:cNvGrpSpPr/>
          <p:nvPr/>
        </p:nvGrpSpPr>
        <p:grpSpPr>
          <a:xfrm flipH="1">
            <a:off x="7977975" y="264038"/>
            <a:ext cx="689175" cy="1060275"/>
            <a:chOff x="7848875" y="190500"/>
            <a:chExt cx="689175" cy="1060275"/>
          </a:xfrm>
        </p:grpSpPr>
        <p:pic>
          <p:nvPicPr>
            <p:cNvPr id="2097362" name="Google Shape;88;p6"/>
            <p:cNvPicPr preferRelativeResize="0">
              <a:picLocks/>
            </p:cNvPicPr>
            <p:nvPr/>
          </p:nvPicPr>
          <p:blipFill rotWithShape="1">
            <a:blip xmlns:r="http://schemas.openxmlformats.org/officeDocument/2006/relationships" r:embed="rId2">
              <a:alphaModFix amt="29000"/>
            </a:blip>
            <a:srcRect l="0" t="0" r="43310" b="35658"/>
            <a:stretch>
              <a:fillRect/>
            </a:stretch>
          </p:blipFill>
          <p:spPr>
            <a:xfrm>
              <a:off x="7880425" y="222075"/>
              <a:ext cx="657625" cy="1028700"/>
            </a:xfrm>
            <a:prstGeom prst="rect"/>
            <a:noFill/>
            <a:ln>
              <a:noFill/>
            </a:ln>
          </p:spPr>
        </p:pic>
        <p:pic>
          <p:nvPicPr>
            <p:cNvPr id="2097363" name="Google Shape;89;p6"/>
            <p:cNvPicPr preferRelativeResize="0">
              <a:picLocks/>
            </p:cNvPicPr>
            <p:nvPr/>
          </p:nvPicPr>
          <p:blipFill rotWithShape="1">
            <a:blip xmlns:r="http://schemas.openxmlformats.org/officeDocument/2006/relationships" r:embed="rId3">
              <a:alphaModFix/>
            </a:blip>
            <a:srcRect l="0" t="0" r="43310" b="35658"/>
            <a:stretch>
              <a:fillRect/>
            </a:stretch>
          </p:blipFill>
          <p:spPr>
            <a:xfrm>
              <a:off x="7848875" y="190500"/>
              <a:ext cx="657625" cy="1028700"/>
            </a:xfrm>
            <a:prstGeom prst="rect"/>
            <a:noFill/>
            <a:ln>
              <a:noFill/>
            </a:ln>
          </p:spPr>
        </p:pic>
      </p:grpSp>
      <p:sp>
        <p:nvSpPr>
          <p:cNvPr id="1049030" name="Google Shape;90;p6"/>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40" name="Shape 91"/>
        <p:cNvGrpSpPr/>
        <p:nvPr/>
      </p:nvGrpSpPr>
      <p:grpSpPr>
        <a:xfrm>
          <a:off x="0" y="0"/>
          <a:ext cx="0" cy="0"/>
          <a:chOff x="0" y="0"/>
          <a:chExt cx="0" cy="0"/>
        </a:xfrm>
      </p:grpSpPr>
      <p:pic>
        <p:nvPicPr>
          <p:cNvPr id="2097209" name="Google Shape;92;p7"/>
          <p:cNvPicPr preferRelativeResize="0">
            <a:picLocks/>
          </p:cNvPicPr>
          <p:nvPr/>
        </p:nvPicPr>
        <p:blipFill>
          <a:blip xmlns:r="http://schemas.openxmlformats.org/officeDocument/2006/relationships" r:embed="rId1">
            <a:alphaModFix/>
          </a:blip>
          <a:stretch>
            <a:fillRect/>
          </a:stretch>
        </p:blipFill>
        <p:spPr>
          <a:xfrm rot="10551314">
            <a:off x="-1827596" y="-382795"/>
            <a:ext cx="3235387" cy="3245750"/>
          </a:xfrm>
          <a:prstGeom prst="rect"/>
          <a:noFill/>
          <a:ln>
            <a:noFill/>
          </a:ln>
        </p:spPr>
      </p:pic>
      <p:sp>
        <p:nvSpPr>
          <p:cNvPr id="1048677" name="Google Shape;93;p7"/>
          <p:cNvSpPr txBox="1"/>
          <p:nvPr>
            <p:ph type="body" idx="1"/>
          </p:nvPr>
        </p:nvSpPr>
        <p:spPr>
          <a:xfrm>
            <a:off x="2022600" y="1402950"/>
            <a:ext cx="5098800" cy="2337600"/>
          </a:xfrm>
          <a:prstGeom prst="rect"/>
        </p:spPr>
        <p:txBody>
          <a:bodyPr anchor="t" anchorCtr="0" bIns="91425" lIns="91425" rIns="91425" spcFirstLastPara="1" tIns="91425" wrap="square">
            <a:noAutofit/>
          </a:bodyPr>
          <a:lstStyle>
            <a:lvl1pPr indent="-317500" lvl="0" marL="457200" rtl="0">
              <a:lnSpc>
                <a:spcPct val="115000"/>
              </a:lnSpc>
              <a:spcBef>
                <a:spcPts val="0"/>
              </a:spcBef>
              <a:spcAft>
                <a:spcPts val="0"/>
              </a:spcAft>
              <a:buClr>
                <a:schemeClr val="accent6"/>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1048678" name="Google Shape;94;p7"/>
          <p:cNvSpPr txBox="1"/>
          <p:nvPr>
            <p:ph type="title"/>
          </p:nvPr>
        </p:nvSpPr>
        <p:spPr>
          <a:xfrm>
            <a:off x="720000" y="537375"/>
            <a:ext cx="7704000" cy="449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pic>
        <p:nvPicPr>
          <p:cNvPr id="2097210" name="Google Shape;95;p7"/>
          <p:cNvPicPr preferRelativeResize="0">
            <a:picLocks/>
          </p:cNvPicPr>
          <p:nvPr/>
        </p:nvPicPr>
        <p:blipFill>
          <a:blip xmlns:r="http://schemas.openxmlformats.org/officeDocument/2006/relationships" r:embed="rId2">
            <a:alphaModFix/>
          </a:blip>
          <a:stretch>
            <a:fillRect/>
          </a:stretch>
        </p:blipFill>
        <p:spPr>
          <a:xfrm rot="-5531213">
            <a:off x="-2007912" y="-311082"/>
            <a:ext cx="4243859" cy="3432846"/>
          </a:xfrm>
          <a:prstGeom prst="rect"/>
          <a:noFill/>
          <a:ln>
            <a:noFill/>
          </a:ln>
        </p:spPr>
      </p:pic>
      <p:grpSp>
        <p:nvGrpSpPr>
          <p:cNvPr id="141" name="Google Shape;96;p7"/>
          <p:cNvGrpSpPr/>
          <p:nvPr/>
        </p:nvGrpSpPr>
        <p:grpSpPr>
          <a:xfrm>
            <a:off x="7952395" y="1108859"/>
            <a:ext cx="1191613" cy="1630387"/>
            <a:chOff x="7848870" y="190509"/>
            <a:chExt cx="1191613" cy="1630387"/>
          </a:xfrm>
        </p:grpSpPr>
        <p:pic>
          <p:nvPicPr>
            <p:cNvPr id="2097211" name="Google Shape;97;p7"/>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12" name="Google Shape;98;p7"/>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213" name="Google Shape;99;p7"/>
          <p:cNvPicPr preferRelativeResize="0">
            <a:picLocks/>
          </p:cNvPicPr>
          <p:nvPr/>
        </p:nvPicPr>
        <p:blipFill>
          <a:blip xmlns:r="http://schemas.openxmlformats.org/officeDocument/2006/relationships" r:embed="rId1">
            <a:alphaModFix/>
          </a:blip>
          <a:stretch>
            <a:fillRect/>
          </a:stretch>
        </p:blipFill>
        <p:spPr>
          <a:xfrm rot="-1654513">
            <a:off x="6403122" y="3147272"/>
            <a:ext cx="3235384" cy="3245749"/>
          </a:xfrm>
          <a:prstGeom prst="rect"/>
          <a:noFill/>
          <a:ln>
            <a:noFill/>
          </a:ln>
        </p:spPr>
      </p:pic>
      <p:pic>
        <p:nvPicPr>
          <p:cNvPr id="2097214" name="Google Shape;100;p7"/>
          <p:cNvPicPr preferRelativeResize="0">
            <a:picLocks/>
          </p:cNvPicPr>
          <p:nvPr/>
        </p:nvPicPr>
        <p:blipFill>
          <a:blip xmlns:r="http://schemas.openxmlformats.org/officeDocument/2006/relationships" r:embed="rId2">
            <a:alphaModFix/>
          </a:blip>
          <a:stretch>
            <a:fillRect/>
          </a:stretch>
        </p:blipFill>
        <p:spPr>
          <a:xfrm rot="6212990">
            <a:off x="5419735" y="2790690"/>
            <a:ext cx="4012569" cy="3245751"/>
          </a:xfrm>
          <a:prstGeom prst="rect"/>
          <a:noFill/>
          <a:ln>
            <a:noFill/>
          </a:ln>
        </p:spPr>
      </p:pic>
      <p:sp>
        <p:nvSpPr>
          <p:cNvPr id="1048679" name="Google Shape;101;p7"/>
          <p:cNvSpPr/>
          <p:nvPr/>
        </p:nvSpPr>
        <p:spPr>
          <a:xfrm rot="-2241962">
            <a:off x="6495305" y="4028463"/>
            <a:ext cx="3833011" cy="3464678"/>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0" name="Google Shape;102;p7"/>
          <p:cNvSpPr/>
          <p:nvPr/>
        </p:nvSpPr>
        <p:spPr>
          <a:xfrm rot="7907263">
            <a:off x="-2555702" y="-1437453"/>
            <a:ext cx="3601187" cy="2921834"/>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42" name="Google Shape;103;p7"/>
          <p:cNvGrpSpPr/>
          <p:nvPr/>
        </p:nvGrpSpPr>
        <p:grpSpPr>
          <a:xfrm flipH="1">
            <a:off x="244600" y="4863"/>
            <a:ext cx="689175" cy="1060275"/>
            <a:chOff x="7848875" y="190500"/>
            <a:chExt cx="689175" cy="1060275"/>
          </a:xfrm>
        </p:grpSpPr>
        <p:pic>
          <p:nvPicPr>
            <p:cNvPr id="2097215" name="Google Shape;104;p7"/>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16" name="Google Shape;105;p7"/>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143" name="Google Shape;106;p7"/>
          <p:cNvGrpSpPr/>
          <p:nvPr/>
        </p:nvGrpSpPr>
        <p:grpSpPr>
          <a:xfrm rot="-491890">
            <a:off x="468569" y="2523240"/>
            <a:ext cx="1555296" cy="3252576"/>
            <a:chOff x="148387" y="2519350"/>
            <a:chExt cx="1555266" cy="3252513"/>
          </a:xfrm>
        </p:grpSpPr>
        <p:pic>
          <p:nvPicPr>
            <p:cNvPr id="2097217" name="Google Shape;107;p7"/>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218" name="Google Shape;108;p7"/>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86" name="Shape 109"/>
        <p:cNvGrpSpPr/>
        <p:nvPr/>
      </p:nvGrpSpPr>
      <p:grpSpPr>
        <a:xfrm>
          <a:off x="0" y="0"/>
          <a:ext cx="0" cy="0"/>
          <a:chOff x="0" y="0"/>
          <a:chExt cx="0" cy="0"/>
        </a:xfrm>
      </p:grpSpPr>
      <p:sp>
        <p:nvSpPr>
          <p:cNvPr id="1048887" name="Google Shape;110;p8"/>
          <p:cNvSpPr txBox="1"/>
          <p:nvPr>
            <p:ph type="title"/>
          </p:nvPr>
        </p:nvSpPr>
        <p:spPr>
          <a:xfrm>
            <a:off x="1420925" y="1634550"/>
            <a:ext cx="6302100" cy="1874400"/>
          </a:xfrm>
          <a:prstGeom prst="rect"/>
        </p:spPr>
        <p:txBody>
          <a:bodyPr anchor="ctr" anchorCtr="0" bIns="91425" lIns="91425" rIns="91425" spcFirstLastPara="1" tIns="91425" wrap="square">
            <a:noAutofit/>
          </a:bodyPr>
          <a:lstStyle>
            <a:lvl1pPr algn="ctr" lvl="0">
              <a:lnSpc>
                <a:spcPct val="80000"/>
              </a:lnSpc>
              <a:spcBef>
                <a:spcPts val="0"/>
              </a:spcBef>
              <a:spcAft>
                <a:spcPts val="0"/>
              </a:spcAft>
              <a:buSzPts val="6000"/>
              <a:buNone/>
              <a:defRPr sz="7400"/>
            </a:lvl1pPr>
            <a:lvl2pPr algn="ctr" lvl="1">
              <a:spcBef>
                <a:spcPts val="0"/>
              </a:spcBef>
              <a:spcAft>
                <a:spcPts val="0"/>
              </a:spcAft>
              <a:buSzPts val="6000"/>
              <a:buNone/>
              <a:defRPr sz="6000"/>
            </a:lvl2pPr>
            <a:lvl3pPr algn="ctr" lvl="2">
              <a:spcBef>
                <a:spcPts val="0"/>
              </a:spcBef>
              <a:spcAft>
                <a:spcPts val="0"/>
              </a:spcAft>
              <a:buSzPts val="6000"/>
              <a:buNone/>
              <a:defRPr sz="6000"/>
            </a:lvl3pPr>
            <a:lvl4pPr algn="ctr" lvl="3">
              <a:spcBef>
                <a:spcPts val="0"/>
              </a:spcBef>
              <a:spcAft>
                <a:spcPts val="0"/>
              </a:spcAft>
              <a:buSzPts val="6000"/>
              <a:buNone/>
              <a:defRPr sz="6000"/>
            </a:lvl4pPr>
            <a:lvl5pPr algn="ctr" lvl="4">
              <a:spcBef>
                <a:spcPts val="0"/>
              </a:spcBef>
              <a:spcAft>
                <a:spcPts val="0"/>
              </a:spcAft>
              <a:buSzPts val="6000"/>
              <a:buNone/>
              <a:defRPr sz="6000"/>
            </a:lvl5pPr>
            <a:lvl6pPr algn="ctr" lvl="5">
              <a:spcBef>
                <a:spcPts val="0"/>
              </a:spcBef>
              <a:spcAft>
                <a:spcPts val="0"/>
              </a:spcAft>
              <a:buSzPts val="6000"/>
              <a:buNone/>
              <a:defRPr sz="6000"/>
            </a:lvl6pPr>
            <a:lvl7pPr algn="ctr" lvl="6">
              <a:spcBef>
                <a:spcPts val="0"/>
              </a:spcBef>
              <a:spcAft>
                <a:spcPts val="0"/>
              </a:spcAft>
              <a:buSzPts val="6000"/>
              <a:buNone/>
              <a:defRPr sz="6000"/>
            </a:lvl7pPr>
            <a:lvl8pPr algn="ctr" lvl="7">
              <a:spcBef>
                <a:spcPts val="0"/>
              </a:spcBef>
              <a:spcAft>
                <a:spcPts val="0"/>
              </a:spcAft>
              <a:buSzPts val="6000"/>
              <a:buNone/>
              <a:defRPr sz="6000"/>
            </a:lvl8pPr>
            <a:lvl9pPr algn="ctr" lvl="8">
              <a:spcBef>
                <a:spcPts val="0"/>
              </a:spcBef>
              <a:spcAft>
                <a:spcPts val="0"/>
              </a:spcAft>
              <a:buSzPts val="6000"/>
              <a:buNone/>
              <a:defRPr sz="6000"/>
            </a:lvl9pPr>
          </a:lstStyle>
          <a:p/>
        </p:txBody>
      </p:sp>
      <p:pic>
        <p:nvPicPr>
          <p:cNvPr id="2097251" name="Google Shape;111;p8"/>
          <p:cNvPicPr preferRelativeResize="0">
            <a:picLocks/>
          </p:cNvPicPr>
          <p:nvPr/>
        </p:nvPicPr>
        <p:blipFill>
          <a:blip xmlns:r="http://schemas.openxmlformats.org/officeDocument/2006/relationships" r:embed="rId1">
            <a:alphaModFix/>
          </a:blip>
          <a:stretch>
            <a:fillRect/>
          </a:stretch>
        </p:blipFill>
        <p:spPr>
          <a:xfrm>
            <a:off x="6561992" y="1924625"/>
            <a:ext cx="3235387" cy="3245750"/>
          </a:xfrm>
          <a:prstGeom prst="rect"/>
          <a:noFill/>
          <a:ln>
            <a:noFill/>
          </a:ln>
        </p:spPr>
      </p:pic>
      <p:pic>
        <p:nvPicPr>
          <p:cNvPr id="2097252" name="Google Shape;112;p8"/>
          <p:cNvPicPr preferRelativeResize="0">
            <a:picLocks/>
          </p:cNvPicPr>
          <p:nvPr/>
        </p:nvPicPr>
        <p:blipFill>
          <a:blip xmlns:r="http://schemas.openxmlformats.org/officeDocument/2006/relationships" r:embed="rId2">
            <a:alphaModFix/>
          </a:blip>
          <a:stretch>
            <a:fillRect/>
          </a:stretch>
        </p:blipFill>
        <p:spPr>
          <a:xfrm rot="4773835">
            <a:off x="6438059" y="2901554"/>
            <a:ext cx="3226672" cy="2610048"/>
          </a:xfrm>
          <a:prstGeom prst="rect"/>
          <a:noFill/>
          <a:ln>
            <a:noFill/>
          </a:ln>
        </p:spPr>
      </p:pic>
      <p:grpSp>
        <p:nvGrpSpPr>
          <p:cNvPr id="187" name="Google Shape;113;p8"/>
          <p:cNvGrpSpPr/>
          <p:nvPr/>
        </p:nvGrpSpPr>
        <p:grpSpPr>
          <a:xfrm>
            <a:off x="7848870" y="190509"/>
            <a:ext cx="1191613" cy="1630387"/>
            <a:chOff x="7848870" y="190509"/>
            <a:chExt cx="1191613" cy="1630387"/>
          </a:xfrm>
        </p:grpSpPr>
        <p:pic>
          <p:nvPicPr>
            <p:cNvPr id="2097253" name="Google Shape;114;p8"/>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54" name="Google Shape;115;p8"/>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pic>
        <p:nvPicPr>
          <p:cNvPr id="2097255" name="Google Shape;116;p8"/>
          <p:cNvPicPr preferRelativeResize="0">
            <a:picLocks/>
          </p:cNvPicPr>
          <p:nvPr/>
        </p:nvPicPr>
        <p:blipFill>
          <a:blip xmlns:r="http://schemas.openxmlformats.org/officeDocument/2006/relationships" r:embed="rId1">
            <a:alphaModFix/>
          </a:blip>
          <a:stretch>
            <a:fillRect/>
          </a:stretch>
        </p:blipFill>
        <p:spPr>
          <a:xfrm rot="3840593">
            <a:off x="-972007" y="524775"/>
            <a:ext cx="3235388" cy="3245749"/>
          </a:xfrm>
          <a:prstGeom prst="rect"/>
          <a:noFill/>
          <a:ln>
            <a:noFill/>
          </a:ln>
        </p:spPr>
      </p:pic>
      <p:pic>
        <p:nvPicPr>
          <p:cNvPr id="2097256" name="Google Shape;117;p8"/>
          <p:cNvPicPr preferRelativeResize="0">
            <a:picLocks/>
          </p:cNvPicPr>
          <p:nvPr/>
        </p:nvPicPr>
        <p:blipFill>
          <a:blip xmlns:r="http://schemas.openxmlformats.org/officeDocument/2006/relationships" r:embed="rId2">
            <a:alphaModFix/>
          </a:blip>
          <a:stretch>
            <a:fillRect/>
          </a:stretch>
        </p:blipFill>
        <p:spPr>
          <a:xfrm rot="-7952763">
            <a:off x="-1216997" y="993220"/>
            <a:ext cx="4012570" cy="3245750"/>
          </a:xfrm>
          <a:prstGeom prst="rect"/>
          <a:noFill/>
          <a:ln>
            <a:noFill/>
          </a:ln>
        </p:spPr>
      </p:pic>
      <p:sp>
        <p:nvSpPr>
          <p:cNvPr id="1048888" name="Google Shape;118;p8"/>
          <p:cNvSpPr/>
          <p:nvPr/>
        </p:nvSpPr>
        <p:spPr>
          <a:xfrm rot="5468702">
            <a:off x="-3584141" y="839381"/>
            <a:ext cx="5233775" cy="3464740"/>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9" name="Google Shape;119;p8"/>
          <p:cNvSpPr/>
          <p:nvPr/>
        </p:nvSpPr>
        <p:spPr>
          <a:xfrm rot="6694104">
            <a:off x="7630229" y="4070587"/>
            <a:ext cx="2924023" cy="2921874"/>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8" name="Google Shape;120;p8"/>
          <p:cNvGrpSpPr/>
          <p:nvPr/>
        </p:nvGrpSpPr>
        <p:grpSpPr>
          <a:xfrm rot="899960" flipH="1">
            <a:off x="942543" y="3907528"/>
            <a:ext cx="689154" cy="1060243"/>
            <a:chOff x="7848875" y="190500"/>
            <a:chExt cx="689175" cy="1060275"/>
          </a:xfrm>
        </p:grpSpPr>
        <p:pic>
          <p:nvPicPr>
            <p:cNvPr id="2097257" name="Google Shape;121;p8"/>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58" name="Google Shape;122;p8"/>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189" name="Google Shape;123;p8"/>
          <p:cNvGrpSpPr/>
          <p:nvPr/>
        </p:nvGrpSpPr>
        <p:grpSpPr>
          <a:xfrm rot="5400000">
            <a:off x="3764387" y="-1267825"/>
            <a:ext cx="1555266" cy="3252513"/>
            <a:chOff x="148387" y="2519350"/>
            <a:chExt cx="1555266" cy="3252513"/>
          </a:xfrm>
        </p:grpSpPr>
        <p:pic>
          <p:nvPicPr>
            <p:cNvPr id="2097259" name="Google Shape;124;p8"/>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260" name="Google Shape;125;p8"/>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32" name="Shape 126"/>
        <p:cNvGrpSpPr/>
        <p:nvPr/>
      </p:nvGrpSpPr>
      <p:grpSpPr>
        <a:xfrm>
          <a:off x="0" y="0"/>
          <a:ext cx="0" cy="0"/>
          <a:chOff x="0" y="0"/>
          <a:chExt cx="0" cy="0"/>
        </a:xfrm>
      </p:grpSpPr>
      <p:sp>
        <p:nvSpPr>
          <p:cNvPr id="1048669" name="Google Shape;127;p9"/>
          <p:cNvSpPr txBox="1"/>
          <p:nvPr>
            <p:ph type="title"/>
          </p:nvPr>
        </p:nvSpPr>
        <p:spPr>
          <a:xfrm>
            <a:off x="1937400" y="1612425"/>
            <a:ext cx="5269200" cy="518700"/>
          </a:xfrm>
          <a:prstGeom prst="rect"/>
        </p:spPr>
        <p:txBody>
          <a:bodyPr anchor="ctr" anchorCtr="0" bIns="91425" lIns="91425" rIns="91425" spcFirstLastPara="1" tIns="91425" wrap="square">
            <a:noAutofit/>
          </a:bodyPr>
          <a:lstStyle>
            <a:lvl1pPr algn="ctr" lvl="0" rtl="0">
              <a:spcBef>
                <a:spcPts val="0"/>
              </a:spcBef>
              <a:spcAft>
                <a:spcPts val="0"/>
              </a:spcAft>
              <a:buSzPts val="3600"/>
              <a:buNone/>
              <a:defRPr sz="4000"/>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48670" name="Google Shape;128;p9"/>
          <p:cNvSpPr txBox="1"/>
          <p:nvPr>
            <p:ph type="subTitle" idx="1"/>
          </p:nvPr>
        </p:nvSpPr>
        <p:spPr>
          <a:xfrm>
            <a:off x="1937500" y="2279750"/>
            <a:ext cx="5269200" cy="12513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700"/>
            </a:lvl1pPr>
            <a:lvl2pPr algn="ctr" lvl="1" rtl="0">
              <a:lnSpc>
                <a:spcPct val="100000"/>
              </a:lnSpc>
              <a:spcBef>
                <a:spcPts val="160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pic>
        <p:nvPicPr>
          <p:cNvPr id="2097197" name="Google Shape;129;p9"/>
          <p:cNvPicPr preferRelativeResize="0">
            <a:picLocks/>
          </p:cNvPicPr>
          <p:nvPr/>
        </p:nvPicPr>
        <p:blipFill>
          <a:blip xmlns:r="http://schemas.openxmlformats.org/officeDocument/2006/relationships" r:embed="rId1">
            <a:alphaModFix/>
          </a:blip>
          <a:stretch>
            <a:fillRect/>
          </a:stretch>
        </p:blipFill>
        <p:spPr>
          <a:xfrm rot="1470568">
            <a:off x="7125263" y="1968807"/>
            <a:ext cx="3235388" cy="3245750"/>
          </a:xfrm>
          <a:prstGeom prst="rect"/>
          <a:noFill/>
          <a:ln>
            <a:noFill/>
          </a:ln>
        </p:spPr>
      </p:pic>
      <p:pic>
        <p:nvPicPr>
          <p:cNvPr id="2097198" name="Google Shape;130;p9"/>
          <p:cNvPicPr preferRelativeResize="0">
            <a:picLocks/>
          </p:cNvPicPr>
          <p:nvPr/>
        </p:nvPicPr>
        <p:blipFill>
          <a:blip xmlns:r="http://schemas.openxmlformats.org/officeDocument/2006/relationships" r:embed="rId2">
            <a:alphaModFix/>
          </a:blip>
          <a:stretch>
            <a:fillRect/>
          </a:stretch>
        </p:blipFill>
        <p:spPr>
          <a:xfrm rot="6244403">
            <a:off x="6071599" y="2821391"/>
            <a:ext cx="3885402" cy="3142893"/>
          </a:xfrm>
          <a:prstGeom prst="rect"/>
          <a:noFill/>
          <a:ln>
            <a:noFill/>
          </a:ln>
        </p:spPr>
      </p:pic>
      <p:pic>
        <p:nvPicPr>
          <p:cNvPr id="2097199" name="Google Shape;131;p9"/>
          <p:cNvPicPr preferRelativeResize="0">
            <a:picLocks/>
          </p:cNvPicPr>
          <p:nvPr/>
        </p:nvPicPr>
        <p:blipFill>
          <a:blip xmlns:r="http://schemas.openxmlformats.org/officeDocument/2006/relationships" r:embed="rId1">
            <a:alphaModFix/>
          </a:blip>
          <a:stretch>
            <a:fillRect/>
          </a:stretch>
        </p:blipFill>
        <p:spPr>
          <a:xfrm rot="9811102">
            <a:off x="-934382" y="-787724"/>
            <a:ext cx="3235387" cy="3245749"/>
          </a:xfrm>
          <a:prstGeom prst="rect"/>
          <a:noFill/>
          <a:ln>
            <a:noFill/>
          </a:ln>
        </p:spPr>
      </p:pic>
      <p:pic>
        <p:nvPicPr>
          <p:cNvPr id="2097200" name="Google Shape;132;p9"/>
          <p:cNvPicPr preferRelativeResize="0">
            <a:picLocks/>
          </p:cNvPicPr>
          <p:nvPr/>
        </p:nvPicPr>
        <p:blipFill>
          <a:blip xmlns:r="http://schemas.openxmlformats.org/officeDocument/2006/relationships" r:embed="rId2">
            <a:alphaModFix/>
          </a:blip>
          <a:stretch>
            <a:fillRect/>
          </a:stretch>
        </p:blipFill>
        <p:spPr>
          <a:xfrm rot="-6393355">
            <a:off x="-1018173" y="-227524"/>
            <a:ext cx="4012569" cy="3245750"/>
          </a:xfrm>
          <a:prstGeom prst="rect"/>
          <a:noFill/>
          <a:ln>
            <a:noFill/>
          </a:ln>
        </p:spPr>
      </p:pic>
      <p:sp>
        <p:nvSpPr>
          <p:cNvPr id="1048671" name="Google Shape;133;p9"/>
          <p:cNvSpPr/>
          <p:nvPr/>
        </p:nvSpPr>
        <p:spPr>
          <a:xfrm rot="-3421960">
            <a:off x="-3340592" y="-1146646"/>
            <a:ext cx="5233818" cy="3464715"/>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2" name="Google Shape;134;p9"/>
          <p:cNvSpPr/>
          <p:nvPr/>
        </p:nvSpPr>
        <p:spPr>
          <a:xfrm rot="-1808222">
            <a:off x="6732703" y="4349901"/>
            <a:ext cx="3785393" cy="2921854"/>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33" name="Google Shape;135;p9"/>
          <p:cNvGrpSpPr/>
          <p:nvPr/>
        </p:nvGrpSpPr>
        <p:grpSpPr>
          <a:xfrm rot="899960" flipH="1">
            <a:off x="4227431" y="4091315"/>
            <a:ext cx="689154" cy="1060243"/>
            <a:chOff x="7848875" y="190500"/>
            <a:chExt cx="689175" cy="1060275"/>
          </a:xfrm>
        </p:grpSpPr>
        <p:pic>
          <p:nvPicPr>
            <p:cNvPr id="2097201" name="Google Shape;136;p9"/>
            <p:cNvPicPr preferRelativeResize="0">
              <a:picLocks/>
            </p:cNvPicPr>
            <p:nvPr/>
          </p:nvPicPr>
          <p:blipFill rotWithShape="1">
            <a:blip xmlns:r="http://schemas.openxmlformats.org/officeDocument/2006/relationships" r:embed="rId3">
              <a:alphaModFix amt="29000"/>
            </a:blip>
            <a:srcRect l="0" t="0" r="43310" b="35658"/>
            <a:stretch>
              <a:fillRect/>
            </a:stretch>
          </p:blipFill>
          <p:spPr>
            <a:xfrm>
              <a:off x="7880425" y="222075"/>
              <a:ext cx="657625" cy="1028700"/>
            </a:xfrm>
            <a:prstGeom prst="rect"/>
            <a:noFill/>
            <a:ln>
              <a:noFill/>
            </a:ln>
          </p:spPr>
        </p:pic>
        <p:pic>
          <p:nvPicPr>
            <p:cNvPr id="2097202" name="Google Shape;137;p9"/>
            <p:cNvPicPr preferRelativeResize="0">
              <a:picLocks/>
            </p:cNvPicPr>
            <p:nvPr/>
          </p:nvPicPr>
          <p:blipFill rotWithShape="1">
            <a:blip xmlns:r="http://schemas.openxmlformats.org/officeDocument/2006/relationships" r:embed="rId4">
              <a:alphaModFix/>
            </a:blip>
            <a:srcRect l="0" t="0" r="43310" b="35658"/>
            <a:stretch>
              <a:fillRect/>
            </a:stretch>
          </p:blipFill>
          <p:spPr>
            <a:xfrm>
              <a:off x="7848875" y="190500"/>
              <a:ext cx="657625" cy="1028700"/>
            </a:xfrm>
            <a:prstGeom prst="rect"/>
            <a:noFill/>
            <a:ln>
              <a:noFill/>
            </a:ln>
          </p:spPr>
        </p:pic>
      </p:grpSp>
      <p:grpSp>
        <p:nvGrpSpPr>
          <p:cNvPr id="134" name="Google Shape;138;p9"/>
          <p:cNvGrpSpPr/>
          <p:nvPr/>
        </p:nvGrpSpPr>
        <p:grpSpPr>
          <a:xfrm>
            <a:off x="148387" y="2519350"/>
            <a:ext cx="1555266" cy="3252513"/>
            <a:chOff x="148387" y="2519350"/>
            <a:chExt cx="1555266" cy="3252513"/>
          </a:xfrm>
        </p:grpSpPr>
        <p:pic>
          <p:nvPicPr>
            <p:cNvPr id="2097203" name="Google Shape;139;p9"/>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204" name="Google Shape;140;p9"/>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grpSp>
        <p:nvGrpSpPr>
          <p:cNvPr id="135" name="Google Shape;141;p9"/>
          <p:cNvGrpSpPr/>
          <p:nvPr/>
        </p:nvGrpSpPr>
        <p:grpSpPr>
          <a:xfrm rot="10800000">
            <a:off x="7273774" y="-928700"/>
            <a:ext cx="1555266" cy="3252513"/>
            <a:chOff x="148387" y="2519350"/>
            <a:chExt cx="1555266" cy="3252513"/>
          </a:xfrm>
        </p:grpSpPr>
        <p:pic>
          <p:nvPicPr>
            <p:cNvPr id="2097205" name="Google Shape;142;p9"/>
            <p:cNvPicPr preferRelativeResize="0">
              <a:picLocks/>
            </p:cNvPicPr>
            <p:nvPr/>
          </p:nvPicPr>
          <p:blipFill>
            <a:blip xmlns:r="http://schemas.openxmlformats.org/officeDocument/2006/relationships" r:embed="rId5">
              <a:alphaModFix amt="29000"/>
            </a:blip>
            <a:stretch>
              <a:fillRect/>
            </a:stretch>
          </p:blipFill>
          <p:spPr>
            <a:xfrm>
              <a:off x="182203" y="2526114"/>
              <a:ext cx="1521449" cy="3245750"/>
            </a:xfrm>
            <a:prstGeom prst="rect"/>
            <a:noFill/>
            <a:ln>
              <a:noFill/>
            </a:ln>
          </p:spPr>
        </p:pic>
        <p:pic>
          <p:nvPicPr>
            <p:cNvPr id="2097206" name="Google Shape;143;p9"/>
            <p:cNvPicPr preferRelativeResize="0">
              <a:picLocks/>
            </p:cNvPicPr>
            <p:nvPr/>
          </p:nvPicPr>
          <p:blipFill>
            <a:blip xmlns:r="http://schemas.openxmlformats.org/officeDocument/2006/relationships" r:embed="rId6">
              <a:alphaModFix/>
            </a:blip>
            <a:stretch>
              <a:fillRect/>
            </a:stretch>
          </p:blipFill>
          <p:spPr>
            <a:xfrm>
              <a:off x="148387" y="2519350"/>
              <a:ext cx="1521449" cy="3245750"/>
            </a:xfrm>
            <a:prstGeom prst="rect"/>
            <a:noFill/>
            <a:ln>
              <a:noFill/>
            </a:ln>
          </p:spPr>
        </p:pic>
      </p:grpSp>
      <p:grpSp>
        <p:nvGrpSpPr>
          <p:cNvPr id="136" name="Google Shape;144;p9"/>
          <p:cNvGrpSpPr/>
          <p:nvPr/>
        </p:nvGrpSpPr>
        <p:grpSpPr>
          <a:xfrm rot="-5400000">
            <a:off x="3976195" y="-208641"/>
            <a:ext cx="1191613" cy="1630387"/>
            <a:chOff x="7848870" y="190509"/>
            <a:chExt cx="1191613" cy="1630387"/>
          </a:xfrm>
        </p:grpSpPr>
        <p:pic>
          <p:nvPicPr>
            <p:cNvPr id="2097207" name="Google Shape;145;p9"/>
            <p:cNvPicPr preferRelativeResize="0">
              <a:picLocks/>
            </p:cNvPicPr>
            <p:nvPr/>
          </p:nvPicPr>
          <p:blipFill>
            <a:blip xmlns:r="http://schemas.openxmlformats.org/officeDocument/2006/relationships" r:embed="rId3">
              <a:alphaModFix amt="29000"/>
            </a:blip>
            <a:stretch>
              <a:fillRect/>
            </a:stretch>
          </p:blipFill>
          <p:spPr>
            <a:xfrm>
              <a:off x="7880425" y="222064"/>
              <a:ext cx="1160058" cy="1598832"/>
            </a:xfrm>
            <a:prstGeom prst="rect"/>
            <a:noFill/>
            <a:ln>
              <a:noFill/>
            </a:ln>
          </p:spPr>
        </p:pic>
        <p:pic>
          <p:nvPicPr>
            <p:cNvPr id="2097208" name="Google Shape;146;p9"/>
            <p:cNvPicPr preferRelativeResize="0">
              <a:picLocks/>
            </p:cNvPicPr>
            <p:nvPr/>
          </p:nvPicPr>
          <p:blipFill>
            <a:blip xmlns:r="http://schemas.openxmlformats.org/officeDocument/2006/relationships" r:embed="rId4">
              <a:alphaModFix/>
            </a:blip>
            <a:stretch>
              <a:fillRect/>
            </a:stretch>
          </p:blipFill>
          <p:spPr>
            <a:xfrm>
              <a:off x="7848870" y="190509"/>
              <a:ext cx="1160058" cy="1598832"/>
            </a:xfrm>
            <a:prstGeom prst="rect"/>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200" name="Shape 147"/>
        <p:cNvGrpSpPr/>
        <p:nvPr/>
      </p:nvGrpSpPr>
      <p:grpSpPr>
        <a:xfrm>
          <a:off x="0" y="0"/>
          <a:ext cx="0" cy="0"/>
          <a:chOff x="0" y="0"/>
          <a:chExt cx="0" cy="0"/>
        </a:xfrm>
      </p:grpSpPr>
      <p:pic>
        <p:nvPicPr>
          <p:cNvPr id="2097271" name="Google Shape;148;p10"/>
          <p:cNvPicPr preferRelativeResize="0">
            <a:picLocks/>
          </p:cNvPicPr>
          <p:nvPr/>
        </p:nvPicPr>
        <p:blipFill>
          <a:blip xmlns:r="http://schemas.openxmlformats.org/officeDocument/2006/relationships" r:embed="rId1">
            <a:alphaModFix/>
          </a:blip>
          <a:stretch>
            <a:fillRect/>
          </a:stretch>
        </p:blipFill>
        <p:spPr>
          <a:xfrm rot="5693201">
            <a:off x="6285658" y="2836754"/>
            <a:ext cx="3226673" cy="2610047"/>
          </a:xfrm>
          <a:prstGeom prst="rect"/>
          <a:noFill/>
          <a:ln>
            <a:noFill/>
          </a:ln>
        </p:spPr>
      </p:pic>
      <p:pic>
        <p:nvPicPr>
          <p:cNvPr id="2097272" name="Google Shape;149;p10"/>
          <p:cNvPicPr preferRelativeResize="0">
            <a:picLocks/>
          </p:cNvPicPr>
          <p:nvPr/>
        </p:nvPicPr>
        <p:blipFill>
          <a:blip xmlns:r="http://schemas.openxmlformats.org/officeDocument/2006/relationships" r:embed="rId2">
            <a:alphaModFix/>
          </a:blip>
          <a:stretch>
            <a:fillRect/>
          </a:stretch>
        </p:blipFill>
        <p:spPr>
          <a:xfrm rot="10374919">
            <a:off x="7238440" y="-698803"/>
            <a:ext cx="3235388" cy="3245751"/>
          </a:xfrm>
          <a:prstGeom prst="rect"/>
          <a:noFill/>
          <a:ln>
            <a:noFill/>
          </a:ln>
        </p:spPr>
      </p:pic>
      <p:pic>
        <p:nvPicPr>
          <p:cNvPr id="2097273" name="Google Shape;150;p10"/>
          <p:cNvPicPr preferRelativeResize="0">
            <a:picLocks/>
          </p:cNvPicPr>
          <p:nvPr/>
        </p:nvPicPr>
        <p:blipFill>
          <a:blip xmlns:r="http://schemas.openxmlformats.org/officeDocument/2006/relationships" r:embed="rId2">
            <a:alphaModFix/>
          </a:blip>
          <a:stretch>
            <a:fillRect/>
          </a:stretch>
        </p:blipFill>
        <p:spPr>
          <a:xfrm rot="-7733811">
            <a:off x="1376229" y="-1930299"/>
            <a:ext cx="3235387" cy="3245750"/>
          </a:xfrm>
          <a:prstGeom prst="rect"/>
          <a:noFill/>
          <a:ln>
            <a:noFill/>
          </a:ln>
        </p:spPr>
      </p:pic>
      <p:pic>
        <p:nvPicPr>
          <p:cNvPr id="2097274" name="Google Shape;151;p10"/>
          <p:cNvPicPr preferRelativeResize="0">
            <a:picLocks/>
          </p:cNvPicPr>
          <p:nvPr/>
        </p:nvPicPr>
        <p:blipFill>
          <a:blip xmlns:r="http://schemas.openxmlformats.org/officeDocument/2006/relationships" r:embed="rId1">
            <a:alphaModFix/>
          </a:blip>
          <a:stretch>
            <a:fillRect/>
          </a:stretch>
        </p:blipFill>
        <p:spPr>
          <a:xfrm rot="500118">
            <a:off x="6575760" y="-907605"/>
            <a:ext cx="4012568" cy="3245748"/>
          </a:xfrm>
          <a:prstGeom prst="rect"/>
          <a:noFill/>
          <a:ln>
            <a:noFill/>
          </a:ln>
        </p:spPr>
      </p:pic>
      <p:sp>
        <p:nvSpPr>
          <p:cNvPr id="1048904" name="Google Shape;152;p10"/>
          <p:cNvSpPr/>
          <p:nvPr/>
        </p:nvSpPr>
        <p:spPr>
          <a:xfrm rot="-7324021">
            <a:off x="7278403" y="-1915545"/>
            <a:ext cx="5233770" cy="3464708"/>
          </a:xfrm>
          <a:custGeom>
            <a:avLst/>
            <a:ah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5" name="Google Shape;153;p10"/>
          <p:cNvSpPr/>
          <p:nvPr/>
        </p:nvSpPr>
        <p:spPr>
          <a:xfrm rot="9114908">
            <a:off x="6763364" y="4222957"/>
            <a:ext cx="2924127" cy="2921955"/>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01" name="Google Shape;154;p10"/>
          <p:cNvGrpSpPr/>
          <p:nvPr/>
        </p:nvGrpSpPr>
        <p:grpSpPr>
          <a:xfrm rot="9900040" flipH="1">
            <a:off x="272180" y="-966626"/>
            <a:ext cx="1555219" cy="3252416"/>
            <a:chOff x="148387" y="2519350"/>
            <a:chExt cx="1555266" cy="3252513"/>
          </a:xfrm>
        </p:grpSpPr>
        <p:pic>
          <p:nvPicPr>
            <p:cNvPr id="2097275" name="Google Shape;155;p10"/>
            <p:cNvPicPr preferRelativeResize="0">
              <a:picLocks/>
            </p:cNvPicPr>
            <p:nvPr/>
          </p:nvPicPr>
          <p:blipFill>
            <a:blip xmlns:r="http://schemas.openxmlformats.org/officeDocument/2006/relationships" r:embed="rId3">
              <a:alphaModFix amt="29000"/>
            </a:blip>
            <a:stretch>
              <a:fillRect/>
            </a:stretch>
          </p:blipFill>
          <p:spPr>
            <a:xfrm>
              <a:off x="182203" y="2526114"/>
              <a:ext cx="1521449" cy="3245750"/>
            </a:xfrm>
            <a:prstGeom prst="rect"/>
            <a:noFill/>
            <a:ln>
              <a:noFill/>
            </a:ln>
          </p:spPr>
        </p:pic>
        <p:pic>
          <p:nvPicPr>
            <p:cNvPr id="2097276" name="Google Shape;156;p10"/>
            <p:cNvPicPr preferRelativeResize="0">
              <a:picLocks/>
            </p:cNvPicPr>
            <p:nvPr/>
          </p:nvPicPr>
          <p:blipFill>
            <a:blip xmlns:r="http://schemas.openxmlformats.org/officeDocument/2006/relationships" r:embed="rId4">
              <a:alphaModFix/>
            </a:blip>
            <a:stretch>
              <a:fillRect/>
            </a:stretch>
          </p:blipFill>
          <p:spPr>
            <a:xfrm>
              <a:off x="148387" y="2519350"/>
              <a:ext cx="1521449" cy="3245750"/>
            </a:xfrm>
            <a:prstGeom prst="rect"/>
            <a:noFill/>
            <a:ln>
              <a:noFill/>
            </a:ln>
          </p:spPr>
        </p:pic>
      </p:grpSp>
      <p:grpSp>
        <p:nvGrpSpPr>
          <p:cNvPr id="202" name="Google Shape;157;p10"/>
          <p:cNvGrpSpPr/>
          <p:nvPr/>
        </p:nvGrpSpPr>
        <p:grpSpPr>
          <a:xfrm flipH="1">
            <a:off x="5905575" y="3840238"/>
            <a:ext cx="689175" cy="1060275"/>
            <a:chOff x="7848875" y="190500"/>
            <a:chExt cx="689175" cy="1060275"/>
          </a:xfrm>
        </p:grpSpPr>
        <p:pic>
          <p:nvPicPr>
            <p:cNvPr id="2097277" name="Google Shape;158;p10"/>
            <p:cNvPicPr preferRelativeResize="0">
              <a:picLocks/>
            </p:cNvPicPr>
            <p:nvPr/>
          </p:nvPicPr>
          <p:blipFill rotWithShape="1">
            <a:blip xmlns:r="http://schemas.openxmlformats.org/officeDocument/2006/relationships" r:embed="rId5">
              <a:alphaModFix amt="29000"/>
            </a:blip>
            <a:srcRect l="0" t="0" r="43310" b="35658"/>
            <a:stretch>
              <a:fillRect/>
            </a:stretch>
          </p:blipFill>
          <p:spPr>
            <a:xfrm>
              <a:off x="7880425" y="222075"/>
              <a:ext cx="657625" cy="1028700"/>
            </a:xfrm>
            <a:prstGeom prst="rect"/>
            <a:noFill/>
            <a:ln>
              <a:noFill/>
            </a:ln>
          </p:spPr>
        </p:pic>
        <p:pic>
          <p:nvPicPr>
            <p:cNvPr id="2097278" name="Google Shape;159;p10"/>
            <p:cNvPicPr preferRelativeResize="0">
              <a:picLocks/>
            </p:cNvPicPr>
            <p:nvPr/>
          </p:nvPicPr>
          <p:blipFill rotWithShape="1">
            <a:blip xmlns:r="http://schemas.openxmlformats.org/officeDocument/2006/relationships" r:embed="rId6">
              <a:alphaModFix/>
            </a:blip>
            <a:srcRect l="0" t="0" r="43310" b="35658"/>
            <a:stretch>
              <a:fillRect/>
            </a:stretch>
          </p:blipFill>
          <p:spPr>
            <a:xfrm>
              <a:off x="7848875" y="190500"/>
              <a:ext cx="657625" cy="1028700"/>
            </a:xfrm>
            <a:prstGeom prst="rect"/>
            <a:noFill/>
            <a:ln>
              <a:noFill/>
            </a:ln>
          </p:spPr>
        </p:pic>
      </p:grpSp>
      <p:sp>
        <p:nvSpPr>
          <p:cNvPr id="1048906" name="Google Shape;160;p10"/>
          <p:cNvSpPr txBox="1"/>
          <p:nvPr>
            <p:ph type="title"/>
          </p:nvPr>
        </p:nvSpPr>
        <p:spPr>
          <a:xfrm>
            <a:off x="715100" y="3426900"/>
            <a:ext cx="4800000" cy="864600"/>
          </a:xfrm>
          <a:prstGeom prst="rect"/>
        </p:spPr>
        <p:txBody>
          <a:bodyPr anchor="ctr" anchorCtr="0" bIns="91425" lIns="91425" rIns="91425" spcFirstLastPara="1" tIns="91425" wrap="square">
            <a:noAutofit/>
          </a:bodyPr>
          <a:lstStyle>
            <a:lvl1pPr lvl="0" rtl="0">
              <a:spcBef>
                <a:spcPts val="0"/>
              </a:spcBef>
              <a:spcAft>
                <a:spcPts val="0"/>
              </a:spcAft>
              <a:buSzPts val="3200"/>
              <a:buNone/>
            </a:lvl1pPr>
            <a:lvl2pPr algn="ctr" lvl="1" rtl="0">
              <a:spcBef>
                <a:spcPts val="0"/>
              </a:spcBef>
              <a:spcAft>
                <a:spcPts val="0"/>
              </a:spcAft>
              <a:buSzPts val="3500"/>
              <a:buNone/>
            </a:lvl2pPr>
            <a:lvl3pPr algn="ctr" lvl="2" rtl="0">
              <a:spcBef>
                <a:spcPts val="0"/>
              </a:spcBef>
              <a:spcAft>
                <a:spcPts val="0"/>
              </a:spcAft>
              <a:buSzPts val="3500"/>
              <a:buNone/>
            </a:lvl3pPr>
            <a:lvl4pPr algn="ctr" lvl="3" rtl="0">
              <a:spcBef>
                <a:spcPts val="0"/>
              </a:spcBef>
              <a:spcAft>
                <a:spcPts val="0"/>
              </a:spcAft>
              <a:buSzPts val="3500"/>
              <a:buNone/>
            </a:lvl4pPr>
            <a:lvl5pPr algn="ctr" lvl="4" rtl="0">
              <a:spcBef>
                <a:spcPts val="0"/>
              </a:spcBef>
              <a:spcAft>
                <a:spcPts val="0"/>
              </a:spcAft>
              <a:buSzPts val="3500"/>
              <a:buNone/>
            </a:lvl5pPr>
            <a:lvl6pPr algn="ctr" lvl="5" rtl="0">
              <a:spcBef>
                <a:spcPts val="0"/>
              </a:spcBef>
              <a:spcAft>
                <a:spcPts val="0"/>
              </a:spcAft>
              <a:buSzPts val="3500"/>
              <a:buNone/>
            </a:lvl6pPr>
            <a:lvl7pPr algn="ctr" lvl="6" rtl="0">
              <a:spcBef>
                <a:spcPts val="0"/>
              </a:spcBef>
              <a:spcAft>
                <a:spcPts val="0"/>
              </a:spcAft>
              <a:buSzPts val="3500"/>
              <a:buNone/>
            </a:lvl7pPr>
            <a:lvl8pPr algn="ctr" lvl="7" rtl="0">
              <a:spcBef>
                <a:spcPts val="0"/>
              </a:spcBef>
              <a:spcAft>
                <a:spcPts val="0"/>
              </a:spcAft>
              <a:buSzPts val="3500"/>
              <a:buNone/>
            </a:lvl8pPr>
            <a:lvl9pPr algn="ctr" lvl="8" rtl="0">
              <a:spcBef>
                <a:spcPts val="0"/>
              </a:spcBef>
              <a:spcAft>
                <a:spcPts val="0"/>
              </a:spcAft>
              <a:buSzPts val="3500"/>
              <a:buNone/>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p:bgPr>
    </p:bg>
    <p:spTree>
      <p:nvGrpSpPr>
        <p:cNvPr id="13" name="Shape 5"/>
        <p:cNvGrpSpPr/>
        <p:nvPr/>
      </p:nvGrpSpPr>
      <p:grpSpPr>
        <a:xfrm>
          <a:off x="0" y="0"/>
          <a:ext cx="0" cy="0"/>
          <a:chOff x="0" y="0"/>
          <a:chExt cx="0" cy="0"/>
        </a:xfrm>
      </p:grpSpPr>
      <p:sp>
        <p:nvSpPr>
          <p:cNvPr id="1048576" name="Google Shape;6;p1"/>
          <p:cNvSpPr txBox="1"/>
          <p:nvPr>
            <p:ph type="title"/>
          </p:nvPr>
        </p:nvSpPr>
        <p:spPr>
          <a:xfrm>
            <a:off x="715100" y="445025"/>
            <a:ext cx="7713900" cy="5727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chemeClr val="lt1"/>
              </a:buClr>
              <a:buSzPts val="3200"/>
              <a:buFont typeface="Courier Prime"/>
              <a:buNone/>
              <a:defRPr sz="3200" i="1">
                <a:solidFill>
                  <a:schemeClr val="lt1"/>
                </a:solidFill>
                <a:latin typeface="Courier Prime"/>
                <a:ea typeface="Courier Prime"/>
                <a:cs typeface="Courier Prime"/>
                <a:sym typeface="Courier Prime"/>
              </a:defRPr>
            </a:lvl1pPr>
            <a:lvl2pPr lvl="1"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p:txBody>
      </p:sp>
      <p:sp>
        <p:nvSpPr>
          <p:cNvPr id="1048577" name="Google Shape;7;p1"/>
          <p:cNvSpPr txBox="1"/>
          <p:nvPr>
            <p:ph type="body" idx="1"/>
          </p:nvPr>
        </p:nvSpPr>
        <p:spPr>
          <a:xfrm>
            <a:off x="715100" y="1152475"/>
            <a:ext cx="7713900" cy="3416400"/>
          </a:xfrm>
          <a:prstGeom prst="rect"/>
          <a:noFill/>
          <a:ln>
            <a:noFill/>
          </a:ln>
        </p:spPr>
        <p:txBody>
          <a:bodyPr anchor="t" anchorCtr="0" bIns="91425" lIns="91425" rIns="91425" spcFirstLastPara="1" tIns="91425" wrap="square">
            <a:noAutofit/>
          </a:bodyPr>
          <a:lstStyle>
            <a:lvl1pPr indent="-317500" lvl="0" marL="457200">
              <a:lnSpc>
                <a:spcPct val="100000"/>
              </a:lnSpc>
              <a:spcBef>
                <a:spcPts val="0"/>
              </a:spcBef>
              <a:spcAft>
                <a:spcPts val="0"/>
              </a:spcAft>
              <a:buClr>
                <a:schemeClr val="dk1"/>
              </a:buClr>
              <a:buSzPts val="1400"/>
              <a:buFont typeface="Adamina"/>
              <a:buChar char="●"/>
              <a:defRPr>
                <a:solidFill>
                  <a:schemeClr val="dk1"/>
                </a:solidFill>
                <a:latin typeface="Adamina"/>
                <a:ea typeface="Adamina"/>
                <a:cs typeface="Adamina"/>
                <a:sym typeface="Adamina"/>
              </a:defRPr>
            </a:lvl1pPr>
            <a:lvl2pPr indent="-317500" lvl="1" marL="9144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2pPr>
            <a:lvl3pPr indent="-317500" lvl="2" marL="13716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3pPr>
            <a:lvl4pPr indent="-317500" lvl="3" marL="18288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4pPr>
            <a:lvl5pPr indent="-317500" lvl="4" marL="22860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5pPr>
            <a:lvl6pPr indent="-317500" lvl="5" marL="27432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6pPr>
            <a:lvl7pPr indent="-317500" lvl="6" marL="32004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7pPr>
            <a:lvl8pPr indent="-317500" lvl="7" marL="36576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8pPr>
            <a:lvl9pPr indent="-317500" lvl="8" marL="4114800">
              <a:lnSpc>
                <a:spcPct val="100000"/>
              </a:lnSpc>
              <a:spcBef>
                <a:spcPts val="1600"/>
              </a:spcBef>
              <a:spcAft>
                <a:spcPts val="1600"/>
              </a:spcAft>
              <a:buClr>
                <a:schemeClr val="dk1"/>
              </a:buClr>
              <a:buSzPts val="1400"/>
              <a:buFont typeface="Adamina"/>
              <a:buChar char="■"/>
              <a:defRPr>
                <a:solidFill>
                  <a:schemeClr val="dk1"/>
                </a:solidFill>
                <a:latin typeface="Adamina"/>
                <a:ea typeface="Adamina"/>
                <a:cs typeface="Adamina"/>
                <a:sym typeface="Adamina"/>
              </a:defRPr>
            </a:lvl9pPr>
          </a:lstStyle>
          <a:p/>
        </p:txBody>
      </p:sp>
    </p:spTree>
  </p:cSld>
  <p:clrMap accent1="accent1" accent2="accent2" accent3="accent3" accent4="accent4" accent5="accent5" accent6="accent6" bg1="lt1" bg2="dk2" tx1="dk1" tx2="lt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Lst>
  <p:hf dt="0" ftr="0" hdr="0" sldNum="1"/>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p:bgPr>
    </p:bg>
    <p:spTree>
      <p:nvGrpSpPr>
        <p:cNvPr id="396" name="Shape 577"/>
        <p:cNvGrpSpPr/>
        <p:nvPr/>
      </p:nvGrpSpPr>
      <p:grpSpPr>
        <a:xfrm>
          <a:off x="0" y="0"/>
          <a:ext cx="0" cy="0"/>
          <a:chOff x="0" y="0"/>
          <a:chExt cx="0" cy="0"/>
        </a:xfrm>
      </p:grpSpPr>
      <p:sp>
        <p:nvSpPr>
          <p:cNvPr id="1049703" name="Google Shape;578;p35"/>
          <p:cNvSpPr txBox="1"/>
          <p:nvPr>
            <p:ph type="title"/>
          </p:nvPr>
        </p:nvSpPr>
        <p:spPr>
          <a:xfrm>
            <a:off x="1068100" y="933450"/>
            <a:ext cx="7047300" cy="482400"/>
          </a:xfrm>
          <a:prstGeom prst="rect"/>
          <a:noFill/>
          <a:ln>
            <a:noFill/>
          </a:ln>
        </p:spPr>
        <p:txBody>
          <a:bodyPr anchor="t" anchorCtr="0" bIns="91425" lIns="91425" rIns="91425" spcFirstLastPara="1" tIns="91425" wrap="square">
            <a:noAutofit/>
          </a:bodyPr>
          <a:lstStyle>
            <a:lvl1pPr algn="ctr" lvl="0"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algn="ctr" lvl="1"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algn="ctr" lvl="2"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algn="ctr" lvl="3"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algn="ctr" lvl="4"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algn="ctr" lvl="5"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algn="ctr" lvl="6"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algn="ctr" lvl="7"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algn="ctr" lvl="8"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049704" name="Google Shape;579;p35"/>
          <p:cNvSpPr txBox="1"/>
          <p:nvPr>
            <p:ph type="body" idx="1"/>
          </p:nvPr>
        </p:nvSpPr>
        <p:spPr>
          <a:xfrm>
            <a:off x="1068100" y="1695450"/>
            <a:ext cx="7047300" cy="2502000"/>
          </a:xfrm>
          <a:prstGeom prst="rect"/>
          <a:noFill/>
          <a:ln>
            <a:noFill/>
          </a:ln>
        </p:spPr>
        <p:txBody>
          <a:bodyPr anchor="t" anchorCtr="0" bIns="91425" lIns="91425" rIns="91425" spcFirstLastPara="1" tIns="91425" wrap="square">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hlink="hlink" folHlink="folHlink"/>
  <p:sldLayoutIdLst>
    <p:sldLayoutId id="2147483683" r:id="rId1"/>
    <p:sldLayoutId id="2147483684" r:id="rId2"/>
  </p:sldLayoutIdLst>
  <p:hf dt="0" ftr="0" hdr="0" sldNum="1"/>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3C4"/>
        </a:solidFill>
      </p:bgPr>
    </p:bg>
    <p:spTree>
      <p:nvGrpSpPr>
        <p:cNvPr id="51" name="Shape 586"/>
        <p:cNvGrpSpPr/>
        <p:nvPr/>
      </p:nvGrpSpPr>
      <p:grpSpPr>
        <a:xfrm>
          <a:off x="0" y="0"/>
          <a:ext cx="0" cy="0"/>
          <a:chOff x="0" y="0"/>
          <a:chExt cx="0" cy="0"/>
        </a:xfrm>
      </p:grpSpPr>
      <p:sp>
        <p:nvSpPr>
          <p:cNvPr id="1048582" name="Google Shape;587;p38"/>
          <p:cNvSpPr/>
          <p:nvPr/>
        </p:nvSpPr>
        <p:spPr>
          <a:xfrm rot="-5400000">
            <a:off x="3267513" y="-965812"/>
            <a:ext cx="2456574" cy="7075149"/>
          </a:xfrm>
          <a:custGeom>
            <a:avLst/>
            <a:ah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algn="bl" blurRad="71438" dir="3480000" dist="66675" rotWithShape="0">
              <a:srgbClr val="747373">
                <a:alpha val="64000"/>
              </a:srgb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3" name="Google Shape;588;p38"/>
          <p:cNvSpPr txBox="1"/>
          <p:nvPr>
            <p:ph type="subTitle" idx="1"/>
          </p:nvPr>
        </p:nvSpPr>
        <p:spPr>
          <a:xfrm>
            <a:off x="2246700" y="2990041"/>
            <a:ext cx="4650600" cy="4095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US"/>
              <a:t>M</a:t>
            </a:r>
            <a:r>
              <a:rPr lang="en-US"/>
              <a:t>o</a:t>
            </a:r>
            <a:r>
              <a:rPr lang="en-US"/>
              <a:t>h</a:t>
            </a:r>
            <a:r>
              <a:rPr lang="en-US"/>
              <a:t>a</a:t>
            </a:r>
            <a:r>
              <a:rPr lang="en-US"/>
              <a:t>m</a:t>
            </a:r>
            <a:r>
              <a:rPr lang="en-US"/>
              <a:t>a</a:t>
            </a:r>
            <a:r>
              <a:rPr lang="en-US"/>
              <a:t>d </a:t>
            </a:r>
            <a:r>
              <a:rPr lang="en-US"/>
              <a:t>Irvan </a:t>
            </a:r>
            <a:r>
              <a:rPr lang="en-US"/>
              <a:t>Salim</a:t>
            </a:r>
            <a:r>
              <a:rPr lang="en-US"/>
              <a:t> </a:t>
            </a:r>
            <a:r>
              <a:rPr lang="en-US"/>
              <a:t>|</a:t>
            </a:r>
            <a:r>
              <a:rPr lang="en-US"/>
              <a:t> </a:t>
            </a:r>
            <a:r>
              <a:rPr lang="en-US"/>
              <a:t>2</a:t>
            </a:r>
            <a:r>
              <a:rPr lang="en-US"/>
              <a:t>1</a:t>
            </a:r>
            <a:r>
              <a:rPr lang="en-US"/>
              <a:t>1</a:t>
            </a:r>
            <a:r>
              <a:rPr lang="en-US"/>
              <a:t>4</a:t>
            </a:r>
            <a:r>
              <a:rPr lang="en-US"/>
              <a:t>2</a:t>
            </a:r>
            <a:r>
              <a:rPr lang="en-US"/>
              <a:t>3</a:t>
            </a:r>
            <a:r>
              <a:rPr lang="en-US"/>
              <a:t>1</a:t>
            </a:r>
            <a:r>
              <a:rPr lang="en-US"/>
              <a:t>0</a:t>
            </a:r>
            <a:r>
              <a:rPr lang="en-US"/>
              <a:t>5</a:t>
            </a:r>
            <a:r>
              <a:rPr lang="en-US"/>
              <a:t>4</a:t>
            </a:r>
            <a:r>
              <a:rPr lang="en-US"/>
              <a:t> </a:t>
            </a:r>
            <a:r>
              <a:rPr lang="en-US"/>
              <a:t>|</a:t>
            </a:r>
            <a:r>
              <a:rPr lang="en-US"/>
              <a:t> </a:t>
            </a:r>
            <a:r>
              <a:rPr lang="en-US"/>
              <a:t>T</a:t>
            </a:r>
            <a:r>
              <a:rPr lang="en-US"/>
              <a:t>I</a:t>
            </a:r>
            <a:r>
              <a:rPr lang="en-US"/>
              <a:t>P</a:t>
            </a:r>
            <a:r>
              <a:rPr lang="en-US"/>
              <a:t> </a:t>
            </a:r>
            <a:r>
              <a:rPr lang="en-US"/>
              <a:t>B</a:t>
            </a:r>
            <a:endParaRPr altLang="en-US" lang="zh-CN"/>
          </a:p>
        </p:txBody>
      </p:sp>
      <p:sp>
        <p:nvSpPr>
          <p:cNvPr id="1048584" name="Google Shape;589;p38"/>
          <p:cNvSpPr txBox="1"/>
          <p:nvPr>
            <p:ph type="ctrTitle"/>
          </p:nvPr>
        </p:nvSpPr>
        <p:spPr>
          <a:xfrm>
            <a:off x="2246700" y="1696016"/>
            <a:ext cx="4650600" cy="1360800"/>
          </a:xfrm>
          <a:prstGeom prst="rect"/>
        </p:spPr>
        <p:txBody>
          <a:bodyPr anchor="ctr" anchorCtr="0" bIns="91425" lIns="91425" rIns="91425" spcFirstLastPara="1" tIns="91425" wrap="square">
            <a:noAutofit/>
          </a:bodyPr>
          <a:p>
            <a:pPr algn="ctr" indent="0" lvl="0" marL="0" rtl="0">
              <a:spcBef>
                <a:spcPts val="0"/>
              </a:spcBef>
              <a:spcAft>
                <a:spcPts val="0"/>
              </a:spcAft>
              <a:buNone/>
            </a:pPr>
            <a:r>
              <a:rPr sz="4400" lang="en-US"/>
              <a:t>M</a:t>
            </a:r>
            <a:r>
              <a:rPr sz="4400" lang="en-US"/>
              <a:t>O</a:t>
            </a:r>
            <a:r>
              <a:rPr sz="4400" lang="en-US"/>
              <a:t>N</a:t>
            </a:r>
            <a:r>
              <a:rPr sz="4400" lang="en-US"/>
              <a:t>O</a:t>
            </a:r>
            <a:r>
              <a:rPr sz="4400" lang="en-US"/>
              <a:t>S</a:t>
            </a:r>
            <a:r>
              <a:rPr sz="4400" lang="en-US"/>
              <a:t>A</a:t>
            </a:r>
            <a:r>
              <a:rPr sz="4400" lang="en-US"/>
              <a:t>K</a:t>
            </a:r>
            <a:r>
              <a:rPr sz="4400" lang="en-US"/>
              <a:t>A</a:t>
            </a:r>
            <a:r>
              <a:rPr sz="4400" lang="en-US"/>
              <a:t>R</a:t>
            </a:r>
            <a:r>
              <a:rPr sz="4400" lang="en-US"/>
              <a:t>I</a:t>
            </a:r>
            <a:r>
              <a:rPr sz="4400" lang="en-US"/>
              <a:t>D</a:t>
            </a:r>
            <a:r>
              <a:rPr sz="4400" lang="en-US"/>
              <a:t>A</a:t>
            </a:r>
            <a:endParaRPr altLang="en-US" lang="zh-CN"/>
          </a:p>
        </p:txBody>
      </p:sp>
      <p:sp>
        <p:nvSpPr>
          <p:cNvPr id="1048585" name="Google Shape;590;p38"/>
          <p:cNvSpPr/>
          <p:nvPr/>
        </p:nvSpPr>
        <p:spPr>
          <a:xfrm rot="4500067">
            <a:off x="4498440" y="817233"/>
            <a:ext cx="367866" cy="932772"/>
          </a:xfrm>
          <a:custGeom>
            <a:avLst/>
            <a:ah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0" name="Shape 594"/>
        <p:cNvGrpSpPr/>
        <p:nvPr/>
      </p:nvGrpSpPr>
      <p:grpSpPr>
        <a:xfrm>
          <a:off x="0" y="0"/>
          <a:ext cx="0" cy="0"/>
          <a:chOff x="0" y="0"/>
          <a:chExt cx="0" cy="0"/>
        </a:xfrm>
      </p:grpSpPr>
      <p:sp>
        <p:nvSpPr>
          <p:cNvPr id="1048592" name="Google Shape;595;p39"/>
          <p:cNvSpPr txBox="1"/>
          <p:nvPr>
            <p:ph type="body" idx="1"/>
          </p:nvPr>
        </p:nvSpPr>
        <p:spPr>
          <a:xfrm>
            <a:off x="720000" y="1012475"/>
            <a:ext cx="7704000" cy="3596100"/>
          </a:xfrm>
          <a:prstGeom prst="rect"/>
        </p:spPr>
        <p:txBody>
          <a:bodyPr anchor="b" anchorCtr="0" bIns="91425" lIns="91425" rIns="91425" spcFirstLastPara="1" tIns="91425" wrap="square">
            <a:noAutofit/>
          </a:bodyPr>
          <a:p>
            <a:pPr algn="l" indent="0" lvl="0" marL="0" rtl="0">
              <a:spcBef>
                <a:spcPts val="0"/>
              </a:spcBef>
              <a:spcAft>
                <a:spcPts val="0"/>
              </a:spcAft>
              <a:buNone/>
            </a:pPr>
            <a:r>
              <a:rPr sz="1600" lang="en-US">
                <a:solidFill>
                  <a:schemeClr val="dk1"/>
                </a:solidFill>
              </a:rPr>
              <a:t>Monosakarida adalah senyawa karbohidrat dalam bentuk gula yang paling sederhana.</a:t>
            </a:r>
            <a:r>
              <a:rPr sz="1600" lang="en-US">
                <a:solidFill>
                  <a:schemeClr val="dk1"/>
                </a:solidFill>
              </a:rPr>
              <a:t> </a:t>
            </a:r>
            <a:r>
              <a:rPr sz="1600" lang="en-US">
                <a:solidFill>
                  <a:schemeClr val="dk1"/>
                </a:solidFill>
              </a:rPr>
              <a:t>Gugus fungsi yang menyusun monosakarida adalah satu unit aldehid atau keton. Dalam bentuk stereoisomer, monosakarida memiliki sedikitnya satu atom karbon asimetrik. Monosakarida terbentuk dari hasil sintesis senyawa sederhana melalui proses glukoneogenesis. Pembentukan monosakarida juga dapat dilakukan melalui fotosintesis pada tumbuhan dan bakteri tertentu. Dalam lipid kompleks, monosakarida merupakan komponen pembentuk asam nukleat dan senyawa-senyawa penting.</a:t>
            </a:r>
            <a:r>
              <a:rPr sz="1600" lang="en-US">
                <a:solidFill>
                  <a:schemeClr val="dk1"/>
                </a:solidFill>
              </a:rPr>
              <a:t> </a:t>
            </a:r>
            <a:r>
              <a:rPr sz="1600" lang="en-US">
                <a:solidFill>
                  <a:schemeClr val="dk1"/>
                </a:solidFill>
              </a:rPr>
              <a:t>Beberapa monosakarida mempunyai rasa manis. Sifat umum dari monosakarida adalah larut air, tidak berwarna, dan berbentuk padat kristal. Contoh dari monosakarida adalah glukosa (dekstrosa), fruktosa (levulosa), galaktosa, xilosa dan ribosa. Bahan makanan alami yang sebagian besar mengandung monosakarida khususnya fruktosa dan glukosa ialah madu</a:t>
            </a:r>
            <a:endParaRPr>
              <a:solidFill>
                <a:schemeClr val="dk1"/>
              </a:solidFill>
            </a:endParaRPr>
          </a:p>
        </p:txBody>
      </p:sp>
      <p:sp>
        <p:nvSpPr>
          <p:cNvPr id="1048593" name="Google Shape;596;p39"/>
          <p:cNvSpPr txBox="1"/>
          <p:nvPr>
            <p:ph type="title"/>
          </p:nvPr>
        </p:nvSpPr>
        <p:spPr>
          <a:xfrm>
            <a:off x="720000" y="537375"/>
            <a:ext cx="7704000" cy="449700"/>
          </a:xfrm>
          <a:prstGeom prst="rect"/>
        </p:spPr>
        <p:txBody>
          <a:bodyPr anchor="ctr" anchorCtr="0" bIns="91425" lIns="91425" rIns="91425" spcFirstLastPara="1" tIns="0" wrap="square">
            <a:noAutofit/>
          </a:bodyPr>
          <a:p>
            <a:pPr algn="ctr" indent="0" lvl="0" marL="0" rtl="0">
              <a:spcBef>
                <a:spcPts val="0"/>
              </a:spcBef>
              <a:spcAft>
                <a:spcPts val="0"/>
              </a:spcAft>
              <a:buNone/>
            </a:pPr>
            <a:r>
              <a:rPr lang="en-US"/>
              <a:t>P</a:t>
            </a:r>
            <a:r>
              <a:rPr lang="en-US"/>
              <a:t>e</a:t>
            </a:r>
            <a:r>
              <a:rPr lang="en-US"/>
              <a:t>n</a:t>
            </a:r>
            <a:r>
              <a:rPr lang="en-US"/>
              <a:t>g</a:t>
            </a:r>
            <a:r>
              <a:rPr lang="en-US"/>
              <a:t>e</a:t>
            </a:r>
            <a:r>
              <a:rPr lang="en-US"/>
              <a:t>r</a:t>
            </a:r>
            <a:r>
              <a:rPr lang="en-US"/>
              <a:t>t</a:t>
            </a:r>
            <a:r>
              <a:rPr lang="en-US"/>
              <a:t>i</a:t>
            </a:r>
            <a:r>
              <a:rPr lang="en-US"/>
              <a:t>an </a:t>
            </a:r>
            <a:r>
              <a:rPr lang="en-US"/>
              <a:t>M</a:t>
            </a:r>
            <a:r>
              <a:rPr lang="en-US"/>
              <a:t>o</a:t>
            </a:r>
            <a:r>
              <a:rPr lang="en-US"/>
              <a:t>n</a:t>
            </a:r>
            <a:r>
              <a:rPr lang="en-US"/>
              <a:t>o</a:t>
            </a:r>
            <a:r>
              <a:rPr lang="en-US"/>
              <a:t>s</a:t>
            </a:r>
            <a:r>
              <a:rPr lang="en-US"/>
              <a:t>a</a:t>
            </a:r>
            <a:r>
              <a:rPr lang="en-US"/>
              <a:t>k</a:t>
            </a:r>
            <a:r>
              <a:rPr lang="en-US"/>
              <a:t>a</a:t>
            </a:r>
            <a:r>
              <a:rPr lang="en-US"/>
              <a:t>r</a:t>
            </a:r>
            <a:r>
              <a:rPr lang="en-US"/>
              <a:t>i</a:t>
            </a:r>
            <a:r>
              <a:rPr lang="en-US"/>
              <a:t>d</a:t>
            </a:r>
            <a:r>
              <a:rPr lang="en-US"/>
              <a:t>a</a:t>
            </a:r>
            <a:endParaRPr altLang="en-US" 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22" name="Shape 629"/>
        <p:cNvGrpSpPr/>
        <p:nvPr/>
      </p:nvGrpSpPr>
      <p:grpSpPr>
        <a:xfrm>
          <a:off x="0" y="0"/>
          <a:ext cx="0" cy="0"/>
          <a:chOff x="0" y="0"/>
          <a:chExt cx="0" cy="0"/>
        </a:xfrm>
      </p:grpSpPr>
      <p:sp>
        <p:nvSpPr>
          <p:cNvPr id="1048648" name="Google Shape;630;p41"/>
          <p:cNvSpPr/>
          <p:nvPr/>
        </p:nvSpPr>
        <p:spPr>
          <a:xfrm>
            <a:off x="1248375" y="1110825"/>
            <a:ext cx="6386250" cy="2921874"/>
          </a:xfrm>
          <a:custGeom>
            <a:avLst/>
            <a:ah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3"/>
          </a:solidFill>
          <a:ln>
            <a:noFill/>
          </a:ln>
          <a:effectLst>
            <a:outerShdw algn="bl" blurRad="71438" dir="3480000" dist="66675" rotWithShape="0">
              <a:srgbClr val="747373">
                <a:alpha val="64000"/>
              </a:srgbClr>
            </a:outerShdw>
          </a:effectLst>
        </p:spPr>
        <p:txBody>
          <a:bodyPr anchor="ctr" anchorCtr="0" bIns="91425" lIns="91425" rIns="91425" spcFirstLastPara="1" tIns="91425" wrap="square">
            <a:noAutofit/>
          </a:bodyPr>
          <a:p>
            <a:pPr algn="l" indent="0" lvl="0" marL="0" marR="0" rtl="0">
              <a:lnSpc>
                <a:spcPct val="100000"/>
              </a:lnSpc>
              <a:spcBef>
                <a:spcPts val="0"/>
              </a:spcBef>
              <a:spcAft>
                <a:spcPts val="0"/>
              </a:spcAft>
              <a:buNone/>
            </a:pPr>
            <a:r>
              <a:t/>
            </a:r>
          </a:p>
        </p:txBody>
      </p:sp>
      <p:sp>
        <p:nvSpPr>
          <p:cNvPr id="1048649" name="Google Shape;631;p41"/>
          <p:cNvSpPr txBox="1"/>
          <p:nvPr>
            <p:ph type="subTitle" idx="1"/>
          </p:nvPr>
        </p:nvSpPr>
        <p:spPr>
          <a:xfrm>
            <a:off x="2426099" y="2254936"/>
            <a:ext cx="4291800" cy="479078"/>
          </a:xfrm>
          <a:prstGeom prst="rect"/>
        </p:spPr>
        <p:txBody>
          <a:bodyPr anchor="ctr" anchorCtr="0" bIns="91425" lIns="91425" rIns="91425" spcFirstLastPara="1" tIns="91425" wrap="square">
            <a:noAutofit/>
          </a:bodyPr>
          <a:p>
            <a:pPr algn="ctr" indent="0" lvl="0" marL="0" rtl="0">
              <a:spcBef>
                <a:spcPts val="0"/>
              </a:spcBef>
              <a:spcAft>
                <a:spcPts val="0"/>
              </a:spcAft>
              <a:buNone/>
            </a:pPr>
            <a:r>
              <a:rPr sz="1200" lang="en-US"/>
              <a:t>Monosakarida digolongkan berdasarkan jumlah atom karbon yang dikandungnya (triosa, tetrosa, pentosa, heksosa, dan heptosa) dan gugus aktifnya, yang bisa berupa aldehida atau keton. Ini kemudian bergabung, menjadi misalnya aldoheksosa dan ketotriosa.</a:t>
            </a:r>
            <a:endParaRPr altLang="en-US" sz="1200" lang="zh-CN"/>
          </a:p>
          <a:p>
            <a:pPr algn="ctr" indent="0" lvl="0" marL="0" rtl="0">
              <a:spcBef>
                <a:spcPts val="0"/>
              </a:spcBef>
              <a:spcAft>
                <a:spcPts val="0"/>
              </a:spcAft>
              <a:buNone/>
            </a:pPr>
            <a:r>
              <a:rPr altLang="en-US" sz="1200" lang="en-US"/>
              <a:t>Selanjutnya, tiap atom karbon yang mengikat gugus hidroksil (kecuali pada kedua ujungnya) bersifat optik aktif, sehingga menghasilkan beberapa karbohidrat yang berlainan meskipun struktur dasarnya sama. Sebagai contoh, galaktosa adalah aldoheksosa, namun memiliki sifat yang berbeda dari glukosa karena atom-atomnya disusun berlainan.</a:t>
            </a:r>
            <a:endParaRPr altLang="en-US" lang="zh-CN"/>
          </a:p>
        </p:txBody>
      </p:sp>
      <p:sp>
        <p:nvSpPr>
          <p:cNvPr id="1048650" name="Google Shape;632;p41"/>
          <p:cNvSpPr/>
          <p:nvPr/>
        </p:nvSpPr>
        <p:spPr>
          <a:xfrm rot="5040556">
            <a:off x="1961402" y="728873"/>
            <a:ext cx="367866" cy="932757"/>
          </a:xfrm>
          <a:custGeom>
            <a:avLst/>
            <a:ah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1" name="Google Shape;633;p41"/>
          <p:cNvSpPr/>
          <p:nvPr/>
        </p:nvSpPr>
        <p:spPr>
          <a:xfrm rot="6146197">
            <a:off x="6281359" y="3088637"/>
            <a:ext cx="367863" cy="932776"/>
          </a:xfrm>
          <a:custGeom>
            <a:avLst/>
            <a:ah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7" name="Shape 651"/>
        <p:cNvGrpSpPr/>
        <p:nvPr/>
      </p:nvGrpSpPr>
      <p:grpSpPr>
        <a:xfrm>
          <a:off x="0" y="0"/>
          <a:ext cx="0" cy="0"/>
          <a:chOff x="0" y="0"/>
          <a:chExt cx="0" cy="0"/>
        </a:xfrm>
      </p:grpSpPr>
      <p:sp>
        <p:nvSpPr>
          <p:cNvPr id="1048673" name="Google Shape;652;p43"/>
          <p:cNvSpPr txBox="1"/>
          <p:nvPr>
            <p:ph type="title"/>
          </p:nvPr>
        </p:nvSpPr>
        <p:spPr>
          <a:xfrm>
            <a:off x="1937400" y="1612425"/>
            <a:ext cx="5269200" cy="5187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US"/>
              <a:t>S</a:t>
            </a:r>
            <a:r>
              <a:rPr lang="en-US"/>
              <a:t>t</a:t>
            </a:r>
            <a:r>
              <a:rPr lang="en-US"/>
              <a:t>r</a:t>
            </a:r>
            <a:r>
              <a:rPr lang="en-US"/>
              <a:t>u</a:t>
            </a:r>
            <a:r>
              <a:rPr lang="en-US"/>
              <a:t>k</a:t>
            </a:r>
            <a:r>
              <a:rPr lang="en-US"/>
              <a:t>t</a:t>
            </a:r>
            <a:r>
              <a:rPr lang="en-US"/>
              <a:t>ur </a:t>
            </a:r>
            <a:r>
              <a:rPr lang="en-US"/>
              <a:t>D</a:t>
            </a:r>
            <a:r>
              <a:rPr lang="en-US"/>
              <a:t>a</a:t>
            </a:r>
            <a:r>
              <a:rPr lang="en-US"/>
              <a:t>r</a:t>
            </a:r>
            <a:r>
              <a:rPr lang="en-US"/>
              <a:t>i</a:t>
            </a:r>
            <a:r>
              <a:rPr lang="en-US"/>
              <a:t> </a:t>
            </a:r>
            <a:r>
              <a:rPr lang="en-US"/>
              <a:t>M</a:t>
            </a:r>
            <a:r>
              <a:rPr lang="en-US"/>
              <a:t>o</a:t>
            </a:r>
            <a:r>
              <a:rPr lang="en-US"/>
              <a:t>n</a:t>
            </a:r>
            <a:r>
              <a:rPr lang="en-US"/>
              <a:t>o</a:t>
            </a:r>
            <a:r>
              <a:rPr lang="en-US"/>
              <a:t>s</a:t>
            </a:r>
            <a:r>
              <a:rPr lang="en-US"/>
              <a:t>a</a:t>
            </a:r>
            <a:r>
              <a:rPr lang="en-US"/>
              <a:t>k</a:t>
            </a:r>
            <a:r>
              <a:rPr lang="en-US"/>
              <a:t>a</a:t>
            </a:r>
            <a:r>
              <a:rPr lang="en-US"/>
              <a:t>rida</a:t>
            </a:r>
            <a:r>
              <a:rPr lang="en-US"/>
              <a:t> </a:t>
            </a:r>
            <a:endParaRPr altLang="en-US" lang="zh-CN"/>
          </a:p>
        </p:txBody>
      </p:sp>
      <p:sp>
        <p:nvSpPr>
          <p:cNvPr id="1048674" name="Google Shape;653;p43"/>
          <p:cNvSpPr txBox="1"/>
          <p:nvPr>
            <p:ph type="subTitle" idx="1"/>
          </p:nvPr>
        </p:nvSpPr>
        <p:spPr>
          <a:xfrm>
            <a:off x="1937500" y="2279750"/>
            <a:ext cx="5269200" cy="1251300"/>
          </a:xfrm>
          <a:prstGeom prst="rect"/>
        </p:spPr>
        <p:txBody>
          <a:bodyPr anchor="t" anchorCtr="0" bIns="91425" lIns="91425" rIns="91425" spcFirstLastPara="1" tIns="91425" wrap="square">
            <a:noAutofit/>
          </a:bodyPr>
          <a:p>
            <a:pPr algn="ctr" indent="0" lvl="0" marL="0" rtl="0">
              <a:spcBef>
                <a:spcPts val="0"/>
              </a:spcBef>
              <a:spcAft>
                <a:spcPts val="1600"/>
              </a:spcAft>
              <a:buNone/>
            </a:pPr>
            <a:r>
              <a:rPr sz="1400" lang="en-US"/>
              <a:t>Dengan beberapa pengecualian, monosakarida mempunyai rumus kimia umum Cx(H2O)y, di mana x minimal 3. Monosakarida dapat dikelompokkan berdasarkan jumlah atom karbon (atau jumlah x) yang terkandung: diosa (2) triosa (3) tetrosa (4), pentosa (5), heksosa (6), heptosa (7), dan seterusnya</a:t>
            </a:r>
            <a:r>
              <a:rPr altLang="en-US" sz="1400" lang="en-US"/>
              <a:t> </a:t>
            </a:r>
            <a:r>
              <a:rPr altLang="en-US" sz="1400" lang="en-US"/>
              <a:t>.</a:t>
            </a:r>
            <a:r>
              <a:rPr altLang="en-US" sz="1400" lang="en-US"/>
              <a:t>Jenis monosakarida yang paling penting, glukosa, merupakan heksosa. Contoh dari heptosa adalah manoheptulosa ketosa dan sedoheptulosa. Monosakarida dengan atom karbon 8 atau lebih jarang ditemukan karena agak tidak seimbang</a:t>
            </a:r>
            <a:endParaRPr altLang="en-US" sz="1400" 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4" name="Shape 657"/>
        <p:cNvGrpSpPr/>
        <p:nvPr/>
      </p:nvGrpSpPr>
      <p:grpSpPr>
        <a:xfrm>
          <a:off x="0" y="0"/>
          <a:ext cx="0" cy="0"/>
          <a:chOff x="0" y="0"/>
          <a:chExt cx="0" cy="0"/>
        </a:xfrm>
      </p:grpSpPr>
      <p:sp>
        <p:nvSpPr>
          <p:cNvPr id="1048681" name="Google Shape;658;p44"/>
          <p:cNvSpPr txBox="1"/>
          <p:nvPr>
            <p:ph type="body" idx="1"/>
          </p:nvPr>
        </p:nvSpPr>
        <p:spPr>
          <a:xfrm>
            <a:off x="2022600" y="1402950"/>
            <a:ext cx="5098800" cy="2337600"/>
          </a:xfrm>
          <a:prstGeom prst="rect"/>
        </p:spPr>
        <p:txBody>
          <a:bodyPr anchor="t" anchorCtr="0" bIns="91425" lIns="91425" rIns="91425" spcFirstLastPara="1" tIns="91425" wrap="square">
            <a:noAutofit/>
          </a:bodyPr>
          <a:p>
            <a:pPr algn="l" indent="0" lvl="0" marL="0" rtl="0">
              <a:spcBef>
                <a:spcPts val="0"/>
              </a:spcBef>
              <a:spcAft>
                <a:spcPts val="0"/>
              </a:spcAft>
              <a:buNone/>
            </a:pPr>
            <a:r>
              <a:rPr lang="en-US">
                <a:solidFill>
                  <a:schemeClr val="dk1"/>
                </a:solidFill>
              </a:rPr>
              <a:t>Monosakarida sederhana mempunyai rantai karbon yang lurus dan tidak bercabang dengan satu grup fungsional karbonil (C=O), dan satu grup hidroksil (OH) di setiap atom karbon yang tersisa. Maka, struktur molekuler dari monosakarida sederhana dapat dituliskan sebagai H(CHOH)n(C=O)(CHOH)mH, di mana n+1+m = x; maka, rumus elemennya adalah CxH2xOx.</a:t>
            </a:r>
            <a:endParaRPr>
              <a:solidFill>
                <a:schemeClr val="dk1"/>
              </a:solidFill>
            </a:endParaRPr>
          </a:p>
        </p:txBody>
      </p:sp>
      <p:sp>
        <p:nvSpPr>
          <p:cNvPr id="1048682" name="Google Shape;659;p44"/>
          <p:cNvSpPr txBox="1"/>
          <p:nvPr>
            <p:ph type="title"/>
          </p:nvPr>
        </p:nvSpPr>
        <p:spPr>
          <a:xfrm>
            <a:off x="720000" y="537375"/>
            <a:ext cx="7704000" cy="449700"/>
          </a:xfrm>
          <a:prstGeom prst="rect"/>
        </p:spPr>
        <p:txBody>
          <a:bodyPr anchor="ctr" anchorCtr="0" bIns="91425" lIns="91425" rIns="91425" spcFirstLastPara="1" tIns="0" wrap="square">
            <a:noAutofit/>
          </a:bodyPr>
          <a:p>
            <a:pPr algn="ctr" indent="0" lvl="0" marL="0" rtl="0">
              <a:spcBef>
                <a:spcPts val="0"/>
              </a:spcBef>
              <a:spcAft>
                <a:spcPts val="0"/>
              </a:spcAft>
              <a:buNone/>
            </a:pPr>
            <a:r>
              <a:rPr lang="en-US"/>
              <a:t>M</a:t>
            </a:r>
            <a:r>
              <a:rPr lang="en-US"/>
              <a:t>o</a:t>
            </a:r>
            <a:r>
              <a:rPr lang="en-US"/>
              <a:t>n</a:t>
            </a:r>
            <a:r>
              <a:rPr lang="en-US"/>
              <a:t>o</a:t>
            </a:r>
            <a:r>
              <a:rPr lang="en-US"/>
              <a:t>s</a:t>
            </a:r>
            <a:r>
              <a:rPr lang="en-US"/>
              <a:t>a</a:t>
            </a:r>
            <a:r>
              <a:rPr lang="en-US"/>
              <a:t>k</a:t>
            </a:r>
            <a:r>
              <a:rPr lang="en-US"/>
              <a:t>a</a:t>
            </a:r>
            <a:r>
              <a:rPr lang="en-US"/>
              <a:t>rida </a:t>
            </a:r>
            <a:r>
              <a:rPr lang="en-US"/>
              <a:t>R</a:t>
            </a:r>
            <a:r>
              <a:rPr lang="en-US"/>
              <a:t>a</a:t>
            </a:r>
            <a:r>
              <a:rPr lang="en-US"/>
              <a:t>n</a:t>
            </a:r>
            <a:r>
              <a:rPr lang="en-US"/>
              <a:t>t</a:t>
            </a:r>
            <a:r>
              <a:rPr lang="en-US"/>
              <a:t>a</a:t>
            </a:r>
            <a:r>
              <a:rPr lang="en-US"/>
              <a:t>i</a:t>
            </a:r>
            <a:r>
              <a:rPr lang="en-US"/>
              <a:t> </a:t>
            </a:r>
            <a:r>
              <a:rPr lang="en-US"/>
              <a:t>L</a:t>
            </a:r>
            <a:r>
              <a:rPr lang="en-US"/>
              <a:t>u</a:t>
            </a:r>
            <a:r>
              <a:rPr lang="en-US"/>
              <a:t>r</a:t>
            </a:r>
            <a:r>
              <a:rPr lang="en-US"/>
              <a:t>u</a:t>
            </a:r>
            <a:r>
              <a:rPr lang="en-US"/>
              <a:t>s</a:t>
            </a:r>
            <a:endParaRPr altLang="en-US"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873" name=""/>
        <p:cNvGrpSpPr/>
        <p:nvPr/>
      </p:nvGrpSpPr>
      <p:grpSpPr>
        <a:xfrm>
          <a:off x="0" y="0"/>
          <a:ext cx="0" cy="0"/>
          <a:chOff x="0" y="0"/>
          <a:chExt cx="0" cy="0"/>
        </a:xfrm>
      </p:grpSpPr>
      <p:sp>
        <p:nvSpPr>
          <p:cNvPr id="1057485" name=""/>
          <p:cNvSpPr>
            <a:spLocks noGrp="1"/>
          </p:cNvSpPr>
          <p:nvPr>
            <p:ph type="title"/>
          </p:nvPr>
        </p:nvSpPr>
        <p:spPr>
          <a:xfrm>
            <a:off x="1937399" y="1238989"/>
            <a:ext cx="5269200" cy="518700"/>
          </a:xfrm>
        </p:spPr>
        <p:txBody>
          <a:bodyPr/>
          <a:p>
            <a:r>
              <a:rPr sz="2800" lang="en-US"/>
              <a:t>P</a:t>
            </a:r>
            <a:r>
              <a:rPr sz="2800" lang="en-US"/>
              <a:t>e</a:t>
            </a:r>
            <a:r>
              <a:rPr sz="2800" lang="en-US"/>
              <a:t>m</a:t>
            </a:r>
            <a:r>
              <a:rPr sz="2800" lang="en-US"/>
              <a:t>b</a:t>
            </a:r>
            <a:r>
              <a:rPr sz="2800" lang="en-US"/>
              <a:t>e</a:t>
            </a:r>
            <a:r>
              <a:rPr sz="2800" lang="en-US"/>
              <a:t>n</a:t>
            </a:r>
            <a:r>
              <a:rPr sz="2800" lang="en-US"/>
              <a:t>t</a:t>
            </a:r>
            <a:r>
              <a:rPr sz="2800" lang="en-US"/>
              <a:t>u</a:t>
            </a:r>
            <a:r>
              <a:rPr sz="2800" lang="en-US"/>
              <a:t>k</a:t>
            </a:r>
            <a:r>
              <a:rPr sz="2800" lang="en-US"/>
              <a:t>a</a:t>
            </a:r>
            <a:r>
              <a:rPr sz="2800" lang="en-US"/>
              <a:t>n </a:t>
            </a:r>
            <a:r>
              <a:rPr sz="2800" lang="en-US"/>
              <a:t>M</a:t>
            </a:r>
            <a:r>
              <a:rPr sz="2800" lang="en-US"/>
              <a:t>o</a:t>
            </a:r>
            <a:r>
              <a:rPr sz="2800" lang="en-US"/>
              <a:t>n</a:t>
            </a:r>
            <a:r>
              <a:rPr sz="2800" lang="en-US"/>
              <a:t>o</a:t>
            </a:r>
            <a:r>
              <a:rPr sz="2800" lang="en-US"/>
              <a:t>s</a:t>
            </a:r>
            <a:r>
              <a:rPr sz="2800" lang="en-US"/>
              <a:t>a</a:t>
            </a:r>
            <a:r>
              <a:rPr sz="2800" lang="en-US"/>
              <a:t>karida </a:t>
            </a:r>
            <a:endParaRPr lang="in-ID"/>
          </a:p>
        </p:txBody>
      </p:sp>
      <p:sp>
        <p:nvSpPr>
          <p:cNvPr id="1057486" name=""/>
          <p:cNvSpPr>
            <a:spLocks noGrp="1"/>
          </p:cNvSpPr>
          <p:nvPr>
            <p:ph type="subTitle" idx="1"/>
          </p:nvPr>
        </p:nvSpPr>
        <p:spPr>
          <a:xfrm>
            <a:off x="1937399" y="1757688"/>
            <a:ext cx="5269200" cy="1251300"/>
          </a:xfrm>
        </p:spPr>
        <p:txBody>
          <a:bodyPr/>
          <a:p>
            <a:r>
              <a:rPr sz="1400" lang="en-US"/>
              <a:t>Monosakarida dapat terbentuk melalui hidrolisis selulosa oleh enzim-enzim selulase yaitu endoglukanase, eksoglukanase, dan selobiase. Endogklukanase berperan melakukan hidrolisis secara acak pada bagian amorf selulosa. Hasil hidrolisis berupa molekul dengan massa yang lebih ringan yaitu selodekstrin, selobiosa, dan glukosa. Eksoglukanase menghancurkan struktur selulosa yang berbentuk kristal dan menghasilkan disakarida. Sedangkan selobiase mengubah disakarida menjadi dua molekul glukosa berjenis gula sederhana yang menjadi bahan dasar dalam pembuatan etanol.</a:t>
            </a:r>
            <a:endParaRPr lang="in-ID"/>
          </a:p>
        </p:txBody>
      </p:sp>
    </p:spTree>
  </p:cSld>
  <p:clrMapOvr>
    <a:masterClrMapping/>
  </p:clrMapOvr>
</p:sld>
</file>

<file path=ppt/theme/theme1.xml><?xml version="1.0" encoding="utf-8"?>
<a:theme xmlns:a="http://schemas.openxmlformats.org/drawingml/2006/main" name="Read Across America Day by Slidesgo">
  <a:themeElements>
    <a:clrScheme name="Simple Light">
      <a:dk1>
        <a:srgbClr val="747373"/>
      </a:dk1>
      <a:lt1>
        <a:srgbClr val="9E7059"/>
      </a:lt1>
      <a:dk2>
        <a:srgbClr val="D9D3C4"/>
      </a:dk2>
      <a:lt2>
        <a:srgbClr val="B5B1A5"/>
      </a:lt2>
      <a:accent1>
        <a:srgbClr val="CBC6BB"/>
      </a:accent1>
      <a:accent2>
        <a:srgbClr val="AA9A82"/>
      </a:accent2>
      <a:accent3>
        <a:srgbClr val="F2ECE7"/>
      </a:accent3>
      <a:accent4>
        <a:srgbClr val="C2A983"/>
      </a:accent4>
      <a:accent5>
        <a:srgbClr val="B1AF80"/>
      </a:accent5>
      <a:accent6>
        <a:srgbClr val="E2A274"/>
      </a:accent6>
      <a:hlink>
        <a:srgbClr val="7473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CPH1937</dc:creator>
  <dcterms:created xsi:type="dcterms:W3CDTF">2022-03-02T07:48:52Z</dcterms:created>
  <dcterms:modified xsi:type="dcterms:W3CDTF">2022-03-02T07:48:52Z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3843db7212894eab987f1da2d9bc2374</vt:lpwstr>
  </property>
</Properties>
</file>