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3.xml" ContentType="application/vnd.openxmlformats-officedocument.presentationml.slideLayout+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4.xml" ContentType="application/vnd.openxmlformats-officedocument.presentationml.slideLayout+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5.xml" ContentType="application/vnd.openxmlformats-officedocument.presentationml.slideLayout+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6.xml" ContentType="application/vnd.openxmlformats-officedocument.presentationml.slideLayout+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9.xml" ContentType="application/vnd.openxmlformats-officedocument.presentationml.slideLayout+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slideLayouts/slideLayout10.xml" ContentType="application/vnd.openxmlformats-officedocument.presentationml.slideLayout+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slideLayouts/slideLayout11.xml" ContentType="application/vnd.openxmlformats-officedocument.presentationml.slideLayout+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slideLayouts/slideLayout12.xml" ContentType="application/vnd.openxmlformats-officedocument.presentationml.slideLayout+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slideLayouts/slideLayout13.xml" ContentType="application/vnd.openxmlformats-officedocument.presentationml.slideLayout+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slideLayouts/slideLayout14.xml" ContentType="application/vnd.openxmlformats-officedocument.presentationml.slideLayout+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slideLayouts/slideLayout15.xml" ContentType="application/vnd.openxmlformats-officedocument.presentationml.slideLayout+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slideLayouts/slideLayout16.xml" ContentType="application/vnd.openxmlformats-officedocument.presentationml.slideLayout+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slideLayouts/slideLayout17.xml" ContentType="application/vnd.openxmlformats-officedocument.presentationml.slideLayout+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slideLayouts/slideLayout18.xml" ContentType="application/vnd.openxmlformats-officedocument.presentationml.slideLayout+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heme/themeOverride1.xml" ContentType="application/vnd.openxmlformats-officedocument.themeOverride+xml"/>
  <Override PartName="/ppt/notesSlides/notesSlide1.xml" ContentType="application/vnd.openxmlformats-officedocument.presentationml.notesSlide+xml"/>
  <Override PartName="/ppt/slides/slide2.xml" ContentType="application/vnd.openxmlformats-officedocument.presentationml.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heme/themeOverride2.xml" ContentType="application/vnd.openxmlformats-officedocument.themeOverride+xml"/>
  <Override PartName="/ppt/notesSlides/notesSlide2.xml" ContentType="application/vnd.openxmlformats-officedocument.presentationml.notesSlide+xml"/>
  <Override PartName="/ppt/slides/slide3.xml" ContentType="application/vnd.openxmlformats-officedocument.presentationml.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heme/themeOverride3.xml" ContentType="application/vnd.openxmlformats-officedocument.themeOverride+xml"/>
  <Override PartName="/ppt/notesSlides/notesSlide3.xml" ContentType="application/vnd.openxmlformats-officedocument.presentationml.notesSlide+xml"/>
  <Override PartName="/ppt/slides/slide4.xml" ContentType="application/vnd.openxmlformats-officedocument.presentationml.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heme/themeOverride4.xml" ContentType="application/vnd.openxmlformats-officedocument.themeOverride+xml"/>
  <Override PartName="/ppt/notesSlides/notesSlide4.xml" ContentType="application/vnd.openxmlformats-officedocument.presentationml.notesSlide+xml"/>
  <Override PartName="/ppt/slides/slide5.xml" ContentType="application/vnd.openxmlformats-officedocument.presentationml.slide+xml"/>
  <Override PartName="/ppt/tags/tag173.xml" ContentType="application/vnd.openxmlformats-officedocument.presentationml.tags+xml"/>
  <Override PartName="/ppt/tags/tag174.xml" ContentType="application/vnd.openxmlformats-officedocument.presentationml.tags+xml"/>
  <Override PartName="/ppt/theme/themeOverride5.xml" ContentType="application/vnd.openxmlformats-officedocument.themeOverride+xml"/>
  <Override PartName="/ppt/notesSlides/notesSlide5.xml" ContentType="application/vnd.openxmlformats-officedocument.presentationml.notes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removePersonalInfoOnSave="1">
  <p:sldMasterIdLst>
    <p:sldMasterId id="2147483686" r:id="rId1"/>
  </p:sldMasterIdLst>
  <p:notesMasterIdLst>
    <p:notesMasterId r:id="rId2"/>
  </p:notesMasterIdLst>
  <p:sldIdLst>
    <p:sldId id="379" r:id="rId3"/>
    <p:sldId id="380" r:id="rId4"/>
    <p:sldId id="381" r:id="rId5"/>
    <p:sldId id="382" r:id="rId6"/>
    <p:sldId id="409" r:id="rId7"/>
  </p:sldIdLst>
  <p:sldSz type="screen16x9" cy="6858000" cx="12192000"/>
  <p:notesSz cx="6858000" cy="9144000"/>
  <p:defaultText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clrMru>
    <a:srgbClr val="5CA221"/>
  </p:clrMru>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9457" autoAdjust="0"/>
    <p:restoredTop sz="94660"/>
  </p:normalViewPr>
  <p:slideViewPr>
    <p:cSldViewPr showGuides="1" snapToGrid="0">
      <p:cViewPr>
        <p:scale>
          <a:sx n="100" d="100"/>
          <a:sy n="100" d="100"/>
        </p:scale>
        <p:origin x="534" y="660"/>
      </p:cViewPr>
      <p:guideLst>
        <p:guide orient="horz" pos="2135"/>
        <p:guide pos="3839"/>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tableStyles" Target="tableStyles.xml"/><Relationship Id="rId9" Type="http://schemas.openxmlformats.org/officeDocument/2006/relationships/presProps" Target="presProps.xml"/><Relationship Id="rId10" Type="http://schemas.openxmlformats.org/officeDocument/2006/relationships/viewProps" Target="viewProps.xml"/><Relationship Id="rId1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47" name=""/>
        <p:cNvGrpSpPr/>
        <p:nvPr/>
      </p:nvGrpSpPr>
      <p:grpSpPr>
        <a:xfrm>
          <a:off x="0" y="0"/>
          <a:ext cx="0" cy="0"/>
          <a:chOff x="0" y="0"/>
          <a:chExt cx="0" cy="0"/>
        </a:xfrm>
      </p:grpSpPr>
      <p:sp>
        <p:nvSpPr>
          <p:cNvPr id="1049276" name="页眉占位符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altLang="en-US" lang="zh-CN"/>
          </a:p>
        </p:txBody>
      </p:sp>
      <p:sp>
        <p:nvSpPr>
          <p:cNvPr id="1049277" name="日期占位符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A8D08029-A7F8-41B1-A922-2F9F857971D4}" type="datetimeFigureOut">
              <a:rPr altLang="en-US" lang="zh-CN" smtClean="0"/>
            </a:fld>
            <a:endParaRPr altLang="en-US" lang="zh-CN"/>
          </a:p>
        </p:txBody>
      </p:sp>
      <p:sp>
        <p:nvSpPr>
          <p:cNvPr id="1049278" name="幻灯片图像占位符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altLang="en-US" lang="zh-CN"/>
          </a:p>
        </p:txBody>
      </p:sp>
      <p:sp>
        <p:nvSpPr>
          <p:cNvPr id="1049279" name="备注占位符 4"/>
          <p:cNvSpPr>
            <a:spLocks noGrp="1"/>
          </p:cNvSpPr>
          <p:nvPr>
            <p:ph type="body" sz="quarter" idx="3"/>
          </p:nvPr>
        </p:nvSpPr>
        <p:spPr>
          <a:xfrm>
            <a:off x="685800" y="4400550"/>
            <a:ext cx="5486400" cy="3600450"/>
          </a:xfrm>
          <a:prstGeom prst="rect"/>
        </p:spPr>
        <p:txBody>
          <a:bodyPr bIns="45720" lIns="91440" rIns="91440" rtlCol="0" tIns="45720" vert="horz"/>
          <a:p>
            <a:pPr lvl="0"/>
            <a:r>
              <a:rPr altLang="en-US" lang="zh-CN"/>
              <a:t>编辑母版文本样式</a:t>
            </a:r>
            <a:endParaRPr altLang="en-US" lang="zh-CN"/>
          </a:p>
          <a:p>
            <a:pPr lvl="1"/>
            <a:r>
              <a:rPr altLang="en-US" lang="zh-CN"/>
              <a:t>第二级</a:t>
            </a:r>
            <a:endParaRPr altLang="en-US" lang="zh-CN"/>
          </a:p>
          <a:p>
            <a:pPr lvl="2"/>
            <a:r>
              <a:rPr altLang="en-US" lang="zh-CN"/>
              <a:t>第三级</a:t>
            </a:r>
            <a:endParaRPr altLang="en-US" lang="zh-CN"/>
          </a:p>
          <a:p>
            <a:pPr lvl="3"/>
            <a:r>
              <a:rPr altLang="en-US" lang="zh-CN"/>
              <a:t>第四级</a:t>
            </a:r>
            <a:endParaRPr altLang="en-US" lang="zh-CN"/>
          </a:p>
          <a:p>
            <a:pPr lvl="4"/>
            <a:r>
              <a:rPr altLang="en-US" lang="zh-CN"/>
              <a:t>第五级</a:t>
            </a:r>
            <a:endParaRPr altLang="en-US" lang="zh-CN"/>
          </a:p>
        </p:txBody>
      </p:sp>
      <p:sp>
        <p:nvSpPr>
          <p:cNvPr id="1049280" name="页脚占位符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altLang="en-US" lang="zh-CN"/>
          </a:p>
        </p:txBody>
      </p:sp>
      <p:sp>
        <p:nvSpPr>
          <p:cNvPr id="1049281" name="灯片编号占位符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377A571E-2BB6-4D98-B807-DF858A1DC3C2}" type="slidenum">
              <a:rPr altLang="en-US" lang="zh-CN" smtClean="0"/>
            </a:fld>
            <a:endParaRPr altLang="en-US" lang="zh-CN"/>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34" name=""/>
        <p:cNvGrpSpPr/>
        <p:nvPr/>
      </p:nvGrpSpPr>
      <p:grpSpPr>
        <a:xfrm>
          <a:off x="0" y="0"/>
          <a:ext cx="0" cy="0"/>
          <a:chOff x="0" y="0"/>
          <a:chExt cx="0" cy="0"/>
        </a:xfrm>
      </p:grpSpPr>
      <p:sp>
        <p:nvSpPr>
          <p:cNvPr id="1048589" name="幻灯片图像占位符 1"/>
          <p:cNvSpPr>
            <a:spLocks noChangeAspect="1" noRot="1" noGrp="1"/>
          </p:cNvSpPr>
          <p:nvPr>
            <p:ph type="sldImg"/>
          </p:nvPr>
        </p:nvSpPr>
        <p:spPr/>
      </p:sp>
      <p:sp>
        <p:nvSpPr>
          <p:cNvPr id="1048590" name="备注占位符 2"/>
          <p:cNvSpPr>
            <a:spLocks noGrp="1"/>
          </p:cNvSpPr>
          <p:nvPr>
            <p:ph type="body" idx="1"/>
          </p:nvPr>
        </p:nvSpPr>
        <p:spPr/>
        <p:txBody>
          <a:bodyPr/>
          <a:p>
            <a:endParaRPr altLang="en-US" lang="zh-CN"/>
          </a:p>
        </p:txBody>
      </p:sp>
      <p:sp>
        <p:nvSpPr>
          <p:cNvPr id="1048591" name="灯片编号占位符 3"/>
          <p:cNvSpPr>
            <a:spLocks noGrp="1"/>
          </p:cNvSpPr>
          <p:nvPr>
            <p:ph type="sldNum" sz="quarter" idx="10"/>
          </p:nvPr>
        </p:nvSpPr>
        <p:spPr/>
        <p:txBody>
          <a:bodyPr/>
          <a:p>
            <a:fld id="{377A571E-2BB6-4D98-B807-DF858A1DC3C2}" type="slidenum">
              <a:rPr altLang="en-US" lang="zh-CN" smtClean="0"/>
            </a:fld>
            <a:endParaRPr altLang="en-US" 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sp>
        <p:nvSpPr>
          <p:cNvPr id="1048600" name="幻灯片图像占位符 1"/>
          <p:cNvSpPr>
            <a:spLocks noChangeAspect="1" noRot="1" noGrp="1"/>
          </p:cNvSpPr>
          <p:nvPr>
            <p:ph type="sldImg"/>
          </p:nvPr>
        </p:nvSpPr>
        <p:spPr/>
      </p:sp>
      <p:sp>
        <p:nvSpPr>
          <p:cNvPr id="1048601" name="备注占位符 2"/>
          <p:cNvSpPr>
            <a:spLocks noGrp="1"/>
          </p:cNvSpPr>
          <p:nvPr>
            <p:ph type="body" idx="1"/>
          </p:nvPr>
        </p:nvSpPr>
        <p:spPr/>
        <p:txBody>
          <a:bodyPr/>
          <a:p>
            <a:endParaRPr altLang="en-US" lang="zh-CN"/>
          </a:p>
        </p:txBody>
      </p:sp>
      <p:sp>
        <p:nvSpPr>
          <p:cNvPr id="1048602" name="灯片编号占位符 3"/>
          <p:cNvSpPr>
            <a:spLocks noGrp="1"/>
          </p:cNvSpPr>
          <p:nvPr>
            <p:ph type="sldNum" sz="quarter" idx="10"/>
          </p:nvPr>
        </p:nvSpPr>
        <p:spPr/>
        <p:txBody>
          <a:bodyPr/>
          <a:p>
            <a:pPr algn="r" defTabSz="914400" eaLnBrk="0" fontAlgn="base" hangingPunct="0" indent="0" latinLnBrk="0" lvl="0" marL="0" marR="0">
              <a:lnSpc>
                <a:spcPct val="100000"/>
              </a:lnSpc>
              <a:spcBef>
                <a:spcPct val="0"/>
              </a:spcBef>
              <a:spcAft>
                <a:spcPct val="0"/>
              </a:spcAft>
              <a:buClrTx/>
              <a:buSzTx/>
              <a:buFontTx/>
              <a:buNone/>
            </a:pPr>
            <a:fld id="{39AD698A-D66C-4FA1-BBD8-F72AE9E6E751}" type="slidenum">
              <a:rPr altLang="en-US" baseline="0" b="0" cap="none" sz="1200" i="0" kern="1200" kumimoji="0" lang="zh-CN" noProof="0" normalizeH="0" spc="0" strike="noStrike" u="none" smtClean="0">
                <a:ln>
                  <a:noFill/>
                </a:ln>
                <a:solidFill>
                  <a:prstClr val="black"/>
                </a:solidFill>
                <a:effectLst/>
                <a:uLnTx/>
                <a:uFillTx/>
                <a:latin typeface="Calibri" panose="020F0502020204030204" charset="0"/>
                <a:ea typeface="微软雅黑" panose="020B0503020204020204" charset="-122"/>
              </a:rPr>
            </a:fld>
            <a:endParaRPr altLang="en-US" baseline="0" b="0" cap="none" sz="1200" i="0" kern="1200" kumimoji="0" lang="zh-CN" noProof="0" normalizeH="0" spc="0" strike="noStrike" u="none">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64" name=""/>
        <p:cNvGrpSpPr/>
        <p:nvPr/>
      </p:nvGrpSpPr>
      <p:grpSpPr>
        <a:xfrm>
          <a:off x="0" y="0"/>
          <a:ext cx="0" cy="0"/>
          <a:chOff x="0" y="0"/>
          <a:chExt cx="0" cy="0"/>
        </a:xfrm>
      </p:grpSpPr>
      <p:sp>
        <p:nvSpPr>
          <p:cNvPr id="1048613" name="幻灯片图像占位符 1"/>
          <p:cNvSpPr>
            <a:spLocks noChangeAspect="1" noRot="1" noGrp="1"/>
          </p:cNvSpPr>
          <p:nvPr>
            <p:ph type="sldImg"/>
          </p:nvPr>
        </p:nvSpPr>
        <p:spPr/>
      </p:sp>
      <p:sp>
        <p:nvSpPr>
          <p:cNvPr id="1048614" name="备注占位符 2"/>
          <p:cNvSpPr>
            <a:spLocks noGrp="1"/>
          </p:cNvSpPr>
          <p:nvPr>
            <p:ph type="body" idx="1"/>
          </p:nvPr>
        </p:nvSpPr>
        <p:spPr/>
        <p:txBody>
          <a:bodyPr/>
          <a:p>
            <a:endParaRPr altLang="en-US" lang="zh-CN"/>
          </a:p>
        </p:txBody>
      </p:sp>
      <p:sp>
        <p:nvSpPr>
          <p:cNvPr id="1048615" name="灯片编号占位符 3"/>
          <p:cNvSpPr>
            <a:spLocks noGrp="1"/>
          </p:cNvSpPr>
          <p:nvPr>
            <p:ph type="sldNum" sz="quarter" idx="10"/>
          </p:nvPr>
        </p:nvSpPr>
        <p:spPr/>
        <p:txBody>
          <a:bodyPr/>
          <a:p>
            <a:pPr algn="r" defTabSz="914400" eaLnBrk="0" fontAlgn="base" hangingPunct="0" indent="0" latinLnBrk="0" lvl="0" marL="0" marR="0">
              <a:lnSpc>
                <a:spcPct val="100000"/>
              </a:lnSpc>
              <a:spcBef>
                <a:spcPct val="0"/>
              </a:spcBef>
              <a:spcAft>
                <a:spcPct val="0"/>
              </a:spcAft>
              <a:buClrTx/>
              <a:buSzTx/>
              <a:buFontTx/>
              <a:buNone/>
            </a:pPr>
            <a:fld id="{39AD698A-D66C-4FA1-BBD8-F72AE9E6E751}" type="slidenum">
              <a:rPr altLang="en-US" baseline="0" b="0" cap="none" sz="1200" i="0" kern="1200" kumimoji="0" lang="zh-CN" noProof="0" normalizeH="0" spc="0" strike="noStrike" u="none" smtClean="0">
                <a:ln>
                  <a:noFill/>
                </a:ln>
                <a:solidFill>
                  <a:prstClr val="black"/>
                </a:solidFill>
                <a:effectLst/>
                <a:uLnTx/>
                <a:uFillTx/>
                <a:latin typeface="Calibri" panose="020F0502020204030204" charset="0"/>
                <a:ea typeface="微软雅黑" panose="020B0503020204020204" charset="-122"/>
              </a:rPr>
            </a:fld>
            <a:endParaRPr altLang="en-US" baseline="0" b="0" cap="none" sz="1200" i="0" kern="1200" kumimoji="0" lang="zh-CN" noProof="0" normalizeH="0" spc="0" strike="noStrike" u="none">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69" name=""/>
        <p:cNvGrpSpPr/>
        <p:nvPr/>
      </p:nvGrpSpPr>
      <p:grpSpPr>
        <a:xfrm>
          <a:off x="0" y="0"/>
          <a:ext cx="0" cy="0"/>
          <a:chOff x="0" y="0"/>
          <a:chExt cx="0" cy="0"/>
        </a:xfrm>
      </p:grpSpPr>
      <p:sp>
        <p:nvSpPr>
          <p:cNvPr id="1048625" name="幻灯片图像占位符 1"/>
          <p:cNvSpPr>
            <a:spLocks noChangeAspect="1" noRot="1" noGrp="1"/>
          </p:cNvSpPr>
          <p:nvPr>
            <p:ph type="sldImg"/>
          </p:nvPr>
        </p:nvSpPr>
        <p:spPr/>
      </p:sp>
      <p:sp>
        <p:nvSpPr>
          <p:cNvPr id="1048626" name="备注占位符 2"/>
          <p:cNvSpPr>
            <a:spLocks noGrp="1"/>
          </p:cNvSpPr>
          <p:nvPr>
            <p:ph type="body" idx="1"/>
          </p:nvPr>
        </p:nvSpPr>
        <p:spPr/>
        <p:txBody>
          <a:bodyPr/>
          <a:p>
            <a:endParaRPr altLang="en-US" lang="zh-CN"/>
          </a:p>
        </p:txBody>
      </p:sp>
      <p:sp>
        <p:nvSpPr>
          <p:cNvPr id="1048627" name="灯片编号占位符 3"/>
          <p:cNvSpPr>
            <a:spLocks noGrp="1"/>
          </p:cNvSpPr>
          <p:nvPr>
            <p:ph type="sldNum" sz="quarter" idx="10"/>
          </p:nvPr>
        </p:nvSpPr>
        <p:spPr/>
        <p:txBody>
          <a:bodyPr/>
          <a:p>
            <a:pPr algn="r" defTabSz="914400" eaLnBrk="0" fontAlgn="base" hangingPunct="0" indent="0" latinLnBrk="0" lvl="0" marL="0" marR="0">
              <a:lnSpc>
                <a:spcPct val="100000"/>
              </a:lnSpc>
              <a:spcBef>
                <a:spcPct val="0"/>
              </a:spcBef>
              <a:spcAft>
                <a:spcPct val="0"/>
              </a:spcAft>
              <a:buClrTx/>
              <a:buSzTx/>
              <a:buFontTx/>
              <a:buNone/>
            </a:pPr>
            <a:fld id="{39AD698A-D66C-4FA1-BBD8-F72AE9E6E751}" type="slidenum">
              <a:rPr altLang="en-US" baseline="0" b="0" cap="none" sz="1200" i="0" kern="1200" kumimoji="0" lang="zh-CN" noProof="0" normalizeH="0" spc="0" strike="noStrike" u="none" smtClean="0">
                <a:ln>
                  <a:noFill/>
                </a:ln>
                <a:solidFill>
                  <a:prstClr val="black"/>
                </a:solidFill>
                <a:effectLst/>
                <a:uLnTx/>
                <a:uFillTx/>
                <a:latin typeface="Calibri" panose="020F0502020204030204" charset="0"/>
                <a:ea typeface="微软雅黑" panose="020B0503020204020204" charset="-122"/>
              </a:rPr>
            </a:fld>
            <a:endParaRPr altLang="en-US" baseline="0" b="0" cap="none" sz="1200" i="0" kern="1200" kumimoji="0" lang="zh-CN" noProof="0" normalizeH="0" spc="0" strike="noStrike" u="none">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234" name=""/>
        <p:cNvGrpSpPr/>
        <p:nvPr/>
      </p:nvGrpSpPr>
      <p:grpSpPr>
        <a:xfrm>
          <a:off x="0" y="0"/>
          <a:ext cx="0" cy="0"/>
          <a:chOff x="0" y="0"/>
          <a:chExt cx="0" cy="0"/>
        </a:xfrm>
      </p:grpSpPr>
      <p:sp>
        <p:nvSpPr>
          <p:cNvPr id="1049212" name="幻灯片图像占位符 1"/>
          <p:cNvSpPr>
            <a:spLocks noChangeAspect="1" noRot="1" noGrp="1"/>
          </p:cNvSpPr>
          <p:nvPr>
            <p:ph type="sldImg"/>
          </p:nvPr>
        </p:nvSpPr>
        <p:spPr/>
      </p:sp>
      <p:sp>
        <p:nvSpPr>
          <p:cNvPr id="1049213" name="备注占位符 2"/>
          <p:cNvSpPr>
            <a:spLocks noGrp="1"/>
          </p:cNvSpPr>
          <p:nvPr>
            <p:ph type="body" idx="1"/>
          </p:nvPr>
        </p:nvSpPr>
        <p:spPr/>
        <p:txBody>
          <a:bodyPr/>
          <a:p>
            <a:endParaRPr altLang="en-US" lang="zh-CN"/>
          </a:p>
        </p:txBody>
      </p:sp>
      <p:sp>
        <p:nvSpPr>
          <p:cNvPr id="1049214" name="灯片编号占位符 3"/>
          <p:cNvSpPr>
            <a:spLocks noGrp="1"/>
          </p:cNvSpPr>
          <p:nvPr>
            <p:ph type="sldNum" sz="quarter" idx="10"/>
          </p:nvPr>
        </p:nvSpPr>
        <p:spPr/>
        <p:txBody>
          <a:bodyPr/>
          <a:p>
            <a:fld id="{377A571E-2BB6-4D98-B807-DF858A1DC3C2}" type="slidenum">
              <a:rPr altLang="en-US" lang="zh-CN" smtClean="0"/>
            </a:fld>
            <a:endParaRPr altLang="en-US" 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image" Target="../media/image1.png"/><Relationship Id="rId3" Type="http://schemas.openxmlformats.org/officeDocument/2006/relationships/tags" Target="../tags/tag2.xml"/><Relationship Id="rId4" Type="http://schemas.openxmlformats.org/officeDocument/2006/relationships/tags" Target="../tags/tag3.xml"/><Relationship Id="rId5" Type="http://schemas.openxmlformats.org/officeDocument/2006/relationships/image" Target="../media/image2.png"/><Relationship Id="rId6" Type="http://schemas.openxmlformats.org/officeDocument/2006/relationships/tags" Target="../tags/tag4.xml"/><Relationship Id="rId7" Type="http://schemas.openxmlformats.org/officeDocument/2006/relationships/tags" Target="../tags/tag5.xml"/><Relationship Id="rId8" Type="http://schemas.openxmlformats.org/officeDocument/2006/relationships/tags" Target="../tags/tag6.xml"/><Relationship Id="rId9" Type="http://schemas.openxmlformats.org/officeDocument/2006/relationships/tags" Target="../tags/tag7.xml"/><Relationship Id="rId10" Type="http://schemas.openxmlformats.org/officeDocument/2006/relationships/tags" Target="../tags/tag8.xml"/><Relationship Id="rId1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tags" Target="../tags/tag81.xml"/><Relationship Id="rId2" Type="http://schemas.openxmlformats.org/officeDocument/2006/relationships/tags" Target="../tags/tag82.xml"/><Relationship Id="rId3" Type="http://schemas.openxmlformats.org/officeDocument/2006/relationships/tags" Target="../tags/tag83.xml"/><Relationship Id="rId4" Type="http://schemas.openxmlformats.org/officeDocument/2006/relationships/image" Target="../media/image3.png"/><Relationship Id="rId5" Type="http://schemas.openxmlformats.org/officeDocument/2006/relationships/tags" Target="../tags/tag84.xml"/><Relationship Id="rId6" Type="http://schemas.openxmlformats.org/officeDocument/2006/relationships/image" Target="../media/image4.png"/><Relationship Id="rId7" Type="http://schemas.openxmlformats.org/officeDocument/2006/relationships/tags" Target="../tags/tag85.xml"/><Relationship Id="rId8" Type="http://schemas.openxmlformats.org/officeDocument/2006/relationships/image" Target="../media/image2.png"/><Relationship Id="rId9" Type="http://schemas.openxmlformats.org/officeDocument/2006/relationships/tags" Target="../tags/tag86.xml"/><Relationship Id="rId10" Type="http://schemas.openxmlformats.org/officeDocument/2006/relationships/tags" Target="../tags/tag87.xml"/><Relationship Id="rId11" Type="http://schemas.openxmlformats.org/officeDocument/2006/relationships/tags" Target="../tags/tag88.xml"/><Relationship Id="rId12" Type="http://schemas.openxmlformats.org/officeDocument/2006/relationships/tags" Target="../tags/tag89.xml"/><Relationship Id="rId1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tags" Target="../tags/tag90.xml"/><Relationship Id="rId2" Type="http://schemas.openxmlformats.org/officeDocument/2006/relationships/image" Target="../media/image1.png"/><Relationship Id="rId3" Type="http://schemas.openxmlformats.org/officeDocument/2006/relationships/tags" Target="../tags/tag91.xml"/><Relationship Id="rId4" Type="http://schemas.openxmlformats.org/officeDocument/2006/relationships/tags" Target="../tags/tag92.xml"/><Relationship Id="rId5" Type="http://schemas.openxmlformats.org/officeDocument/2006/relationships/image" Target="../media/image2.png"/><Relationship Id="rId6" Type="http://schemas.openxmlformats.org/officeDocument/2006/relationships/tags" Target="../tags/tag93.xml"/><Relationship Id="rId7" Type="http://schemas.openxmlformats.org/officeDocument/2006/relationships/tags" Target="../tags/tag94.xml"/><Relationship Id="rId8" Type="http://schemas.openxmlformats.org/officeDocument/2006/relationships/tags" Target="../tags/tag95.xml"/><Relationship Id="rId9" Type="http://schemas.openxmlformats.org/officeDocument/2006/relationships/tags" Target="../tags/tag96.xml"/><Relationship Id="rId10" Type="http://schemas.openxmlformats.org/officeDocument/2006/relationships/tags" Target="../tags/tag97.xml"/><Relationship Id="rId1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tags" Target="../tags/tag98.xml"/><Relationship Id="rId3" Type="http://schemas.openxmlformats.org/officeDocument/2006/relationships/image" Target="../media/image2.png"/><Relationship Id="rId4" Type="http://schemas.openxmlformats.org/officeDocument/2006/relationships/tags" Target="../tags/tag99.xml"/><Relationship Id="rId5" Type="http://schemas.openxmlformats.org/officeDocument/2006/relationships/tags" Target="../tags/tag100.xml"/><Relationship Id="rId6" Type="http://schemas.openxmlformats.org/officeDocument/2006/relationships/tags" Target="../tags/tag101.xml"/><Relationship Id="rId7" Type="http://schemas.openxmlformats.org/officeDocument/2006/relationships/tags" Target="../tags/tag102.xml"/><Relationship Id="rId8"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tags" Target="../tags/tag103.xml"/><Relationship Id="rId2" Type="http://schemas.openxmlformats.org/officeDocument/2006/relationships/tags" Target="../tags/tag104.xml"/><Relationship Id="rId3" Type="http://schemas.openxmlformats.org/officeDocument/2006/relationships/tags" Target="../tags/tag105.xml"/><Relationship Id="rId4" Type="http://schemas.openxmlformats.org/officeDocument/2006/relationships/image" Target="../media/image3.png"/><Relationship Id="rId5" Type="http://schemas.openxmlformats.org/officeDocument/2006/relationships/tags" Target="../tags/tag106.xml"/><Relationship Id="rId6" Type="http://schemas.openxmlformats.org/officeDocument/2006/relationships/image" Target="../media/image4.png"/><Relationship Id="rId7" Type="http://schemas.openxmlformats.org/officeDocument/2006/relationships/tags" Target="../tags/tag107.xml"/><Relationship Id="rId8" Type="http://schemas.openxmlformats.org/officeDocument/2006/relationships/image" Target="../media/image2.png"/><Relationship Id="rId9" Type="http://schemas.openxmlformats.org/officeDocument/2006/relationships/tags" Target="../tags/tag108.xml"/><Relationship Id="rId10" Type="http://schemas.openxmlformats.org/officeDocument/2006/relationships/tags" Target="../tags/tag109.xml"/><Relationship Id="rId11" Type="http://schemas.openxmlformats.org/officeDocument/2006/relationships/tags" Target="../tags/tag110.xml"/><Relationship Id="rId12" Type="http://schemas.openxmlformats.org/officeDocument/2006/relationships/tags" Target="../tags/tag111.xml"/><Relationship Id="rId13" Type="http://schemas.openxmlformats.org/officeDocument/2006/relationships/tags" Target="../tags/tag112.xml"/><Relationship Id="rId1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tags" Target="../tags/tag113.xml"/><Relationship Id="rId3" Type="http://schemas.openxmlformats.org/officeDocument/2006/relationships/tags" Target="../tags/tag114.xml"/><Relationship Id="rId4" Type="http://schemas.openxmlformats.org/officeDocument/2006/relationships/tags" Target="../tags/tag115.xml"/><Relationship Id="rId5" Type="http://schemas.openxmlformats.org/officeDocument/2006/relationships/tags" Target="../tags/tag116.xml"/><Relationship Id="rId6" Type="http://schemas.openxmlformats.org/officeDocument/2006/relationships/tags" Target="../tags/tag117.xml"/><Relationship Id="rId7" Type="http://schemas.openxmlformats.org/officeDocument/2006/relationships/tags" Target="../tags/tag118.xml"/><Relationship Id="rId8" Type="http://schemas.openxmlformats.org/officeDocument/2006/relationships/tags" Target="../tags/tag119.xml"/><Relationship Id="rId9" Type="http://schemas.openxmlformats.org/officeDocument/2006/relationships/tags" Target="../tags/tag120.xml"/><Relationship Id="rId10" Type="http://schemas.openxmlformats.org/officeDocument/2006/relationships/image" Target="../media/image2.png"/><Relationship Id="rId1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tags" Target="../tags/tag121.xml"/><Relationship Id="rId3" Type="http://schemas.openxmlformats.org/officeDocument/2006/relationships/tags" Target="../tags/tag122.xml"/><Relationship Id="rId4" Type="http://schemas.openxmlformats.org/officeDocument/2006/relationships/tags" Target="../tags/tag123.xml"/><Relationship Id="rId5" Type="http://schemas.openxmlformats.org/officeDocument/2006/relationships/tags" Target="../tags/tag124.xml"/><Relationship Id="rId6" Type="http://schemas.openxmlformats.org/officeDocument/2006/relationships/tags" Target="../tags/tag125.xml"/><Relationship Id="rId7" Type="http://schemas.openxmlformats.org/officeDocument/2006/relationships/tags" Target="../tags/tag126.xml"/><Relationship Id="rId8" Type="http://schemas.openxmlformats.org/officeDocument/2006/relationships/tags" Target="../tags/tag127.xml"/><Relationship Id="rId9" Type="http://schemas.openxmlformats.org/officeDocument/2006/relationships/tags" Target="../tags/tag128.xml"/><Relationship Id="rId10" Type="http://schemas.openxmlformats.org/officeDocument/2006/relationships/image" Target="../media/image2.png"/><Relationship Id="rId1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tags" Target="../tags/tag129.xml"/><Relationship Id="rId3" Type="http://schemas.openxmlformats.org/officeDocument/2006/relationships/tags" Target="../tags/tag130.xml"/><Relationship Id="rId4" Type="http://schemas.openxmlformats.org/officeDocument/2006/relationships/tags" Target="../tags/tag131.xml"/><Relationship Id="rId5" Type="http://schemas.openxmlformats.org/officeDocument/2006/relationships/tags" Target="../tags/tag132.xml"/><Relationship Id="rId6" Type="http://schemas.openxmlformats.org/officeDocument/2006/relationships/tags" Target="../tags/tag133.xml"/><Relationship Id="rId7" Type="http://schemas.openxmlformats.org/officeDocument/2006/relationships/tags" Target="../tags/tag134.xml"/><Relationship Id="rId8" Type="http://schemas.openxmlformats.org/officeDocument/2006/relationships/tags" Target="../tags/tag135.xml"/><Relationship Id="rId9" Type="http://schemas.openxmlformats.org/officeDocument/2006/relationships/tags" Target="../tags/tag136.xml"/><Relationship Id="rId10" Type="http://schemas.openxmlformats.org/officeDocument/2006/relationships/image" Target="../media/image2.png"/><Relationship Id="rId1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tags" Target="../tags/tag137.xml"/><Relationship Id="rId3" Type="http://schemas.openxmlformats.org/officeDocument/2006/relationships/tags" Target="../tags/tag138.xml"/><Relationship Id="rId4" Type="http://schemas.openxmlformats.org/officeDocument/2006/relationships/tags" Target="../tags/tag139.xml"/><Relationship Id="rId5" Type="http://schemas.openxmlformats.org/officeDocument/2006/relationships/tags" Target="../tags/tag140.xml"/><Relationship Id="rId6" Type="http://schemas.openxmlformats.org/officeDocument/2006/relationships/tags" Target="../tags/tag141.xml"/><Relationship Id="rId7" Type="http://schemas.openxmlformats.org/officeDocument/2006/relationships/tags" Target="../tags/tag142.xml"/><Relationship Id="rId8" Type="http://schemas.openxmlformats.org/officeDocument/2006/relationships/tags" Target="../tags/tag143.xml"/><Relationship Id="rId9" Type="http://schemas.openxmlformats.org/officeDocument/2006/relationships/tags" Target="../tags/tag144.xml"/><Relationship Id="rId10" Type="http://schemas.openxmlformats.org/officeDocument/2006/relationships/tags" Target="../tags/tag145.xml"/><Relationship Id="rId11" Type="http://schemas.openxmlformats.org/officeDocument/2006/relationships/tags" Target="../tags/tag146.xml"/><Relationship Id="rId12" Type="http://schemas.openxmlformats.org/officeDocument/2006/relationships/image" Target="../media/image2.png"/><Relationship Id="rId13"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tags" Target="../tags/tag147.xml"/><Relationship Id="rId3" Type="http://schemas.openxmlformats.org/officeDocument/2006/relationships/image" Target="../media/image8.png"/><Relationship Id="rId4" Type="http://schemas.openxmlformats.org/officeDocument/2006/relationships/tags" Target="../tags/tag148.xml"/><Relationship Id="rId5" Type="http://schemas.openxmlformats.org/officeDocument/2006/relationships/tags" Target="../tags/tag149.xml"/><Relationship Id="rId6" Type="http://schemas.openxmlformats.org/officeDocument/2006/relationships/tags" Target="../tags/tag150.xml"/><Relationship Id="rId7" Type="http://schemas.openxmlformats.org/officeDocument/2006/relationships/tags" Target="../tags/tag151.xml"/><Relationship Id="rId8" Type="http://schemas.openxmlformats.org/officeDocument/2006/relationships/tags" Target="../tags/tag152.xml"/><Relationship Id="rId9" Type="http://schemas.openxmlformats.org/officeDocument/2006/relationships/tags" Target="../tags/tag153.xml"/><Relationship Id="rId10"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tags" Target="../tags/tag10.xml"/><Relationship Id="rId3" Type="http://schemas.openxmlformats.org/officeDocument/2006/relationships/tags" Target="../tags/tag11.xml"/><Relationship Id="rId4" Type="http://schemas.openxmlformats.org/officeDocument/2006/relationships/image" Target="../media/image3.png"/><Relationship Id="rId5" Type="http://schemas.openxmlformats.org/officeDocument/2006/relationships/tags" Target="../tags/tag12.xml"/><Relationship Id="rId6" Type="http://schemas.openxmlformats.org/officeDocument/2006/relationships/image" Target="../media/image4.png"/><Relationship Id="rId7" Type="http://schemas.openxmlformats.org/officeDocument/2006/relationships/tags" Target="../tags/tag13.xml"/><Relationship Id="rId8" Type="http://schemas.openxmlformats.org/officeDocument/2006/relationships/image" Target="../media/image2.png"/><Relationship Id="rId9" Type="http://schemas.openxmlformats.org/officeDocument/2006/relationships/tags" Target="../tags/tag14.xml"/><Relationship Id="rId10" Type="http://schemas.openxmlformats.org/officeDocument/2006/relationships/tags" Target="../tags/tag15.xml"/><Relationship Id="rId11" Type="http://schemas.openxmlformats.org/officeDocument/2006/relationships/tags" Target="../tags/tag16.xml"/><Relationship Id="rId12" Type="http://schemas.openxmlformats.org/officeDocument/2006/relationships/tags" Target="../tags/tag17.xml"/><Relationship Id="rId13" Type="http://schemas.openxmlformats.org/officeDocument/2006/relationships/tags" Target="../tags/tag18.xml"/><Relationship Id="rId1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image" Target="../media/image1.png"/><Relationship Id="rId3" Type="http://schemas.openxmlformats.org/officeDocument/2006/relationships/tags" Target="../tags/tag20.xml"/><Relationship Id="rId4" Type="http://schemas.openxmlformats.org/officeDocument/2006/relationships/tags" Target="../tags/tag21.xml"/><Relationship Id="rId5" Type="http://schemas.openxmlformats.org/officeDocument/2006/relationships/tags" Target="../tags/tag22.xml"/><Relationship Id="rId6" Type="http://schemas.openxmlformats.org/officeDocument/2006/relationships/image" Target="../media/image2.png"/><Relationship Id="rId7" Type="http://schemas.openxmlformats.org/officeDocument/2006/relationships/tags" Target="../tags/tag23.xml"/><Relationship Id="rId8" Type="http://schemas.openxmlformats.org/officeDocument/2006/relationships/tags" Target="../tags/tag24.xml"/><Relationship Id="rId9" Type="http://schemas.openxmlformats.org/officeDocument/2006/relationships/tags" Target="../tags/tag25.xml"/><Relationship Id="rId10" Type="http://schemas.openxmlformats.org/officeDocument/2006/relationships/tags" Target="../tags/tag26.xml"/><Relationship Id="rId1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tags" Target="../tags/tag28.xml"/><Relationship Id="rId3" Type="http://schemas.openxmlformats.org/officeDocument/2006/relationships/tags" Target="../tags/tag29.xml"/><Relationship Id="rId4" Type="http://schemas.openxmlformats.org/officeDocument/2006/relationships/image" Target="../media/image3.png"/><Relationship Id="rId5" Type="http://schemas.openxmlformats.org/officeDocument/2006/relationships/tags" Target="../tags/tag30.xml"/><Relationship Id="rId6" Type="http://schemas.openxmlformats.org/officeDocument/2006/relationships/image" Target="../media/image4.png"/><Relationship Id="rId7" Type="http://schemas.openxmlformats.org/officeDocument/2006/relationships/tags" Target="../tags/tag31.xml"/><Relationship Id="rId8" Type="http://schemas.openxmlformats.org/officeDocument/2006/relationships/image" Target="../media/image2.png"/><Relationship Id="rId9" Type="http://schemas.openxmlformats.org/officeDocument/2006/relationships/tags" Target="../tags/tag32.xml"/><Relationship Id="rId10" Type="http://schemas.openxmlformats.org/officeDocument/2006/relationships/tags" Target="../tags/tag33.xml"/><Relationship Id="rId11" Type="http://schemas.openxmlformats.org/officeDocument/2006/relationships/tags" Target="../tags/tag34.xml"/><Relationship Id="rId12" Type="http://schemas.openxmlformats.org/officeDocument/2006/relationships/tags" Target="../tags/tag35.xml"/><Relationship Id="rId13" Type="http://schemas.openxmlformats.org/officeDocument/2006/relationships/tags" Target="../tags/tag36.xml"/><Relationship Id="rId14" Type="http://schemas.openxmlformats.org/officeDocument/2006/relationships/tags" Target="../tags/tag37.xml"/><Relationship Id="rId15"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tags" Target="../tags/tag38.xml"/><Relationship Id="rId2" Type="http://schemas.openxmlformats.org/officeDocument/2006/relationships/tags" Target="../tags/tag39.xml"/><Relationship Id="rId3" Type="http://schemas.openxmlformats.org/officeDocument/2006/relationships/tags" Target="../tags/tag40.xml"/><Relationship Id="rId4" Type="http://schemas.openxmlformats.org/officeDocument/2006/relationships/image" Target="../media/image3.png"/><Relationship Id="rId5" Type="http://schemas.openxmlformats.org/officeDocument/2006/relationships/tags" Target="../tags/tag41.xml"/><Relationship Id="rId6" Type="http://schemas.openxmlformats.org/officeDocument/2006/relationships/image" Target="../media/image4.png"/><Relationship Id="rId7" Type="http://schemas.openxmlformats.org/officeDocument/2006/relationships/tags" Target="../tags/tag42.xml"/><Relationship Id="rId8" Type="http://schemas.openxmlformats.org/officeDocument/2006/relationships/image" Target="../media/image2.png"/><Relationship Id="rId9" Type="http://schemas.openxmlformats.org/officeDocument/2006/relationships/tags" Target="../tags/tag43.xml"/><Relationship Id="rId10" Type="http://schemas.openxmlformats.org/officeDocument/2006/relationships/tags" Target="../tags/tag44.xml"/><Relationship Id="rId11" Type="http://schemas.openxmlformats.org/officeDocument/2006/relationships/tags" Target="../tags/tag45.xml"/><Relationship Id="rId12" Type="http://schemas.openxmlformats.org/officeDocument/2006/relationships/tags" Target="../tags/tag46.xml"/><Relationship Id="rId13" Type="http://schemas.openxmlformats.org/officeDocument/2006/relationships/tags" Target="../tags/tag47.xml"/><Relationship Id="rId14" Type="http://schemas.openxmlformats.org/officeDocument/2006/relationships/tags" Target="../tags/tag48.xml"/><Relationship Id="rId15" Type="http://schemas.openxmlformats.org/officeDocument/2006/relationships/tags" Target="../tags/tag49.xml"/><Relationship Id="rId16" Type="http://schemas.openxmlformats.org/officeDocument/2006/relationships/tags" Target="../tags/tag50.xml"/><Relationship Id="rId17"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tags" Target="../tags/tag51.xml"/><Relationship Id="rId2" Type="http://schemas.openxmlformats.org/officeDocument/2006/relationships/tags" Target="../tags/tag52.xml"/><Relationship Id="rId3" Type="http://schemas.openxmlformats.org/officeDocument/2006/relationships/tags" Target="../tags/tag53.xml"/><Relationship Id="rId4" Type="http://schemas.openxmlformats.org/officeDocument/2006/relationships/image" Target="../media/image3.png"/><Relationship Id="rId5" Type="http://schemas.openxmlformats.org/officeDocument/2006/relationships/tags" Target="../tags/tag54.xml"/><Relationship Id="rId6" Type="http://schemas.openxmlformats.org/officeDocument/2006/relationships/image" Target="../media/image4.png"/><Relationship Id="rId7" Type="http://schemas.openxmlformats.org/officeDocument/2006/relationships/tags" Target="../tags/tag55.xml"/><Relationship Id="rId8" Type="http://schemas.openxmlformats.org/officeDocument/2006/relationships/image" Target="../media/image2.png"/><Relationship Id="rId9" Type="http://schemas.openxmlformats.org/officeDocument/2006/relationships/tags" Target="../tags/tag56.xml"/><Relationship Id="rId10" Type="http://schemas.openxmlformats.org/officeDocument/2006/relationships/tags" Target="../tags/tag57.xml"/><Relationship Id="rId11" Type="http://schemas.openxmlformats.org/officeDocument/2006/relationships/tags" Target="../tags/tag58.xml"/><Relationship Id="rId12" Type="http://schemas.openxmlformats.org/officeDocument/2006/relationships/tags" Target="../tags/tag59.xml"/><Relationship Id="rId1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tags" Target="../tags/tag60.xml"/><Relationship Id="rId2" Type="http://schemas.openxmlformats.org/officeDocument/2006/relationships/tags" Target="../tags/tag61.xml"/><Relationship Id="rId3" Type="http://schemas.openxmlformats.org/officeDocument/2006/relationships/tags" Target="../tags/tag62.xml"/><Relationship Id="rId4" Type="http://schemas.openxmlformats.org/officeDocument/2006/relationships/image" Target="../media/image3.png"/><Relationship Id="rId5" Type="http://schemas.openxmlformats.org/officeDocument/2006/relationships/tags" Target="../tags/tag63.xml"/><Relationship Id="rId6" Type="http://schemas.openxmlformats.org/officeDocument/2006/relationships/image" Target="../media/image4.png"/><Relationship Id="rId7" Type="http://schemas.openxmlformats.org/officeDocument/2006/relationships/tags" Target="../tags/tag64.xml"/><Relationship Id="rId8" Type="http://schemas.openxmlformats.org/officeDocument/2006/relationships/image" Target="../media/image2.png"/><Relationship Id="rId9" Type="http://schemas.openxmlformats.org/officeDocument/2006/relationships/tags" Target="../tags/tag65.xml"/><Relationship Id="rId10" Type="http://schemas.openxmlformats.org/officeDocument/2006/relationships/tags" Target="../tags/tag66.xml"/><Relationship Id="rId11" Type="http://schemas.openxmlformats.org/officeDocument/2006/relationships/tags" Target="../tags/tag67.xml"/><Relationship Id="rId12" Type="http://schemas.openxmlformats.org/officeDocument/2006/relationships/tags" Target="../tags/tag68.xml"/><Relationship Id="rId13" Type="http://schemas.openxmlformats.org/officeDocument/2006/relationships/tags" Target="../tags/tag69.xml"/><Relationship Id="rId14" Type="http://schemas.openxmlformats.org/officeDocument/2006/relationships/tags" Target="../tags/tag70.xml"/><Relationship Id="rId15"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tags" Target="../tags/tag71.xml"/><Relationship Id="rId2" Type="http://schemas.openxmlformats.org/officeDocument/2006/relationships/tags" Target="../tags/tag72.xml"/><Relationship Id="rId3" Type="http://schemas.openxmlformats.org/officeDocument/2006/relationships/tags" Target="../tags/tag73.xml"/><Relationship Id="rId4" Type="http://schemas.openxmlformats.org/officeDocument/2006/relationships/image" Target="../media/image3.png"/><Relationship Id="rId5" Type="http://schemas.openxmlformats.org/officeDocument/2006/relationships/tags" Target="../tags/tag74.xml"/><Relationship Id="rId6" Type="http://schemas.openxmlformats.org/officeDocument/2006/relationships/image" Target="../media/image4.png"/><Relationship Id="rId7" Type="http://schemas.openxmlformats.org/officeDocument/2006/relationships/tags" Target="../tags/tag75.xml"/><Relationship Id="rId8" Type="http://schemas.openxmlformats.org/officeDocument/2006/relationships/image" Target="../media/image2.png"/><Relationship Id="rId9" Type="http://schemas.openxmlformats.org/officeDocument/2006/relationships/tags" Target="../tags/tag76.xml"/><Relationship Id="rId10" Type="http://schemas.openxmlformats.org/officeDocument/2006/relationships/tags" Target="../tags/tag77.xml"/><Relationship Id="rId11" Type="http://schemas.openxmlformats.org/officeDocument/2006/relationships/tags" Target="../tags/tag78.xml"/><Relationship Id="rId12" Type="http://schemas.openxmlformats.org/officeDocument/2006/relationships/tags" Target="../tags/tag79.xml"/><Relationship Id="rId13" Type="http://schemas.openxmlformats.org/officeDocument/2006/relationships/tags" Target="../tags/tag80.xml"/><Relationship Id="rId1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标题幻灯片">
    <p:bg>
      <p:bgPr>
        <a:solidFill>
          <a:schemeClr val="bg2"/>
        </a:solidFill>
      </p:bgPr>
    </p:bg>
    <p:spTree>
      <p:nvGrpSpPr>
        <p:cNvPr id="31" name=""/>
        <p:cNvGrpSpPr/>
        <p:nvPr/>
      </p:nvGrpSpPr>
      <p:grpSpPr>
        <a:xfrm>
          <a:off x="0" y="0"/>
          <a:ext cx="0" cy="0"/>
          <a:chOff x="0" y="0"/>
          <a:chExt cx="0" cy="0"/>
        </a:xfrm>
      </p:grpSpPr>
      <p:pic>
        <p:nvPicPr>
          <p:cNvPr id="2097152" name="图片 9" descr="花"/>
          <p:cNvPicPr>
            <a:picLocks noChangeAspect="1"/>
          </p:cNvPicPr>
          <p:nvPr userDrawn="1">
            <p:custDataLst>
              <p:tags r:id="rId1"/>
            </p:custDataLst>
          </p:nvPr>
        </p:nvPicPr>
        <p:blipFill rotWithShape="1">
          <a:blip xmlns:r="http://schemas.openxmlformats.org/officeDocument/2006/relationships" r:embed="rId2" cstate="screen"/>
          <a:srcRect/>
          <a:stretch>
            <a:fillRect/>
          </a:stretch>
        </p:blipFill>
        <p:spPr>
          <a:xfrm>
            <a:off x="-8255" y="776065"/>
            <a:ext cx="12209145" cy="6081935"/>
          </a:xfrm>
          <a:prstGeom prst="rect"/>
        </p:spPr>
      </p:pic>
      <p:cxnSp>
        <p:nvCxnSpPr>
          <p:cNvPr id="3145728" name="PA_直接连接符 27"/>
          <p:cNvCxnSpPr>
            <a:cxnSpLocks/>
          </p:cNvCxnSpPr>
          <p:nvPr userDrawn="1">
            <p:custDataLst>
              <p:tags r:id="rId3"/>
            </p:custDataLst>
          </p:nvPr>
        </p:nvCxnSpPr>
        <p:spPr>
          <a:xfrm flipH="1">
            <a:off x="3198808" y="3026772"/>
            <a:ext cx="5372863" cy="0"/>
          </a:xfrm>
          <a:prstGeom prst="line"/>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pic>
        <p:nvPicPr>
          <p:cNvPr id="2097153" name="PA_Graphic 33"/>
          <p:cNvPicPr>
            <a:picLocks noChangeAspect="1"/>
          </p:cNvPicPr>
          <p:nvPr userDrawn="1">
            <p:custDataLst>
              <p:tags r:id="rId4"/>
            </p:custDataLst>
          </p:nvPr>
        </p:nvPicPr>
        <p:blipFill>
          <a:blip xmlns:r="http://schemas.openxmlformats.org/officeDocument/2006/relationships" r:embed="rId5" cstate="screen"/>
          <a:stretch>
            <a:fillRect/>
          </a:stretch>
        </p:blipFill>
        <p:spPr>
          <a:xfrm flipH="1">
            <a:off x="5837904" y="3918652"/>
            <a:ext cx="516192" cy="425675"/>
          </a:xfrm>
          <a:prstGeom prst="rect"/>
        </p:spPr>
      </p:pic>
      <p:sp>
        <p:nvSpPr>
          <p:cNvPr id="1048582" name="标题 1"/>
          <p:cNvSpPr>
            <a:spLocks noGrp="1"/>
          </p:cNvSpPr>
          <p:nvPr>
            <p:ph type="ctrTitle" hasCustomPrompt="1"/>
            <p:custDataLst>
              <p:tags r:id="rId6"/>
            </p:custDataLst>
          </p:nvPr>
        </p:nvSpPr>
        <p:spPr>
          <a:xfrm>
            <a:off x="2190711" y="1384640"/>
            <a:ext cx="7810578" cy="1541462"/>
          </a:xfrm>
          <a:noFill/>
        </p:spPr>
        <p:txBody>
          <a:bodyPr anchor="b" bIns="0" lIns="90000" rIns="90000" tIns="46800">
            <a:normAutofit/>
          </a:bodyPr>
          <a:lstStyle>
            <a:lvl1pPr algn="ctr">
              <a:defRPr baseline="0" sz="6600" spc="0">
                <a:solidFill>
                  <a:schemeClr val="accent1"/>
                </a:solidFill>
                <a:latin typeface="Arial" panose="020B0604020202020204" pitchFamily="34" charset="0"/>
                <a:ea typeface="汉仪旗黑-85S" panose="00020600040101010101" pitchFamily="18" charset="-122"/>
                <a:cs typeface="Arial" panose="020B0604020202020204" pitchFamily="34" charset="0"/>
              </a:defRPr>
            </a:lvl1pPr>
          </a:lstStyle>
          <a:p>
            <a:r>
              <a:rPr altLang="en-US" dirty="0" lang="zh-CN"/>
              <a:t>单击此处编辑标题</a:t>
            </a:r>
            <a:endParaRPr altLang="en-US" dirty="0" lang="zh-CN"/>
          </a:p>
        </p:txBody>
      </p:sp>
      <p:sp>
        <p:nvSpPr>
          <p:cNvPr id="1048583" name="副标题 2"/>
          <p:cNvSpPr>
            <a:spLocks noGrp="1"/>
          </p:cNvSpPr>
          <p:nvPr>
            <p:ph type="subTitle" idx="1"/>
            <p:custDataLst>
              <p:tags r:id="rId7"/>
            </p:custDataLst>
          </p:nvPr>
        </p:nvSpPr>
        <p:spPr>
          <a:xfrm>
            <a:off x="2190711" y="3149940"/>
            <a:ext cx="7810578" cy="558119"/>
          </a:xfrm>
          <a:noFill/>
        </p:spPr>
        <p:txBody>
          <a:bodyPr bIns="46800" lIns="90000" rIns="90000" tIns="46800">
            <a:normAutofit/>
          </a:bodyPr>
          <a:lstStyle>
            <a:lvl1pPr algn="ctr" indent="0" marL="0">
              <a:buNone/>
              <a:defRPr baseline="0" sz="2000" spc="0">
                <a:solidFill>
                  <a:schemeClr val="tx1">
                    <a:lumMod val="75000"/>
                    <a:lumOff val="25000"/>
                  </a:schemeClr>
                </a:solidFill>
                <a:latin typeface="Arial" panose="020B0604020202020204" pitchFamily="34" charset="0"/>
                <a:cs typeface="Arial" panose="020B0604020202020204" pitchFamily="34" charset="0"/>
              </a:defRPr>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dirty="0" lang="zh-CN"/>
              <a:t>单击此处编辑母版副标题样式</a:t>
            </a:r>
            <a:endParaRPr altLang="en-US" dirty="0" lang="zh-CN"/>
          </a:p>
        </p:txBody>
      </p:sp>
      <p:sp>
        <p:nvSpPr>
          <p:cNvPr id="1048584" name="日期占位符 3"/>
          <p:cNvSpPr>
            <a:spLocks noGrp="1"/>
          </p:cNvSpPr>
          <p:nvPr>
            <p:ph type="dt" sz="half" idx="10"/>
            <p:custDataLst>
              <p:tags r:id="rId8"/>
            </p:custDataLst>
          </p:nvPr>
        </p:nvSpPr>
        <p:spPr/>
        <p:txBody>
          <a:bodyPr/>
          <a:p>
            <a:fld id="{760FBDFE-C587-4B4C-A407-44438C67B59E}" type="datetimeFigureOut">
              <a:rPr altLang="en-US" lang="zh-CN" smtClean="0"/>
            </a:fld>
            <a:endParaRPr altLang="en-US" lang="zh-CN"/>
          </a:p>
        </p:txBody>
      </p:sp>
      <p:sp>
        <p:nvSpPr>
          <p:cNvPr id="1048585" name="页脚占位符 4"/>
          <p:cNvSpPr>
            <a:spLocks noGrp="1"/>
          </p:cNvSpPr>
          <p:nvPr>
            <p:ph type="ftr" sz="quarter" idx="11"/>
            <p:custDataLst>
              <p:tags r:id="rId9"/>
            </p:custDataLst>
          </p:nvPr>
        </p:nvSpPr>
        <p:spPr/>
        <p:txBody>
          <a:bodyPr/>
          <a:p>
            <a:endParaRPr altLang="en-US" lang="zh-CN"/>
          </a:p>
        </p:txBody>
      </p:sp>
      <p:sp>
        <p:nvSpPr>
          <p:cNvPr id="1048586" name="灯片编号占位符 5"/>
          <p:cNvSpPr>
            <a:spLocks noGrp="1"/>
          </p:cNvSpPr>
          <p:nvPr>
            <p:ph type="sldNum" sz="quarter" idx="12"/>
            <p:custDataLst>
              <p:tags r:id="rId10"/>
            </p:custDataLst>
          </p:nvPr>
        </p:nvSpPr>
        <p:spPr/>
        <p:txBody>
          <a:bodyPr/>
          <a:p>
            <a:fld id="{49AE70B2-8BF9-45C0-BB95-33D1B9D3A854}" type="slidenum">
              <a:rPr altLang="en-US" lang="zh-CN" smtClean="0"/>
            </a:fld>
            <a:endParaRPr altLang="en-US" lang="zh-CN"/>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9" presetSubtype="0">
                                  <p:stCondLst>
                                    <p:cond delay="0"/>
                                  </p:stCondLst>
                                  <p:childTnLst>
                                    <p:set>
                                      <p:cBhvr>
                                        <p:cTn dur="1" fill="hold" id="6">
                                          <p:stCondLst>
                                            <p:cond delay="0"/>
                                          </p:stCondLst>
                                        </p:cTn>
                                        <p:tgtEl>
                                          <p:spTgt spid="2097152"/>
                                        </p:tgtEl>
                                        <p:attrNameLst>
                                          <p:attrName>style.visibility</p:attrName>
                                        </p:attrNameLst>
                                      </p:cBhvr>
                                      <p:to>
                                        <p:strVal val="visible"/>
                                      </p:to>
                                    </p:set>
                                    <p:animEffect transition="in" filter="dissolve">
                                      <p:cBhvr>
                                        <p:cTn dur="500" id="7"/>
                                        <p:tgtEl>
                                          <p:spTgt spid="2097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p:bgPr>
    </p:bg>
    <p:spTree>
      <p:nvGrpSpPr>
        <p:cNvPr id="219" name=""/>
        <p:cNvGrpSpPr/>
        <p:nvPr/>
      </p:nvGrpSpPr>
      <p:grpSpPr>
        <a:xfrm>
          <a:off x="0" y="0"/>
          <a:ext cx="0" cy="0"/>
          <a:chOff x="0" y="0"/>
          <a:chExt cx="0" cy="0"/>
        </a:xfrm>
      </p:grpSpPr>
      <p:grpSp>
        <p:nvGrpSpPr>
          <p:cNvPr id="220" name="组合 1"/>
          <p:cNvGrpSpPr/>
          <p:nvPr userDrawn="1">
            <p:custDataLst>
              <p:tags r:id="rId1"/>
            </p:custDataLst>
          </p:nvPr>
        </p:nvGrpSpPr>
        <p:grpSpPr>
          <a:xfrm>
            <a:off x="-8255" y="298450"/>
            <a:ext cx="12209145" cy="6562090"/>
            <a:chOff x="-8255" y="298450"/>
            <a:chExt cx="12209145" cy="6562090"/>
          </a:xfrm>
        </p:grpSpPr>
        <p:sp>
          <p:nvSpPr>
            <p:cNvPr id="1049174" name="矩形 9"/>
            <p:cNvSpPr/>
            <p:nvPr userDrawn="1">
              <p:custDataLst>
                <p:tags r:id="rId2"/>
              </p:custDataLst>
            </p:nvPr>
          </p:nvSpPr>
          <p:spPr>
            <a:xfrm>
              <a:off x="310515" y="298450"/>
              <a:ext cx="11570970" cy="6260465"/>
            </a:xfrm>
            <a:prstGeom prst="rect"/>
            <a:solidFill>
              <a:schemeClr val="bg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pic>
          <p:nvPicPr>
            <p:cNvPr id="2097173" name="图片 11" descr="C:\Users\kingsoft\Desktop\图片1.png图片1"/>
            <p:cNvPicPr>
              <a:picLocks noChangeAspect="1"/>
            </p:cNvPicPr>
            <p:nvPr userDrawn="1">
              <p:custDataLst>
                <p:tags r:id="rId3"/>
              </p:custDataLst>
            </p:nvPr>
          </p:nvPicPr>
          <p:blipFill rotWithShape="1">
            <a:blip xmlns:r="http://schemas.openxmlformats.org/officeDocument/2006/relationships" r:embed="rId4"/>
            <a:srcRect/>
            <a:stretch>
              <a:fillRect/>
            </a:stretch>
          </p:blipFill>
          <p:spPr>
            <a:xfrm>
              <a:off x="10883265" y="5746750"/>
              <a:ext cx="1317625" cy="1113790"/>
            </a:xfrm>
            <a:prstGeom prst="rect"/>
          </p:spPr>
        </p:pic>
        <p:pic>
          <p:nvPicPr>
            <p:cNvPr id="2097174" name="图片 12" descr="C:\Users\kingsoft\Desktop\图片1.png图片1"/>
            <p:cNvPicPr>
              <a:picLocks noChangeAspect="1"/>
            </p:cNvPicPr>
            <p:nvPr userDrawn="1">
              <p:custDataLst>
                <p:tags r:id="rId5"/>
              </p:custDataLst>
            </p:nvPr>
          </p:nvPicPr>
          <p:blipFill rotWithShape="1">
            <a:blip xmlns:r="http://schemas.openxmlformats.org/officeDocument/2006/relationships" r:embed="rId6"/>
            <a:srcRect/>
            <a:stretch>
              <a:fillRect/>
            </a:stretch>
          </p:blipFill>
          <p:spPr>
            <a:xfrm>
              <a:off x="-8255" y="5650865"/>
              <a:ext cx="1310640" cy="1209040"/>
            </a:xfrm>
            <a:prstGeom prst="rect"/>
          </p:spPr>
        </p:pic>
        <p:pic>
          <p:nvPicPr>
            <p:cNvPr id="2097175" name="PA_Graphic 33"/>
            <p:cNvPicPr>
              <a:picLocks noChangeAspect="1"/>
            </p:cNvPicPr>
            <p:nvPr userDrawn="1">
              <p:custDataLst>
                <p:tags r:id="rId7"/>
              </p:custDataLst>
            </p:nvPr>
          </p:nvPicPr>
          <p:blipFill>
            <a:blip xmlns:r="http://schemas.openxmlformats.org/officeDocument/2006/relationships" r:embed="rId8" cstate="screen"/>
            <a:stretch>
              <a:fillRect/>
            </a:stretch>
          </p:blipFill>
          <p:spPr>
            <a:xfrm rot="279626" flipH="1">
              <a:off x="447769" y="471286"/>
              <a:ext cx="443934" cy="366088"/>
            </a:xfrm>
            <a:prstGeom prst="rect"/>
          </p:spPr>
        </p:pic>
      </p:grpSp>
      <p:sp>
        <p:nvSpPr>
          <p:cNvPr id="1049175" name="日期占位符 2"/>
          <p:cNvSpPr>
            <a:spLocks noGrp="1"/>
          </p:cNvSpPr>
          <p:nvPr>
            <p:ph type="dt" sz="half" idx="10"/>
            <p:custDataLst>
              <p:tags r:id="rId9"/>
            </p:custDataLst>
          </p:nvPr>
        </p:nvSpPr>
        <p:spPr>
          <a:xfrm>
            <a:off x="879742" y="6349833"/>
            <a:ext cx="2700000" cy="316800"/>
          </a:xfrm>
        </p:spPr>
        <p:txBody>
          <a:bodyPr/>
          <a:p>
            <a:fld id="{760FBDFE-C587-4B4C-A407-44438C67B59E}" type="datetimeFigureOut">
              <a:rPr altLang="en-US" lang="zh-CN" smtClean="0"/>
            </a:fld>
            <a:endParaRPr altLang="en-US" lang="zh-CN"/>
          </a:p>
        </p:txBody>
      </p:sp>
      <p:sp>
        <p:nvSpPr>
          <p:cNvPr id="1049176" name="页脚占位符 3"/>
          <p:cNvSpPr>
            <a:spLocks noGrp="1"/>
          </p:cNvSpPr>
          <p:nvPr>
            <p:ph type="ftr" sz="quarter" idx="11"/>
            <p:custDataLst>
              <p:tags r:id="rId10"/>
            </p:custDataLst>
          </p:nvPr>
        </p:nvSpPr>
        <p:spPr>
          <a:xfrm>
            <a:off x="4116000" y="6349833"/>
            <a:ext cx="3960000" cy="316800"/>
          </a:xfrm>
        </p:spPr>
        <p:txBody>
          <a:bodyPr/>
          <a:p>
            <a:endParaRPr altLang="en-US" lang="zh-CN"/>
          </a:p>
        </p:txBody>
      </p:sp>
      <p:sp>
        <p:nvSpPr>
          <p:cNvPr id="1049177" name="灯片编号占位符 4"/>
          <p:cNvSpPr>
            <a:spLocks noGrp="1"/>
          </p:cNvSpPr>
          <p:nvPr>
            <p:ph type="sldNum" sz="quarter" idx="12"/>
            <p:custDataLst>
              <p:tags r:id="rId11"/>
            </p:custDataLst>
          </p:nvPr>
        </p:nvSpPr>
        <p:spPr>
          <a:xfrm>
            <a:off x="8610600" y="6349833"/>
            <a:ext cx="2700000" cy="316800"/>
          </a:xfrm>
        </p:spPr>
        <p:txBody>
          <a:bodyPr/>
          <a:p>
            <a:fld id="{49AE70B2-8BF9-45C0-BB95-33D1B9D3A854}" type="slidenum">
              <a:rPr altLang="en-US" lang="zh-CN" smtClean="0"/>
            </a:fld>
            <a:endParaRPr altLang="en-US" lang="zh-CN"/>
          </a:p>
        </p:txBody>
      </p:sp>
      <p:sp>
        <p:nvSpPr>
          <p:cNvPr id="1049178" name="内容占位符 6"/>
          <p:cNvSpPr>
            <a:spLocks noGrp="1"/>
          </p:cNvSpPr>
          <p:nvPr>
            <p:ph sz="quarter" idx="13"/>
            <p:custDataLst>
              <p:tags r:id="rId12"/>
            </p:custDataLst>
          </p:nvPr>
        </p:nvSpPr>
        <p:spPr>
          <a:xfrm>
            <a:off x="669930" y="952508"/>
            <a:ext cx="10852237" cy="5388907"/>
          </a:xfrm>
        </p:spPr>
        <p:txBody>
          <a:bodyPr/>
          <a:lstStyle>
            <a:lvl1pPr>
              <a:defRPr>
                <a:latin typeface="Arial" panose="020B0604020202020204" pitchFamily="34" charset="0"/>
                <a:ea typeface="微软雅黑" panose="020B0503020204020204" charset="-122"/>
                <a:cs typeface="Arial" panose="020B0604020202020204" pitchFamily="34" charset="0"/>
              </a:defRPr>
            </a:lvl1pPr>
            <a:lvl2pPr>
              <a:defRPr>
                <a:latin typeface="Arial" panose="020B0604020202020204" pitchFamily="34" charset="0"/>
                <a:ea typeface="微软雅黑" panose="020B0503020204020204" charset="-122"/>
                <a:cs typeface="Arial" panose="020B0604020202020204" pitchFamily="34" charset="0"/>
              </a:defRPr>
            </a:lvl2pPr>
            <a:lvl3pPr>
              <a:defRPr>
                <a:latin typeface="Arial" panose="020B0604020202020204" pitchFamily="34" charset="0"/>
                <a:ea typeface="微软雅黑" panose="020B0503020204020204" charset="-122"/>
                <a:cs typeface="Arial" panose="020B0604020202020204" pitchFamily="34" charset="0"/>
              </a:defRPr>
            </a:lvl3pPr>
            <a:lvl4pPr>
              <a:defRPr>
                <a:latin typeface="Arial" panose="020B0604020202020204" pitchFamily="34" charset="0"/>
                <a:ea typeface="微软雅黑" panose="020B0503020204020204" charset="-122"/>
                <a:cs typeface="Arial" panose="020B0604020202020204" pitchFamily="34" charset="0"/>
              </a:defRPr>
            </a:lvl4pPr>
            <a:lvl5pPr>
              <a:defRPr>
                <a:latin typeface="Arial" panose="020B0604020202020204" pitchFamily="34" charset="0"/>
                <a:ea typeface="微软雅黑" panose="020B0503020204020204" charset="-122"/>
                <a:cs typeface="Arial" panose="020B0604020202020204" pitchFamily="34" charset="0"/>
              </a:defRPr>
            </a:lvl5pPr>
          </a:lstStyle>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p:bgPr>
    </p:bg>
    <p:spTree>
      <p:nvGrpSpPr>
        <p:cNvPr id="231" name=""/>
        <p:cNvGrpSpPr/>
        <p:nvPr/>
      </p:nvGrpSpPr>
      <p:grpSpPr>
        <a:xfrm>
          <a:off x="0" y="0"/>
          <a:ext cx="0" cy="0"/>
          <a:chOff x="0" y="0"/>
          <a:chExt cx="0" cy="0"/>
        </a:xfrm>
      </p:grpSpPr>
      <p:pic>
        <p:nvPicPr>
          <p:cNvPr id="2097177" name="图片 8" descr="花"/>
          <p:cNvPicPr>
            <a:picLocks noChangeAspect="1"/>
          </p:cNvPicPr>
          <p:nvPr userDrawn="1">
            <p:custDataLst>
              <p:tags r:id="rId1"/>
            </p:custDataLst>
          </p:nvPr>
        </p:nvPicPr>
        <p:blipFill rotWithShape="1">
          <a:blip xmlns:r="http://schemas.openxmlformats.org/officeDocument/2006/relationships" r:embed="rId2" cstate="screen"/>
          <a:srcRect/>
          <a:stretch>
            <a:fillRect/>
          </a:stretch>
        </p:blipFill>
        <p:spPr>
          <a:xfrm>
            <a:off x="-8255" y="776065"/>
            <a:ext cx="12209145" cy="6081935"/>
          </a:xfrm>
          <a:prstGeom prst="rect"/>
        </p:spPr>
      </p:pic>
      <p:cxnSp>
        <p:nvCxnSpPr>
          <p:cNvPr id="3145749" name="PA_直接连接符 27"/>
          <p:cNvCxnSpPr>
            <a:cxnSpLocks/>
          </p:cNvCxnSpPr>
          <p:nvPr userDrawn="1">
            <p:custDataLst>
              <p:tags r:id="rId3"/>
            </p:custDataLst>
          </p:nvPr>
        </p:nvCxnSpPr>
        <p:spPr>
          <a:xfrm flipH="1">
            <a:off x="3198808" y="3415370"/>
            <a:ext cx="5372863" cy="0"/>
          </a:xfrm>
          <a:prstGeom prst="line"/>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pic>
        <p:nvPicPr>
          <p:cNvPr id="2097178" name="PA_Graphic 33"/>
          <p:cNvPicPr>
            <a:picLocks noChangeAspect="1"/>
          </p:cNvPicPr>
          <p:nvPr userDrawn="1">
            <p:custDataLst>
              <p:tags r:id="rId4"/>
            </p:custDataLst>
          </p:nvPr>
        </p:nvPicPr>
        <p:blipFill>
          <a:blip xmlns:r="http://schemas.openxmlformats.org/officeDocument/2006/relationships" r:embed="rId5" cstate="screen"/>
          <a:stretch>
            <a:fillRect/>
          </a:stretch>
        </p:blipFill>
        <p:spPr>
          <a:xfrm rot="16200000" flipH="1">
            <a:off x="2812164" y="3202533"/>
            <a:ext cx="516192" cy="425675"/>
          </a:xfrm>
          <a:prstGeom prst="rect"/>
        </p:spPr>
      </p:pic>
      <p:sp>
        <p:nvSpPr>
          <p:cNvPr id="1049205" name="标题 1"/>
          <p:cNvSpPr>
            <a:spLocks noGrp="1"/>
          </p:cNvSpPr>
          <p:nvPr>
            <p:ph type="title" hasCustomPrompt="1"/>
            <p:custDataLst>
              <p:tags r:id="rId6"/>
            </p:custDataLst>
          </p:nvPr>
        </p:nvSpPr>
        <p:spPr>
          <a:xfrm>
            <a:off x="2190710" y="1773239"/>
            <a:ext cx="7810579" cy="1541462"/>
          </a:xfrm>
        </p:spPr>
        <p:txBody>
          <a:bodyPr anchor="b" bIns="46800" lIns="90000" rIns="90000" tIns="46800">
            <a:normAutofit/>
          </a:bodyPr>
          <a:lstStyle>
            <a:lvl1pPr algn="ctr">
              <a:defRPr baseline="0" sz="5400" spc="0">
                <a:solidFill>
                  <a:schemeClr val="accent1"/>
                </a:solidFill>
                <a:latin typeface="微软雅黑" panose="020B0503020204020204" charset="-122"/>
                <a:ea typeface="汉仪旗黑-85S" panose="00020600040101010101" pitchFamily="18" charset="-122"/>
              </a:defRPr>
            </a:lvl1pPr>
          </a:lstStyle>
          <a:p>
            <a:r>
              <a:rPr altLang="en-US" dirty="0" lang="zh-CN"/>
              <a:t>单击此处编辑标题</a:t>
            </a:r>
            <a:endParaRPr altLang="en-US" dirty="0" lang="zh-CN"/>
          </a:p>
        </p:txBody>
      </p:sp>
      <p:sp>
        <p:nvSpPr>
          <p:cNvPr id="1049206" name="日期占位符 2"/>
          <p:cNvSpPr>
            <a:spLocks noGrp="1"/>
          </p:cNvSpPr>
          <p:nvPr>
            <p:ph type="dt" sz="half" idx="10"/>
            <p:custDataLst>
              <p:tags r:id="rId7"/>
            </p:custDataLst>
          </p:nvPr>
        </p:nvSpPr>
        <p:spPr/>
        <p:txBody>
          <a:bodyPr/>
          <a:p>
            <a:fld id="{760FBDFE-C587-4B4C-A407-44438C67B59E}" type="datetimeFigureOut">
              <a:rPr altLang="en-US" lang="zh-CN" smtClean="0"/>
            </a:fld>
            <a:endParaRPr altLang="en-US" lang="zh-CN"/>
          </a:p>
        </p:txBody>
      </p:sp>
      <p:sp>
        <p:nvSpPr>
          <p:cNvPr id="1049207" name="页脚占位符 3"/>
          <p:cNvSpPr>
            <a:spLocks noGrp="1"/>
          </p:cNvSpPr>
          <p:nvPr>
            <p:ph type="ftr" sz="quarter" idx="11"/>
            <p:custDataLst>
              <p:tags r:id="rId8"/>
            </p:custDataLst>
          </p:nvPr>
        </p:nvSpPr>
        <p:spPr/>
        <p:txBody>
          <a:bodyPr/>
          <a:p>
            <a:endParaRPr altLang="en-US" lang="zh-CN"/>
          </a:p>
        </p:txBody>
      </p:sp>
      <p:sp>
        <p:nvSpPr>
          <p:cNvPr id="1049208" name="灯片编号占位符 4"/>
          <p:cNvSpPr>
            <a:spLocks noGrp="1"/>
          </p:cNvSpPr>
          <p:nvPr>
            <p:ph type="sldNum" sz="quarter" idx="12"/>
            <p:custDataLst>
              <p:tags r:id="rId9"/>
            </p:custDataLst>
          </p:nvPr>
        </p:nvSpPr>
        <p:spPr/>
        <p:txBody>
          <a:bodyPr/>
          <a:p>
            <a:fld id="{49AE70B2-8BF9-45C0-BB95-33D1B9D3A854}" type="slidenum">
              <a:rPr altLang="en-US" lang="zh-CN" smtClean="0"/>
            </a:fld>
            <a:endParaRPr altLang="en-US" lang="zh-CN"/>
          </a:p>
        </p:txBody>
      </p:sp>
      <p:sp>
        <p:nvSpPr>
          <p:cNvPr id="1049209" name="文本占位符 11"/>
          <p:cNvSpPr>
            <a:spLocks noGrp="1"/>
          </p:cNvSpPr>
          <p:nvPr>
            <p:ph type="body" sz="quarter" idx="13"/>
            <p:custDataLst>
              <p:tags r:id="rId10"/>
            </p:custDataLst>
          </p:nvPr>
        </p:nvSpPr>
        <p:spPr>
          <a:xfrm>
            <a:off x="2190750" y="3538538"/>
            <a:ext cx="7810500" cy="773330"/>
          </a:xfrm>
        </p:spPr>
        <p:txBody>
          <a:bodyPr bIns="46800" lIns="90000" rIns="90000" tIns="46800">
            <a:normAutofit/>
          </a:bodyPr>
          <a:lstStyle>
            <a:lvl1pPr algn="ctr" indent="0" marL="0">
              <a:buNone/>
              <a:defRPr baseline="0" sz="2000" spc="0">
                <a:solidFill>
                  <a:schemeClr val="tx1">
                    <a:lumMod val="85000"/>
                    <a:lumOff val="15000"/>
                  </a:schemeClr>
                </a:solidFill>
                <a:latin typeface="Arial" panose="020B0604020202020204" pitchFamily="34" charset="0"/>
                <a:cs typeface="Arial" panose="020B0604020202020204" pitchFamily="34" charset="0"/>
              </a:defRPr>
            </a:lvl1pPr>
          </a:lstStyle>
          <a:p>
            <a:pPr lvl="0"/>
            <a:endParaRPr altLang="en-US" dirty="0" lang="zh-CN"/>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9" presetSubtype="0">
                                  <p:stCondLst>
                                    <p:cond delay="0"/>
                                  </p:stCondLst>
                                  <p:childTnLst>
                                    <p:set>
                                      <p:cBhvr>
                                        <p:cTn dur="1" fill="hold" id="6">
                                          <p:stCondLst>
                                            <p:cond delay="0"/>
                                          </p:stCondLst>
                                        </p:cTn>
                                        <p:tgtEl>
                                          <p:spTgt spid="2097177"/>
                                        </p:tgtEl>
                                        <p:attrNameLst>
                                          <p:attrName>style.visibility</p:attrName>
                                        </p:attrNameLst>
                                      </p:cBhvr>
                                      <p:to>
                                        <p:strVal val="visible"/>
                                      </p:to>
                                    </p:set>
                                    <p:animEffect transition="in" filter="dissolve">
                                      <p:cBhvr>
                                        <p:cTn dur="500" id="7"/>
                                        <p:tgtEl>
                                          <p:spTgt spid="209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blipFill rotWithShape="1">
          <a:blip xmlns:r="http://schemas.openxmlformats.org/officeDocument/2006/relationships" r:embed="rId1"/>
          <a:stretch>
            <a:fillRect/>
          </a:stretch>
        </a:blipFill>
      </p:bgPr>
    </p:bg>
    <p:spTree>
      <p:nvGrpSpPr>
        <p:cNvPr id="244" name=""/>
        <p:cNvGrpSpPr/>
        <p:nvPr/>
      </p:nvGrpSpPr>
      <p:grpSpPr>
        <a:xfrm>
          <a:off x="0" y="0"/>
          <a:ext cx="0" cy="0"/>
          <a:chOff x="0" y="0"/>
          <a:chExt cx="0" cy="0"/>
        </a:xfrm>
      </p:grpSpPr>
      <p:pic>
        <p:nvPicPr>
          <p:cNvPr id="2097191" name="PA_Graphic 33"/>
          <p:cNvPicPr>
            <a:picLocks noChangeAspect="1"/>
          </p:cNvPicPr>
          <p:nvPr userDrawn="1">
            <p:custDataLst>
              <p:tags r:id="rId2"/>
            </p:custDataLst>
          </p:nvPr>
        </p:nvPicPr>
        <p:blipFill>
          <a:blip xmlns:r="http://schemas.openxmlformats.org/officeDocument/2006/relationships" r:embed="rId3" cstate="screen"/>
          <a:stretch>
            <a:fillRect/>
          </a:stretch>
        </p:blipFill>
        <p:spPr>
          <a:xfrm rot="279626" flipH="1">
            <a:off x="99818" y="481167"/>
            <a:ext cx="443934" cy="366088"/>
          </a:xfrm>
          <a:prstGeom prst="rect"/>
        </p:spPr>
      </p:pic>
      <p:sp>
        <p:nvSpPr>
          <p:cNvPr id="1049258" name="标题 1"/>
          <p:cNvSpPr>
            <a:spLocks noGrp="1"/>
          </p:cNvSpPr>
          <p:nvPr>
            <p:ph type="title"/>
            <p:custDataLst>
              <p:tags r:id="rId4"/>
            </p:custDataLst>
          </p:nvPr>
        </p:nvSpPr>
        <p:spPr>
          <a:xfrm>
            <a:off x="669882" y="443230"/>
            <a:ext cx="10852237" cy="441964"/>
          </a:xfrm>
        </p:spPr>
        <p:txBody>
          <a:bodyPr/>
          <a:lstStyle>
            <a:lvl1pPr>
              <a:defRPr baseline="0">
                <a:latin typeface="微软雅黑" panose="020B0503020204020204" charset="-122"/>
                <a:ea typeface="微软雅黑" panose="020B0503020204020204" charset="-122"/>
              </a:defRPr>
            </a:lvl1pPr>
          </a:lstStyle>
          <a:p>
            <a:r>
              <a:rPr altLang="en-US" dirty="0" lang="zh-CN"/>
              <a:t>单击此处编辑母版标题样式</a:t>
            </a:r>
            <a:endParaRPr altLang="en-US" dirty="0" lang="zh-CN"/>
          </a:p>
        </p:txBody>
      </p:sp>
      <p:sp>
        <p:nvSpPr>
          <p:cNvPr id="1049259" name="日期占位符 2"/>
          <p:cNvSpPr>
            <a:spLocks noGrp="1"/>
          </p:cNvSpPr>
          <p:nvPr>
            <p:ph type="dt" sz="half" idx="10"/>
            <p:custDataLst>
              <p:tags r:id="rId5"/>
            </p:custDataLst>
          </p:nvPr>
        </p:nvSpPr>
        <p:spPr>
          <a:xfrm>
            <a:off x="879742" y="6349833"/>
            <a:ext cx="2700000" cy="316800"/>
          </a:xfrm>
        </p:spPr>
        <p:txBody>
          <a:bodyPr/>
          <a:lstStyle>
            <a:lvl1pPr>
              <a:defRPr>
                <a:latin typeface="微软雅黑" panose="020B0503020204020204" charset="-122"/>
                <a:ea typeface="微软雅黑" panose="020B0503020204020204" charset="-122"/>
              </a:defRPr>
            </a:lvl1pPr>
          </a:lstStyle>
          <a:p>
            <a:fld id="{760FBDFE-C587-4B4C-A407-44438C67B59E}" type="datetimeFigureOut">
              <a:rPr altLang="en-US" lang="zh-CN" smtClean="0"/>
            </a:fld>
            <a:endParaRPr altLang="en-US" lang="zh-CN"/>
          </a:p>
        </p:txBody>
      </p:sp>
      <p:sp>
        <p:nvSpPr>
          <p:cNvPr id="1049260" name="页脚占位符 3"/>
          <p:cNvSpPr>
            <a:spLocks noGrp="1"/>
          </p:cNvSpPr>
          <p:nvPr>
            <p:ph type="ftr" sz="quarter" idx="11"/>
            <p:custDataLst>
              <p:tags r:id="rId6"/>
            </p:custDataLst>
          </p:nvPr>
        </p:nvSpPr>
        <p:spPr>
          <a:xfrm>
            <a:off x="4116000" y="6349833"/>
            <a:ext cx="3960000" cy="316800"/>
          </a:xfrm>
        </p:spPr>
        <p:txBody>
          <a:bodyPr/>
          <a:lstStyle>
            <a:lvl1pPr>
              <a:defRPr>
                <a:latin typeface="微软雅黑" panose="020B0503020204020204" charset="-122"/>
                <a:ea typeface="微软雅黑" panose="020B0503020204020204" charset="-122"/>
              </a:defRPr>
            </a:lvl1pPr>
          </a:lstStyle>
          <a:p>
            <a:endParaRPr altLang="en-US" dirty="0" lang="zh-CN"/>
          </a:p>
        </p:txBody>
      </p:sp>
      <p:sp>
        <p:nvSpPr>
          <p:cNvPr id="1049261" name="灯片编号占位符 4"/>
          <p:cNvSpPr>
            <a:spLocks noGrp="1"/>
          </p:cNvSpPr>
          <p:nvPr>
            <p:ph type="sldNum" sz="quarter" idx="12"/>
            <p:custDataLst>
              <p:tags r:id="rId7"/>
            </p:custDataLst>
          </p:nvPr>
        </p:nvSpPr>
        <p:spPr>
          <a:xfrm>
            <a:off x="8610600" y="6349833"/>
            <a:ext cx="2700000" cy="316800"/>
          </a:xfrm>
        </p:spPr>
        <p:txBody>
          <a:bodyPr/>
          <a:lstStyle>
            <a:lvl1pPr>
              <a:defRPr>
                <a:latin typeface="微软雅黑" panose="020B0503020204020204" charset="-122"/>
                <a:ea typeface="微软雅黑" panose="020B0503020204020204" charset="-122"/>
              </a:defRPr>
            </a:lvl1pPr>
          </a:lstStyle>
          <a:p>
            <a:fld id="{49AE70B2-8BF9-45C0-BB95-33D1B9D3A854}" type="slidenum">
              <a:rPr altLang="en-US" lang="zh-CN" smtClean="0"/>
            </a:fld>
            <a:endParaRPr altLang="en-US" dirty="0" 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p:bgPr>
    </p:bg>
    <p:spTree>
      <p:nvGrpSpPr>
        <p:cNvPr id="236" name=""/>
        <p:cNvGrpSpPr/>
        <p:nvPr/>
      </p:nvGrpSpPr>
      <p:grpSpPr>
        <a:xfrm>
          <a:off x="0" y="0"/>
          <a:ext cx="0" cy="0"/>
          <a:chOff x="0" y="0"/>
          <a:chExt cx="0" cy="0"/>
        </a:xfrm>
      </p:grpSpPr>
      <p:grpSp>
        <p:nvGrpSpPr>
          <p:cNvPr id="237" name="组合 10"/>
          <p:cNvGrpSpPr/>
          <p:nvPr userDrawn="1">
            <p:custDataLst>
              <p:tags r:id="rId1"/>
            </p:custDataLst>
          </p:nvPr>
        </p:nvGrpSpPr>
        <p:grpSpPr>
          <a:xfrm>
            <a:off x="-8255" y="304200"/>
            <a:ext cx="12209145" cy="6556340"/>
            <a:chOff x="-8255" y="304200"/>
            <a:chExt cx="12209145" cy="6556340"/>
          </a:xfrm>
        </p:grpSpPr>
        <p:sp>
          <p:nvSpPr>
            <p:cNvPr id="1049221" name="矩形 7"/>
            <p:cNvSpPr/>
            <p:nvPr userDrawn="1">
              <p:custDataLst>
                <p:tags r:id="rId2"/>
              </p:custDataLst>
            </p:nvPr>
          </p:nvSpPr>
          <p:spPr>
            <a:xfrm>
              <a:off x="292800" y="304200"/>
              <a:ext cx="11606400" cy="6249600"/>
            </a:xfrm>
            <a:prstGeom prst="rect"/>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latin typeface="微软雅黑" panose="020B0503020204020204" charset="-122"/>
                <a:ea typeface="微软雅黑" panose="020B0503020204020204" charset="-122"/>
              </a:endParaRPr>
            </a:p>
          </p:txBody>
        </p:sp>
        <p:pic>
          <p:nvPicPr>
            <p:cNvPr id="2097180" name="图片 5" descr="C:\Users\kingsoft\Desktop\图片1.png图片1"/>
            <p:cNvPicPr>
              <a:picLocks noChangeAspect="1"/>
            </p:cNvPicPr>
            <p:nvPr userDrawn="1">
              <p:custDataLst>
                <p:tags r:id="rId3"/>
              </p:custDataLst>
            </p:nvPr>
          </p:nvPicPr>
          <p:blipFill rotWithShape="1">
            <a:blip xmlns:r="http://schemas.openxmlformats.org/officeDocument/2006/relationships" r:embed="rId4"/>
            <a:srcRect/>
            <a:stretch>
              <a:fillRect/>
            </a:stretch>
          </p:blipFill>
          <p:spPr>
            <a:xfrm>
              <a:off x="10883265" y="5746750"/>
              <a:ext cx="1317625" cy="1113790"/>
            </a:xfrm>
            <a:prstGeom prst="rect"/>
          </p:spPr>
        </p:pic>
        <p:pic>
          <p:nvPicPr>
            <p:cNvPr id="2097181" name="图片 8" descr="C:\Users\kingsoft\Desktop\图片1.png图片1"/>
            <p:cNvPicPr>
              <a:picLocks noChangeAspect="1"/>
            </p:cNvPicPr>
            <p:nvPr userDrawn="1">
              <p:custDataLst>
                <p:tags r:id="rId5"/>
              </p:custDataLst>
            </p:nvPr>
          </p:nvPicPr>
          <p:blipFill rotWithShape="1">
            <a:blip xmlns:r="http://schemas.openxmlformats.org/officeDocument/2006/relationships" r:embed="rId6"/>
            <a:srcRect/>
            <a:stretch>
              <a:fillRect/>
            </a:stretch>
          </p:blipFill>
          <p:spPr>
            <a:xfrm>
              <a:off x="-8255" y="5650865"/>
              <a:ext cx="1310640" cy="1209040"/>
            </a:xfrm>
            <a:prstGeom prst="rect"/>
          </p:spPr>
        </p:pic>
        <p:pic>
          <p:nvPicPr>
            <p:cNvPr id="2097182" name="PA_Graphic 33"/>
            <p:cNvPicPr>
              <a:picLocks noChangeAspect="1"/>
            </p:cNvPicPr>
            <p:nvPr userDrawn="1">
              <p:custDataLst>
                <p:tags r:id="rId7"/>
              </p:custDataLst>
            </p:nvPr>
          </p:nvPicPr>
          <p:blipFill>
            <a:blip xmlns:r="http://schemas.openxmlformats.org/officeDocument/2006/relationships" r:embed="rId8" cstate="screen"/>
            <a:stretch>
              <a:fillRect/>
            </a:stretch>
          </p:blipFill>
          <p:spPr>
            <a:xfrm rot="279626" flipH="1">
              <a:off x="447769" y="471286"/>
              <a:ext cx="443934" cy="366088"/>
            </a:xfrm>
            <a:prstGeom prst="rect"/>
          </p:spPr>
        </p:pic>
      </p:grpSp>
      <p:sp>
        <p:nvSpPr>
          <p:cNvPr id="1049222" name="标题 1"/>
          <p:cNvSpPr>
            <a:spLocks noGrp="1"/>
          </p:cNvSpPr>
          <p:nvPr>
            <p:ph type="title" hasCustomPrompt="1"/>
            <p:custDataLst>
              <p:tags r:id="rId9"/>
            </p:custDataLst>
          </p:nvPr>
        </p:nvSpPr>
        <p:spPr>
          <a:xfrm>
            <a:off x="1281600" y="1249200"/>
            <a:ext cx="9626400" cy="723600"/>
          </a:xfrm>
        </p:spPr>
        <p:txBody>
          <a:bodyPr anchor="ctr"/>
          <a:lstStyle>
            <a:lvl1pPr>
              <a:defRPr baseline="0" sz="320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defRPr>
            </a:lvl1pPr>
          </a:lstStyle>
          <a:p>
            <a:r>
              <a:rPr altLang="en-US" dirty="0" lang="zh-CN"/>
              <a:t>单击此处编辑标题</a:t>
            </a:r>
            <a:endParaRPr altLang="en-US" dirty="0" lang="zh-CN"/>
          </a:p>
        </p:txBody>
      </p:sp>
      <p:sp>
        <p:nvSpPr>
          <p:cNvPr id="1049223" name="内容占位符 6"/>
          <p:cNvSpPr>
            <a:spLocks noGrp="1"/>
          </p:cNvSpPr>
          <p:nvPr>
            <p:ph sz="quarter" idx="13"/>
            <p:custDataLst>
              <p:tags r:id="rId10"/>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defRPr>
            </a:lvl1pPr>
            <a:lvl2pPr>
              <a:defRPr baseline="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defRPr>
            </a:lvl2pPr>
            <a:lvl3pPr>
              <a:defRPr baseline="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defRPr>
            </a:lvl3pPr>
            <a:lvl4pPr>
              <a:defRPr baseline="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defRPr>
            </a:lvl4pPr>
            <a:lvl5pPr>
              <a:defRPr baseline="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defRPr>
            </a:lvl5pPr>
          </a:lstStyle>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9224" name="日期占位符 2"/>
          <p:cNvSpPr>
            <a:spLocks noGrp="1"/>
          </p:cNvSpPr>
          <p:nvPr>
            <p:ph type="dt" sz="half" idx="10"/>
            <p:custDataLst>
              <p:tags r:id="rId11"/>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altLang="en-US" lang="zh-CN" smtClean="0"/>
            </a:fld>
            <a:endParaRPr altLang="en-US" lang="zh-CN"/>
          </a:p>
        </p:txBody>
      </p:sp>
      <p:sp>
        <p:nvSpPr>
          <p:cNvPr id="1049225" name="页脚占位符 3"/>
          <p:cNvSpPr>
            <a:spLocks noGrp="1"/>
          </p:cNvSpPr>
          <p:nvPr>
            <p:ph type="ftr" sz="quarter" idx="11"/>
            <p:custDataLst>
              <p:tags r:id="rId12"/>
            </p:custDataLst>
          </p:nvPr>
        </p:nvSpPr>
        <p:spPr/>
        <p:txBody>
          <a:bodyPr/>
          <a:lstStyle>
            <a:lvl1pPr>
              <a:defRPr>
                <a:latin typeface="微软雅黑" panose="020B0503020204020204" charset="-122"/>
                <a:ea typeface="微软雅黑" panose="020B0503020204020204" charset="-122"/>
              </a:defRPr>
            </a:lvl1pPr>
          </a:lstStyle>
          <a:p>
            <a:endParaRPr altLang="en-US" dirty="0" lang="zh-CN"/>
          </a:p>
        </p:txBody>
      </p:sp>
      <p:sp>
        <p:nvSpPr>
          <p:cNvPr id="1049226" name="灯片编号占位符 4"/>
          <p:cNvSpPr>
            <a:spLocks noGrp="1"/>
          </p:cNvSpPr>
          <p:nvPr>
            <p:ph type="sldNum" sz="quarter" idx="12"/>
            <p:custDataLst>
              <p:tags r:id="rId13"/>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altLang="en-US" lang="zh-CN" smtClean="0"/>
            </a:fld>
            <a:endParaRPr altLang="en-US" dirty="0" 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blipFill rotWithShape="1">
          <a:blip xmlns:r="http://schemas.openxmlformats.org/officeDocument/2006/relationships" r:embed="rId1"/>
          <a:stretch>
            <a:fillRect/>
          </a:stretch>
        </a:blipFill>
      </p:bgPr>
    </p:bg>
    <p:spTree>
      <p:nvGrpSpPr>
        <p:cNvPr id="245" name=""/>
        <p:cNvGrpSpPr/>
        <p:nvPr/>
      </p:nvGrpSpPr>
      <p:grpSpPr>
        <a:xfrm>
          <a:off x="0" y="0"/>
          <a:ext cx="0" cy="0"/>
          <a:chOff x="0" y="0"/>
          <a:chExt cx="0" cy="0"/>
        </a:xfrm>
      </p:grpSpPr>
      <p:sp>
        <p:nvSpPr>
          <p:cNvPr id="1049262" name="矩形 7"/>
          <p:cNvSpPr/>
          <p:nvPr userDrawn="1">
            <p:custDataLst>
              <p:tags r:id="rId2"/>
            </p:custDataLst>
          </p:nvPr>
        </p:nvSpPr>
        <p:spPr>
          <a:xfrm>
            <a:off x="0" y="0"/>
            <a:ext cx="4823460" cy="6866255"/>
          </a:xfrm>
          <a:prstGeom prst="rect"/>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lvl="0"/>
            <a:endParaRPr altLang="zh-CN" dirty="0" lang="en-US">
              <a:latin typeface="微软雅黑" panose="020B0503020204020204" charset="-122"/>
              <a:ea typeface="微软雅黑" panose="020B0503020204020204" charset="-122"/>
              <a:sym typeface="+mn-ea"/>
            </a:endParaRPr>
          </a:p>
        </p:txBody>
      </p:sp>
      <p:sp>
        <p:nvSpPr>
          <p:cNvPr id="1049263" name="标题 1"/>
          <p:cNvSpPr>
            <a:spLocks noGrp="1"/>
          </p:cNvSpPr>
          <p:nvPr>
            <p:ph type="title" hasCustomPrompt="1"/>
            <p:custDataLst>
              <p:tags r:id="rId3"/>
            </p:custDataLst>
          </p:nvPr>
        </p:nvSpPr>
        <p:spPr>
          <a:xfrm>
            <a:off x="583200" y="770400"/>
            <a:ext cx="3960000" cy="882000"/>
          </a:xfrm>
        </p:spPr>
        <p:txBody>
          <a:bodyPr anchor="ctr"/>
          <a:lstStyle>
            <a:lvl1pPr>
              <a:defRPr baseline="0" sz="360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defRPr>
            </a:lvl1pPr>
          </a:lstStyle>
          <a:p>
            <a:r>
              <a:rPr altLang="en-US" dirty="0" lang="zh-CN"/>
              <a:t>单击编辑标题</a:t>
            </a:r>
            <a:endParaRPr altLang="en-US" dirty="0" lang="zh-CN"/>
          </a:p>
        </p:txBody>
      </p:sp>
      <p:sp>
        <p:nvSpPr>
          <p:cNvPr id="1049264" name="日期占位符 2"/>
          <p:cNvSpPr>
            <a:spLocks noGrp="1"/>
          </p:cNvSpPr>
          <p:nvPr>
            <p:ph type="dt" sz="half" idx="10"/>
            <p:custDataLst>
              <p:tags r:id="rId4"/>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altLang="en-US" lang="zh-CN" smtClean="0"/>
            </a:fld>
            <a:endParaRPr altLang="en-US" lang="zh-CN"/>
          </a:p>
        </p:txBody>
      </p:sp>
      <p:sp>
        <p:nvSpPr>
          <p:cNvPr id="1049265" name="页脚占位符 3"/>
          <p:cNvSpPr>
            <a:spLocks noGrp="1"/>
          </p:cNvSpPr>
          <p:nvPr>
            <p:ph type="ftr" sz="quarter" idx="11"/>
            <p:custDataLst>
              <p:tags r:id="rId5"/>
            </p:custDataLst>
          </p:nvPr>
        </p:nvSpPr>
        <p:spPr/>
        <p:txBody>
          <a:bodyPr/>
          <a:lstStyle>
            <a:lvl1pPr>
              <a:defRPr>
                <a:latin typeface="微软雅黑" panose="020B0503020204020204" charset="-122"/>
                <a:ea typeface="微软雅黑" panose="020B0503020204020204" charset="-122"/>
              </a:defRPr>
            </a:lvl1pPr>
          </a:lstStyle>
          <a:p>
            <a:endParaRPr altLang="en-US" dirty="0" lang="zh-CN"/>
          </a:p>
        </p:txBody>
      </p:sp>
      <p:sp>
        <p:nvSpPr>
          <p:cNvPr id="1049266" name="灯片编号占位符 4"/>
          <p:cNvSpPr>
            <a:spLocks noGrp="1"/>
          </p:cNvSpPr>
          <p:nvPr>
            <p:ph type="sldNum" sz="quarter" idx="12"/>
            <p:custDataLst>
              <p:tags r:id="rId6"/>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altLang="en-US" lang="zh-CN" smtClean="0"/>
            </a:fld>
            <a:endParaRPr altLang="en-US" dirty="0" lang="zh-CN"/>
          </a:p>
        </p:txBody>
      </p:sp>
      <p:sp>
        <p:nvSpPr>
          <p:cNvPr id="104926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defRPr>
            </a:lvl1pPr>
            <a:lvl2pPr>
              <a:defRPr baseline="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defRPr>
            </a:lvl2pPr>
            <a:lvl3pPr>
              <a:defRPr baseline="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defRPr>
            </a:lvl3pPr>
            <a:lvl4pPr>
              <a:defRPr baseline="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defRPr>
            </a:lvl4pPr>
            <a:lvl5pPr>
              <a:defRPr baseline="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defRPr>
            </a:lvl5pPr>
          </a:lstStyle>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9268" name="内容占位符 8"/>
          <p:cNvSpPr>
            <a:spLocks noGrp="1"/>
          </p:cNvSpPr>
          <p:nvPr>
            <p:ph sz="quarter" idx="14"/>
            <p:custDataLst>
              <p:tags r:id="rId8"/>
            </p:custDataLst>
          </p:nvPr>
        </p:nvSpPr>
        <p:spPr>
          <a:xfrm>
            <a:off x="5101200" y="769938"/>
            <a:ext cx="6480000" cy="5087937"/>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vl2pPr>
              <a:defRPr baseline="0">
                <a:latin typeface="Arial" panose="020B0604020202020204" pitchFamily="34" charset="0"/>
                <a:ea typeface="微软雅黑" panose="020B0503020204020204" charset="-122"/>
                <a:cs typeface="Arial" panose="020B0604020202020204" pitchFamily="34" charset="0"/>
              </a:defRPr>
            </a:lvl2pPr>
            <a:lvl3pPr>
              <a:defRPr baseline="0">
                <a:latin typeface="Arial" panose="020B0604020202020204" pitchFamily="34" charset="0"/>
                <a:ea typeface="微软雅黑" panose="020B0503020204020204" charset="-122"/>
                <a:cs typeface="Arial" panose="020B0604020202020204" pitchFamily="34" charset="0"/>
              </a:defRPr>
            </a:lvl3pPr>
            <a:lvl4pPr>
              <a:defRPr baseline="0">
                <a:latin typeface="Arial" panose="020B0604020202020204" pitchFamily="34" charset="0"/>
                <a:ea typeface="微软雅黑" panose="020B0503020204020204" charset="-122"/>
                <a:cs typeface="Arial" panose="020B0604020202020204" pitchFamily="34" charset="0"/>
              </a:defRPr>
            </a:lvl4pPr>
            <a:lvl5pPr>
              <a:defRPr baseline="0">
                <a:latin typeface="Arial" panose="020B0604020202020204" pitchFamily="34" charset="0"/>
                <a:ea typeface="微软雅黑" panose="020B0503020204020204" charset="-122"/>
                <a:cs typeface="Arial" panose="020B0604020202020204" pitchFamily="34" charset="0"/>
              </a:defRPr>
            </a:lvl5pPr>
          </a:lstStyle>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pic>
        <p:nvPicPr>
          <p:cNvPr id="2097192" name="PA_Graphic 33"/>
          <p:cNvPicPr>
            <a:picLocks noChangeAspect="1"/>
          </p:cNvPicPr>
          <p:nvPr userDrawn="1">
            <p:custDataLst>
              <p:tags r:id="rId9"/>
            </p:custDataLst>
          </p:nvPr>
        </p:nvPicPr>
        <p:blipFill>
          <a:blip xmlns:r="http://schemas.openxmlformats.org/officeDocument/2006/relationships" r:embed="rId10" cstate="screen"/>
          <a:stretch>
            <a:fillRect/>
          </a:stretch>
        </p:blipFill>
        <p:spPr>
          <a:xfrm rot="279626" flipH="1">
            <a:off x="125129" y="275282"/>
            <a:ext cx="443934" cy="366088"/>
          </a:xfrm>
          <a:prstGeom prst="rec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blipFill rotWithShape="1">
          <a:blip xmlns:r="http://schemas.openxmlformats.org/officeDocument/2006/relationships" r:embed="rId1"/>
          <a:stretch>
            <a:fillRect/>
          </a:stretch>
        </a:blipFill>
      </p:bgPr>
    </p:bg>
    <p:spTree>
      <p:nvGrpSpPr>
        <p:cNvPr id="240" name=""/>
        <p:cNvGrpSpPr/>
        <p:nvPr/>
      </p:nvGrpSpPr>
      <p:grpSpPr>
        <a:xfrm>
          <a:off x="0" y="0"/>
          <a:ext cx="0" cy="0"/>
          <a:chOff x="0" y="0"/>
          <a:chExt cx="0" cy="0"/>
        </a:xfrm>
      </p:grpSpPr>
      <p:sp>
        <p:nvSpPr>
          <p:cNvPr id="1049233" name="矩形 9"/>
          <p:cNvSpPr/>
          <p:nvPr userDrawn="1">
            <p:custDataLst>
              <p:tags r:id="rId2"/>
            </p:custDataLst>
          </p:nvPr>
        </p:nvSpPr>
        <p:spPr>
          <a:xfrm>
            <a:off x="0" y="0"/>
            <a:ext cx="12192000" cy="2664000"/>
          </a:xfrm>
          <a:prstGeom prst="rect"/>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lvl="0"/>
            <a:endParaRPr altLang="zh-CN" lang="en-US">
              <a:latin typeface="微软雅黑" panose="020B0503020204020204" charset="-122"/>
              <a:ea typeface="微软雅黑" panose="020B0503020204020204" charset="-122"/>
              <a:sym typeface="+mn-ea"/>
            </a:endParaRPr>
          </a:p>
        </p:txBody>
      </p:sp>
      <p:sp>
        <p:nvSpPr>
          <p:cNvPr id="1049234" name="标题 1"/>
          <p:cNvSpPr>
            <a:spLocks noGrp="1"/>
          </p:cNvSpPr>
          <p:nvPr>
            <p:ph type="title"/>
            <p:custDataLst>
              <p:tags r:id="rId3"/>
            </p:custDataLst>
          </p:nvPr>
        </p:nvSpPr>
        <p:spPr>
          <a:xfrm>
            <a:off x="612000" y="781200"/>
            <a:ext cx="10976400" cy="626400"/>
          </a:xfrm>
        </p:spPr>
        <p:txBody>
          <a:bodyPr anchor="ctr"/>
          <a:lstStyle>
            <a:lvl1pPr algn="ctr">
              <a:defRPr baseline="0" sz="360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defRPr>
            </a:lvl1pPr>
          </a:lstStyle>
          <a:p>
            <a:r>
              <a:rPr altLang="en-US" dirty="0" lang="zh-CN"/>
              <a:t>单击此处编辑母版标题样式</a:t>
            </a:r>
            <a:endParaRPr altLang="en-US" dirty="0" lang="zh-CN"/>
          </a:p>
        </p:txBody>
      </p:sp>
      <p:sp>
        <p:nvSpPr>
          <p:cNvPr id="1049235" name="日期占位符 2"/>
          <p:cNvSpPr>
            <a:spLocks noGrp="1"/>
          </p:cNvSpPr>
          <p:nvPr>
            <p:ph type="dt" sz="half" idx="10"/>
            <p:custDataLst>
              <p:tags r:id="rId4"/>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altLang="en-US" lang="zh-CN" smtClean="0"/>
            </a:fld>
            <a:endParaRPr altLang="en-US" lang="zh-CN"/>
          </a:p>
        </p:txBody>
      </p:sp>
      <p:sp>
        <p:nvSpPr>
          <p:cNvPr id="1049236" name="页脚占位符 3"/>
          <p:cNvSpPr>
            <a:spLocks noGrp="1"/>
          </p:cNvSpPr>
          <p:nvPr>
            <p:ph type="ftr" sz="quarter" idx="11"/>
            <p:custDataLst>
              <p:tags r:id="rId5"/>
            </p:custDataLst>
          </p:nvPr>
        </p:nvSpPr>
        <p:spPr/>
        <p:txBody>
          <a:bodyPr/>
          <a:lstStyle>
            <a:lvl1pPr>
              <a:defRPr>
                <a:latin typeface="微软雅黑" panose="020B0503020204020204" charset="-122"/>
                <a:ea typeface="微软雅黑" panose="020B0503020204020204" charset="-122"/>
              </a:defRPr>
            </a:lvl1pPr>
          </a:lstStyle>
          <a:p>
            <a:endParaRPr altLang="en-US" dirty="0" lang="zh-CN"/>
          </a:p>
        </p:txBody>
      </p:sp>
      <p:sp>
        <p:nvSpPr>
          <p:cNvPr id="1049237" name="灯片编号占位符 4"/>
          <p:cNvSpPr>
            <a:spLocks noGrp="1"/>
          </p:cNvSpPr>
          <p:nvPr>
            <p:ph type="sldNum" sz="quarter" idx="12"/>
            <p:custDataLst>
              <p:tags r:id="rId6"/>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altLang="en-US" lang="zh-CN" smtClean="0"/>
            </a:fld>
            <a:endParaRPr altLang="en-US" dirty="0" lang="zh-CN"/>
          </a:p>
        </p:txBody>
      </p:sp>
      <p:sp>
        <p:nvSpPr>
          <p:cNvPr id="1049238"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defRPr>
            </a:lvl1pPr>
          </a:lstStyle>
          <a:p>
            <a:pPr lvl="0"/>
            <a:r>
              <a:rPr altLang="en-US" dirty="0" lang="zh-CN"/>
              <a:t>单击此处编辑母版文本样式</a:t>
            </a:r>
            <a:endParaRPr altLang="en-US" dirty="0" lang="zh-CN"/>
          </a:p>
        </p:txBody>
      </p:sp>
      <p:sp>
        <p:nvSpPr>
          <p:cNvPr id="1049239" name="内容占位符 8"/>
          <p:cNvSpPr>
            <a:spLocks noGrp="1"/>
          </p:cNvSpPr>
          <p:nvPr>
            <p:ph sz="quarter" idx="14"/>
            <p:custDataLst>
              <p:tags r:id="rId8"/>
            </p:custDataLst>
          </p:nvPr>
        </p:nvSpPr>
        <p:spPr>
          <a:xfrm>
            <a:off x="612775" y="2808000"/>
            <a:ext cx="10965600" cy="34308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vl2pPr>
              <a:defRPr baseline="0">
                <a:latin typeface="Arial" panose="020B0604020202020204" pitchFamily="34" charset="0"/>
                <a:ea typeface="微软雅黑" panose="020B0503020204020204" charset="-122"/>
                <a:cs typeface="Arial" panose="020B0604020202020204" pitchFamily="34" charset="0"/>
              </a:defRPr>
            </a:lvl2pPr>
            <a:lvl3pPr>
              <a:defRPr baseline="0">
                <a:latin typeface="Arial" panose="020B0604020202020204" pitchFamily="34" charset="0"/>
                <a:ea typeface="微软雅黑" panose="020B0503020204020204" charset="-122"/>
                <a:cs typeface="Arial" panose="020B0604020202020204" pitchFamily="34" charset="0"/>
              </a:defRPr>
            </a:lvl3pPr>
            <a:lvl4pPr>
              <a:defRPr baseline="0">
                <a:latin typeface="Arial" panose="020B0604020202020204" pitchFamily="34" charset="0"/>
                <a:ea typeface="微软雅黑" panose="020B0503020204020204" charset="-122"/>
                <a:cs typeface="Arial" panose="020B0604020202020204" pitchFamily="34" charset="0"/>
              </a:defRPr>
            </a:lvl4pPr>
            <a:lvl5pPr>
              <a:defRPr baseline="0">
                <a:latin typeface="Arial" panose="020B0604020202020204" pitchFamily="34" charset="0"/>
                <a:ea typeface="微软雅黑" panose="020B0503020204020204" charset="-122"/>
                <a:cs typeface="Arial" panose="020B0604020202020204" pitchFamily="34" charset="0"/>
              </a:defRPr>
            </a:lvl5pPr>
          </a:lstStyle>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pic>
        <p:nvPicPr>
          <p:cNvPr id="2097186" name="PA_Graphic 33"/>
          <p:cNvPicPr>
            <a:picLocks noChangeAspect="1"/>
          </p:cNvPicPr>
          <p:nvPr userDrawn="1">
            <p:custDataLst>
              <p:tags r:id="rId9"/>
            </p:custDataLst>
          </p:nvPr>
        </p:nvPicPr>
        <p:blipFill>
          <a:blip xmlns:r="http://schemas.openxmlformats.org/officeDocument/2006/relationships" r:embed="rId10" cstate="screen"/>
          <a:stretch>
            <a:fillRect/>
          </a:stretch>
        </p:blipFill>
        <p:spPr>
          <a:xfrm rot="279626" flipH="1">
            <a:off x="125129" y="275282"/>
            <a:ext cx="443934" cy="366088"/>
          </a:xfrm>
          <a:prstGeom prst="rec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blipFill rotWithShape="1">
          <a:blip xmlns:r="http://schemas.openxmlformats.org/officeDocument/2006/relationships" r:embed="rId1"/>
          <a:stretch>
            <a:fillRect/>
          </a:stretch>
        </a:blipFill>
      </p:bgPr>
    </p:bg>
    <p:spTree>
      <p:nvGrpSpPr>
        <p:cNvPr id="246" name=""/>
        <p:cNvGrpSpPr/>
        <p:nvPr/>
      </p:nvGrpSpPr>
      <p:grpSpPr>
        <a:xfrm>
          <a:off x="0" y="0"/>
          <a:ext cx="0" cy="0"/>
          <a:chOff x="0" y="0"/>
          <a:chExt cx="0" cy="0"/>
        </a:xfrm>
      </p:grpSpPr>
      <p:sp>
        <p:nvSpPr>
          <p:cNvPr id="1049269" name="矩形 7"/>
          <p:cNvSpPr/>
          <p:nvPr userDrawn="1">
            <p:custDataLst>
              <p:tags r:id="rId2"/>
            </p:custDataLst>
          </p:nvPr>
        </p:nvSpPr>
        <p:spPr>
          <a:xfrm>
            <a:off x="0" y="5029201"/>
            <a:ext cx="12192000" cy="1828799"/>
          </a:xfrm>
          <a:prstGeom prst="rect"/>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lvl="0"/>
            <a:endParaRPr altLang="zh-CN" lang="en-US">
              <a:latin typeface="微软雅黑" panose="020B0503020204020204" charset="-122"/>
              <a:ea typeface="微软雅黑" panose="020B0503020204020204" charset="-122"/>
              <a:sym typeface="+mn-ea"/>
            </a:endParaRPr>
          </a:p>
        </p:txBody>
      </p:sp>
      <p:sp>
        <p:nvSpPr>
          <p:cNvPr id="1049270" name="标题 1"/>
          <p:cNvSpPr>
            <a:spLocks noGrp="1"/>
          </p:cNvSpPr>
          <p:nvPr>
            <p:ph type="title"/>
            <p:custDataLst>
              <p:tags r:id="rId3"/>
            </p:custDataLst>
          </p:nvPr>
        </p:nvSpPr>
        <p:spPr>
          <a:xfrm>
            <a:off x="604800" y="669600"/>
            <a:ext cx="10976400" cy="565200"/>
          </a:xfrm>
        </p:spPr>
        <p:txBody>
          <a:bodyPr anchor="ctr"/>
          <a:lstStyle>
            <a:lvl1pPr algn="ctr">
              <a:defRPr baseline="0" sz="320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defRPr>
            </a:lvl1pPr>
          </a:lstStyle>
          <a:p>
            <a:r>
              <a:rPr altLang="en-US" dirty="0" lang="zh-CN"/>
              <a:t>单击此处编辑母版标题样式</a:t>
            </a:r>
            <a:endParaRPr altLang="en-US" dirty="0" lang="zh-CN"/>
          </a:p>
        </p:txBody>
      </p:sp>
      <p:sp>
        <p:nvSpPr>
          <p:cNvPr id="1049271" name="日期占位符 2"/>
          <p:cNvSpPr>
            <a:spLocks noGrp="1"/>
          </p:cNvSpPr>
          <p:nvPr>
            <p:ph type="dt" sz="half" idx="10"/>
            <p:custDataLst>
              <p:tags r:id="rId4"/>
            </p:custDataLst>
          </p:nvPr>
        </p:nvSpPr>
        <p:spPr>
          <a:xfrm>
            <a:off x="879742" y="6349833"/>
            <a:ext cx="2700000" cy="316800"/>
          </a:xfrm>
        </p:spPr>
        <p:txBody>
          <a:bodyPr/>
          <a:lstStyle>
            <a:lvl1pPr>
              <a:defRPr>
                <a:latin typeface="微软雅黑" panose="020B0503020204020204" charset="-122"/>
                <a:ea typeface="微软雅黑" panose="020B0503020204020204" charset="-122"/>
              </a:defRPr>
            </a:lvl1pPr>
          </a:lstStyle>
          <a:p>
            <a:fld id="{760FBDFE-C587-4B4C-A407-44438C67B59E}" type="datetimeFigureOut">
              <a:rPr altLang="en-US" lang="zh-CN" smtClean="0"/>
            </a:fld>
            <a:endParaRPr altLang="en-US" lang="zh-CN"/>
          </a:p>
        </p:txBody>
      </p:sp>
      <p:sp>
        <p:nvSpPr>
          <p:cNvPr id="1049272" name="页脚占位符 3"/>
          <p:cNvSpPr>
            <a:spLocks noGrp="1"/>
          </p:cNvSpPr>
          <p:nvPr>
            <p:ph type="ftr" sz="quarter" idx="11"/>
            <p:custDataLst>
              <p:tags r:id="rId5"/>
            </p:custDataLst>
          </p:nvPr>
        </p:nvSpPr>
        <p:spPr>
          <a:xfrm>
            <a:off x="4116000" y="6349833"/>
            <a:ext cx="3960000" cy="316800"/>
          </a:xfrm>
        </p:spPr>
        <p:txBody>
          <a:bodyPr/>
          <a:lstStyle>
            <a:lvl1pPr>
              <a:defRPr>
                <a:latin typeface="微软雅黑" panose="020B0503020204020204" charset="-122"/>
                <a:ea typeface="微软雅黑" panose="020B0503020204020204" charset="-122"/>
              </a:defRPr>
            </a:lvl1pPr>
          </a:lstStyle>
          <a:p>
            <a:endParaRPr altLang="en-US" dirty="0" lang="zh-CN"/>
          </a:p>
        </p:txBody>
      </p:sp>
      <p:sp>
        <p:nvSpPr>
          <p:cNvPr id="1049273" name="灯片编号占位符 4"/>
          <p:cNvSpPr>
            <a:spLocks noGrp="1"/>
          </p:cNvSpPr>
          <p:nvPr>
            <p:ph type="sldNum" sz="quarter" idx="12"/>
            <p:custDataLst>
              <p:tags r:id="rId6"/>
            </p:custDataLst>
          </p:nvPr>
        </p:nvSpPr>
        <p:spPr>
          <a:xfrm>
            <a:off x="8610600" y="6349833"/>
            <a:ext cx="2700000" cy="316800"/>
          </a:xfrm>
        </p:spPr>
        <p:txBody>
          <a:bodyPr/>
          <a:lstStyle>
            <a:lvl1pPr>
              <a:defRPr>
                <a:latin typeface="微软雅黑" panose="020B0503020204020204" charset="-122"/>
                <a:ea typeface="微软雅黑" panose="020B0503020204020204" charset="-122"/>
              </a:defRPr>
            </a:lvl1pPr>
          </a:lstStyle>
          <a:p>
            <a:fld id="{49AE70B2-8BF9-45C0-BB95-33D1B9D3A854}" type="slidenum">
              <a:rPr altLang="en-US" lang="zh-CN" smtClean="0"/>
            </a:fld>
            <a:endParaRPr altLang="en-US" dirty="0" lang="zh-CN"/>
          </a:p>
        </p:txBody>
      </p:sp>
      <p:sp>
        <p:nvSpPr>
          <p:cNvPr id="1049274" name="内容占位符 6"/>
          <p:cNvSpPr>
            <a:spLocks noGrp="1"/>
          </p:cNvSpPr>
          <p:nvPr>
            <p:ph sz="quarter" idx="13"/>
            <p:custDataLst>
              <p:tags r:id="rId7"/>
            </p:custDataLst>
          </p:nvPr>
        </p:nvSpPr>
        <p:spPr>
          <a:xfrm>
            <a:off x="604837" y="1681200"/>
            <a:ext cx="10990800" cy="32112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vl2pPr>
              <a:defRPr baseline="0">
                <a:latin typeface="Arial" panose="020B0604020202020204" pitchFamily="34" charset="0"/>
                <a:ea typeface="微软雅黑" panose="020B0503020204020204" charset="-122"/>
                <a:cs typeface="Arial" panose="020B0604020202020204" pitchFamily="34" charset="0"/>
              </a:defRPr>
            </a:lvl2pPr>
            <a:lvl3pPr>
              <a:defRPr baseline="0">
                <a:latin typeface="Arial" panose="020B0604020202020204" pitchFamily="34" charset="0"/>
                <a:ea typeface="微软雅黑" panose="020B0503020204020204" charset="-122"/>
                <a:cs typeface="Arial" panose="020B0604020202020204" pitchFamily="34" charset="0"/>
              </a:defRPr>
            </a:lvl3pPr>
            <a:lvl4pPr>
              <a:defRPr baseline="0">
                <a:latin typeface="Arial" panose="020B0604020202020204" pitchFamily="34" charset="0"/>
                <a:ea typeface="微软雅黑" panose="020B0503020204020204" charset="-122"/>
                <a:cs typeface="Arial" panose="020B0604020202020204" pitchFamily="34" charset="0"/>
              </a:defRPr>
            </a:lvl4pPr>
            <a:lvl5pPr>
              <a:defRPr baseline="0">
                <a:latin typeface="Arial" panose="020B0604020202020204" pitchFamily="34" charset="0"/>
                <a:ea typeface="微软雅黑" panose="020B0503020204020204" charset="-122"/>
                <a:cs typeface="Arial" panose="020B0604020202020204" pitchFamily="34" charset="0"/>
              </a:defRPr>
            </a:lvl5pPr>
          </a:lstStyle>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9275"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defRPr>
            </a:lvl1pPr>
          </a:lstStyle>
          <a:p>
            <a:pPr lvl="0"/>
            <a:r>
              <a:rPr altLang="en-US" dirty="0" lang="zh-CN"/>
              <a:t>单击此处编辑母版文本样式</a:t>
            </a:r>
            <a:endParaRPr altLang="en-US" dirty="0" lang="zh-CN"/>
          </a:p>
        </p:txBody>
      </p:sp>
      <p:pic>
        <p:nvPicPr>
          <p:cNvPr id="2097193" name="PA_Graphic 33"/>
          <p:cNvPicPr>
            <a:picLocks noChangeAspect="1"/>
          </p:cNvPicPr>
          <p:nvPr userDrawn="1">
            <p:custDataLst>
              <p:tags r:id="rId9"/>
            </p:custDataLst>
          </p:nvPr>
        </p:nvPicPr>
        <p:blipFill>
          <a:blip xmlns:r="http://schemas.openxmlformats.org/officeDocument/2006/relationships" r:embed="rId10" cstate="screen"/>
          <a:stretch>
            <a:fillRect/>
          </a:stretch>
        </p:blipFill>
        <p:spPr>
          <a:xfrm rot="21320374">
            <a:off x="11623232" y="6283115"/>
            <a:ext cx="443934" cy="366088"/>
          </a:xfrm>
          <a:prstGeom prst="rec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blipFill rotWithShape="1">
          <a:blip xmlns:r="http://schemas.openxmlformats.org/officeDocument/2006/relationships" r:embed="rId1"/>
          <a:stretch>
            <a:fillRect/>
          </a:stretch>
        </a:blipFill>
      </p:bgPr>
    </p:bg>
    <p:spTree>
      <p:nvGrpSpPr>
        <p:cNvPr id="243" name=""/>
        <p:cNvGrpSpPr/>
        <p:nvPr/>
      </p:nvGrpSpPr>
      <p:grpSpPr>
        <a:xfrm>
          <a:off x="0" y="0"/>
          <a:ext cx="0" cy="0"/>
          <a:chOff x="0" y="0"/>
          <a:chExt cx="0" cy="0"/>
        </a:xfrm>
      </p:grpSpPr>
      <p:sp>
        <p:nvSpPr>
          <p:cNvPr id="1049249" name="矩形 9"/>
          <p:cNvSpPr/>
          <p:nvPr userDrawn="1">
            <p:custDataLst>
              <p:tags r:id="rId2"/>
            </p:custDataLst>
          </p:nvPr>
        </p:nvSpPr>
        <p:spPr>
          <a:xfrm>
            <a:off x="0" y="0"/>
            <a:ext cx="12192000" cy="914400"/>
          </a:xfrm>
          <a:prstGeom prst="rect"/>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lvl="0"/>
            <a:endParaRPr altLang="zh-CN" lang="en-US">
              <a:latin typeface="微软雅黑" panose="020B0503020204020204" charset="-122"/>
              <a:ea typeface="微软雅黑" panose="020B0503020204020204" charset="-122"/>
              <a:sym typeface="+mn-ea"/>
            </a:endParaRPr>
          </a:p>
        </p:txBody>
      </p:sp>
      <p:sp>
        <p:nvSpPr>
          <p:cNvPr id="1049250" name="标题 1"/>
          <p:cNvSpPr>
            <a:spLocks noGrp="1"/>
          </p:cNvSpPr>
          <p:nvPr>
            <p:ph type="title"/>
            <p:custDataLst>
              <p:tags r:id="rId3"/>
            </p:custDataLst>
          </p:nvPr>
        </p:nvSpPr>
        <p:spPr>
          <a:xfrm>
            <a:off x="579600" y="237600"/>
            <a:ext cx="11037600" cy="441964"/>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defRPr>
            </a:lvl1pPr>
          </a:lstStyle>
          <a:p>
            <a:r>
              <a:rPr altLang="en-US" dirty="0" lang="zh-CN"/>
              <a:t>单击此处编辑母版标题样式</a:t>
            </a:r>
            <a:endParaRPr altLang="en-US" dirty="0" lang="zh-CN"/>
          </a:p>
        </p:txBody>
      </p:sp>
      <p:sp>
        <p:nvSpPr>
          <p:cNvPr id="1049251" name="日期占位符 2"/>
          <p:cNvSpPr>
            <a:spLocks noGrp="1"/>
          </p:cNvSpPr>
          <p:nvPr>
            <p:ph type="dt" sz="half" idx="10"/>
            <p:custDataLst>
              <p:tags r:id="rId4"/>
            </p:custDataLst>
          </p:nvPr>
        </p:nvSpPr>
        <p:spPr>
          <a:xfrm>
            <a:off x="879742" y="6349833"/>
            <a:ext cx="2700000" cy="316800"/>
          </a:xfrm>
        </p:spPr>
        <p:txBody>
          <a:bodyPr/>
          <a:lstStyle>
            <a:lvl1pPr>
              <a:defRPr>
                <a:latin typeface="微软雅黑" panose="020B0503020204020204" charset="-122"/>
                <a:ea typeface="微软雅黑" panose="020B0503020204020204" charset="-122"/>
              </a:defRPr>
            </a:lvl1pPr>
          </a:lstStyle>
          <a:p>
            <a:fld id="{760FBDFE-C587-4B4C-A407-44438C67B59E}" type="datetimeFigureOut">
              <a:rPr altLang="en-US" lang="zh-CN" smtClean="0"/>
            </a:fld>
            <a:endParaRPr altLang="en-US" lang="zh-CN"/>
          </a:p>
        </p:txBody>
      </p:sp>
      <p:sp>
        <p:nvSpPr>
          <p:cNvPr id="1049252" name="页脚占位符 3"/>
          <p:cNvSpPr>
            <a:spLocks noGrp="1"/>
          </p:cNvSpPr>
          <p:nvPr>
            <p:ph type="ftr" sz="quarter" idx="11"/>
            <p:custDataLst>
              <p:tags r:id="rId5"/>
            </p:custDataLst>
          </p:nvPr>
        </p:nvSpPr>
        <p:spPr>
          <a:xfrm>
            <a:off x="4116000" y="6349833"/>
            <a:ext cx="3960000" cy="316800"/>
          </a:xfrm>
        </p:spPr>
        <p:txBody>
          <a:bodyPr/>
          <a:lstStyle>
            <a:lvl1pPr>
              <a:defRPr>
                <a:latin typeface="微软雅黑" panose="020B0503020204020204" charset="-122"/>
                <a:ea typeface="微软雅黑" panose="020B0503020204020204" charset="-122"/>
              </a:defRPr>
            </a:lvl1pPr>
          </a:lstStyle>
          <a:p>
            <a:endParaRPr altLang="en-US" dirty="0" lang="zh-CN"/>
          </a:p>
        </p:txBody>
      </p:sp>
      <p:sp>
        <p:nvSpPr>
          <p:cNvPr id="1049253" name="灯片编号占位符 4"/>
          <p:cNvSpPr>
            <a:spLocks noGrp="1"/>
          </p:cNvSpPr>
          <p:nvPr>
            <p:ph type="sldNum" sz="quarter" idx="12"/>
            <p:custDataLst>
              <p:tags r:id="rId6"/>
            </p:custDataLst>
          </p:nvPr>
        </p:nvSpPr>
        <p:spPr>
          <a:xfrm>
            <a:off x="8610600" y="6349833"/>
            <a:ext cx="2700000" cy="316800"/>
          </a:xfrm>
        </p:spPr>
        <p:txBody>
          <a:bodyPr/>
          <a:lstStyle>
            <a:lvl1pPr>
              <a:defRPr>
                <a:latin typeface="微软雅黑" panose="020B0503020204020204" charset="-122"/>
                <a:ea typeface="微软雅黑" panose="020B0503020204020204" charset="-122"/>
              </a:defRPr>
            </a:lvl1pPr>
          </a:lstStyle>
          <a:p>
            <a:fld id="{49AE70B2-8BF9-45C0-BB95-33D1B9D3A854}" type="slidenum">
              <a:rPr altLang="en-US" lang="zh-CN" smtClean="0"/>
            </a:fld>
            <a:endParaRPr altLang="en-US" dirty="0" lang="zh-CN"/>
          </a:p>
        </p:txBody>
      </p:sp>
      <p:sp>
        <p:nvSpPr>
          <p:cNvPr id="1049254" name="内容占位符 6"/>
          <p:cNvSpPr>
            <a:spLocks noGrp="1"/>
          </p:cNvSpPr>
          <p:nvPr>
            <p:ph sz="quarter" idx="13"/>
            <p:custDataLst>
              <p:tags r:id="rId7"/>
            </p:custDataLst>
          </p:nvPr>
        </p:nvSpPr>
        <p:spPr>
          <a:xfrm>
            <a:off x="579600" y="1663200"/>
            <a:ext cx="5342400" cy="28944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vl2pPr>
              <a:defRPr baseline="0">
                <a:latin typeface="Arial" panose="020B0604020202020204" pitchFamily="34" charset="0"/>
                <a:ea typeface="微软雅黑" panose="020B0503020204020204" charset="-122"/>
                <a:cs typeface="Arial" panose="020B0604020202020204" pitchFamily="34" charset="0"/>
              </a:defRPr>
            </a:lvl2pPr>
            <a:lvl3pPr>
              <a:defRPr baseline="0">
                <a:latin typeface="Arial" panose="020B0604020202020204" pitchFamily="34" charset="0"/>
                <a:ea typeface="微软雅黑" panose="020B0503020204020204" charset="-122"/>
                <a:cs typeface="Arial" panose="020B0604020202020204" pitchFamily="34" charset="0"/>
              </a:defRPr>
            </a:lvl3pPr>
            <a:lvl4pPr>
              <a:defRPr baseline="0">
                <a:latin typeface="Arial" panose="020B0604020202020204" pitchFamily="34" charset="0"/>
                <a:ea typeface="微软雅黑" panose="020B0503020204020204" charset="-122"/>
                <a:cs typeface="Arial" panose="020B0604020202020204" pitchFamily="34" charset="0"/>
              </a:defRPr>
            </a:lvl4pPr>
            <a:lvl5pPr>
              <a:defRPr baseline="0">
                <a:latin typeface="Arial" panose="020B0604020202020204" pitchFamily="34" charset="0"/>
                <a:ea typeface="微软雅黑" panose="020B0503020204020204" charset="-122"/>
                <a:cs typeface="Arial" panose="020B0604020202020204" pitchFamily="34" charset="0"/>
              </a:defRPr>
            </a:lvl5pPr>
          </a:lstStyle>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9255" name="内容占位符 8"/>
          <p:cNvSpPr>
            <a:spLocks noGrp="1"/>
          </p:cNvSpPr>
          <p:nvPr>
            <p:ph sz="quarter" idx="14"/>
            <p:custDataLst>
              <p:tags r:id="rId8"/>
            </p:custDataLst>
          </p:nvPr>
        </p:nvSpPr>
        <p:spPr>
          <a:xfrm>
            <a:off x="6242400" y="1663200"/>
            <a:ext cx="5367600" cy="28944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vl2pPr>
              <a:defRPr baseline="0">
                <a:latin typeface="Arial" panose="020B0604020202020204" pitchFamily="34" charset="0"/>
                <a:ea typeface="微软雅黑" panose="020B0503020204020204" charset="-122"/>
                <a:cs typeface="Arial" panose="020B0604020202020204" pitchFamily="34" charset="0"/>
              </a:defRPr>
            </a:lvl2pPr>
            <a:lvl3pPr>
              <a:defRPr baseline="0">
                <a:latin typeface="Arial" panose="020B0604020202020204" pitchFamily="34" charset="0"/>
                <a:ea typeface="微软雅黑" panose="020B0503020204020204" charset="-122"/>
                <a:cs typeface="Arial" panose="020B0604020202020204" pitchFamily="34" charset="0"/>
              </a:defRPr>
            </a:lvl3pPr>
            <a:lvl4pPr>
              <a:defRPr baseline="0">
                <a:latin typeface="Arial" panose="020B0604020202020204" pitchFamily="34" charset="0"/>
                <a:ea typeface="微软雅黑" panose="020B0503020204020204" charset="-122"/>
                <a:cs typeface="Arial" panose="020B0604020202020204" pitchFamily="34" charset="0"/>
              </a:defRPr>
            </a:lvl4pPr>
            <a:lvl5pPr>
              <a:defRPr baseline="0">
                <a:latin typeface="Arial" panose="020B0604020202020204" pitchFamily="34" charset="0"/>
                <a:ea typeface="微软雅黑" panose="020B0503020204020204" charset="-122"/>
                <a:cs typeface="Arial" panose="020B0604020202020204" pitchFamily="34" charset="0"/>
              </a:defRPr>
            </a:lvl5pPr>
          </a:lstStyle>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9256" name="文本占位符 10"/>
          <p:cNvSpPr>
            <a:spLocks noGrp="1"/>
          </p:cNvSpPr>
          <p:nvPr>
            <p:ph type="body" sz="quarter" idx="15"/>
            <p:custDataLst>
              <p:tags r:id="rId9"/>
            </p:custDataLst>
          </p:nvPr>
        </p:nvSpPr>
        <p:spPr>
          <a:xfrm>
            <a:off x="572400" y="4816800"/>
            <a:ext cx="5342400" cy="7812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stStyle>
          <a:p>
            <a:pPr lvl="0"/>
            <a:r>
              <a:rPr altLang="en-US" dirty="0" lang="zh-CN"/>
              <a:t>单击此处编辑母版文本样式</a:t>
            </a:r>
            <a:endParaRPr altLang="en-US" dirty="0" lang="zh-CN"/>
          </a:p>
        </p:txBody>
      </p:sp>
      <p:sp>
        <p:nvSpPr>
          <p:cNvPr id="1049257" name="文本占位符 12"/>
          <p:cNvSpPr>
            <a:spLocks noGrp="1"/>
          </p:cNvSpPr>
          <p:nvPr>
            <p:ph type="body" sz="quarter" idx="16"/>
            <p:custDataLst>
              <p:tags r:id="rId10"/>
            </p:custDataLst>
          </p:nvPr>
        </p:nvSpPr>
        <p:spPr>
          <a:xfrm>
            <a:off x="6253200" y="4813200"/>
            <a:ext cx="5367600" cy="7812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stStyle>
          <a:p>
            <a:pPr lvl="0"/>
            <a:r>
              <a:rPr altLang="en-US" dirty="0" lang="zh-CN"/>
              <a:t>单击此处编辑母版文本样式</a:t>
            </a:r>
            <a:endParaRPr altLang="en-US" dirty="0" lang="zh-CN"/>
          </a:p>
        </p:txBody>
      </p:sp>
      <p:pic>
        <p:nvPicPr>
          <p:cNvPr id="2097190" name="PA_Graphic 33"/>
          <p:cNvPicPr>
            <a:picLocks noChangeAspect="1"/>
          </p:cNvPicPr>
          <p:nvPr userDrawn="1">
            <p:custDataLst>
              <p:tags r:id="rId11"/>
            </p:custDataLst>
          </p:nvPr>
        </p:nvPicPr>
        <p:blipFill>
          <a:blip xmlns:r="http://schemas.openxmlformats.org/officeDocument/2006/relationships" r:embed="rId12" cstate="screen"/>
          <a:stretch>
            <a:fillRect/>
          </a:stretch>
        </p:blipFill>
        <p:spPr>
          <a:xfrm rot="279626" flipH="1">
            <a:off x="125129" y="275282"/>
            <a:ext cx="443934" cy="366088"/>
          </a:xfrm>
          <a:prstGeom prst="rect"/>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blipFill rotWithShape="1">
          <a:blip xmlns:r="http://schemas.openxmlformats.org/officeDocument/2006/relationships" r:embed="rId1"/>
          <a:stretch>
            <a:fillRect/>
          </a:stretch>
        </a:blipFill>
      </p:bgPr>
    </p:bg>
    <p:spTree>
      <p:nvGrpSpPr>
        <p:cNvPr id="235" name=""/>
        <p:cNvGrpSpPr/>
        <p:nvPr/>
      </p:nvGrpSpPr>
      <p:grpSpPr>
        <a:xfrm>
          <a:off x="0" y="0"/>
          <a:ext cx="0" cy="0"/>
          <a:chOff x="0" y="0"/>
          <a:chExt cx="0" cy="0"/>
        </a:xfrm>
      </p:grpSpPr>
      <p:pic>
        <p:nvPicPr>
          <p:cNvPr id="2097179" name="图片 7" descr="C:\Users\kingsoft\Desktop\图片2.png图片2"/>
          <p:cNvPicPr>
            <a:picLocks noChangeAspect="1"/>
          </p:cNvPicPr>
          <p:nvPr userDrawn="1">
            <p:custDataLst>
              <p:tags r:id="rId2"/>
            </p:custDataLst>
          </p:nvPr>
        </p:nvPicPr>
        <p:blipFill rotWithShape="1">
          <a:blip xmlns:r="http://schemas.openxmlformats.org/officeDocument/2006/relationships" r:embed="rId3"/>
          <a:srcRect/>
          <a:stretch>
            <a:fillRect/>
          </a:stretch>
        </p:blipFill>
        <p:spPr>
          <a:xfrm rot="10800000">
            <a:off x="0" y="1270"/>
            <a:ext cx="1052195" cy="1080770"/>
          </a:xfrm>
          <a:prstGeom prst="rect"/>
        </p:spPr>
      </p:pic>
      <p:sp>
        <p:nvSpPr>
          <p:cNvPr id="1049215" name="矩形 9"/>
          <p:cNvSpPr/>
          <p:nvPr userDrawn="1">
            <p:custDataLst>
              <p:tags r:id="rId4"/>
            </p:custDataLst>
          </p:nvPr>
        </p:nvSpPr>
        <p:spPr>
          <a:xfrm>
            <a:off x="0" y="959224"/>
            <a:ext cx="12192000" cy="4939553"/>
          </a:xfrm>
          <a:prstGeom prst="rect"/>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lvl="0"/>
            <a:endParaRPr altLang="zh-CN" dirty="0" lang="en-US">
              <a:latin typeface="微软雅黑" panose="020B0503020204020204" charset="-122"/>
              <a:ea typeface="微软雅黑" panose="020B0503020204020204" charset="-122"/>
              <a:sym typeface="+mn-ea"/>
            </a:endParaRPr>
          </a:p>
        </p:txBody>
      </p:sp>
      <p:sp>
        <p:nvSpPr>
          <p:cNvPr id="1049216" name="标题 1"/>
          <p:cNvSpPr>
            <a:spLocks noGrp="1"/>
          </p:cNvSpPr>
          <p:nvPr>
            <p:ph type="title" hasCustomPrompt="1"/>
            <p:custDataLst>
              <p:tags r:id="rId5"/>
            </p:custDataLst>
          </p:nvPr>
        </p:nvSpPr>
        <p:spPr>
          <a:xfrm>
            <a:off x="1522800" y="1339200"/>
            <a:ext cx="9144000" cy="2386800"/>
          </a:xfrm>
        </p:spPr>
        <p:txBody>
          <a:bodyPr anchor="b"/>
          <a:lstStyle>
            <a:lvl1pPr algn="ctr">
              <a:defRPr baseline="0" sz="600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defRPr>
            </a:lvl1pPr>
          </a:lstStyle>
          <a:p>
            <a:r>
              <a:rPr altLang="en-US" dirty="0" lang="zh-CN"/>
              <a:t>单击此处编辑标题</a:t>
            </a:r>
            <a:endParaRPr altLang="en-US" dirty="0" lang="zh-CN"/>
          </a:p>
        </p:txBody>
      </p:sp>
      <p:sp>
        <p:nvSpPr>
          <p:cNvPr id="1049217" name="日期占位符 2"/>
          <p:cNvSpPr>
            <a:spLocks noGrp="1"/>
          </p:cNvSpPr>
          <p:nvPr>
            <p:ph type="dt" sz="half" idx="10"/>
            <p:custDataLst>
              <p:tags r:id="rId6"/>
            </p:custDataLst>
          </p:nvPr>
        </p:nvSpPr>
        <p:spPr>
          <a:xfrm>
            <a:off x="879742" y="6349833"/>
            <a:ext cx="2700000" cy="316800"/>
          </a:xfrm>
        </p:spPr>
        <p:txBody>
          <a:bodyPr/>
          <a:lstStyle>
            <a:lvl1pPr>
              <a:defRPr>
                <a:latin typeface="微软雅黑" panose="020B0503020204020204" charset="-122"/>
                <a:ea typeface="微软雅黑" panose="020B0503020204020204" charset="-122"/>
              </a:defRPr>
            </a:lvl1pPr>
          </a:lstStyle>
          <a:p>
            <a:fld id="{760FBDFE-C587-4B4C-A407-44438C67B59E}" type="datetimeFigureOut">
              <a:rPr altLang="en-US" lang="zh-CN" smtClean="0"/>
            </a:fld>
            <a:endParaRPr altLang="en-US" lang="zh-CN"/>
          </a:p>
        </p:txBody>
      </p:sp>
      <p:sp>
        <p:nvSpPr>
          <p:cNvPr id="1049218" name="页脚占位符 3"/>
          <p:cNvSpPr>
            <a:spLocks noGrp="1"/>
          </p:cNvSpPr>
          <p:nvPr>
            <p:ph type="ftr" sz="quarter" idx="11"/>
            <p:custDataLst>
              <p:tags r:id="rId7"/>
            </p:custDataLst>
          </p:nvPr>
        </p:nvSpPr>
        <p:spPr>
          <a:xfrm>
            <a:off x="4116000" y="6349833"/>
            <a:ext cx="3960000" cy="316800"/>
          </a:xfrm>
        </p:spPr>
        <p:txBody>
          <a:bodyPr/>
          <a:lstStyle>
            <a:lvl1pPr>
              <a:defRPr>
                <a:latin typeface="微软雅黑" panose="020B0503020204020204" charset="-122"/>
                <a:ea typeface="微软雅黑" panose="020B0503020204020204" charset="-122"/>
              </a:defRPr>
            </a:lvl1pPr>
          </a:lstStyle>
          <a:p>
            <a:endParaRPr altLang="en-US" dirty="0" lang="zh-CN"/>
          </a:p>
        </p:txBody>
      </p:sp>
      <p:sp>
        <p:nvSpPr>
          <p:cNvPr id="1049219" name="灯片编号占位符 4"/>
          <p:cNvSpPr>
            <a:spLocks noGrp="1"/>
          </p:cNvSpPr>
          <p:nvPr>
            <p:ph type="sldNum" sz="quarter" idx="12"/>
            <p:custDataLst>
              <p:tags r:id="rId8"/>
            </p:custDataLst>
          </p:nvPr>
        </p:nvSpPr>
        <p:spPr>
          <a:xfrm>
            <a:off x="8610600" y="6349833"/>
            <a:ext cx="2700000" cy="316800"/>
          </a:xfrm>
        </p:spPr>
        <p:txBody>
          <a:bodyPr/>
          <a:lstStyle>
            <a:lvl1pPr>
              <a:defRPr>
                <a:latin typeface="微软雅黑" panose="020B0503020204020204" charset="-122"/>
                <a:ea typeface="微软雅黑" panose="020B0503020204020204" charset="-122"/>
              </a:defRPr>
            </a:lvl1pPr>
          </a:lstStyle>
          <a:p>
            <a:fld id="{49AE70B2-8BF9-45C0-BB95-33D1B9D3A854}" type="slidenum">
              <a:rPr altLang="en-US" lang="zh-CN" smtClean="0"/>
            </a:fld>
            <a:endParaRPr altLang="en-US" dirty="0" lang="zh-CN"/>
          </a:p>
        </p:txBody>
      </p:sp>
      <p:sp>
        <p:nvSpPr>
          <p:cNvPr id="1049220" name="文本占位符 6"/>
          <p:cNvSpPr>
            <a:spLocks noGrp="1"/>
          </p:cNvSpPr>
          <p:nvPr>
            <p:ph type="body" sz="quarter" idx="13"/>
            <p:custDataLst>
              <p:tags r:id="rId9"/>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cs typeface="Arial" panose="020B0604020202020204" pitchFamily="34" charset="0"/>
              </a:defRPr>
            </a:lvl1pPr>
          </a:lstStyle>
          <a:p>
            <a:pPr lvl="0"/>
            <a:r>
              <a:rPr altLang="en-US" dirty="0" lang="zh-CN"/>
              <a:t>单击此处编辑母版文本样式</a:t>
            </a:r>
            <a:endParaRPr altLang="en-US" dirty="0"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标题和内容">
    <p:bg>
      <p:bgPr>
        <a:solidFill>
          <a:schemeClr val="tx2"/>
        </a:solidFill>
      </p:bgPr>
    </p:bg>
    <p:spTree>
      <p:nvGrpSpPr>
        <p:cNvPr id="55" name=""/>
        <p:cNvGrpSpPr/>
        <p:nvPr/>
      </p:nvGrpSpPr>
      <p:grpSpPr>
        <a:xfrm>
          <a:off x="0" y="0"/>
          <a:ext cx="0" cy="0"/>
          <a:chOff x="0" y="0"/>
          <a:chExt cx="0" cy="0"/>
        </a:xfrm>
      </p:grpSpPr>
      <p:grpSp>
        <p:nvGrpSpPr>
          <p:cNvPr id="56" name="组合 12"/>
          <p:cNvGrpSpPr/>
          <p:nvPr userDrawn="1">
            <p:custDataLst>
              <p:tags r:id="rId1"/>
            </p:custDataLst>
          </p:nvPr>
        </p:nvGrpSpPr>
        <p:grpSpPr>
          <a:xfrm>
            <a:off x="191135" y="516890"/>
            <a:ext cx="12209145" cy="6562090"/>
            <a:chOff x="-8255" y="298450"/>
            <a:chExt cx="12209145" cy="6562090"/>
          </a:xfrm>
        </p:grpSpPr>
        <p:sp>
          <p:nvSpPr>
            <p:cNvPr id="1048592" name="矩形 6"/>
            <p:cNvSpPr/>
            <p:nvPr>
              <p:custDataLst>
                <p:tags r:id="rId2"/>
              </p:custDataLst>
            </p:nvPr>
          </p:nvSpPr>
          <p:spPr>
            <a:xfrm>
              <a:off x="310515" y="298450"/>
              <a:ext cx="11570970" cy="6260465"/>
            </a:xfrm>
            <a:prstGeom prst="rect"/>
            <a:solidFill>
              <a:schemeClr val="bg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pic>
          <p:nvPicPr>
            <p:cNvPr id="2097154" name="图片 9" descr="C:\Users\kingsoft\Desktop\图片1.png图片1"/>
            <p:cNvPicPr>
              <a:picLocks noChangeAspect="1"/>
            </p:cNvPicPr>
            <p:nvPr userDrawn="1">
              <p:custDataLst>
                <p:tags r:id="rId3"/>
              </p:custDataLst>
            </p:nvPr>
          </p:nvPicPr>
          <p:blipFill rotWithShape="1">
            <a:blip xmlns:r="http://schemas.openxmlformats.org/officeDocument/2006/relationships" r:embed="rId4"/>
            <a:srcRect/>
            <a:stretch>
              <a:fillRect/>
            </a:stretch>
          </p:blipFill>
          <p:spPr>
            <a:xfrm>
              <a:off x="10883265" y="5746750"/>
              <a:ext cx="1317625" cy="1113790"/>
            </a:xfrm>
            <a:prstGeom prst="rect"/>
          </p:spPr>
        </p:pic>
        <p:pic>
          <p:nvPicPr>
            <p:cNvPr id="2097155" name="图片 10" descr="C:\Users\kingsoft\Desktop\图片1.png图片1"/>
            <p:cNvPicPr>
              <a:picLocks noChangeAspect="1"/>
            </p:cNvPicPr>
            <p:nvPr userDrawn="1">
              <p:custDataLst>
                <p:tags r:id="rId5"/>
              </p:custDataLst>
            </p:nvPr>
          </p:nvPicPr>
          <p:blipFill rotWithShape="1">
            <a:blip xmlns:r="http://schemas.openxmlformats.org/officeDocument/2006/relationships" r:embed="rId6"/>
            <a:srcRect/>
            <a:stretch>
              <a:fillRect/>
            </a:stretch>
          </p:blipFill>
          <p:spPr>
            <a:xfrm>
              <a:off x="-8255" y="5650865"/>
              <a:ext cx="1310640" cy="1209040"/>
            </a:xfrm>
            <a:prstGeom prst="rect"/>
          </p:spPr>
        </p:pic>
        <p:pic>
          <p:nvPicPr>
            <p:cNvPr id="2097156" name="PA_Graphic 33"/>
            <p:cNvPicPr>
              <a:picLocks noChangeAspect="1"/>
            </p:cNvPicPr>
            <p:nvPr userDrawn="1">
              <p:custDataLst>
                <p:tags r:id="rId7"/>
              </p:custDataLst>
            </p:nvPr>
          </p:nvPicPr>
          <p:blipFill>
            <a:blip xmlns:r="http://schemas.openxmlformats.org/officeDocument/2006/relationships" r:embed="rId8" cstate="screen"/>
            <a:stretch>
              <a:fillRect/>
            </a:stretch>
          </p:blipFill>
          <p:spPr>
            <a:xfrm rot="279626" flipH="1">
              <a:off x="447769" y="471286"/>
              <a:ext cx="443934" cy="366088"/>
            </a:xfrm>
            <a:prstGeom prst="rect"/>
          </p:spPr>
        </p:pic>
      </p:grpSp>
      <p:sp>
        <p:nvSpPr>
          <p:cNvPr id="1048593" name="标题 1"/>
          <p:cNvSpPr>
            <a:spLocks noGrp="1"/>
          </p:cNvSpPr>
          <p:nvPr>
            <p:ph type="title"/>
            <p:custDataLst>
              <p:tags r:id="rId9"/>
            </p:custDataLst>
          </p:nvPr>
        </p:nvSpPr>
        <p:spPr>
          <a:xfrm>
            <a:off x="669882" y="443234"/>
            <a:ext cx="10852237" cy="441964"/>
          </a:xfrm>
        </p:spPr>
        <p:txBody>
          <a:bodyPr anchor="t" anchorCtr="0" bIns="46800" lIns="90000" rIns="90000" rtlCol="0" tIns="46800" vert="horz">
            <a:normAutofit/>
          </a:bodyPr>
          <a:lstStyle>
            <a:lvl1pPr algn="l" defTabSz="914400" eaLnBrk="1" fontAlgn="auto" hangingPunct="1" latinLnBrk="0" marL="0" marR="0" rtl="0">
              <a:lnSpc>
                <a:spcPct val="100000"/>
              </a:lnSpc>
              <a:buNone/>
              <a:defRPr altLang="en-US" baseline="0" b="1" cap="none" dirty="0" sz="2400" i="0" kern="1200" kumimoji="0" lang="zh-CN" noProof="1" normalizeH="0" spc="200" strike="noStrike" u="none">
                <a:solidFill>
                  <a:schemeClr val="tx1"/>
                </a:solidFill>
                <a:latin typeface="Arial" panose="020B0604020202020204" pitchFamily="34" charset="0"/>
                <a:ea typeface="微软雅黑" panose="020B0503020204020204" charset="-122"/>
                <a:cs typeface="Arial" panose="020B0604020202020204" pitchFamily="34" charset="0"/>
                <a:sym typeface="+mn-ea"/>
              </a:defRPr>
            </a:lvl1pPr>
          </a:lstStyle>
          <a:p>
            <a:pPr lvl="0"/>
            <a:r>
              <a:rPr dirty="0">
                <a:sym typeface="+mn-ea"/>
              </a:rPr>
              <a:t>单击此处编辑母版标题样式</a:t>
            </a:r>
            <a:endParaRPr dirty="0">
              <a:sym typeface="+mn-ea"/>
            </a:endParaRPr>
          </a:p>
        </p:txBody>
      </p:sp>
      <p:sp>
        <p:nvSpPr>
          <p:cNvPr id="1048594" name="内容占位符 2"/>
          <p:cNvSpPr>
            <a:spLocks noGrp="1"/>
          </p:cNvSpPr>
          <p:nvPr>
            <p:ph idx="1"/>
            <p:custDataLst>
              <p:tags r:id="rId10"/>
            </p:custDataLst>
          </p:nvPr>
        </p:nvSpPr>
        <p:spPr>
          <a:xfrm>
            <a:off x="669882" y="952508"/>
            <a:ext cx="10852237" cy="5388907"/>
          </a:xfrm>
        </p:spPr>
        <p:txBody>
          <a:bodyPr bIns="46800" lIns="90000" rIns="90000" rtlCol="0" tIns="46800" vert="horz">
            <a:normAutofit/>
          </a:bodyPr>
          <a:lstStyle>
            <a:lvl1pPr algn="l" defTabSz="914400" eaLnBrk="1" fontAlgn="auto" hangingPunct="1" indent="-228600" latinLnBrk="0" lvl="0" marL="228600" marR="0" rtl="0">
              <a:lnSpc>
                <a:spcPct val="12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solidFill>
                <a:latin typeface="Arial" panose="020B0604020202020204" pitchFamily="34" charset="0"/>
                <a:ea typeface="微软雅黑" panose="020B0503020204020204" charset="-122"/>
                <a:cs typeface="Arial" panose="020B0604020202020204" pitchFamily="34" charset="0"/>
                <a:sym typeface="+mn-ea"/>
              </a:defRPr>
            </a:lvl1pPr>
            <a:lvl2pPr algn="l" defTabSz="914400" eaLnBrk="1" fontAlgn="auto" hangingPunct="1" indent="-228600" latinLnBrk="0" lvl="1" marL="685800" marR="0" rtl="0">
              <a:lnSpc>
                <a:spcPct val="120000"/>
              </a:lnSpc>
              <a:spcBef>
                <a:spcPts val="0"/>
              </a:spcBef>
              <a:spcAft>
                <a:spcPts val="1000"/>
              </a:spcAft>
              <a:buFont typeface="Arial" panose="020B0604020202020204" pitchFamily="34" charset="0"/>
              <a:buChar char="•"/>
              <a:tabLst>
                <a:tab algn="l" pos="1609725"/>
              </a:tabLst>
              <a:defRPr altLang="en-US" baseline="0" b="0" cap="none" dirty="0" sz="1600" i="0" kern="1200" kumimoji="0" lang="zh-CN" noProof="1" normalizeH="0" spc="150" strike="noStrike" u="none">
                <a:solidFill>
                  <a:schemeClr val="tx1"/>
                </a:solidFill>
                <a:latin typeface="Arial" panose="020B0604020202020204" pitchFamily="34" charset="0"/>
                <a:ea typeface="微软雅黑" panose="020B0503020204020204" charset="-122"/>
                <a:cs typeface="Arial" panose="020B0604020202020204" pitchFamily="34" charset="0"/>
                <a:sym typeface="+mn-ea"/>
              </a:defRPr>
            </a:lvl2pPr>
            <a:lvl3pPr algn="l" defTabSz="914400" eaLnBrk="1" fontAlgn="auto" hangingPunct="1" indent="-228600" latinLnBrk="0" lvl="2" marL="1143000" marR="0" rtl="0">
              <a:lnSpc>
                <a:spcPct val="12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solidFill>
                <a:latin typeface="Arial" panose="020B0604020202020204" pitchFamily="34" charset="0"/>
                <a:ea typeface="微软雅黑" panose="020B0503020204020204" charset="-122"/>
                <a:cs typeface="Arial" panose="020B0604020202020204" pitchFamily="34" charset="0"/>
                <a:sym typeface="+mn-ea"/>
              </a:defRPr>
            </a:lvl3pPr>
            <a:lvl4pPr algn="l" defTabSz="914400" eaLnBrk="1" fontAlgn="auto" hangingPunct="1" indent="-228600" latinLnBrk="0" lvl="3" marL="1600200" marR="0" rtl="0">
              <a:lnSpc>
                <a:spcPct val="12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solidFill>
                <a:latin typeface="Arial" panose="020B0604020202020204" pitchFamily="34" charset="0"/>
                <a:ea typeface="微软雅黑" panose="020B0503020204020204" charset="-122"/>
                <a:cs typeface="Arial" panose="020B0604020202020204" pitchFamily="34" charset="0"/>
                <a:sym typeface="+mn-ea"/>
              </a:defRPr>
            </a:lvl4pPr>
            <a:lvl5pPr algn="l" defTabSz="914400" eaLnBrk="1" fontAlgn="auto" hangingPunct="1" indent="-228600" latinLnBrk="0" lvl="4" marL="2057400" marR="0" rtl="0">
              <a:lnSpc>
                <a:spcPct val="12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solidFill>
                <a:latin typeface="Arial" panose="020B0604020202020204" pitchFamily="34" charset="0"/>
                <a:ea typeface="微软雅黑" panose="020B0503020204020204" charset="-122"/>
                <a:cs typeface="Arial" panose="020B0604020202020204" pitchFamily="34" charset="0"/>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1048595" name="日期占位符 3"/>
          <p:cNvSpPr>
            <a:spLocks noGrp="1"/>
          </p:cNvSpPr>
          <p:nvPr>
            <p:ph type="dt" sz="half" idx="10"/>
            <p:custDataLst>
              <p:tags r:id="rId11"/>
            </p:custDataLst>
          </p:nvPr>
        </p:nvSpPr>
        <p:spPr/>
        <p:txBody>
          <a:bodyPr/>
          <a:p>
            <a:fld id="{760FBDFE-C587-4B4C-A407-44438C67B59E}" type="datetimeFigureOut">
              <a:rPr altLang="en-US" lang="zh-CN" smtClean="0"/>
            </a:fld>
            <a:endParaRPr altLang="en-US" lang="zh-CN"/>
          </a:p>
        </p:txBody>
      </p:sp>
      <p:sp>
        <p:nvSpPr>
          <p:cNvPr id="1048596" name="页脚占位符 4"/>
          <p:cNvSpPr>
            <a:spLocks noGrp="1"/>
          </p:cNvSpPr>
          <p:nvPr>
            <p:ph type="ftr" sz="quarter" idx="11"/>
            <p:custDataLst>
              <p:tags r:id="rId12"/>
            </p:custDataLst>
          </p:nvPr>
        </p:nvSpPr>
        <p:spPr/>
        <p:txBody>
          <a:bodyPr/>
          <a:p>
            <a:endParaRPr altLang="en-US" lang="zh-CN"/>
          </a:p>
        </p:txBody>
      </p:sp>
      <p:sp>
        <p:nvSpPr>
          <p:cNvPr id="1048597" name="灯片编号占位符 5"/>
          <p:cNvSpPr>
            <a:spLocks noGrp="1"/>
          </p:cNvSpPr>
          <p:nvPr>
            <p:ph type="sldNum" sz="quarter" idx="12"/>
            <p:custDataLst>
              <p:tags r:id="rId13"/>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p:bgPr>
    </p:bg>
    <p:spTree>
      <p:nvGrpSpPr>
        <p:cNvPr id="91" name=""/>
        <p:cNvGrpSpPr/>
        <p:nvPr/>
      </p:nvGrpSpPr>
      <p:grpSpPr>
        <a:xfrm>
          <a:off x="0" y="0"/>
          <a:ext cx="0" cy="0"/>
          <a:chOff x="0" y="0"/>
          <a:chExt cx="0" cy="0"/>
        </a:xfrm>
      </p:grpSpPr>
      <p:pic>
        <p:nvPicPr>
          <p:cNvPr id="2097168" name="图片 9" descr="花"/>
          <p:cNvPicPr>
            <a:picLocks noChangeAspect="1"/>
          </p:cNvPicPr>
          <p:nvPr userDrawn="1">
            <p:custDataLst>
              <p:tags r:id="rId1"/>
            </p:custDataLst>
          </p:nvPr>
        </p:nvPicPr>
        <p:blipFill rotWithShape="1">
          <a:blip xmlns:r="http://schemas.openxmlformats.org/officeDocument/2006/relationships" r:embed="rId2" cstate="screen"/>
          <a:srcRect/>
          <a:stretch>
            <a:fillRect/>
          </a:stretch>
        </p:blipFill>
        <p:spPr>
          <a:xfrm>
            <a:off x="-8255" y="776065"/>
            <a:ext cx="12209145" cy="6081935"/>
          </a:xfrm>
          <a:prstGeom prst="rect"/>
        </p:spPr>
      </p:pic>
      <p:sp>
        <p:nvSpPr>
          <p:cNvPr id="1048728" name="标题 1"/>
          <p:cNvSpPr>
            <a:spLocks noGrp="1"/>
          </p:cNvSpPr>
          <p:nvPr>
            <p:ph type="title" hasCustomPrompt="1"/>
            <p:custDataLst>
              <p:tags r:id="rId3"/>
            </p:custDataLst>
          </p:nvPr>
        </p:nvSpPr>
        <p:spPr>
          <a:xfrm>
            <a:off x="2190710" y="1773239"/>
            <a:ext cx="7810579" cy="1541462"/>
          </a:xfrm>
          <a:noFill/>
        </p:spPr>
        <p:txBody>
          <a:bodyPr anchor="b" bIns="0" lIns="90000" rIns="90000" tIns="46800">
            <a:normAutofit/>
          </a:bodyPr>
          <a:lstStyle>
            <a:lvl1pPr algn="ctr">
              <a:defRPr baseline="0" cap="all" sz="5400" spc="0">
                <a:solidFill>
                  <a:schemeClr val="accent1"/>
                </a:solidFill>
                <a:latin typeface="Arial" panose="020B0604020202020204" pitchFamily="34" charset="0"/>
                <a:ea typeface="汉仪旗黑-85S" panose="00020600040101010101" pitchFamily="18" charset="-122"/>
                <a:cs typeface="Arial" panose="020B0604020202020204" pitchFamily="34" charset="0"/>
              </a:defRPr>
            </a:lvl1pPr>
          </a:lstStyle>
          <a:p>
            <a:r>
              <a:rPr altLang="en-US" dirty="0" lang="zh-CN"/>
              <a:t>单击此处编辑标题</a:t>
            </a:r>
            <a:endParaRPr altLang="en-US" dirty="0" lang="zh-CN"/>
          </a:p>
        </p:txBody>
      </p:sp>
      <p:cxnSp>
        <p:nvCxnSpPr>
          <p:cNvPr id="3145739" name="PA_直接连接符 27"/>
          <p:cNvCxnSpPr>
            <a:cxnSpLocks/>
          </p:cNvCxnSpPr>
          <p:nvPr userDrawn="1">
            <p:custDataLst>
              <p:tags r:id="rId4"/>
            </p:custDataLst>
          </p:nvPr>
        </p:nvCxnSpPr>
        <p:spPr>
          <a:xfrm flipH="1">
            <a:off x="3198808" y="3415370"/>
            <a:ext cx="5372863" cy="0"/>
          </a:xfrm>
          <a:prstGeom prst="line"/>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pic>
        <p:nvPicPr>
          <p:cNvPr id="2097169" name="PA_Graphic 33"/>
          <p:cNvPicPr>
            <a:picLocks noChangeAspect="1"/>
          </p:cNvPicPr>
          <p:nvPr userDrawn="1">
            <p:custDataLst>
              <p:tags r:id="rId5"/>
            </p:custDataLst>
          </p:nvPr>
        </p:nvPicPr>
        <p:blipFill>
          <a:blip xmlns:r="http://schemas.openxmlformats.org/officeDocument/2006/relationships" r:embed="rId6" cstate="screen"/>
          <a:stretch>
            <a:fillRect/>
          </a:stretch>
        </p:blipFill>
        <p:spPr>
          <a:xfrm rot="16200000" flipH="1">
            <a:off x="2812164" y="3202533"/>
            <a:ext cx="516192" cy="425675"/>
          </a:xfrm>
          <a:prstGeom prst="rect"/>
        </p:spPr>
      </p:pic>
      <p:sp>
        <p:nvSpPr>
          <p:cNvPr id="1048729" name="文本占位符 2"/>
          <p:cNvSpPr>
            <a:spLocks noGrp="1"/>
          </p:cNvSpPr>
          <p:nvPr>
            <p:ph type="body" idx="1"/>
            <p:custDataLst>
              <p:tags r:id="rId7"/>
            </p:custDataLst>
          </p:nvPr>
        </p:nvSpPr>
        <p:spPr>
          <a:xfrm>
            <a:off x="2190710" y="3538539"/>
            <a:ext cx="7810579" cy="1655761"/>
          </a:xfrm>
          <a:noFill/>
        </p:spPr>
        <p:txBody>
          <a:bodyPr bIns="46800" lIns="90000" rIns="90000" tIns="46800">
            <a:normAutofit/>
          </a:bodyPr>
          <a:lstStyle>
            <a:lvl1pPr algn="ctr" indent="0" marL="0">
              <a:buNone/>
              <a:defRPr baseline="0" sz="2000" spc="0">
                <a:solidFill>
                  <a:schemeClr val="tx1">
                    <a:lumMod val="75000"/>
                    <a:lumOff val="25000"/>
                  </a:schemeClr>
                </a:solidFill>
                <a:latin typeface="Arial" panose="020B0604020202020204" pitchFamily="34" charset="0"/>
                <a:cs typeface="Arial" panose="020B0604020202020204" pitchFamily="34" charset="0"/>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altLang="en-US" dirty="0" lang="zh-CN"/>
              <a:t>单击此处编辑母版文本样式</a:t>
            </a:r>
            <a:endParaRPr altLang="en-US" dirty="0" lang="zh-CN"/>
          </a:p>
        </p:txBody>
      </p:sp>
      <p:sp>
        <p:nvSpPr>
          <p:cNvPr id="1048730" name="日期占位符 3"/>
          <p:cNvSpPr>
            <a:spLocks noGrp="1"/>
          </p:cNvSpPr>
          <p:nvPr>
            <p:ph type="dt" sz="half" idx="10"/>
            <p:custDataLst>
              <p:tags r:id="rId8"/>
            </p:custDataLst>
          </p:nvPr>
        </p:nvSpPr>
        <p:spPr/>
        <p:txBody>
          <a:bodyPr/>
          <a:p>
            <a:fld id="{760FBDFE-C587-4B4C-A407-44438C67B59E}" type="datetimeFigureOut">
              <a:rPr altLang="en-US" lang="zh-CN" smtClean="0"/>
            </a:fld>
            <a:endParaRPr altLang="en-US" lang="zh-CN"/>
          </a:p>
        </p:txBody>
      </p:sp>
      <p:sp>
        <p:nvSpPr>
          <p:cNvPr id="1048731" name="页脚占位符 4"/>
          <p:cNvSpPr>
            <a:spLocks noGrp="1"/>
          </p:cNvSpPr>
          <p:nvPr>
            <p:ph type="ftr" sz="quarter" idx="11"/>
            <p:custDataLst>
              <p:tags r:id="rId9"/>
            </p:custDataLst>
          </p:nvPr>
        </p:nvSpPr>
        <p:spPr/>
        <p:txBody>
          <a:bodyPr/>
          <a:p>
            <a:endParaRPr altLang="en-US" lang="zh-CN"/>
          </a:p>
        </p:txBody>
      </p:sp>
      <p:sp>
        <p:nvSpPr>
          <p:cNvPr id="1048732" name="灯片编号占位符 5"/>
          <p:cNvSpPr>
            <a:spLocks noGrp="1"/>
          </p:cNvSpPr>
          <p:nvPr>
            <p:ph type="sldNum" sz="quarter" idx="12"/>
            <p:custDataLst>
              <p:tags r:id="rId10"/>
            </p:custDataLst>
          </p:nvPr>
        </p:nvSpPr>
        <p:spPr/>
        <p:txBody>
          <a:bodyPr/>
          <a:p>
            <a:fld id="{49AE70B2-8BF9-45C0-BB95-33D1B9D3A854}" type="slidenum">
              <a:rPr altLang="en-US" lang="zh-CN" smtClean="0"/>
            </a:fld>
            <a:endParaRPr altLang="en-US" lang="zh-CN"/>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9" presetSubtype="0">
                                  <p:stCondLst>
                                    <p:cond delay="0"/>
                                  </p:stCondLst>
                                  <p:childTnLst>
                                    <p:set>
                                      <p:cBhvr>
                                        <p:cTn dur="1" fill="hold" id="6">
                                          <p:stCondLst>
                                            <p:cond delay="0"/>
                                          </p:stCondLst>
                                        </p:cTn>
                                        <p:tgtEl>
                                          <p:spTgt spid="2097168"/>
                                        </p:tgtEl>
                                        <p:attrNameLst>
                                          <p:attrName>style.visibility</p:attrName>
                                        </p:attrNameLst>
                                      </p:cBhvr>
                                      <p:to>
                                        <p:strVal val="visible"/>
                                      </p:to>
                                    </p:set>
                                    <p:animEffect transition="in" filter="dissolve">
                                      <p:cBhvr>
                                        <p:cTn dur="500" id="7"/>
                                        <p:tgtEl>
                                          <p:spTgt spid="209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两栏内容">
    <p:bg>
      <p:bgPr>
        <a:solidFill>
          <a:schemeClr val="tx2"/>
        </a:solidFill>
      </p:bgPr>
    </p:bg>
    <p:spTree>
      <p:nvGrpSpPr>
        <p:cNvPr id="60" name=""/>
        <p:cNvGrpSpPr/>
        <p:nvPr/>
      </p:nvGrpSpPr>
      <p:grpSpPr>
        <a:xfrm>
          <a:off x="0" y="0"/>
          <a:ext cx="0" cy="0"/>
          <a:chOff x="0" y="0"/>
          <a:chExt cx="0" cy="0"/>
        </a:xfrm>
      </p:grpSpPr>
      <p:grpSp>
        <p:nvGrpSpPr>
          <p:cNvPr id="61" name="组合 10"/>
          <p:cNvGrpSpPr/>
          <p:nvPr userDrawn="1">
            <p:custDataLst>
              <p:tags r:id="rId1"/>
            </p:custDataLst>
          </p:nvPr>
        </p:nvGrpSpPr>
        <p:grpSpPr>
          <a:xfrm>
            <a:off x="-8255" y="298450"/>
            <a:ext cx="12209145" cy="6562090"/>
            <a:chOff x="-8255" y="298450"/>
            <a:chExt cx="12209145" cy="6562090"/>
          </a:xfrm>
        </p:grpSpPr>
        <p:sp>
          <p:nvSpPr>
            <p:cNvPr id="1048603" name="矩形 11"/>
            <p:cNvSpPr/>
            <p:nvPr>
              <p:custDataLst>
                <p:tags r:id="rId2"/>
              </p:custDataLst>
            </p:nvPr>
          </p:nvSpPr>
          <p:spPr>
            <a:xfrm>
              <a:off x="310515" y="298450"/>
              <a:ext cx="11570970" cy="6260465"/>
            </a:xfrm>
            <a:prstGeom prst="rect"/>
            <a:solidFill>
              <a:schemeClr val="bg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pic>
          <p:nvPicPr>
            <p:cNvPr id="2097157" name="图片 12" descr="C:\Users\kingsoft\Desktop\图片1.png图片1"/>
            <p:cNvPicPr>
              <a:picLocks noChangeAspect="1"/>
            </p:cNvPicPr>
            <p:nvPr userDrawn="1">
              <p:custDataLst>
                <p:tags r:id="rId3"/>
              </p:custDataLst>
            </p:nvPr>
          </p:nvPicPr>
          <p:blipFill rotWithShape="1">
            <a:blip xmlns:r="http://schemas.openxmlformats.org/officeDocument/2006/relationships" r:embed="rId4"/>
            <a:srcRect/>
            <a:stretch>
              <a:fillRect/>
            </a:stretch>
          </p:blipFill>
          <p:spPr>
            <a:xfrm>
              <a:off x="10883265" y="5746750"/>
              <a:ext cx="1317625" cy="1113790"/>
            </a:xfrm>
            <a:prstGeom prst="rect"/>
          </p:spPr>
        </p:pic>
        <p:pic>
          <p:nvPicPr>
            <p:cNvPr id="2097158" name="图片 13" descr="C:\Users\kingsoft\Desktop\图片1.png图片1"/>
            <p:cNvPicPr>
              <a:picLocks noChangeAspect="1"/>
            </p:cNvPicPr>
            <p:nvPr userDrawn="1">
              <p:custDataLst>
                <p:tags r:id="rId5"/>
              </p:custDataLst>
            </p:nvPr>
          </p:nvPicPr>
          <p:blipFill rotWithShape="1">
            <a:blip xmlns:r="http://schemas.openxmlformats.org/officeDocument/2006/relationships" r:embed="rId6"/>
            <a:srcRect/>
            <a:stretch>
              <a:fillRect/>
            </a:stretch>
          </p:blipFill>
          <p:spPr>
            <a:xfrm>
              <a:off x="-8255" y="5650865"/>
              <a:ext cx="1310640" cy="1209040"/>
            </a:xfrm>
            <a:prstGeom prst="rect"/>
          </p:spPr>
        </p:pic>
        <p:pic>
          <p:nvPicPr>
            <p:cNvPr id="2097159" name="PA_Graphic 33"/>
            <p:cNvPicPr>
              <a:picLocks noChangeAspect="1"/>
            </p:cNvPicPr>
            <p:nvPr userDrawn="1">
              <p:custDataLst>
                <p:tags r:id="rId7"/>
              </p:custDataLst>
            </p:nvPr>
          </p:nvPicPr>
          <p:blipFill>
            <a:blip xmlns:r="http://schemas.openxmlformats.org/officeDocument/2006/relationships" r:embed="rId8" cstate="screen"/>
            <a:stretch>
              <a:fillRect/>
            </a:stretch>
          </p:blipFill>
          <p:spPr>
            <a:xfrm rot="279626" flipH="1">
              <a:off x="447769" y="471286"/>
              <a:ext cx="443934" cy="366088"/>
            </a:xfrm>
            <a:prstGeom prst="rect"/>
          </p:spPr>
        </p:pic>
      </p:grpSp>
      <p:sp>
        <p:nvSpPr>
          <p:cNvPr id="1048604" name="标题 1"/>
          <p:cNvSpPr>
            <a:spLocks noGrp="1"/>
          </p:cNvSpPr>
          <p:nvPr>
            <p:ph type="title"/>
            <p:custDataLst>
              <p:tags r:id="rId9"/>
            </p:custDataLst>
          </p:nvPr>
        </p:nvSpPr>
        <p:spPr>
          <a:xfrm>
            <a:off x="669882" y="443234"/>
            <a:ext cx="10852237" cy="441964"/>
          </a:xfrm>
        </p:spPr>
        <p:txBody>
          <a:bodyPr anchor="t" anchorCtr="0" bIns="46800" lIns="90000" rIns="90000" rtlCol="0" tIns="46800" vert="horz">
            <a:normAutofit/>
          </a:bodyPr>
          <a:lstStyle>
            <a:lvl1pPr algn="l" defTabSz="914400" eaLnBrk="1" fontAlgn="auto" hangingPunct="1" latinLnBrk="0" lvl="0" marL="0" marR="0" rtl="0">
              <a:lnSpc>
                <a:spcPct val="100000"/>
              </a:lnSpc>
              <a:buNone/>
              <a:defRPr altLang="en-US" baseline="0" b="1" cap="none" dirty="0" sz="2400" i="0" kern="1200" kumimoji="0" lang="zh-CN" noProof="1" normalizeH="0" spc="200" strike="noStrike" u="none">
                <a:solidFill>
                  <a:schemeClr val="tx1"/>
                </a:solidFill>
                <a:latin typeface="Arial" panose="020B0604020202020204" pitchFamily="34" charset="0"/>
                <a:ea typeface="微软雅黑" panose="020B0503020204020204" charset="-122"/>
                <a:cs typeface="Arial" panose="020B0604020202020204" pitchFamily="34" charset="0"/>
                <a:sym typeface="+mn-ea"/>
              </a:defRPr>
            </a:lvl1pPr>
          </a:lstStyle>
          <a:p>
            <a:pPr lvl="0"/>
            <a:r>
              <a:rPr dirty="0">
                <a:sym typeface="+mn-ea"/>
              </a:rPr>
              <a:t>单击此处编辑母版标题样式</a:t>
            </a:r>
            <a:endParaRPr dirty="0">
              <a:sym typeface="+mn-ea"/>
            </a:endParaRPr>
          </a:p>
        </p:txBody>
      </p:sp>
      <p:sp>
        <p:nvSpPr>
          <p:cNvPr id="1048605" name="内容占位符 2"/>
          <p:cNvSpPr>
            <a:spLocks noGrp="1"/>
          </p:cNvSpPr>
          <p:nvPr>
            <p:ph sz="half" idx="1"/>
            <p:custDataLst>
              <p:tags r:id="rId10"/>
            </p:custDataLst>
          </p:nvPr>
        </p:nvSpPr>
        <p:spPr>
          <a:xfrm>
            <a:off x="669930" y="952508"/>
            <a:ext cx="5283242" cy="5388907"/>
          </a:xfrm>
        </p:spPr>
        <p:txBody>
          <a:bodyPr bIns="46800" lIns="90000" rIns="90000" rtlCol="0" tIns="46800" vert="horz">
            <a:normAutofit/>
          </a:bodyPr>
          <a:lstStyle>
            <a:lvl1pPr algn="l" defTabSz="914400" eaLnBrk="1" fontAlgn="auto" hangingPunct="1" indent="-228600" latinLnBrk="0" lvl="0" marL="228600" marR="0" rtl="0">
              <a:lnSpc>
                <a:spcPct val="12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solidFill>
                <a:latin typeface="Arial" panose="020B0604020202020204" pitchFamily="34" charset="0"/>
                <a:ea typeface="微软雅黑" panose="020B0503020204020204" charset="-122"/>
                <a:cs typeface="Arial" panose="020B0604020202020204" pitchFamily="34" charset="0"/>
                <a:sym typeface="+mn-ea"/>
              </a:defRPr>
            </a:lvl1pPr>
            <a:lvl2pPr algn="l" defTabSz="914400" eaLnBrk="1" fontAlgn="auto" hangingPunct="1" indent="-228600" latinLnBrk="0" lvl="1" marL="685800" marR="0" rtl="0">
              <a:lnSpc>
                <a:spcPct val="120000"/>
              </a:lnSpc>
              <a:spcBef>
                <a:spcPts val="0"/>
              </a:spcBef>
              <a:spcAft>
                <a:spcPts val="1000"/>
              </a:spcAft>
              <a:buFont typeface="Arial" panose="020B0604020202020204" pitchFamily="34" charset="0"/>
              <a:buChar char="•"/>
              <a:tabLst>
                <a:tab algn="l" pos="1609725"/>
              </a:tabLst>
              <a:defRPr altLang="en-US" baseline="0" b="0" cap="none" dirty="0" sz="1600" i="0" kern="1200" kumimoji="0" lang="zh-CN" noProof="1" normalizeH="0" spc="150" strike="noStrike" u="none">
                <a:solidFill>
                  <a:schemeClr val="tx1"/>
                </a:solidFill>
                <a:latin typeface="Arial" panose="020B0604020202020204" pitchFamily="34" charset="0"/>
                <a:ea typeface="微软雅黑" panose="020B0503020204020204" charset="-122"/>
                <a:cs typeface="Arial" panose="020B0604020202020204" pitchFamily="34" charset="0"/>
                <a:sym typeface="+mn-ea"/>
              </a:defRPr>
            </a:lvl2pPr>
            <a:lvl3pPr algn="l" defTabSz="914400" eaLnBrk="1" fontAlgn="auto" hangingPunct="1" indent="-228600" latinLnBrk="0" lvl="2" marL="1143000" marR="0" rtl="0">
              <a:lnSpc>
                <a:spcPct val="12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solidFill>
                <a:latin typeface="Arial" panose="020B0604020202020204" pitchFamily="34" charset="0"/>
                <a:ea typeface="微软雅黑" panose="020B0503020204020204" charset="-122"/>
                <a:cs typeface="Arial" panose="020B0604020202020204" pitchFamily="34" charset="0"/>
                <a:sym typeface="+mn-ea"/>
              </a:defRPr>
            </a:lvl3pPr>
            <a:lvl4pPr algn="l" defTabSz="914400" eaLnBrk="1" fontAlgn="auto" hangingPunct="1" indent="-228600" latinLnBrk="0" lvl="3" marL="1600200" marR="0" rtl="0">
              <a:lnSpc>
                <a:spcPct val="12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solidFill>
                <a:latin typeface="Arial" panose="020B0604020202020204" pitchFamily="34" charset="0"/>
                <a:ea typeface="微软雅黑" panose="020B0503020204020204" charset="-122"/>
                <a:cs typeface="Arial" panose="020B0604020202020204" pitchFamily="34" charset="0"/>
                <a:sym typeface="+mn-ea"/>
              </a:defRPr>
            </a:lvl4pPr>
            <a:lvl5pPr algn="l" defTabSz="914400" eaLnBrk="1" fontAlgn="auto" hangingPunct="1" indent="-228600" latinLnBrk="0" lvl="4" marL="2057400" marR="0" rtl="0">
              <a:lnSpc>
                <a:spcPct val="12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solidFill>
                <a:latin typeface="Arial" panose="020B0604020202020204" pitchFamily="34" charset="0"/>
                <a:ea typeface="微软雅黑" panose="020B0503020204020204" charset="-122"/>
                <a:cs typeface="Arial" panose="020B0604020202020204" pitchFamily="34" charset="0"/>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1048606" name="内容占位符 3"/>
          <p:cNvSpPr>
            <a:spLocks noGrp="1"/>
          </p:cNvSpPr>
          <p:nvPr>
            <p:ph sz="half" idx="2"/>
            <p:custDataLst>
              <p:tags r:id="rId11"/>
            </p:custDataLst>
          </p:nvPr>
        </p:nvSpPr>
        <p:spPr>
          <a:xfrm>
            <a:off x="6238877" y="952508"/>
            <a:ext cx="5283242" cy="5388907"/>
          </a:xfrm>
        </p:spPr>
        <p:txBody>
          <a:bodyPr bIns="46800" lIns="90000" rIns="90000" tIns="46800">
            <a:normAutofit/>
          </a:bodyPr>
          <a:lstStyle>
            <a:lvl1pPr>
              <a:lnSpc>
                <a:spcPct val="120000"/>
              </a:lnSpc>
              <a:defRPr sz="1600">
                <a:latin typeface="Arial" panose="020B0604020202020204" pitchFamily="34" charset="0"/>
                <a:ea typeface="微软雅黑" panose="020B0503020204020204" charset="-122"/>
                <a:cs typeface="Arial" panose="020B0604020202020204" pitchFamily="34" charset="0"/>
              </a:defRPr>
            </a:lvl1pPr>
            <a:lvl2pPr>
              <a:lnSpc>
                <a:spcPct val="120000"/>
              </a:lnSpc>
              <a:defRPr sz="1600">
                <a:latin typeface="Arial" panose="020B0604020202020204" pitchFamily="34" charset="0"/>
                <a:ea typeface="微软雅黑" panose="020B0503020204020204" charset="-122"/>
                <a:cs typeface="Arial" panose="020B0604020202020204" pitchFamily="34" charset="0"/>
              </a:defRPr>
            </a:lvl2pPr>
            <a:lvl3pPr>
              <a:lnSpc>
                <a:spcPct val="120000"/>
              </a:lnSpc>
              <a:defRPr sz="1600">
                <a:latin typeface="Arial" panose="020B0604020202020204" pitchFamily="34" charset="0"/>
                <a:ea typeface="微软雅黑" panose="020B0503020204020204" charset="-122"/>
                <a:cs typeface="Arial" panose="020B0604020202020204" pitchFamily="34" charset="0"/>
              </a:defRPr>
            </a:lvl3pPr>
            <a:lvl4pPr>
              <a:lnSpc>
                <a:spcPct val="120000"/>
              </a:lnSpc>
              <a:defRPr sz="1600">
                <a:latin typeface="Arial" panose="020B0604020202020204" pitchFamily="34" charset="0"/>
                <a:ea typeface="微软雅黑" panose="020B0503020204020204" charset="-122"/>
                <a:cs typeface="Arial" panose="020B0604020202020204" pitchFamily="34" charset="0"/>
              </a:defRPr>
            </a:lvl4pPr>
            <a:lvl5pPr>
              <a:lnSpc>
                <a:spcPct val="120000"/>
              </a:lnSpc>
              <a:defRPr sz="1600">
                <a:latin typeface="Arial" panose="020B0604020202020204" pitchFamily="34" charset="0"/>
                <a:ea typeface="微软雅黑" panose="020B0503020204020204" charset="-122"/>
                <a:cs typeface="Arial" panose="020B0604020202020204" pitchFamily="34" charset="0"/>
              </a:defRPr>
            </a:lvl5pPr>
          </a:lstStyle>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607" name="日期占位符 4"/>
          <p:cNvSpPr>
            <a:spLocks noGrp="1"/>
          </p:cNvSpPr>
          <p:nvPr>
            <p:ph type="dt" sz="half" idx="10"/>
            <p:custDataLst>
              <p:tags r:id="rId12"/>
            </p:custDataLst>
          </p:nvPr>
        </p:nvSpPr>
        <p:spPr/>
        <p:txBody>
          <a:bodyPr/>
          <a:p>
            <a:fld id="{760FBDFE-C587-4B4C-A407-44438C67B59E}" type="datetimeFigureOut">
              <a:rPr altLang="en-US" lang="zh-CN" smtClean="0"/>
            </a:fld>
            <a:endParaRPr altLang="en-US" lang="zh-CN"/>
          </a:p>
        </p:txBody>
      </p:sp>
      <p:sp>
        <p:nvSpPr>
          <p:cNvPr id="1048608" name="页脚占位符 5"/>
          <p:cNvSpPr>
            <a:spLocks noGrp="1"/>
          </p:cNvSpPr>
          <p:nvPr>
            <p:ph type="ftr" sz="quarter" idx="11"/>
            <p:custDataLst>
              <p:tags r:id="rId13"/>
            </p:custDataLst>
          </p:nvPr>
        </p:nvSpPr>
        <p:spPr/>
        <p:txBody>
          <a:bodyPr/>
          <a:p>
            <a:endParaRPr altLang="en-US" lang="zh-CN"/>
          </a:p>
        </p:txBody>
      </p:sp>
      <p:sp>
        <p:nvSpPr>
          <p:cNvPr id="1048609" name="灯片编号占位符 6"/>
          <p:cNvSpPr>
            <a:spLocks noGrp="1"/>
          </p:cNvSpPr>
          <p:nvPr>
            <p:ph type="sldNum" sz="quarter" idx="12"/>
            <p:custDataLst>
              <p:tags r:id="rId14"/>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比较">
    <p:bg>
      <p:bgPr>
        <a:solidFill>
          <a:schemeClr val="tx2"/>
        </a:solidFill>
      </p:bgPr>
    </p:bg>
    <p:spTree>
      <p:nvGrpSpPr>
        <p:cNvPr id="241" name=""/>
        <p:cNvGrpSpPr/>
        <p:nvPr/>
      </p:nvGrpSpPr>
      <p:grpSpPr>
        <a:xfrm>
          <a:off x="0" y="0"/>
          <a:ext cx="0" cy="0"/>
          <a:chOff x="0" y="0"/>
          <a:chExt cx="0" cy="0"/>
        </a:xfrm>
      </p:grpSpPr>
      <p:grpSp>
        <p:nvGrpSpPr>
          <p:cNvPr id="242" name="组合 14"/>
          <p:cNvGrpSpPr/>
          <p:nvPr userDrawn="1">
            <p:custDataLst>
              <p:tags r:id="rId1"/>
            </p:custDataLst>
          </p:nvPr>
        </p:nvGrpSpPr>
        <p:grpSpPr>
          <a:xfrm>
            <a:off x="-8255" y="298450"/>
            <a:ext cx="12209145" cy="6562090"/>
            <a:chOff x="-8255" y="298450"/>
            <a:chExt cx="12209145" cy="6562090"/>
          </a:xfrm>
        </p:grpSpPr>
        <p:sp>
          <p:nvSpPr>
            <p:cNvPr id="1049240" name="矩形 15"/>
            <p:cNvSpPr/>
            <p:nvPr>
              <p:custDataLst>
                <p:tags r:id="rId2"/>
              </p:custDataLst>
            </p:nvPr>
          </p:nvSpPr>
          <p:spPr>
            <a:xfrm>
              <a:off x="310515" y="298450"/>
              <a:ext cx="11570970" cy="6260465"/>
            </a:xfrm>
            <a:prstGeom prst="rect"/>
            <a:solidFill>
              <a:schemeClr val="bg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pic>
          <p:nvPicPr>
            <p:cNvPr id="2097187" name="图片 16" descr="C:\Users\kingsoft\Desktop\图片1.png图片1"/>
            <p:cNvPicPr>
              <a:picLocks noChangeAspect="1"/>
            </p:cNvPicPr>
            <p:nvPr userDrawn="1">
              <p:custDataLst>
                <p:tags r:id="rId3"/>
              </p:custDataLst>
            </p:nvPr>
          </p:nvPicPr>
          <p:blipFill rotWithShape="1">
            <a:blip xmlns:r="http://schemas.openxmlformats.org/officeDocument/2006/relationships" r:embed="rId4"/>
            <a:srcRect/>
            <a:stretch>
              <a:fillRect/>
            </a:stretch>
          </p:blipFill>
          <p:spPr>
            <a:xfrm>
              <a:off x="10883265" y="5746750"/>
              <a:ext cx="1317625" cy="1113790"/>
            </a:xfrm>
            <a:prstGeom prst="rect"/>
          </p:spPr>
        </p:pic>
        <p:pic>
          <p:nvPicPr>
            <p:cNvPr id="2097188" name="图片 17" descr="C:\Users\kingsoft\Desktop\图片1.png图片1"/>
            <p:cNvPicPr>
              <a:picLocks noChangeAspect="1"/>
            </p:cNvPicPr>
            <p:nvPr userDrawn="1">
              <p:custDataLst>
                <p:tags r:id="rId5"/>
              </p:custDataLst>
            </p:nvPr>
          </p:nvPicPr>
          <p:blipFill rotWithShape="1">
            <a:blip xmlns:r="http://schemas.openxmlformats.org/officeDocument/2006/relationships" r:embed="rId6"/>
            <a:srcRect/>
            <a:stretch>
              <a:fillRect/>
            </a:stretch>
          </p:blipFill>
          <p:spPr>
            <a:xfrm>
              <a:off x="-8255" y="5650865"/>
              <a:ext cx="1310640" cy="1209040"/>
            </a:xfrm>
            <a:prstGeom prst="rect"/>
          </p:spPr>
        </p:pic>
        <p:pic>
          <p:nvPicPr>
            <p:cNvPr id="2097189" name="PA_Graphic 33"/>
            <p:cNvPicPr>
              <a:picLocks noChangeAspect="1"/>
            </p:cNvPicPr>
            <p:nvPr userDrawn="1">
              <p:custDataLst>
                <p:tags r:id="rId7"/>
              </p:custDataLst>
            </p:nvPr>
          </p:nvPicPr>
          <p:blipFill>
            <a:blip xmlns:r="http://schemas.openxmlformats.org/officeDocument/2006/relationships" r:embed="rId8" cstate="screen"/>
            <a:stretch>
              <a:fillRect/>
            </a:stretch>
          </p:blipFill>
          <p:spPr>
            <a:xfrm rot="279626" flipH="1">
              <a:off x="447769" y="471286"/>
              <a:ext cx="443934" cy="366088"/>
            </a:xfrm>
            <a:prstGeom prst="rect"/>
          </p:spPr>
        </p:pic>
      </p:grpSp>
      <p:sp>
        <p:nvSpPr>
          <p:cNvPr id="1049241" name="标题 1"/>
          <p:cNvSpPr>
            <a:spLocks noGrp="1"/>
          </p:cNvSpPr>
          <p:nvPr>
            <p:ph type="title"/>
            <p:custDataLst>
              <p:tags r:id="rId9"/>
            </p:custDataLst>
          </p:nvPr>
        </p:nvSpPr>
        <p:spPr>
          <a:xfrm>
            <a:off x="669882" y="443234"/>
            <a:ext cx="10852237" cy="441964"/>
          </a:xfrm>
        </p:spPr>
        <p:txBody>
          <a:bodyPr anchor="t" anchorCtr="0" bIns="46800" lIns="90000" rIns="90000" rtlCol="0" tIns="46800" vert="horz">
            <a:normAutofit/>
          </a:bodyPr>
          <a:lstStyle>
            <a:lvl1pPr algn="l" defTabSz="914400" eaLnBrk="1" fontAlgn="auto" hangingPunct="1" latinLnBrk="0" lvl="0" marL="0" marR="0" rtl="0">
              <a:lnSpc>
                <a:spcPct val="100000"/>
              </a:lnSpc>
              <a:buNone/>
              <a:defRPr altLang="en-US" baseline="0" b="1" cap="none" dirty="0" sz="2400" i="0" kern="1200" kumimoji="0" lang="zh-CN" noProof="1" normalizeH="0" spc="200" strike="noStrike" u="none">
                <a:solidFill>
                  <a:schemeClr val="tx1"/>
                </a:solidFill>
                <a:latin typeface="Arial" panose="020B0604020202020204" pitchFamily="34" charset="0"/>
                <a:ea typeface="微软雅黑" panose="020B0503020204020204" charset="-122"/>
                <a:cs typeface="Arial" panose="020B0604020202020204" pitchFamily="34" charset="0"/>
                <a:sym typeface="+mn-ea"/>
              </a:defRPr>
            </a:lvl1pPr>
          </a:lstStyle>
          <a:p>
            <a:pPr lvl="0"/>
            <a:r>
              <a:rPr dirty="0">
                <a:sym typeface="+mn-ea"/>
              </a:rPr>
              <a:t>单击此处编辑母版标题样式</a:t>
            </a:r>
            <a:endParaRPr dirty="0">
              <a:sym typeface="+mn-ea"/>
            </a:endParaRPr>
          </a:p>
        </p:txBody>
      </p:sp>
      <p:sp>
        <p:nvSpPr>
          <p:cNvPr id="1049242" name="文本占位符 2"/>
          <p:cNvSpPr>
            <a:spLocks noGrp="1"/>
          </p:cNvSpPr>
          <p:nvPr>
            <p:ph type="body" idx="1" hasCustomPrompt="1"/>
            <p:custDataLst>
              <p:tags r:id="rId10"/>
            </p:custDataLst>
          </p:nvPr>
        </p:nvSpPr>
        <p:spPr>
          <a:xfrm>
            <a:off x="669930" y="952508"/>
            <a:ext cx="5283242" cy="381003"/>
          </a:xfrm>
        </p:spPr>
        <p:txBody>
          <a:bodyPr anchor="t" anchorCtr="0" bIns="46800" lIns="90000" rIns="90000" tIns="46800">
            <a:normAutofit/>
          </a:bodyPr>
          <a:lstStyle>
            <a:lvl1pPr eaLnBrk="1" fontAlgn="auto" hangingPunct="1" indent="0" latinLnBrk="0" marL="0">
              <a:lnSpc>
                <a:spcPct val="100000"/>
              </a:lnSpc>
              <a:spcAft>
                <a:spcPts val="0"/>
              </a:spcAft>
              <a:buNone/>
              <a:defRPr baseline="0" b="0" cap="none" sz="2000" kern="1200" normalizeH="0" spc="200" strike="noStrike" u="none">
                <a:solidFill>
                  <a:schemeClr val="tx1"/>
                </a:solidFill>
                <a:latin typeface="Arial" panose="020B0604020202020204" pitchFamily="34" charset="0"/>
                <a:ea typeface="微软雅黑" panose="020B0503020204020204" charset="-122"/>
                <a:cs typeface="Arial" panose="020B0604020202020204" pitchFamily="34" charset="0"/>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dirty="0" lang="zh-CN"/>
              <a:t>单击此处编辑文本</a:t>
            </a:r>
            <a:endParaRPr altLang="en-US" dirty="0" lang="zh-CN"/>
          </a:p>
        </p:txBody>
      </p:sp>
      <p:sp>
        <p:nvSpPr>
          <p:cNvPr id="1049243" name="内容占位符 3"/>
          <p:cNvSpPr>
            <a:spLocks noGrp="1"/>
          </p:cNvSpPr>
          <p:nvPr>
            <p:ph sz="half" idx="2"/>
            <p:custDataLst>
              <p:tags r:id="rId11"/>
            </p:custDataLst>
          </p:nvPr>
        </p:nvSpPr>
        <p:spPr>
          <a:xfrm>
            <a:off x="669925" y="1406525"/>
            <a:ext cx="5283200" cy="4934752"/>
          </a:xfrm>
        </p:spPr>
        <p:txBody>
          <a:bodyPr bIns="46800" lIns="90000" rIns="90000" rtlCol="0" tIns="46800" vert="horz">
            <a:normAutofit/>
          </a:bodyPr>
          <a:lstStyle>
            <a:lvl1pPr algn="l" defTabSz="914400" eaLnBrk="1" fontAlgn="auto" hangingPunct="1" indent="-228600" latinLnBrk="0" lvl="0" marL="228600" marR="0" rtl="0">
              <a:lnSpc>
                <a:spcPct val="12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solidFill>
                <a:latin typeface="Arial" panose="020B0604020202020204" pitchFamily="34" charset="0"/>
                <a:ea typeface="微软雅黑" panose="020B0503020204020204" charset="-122"/>
                <a:cs typeface="Arial" panose="020B0604020202020204" pitchFamily="34" charset="0"/>
                <a:sym typeface="+mn-ea"/>
              </a:defRPr>
            </a:lvl1pPr>
            <a:lvl2pPr algn="l" defTabSz="914400" eaLnBrk="1" fontAlgn="auto" hangingPunct="1" indent="-228600" latinLnBrk="0" lvl="1" marL="685800" marR="0" rtl="0">
              <a:lnSpc>
                <a:spcPct val="120000"/>
              </a:lnSpc>
              <a:spcBef>
                <a:spcPts val="0"/>
              </a:spcBef>
              <a:spcAft>
                <a:spcPts val="1000"/>
              </a:spcAft>
              <a:buFont typeface="Arial" panose="020B0604020202020204" pitchFamily="34" charset="0"/>
              <a:buChar char="•"/>
              <a:tabLst>
                <a:tab algn="l" pos="1609725"/>
              </a:tabLst>
              <a:defRPr altLang="en-US" baseline="0" b="0" cap="none" dirty="0" sz="1600" i="0" kern="1200" kumimoji="0" lang="zh-CN" noProof="1" normalizeH="0" spc="150" strike="noStrike" u="none">
                <a:solidFill>
                  <a:schemeClr val="tx1"/>
                </a:solidFill>
                <a:latin typeface="Arial" panose="020B0604020202020204" pitchFamily="34" charset="0"/>
                <a:ea typeface="微软雅黑" panose="020B0503020204020204" charset="-122"/>
                <a:cs typeface="Arial" panose="020B0604020202020204" pitchFamily="34" charset="0"/>
                <a:sym typeface="+mn-ea"/>
              </a:defRPr>
            </a:lvl2pPr>
            <a:lvl3pPr algn="l" defTabSz="914400" eaLnBrk="1" fontAlgn="auto" hangingPunct="1" indent="-228600" latinLnBrk="0" lvl="2" marL="1143000" marR="0" rtl="0">
              <a:lnSpc>
                <a:spcPct val="12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solidFill>
                <a:latin typeface="Arial" panose="020B0604020202020204" pitchFamily="34" charset="0"/>
                <a:ea typeface="微软雅黑" panose="020B0503020204020204" charset="-122"/>
                <a:cs typeface="Arial" panose="020B0604020202020204" pitchFamily="34" charset="0"/>
                <a:sym typeface="+mn-ea"/>
              </a:defRPr>
            </a:lvl3pPr>
            <a:lvl4pPr algn="l" defTabSz="914400" eaLnBrk="1" fontAlgn="auto" hangingPunct="1" indent="-228600" latinLnBrk="0" lvl="3" marL="1600200" marR="0" rtl="0">
              <a:lnSpc>
                <a:spcPct val="12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solidFill>
                <a:latin typeface="Arial" panose="020B0604020202020204" pitchFamily="34" charset="0"/>
                <a:ea typeface="微软雅黑" panose="020B0503020204020204" charset="-122"/>
                <a:cs typeface="Arial" panose="020B0604020202020204" pitchFamily="34" charset="0"/>
                <a:sym typeface="+mn-ea"/>
              </a:defRPr>
            </a:lvl4pPr>
            <a:lvl5pPr algn="l" defTabSz="914400" eaLnBrk="1" fontAlgn="auto" hangingPunct="1" indent="-228600" latinLnBrk="0" lvl="4" marL="2057400" marR="0" rtl="0">
              <a:lnSpc>
                <a:spcPct val="12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solidFill>
                <a:latin typeface="Arial" panose="020B0604020202020204" pitchFamily="34" charset="0"/>
                <a:ea typeface="微软雅黑" panose="020B0503020204020204" charset="-122"/>
                <a:cs typeface="Arial" panose="020B0604020202020204" pitchFamily="34" charset="0"/>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1049244" name="文本占位符 4"/>
          <p:cNvSpPr>
            <a:spLocks noGrp="1"/>
          </p:cNvSpPr>
          <p:nvPr>
            <p:ph type="body" sz="quarter" idx="3" hasCustomPrompt="1"/>
            <p:custDataLst>
              <p:tags r:id="rId12"/>
            </p:custDataLst>
          </p:nvPr>
        </p:nvSpPr>
        <p:spPr>
          <a:xfrm>
            <a:off x="6235750" y="952508"/>
            <a:ext cx="5283242" cy="381003"/>
          </a:xfrm>
        </p:spPr>
        <p:txBody>
          <a:bodyPr anchor="t" anchorCtr="0" bIns="46800" lIns="90000" rIns="90000" rtlCol="0" tIns="46800" vert="horz">
            <a:normAutofit/>
          </a:bodyPr>
          <a:lstStyle>
            <a:lvl1pPr algn="l" defTabSz="914400" eaLnBrk="1" fontAlgn="auto" hangingPunct="1" indent="0" latinLnBrk="0" lvl="0" marL="0" marR="0" rtl="0">
              <a:lnSpc>
                <a:spcPct val="100000"/>
              </a:lnSpc>
              <a:spcBef>
                <a:spcPts val="0"/>
              </a:spcBef>
              <a:spcAft>
                <a:spcPts val="0"/>
              </a:spcAft>
              <a:buFont typeface="Arial" panose="020B0604020202020204" pitchFamily="34" charset="0"/>
              <a:buNone/>
              <a:defRPr altLang="en-US" baseline="0" b="0" cap="none" dirty="0" sz="2000" i="0" kern="1200" kumimoji="0" lang="zh-CN" noProof="1" normalizeH="0" spc="200" strike="noStrike" u="none">
                <a:solidFill>
                  <a:schemeClr val="tx1"/>
                </a:solidFill>
                <a:latin typeface="Arial" panose="020B0604020202020204" pitchFamily="34" charset="0"/>
                <a:ea typeface="微软雅黑" panose="020B0503020204020204" charset="-122"/>
                <a:cs typeface="Arial" panose="020B0604020202020204" pitchFamily="34" charset="0"/>
                <a:sym typeface="+mn-ea"/>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sym typeface="+mn-ea"/>
              </a:rPr>
              <a:t>单击此处编辑文本</a:t>
            </a:r>
            <a:endParaRPr>
              <a:sym typeface="+mn-ea"/>
            </a:endParaRPr>
          </a:p>
        </p:txBody>
      </p:sp>
      <p:sp>
        <p:nvSpPr>
          <p:cNvPr id="1049245" name="内容占位符 5"/>
          <p:cNvSpPr>
            <a:spLocks noGrp="1"/>
          </p:cNvSpPr>
          <p:nvPr>
            <p:ph sz="quarter" idx="4"/>
            <p:custDataLst>
              <p:tags r:id="rId13"/>
            </p:custDataLst>
          </p:nvPr>
        </p:nvSpPr>
        <p:spPr>
          <a:xfrm>
            <a:off x="6235750" y="1406525"/>
            <a:ext cx="5283242" cy="4934752"/>
          </a:xfrm>
        </p:spPr>
        <p:txBody>
          <a:bodyPr bIns="46800" lIns="90000" rIns="90000" rtlCol="0" tIns="46800" vert="horz">
            <a:normAutofit/>
          </a:bodyPr>
          <a:lstStyle>
            <a:lvl1pPr algn="l" defTabSz="914400" eaLnBrk="1" fontAlgn="auto" hangingPunct="1" indent="-228600" latinLnBrk="0" lvl="0" marL="228600" marR="0" rtl="0">
              <a:lnSpc>
                <a:spcPct val="12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solidFill>
                <a:latin typeface="Arial" panose="020B0604020202020204" pitchFamily="34" charset="0"/>
                <a:ea typeface="微软雅黑" panose="020B0503020204020204" charset="-122"/>
                <a:cs typeface="Arial" panose="020B0604020202020204" pitchFamily="34" charset="0"/>
                <a:sym typeface="+mn-ea"/>
              </a:defRPr>
            </a:lvl1pPr>
            <a:lvl2pPr algn="l" defTabSz="914400" eaLnBrk="1" fontAlgn="auto" hangingPunct="1" indent="-228600" latinLnBrk="0" lvl="1" marL="685800" marR="0" rtl="0">
              <a:lnSpc>
                <a:spcPct val="120000"/>
              </a:lnSpc>
              <a:spcBef>
                <a:spcPts val="0"/>
              </a:spcBef>
              <a:spcAft>
                <a:spcPts val="1000"/>
              </a:spcAft>
              <a:buFont typeface="Arial" panose="020B0604020202020204" pitchFamily="34" charset="0"/>
              <a:buChar char="•"/>
              <a:tabLst>
                <a:tab algn="l" pos="1609725"/>
              </a:tabLst>
              <a:defRPr altLang="en-US" baseline="0" b="0" cap="none" dirty="0" sz="1600" i="0" kern="1200" kumimoji="0" lang="zh-CN" noProof="1" normalizeH="0" spc="150" strike="noStrike" u="none">
                <a:solidFill>
                  <a:schemeClr val="tx1"/>
                </a:solidFill>
                <a:latin typeface="Arial" panose="020B0604020202020204" pitchFamily="34" charset="0"/>
                <a:ea typeface="微软雅黑" panose="020B0503020204020204" charset="-122"/>
                <a:cs typeface="Arial" panose="020B0604020202020204" pitchFamily="34" charset="0"/>
                <a:sym typeface="+mn-ea"/>
              </a:defRPr>
            </a:lvl2pPr>
            <a:lvl3pPr algn="l" defTabSz="914400" eaLnBrk="1" fontAlgn="auto" hangingPunct="1" indent="-228600" latinLnBrk="0" lvl="2" marL="1143000" marR="0" rtl="0">
              <a:lnSpc>
                <a:spcPct val="12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solidFill>
                <a:latin typeface="Arial" panose="020B0604020202020204" pitchFamily="34" charset="0"/>
                <a:ea typeface="微软雅黑" panose="020B0503020204020204" charset="-122"/>
                <a:cs typeface="Arial" panose="020B0604020202020204" pitchFamily="34" charset="0"/>
                <a:sym typeface="+mn-ea"/>
              </a:defRPr>
            </a:lvl3pPr>
            <a:lvl4pPr algn="l" defTabSz="914400" eaLnBrk="1" fontAlgn="auto" hangingPunct="1" indent="-228600" latinLnBrk="0" lvl="3" marL="1600200" marR="0" rtl="0">
              <a:lnSpc>
                <a:spcPct val="12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solidFill>
                <a:latin typeface="Arial" panose="020B0604020202020204" pitchFamily="34" charset="0"/>
                <a:ea typeface="微软雅黑" panose="020B0503020204020204" charset="-122"/>
                <a:cs typeface="Arial" panose="020B0604020202020204" pitchFamily="34" charset="0"/>
                <a:sym typeface="+mn-ea"/>
              </a:defRPr>
            </a:lvl4pPr>
            <a:lvl5pPr algn="l" defTabSz="914400" eaLnBrk="1" fontAlgn="auto" hangingPunct="1" indent="-228600" latinLnBrk="0" lvl="4" marL="2057400" marR="0" rtl="0">
              <a:lnSpc>
                <a:spcPct val="12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solidFill>
                <a:latin typeface="Arial" panose="020B0604020202020204" pitchFamily="34" charset="0"/>
                <a:ea typeface="微软雅黑" panose="020B0503020204020204" charset="-122"/>
                <a:cs typeface="Arial" panose="020B0604020202020204" pitchFamily="34" charset="0"/>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1049246" name="日期占位符 6"/>
          <p:cNvSpPr>
            <a:spLocks noGrp="1"/>
          </p:cNvSpPr>
          <p:nvPr>
            <p:ph type="dt" sz="half" idx="10"/>
            <p:custDataLst>
              <p:tags r:id="rId14"/>
            </p:custDataLst>
          </p:nvPr>
        </p:nvSpPr>
        <p:spPr/>
        <p:txBody>
          <a:bodyPr/>
          <a:p>
            <a:fld id="{760FBDFE-C587-4B4C-A407-44438C67B59E}" type="datetimeFigureOut">
              <a:rPr altLang="en-US" lang="zh-CN" smtClean="0"/>
            </a:fld>
            <a:endParaRPr altLang="en-US" lang="zh-CN"/>
          </a:p>
        </p:txBody>
      </p:sp>
      <p:sp>
        <p:nvSpPr>
          <p:cNvPr id="1049247" name="页脚占位符 7"/>
          <p:cNvSpPr>
            <a:spLocks noGrp="1"/>
          </p:cNvSpPr>
          <p:nvPr>
            <p:ph type="ftr" sz="quarter" idx="11"/>
            <p:custDataLst>
              <p:tags r:id="rId15"/>
            </p:custDataLst>
          </p:nvPr>
        </p:nvSpPr>
        <p:spPr/>
        <p:txBody>
          <a:bodyPr/>
          <a:p>
            <a:endParaRPr altLang="en-US" lang="zh-CN"/>
          </a:p>
        </p:txBody>
      </p:sp>
      <p:sp>
        <p:nvSpPr>
          <p:cNvPr id="1049248" name="灯片编号占位符 8"/>
          <p:cNvSpPr>
            <a:spLocks noGrp="1"/>
          </p:cNvSpPr>
          <p:nvPr>
            <p:ph type="sldNum" sz="quarter" idx="12"/>
            <p:custDataLst>
              <p:tags r:id="rId16"/>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仅标题">
    <p:bg>
      <p:bgPr>
        <a:solidFill>
          <a:schemeClr val="tx2"/>
        </a:solidFill>
      </p:bgPr>
    </p:bg>
    <p:spTree>
      <p:nvGrpSpPr>
        <p:cNvPr id="74" name=""/>
        <p:cNvGrpSpPr/>
        <p:nvPr/>
      </p:nvGrpSpPr>
      <p:grpSpPr>
        <a:xfrm>
          <a:off x="0" y="0"/>
          <a:ext cx="0" cy="0"/>
          <a:chOff x="0" y="0"/>
          <a:chExt cx="0" cy="0"/>
        </a:xfrm>
      </p:grpSpPr>
      <p:grpSp>
        <p:nvGrpSpPr>
          <p:cNvPr id="75" name="组合 8"/>
          <p:cNvGrpSpPr/>
          <p:nvPr userDrawn="1">
            <p:custDataLst>
              <p:tags r:id="rId1"/>
            </p:custDataLst>
          </p:nvPr>
        </p:nvGrpSpPr>
        <p:grpSpPr>
          <a:xfrm>
            <a:off x="-8255" y="298450"/>
            <a:ext cx="12209145" cy="6562090"/>
            <a:chOff x="-8255" y="298450"/>
            <a:chExt cx="12209145" cy="6562090"/>
          </a:xfrm>
        </p:grpSpPr>
        <p:sp>
          <p:nvSpPr>
            <p:cNvPr id="1048633" name="矩形 9"/>
            <p:cNvSpPr/>
            <p:nvPr>
              <p:custDataLst>
                <p:tags r:id="rId2"/>
              </p:custDataLst>
            </p:nvPr>
          </p:nvSpPr>
          <p:spPr>
            <a:xfrm>
              <a:off x="310515" y="298450"/>
              <a:ext cx="11570970" cy="6260465"/>
            </a:xfrm>
            <a:prstGeom prst="rect"/>
            <a:solidFill>
              <a:schemeClr val="bg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pic>
          <p:nvPicPr>
            <p:cNvPr id="2097165" name="图片 10" descr="C:\Users\kingsoft\Desktop\图片1.png图片1"/>
            <p:cNvPicPr>
              <a:picLocks noChangeAspect="1"/>
            </p:cNvPicPr>
            <p:nvPr userDrawn="1">
              <p:custDataLst>
                <p:tags r:id="rId3"/>
              </p:custDataLst>
            </p:nvPr>
          </p:nvPicPr>
          <p:blipFill rotWithShape="1">
            <a:blip xmlns:r="http://schemas.openxmlformats.org/officeDocument/2006/relationships" r:embed="rId4"/>
            <a:srcRect/>
            <a:stretch>
              <a:fillRect/>
            </a:stretch>
          </p:blipFill>
          <p:spPr>
            <a:xfrm>
              <a:off x="10883265" y="5746750"/>
              <a:ext cx="1317625" cy="1113790"/>
            </a:xfrm>
            <a:prstGeom prst="rect"/>
          </p:spPr>
        </p:pic>
        <p:pic>
          <p:nvPicPr>
            <p:cNvPr id="2097166" name="图片 11" descr="C:\Users\kingsoft\Desktop\图片1.png图片1"/>
            <p:cNvPicPr>
              <a:picLocks noChangeAspect="1"/>
            </p:cNvPicPr>
            <p:nvPr userDrawn="1">
              <p:custDataLst>
                <p:tags r:id="rId5"/>
              </p:custDataLst>
            </p:nvPr>
          </p:nvPicPr>
          <p:blipFill rotWithShape="1">
            <a:blip xmlns:r="http://schemas.openxmlformats.org/officeDocument/2006/relationships" r:embed="rId6"/>
            <a:srcRect/>
            <a:stretch>
              <a:fillRect/>
            </a:stretch>
          </p:blipFill>
          <p:spPr>
            <a:xfrm>
              <a:off x="-8255" y="5650865"/>
              <a:ext cx="1310640" cy="1209040"/>
            </a:xfrm>
            <a:prstGeom prst="rect"/>
          </p:spPr>
        </p:pic>
        <p:pic>
          <p:nvPicPr>
            <p:cNvPr id="2097167" name="PA_Graphic 33"/>
            <p:cNvPicPr>
              <a:picLocks noChangeAspect="1"/>
            </p:cNvPicPr>
            <p:nvPr userDrawn="1">
              <p:custDataLst>
                <p:tags r:id="rId7"/>
              </p:custDataLst>
            </p:nvPr>
          </p:nvPicPr>
          <p:blipFill>
            <a:blip xmlns:r="http://schemas.openxmlformats.org/officeDocument/2006/relationships" r:embed="rId8" cstate="screen"/>
            <a:stretch>
              <a:fillRect/>
            </a:stretch>
          </p:blipFill>
          <p:spPr>
            <a:xfrm rot="279626" flipH="1">
              <a:off x="447769" y="471286"/>
              <a:ext cx="443934" cy="366088"/>
            </a:xfrm>
            <a:prstGeom prst="rect"/>
          </p:spPr>
        </p:pic>
      </p:grpSp>
      <p:sp>
        <p:nvSpPr>
          <p:cNvPr id="1048634" name="标题 1"/>
          <p:cNvSpPr>
            <a:spLocks noGrp="1"/>
          </p:cNvSpPr>
          <p:nvPr>
            <p:ph type="title"/>
            <p:custDataLst>
              <p:tags r:id="rId9"/>
            </p:custDataLst>
          </p:nvPr>
        </p:nvSpPr>
        <p:spPr/>
        <p:txBody>
          <a:bodyPr anchor="t" anchorCtr="0" bIns="46800" lIns="90000" rIns="90000" rtlCol="0" tIns="46800" vert="horz">
            <a:normAutofit/>
          </a:bodyPr>
          <a:lstStyle>
            <a:lvl1pPr algn="l" defTabSz="914400" eaLnBrk="1" fontAlgn="auto" hangingPunct="1" latinLnBrk="0" lvl="0" marL="0" marR="0" rtl="0">
              <a:lnSpc>
                <a:spcPct val="100000"/>
              </a:lnSpc>
              <a:buNone/>
              <a:defRPr altLang="en-US" baseline="0" b="1" cap="none" dirty="0" sz="2400" i="0" kern="1200" kumimoji="0" lang="zh-CN" noProof="1" normalizeH="0" spc="200" strike="noStrike" u="none">
                <a:solidFill>
                  <a:schemeClr val="tx1"/>
                </a:solidFill>
                <a:latin typeface="Arial" panose="020B0604020202020204" pitchFamily="34" charset="0"/>
                <a:ea typeface="微软雅黑" panose="020B0503020204020204" charset="-122"/>
                <a:cs typeface="Arial" panose="020B0604020202020204" pitchFamily="34" charset="0"/>
                <a:sym typeface="+mn-ea"/>
              </a:defRPr>
            </a:lvl1pPr>
          </a:lstStyle>
          <a:p>
            <a:pPr lvl="0"/>
            <a:r>
              <a:rPr dirty="0">
                <a:sym typeface="+mn-ea"/>
              </a:rPr>
              <a:t>单击此处编辑母版标题样式</a:t>
            </a:r>
            <a:endParaRPr dirty="0">
              <a:sym typeface="+mn-ea"/>
            </a:endParaRPr>
          </a:p>
        </p:txBody>
      </p:sp>
      <p:sp>
        <p:nvSpPr>
          <p:cNvPr id="1048635" name="日期占位符 2"/>
          <p:cNvSpPr>
            <a:spLocks noGrp="1"/>
          </p:cNvSpPr>
          <p:nvPr>
            <p:ph type="dt" sz="half" idx="10"/>
            <p:custDataLst>
              <p:tags r:id="rId10"/>
            </p:custDataLst>
          </p:nvPr>
        </p:nvSpPr>
        <p:spPr/>
        <p:txBody>
          <a:bodyPr/>
          <a:p>
            <a:fld id="{760FBDFE-C587-4B4C-A407-44438C67B59E}" type="datetimeFigureOut">
              <a:rPr altLang="en-US" lang="zh-CN" smtClean="0"/>
            </a:fld>
            <a:endParaRPr altLang="en-US" lang="zh-CN"/>
          </a:p>
        </p:txBody>
      </p:sp>
      <p:sp>
        <p:nvSpPr>
          <p:cNvPr id="1048636" name="页脚占位符 3"/>
          <p:cNvSpPr>
            <a:spLocks noGrp="1"/>
          </p:cNvSpPr>
          <p:nvPr>
            <p:ph type="ftr" sz="quarter" idx="11"/>
            <p:custDataLst>
              <p:tags r:id="rId11"/>
            </p:custDataLst>
          </p:nvPr>
        </p:nvSpPr>
        <p:spPr/>
        <p:txBody>
          <a:bodyPr/>
          <a:p>
            <a:endParaRPr altLang="en-US" lang="zh-CN"/>
          </a:p>
        </p:txBody>
      </p:sp>
      <p:sp>
        <p:nvSpPr>
          <p:cNvPr id="1048637" name="灯片编号占位符 4"/>
          <p:cNvSpPr>
            <a:spLocks noGrp="1"/>
          </p:cNvSpPr>
          <p:nvPr>
            <p:ph type="sldNum" sz="quarter" idx="12"/>
            <p:custDataLst>
              <p:tags r:id="rId12"/>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空白">
    <p:bg>
      <p:bgPr>
        <a:solidFill>
          <a:schemeClr val="bg2"/>
        </a:solidFill>
      </p:bgPr>
    </p:bg>
    <p:spTree>
      <p:nvGrpSpPr>
        <p:cNvPr id="70"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tx2"/>
        </a:solidFill>
      </p:bgPr>
    </p:bg>
    <p:spTree>
      <p:nvGrpSpPr>
        <p:cNvPr id="65" name=""/>
        <p:cNvGrpSpPr/>
        <p:nvPr/>
      </p:nvGrpSpPr>
      <p:grpSpPr>
        <a:xfrm>
          <a:off x="0" y="0"/>
          <a:ext cx="0" cy="0"/>
          <a:chOff x="0" y="0"/>
          <a:chExt cx="0" cy="0"/>
        </a:xfrm>
      </p:grpSpPr>
      <p:grpSp>
        <p:nvGrpSpPr>
          <p:cNvPr id="66" name="组合 13"/>
          <p:cNvGrpSpPr/>
          <p:nvPr userDrawn="1">
            <p:custDataLst>
              <p:tags r:id="rId1"/>
            </p:custDataLst>
          </p:nvPr>
        </p:nvGrpSpPr>
        <p:grpSpPr>
          <a:xfrm>
            <a:off x="-8255" y="298450"/>
            <a:ext cx="12209145" cy="6562090"/>
            <a:chOff x="-8255" y="298450"/>
            <a:chExt cx="12209145" cy="6562090"/>
          </a:xfrm>
        </p:grpSpPr>
        <p:sp>
          <p:nvSpPr>
            <p:cNvPr id="1048616" name="矩形 14"/>
            <p:cNvSpPr/>
            <p:nvPr>
              <p:custDataLst>
                <p:tags r:id="rId2"/>
              </p:custDataLst>
            </p:nvPr>
          </p:nvSpPr>
          <p:spPr>
            <a:xfrm>
              <a:off x="310515" y="298450"/>
              <a:ext cx="11570970" cy="6260465"/>
            </a:xfrm>
            <a:prstGeom prst="rect"/>
            <a:solidFill>
              <a:schemeClr val="bg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pic>
          <p:nvPicPr>
            <p:cNvPr id="2097160" name="图片 15" descr="C:\Users\kingsoft\Desktop\图片1.png图片1"/>
            <p:cNvPicPr>
              <a:picLocks noChangeAspect="1"/>
            </p:cNvPicPr>
            <p:nvPr userDrawn="1">
              <p:custDataLst>
                <p:tags r:id="rId3"/>
              </p:custDataLst>
            </p:nvPr>
          </p:nvPicPr>
          <p:blipFill rotWithShape="1">
            <a:blip xmlns:r="http://schemas.openxmlformats.org/officeDocument/2006/relationships" r:embed="rId4"/>
            <a:srcRect/>
            <a:stretch>
              <a:fillRect/>
            </a:stretch>
          </p:blipFill>
          <p:spPr>
            <a:xfrm>
              <a:off x="10883265" y="5746750"/>
              <a:ext cx="1317625" cy="1113790"/>
            </a:xfrm>
            <a:prstGeom prst="rect"/>
          </p:spPr>
        </p:pic>
        <p:pic>
          <p:nvPicPr>
            <p:cNvPr id="2097161" name="图片 16" descr="C:\Users\kingsoft\Desktop\图片1.png图片1"/>
            <p:cNvPicPr>
              <a:picLocks noChangeAspect="1"/>
            </p:cNvPicPr>
            <p:nvPr userDrawn="1">
              <p:custDataLst>
                <p:tags r:id="rId5"/>
              </p:custDataLst>
            </p:nvPr>
          </p:nvPicPr>
          <p:blipFill rotWithShape="1">
            <a:blip xmlns:r="http://schemas.openxmlformats.org/officeDocument/2006/relationships" r:embed="rId6"/>
            <a:srcRect/>
            <a:stretch>
              <a:fillRect/>
            </a:stretch>
          </p:blipFill>
          <p:spPr>
            <a:xfrm>
              <a:off x="-8255" y="5650865"/>
              <a:ext cx="1310640" cy="1209040"/>
            </a:xfrm>
            <a:prstGeom prst="rect"/>
          </p:spPr>
        </p:pic>
        <p:pic>
          <p:nvPicPr>
            <p:cNvPr id="2097162" name="PA_Graphic 33"/>
            <p:cNvPicPr>
              <a:picLocks noChangeAspect="1"/>
            </p:cNvPicPr>
            <p:nvPr userDrawn="1">
              <p:custDataLst>
                <p:tags r:id="rId7"/>
              </p:custDataLst>
            </p:nvPr>
          </p:nvPicPr>
          <p:blipFill>
            <a:blip xmlns:r="http://schemas.openxmlformats.org/officeDocument/2006/relationships" r:embed="rId8" cstate="screen"/>
            <a:stretch>
              <a:fillRect/>
            </a:stretch>
          </p:blipFill>
          <p:spPr>
            <a:xfrm rot="279626" flipH="1">
              <a:off x="447769" y="471286"/>
              <a:ext cx="443934" cy="366088"/>
            </a:xfrm>
            <a:prstGeom prst="rect"/>
          </p:spPr>
        </p:pic>
      </p:grpSp>
      <p:sp>
        <p:nvSpPr>
          <p:cNvPr id="1048617" name="标题 1"/>
          <p:cNvSpPr>
            <a:spLocks noGrp="1"/>
          </p:cNvSpPr>
          <p:nvPr>
            <p:ph type="title"/>
            <p:custDataLst>
              <p:tags r:id="rId9"/>
            </p:custDataLst>
          </p:nvPr>
        </p:nvSpPr>
        <p:spPr>
          <a:xfrm>
            <a:off x="669930" y="443234"/>
            <a:ext cx="10852237" cy="441964"/>
          </a:xfrm>
        </p:spPr>
        <p:txBody>
          <a:bodyPr anchor="t" anchorCtr="0" bIns="46800" lIns="90000" rIns="90000" rtlCol="0" tIns="46800" vert="horz">
            <a:normAutofit/>
          </a:bodyPr>
          <a:lstStyle>
            <a:lvl1pPr algn="l" defTabSz="914400" eaLnBrk="1" fontAlgn="auto" hangingPunct="1" latinLnBrk="0" lvl="0" marL="0" marR="0" rtl="0">
              <a:lnSpc>
                <a:spcPct val="100000"/>
              </a:lnSpc>
              <a:buNone/>
              <a:defRPr altLang="en-US" baseline="0" b="1" cap="none" dirty="0" sz="2400" i="0" kern="1200" kumimoji="0" lang="zh-CN" noProof="1" normalizeH="0" spc="200" strike="noStrike" u="none">
                <a:solidFill>
                  <a:schemeClr val="tx1"/>
                </a:solidFill>
                <a:latin typeface="Arial" panose="020B0604020202020204" pitchFamily="34" charset="0"/>
                <a:ea typeface="微软雅黑" panose="020B0503020204020204" charset="-122"/>
                <a:cs typeface="Arial" panose="020B0604020202020204" pitchFamily="34" charset="0"/>
                <a:sym typeface="+mn-ea"/>
              </a:defRPr>
            </a:lvl1pPr>
          </a:lstStyle>
          <a:p>
            <a:pPr lvl="0"/>
            <a:r>
              <a:rPr dirty="0">
                <a:sym typeface="+mn-ea"/>
              </a:rPr>
              <a:t>单击此处编辑母版标题样式</a:t>
            </a:r>
            <a:endParaRPr dirty="0">
              <a:sym typeface="+mn-ea"/>
            </a:endParaRPr>
          </a:p>
        </p:txBody>
      </p:sp>
      <p:sp>
        <p:nvSpPr>
          <p:cNvPr id="1048618" name="图片占位符 2"/>
          <p:cNvSpPr>
            <a:spLocks noGrp="1"/>
          </p:cNvSpPr>
          <p:nvPr>
            <p:ph type="pic" idx="1"/>
            <p:custDataLst>
              <p:tags r:id="rId10"/>
            </p:custDataLst>
          </p:nvPr>
        </p:nvSpPr>
        <p:spPr>
          <a:xfrm>
            <a:off x="669930" y="952508"/>
            <a:ext cx="5283242" cy="5388907"/>
          </a:xfrm>
        </p:spPr>
        <p:txBody>
          <a:bodyPr bIns="46800" lIns="90000" rIns="90000" rtlCol="0" tIns="46800" vert="horz">
            <a:normAutofit/>
          </a:bodyPr>
          <a:lstStyle>
            <a:lvl1pPr algn="l" defTabSz="914400" eaLnBrk="1" fontAlgn="auto" hangingPunct="1" indent="0" latinLnBrk="0" lvl="0" marL="0" marR="0" rtl="0">
              <a:lnSpc>
                <a:spcPct val="130000"/>
              </a:lnSpc>
              <a:spcBef>
                <a:spcPts val="0"/>
              </a:spcBef>
              <a:spcAft>
                <a:spcPts val="1000"/>
              </a:spcAft>
              <a:buFont typeface="Arial" panose="020B0604020202020204" pitchFamily="34" charset="0"/>
              <a:buNone/>
              <a:defRPr altLang="en-US" baseline="0" b="0" cap="none" dirty="0" sz="1600" i="0" kern="1200" kumimoji="0" lang="zh-CN" noProof="1" normalizeH="0" spc="150" strike="noStrike" u="none">
                <a:solidFill>
                  <a:schemeClr val="tx1"/>
                </a:solidFill>
                <a:latin typeface="Arial" panose="020B0604020202020204" pitchFamily="34" charset="0"/>
                <a:ea typeface="微软雅黑" panose="020B0503020204020204" charset="-122"/>
                <a:cs typeface="Arial" panose="020B0604020202020204" pitchFamily="34" charset="0"/>
                <a:sym typeface="+mn-ea"/>
              </a:defRPr>
            </a:lvl1pPr>
            <a:lvl2pPr algn="l" defTabSz="914400" eaLnBrk="1" fontAlgn="auto" hangingPunct="1" indent="-228600" latinLnBrk="0" lvl="1" marL="685800" marR="0" rtl="0">
              <a:lnSpc>
                <a:spcPct val="130000"/>
              </a:lnSpc>
              <a:spcBef>
                <a:spcPts val="0"/>
              </a:spcBef>
              <a:spcAft>
                <a:spcPts val="1000"/>
              </a:spcAft>
              <a:buFont typeface="Arial" panose="020B0604020202020204" pitchFamily="34" charset="0"/>
              <a:buChar char="•"/>
              <a:tabLst>
                <a:tab algn="l" pos="1609725"/>
              </a:tabLst>
              <a:defRPr altLang="en-US" baseline="0" b="0" cap="none" dirty="0" sz="1600" i="0" kern="1200" kumimoji="0" lang="zh-CN" noProof="1" normalizeH="0" spc="150" strike="noStrike" u="none">
                <a:solidFill>
                  <a:schemeClr val="tx1"/>
                </a:solidFill>
                <a:latin typeface="+mn-lt"/>
                <a:ea typeface="+mn-ea"/>
                <a:cs typeface="+mn-cs"/>
                <a:sym typeface="+mn-ea"/>
              </a:defRPr>
            </a:lvl2pPr>
            <a:lvl3pPr algn="l" defTabSz="914400" eaLnBrk="1" fontAlgn="auto" hangingPunct="1" indent="-228600" latinLnBrk="0" lvl="2" marL="11430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solidFill>
                <a:latin typeface="+mn-lt"/>
                <a:ea typeface="+mn-ea"/>
                <a:cs typeface="+mn-cs"/>
                <a:sym typeface="+mn-ea"/>
              </a:defRPr>
            </a:lvl3pPr>
            <a:lvl4pPr algn="l" defTabSz="914400" eaLnBrk="1" fontAlgn="auto" hangingPunct="1" indent="-228600" latinLnBrk="0" lvl="3" marL="16002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solidFill>
                <a:latin typeface="+mn-lt"/>
                <a:ea typeface="+mn-ea"/>
                <a:cs typeface="+mn-cs"/>
                <a:sym typeface="+mn-ea"/>
              </a:defRPr>
            </a:lvl4pPr>
            <a:lvl5pPr algn="l" defTabSz="914400" eaLnBrk="1" fontAlgn="auto" hangingPunct="1" indent="-228600" latinLnBrk="0" lvl="4" marL="20574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solidFill>
                <a:latin typeface="+mn-lt"/>
                <a:ea typeface="+mn-ea"/>
                <a:cs typeface="+mn-cs"/>
                <a:sym typeface="+mn-ea"/>
              </a:defRPr>
            </a:lvl5pPr>
          </a:lstStyle>
          <a:p>
            <a:pPr lvl="0"/>
            <a:endParaRPr>
              <a:sym typeface="+mn-ea"/>
            </a:endParaRPr>
          </a:p>
        </p:txBody>
      </p:sp>
      <p:sp>
        <p:nvSpPr>
          <p:cNvPr id="1048619" name="文本占位符 3"/>
          <p:cNvSpPr>
            <a:spLocks noGrp="1"/>
          </p:cNvSpPr>
          <p:nvPr>
            <p:ph type="body" sz="half" idx="2"/>
            <p:custDataLst>
              <p:tags r:id="rId11"/>
            </p:custDataLst>
          </p:nvPr>
        </p:nvSpPr>
        <p:spPr>
          <a:xfrm>
            <a:off x="6238925" y="952508"/>
            <a:ext cx="5283242" cy="5388907"/>
          </a:xfrm>
        </p:spPr>
        <p:txBody>
          <a:bodyPr bIns="46800" lIns="90000" rIns="90000" rtlCol="0" tIns="46800" vert="horz">
            <a:normAutofit/>
          </a:bodyPr>
          <a:lstStyle>
            <a:lvl1pPr algn="l" defTabSz="914400" eaLnBrk="1" fontAlgn="auto" hangingPunct="1" indent="-228600" latinLnBrk="0" lvl="0" marL="228600" marR="0" rtl="0">
              <a:lnSpc>
                <a:spcPct val="12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solidFill>
                <a:latin typeface="Arial" panose="020B0604020202020204" pitchFamily="34" charset="0"/>
                <a:ea typeface="微软雅黑" panose="020B0503020204020204" charset="-122"/>
                <a:cs typeface="Arial" panose="020B0604020202020204" pitchFamily="34" charset="0"/>
                <a:sym typeface="+mn-ea"/>
              </a:defRPr>
            </a:lvl1pPr>
          </a:lstStyle>
          <a:p>
            <a:pPr lvl="0"/>
            <a:r>
              <a:rPr dirty="0">
                <a:sym typeface="+mn-ea"/>
              </a:rPr>
              <a:t>单击此处编辑母版文本样式</a:t>
            </a:r>
            <a:endParaRPr dirty="0">
              <a:sym typeface="+mn-ea"/>
            </a:endParaRPr>
          </a:p>
        </p:txBody>
      </p:sp>
      <p:sp>
        <p:nvSpPr>
          <p:cNvPr id="1048620" name="日期占位符 4"/>
          <p:cNvSpPr>
            <a:spLocks noGrp="1"/>
          </p:cNvSpPr>
          <p:nvPr>
            <p:ph type="dt" sz="half" idx="10"/>
            <p:custDataLst>
              <p:tags r:id="rId12"/>
            </p:custDataLst>
          </p:nvPr>
        </p:nvSpPr>
        <p:spPr/>
        <p:txBody>
          <a:bodyPr/>
          <a:p>
            <a:fld id="{9EFD9D74-47D9-4702-A33C-335B63B48DBF}" type="datetimeFigureOut">
              <a:rPr altLang="en-US" lang="zh-CN" smtClean="0"/>
            </a:fld>
            <a:endParaRPr altLang="en-US" dirty="0" lang="zh-CN"/>
          </a:p>
        </p:txBody>
      </p:sp>
      <p:sp>
        <p:nvSpPr>
          <p:cNvPr id="1048621" name="页脚占位符 5"/>
          <p:cNvSpPr>
            <a:spLocks noGrp="1"/>
          </p:cNvSpPr>
          <p:nvPr>
            <p:ph type="ftr" sz="quarter" idx="11"/>
            <p:custDataLst>
              <p:tags r:id="rId13"/>
            </p:custDataLst>
          </p:nvPr>
        </p:nvSpPr>
        <p:spPr/>
        <p:txBody>
          <a:bodyPr/>
          <a:p>
            <a:endParaRPr altLang="en-US" dirty="0" lang="zh-CN"/>
          </a:p>
        </p:txBody>
      </p:sp>
      <p:sp>
        <p:nvSpPr>
          <p:cNvPr id="1048622" name="灯片编号占位符 6"/>
          <p:cNvSpPr>
            <a:spLocks noGrp="1"/>
          </p:cNvSpPr>
          <p:nvPr>
            <p:ph type="sldNum" sz="quarter" idx="12"/>
            <p:custDataLst>
              <p:tags r:id="rId14"/>
            </p:custDataLst>
          </p:nvPr>
        </p:nvSpPr>
        <p:spPr/>
        <p:txBody>
          <a:bodyPr/>
          <a:p>
            <a:fld id="{FABC47A4-756D-490B-A52F-7D9E2C9FC05F}" type="slidenum">
              <a:rPr altLang="en-US" lang="zh-CN" smtClean="0"/>
            </a:fld>
            <a:endParaRPr altLang="en-US"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vertTitleAndTx">
  <p:cSld name="竖排标题与文本">
    <p:bg>
      <p:bgPr>
        <a:solidFill>
          <a:schemeClr val="tx2"/>
        </a:solidFill>
      </p:bgPr>
    </p:bg>
    <p:spTree>
      <p:nvGrpSpPr>
        <p:cNvPr id="238" name=""/>
        <p:cNvGrpSpPr/>
        <p:nvPr/>
      </p:nvGrpSpPr>
      <p:grpSpPr>
        <a:xfrm>
          <a:off x="0" y="0"/>
          <a:ext cx="0" cy="0"/>
          <a:chOff x="0" y="0"/>
          <a:chExt cx="0" cy="0"/>
        </a:xfrm>
      </p:grpSpPr>
      <p:grpSp>
        <p:nvGrpSpPr>
          <p:cNvPr id="239" name="组合 11"/>
          <p:cNvGrpSpPr/>
          <p:nvPr userDrawn="1">
            <p:custDataLst>
              <p:tags r:id="rId1"/>
            </p:custDataLst>
          </p:nvPr>
        </p:nvGrpSpPr>
        <p:grpSpPr>
          <a:xfrm>
            <a:off x="-8255" y="298450"/>
            <a:ext cx="12209145" cy="6562090"/>
            <a:chOff x="-8255" y="298450"/>
            <a:chExt cx="12209145" cy="6562090"/>
          </a:xfrm>
        </p:grpSpPr>
        <p:sp>
          <p:nvSpPr>
            <p:cNvPr id="1049227" name="矩形 12"/>
            <p:cNvSpPr/>
            <p:nvPr userDrawn="1">
              <p:custDataLst>
                <p:tags r:id="rId2"/>
              </p:custDataLst>
            </p:nvPr>
          </p:nvSpPr>
          <p:spPr>
            <a:xfrm>
              <a:off x="310515" y="298450"/>
              <a:ext cx="11570970" cy="6260465"/>
            </a:xfrm>
            <a:prstGeom prst="rect"/>
            <a:solidFill>
              <a:schemeClr val="bg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pic>
          <p:nvPicPr>
            <p:cNvPr id="2097183" name="图片 13" descr="C:\Users\kingsoft\Desktop\图片1.png图片1"/>
            <p:cNvPicPr>
              <a:picLocks noChangeAspect="1"/>
            </p:cNvPicPr>
            <p:nvPr userDrawn="1">
              <p:custDataLst>
                <p:tags r:id="rId3"/>
              </p:custDataLst>
            </p:nvPr>
          </p:nvPicPr>
          <p:blipFill rotWithShape="1">
            <a:blip xmlns:r="http://schemas.openxmlformats.org/officeDocument/2006/relationships" r:embed="rId4"/>
            <a:srcRect/>
            <a:stretch>
              <a:fillRect/>
            </a:stretch>
          </p:blipFill>
          <p:spPr>
            <a:xfrm>
              <a:off x="10883265" y="5746750"/>
              <a:ext cx="1317625" cy="1113790"/>
            </a:xfrm>
            <a:prstGeom prst="rect"/>
          </p:spPr>
        </p:pic>
        <p:pic>
          <p:nvPicPr>
            <p:cNvPr id="2097184" name="图片 14" descr="C:\Users\kingsoft\Desktop\图片1.png图片1"/>
            <p:cNvPicPr>
              <a:picLocks noChangeAspect="1"/>
            </p:cNvPicPr>
            <p:nvPr userDrawn="1">
              <p:custDataLst>
                <p:tags r:id="rId5"/>
              </p:custDataLst>
            </p:nvPr>
          </p:nvPicPr>
          <p:blipFill rotWithShape="1">
            <a:blip xmlns:r="http://schemas.openxmlformats.org/officeDocument/2006/relationships" r:embed="rId6"/>
            <a:srcRect/>
            <a:stretch>
              <a:fillRect/>
            </a:stretch>
          </p:blipFill>
          <p:spPr>
            <a:xfrm>
              <a:off x="-8255" y="5650865"/>
              <a:ext cx="1310640" cy="1209040"/>
            </a:xfrm>
            <a:prstGeom prst="rect"/>
          </p:spPr>
        </p:pic>
        <p:pic>
          <p:nvPicPr>
            <p:cNvPr id="2097185" name="PA_Graphic 33"/>
            <p:cNvPicPr>
              <a:picLocks noChangeAspect="1"/>
            </p:cNvPicPr>
            <p:nvPr userDrawn="1">
              <p:custDataLst>
                <p:tags r:id="rId7"/>
              </p:custDataLst>
            </p:nvPr>
          </p:nvPicPr>
          <p:blipFill>
            <a:blip xmlns:r="http://schemas.openxmlformats.org/officeDocument/2006/relationships" r:embed="rId8" cstate="screen"/>
            <a:stretch>
              <a:fillRect/>
            </a:stretch>
          </p:blipFill>
          <p:spPr>
            <a:xfrm rot="279626" flipH="1">
              <a:off x="447769" y="471286"/>
              <a:ext cx="443934" cy="366088"/>
            </a:xfrm>
            <a:prstGeom prst="rect"/>
          </p:spPr>
        </p:pic>
      </p:grpSp>
      <p:sp>
        <p:nvSpPr>
          <p:cNvPr id="1049228" name="竖排标题 1"/>
          <p:cNvSpPr>
            <a:spLocks noGrp="1"/>
          </p:cNvSpPr>
          <p:nvPr>
            <p:ph type="title" orient="vert"/>
            <p:custDataLst>
              <p:tags r:id="rId9"/>
            </p:custDataLst>
          </p:nvPr>
        </p:nvSpPr>
        <p:spPr>
          <a:xfrm>
            <a:off x="10571135" y="952508"/>
            <a:ext cx="950984" cy="5388907"/>
          </a:xfrm>
        </p:spPr>
        <p:txBody>
          <a:bodyPr anchor="ctr" anchorCtr="0" bIns="38100" lIns="101600" rIns="76200" rtlCol="0" tIns="38100" vert="eaVert">
            <a:noAutofit/>
          </a:bodyPr>
          <a:lstStyle>
            <a:lvl1pPr algn="l" defTabSz="914400" eaLnBrk="1" fontAlgn="auto" hangingPunct="1" latinLnBrk="0" lvl="0" marL="0" marR="0" rtl="0">
              <a:lnSpc>
                <a:spcPct val="100000"/>
              </a:lnSpc>
              <a:spcAft>
                <a:spcPts val="0"/>
              </a:spcAft>
              <a:buNone/>
              <a:defRPr altLang="en-US" baseline="0" b="1" cap="none" dirty="0" sz="2400" i="0" kern="1200" kumimoji="0" lang="zh-CN" noProof="1" normalizeH="0" spc="200" strike="noStrike" u="none">
                <a:solidFill>
                  <a:schemeClr val="tx1"/>
                </a:solidFill>
                <a:latin typeface="Arial" panose="020B0604020202020204" pitchFamily="34" charset="0"/>
                <a:ea typeface="微软雅黑" panose="020B0503020204020204" charset="-122"/>
                <a:cs typeface="Arial" panose="020B0604020202020204" pitchFamily="34" charset="0"/>
                <a:sym typeface="+mn-ea"/>
              </a:defRPr>
            </a:lvl1pPr>
          </a:lstStyle>
          <a:p>
            <a:pPr lvl="0"/>
            <a:r>
              <a:rPr>
                <a:sym typeface="+mn-ea"/>
              </a:rPr>
              <a:t>单击此处编辑母版标题样式</a:t>
            </a:r>
            <a:endParaRPr>
              <a:sym typeface="+mn-ea"/>
            </a:endParaRPr>
          </a:p>
        </p:txBody>
      </p:sp>
      <p:sp>
        <p:nvSpPr>
          <p:cNvPr id="1049229" name="竖排文字占位符 2"/>
          <p:cNvSpPr>
            <a:spLocks noGrp="1"/>
          </p:cNvSpPr>
          <p:nvPr>
            <p:ph type="body" orient="vert" idx="1"/>
            <p:custDataLst>
              <p:tags r:id="rId10"/>
            </p:custDataLst>
          </p:nvPr>
        </p:nvSpPr>
        <p:spPr>
          <a:xfrm>
            <a:off x="669925" y="952500"/>
            <a:ext cx="9828101" cy="5388907"/>
          </a:xfrm>
        </p:spPr>
        <p:txBody>
          <a:bodyPr vert="eaVert"/>
          <a:lstStyle>
            <a:lvl1pPr eaLnBrk="1" fontAlgn="auto" hangingPunct="1" indent="0" latinLnBrk="0">
              <a:defRPr>
                <a:latin typeface="Arial" panose="020B0604020202020204" pitchFamily="34" charset="0"/>
                <a:ea typeface="微软雅黑" panose="020B0503020204020204" charset="-122"/>
                <a:cs typeface="Arial" panose="020B0604020202020204" pitchFamily="34" charset="0"/>
              </a:defRPr>
            </a:lvl1pPr>
            <a:lvl2pPr eaLnBrk="1" fontAlgn="auto" hangingPunct="1" indent="0" latinLnBrk="0">
              <a:defRPr>
                <a:latin typeface="Arial" panose="020B0604020202020204" pitchFamily="34" charset="0"/>
                <a:ea typeface="微软雅黑" panose="020B0503020204020204" charset="-122"/>
                <a:cs typeface="Arial" panose="020B0604020202020204" pitchFamily="34" charset="0"/>
              </a:defRPr>
            </a:lvl2pPr>
            <a:lvl3pPr eaLnBrk="1" fontAlgn="auto" hangingPunct="1" indent="0" latinLnBrk="0">
              <a:defRPr>
                <a:latin typeface="Arial" panose="020B0604020202020204" pitchFamily="34" charset="0"/>
                <a:ea typeface="微软雅黑" panose="020B0503020204020204" charset="-122"/>
                <a:cs typeface="Arial" panose="020B0604020202020204" pitchFamily="34" charset="0"/>
              </a:defRPr>
            </a:lvl3pPr>
            <a:lvl4pPr eaLnBrk="1" fontAlgn="auto" hangingPunct="1" indent="0" latinLnBrk="0">
              <a:defRPr>
                <a:latin typeface="Arial" panose="020B0604020202020204" pitchFamily="34" charset="0"/>
                <a:ea typeface="微软雅黑" panose="020B0503020204020204" charset="-122"/>
                <a:cs typeface="Arial" panose="020B0604020202020204" pitchFamily="34" charset="0"/>
              </a:defRPr>
            </a:lvl4pPr>
            <a:lvl5pPr eaLnBrk="1" fontAlgn="auto" hangingPunct="1" indent="0" latinLnBrk="0">
              <a:defRPr>
                <a:latin typeface="Arial" panose="020B0604020202020204" pitchFamily="34" charset="0"/>
                <a:ea typeface="微软雅黑" panose="020B0503020204020204" charset="-122"/>
                <a:cs typeface="Arial" panose="020B0604020202020204" pitchFamily="34" charset="0"/>
              </a:defRPr>
            </a:lvl5pPr>
          </a:lstStyle>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9230" name="日期占位符 3"/>
          <p:cNvSpPr>
            <a:spLocks noGrp="1"/>
          </p:cNvSpPr>
          <p:nvPr>
            <p:ph type="dt" sz="half" idx="10"/>
            <p:custDataLst>
              <p:tags r:id="rId11"/>
            </p:custDataLst>
          </p:nvPr>
        </p:nvSpPr>
        <p:spPr/>
        <p:txBody>
          <a:bodyPr/>
          <a:p>
            <a:fld id="{760FBDFE-C587-4B4C-A407-44438C67B59E}" type="datetimeFigureOut">
              <a:rPr altLang="en-US" lang="zh-CN" smtClean="0"/>
            </a:fld>
            <a:endParaRPr altLang="en-US" lang="zh-CN"/>
          </a:p>
        </p:txBody>
      </p:sp>
      <p:sp>
        <p:nvSpPr>
          <p:cNvPr id="1049231" name="页脚占位符 4"/>
          <p:cNvSpPr>
            <a:spLocks noGrp="1"/>
          </p:cNvSpPr>
          <p:nvPr>
            <p:ph type="ftr" sz="quarter" idx="11"/>
            <p:custDataLst>
              <p:tags r:id="rId12"/>
            </p:custDataLst>
          </p:nvPr>
        </p:nvSpPr>
        <p:spPr/>
        <p:txBody>
          <a:bodyPr/>
          <a:p>
            <a:endParaRPr altLang="en-US" lang="zh-CN"/>
          </a:p>
        </p:txBody>
      </p:sp>
      <p:sp>
        <p:nvSpPr>
          <p:cNvPr id="1049232" name="灯片编号占位符 5"/>
          <p:cNvSpPr>
            <a:spLocks noGrp="1"/>
          </p:cNvSpPr>
          <p:nvPr>
            <p:ph type="sldNum" sz="quarter" idx="12"/>
            <p:custDataLst>
              <p:tags r:id="rId13"/>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ags" Target="../tags/tag154.xml"/><Relationship Id="rId20" Type="http://schemas.openxmlformats.org/officeDocument/2006/relationships/tags" Target="../tags/tag155.xml"/><Relationship Id="rId21" Type="http://schemas.openxmlformats.org/officeDocument/2006/relationships/tags" Target="../tags/tag156.xml"/><Relationship Id="rId22" Type="http://schemas.openxmlformats.org/officeDocument/2006/relationships/tags" Target="../tags/tag157.xml"/><Relationship Id="rId23" Type="http://schemas.openxmlformats.org/officeDocument/2006/relationships/tags" Target="../tags/tag158.xml"/><Relationship Id="rId24" Type="http://schemas.openxmlformats.org/officeDocument/2006/relationships/tags" Target="../tags/tag159.xml"/><Relationship Id="rId2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p:bgPr>
    </p:bg>
    <p:spTree>
      <p:nvGrpSpPr>
        <p:cNvPr id="12" name=""/>
        <p:cNvGrpSpPr/>
        <p:nvPr/>
      </p:nvGrpSpPr>
      <p:grpSpPr>
        <a:xfrm>
          <a:off x="0" y="0"/>
          <a:ext cx="0" cy="0"/>
          <a:chOff x="0" y="0"/>
          <a:chExt cx="0" cy="0"/>
        </a:xfrm>
      </p:grpSpPr>
      <p:sp>
        <p:nvSpPr>
          <p:cNvPr id="1048576" name="标题占位符 1"/>
          <p:cNvSpPr>
            <a:spLocks noGrp="1"/>
          </p:cNvSpPr>
          <p:nvPr>
            <p:ph type="title"/>
            <p:custDataLst>
              <p:tags r:id="rId19"/>
            </p:custDataLst>
          </p:nvPr>
        </p:nvSpPr>
        <p:spPr>
          <a:xfrm>
            <a:off x="669882" y="443230"/>
            <a:ext cx="10852237" cy="441964"/>
          </a:xfrm>
          <a:prstGeom prst="rect"/>
        </p:spPr>
        <p:txBody>
          <a:bodyPr anchor="t" anchorCtr="0" bIns="39600" lIns="100800" rIns="75600" rtlCol="0" tIns="39600" vert="horz">
            <a:noAutofit/>
          </a:bodyPr>
          <a:p>
            <a:r>
              <a:rPr altLang="en-US" dirty="0" lang="zh-CN"/>
              <a:t>单击此处编辑母版标题样式</a:t>
            </a:r>
            <a:endParaRPr altLang="en-US" dirty="0" lang="zh-CN"/>
          </a:p>
        </p:txBody>
      </p:sp>
      <p:sp>
        <p:nvSpPr>
          <p:cNvPr id="1048577" name="文本占位符 2"/>
          <p:cNvSpPr>
            <a:spLocks noGrp="1"/>
          </p:cNvSpPr>
          <p:nvPr>
            <p:ph type="body" idx="1"/>
            <p:custDataLst>
              <p:tags r:id="rId20"/>
            </p:custDataLst>
          </p:nvPr>
        </p:nvSpPr>
        <p:spPr>
          <a:xfrm>
            <a:off x="669882" y="952508"/>
            <a:ext cx="10852237" cy="5388907"/>
          </a:xfrm>
          <a:prstGeom prst="rect"/>
        </p:spPr>
        <p:txBody>
          <a:bodyPr bIns="0" lIns="100800" rIns="82800" rtlCol="0" tIns="0" vert="horz">
            <a:normAutofit/>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578" name="日期占位符 3"/>
          <p:cNvSpPr>
            <a:spLocks noGrp="1"/>
          </p:cNvSpPr>
          <p:nvPr>
            <p:ph type="dt" sz="half" idx="2"/>
            <p:custDataLst>
              <p:tags r:id="rId21"/>
            </p:custDataLst>
          </p:nvPr>
        </p:nvSpPr>
        <p:spPr>
          <a:xfrm>
            <a:off x="879742" y="6349833"/>
            <a:ext cx="2700000" cy="316800"/>
          </a:xfrm>
          <a:prstGeom prst="rect"/>
        </p:spPr>
        <p:txBody>
          <a:bodyPr anchor="ctr" bIns="45720" lIns="91440" rIns="91440" rtlCol="0" tIns="45720" vert="horz">
            <a:normAutofit/>
          </a:bodyPr>
          <a:lstStyle>
            <a:lvl1pPr algn="l">
              <a:defRPr sz="1200">
                <a:solidFill>
                  <a:schemeClr val="tx1">
                    <a:tint val="75000"/>
                  </a:schemeClr>
                </a:solidFill>
              </a:defRPr>
            </a:lvl1pPr>
          </a:lstStyle>
          <a:p>
            <a:fld id="{760FBDFE-C587-4B4C-A407-44438C67B59E}" type="datetimeFigureOut">
              <a:rPr altLang="en-US" lang="zh-CN" smtClean="0"/>
            </a:fld>
            <a:endParaRPr altLang="en-US" lang="zh-CN"/>
          </a:p>
        </p:txBody>
      </p:sp>
      <p:sp>
        <p:nvSpPr>
          <p:cNvPr id="1048579" name="页脚占位符 4"/>
          <p:cNvSpPr>
            <a:spLocks noGrp="1"/>
          </p:cNvSpPr>
          <p:nvPr>
            <p:ph type="ftr" sz="quarter" idx="3"/>
            <p:custDataLst>
              <p:tags r:id="rId22"/>
            </p:custDataLst>
          </p:nvPr>
        </p:nvSpPr>
        <p:spPr>
          <a:xfrm>
            <a:off x="4116000" y="6349833"/>
            <a:ext cx="3960000" cy="316800"/>
          </a:xfrm>
          <a:prstGeom prst="rect"/>
        </p:spPr>
        <p:txBody>
          <a:bodyPr anchor="ctr" bIns="45720" lIns="91440" rIns="91440" rtlCol="0" tIns="45720" vert="horz">
            <a:normAutofit/>
          </a:bodyPr>
          <a:lstStyle>
            <a:lvl1pPr algn="ctr">
              <a:defRPr sz="1200">
                <a:solidFill>
                  <a:schemeClr val="tx1">
                    <a:tint val="75000"/>
                  </a:schemeClr>
                </a:solidFill>
              </a:defRPr>
            </a:lvl1pPr>
          </a:lstStyle>
          <a:p>
            <a:endParaRPr altLang="en-US" dirty="0" lang="zh-CN"/>
          </a:p>
        </p:txBody>
      </p:sp>
      <p:sp>
        <p:nvSpPr>
          <p:cNvPr id="1048580" name="灯片编号占位符 5"/>
          <p:cNvSpPr>
            <a:spLocks noGrp="1"/>
          </p:cNvSpPr>
          <p:nvPr>
            <p:ph type="sldNum" sz="quarter" idx="4"/>
            <p:custDataLst>
              <p:tags r:id="rId23"/>
            </p:custDataLst>
          </p:nvPr>
        </p:nvSpPr>
        <p:spPr>
          <a:xfrm>
            <a:off x="8610600" y="6349833"/>
            <a:ext cx="2700000" cy="316800"/>
          </a:xfrm>
          <a:prstGeom prst="rect"/>
        </p:spPr>
        <p:txBody>
          <a:bodyPr anchor="ctr" bIns="45720" lIns="91440" rIns="91440" rtlCol="0" tIns="45720" vert="horz">
            <a:normAutofit/>
          </a:bodyPr>
          <a:lstStyle>
            <a:lvl1pPr algn="r">
              <a:defRPr sz="1200">
                <a:solidFill>
                  <a:schemeClr val="tx1">
                    <a:tint val="75000"/>
                  </a:schemeClr>
                </a:solidFill>
              </a:defRPr>
            </a:lvl1pPr>
          </a:lstStyle>
          <a:p>
            <a:fld id="{49AE70B2-8BF9-45C0-BB95-33D1B9D3A854}" type="slidenum">
              <a:rPr altLang="en-US" lang="zh-CN" smtClean="0"/>
            </a:fld>
            <a:endParaRPr altLang="en-US" dirty="0" lang="zh-CN"/>
          </a:p>
        </p:txBody>
      </p:sp>
      <p:sp>
        <p:nvSpPr>
          <p:cNvPr id="1048581" name="KSO_TEMPLATE" hidden="1"/>
          <p:cNvSpPr/>
          <p:nvPr>
            <p:custDataLst>
              <p:tags r:id="rId24"/>
            </p:custDataLst>
          </p:nvPr>
        </p:nvSpPr>
        <p:spPr>
          <a:xfrm>
            <a:off x="0" y="0"/>
            <a:ext cx="0" cy="0"/>
          </a:xfrm>
          <a:prstGeom prst="rec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Tree>
  </p:cSld>
  <p:clrMap accent1="accent1" accent2="accent2" accent3="accent3" accent4="accent4" accent5="accent5" accent6="accent6" bg1="lt1" bg2="lt2" tx1="dk1" tx2="dk2"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Lst>
  <p:txStyles>
    <p:titleStyle>
      <a:lvl1pPr algn="l" defTabSz="914400" eaLnBrk="1" fontAlgn="auto" hangingPunct="1" latinLnBrk="0" rtl="0">
        <a:lnSpc>
          <a:spcPct val="100000"/>
        </a:lnSpc>
        <a:spcBef>
          <a:spcPct val="0"/>
        </a:spcBef>
        <a:buNone/>
        <a:defRPr b="1" cap="none" sz="2400" kern="1200" normalizeH="0" spc="200" strike="noStrike" u="none">
          <a:solidFill>
            <a:schemeClr val="tx1"/>
          </a:solidFill>
          <a:latin typeface="微软雅黑" panose="020B0503020204020204" charset="-122"/>
          <a:ea typeface="微软雅黑" panose="020B0503020204020204" charset="-122"/>
          <a:cs typeface="+mj-cs"/>
        </a:defRPr>
      </a:lvl1pPr>
    </p:titleStyle>
    <p:bodyStyle>
      <a:lvl1pPr algn="l" defTabSz="914400" eaLnBrk="1" fontAlgn="auto" hangingPunct="1" indent="-228600" latinLnBrk="0" marL="228600" rtl="0">
        <a:lnSpc>
          <a:spcPct val="120000"/>
        </a:lnSpc>
        <a:spcBef>
          <a:spcPts val="0"/>
        </a:spcBef>
        <a:spcAft>
          <a:spcPts val="1000"/>
        </a:spcAft>
        <a:buFont typeface="Arial" panose="020B0604020202020204" pitchFamily="34" charset="0"/>
        <a:buChar char="•"/>
        <a:defRPr baseline="0" cap="none" sz="1600" kern="1200" normalizeH="0" spc="150" strike="noStrike" u="none">
          <a:solidFill>
            <a:schemeClr val="tx1"/>
          </a:solidFill>
          <a:latin typeface="微软雅黑" panose="020B0503020204020204" charset="-122"/>
          <a:ea typeface="微软雅黑" panose="020B0503020204020204" charset="-122"/>
          <a:cs typeface="+mn-cs"/>
        </a:defRPr>
      </a:lvl1pPr>
      <a:lvl2pPr algn="l" defTabSz="914400" eaLnBrk="1" fontAlgn="auto" hangingPunct="1" indent="-228600" latinLnBrk="0" marL="685800" rtl="0">
        <a:lnSpc>
          <a:spcPct val="120000"/>
        </a:lnSpc>
        <a:spcBef>
          <a:spcPts val="0"/>
        </a:spcBef>
        <a:spcAft>
          <a:spcPts val="1000"/>
        </a:spcAft>
        <a:buFont typeface="Arial" panose="020B0604020202020204" pitchFamily="34" charset="0"/>
        <a:buChar char="•"/>
        <a:tabLst>
          <a:tab algn="l" pos="1609725"/>
        </a:tabLst>
        <a:defRPr baseline="0" cap="none" sz="1600" kern="1200" normalizeH="0" spc="150" strike="noStrike" u="none">
          <a:solidFill>
            <a:schemeClr val="tx1"/>
          </a:solidFill>
          <a:latin typeface="微软雅黑" panose="020B0503020204020204" charset="-122"/>
          <a:ea typeface="微软雅黑" panose="020B0503020204020204" charset="-122"/>
          <a:cs typeface="+mn-cs"/>
        </a:defRPr>
      </a:lvl2pPr>
      <a:lvl3pPr algn="l" defTabSz="914400" eaLnBrk="1" fontAlgn="auto" hangingPunct="1" indent="-228600" latinLnBrk="0" marL="1143000" rtl="0">
        <a:lnSpc>
          <a:spcPct val="120000"/>
        </a:lnSpc>
        <a:spcBef>
          <a:spcPts val="0"/>
        </a:spcBef>
        <a:spcAft>
          <a:spcPts val="1000"/>
        </a:spcAft>
        <a:buFont typeface="Arial" panose="020B0604020202020204" pitchFamily="34" charset="0"/>
        <a:buChar char="•"/>
        <a:defRPr baseline="0" cap="none" sz="1600" kern="1200" normalizeH="0" spc="150" strike="noStrike" u="none">
          <a:solidFill>
            <a:schemeClr val="tx1"/>
          </a:solidFill>
          <a:latin typeface="微软雅黑" panose="020B0503020204020204" charset="-122"/>
          <a:ea typeface="微软雅黑" panose="020B0503020204020204" charset="-122"/>
          <a:cs typeface="+mn-cs"/>
        </a:defRPr>
      </a:lvl3pPr>
      <a:lvl4pPr algn="l" defTabSz="914400" eaLnBrk="1" fontAlgn="auto" hangingPunct="1" indent="-228600" latinLnBrk="0" marL="1600200" rtl="0">
        <a:lnSpc>
          <a:spcPct val="120000"/>
        </a:lnSpc>
        <a:spcBef>
          <a:spcPts val="0"/>
        </a:spcBef>
        <a:spcAft>
          <a:spcPts val="1000"/>
        </a:spcAft>
        <a:buFont typeface="Arial" panose="020B0604020202020204" pitchFamily="34" charset="0"/>
        <a:buChar char="•"/>
        <a:defRPr baseline="0" cap="none" sz="1600" kern="1200" normalizeH="0" spc="150" strike="noStrike" u="none">
          <a:solidFill>
            <a:schemeClr val="tx1"/>
          </a:solidFill>
          <a:latin typeface="微软雅黑" panose="020B0503020204020204" charset="-122"/>
          <a:ea typeface="微软雅黑" panose="020B0503020204020204" charset="-122"/>
          <a:cs typeface="+mn-cs"/>
        </a:defRPr>
      </a:lvl4pPr>
      <a:lvl5pPr algn="l" defTabSz="914400" eaLnBrk="1" fontAlgn="auto" hangingPunct="1" indent="-228600" latinLnBrk="0" marL="2057400" rtl="0">
        <a:lnSpc>
          <a:spcPct val="120000"/>
        </a:lnSpc>
        <a:spcBef>
          <a:spcPts val="0"/>
        </a:spcBef>
        <a:spcAft>
          <a:spcPts val="1000"/>
        </a:spcAft>
        <a:buFont typeface="Arial" panose="020B0604020202020204" pitchFamily="34" charset="0"/>
        <a:buChar char="•"/>
        <a:defRPr baseline="0" cap="none" sz="1600" kern="1200" normalizeH="0" spc="150" strike="noStrike" u="none">
          <a:solidFill>
            <a:schemeClr val="tx1"/>
          </a:solidFill>
          <a:latin typeface="微软雅黑" panose="020B0503020204020204" charset="-122"/>
          <a:ea typeface="微软雅黑" panose="020B0503020204020204" charset="-122"/>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160.xml"/><Relationship Id="rId2" Type="http://schemas.openxmlformats.org/officeDocument/2006/relationships/tags" Target="../tags/tag161.xml"/><Relationship Id="rId3" Type="http://schemas.openxmlformats.org/officeDocument/2006/relationships/tags" Target="../tags/tag162.xml"/><Relationship Id="rId4" Type="http://schemas.openxmlformats.org/officeDocument/2006/relationships/themeOverride" Target="../theme/themeOverride1.xml"/><Relationship Id="rId5" Type="http://schemas.openxmlformats.org/officeDocument/2006/relationships/slideLayout" Target="../slideLayouts/slideLayout1.xml"/><Relationship Id="rId6"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tags" Target="../tags/tag163.xml"/><Relationship Id="rId2" Type="http://schemas.openxmlformats.org/officeDocument/2006/relationships/tags" Target="../tags/tag164.xml"/><Relationship Id="rId3" Type="http://schemas.openxmlformats.org/officeDocument/2006/relationships/tags" Target="../tags/tag165.xml"/><Relationship Id="rId4" Type="http://schemas.openxmlformats.org/officeDocument/2006/relationships/themeOverride" Target="../theme/themeOverride2.xml"/><Relationship Id="rId5" Type="http://schemas.openxmlformats.org/officeDocument/2006/relationships/slideLayout" Target="../slideLayouts/slideLayout2.xml"/><Relationship Id="rId6"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tags" Target="../tags/tag166.xml"/><Relationship Id="rId2" Type="http://schemas.openxmlformats.org/officeDocument/2006/relationships/tags" Target="../tags/tag167.xml"/><Relationship Id="rId3" Type="http://schemas.openxmlformats.org/officeDocument/2006/relationships/tags" Target="../tags/tag168.xml"/><Relationship Id="rId4" Type="http://schemas.openxmlformats.org/officeDocument/2006/relationships/tags" Target="../tags/tag169.xml"/><Relationship Id="rId5" Type="http://schemas.openxmlformats.org/officeDocument/2006/relationships/themeOverride" Target="../theme/themeOverride3.xml"/><Relationship Id="rId6" Type="http://schemas.openxmlformats.org/officeDocument/2006/relationships/slideLayout" Target="../slideLayouts/slideLayout4.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tags" Target="../tags/tag170.xml"/><Relationship Id="rId2" Type="http://schemas.openxmlformats.org/officeDocument/2006/relationships/tags" Target="../tags/tag171.xml"/><Relationship Id="rId3" Type="http://schemas.openxmlformats.org/officeDocument/2006/relationships/image" Target="../media/image9.jpeg"/><Relationship Id="rId4" Type="http://schemas.openxmlformats.org/officeDocument/2006/relationships/tags" Target="../tags/tag172.xml"/><Relationship Id="rId5" Type="http://schemas.openxmlformats.org/officeDocument/2006/relationships/themeOverride" Target="../theme/themeOverride4.xml"/><Relationship Id="rId6" Type="http://schemas.openxmlformats.org/officeDocument/2006/relationships/slideLayout" Target="../slideLayouts/slideLayout8.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tags" Target="../tags/tag173.xml"/><Relationship Id="rId2" Type="http://schemas.openxmlformats.org/officeDocument/2006/relationships/tags" Target="../tags/tag174.xml"/><Relationship Id="rId3" Type="http://schemas.openxmlformats.org/officeDocument/2006/relationships/themeOverride" Target="../theme/themeOverride5.xml"/><Relationship Id="rId4" Type="http://schemas.openxmlformats.org/officeDocument/2006/relationships/slideLayout" Target="../slideLayouts/slideLayout11.xml"/><Relationship Id="rId5"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32" name=""/>
        <p:cNvGrpSpPr/>
        <p:nvPr/>
      </p:nvGrpSpPr>
      <p:grpSpPr>
        <a:xfrm>
          <a:off x="0" y="0"/>
          <a:ext cx="0" cy="0"/>
          <a:chOff x="0" y="0"/>
          <a:chExt cx="0" cy="0"/>
        </a:xfrm>
      </p:grpSpPr>
      <p:sp>
        <p:nvSpPr>
          <p:cNvPr id="1048587" name="标题 6"/>
          <p:cNvSpPr>
            <a:spLocks noGrp="1"/>
          </p:cNvSpPr>
          <p:nvPr>
            <p:ph type="ctrTitle"/>
            <p:custDataLst>
              <p:tags r:id="rId1"/>
            </p:custDataLst>
          </p:nvPr>
        </p:nvSpPr>
        <p:spPr/>
        <p:txBody>
          <a:bodyPr>
            <a:normAutofit fontScale="90000"/>
          </a:bodyPr>
          <a:p>
            <a:r>
              <a:rPr altLang="id" dirty="0" lang="en-US">
                <a:latin typeface="+mj-ea"/>
                <a:ea typeface="+mj-ea"/>
              </a:rPr>
              <a:t>K</a:t>
            </a:r>
            <a:r>
              <a:rPr altLang="id" dirty="0" lang="en-US">
                <a:latin typeface="+mj-ea"/>
                <a:ea typeface="+mj-ea"/>
              </a:rPr>
              <a:t>a</a:t>
            </a:r>
            <a:r>
              <a:rPr altLang="id" dirty="0" lang="en-US">
                <a:latin typeface="+mj-ea"/>
                <a:ea typeface="+mj-ea"/>
              </a:rPr>
              <a:t>r</a:t>
            </a:r>
            <a:r>
              <a:rPr altLang="id" dirty="0" lang="en-US">
                <a:latin typeface="+mj-ea"/>
                <a:ea typeface="+mj-ea"/>
              </a:rPr>
              <a:t>b</a:t>
            </a:r>
            <a:r>
              <a:rPr altLang="id" dirty="0" lang="en-US">
                <a:latin typeface="+mj-ea"/>
                <a:ea typeface="+mj-ea"/>
              </a:rPr>
              <a:t>o</a:t>
            </a:r>
            <a:r>
              <a:rPr altLang="id" dirty="0" lang="en-US">
                <a:latin typeface="+mj-ea"/>
                <a:ea typeface="+mj-ea"/>
              </a:rPr>
              <a:t>h</a:t>
            </a:r>
            <a:r>
              <a:rPr altLang="id" dirty="0" lang="en-US">
                <a:latin typeface="+mj-ea"/>
                <a:ea typeface="+mj-ea"/>
              </a:rPr>
              <a:t>i</a:t>
            </a:r>
            <a:r>
              <a:rPr altLang="id" dirty="0" lang="en-US">
                <a:latin typeface="+mj-ea"/>
                <a:ea typeface="+mj-ea"/>
              </a:rPr>
              <a:t>d</a:t>
            </a:r>
            <a:r>
              <a:rPr altLang="id" dirty="0" lang="en-US">
                <a:latin typeface="+mj-ea"/>
                <a:ea typeface="+mj-ea"/>
              </a:rPr>
              <a:t>r</a:t>
            </a:r>
            <a:r>
              <a:rPr altLang="id" dirty="0" lang="en-US">
                <a:latin typeface="+mj-ea"/>
                <a:ea typeface="+mj-ea"/>
              </a:rPr>
              <a:t>a</a:t>
            </a:r>
            <a:r>
              <a:rPr altLang="id" dirty="0" lang="en-US">
                <a:latin typeface="+mj-ea"/>
                <a:ea typeface="+mj-ea"/>
              </a:rPr>
              <a:t>t</a:t>
            </a:r>
            <a:r>
              <a:rPr altLang="id" dirty="0" lang="en-US">
                <a:latin typeface="+mj-ea"/>
                <a:ea typeface="+mj-ea"/>
              </a:rPr>
              <a:t> </a:t>
            </a:r>
            <a:r>
              <a:rPr altLang="id" dirty="0" lang="en-US">
                <a:latin typeface="+mj-ea"/>
                <a:ea typeface="+mj-ea"/>
              </a:rPr>
              <a:t>M</a:t>
            </a:r>
            <a:r>
              <a:rPr altLang="id" dirty="0" lang="en-US">
                <a:latin typeface="+mj-ea"/>
                <a:ea typeface="+mj-ea"/>
              </a:rPr>
              <a:t>o</a:t>
            </a:r>
            <a:r>
              <a:rPr altLang="id" dirty="0" lang="en-US">
                <a:latin typeface="+mj-ea"/>
                <a:ea typeface="+mj-ea"/>
              </a:rPr>
              <a:t>n</a:t>
            </a:r>
            <a:r>
              <a:rPr altLang="id" dirty="0" lang="en-US">
                <a:latin typeface="+mj-ea"/>
                <a:ea typeface="+mj-ea"/>
              </a:rPr>
              <a:t>o</a:t>
            </a:r>
            <a:r>
              <a:rPr altLang="id" dirty="0" lang="en-US">
                <a:latin typeface="+mj-ea"/>
                <a:ea typeface="+mj-ea"/>
              </a:rPr>
              <a:t>s</a:t>
            </a:r>
            <a:r>
              <a:rPr altLang="id" dirty="0" lang="en-US">
                <a:latin typeface="+mj-ea"/>
                <a:ea typeface="+mj-ea"/>
              </a:rPr>
              <a:t>a</a:t>
            </a:r>
            <a:r>
              <a:rPr altLang="id" dirty="0" lang="en-US">
                <a:latin typeface="+mj-ea"/>
                <a:ea typeface="+mj-ea"/>
              </a:rPr>
              <a:t>k</a:t>
            </a:r>
            <a:r>
              <a:rPr altLang="id" dirty="0" lang="en-US">
                <a:latin typeface="+mj-ea"/>
                <a:ea typeface="+mj-ea"/>
              </a:rPr>
              <a:t>a</a:t>
            </a:r>
            <a:r>
              <a:rPr altLang="id" dirty="0" lang="en-US">
                <a:latin typeface="+mj-ea"/>
                <a:ea typeface="+mj-ea"/>
              </a:rPr>
              <a:t>r</a:t>
            </a:r>
            <a:r>
              <a:rPr altLang="id" dirty="0" lang="en-US">
                <a:latin typeface="+mj-ea"/>
                <a:ea typeface="+mj-ea"/>
              </a:rPr>
              <a:t>i</a:t>
            </a:r>
            <a:r>
              <a:rPr altLang="id" dirty="0" lang="en-US">
                <a:latin typeface="+mj-ea"/>
                <a:ea typeface="+mj-ea"/>
              </a:rPr>
              <a:t>d</a:t>
            </a:r>
            <a:r>
              <a:rPr altLang="id" dirty="0" lang="en-US">
                <a:latin typeface="+mj-ea"/>
                <a:ea typeface="+mj-ea"/>
              </a:rPr>
              <a:t>a</a:t>
            </a:r>
            <a:endParaRPr altLang="zh-CN" dirty="0" lang="en-US">
              <a:latin typeface="+mj-ea"/>
              <a:ea typeface="+mj-ea"/>
            </a:endParaRPr>
          </a:p>
        </p:txBody>
      </p:sp>
      <p:sp>
        <p:nvSpPr>
          <p:cNvPr id="1048588" name="副标题 15"/>
          <p:cNvSpPr>
            <a:spLocks noGrp="1"/>
          </p:cNvSpPr>
          <p:nvPr>
            <p:ph type="subTitle" idx="1"/>
            <p:custDataLst>
              <p:tags r:id="rId2"/>
            </p:custDataLst>
          </p:nvPr>
        </p:nvSpPr>
        <p:spPr/>
        <p:txBody>
          <a:bodyPr>
            <a:normAutofit fontScale="25000" lnSpcReduction="10000"/>
          </a:bodyPr>
          <a:p>
            <a:r>
              <a:rPr altLang="id" dirty="0" sz="5400" lang="en-US">
                <a:sym typeface="+mn-ea"/>
              </a:rPr>
              <a:t>A</a:t>
            </a:r>
            <a:r>
              <a:rPr altLang="id" dirty="0" sz="5400" lang="en-US">
                <a:sym typeface="+mn-ea"/>
              </a:rPr>
              <a:t>m</a:t>
            </a:r>
            <a:r>
              <a:rPr altLang="id" dirty="0" sz="5400" lang="en-US">
                <a:sym typeface="+mn-ea"/>
              </a:rPr>
              <a:t>a</a:t>
            </a:r>
            <a:r>
              <a:rPr altLang="id" dirty="0" sz="5400" lang="en-US">
                <a:sym typeface="+mn-ea"/>
              </a:rPr>
              <a:t>l</a:t>
            </a:r>
            <a:r>
              <a:rPr altLang="id" dirty="0" sz="5400" lang="en-US">
                <a:sym typeface="+mn-ea"/>
              </a:rPr>
              <a:t>i</a:t>
            </a:r>
            <a:r>
              <a:rPr altLang="id" dirty="0" sz="5400" lang="en-US">
                <a:sym typeface="+mn-ea"/>
              </a:rPr>
              <a:t>a</a:t>
            </a:r>
            <a:r>
              <a:rPr altLang="id" dirty="0" sz="5400" lang="en-US">
                <a:sym typeface="+mn-ea"/>
              </a:rPr>
              <a:t> </a:t>
            </a:r>
            <a:r>
              <a:rPr altLang="id" dirty="0" sz="5400" lang="en-US">
                <a:sym typeface="+mn-ea"/>
              </a:rPr>
              <a:t>Fitri</a:t>
            </a:r>
            <a:r>
              <a:rPr altLang="id" dirty="0" sz="5400" lang="en-US">
                <a:sym typeface="+mn-ea"/>
              </a:rPr>
              <a:t> </a:t>
            </a:r>
            <a:r>
              <a:rPr altLang="id" dirty="0" sz="5400" lang="en-US">
                <a:sym typeface="+mn-ea"/>
              </a:rPr>
              <a:t>Nur</a:t>
            </a:r>
            <a:r>
              <a:rPr altLang="id" dirty="0" sz="5400" lang="en-US">
                <a:sym typeface="+mn-ea"/>
              </a:rPr>
              <a:t> </a:t>
            </a:r>
            <a:r>
              <a:rPr altLang="id" dirty="0" sz="5400" lang="en-US">
                <a:sym typeface="+mn-ea"/>
              </a:rPr>
              <a:t>Rahmawati</a:t>
            </a:r>
            <a:r>
              <a:rPr altLang="id" dirty="0" sz="5400" lang="en-US">
                <a:sym typeface="+mn-ea"/>
              </a:rPr>
              <a:t> </a:t>
            </a:r>
            <a:endParaRPr altLang="zh-CN" dirty="0" sz="5400" lang="en-US">
              <a:sym typeface="+mn-ea"/>
            </a:endParaRPr>
          </a:p>
          <a:p>
            <a:r>
              <a:rPr altLang="id" dirty="0" sz="5400" lang="en-US">
                <a:sym typeface="+mn-ea"/>
              </a:rPr>
              <a:t>2</a:t>
            </a:r>
            <a:r>
              <a:rPr altLang="id" dirty="0" sz="5400" lang="en-US">
                <a:sym typeface="+mn-ea"/>
              </a:rPr>
              <a:t>1</a:t>
            </a:r>
            <a:r>
              <a:rPr altLang="id" dirty="0" sz="5400" lang="en-US">
                <a:sym typeface="+mn-ea"/>
              </a:rPr>
              <a:t>1</a:t>
            </a:r>
            <a:r>
              <a:rPr altLang="id" dirty="0" sz="5400" lang="en-US">
                <a:sym typeface="+mn-ea"/>
              </a:rPr>
              <a:t>4</a:t>
            </a:r>
            <a:r>
              <a:rPr altLang="id" dirty="0" sz="5400" lang="en-US">
                <a:sym typeface="+mn-ea"/>
              </a:rPr>
              <a:t>2</a:t>
            </a:r>
            <a:r>
              <a:rPr altLang="id" dirty="0" sz="5400" lang="en-US">
                <a:sym typeface="+mn-ea"/>
              </a:rPr>
              <a:t>3</a:t>
            </a:r>
            <a:r>
              <a:rPr altLang="id" dirty="0" sz="5400" lang="en-US">
                <a:sym typeface="+mn-ea"/>
              </a:rPr>
              <a:t>1</a:t>
            </a:r>
            <a:r>
              <a:rPr altLang="id" dirty="0" sz="5400" lang="en-US">
                <a:sym typeface="+mn-ea"/>
              </a:rPr>
              <a:t>0</a:t>
            </a:r>
            <a:r>
              <a:rPr altLang="id" dirty="0" sz="5400" lang="en-US">
                <a:sym typeface="+mn-ea"/>
              </a:rPr>
              <a:t>3</a:t>
            </a:r>
            <a:r>
              <a:rPr altLang="id" dirty="0" sz="5400" lang="en-US">
                <a:sym typeface="+mn-ea"/>
              </a:rPr>
              <a:t>8</a:t>
            </a:r>
            <a:endParaRPr altLang="zh-CN" dirty="0" lang="en-US">
              <a:sym typeface="+mn-ea"/>
            </a:endParaRPr>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sp>
        <p:nvSpPr>
          <p:cNvPr id="1048598" name="标题 1"/>
          <p:cNvSpPr>
            <a:spLocks noGrp="1"/>
          </p:cNvSpPr>
          <p:nvPr>
            <p:ph type="title"/>
            <p:custDataLst>
              <p:tags r:id="rId1"/>
            </p:custDataLst>
          </p:nvPr>
        </p:nvSpPr>
        <p:spPr>
          <a:xfrm>
            <a:off x="669882" y="727714"/>
            <a:ext cx="10852237" cy="441964"/>
          </a:xfrm>
        </p:spPr>
        <p:txBody>
          <a:bodyPr>
            <a:normAutofit fontScale="90000"/>
          </a:bodyPr>
          <a:p>
            <a:br>
              <a:rPr altLang="id" dirty="0" lang="en-US"/>
            </a:br>
            <a:br>
              <a:rPr altLang="id" dirty="0" lang="en-US"/>
            </a:br>
            <a:r>
              <a:rPr altLang="id" dirty="0" lang="en-US"/>
              <a:t>M</a:t>
            </a:r>
            <a:r>
              <a:rPr altLang="id" dirty="0" lang="en-US"/>
              <a:t>o</a:t>
            </a:r>
            <a:r>
              <a:rPr altLang="id" dirty="0" lang="en-US"/>
              <a:t>n</a:t>
            </a:r>
            <a:r>
              <a:rPr altLang="id" dirty="0" lang="en-US"/>
              <a:t>o</a:t>
            </a:r>
            <a:r>
              <a:rPr altLang="id" dirty="0" lang="en-US"/>
              <a:t>s</a:t>
            </a:r>
            <a:r>
              <a:rPr altLang="id" dirty="0" lang="en-US"/>
              <a:t>a</a:t>
            </a:r>
            <a:r>
              <a:rPr altLang="id" dirty="0" lang="en-US"/>
              <a:t>k</a:t>
            </a:r>
            <a:r>
              <a:rPr altLang="id" dirty="0" lang="en-US"/>
              <a:t>a</a:t>
            </a:r>
            <a:r>
              <a:rPr altLang="id" dirty="0" lang="en-US"/>
              <a:t>r</a:t>
            </a:r>
            <a:r>
              <a:rPr altLang="id" dirty="0" lang="en-US"/>
              <a:t>i</a:t>
            </a:r>
            <a:r>
              <a:rPr altLang="id" dirty="0" lang="en-US"/>
              <a:t>d</a:t>
            </a:r>
            <a:r>
              <a:rPr altLang="id" dirty="0" lang="en-US"/>
              <a:t>a</a:t>
            </a:r>
            <a:r>
              <a:rPr altLang="id" dirty="0" lang="en-US"/>
              <a:t> </a:t>
            </a:r>
            <a:endParaRPr altLang="en-US" dirty="0" lang="zh-CN"/>
          </a:p>
        </p:txBody>
      </p:sp>
      <p:sp>
        <p:nvSpPr>
          <p:cNvPr id="1048599" name="内容占位符 2"/>
          <p:cNvSpPr>
            <a:spLocks noGrp="1"/>
          </p:cNvSpPr>
          <p:nvPr>
            <p:ph idx="1"/>
            <p:custDataLst>
              <p:tags r:id="rId2"/>
            </p:custDataLst>
          </p:nvPr>
        </p:nvSpPr>
        <p:spPr>
          <a:xfrm>
            <a:off x="669925" y="1357630"/>
            <a:ext cx="10852150" cy="4983480"/>
          </a:xfrm>
        </p:spPr>
        <p:txBody>
          <a:bodyPr/>
          <a:p>
            <a:pPr indent="0" marL="0">
              <a:buNone/>
            </a:pPr>
            <a:endParaRPr altLang="zh-CN" dirty="0" sz="1800" lang="en-US"/>
          </a:p>
          <a:p>
            <a:pPr indent="0" marL="0">
              <a:buNone/>
            </a:pPr>
            <a:endParaRPr altLang="zh-CN" dirty="0" sz="1800" lang="en-US"/>
          </a:p>
          <a:p>
            <a:pPr indent="0" marL="0">
              <a:buNone/>
            </a:pPr>
            <a:r>
              <a:rPr altLang="id" dirty="0" sz="3200" lang="en-US"/>
              <a:t>Monosakarida adalah senyawa karbohidrat dalam bentuk gula yang paling sederhana.Gugus fungsi yang menyusun monosakarida adalah satu unit aldehid atau keton. Dalam bentuk stereoisomer, monosakarida memiliki sedikitnya satu atom karbon asimetrik.</a:t>
            </a:r>
            <a:endParaRPr altLang="zh-CN" dirty="0" lang="en-US"/>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62" name=""/>
        <p:cNvGrpSpPr/>
        <p:nvPr/>
      </p:nvGrpSpPr>
      <p:grpSpPr>
        <a:xfrm>
          <a:off x="0" y="0"/>
          <a:ext cx="0" cy="0"/>
          <a:chOff x="0" y="0"/>
          <a:chExt cx="0" cy="0"/>
        </a:xfrm>
      </p:grpSpPr>
      <p:sp>
        <p:nvSpPr>
          <p:cNvPr id="1048610" name="标题 1"/>
          <p:cNvSpPr>
            <a:spLocks noGrp="1"/>
          </p:cNvSpPr>
          <p:nvPr>
            <p:ph type="title"/>
            <p:custDataLst>
              <p:tags r:id="rId1"/>
            </p:custDataLst>
          </p:nvPr>
        </p:nvSpPr>
        <p:spPr>
          <a:xfrm>
            <a:off x="669882" y="610874"/>
            <a:ext cx="10852237" cy="441964"/>
          </a:xfrm>
        </p:spPr>
        <p:txBody>
          <a:bodyPr>
            <a:normAutofit/>
          </a:bodyPr>
          <a:p>
            <a:r>
              <a:rPr altLang="en-US" dirty="0" lang="zh-CN"/>
              <a:t>LOREM IPSUM DOLOR</a:t>
            </a:r>
            <a:endParaRPr altLang="en-US" dirty="0" lang="zh-CN"/>
          </a:p>
        </p:txBody>
      </p:sp>
      <p:sp>
        <p:nvSpPr>
          <p:cNvPr id="1048611" name="内容占位符 2"/>
          <p:cNvSpPr>
            <a:spLocks noGrp="1"/>
          </p:cNvSpPr>
          <p:nvPr>
            <p:ph sz="half" idx="1"/>
            <p:custDataLst>
              <p:tags r:id="rId2"/>
            </p:custDataLst>
          </p:nvPr>
        </p:nvSpPr>
        <p:spPr>
          <a:xfrm>
            <a:off x="669925" y="1435735"/>
            <a:ext cx="5283200" cy="4905375"/>
          </a:xfrm>
        </p:spPr>
        <p:txBody>
          <a:bodyPr>
            <a:normAutofit/>
          </a:bodyPr>
          <a:p>
            <a:r>
              <a:rPr altLang="id" dirty="0" sz="1800" lang="en-US"/>
              <a:t>Monosakarida: gula sederhana yang tak dapatdihidrolisis menjadi molekul yg lebih kecil denganatom C antara 3 – 6Contoh : glukosa, galaktosa, fruktosa, pentosaDisakarida : dua satuan monosakarida</a:t>
            </a:r>
            <a:endParaRPr altLang="zh-CN" dirty="0" sz="1800" lang="en-US"/>
          </a:p>
          <a:p>
            <a:r>
              <a:rPr altLang="id" dirty="0" sz="1800" lang="en-US"/>
              <a:t>Contoh : sukrosa, laktosa, maltosaOligosakarida: &gt; 2 satuan monosakarida (2-10)</a:t>
            </a:r>
            <a:endParaRPr altLang="zh-CN" dirty="0" sz="1800" lang="en-US"/>
          </a:p>
          <a:p>
            <a:r>
              <a:rPr altLang="id" dirty="0" sz="1800" lang="en-US"/>
              <a:t>Contoh : maltotriosa, rafinosa, stakiosaPolisakarida : polimer/banyak satuan monosakaridaContoh : glikogen, dekstrin, pati.</a:t>
            </a:r>
            <a:endParaRPr altLang="zh-CN" dirty="0" sz="1800" lang="en-US"/>
          </a:p>
        </p:txBody>
      </p:sp>
      <p:sp>
        <p:nvSpPr>
          <p:cNvPr id="1048612" name="内容占位符 3"/>
          <p:cNvSpPr>
            <a:spLocks noGrp="1"/>
          </p:cNvSpPr>
          <p:nvPr>
            <p:ph sz="half" idx="2"/>
            <p:custDataLst>
              <p:tags r:id="rId3"/>
            </p:custDataLst>
          </p:nvPr>
        </p:nvSpPr>
        <p:spPr>
          <a:xfrm>
            <a:off x="6238875" y="1435735"/>
            <a:ext cx="5283200" cy="4905375"/>
          </a:xfrm>
        </p:spPr>
        <p:txBody>
          <a:bodyPr anchor="t" anchorCtr="1">
            <a:normAutofit/>
          </a:bodyPr>
          <a:p>
            <a:r>
              <a:rPr altLang="id" dirty="0" sz="1800" lang="en-US"/>
              <a:t>P</a:t>
            </a:r>
            <a:r>
              <a:rPr altLang="id" dirty="0" sz="1800" lang="en-US"/>
              <a:t>e</a:t>
            </a:r>
            <a:r>
              <a:rPr altLang="id" dirty="0" sz="1800" lang="en-US"/>
              <a:t>m</a:t>
            </a:r>
            <a:r>
              <a:rPr altLang="id" dirty="0" sz="1800" lang="en-US"/>
              <a:t>b</a:t>
            </a:r>
            <a:r>
              <a:rPr altLang="id" dirty="0" sz="1800" lang="en-US"/>
              <a:t>e</a:t>
            </a:r>
            <a:r>
              <a:rPr altLang="id" dirty="0" sz="1800" lang="en-US"/>
              <a:t>r</a:t>
            </a:r>
            <a:r>
              <a:rPr altLang="id" dirty="0" sz="1800" lang="en-US"/>
              <a:t>i</a:t>
            </a:r>
            <a:r>
              <a:rPr altLang="id" dirty="0" sz="1800" lang="en-US"/>
              <a:t>a</a:t>
            </a:r>
            <a:r>
              <a:rPr altLang="id" dirty="0" sz="1800" lang="en-US"/>
              <a:t>n</a:t>
            </a:r>
            <a:r>
              <a:rPr altLang="id" dirty="0" sz="1800" lang="en-US"/>
              <a:t> </a:t>
            </a:r>
            <a:r>
              <a:rPr altLang="id" dirty="0" sz="1800" lang="en-US"/>
              <a:t>n</a:t>
            </a:r>
            <a:r>
              <a:rPr altLang="id" dirty="0" sz="1800" lang="en-US"/>
              <a:t>a</a:t>
            </a:r>
            <a:r>
              <a:rPr altLang="id" dirty="0" sz="1800" lang="en-US"/>
              <a:t>m</a:t>
            </a:r>
            <a:r>
              <a:rPr altLang="id" dirty="0" sz="1800" lang="en-US"/>
              <a:t>a</a:t>
            </a:r>
            <a:r>
              <a:rPr altLang="id" dirty="0" sz="1800" lang="en-US"/>
              <a:t> </a:t>
            </a:r>
            <a:r>
              <a:rPr altLang="id" dirty="0" sz="1800" lang="en-US"/>
              <a:t>p</a:t>
            </a:r>
            <a:r>
              <a:rPr altLang="id" dirty="0" sz="1800" lang="en-US"/>
              <a:t>a</a:t>
            </a:r>
            <a:r>
              <a:rPr altLang="id" dirty="0" sz="1800" lang="en-US"/>
              <a:t>d</a:t>
            </a:r>
            <a:r>
              <a:rPr altLang="id" dirty="0" sz="1800" lang="en-US"/>
              <a:t>a</a:t>
            </a:r>
            <a:r>
              <a:rPr altLang="id" dirty="0" sz="1800" lang="en-US"/>
              <a:t> </a:t>
            </a:r>
            <a:r>
              <a:rPr altLang="id" dirty="0" sz="1800" lang="en-US"/>
              <a:t>m</a:t>
            </a:r>
            <a:r>
              <a:rPr altLang="id" dirty="0" sz="1800" lang="en-US"/>
              <a:t>o</a:t>
            </a:r>
            <a:r>
              <a:rPr altLang="id" dirty="0" sz="1800" lang="en-US"/>
              <a:t>n</a:t>
            </a:r>
            <a:r>
              <a:rPr altLang="id" dirty="0" sz="1800" lang="en-US"/>
              <a:t>o</a:t>
            </a:r>
            <a:r>
              <a:rPr altLang="id" dirty="0" sz="1800" lang="en-US"/>
              <a:t>s</a:t>
            </a:r>
            <a:r>
              <a:rPr altLang="id" dirty="0" sz="1800" lang="en-US"/>
              <a:t>a</a:t>
            </a:r>
            <a:r>
              <a:rPr altLang="id" dirty="0" sz="1800" lang="en-US"/>
              <a:t>k</a:t>
            </a:r>
            <a:r>
              <a:rPr altLang="id" dirty="0" sz="1800" lang="en-US"/>
              <a:t>a</a:t>
            </a:r>
            <a:r>
              <a:rPr altLang="id" dirty="0" sz="1800" lang="en-US"/>
              <a:t>r</a:t>
            </a:r>
            <a:r>
              <a:rPr altLang="id" dirty="0" sz="1800" lang="en-US"/>
              <a:t>i</a:t>
            </a:r>
            <a:r>
              <a:rPr altLang="id" dirty="0" sz="1800" lang="en-US"/>
              <a:t>d</a:t>
            </a:r>
            <a:r>
              <a:rPr altLang="id" dirty="0" sz="1800" lang="en-US"/>
              <a:t>a</a:t>
            </a:r>
            <a:r>
              <a:rPr altLang="id" dirty="0" sz="1800" lang="en-US"/>
              <a:t> </a:t>
            </a:r>
            <a:r>
              <a:rPr altLang="id" dirty="0" sz="1800" lang="en-US"/>
              <a:t>a</a:t>
            </a:r>
            <a:r>
              <a:rPr altLang="id" dirty="0" sz="1800" lang="en-US"/>
              <a:t>l</a:t>
            </a:r>
            <a:r>
              <a:rPr altLang="id" dirty="0" sz="1800" lang="en-US"/>
              <a:t>d</a:t>
            </a:r>
            <a:r>
              <a:rPr altLang="id" dirty="0" sz="1800" lang="en-US"/>
              <a:t>e</a:t>
            </a:r>
            <a:r>
              <a:rPr altLang="id" dirty="0" sz="1800" lang="en-US"/>
              <a:t>h</a:t>
            </a:r>
            <a:r>
              <a:rPr altLang="id" dirty="0" sz="1800" lang="en-US"/>
              <a:t>i</a:t>
            </a:r>
            <a:r>
              <a:rPr altLang="id" dirty="0" sz="1800" lang="en-US"/>
              <a:t>d</a:t>
            </a:r>
            <a:r>
              <a:rPr altLang="id" dirty="0" sz="1800" lang="en-US"/>
              <a:t> </a:t>
            </a:r>
            <a:r>
              <a:rPr altLang="id" dirty="0" sz="1800" lang="en-US"/>
              <a:t>y</a:t>
            </a:r>
            <a:r>
              <a:rPr altLang="id" dirty="0" sz="1800" lang="en-US"/>
              <a:t>a</a:t>
            </a:r>
            <a:r>
              <a:rPr altLang="id" dirty="0" sz="1800" lang="en-US"/>
              <a:t>i</a:t>
            </a:r>
            <a:r>
              <a:rPr altLang="id" dirty="0" sz="1800" lang="en-US"/>
              <a:t>t</a:t>
            </a:r>
            <a:r>
              <a:rPr altLang="id" dirty="0" sz="1800" lang="en-US"/>
              <a:t>u</a:t>
            </a:r>
            <a:r>
              <a:rPr altLang="id" dirty="0" sz="1800" lang="en-US"/>
              <a:t> </a:t>
            </a:r>
            <a:r>
              <a:rPr altLang="id" dirty="0" sz="1800" lang="en-US"/>
              <a:t>d</a:t>
            </a:r>
            <a:r>
              <a:rPr altLang="id" dirty="0" sz="1800" lang="en-US"/>
              <a:t>i</a:t>
            </a:r>
            <a:r>
              <a:rPr altLang="id" dirty="0" sz="1800" lang="en-US"/>
              <a:t>b</a:t>
            </a:r>
            <a:r>
              <a:rPr altLang="id" dirty="0" sz="1800" lang="en-US"/>
              <a:t>e</a:t>
            </a:r>
            <a:r>
              <a:rPr altLang="id" dirty="0" sz="1800" lang="en-US"/>
              <a:t>r</a:t>
            </a:r>
            <a:r>
              <a:rPr altLang="id" dirty="0" sz="1800" lang="en-US"/>
              <a:t>i</a:t>
            </a:r>
            <a:r>
              <a:rPr altLang="id" dirty="0" sz="1800" lang="en-US"/>
              <a:t> </a:t>
            </a:r>
            <a:r>
              <a:rPr altLang="id" dirty="0" sz="1800" lang="en-US"/>
              <a:t>amalan</a:t>
            </a:r>
            <a:r>
              <a:rPr altLang="id" dirty="0" sz="1800" lang="en-US"/>
              <a:t> </a:t>
            </a:r>
            <a:r>
              <a:rPr altLang="id" dirty="0" sz="1800" lang="en-US"/>
              <a:t>A</a:t>
            </a:r>
            <a:r>
              <a:rPr altLang="id" dirty="0" sz="1800" lang="en-US"/>
              <a:t>l</a:t>
            </a:r>
            <a:r>
              <a:rPr altLang="id" dirty="0" sz="1800" lang="en-US"/>
              <a:t>d</a:t>
            </a:r>
            <a:r>
              <a:rPr altLang="id" dirty="0" sz="1800" lang="en-US"/>
              <a:t>o</a:t>
            </a:r>
            <a:endParaRPr altLang="zh-CN" dirty="0" sz="1800" lang="en-US"/>
          </a:p>
          <a:p>
            <a:pPr algn="l" indent="0" marL="0">
              <a:buNone/>
            </a:pPr>
            <a:r>
              <a:rPr altLang="id" dirty="0" sz="1800" lang="en-US"/>
              <a:t> </a:t>
            </a:r>
            <a:r>
              <a:rPr altLang="id" dirty="0" sz="1800" lang="en-US"/>
              <a:t> </a:t>
            </a:r>
            <a:r>
              <a:rPr altLang="id" dirty="0" sz="1800" lang="en-US"/>
              <a:t> </a:t>
            </a:r>
            <a:r>
              <a:rPr altLang="id" dirty="0" sz="1800" lang="en-US"/>
              <a:t> </a:t>
            </a:r>
            <a:r>
              <a:rPr altLang="id" dirty="0" sz="1800" lang="en-US"/>
              <a:t>C</a:t>
            </a:r>
            <a:r>
              <a:rPr altLang="id" dirty="0" sz="1800" lang="en-US"/>
              <a:t>o</a:t>
            </a:r>
            <a:r>
              <a:rPr altLang="id" dirty="0" sz="1800" lang="en-US"/>
              <a:t>n</a:t>
            </a:r>
            <a:r>
              <a:rPr altLang="id" dirty="0" sz="1800" lang="en-US"/>
              <a:t>t</a:t>
            </a:r>
            <a:r>
              <a:rPr altLang="id" dirty="0" sz="1800" lang="en-US"/>
              <a:t>o</a:t>
            </a:r>
            <a:r>
              <a:rPr altLang="id" dirty="0" sz="1800" lang="en-US"/>
              <a:t>h</a:t>
            </a:r>
            <a:r>
              <a:rPr altLang="id" dirty="0" sz="1800" lang="en-US"/>
              <a:t>:</a:t>
            </a:r>
            <a:endParaRPr altLang="zh-CN" dirty="0" sz="1800" lang="en-US"/>
          </a:p>
          <a:p>
            <a:pPr algn="l"/>
            <a:r>
              <a:rPr altLang="id" dirty="0" sz="1800" lang="en-US"/>
              <a:t>A</a:t>
            </a:r>
            <a:r>
              <a:rPr altLang="id" dirty="0" sz="1800" lang="en-US"/>
              <a:t>l</a:t>
            </a:r>
            <a:r>
              <a:rPr altLang="id" dirty="0" sz="1800" lang="en-US"/>
              <a:t>d</a:t>
            </a:r>
            <a:r>
              <a:rPr altLang="id" dirty="0" sz="1800" lang="en-US"/>
              <a:t>o</a:t>
            </a:r>
            <a:r>
              <a:rPr altLang="id" dirty="0" sz="1800" lang="en-US"/>
              <a:t> </a:t>
            </a:r>
            <a:r>
              <a:rPr altLang="id" dirty="0" sz="1800" lang="en-US"/>
              <a:t>+</a:t>
            </a:r>
            <a:r>
              <a:rPr altLang="id" dirty="0" sz="1800" lang="en-US"/>
              <a:t> </a:t>
            </a:r>
            <a:r>
              <a:rPr altLang="id" dirty="0" sz="1800" lang="en-US"/>
              <a:t>3</a:t>
            </a:r>
            <a:r>
              <a:rPr altLang="id" dirty="0" sz="1800" lang="en-US"/>
              <a:t> </a:t>
            </a:r>
            <a:r>
              <a:rPr altLang="id" dirty="0" sz="1800" lang="en-US"/>
              <a:t>C</a:t>
            </a:r>
            <a:r>
              <a:rPr altLang="id" dirty="0" sz="1800" lang="en-US"/>
              <a:t> </a:t>
            </a:r>
            <a:r>
              <a:rPr altLang="id" dirty="0" sz="1800" lang="en-US"/>
              <a:t>=</a:t>
            </a:r>
            <a:r>
              <a:rPr altLang="id" dirty="0" sz="1800" lang="en-US"/>
              <a:t> </a:t>
            </a:r>
            <a:r>
              <a:rPr altLang="id" dirty="0" sz="1800" lang="en-US"/>
              <a:t>Aldo</a:t>
            </a:r>
            <a:r>
              <a:rPr altLang="id" dirty="0" sz="1800" lang="en-US"/>
              <a:t>t</a:t>
            </a:r>
            <a:r>
              <a:rPr altLang="id" dirty="0" sz="1800" lang="en-US"/>
              <a:t>r</a:t>
            </a:r>
            <a:r>
              <a:rPr altLang="id" dirty="0" sz="1800" lang="en-US"/>
              <a:t>i</a:t>
            </a:r>
            <a:r>
              <a:rPr altLang="id" dirty="0" sz="1800" lang="en-US"/>
              <a:t>o</a:t>
            </a:r>
            <a:r>
              <a:rPr altLang="id" dirty="0" sz="1800" lang="en-US"/>
              <a:t>s</a:t>
            </a:r>
            <a:r>
              <a:rPr altLang="id" dirty="0" sz="1800" lang="en-US"/>
              <a:t>a</a:t>
            </a:r>
            <a:endParaRPr altLang="zh-CN" dirty="0" sz="1800" lang="en-US"/>
          </a:p>
          <a:p>
            <a:pPr algn="l"/>
            <a:r>
              <a:rPr altLang="id" dirty="0" sz="1800" lang="en-US"/>
              <a:t>A</a:t>
            </a:r>
            <a:r>
              <a:rPr altLang="id" dirty="0" sz="1800" lang="en-US"/>
              <a:t>l</a:t>
            </a:r>
            <a:r>
              <a:rPr altLang="id" dirty="0" sz="1800" lang="en-US"/>
              <a:t>d</a:t>
            </a:r>
            <a:r>
              <a:rPr altLang="id" dirty="0" sz="1800" lang="en-US"/>
              <a:t>o</a:t>
            </a:r>
            <a:r>
              <a:rPr altLang="id" dirty="0" sz="1800" lang="en-US"/>
              <a:t> </a:t>
            </a:r>
            <a:r>
              <a:rPr altLang="id" dirty="0" sz="1800" lang="en-US"/>
              <a:t>+</a:t>
            </a:r>
            <a:r>
              <a:rPr altLang="id" dirty="0" sz="1800" lang="en-US"/>
              <a:t> </a:t>
            </a:r>
            <a:r>
              <a:rPr altLang="id" dirty="0" sz="1800" lang="en-US"/>
              <a:t>4</a:t>
            </a:r>
            <a:r>
              <a:rPr altLang="id" dirty="0" sz="1800" lang="en-US"/>
              <a:t> </a:t>
            </a:r>
            <a:r>
              <a:rPr altLang="id" dirty="0" sz="1800" lang="en-US"/>
              <a:t>C</a:t>
            </a:r>
            <a:r>
              <a:rPr altLang="id" dirty="0" sz="1800" lang="en-US"/>
              <a:t> </a:t>
            </a:r>
            <a:r>
              <a:rPr altLang="id" dirty="0" sz="1800" lang="en-US"/>
              <a:t>=</a:t>
            </a:r>
            <a:r>
              <a:rPr altLang="id" dirty="0" sz="1800" lang="en-US"/>
              <a:t> </a:t>
            </a:r>
            <a:r>
              <a:rPr altLang="id" dirty="0" sz="1800" lang="en-US"/>
              <a:t>A</a:t>
            </a:r>
            <a:r>
              <a:rPr altLang="id" dirty="0" sz="1800" lang="en-US"/>
              <a:t>l</a:t>
            </a:r>
            <a:r>
              <a:rPr altLang="id" dirty="0" sz="1800" lang="en-US"/>
              <a:t>d</a:t>
            </a:r>
            <a:r>
              <a:rPr altLang="id" dirty="0" sz="1800" lang="en-US"/>
              <a:t>o</a:t>
            </a:r>
            <a:r>
              <a:rPr altLang="id" dirty="0" sz="1800" lang="en-US"/>
              <a:t>t</a:t>
            </a:r>
            <a:r>
              <a:rPr altLang="id" dirty="0" sz="1800" lang="en-US"/>
              <a:t>e</a:t>
            </a:r>
            <a:r>
              <a:rPr altLang="id" dirty="0" sz="1800" lang="en-US"/>
              <a:t>t</a:t>
            </a:r>
            <a:r>
              <a:rPr altLang="id" dirty="0" sz="1800" lang="en-US"/>
              <a:t>r</a:t>
            </a:r>
            <a:r>
              <a:rPr altLang="id" dirty="0" sz="1800" lang="en-US"/>
              <a:t>o</a:t>
            </a:r>
            <a:r>
              <a:rPr altLang="id" dirty="0" sz="1800" lang="en-US"/>
              <a:t>s</a:t>
            </a:r>
            <a:r>
              <a:rPr altLang="id" dirty="0" sz="1800" lang="en-US"/>
              <a:t>a</a:t>
            </a:r>
            <a:endParaRPr altLang="zh-CN" dirty="0" sz="1800" lang="en-US"/>
          </a:p>
          <a:p>
            <a:pPr algn="l"/>
            <a:endParaRPr altLang="zh-CN" dirty="0" sz="1800" lang="en-US"/>
          </a:p>
          <a:p>
            <a:pPr algn="l"/>
            <a:r>
              <a:rPr altLang="id" dirty="0" sz="1800" lang="en-US"/>
              <a:t>S</a:t>
            </a:r>
            <a:r>
              <a:rPr altLang="id" dirty="0" sz="1800" lang="en-US"/>
              <a:t>e</a:t>
            </a:r>
            <a:r>
              <a:rPr altLang="id" dirty="0" sz="1800" lang="en-US"/>
              <a:t>d</a:t>
            </a:r>
            <a:r>
              <a:rPr altLang="id" dirty="0" sz="1800" lang="en-US"/>
              <a:t>a</a:t>
            </a:r>
            <a:r>
              <a:rPr altLang="id" dirty="0" sz="1800" lang="en-US"/>
              <a:t>n</a:t>
            </a:r>
            <a:r>
              <a:rPr altLang="id" dirty="0" sz="1800" lang="en-US"/>
              <a:t>g</a:t>
            </a:r>
            <a:r>
              <a:rPr altLang="id" dirty="0" sz="1800" lang="en-US"/>
              <a:t>k</a:t>
            </a:r>
            <a:r>
              <a:rPr altLang="id" dirty="0" sz="1800" lang="en-US"/>
              <a:t>a</a:t>
            </a:r>
            <a:r>
              <a:rPr altLang="id" dirty="0" sz="1800" lang="en-US"/>
              <a:t>n</a:t>
            </a:r>
            <a:r>
              <a:rPr altLang="id" dirty="0" sz="1800" lang="en-US"/>
              <a:t> </a:t>
            </a:r>
            <a:r>
              <a:rPr altLang="id" dirty="0" sz="1800" lang="en-US"/>
              <a:t>p</a:t>
            </a:r>
            <a:r>
              <a:rPr altLang="id" dirty="0" sz="1800" lang="en-US"/>
              <a:t>e</a:t>
            </a:r>
            <a:r>
              <a:rPr altLang="id" dirty="0" sz="1800" lang="en-US"/>
              <a:t>m</a:t>
            </a:r>
            <a:r>
              <a:rPr altLang="id" dirty="0" sz="1800" lang="en-US"/>
              <a:t>b</a:t>
            </a:r>
            <a:r>
              <a:rPr altLang="id" dirty="0" sz="1800" lang="en-US"/>
              <a:t>e</a:t>
            </a:r>
            <a:r>
              <a:rPr altLang="id" dirty="0" sz="1800" lang="en-US"/>
              <a:t>r</a:t>
            </a:r>
            <a:r>
              <a:rPr altLang="id" dirty="0" sz="1800" lang="en-US"/>
              <a:t>i</a:t>
            </a:r>
            <a:r>
              <a:rPr altLang="id" dirty="0" sz="1800" lang="en-US"/>
              <a:t>a</a:t>
            </a:r>
            <a:r>
              <a:rPr altLang="id" dirty="0" sz="1800" lang="en-US"/>
              <a:t>n</a:t>
            </a:r>
            <a:r>
              <a:rPr altLang="id" dirty="0" sz="1800" lang="en-US"/>
              <a:t> </a:t>
            </a:r>
            <a:r>
              <a:rPr altLang="id" dirty="0" sz="1800" lang="en-US"/>
              <a:t>n</a:t>
            </a:r>
            <a:r>
              <a:rPr altLang="id" dirty="0" sz="1800" lang="en-US"/>
              <a:t>a</a:t>
            </a:r>
            <a:r>
              <a:rPr altLang="id" dirty="0" sz="1800" lang="en-US"/>
              <a:t>m</a:t>
            </a:r>
            <a:r>
              <a:rPr altLang="id" dirty="0" sz="1800" lang="en-US"/>
              <a:t>a</a:t>
            </a:r>
            <a:r>
              <a:rPr altLang="id" dirty="0" sz="1800" lang="en-US"/>
              <a:t> </a:t>
            </a:r>
            <a:r>
              <a:rPr altLang="id" dirty="0" sz="1800" lang="en-US"/>
              <a:t>p</a:t>
            </a:r>
            <a:r>
              <a:rPr altLang="id" dirty="0" sz="1800" lang="en-US"/>
              <a:t>a</a:t>
            </a:r>
            <a:r>
              <a:rPr altLang="id" dirty="0" sz="1800" lang="en-US"/>
              <a:t>d</a:t>
            </a:r>
            <a:r>
              <a:rPr altLang="id" dirty="0" sz="1800" lang="en-US"/>
              <a:t>a</a:t>
            </a:r>
            <a:r>
              <a:rPr altLang="id" dirty="0" sz="1800" lang="en-US"/>
              <a:t> </a:t>
            </a:r>
            <a:r>
              <a:rPr altLang="id" dirty="0" sz="1800" lang="en-US"/>
              <a:t>monosakarida</a:t>
            </a:r>
            <a:r>
              <a:rPr altLang="id" dirty="0" sz="1800" lang="en-US"/>
              <a:t> </a:t>
            </a:r>
            <a:r>
              <a:rPr altLang="id" dirty="0" sz="1800" lang="en-US"/>
              <a:t>k</a:t>
            </a:r>
            <a:r>
              <a:rPr altLang="id" dirty="0" sz="1800" lang="en-US"/>
              <a:t>e</a:t>
            </a:r>
            <a:r>
              <a:rPr altLang="id" dirty="0" sz="1800" lang="en-US"/>
              <a:t>t</a:t>
            </a:r>
            <a:r>
              <a:rPr altLang="id" dirty="0" sz="1800" lang="en-US"/>
              <a:t>o</a:t>
            </a:r>
            <a:r>
              <a:rPr altLang="id" dirty="0" sz="1800" lang="en-US"/>
              <a:t>n</a:t>
            </a:r>
            <a:r>
              <a:rPr altLang="id" dirty="0" sz="1800" lang="en-US"/>
              <a:t> </a:t>
            </a:r>
            <a:r>
              <a:rPr altLang="id" dirty="0" sz="1800" lang="en-US"/>
              <a:t>y</a:t>
            </a:r>
            <a:r>
              <a:rPr altLang="id" dirty="0" sz="1800" lang="en-US"/>
              <a:t>a</a:t>
            </a:r>
            <a:r>
              <a:rPr altLang="id" dirty="0" sz="1800" lang="en-US"/>
              <a:t>i</a:t>
            </a:r>
            <a:r>
              <a:rPr altLang="id" dirty="0" sz="1800" lang="en-US"/>
              <a:t>t</a:t>
            </a:r>
            <a:r>
              <a:rPr altLang="id" dirty="0" sz="1800" lang="en-US"/>
              <a:t>u</a:t>
            </a:r>
            <a:r>
              <a:rPr altLang="id" dirty="0" sz="1800" lang="en-US"/>
              <a:t> </a:t>
            </a:r>
            <a:r>
              <a:rPr altLang="id" dirty="0" sz="1800" lang="en-US"/>
              <a:t>d</a:t>
            </a:r>
            <a:r>
              <a:rPr altLang="id" dirty="0" sz="1800" lang="en-US"/>
              <a:t>i</a:t>
            </a:r>
            <a:r>
              <a:rPr altLang="id" dirty="0" sz="1800" lang="en-US"/>
              <a:t>b</a:t>
            </a:r>
            <a:r>
              <a:rPr altLang="id" dirty="0" sz="1800" lang="en-US"/>
              <a:t>e</a:t>
            </a:r>
            <a:r>
              <a:rPr altLang="id" dirty="0" sz="1800" lang="en-US"/>
              <a:t>r</a:t>
            </a:r>
            <a:r>
              <a:rPr altLang="id" dirty="0" sz="1800" lang="en-US"/>
              <a:t>i</a:t>
            </a:r>
            <a:r>
              <a:rPr altLang="id" dirty="0" sz="1800" lang="en-US"/>
              <a:t> </a:t>
            </a:r>
            <a:r>
              <a:rPr altLang="id" dirty="0" sz="1800" lang="en-US"/>
              <a:t> </a:t>
            </a:r>
            <a:r>
              <a:rPr altLang="id" dirty="0" sz="1800" lang="en-US"/>
              <a:t>a</a:t>
            </a:r>
            <a:r>
              <a:rPr altLang="id" dirty="0" sz="1800" lang="en-US"/>
              <a:t>w</a:t>
            </a:r>
            <a:r>
              <a:rPr altLang="id" dirty="0" sz="1800" lang="en-US"/>
              <a:t>a</a:t>
            </a:r>
            <a:r>
              <a:rPr altLang="id" dirty="0" sz="1800" lang="en-US"/>
              <a:t>l</a:t>
            </a:r>
            <a:r>
              <a:rPr altLang="id" dirty="0" sz="1800" lang="en-US"/>
              <a:t>a</a:t>
            </a:r>
            <a:r>
              <a:rPr altLang="id" dirty="0" sz="1800" lang="en-US"/>
              <a:t>n</a:t>
            </a:r>
            <a:r>
              <a:rPr altLang="id" dirty="0" sz="1800" lang="en-US"/>
              <a:t> </a:t>
            </a:r>
            <a:r>
              <a:rPr altLang="id" dirty="0" sz="1800" lang="en-US"/>
              <a:t>k</a:t>
            </a:r>
            <a:r>
              <a:rPr altLang="id" dirty="0" sz="1800" lang="en-US"/>
              <a:t>e</a:t>
            </a:r>
            <a:r>
              <a:rPr altLang="id" dirty="0" sz="1800" lang="en-US"/>
              <a:t>t</a:t>
            </a:r>
            <a:r>
              <a:rPr altLang="id" dirty="0" sz="1800" lang="en-US"/>
              <a:t>o</a:t>
            </a:r>
            <a:endParaRPr altLang="zh-CN" dirty="0" sz="1800" lang="en-US"/>
          </a:p>
          <a:p>
            <a:pPr algn="l" indent="0" marL="0">
              <a:buNone/>
            </a:pPr>
            <a:r>
              <a:rPr altLang="id" dirty="0" sz="1800" lang="en-US"/>
              <a:t> </a:t>
            </a:r>
            <a:r>
              <a:rPr altLang="id" dirty="0" sz="1800" lang="en-US"/>
              <a:t> </a:t>
            </a:r>
            <a:r>
              <a:rPr altLang="id" dirty="0" sz="1800" lang="en-US"/>
              <a:t> </a:t>
            </a:r>
            <a:r>
              <a:rPr altLang="id" dirty="0" sz="1800" lang="en-US"/>
              <a:t> </a:t>
            </a:r>
            <a:r>
              <a:rPr altLang="id" dirty="0" sz="1800" lang="en-US"/>
              <a:t>Contoh</a:t>
            </a:r>
            <a:r>
              <a:rPr altLang="id" dirty="0" sz="1800" lang="en-US"/>
              <a:t> </a:t>
            </a:r>
            <a:r>
              <a:rPr altLang="id" dirty="0" sz="1800" lang="en-US"/>
              <a:t> </a:t>
            </a:r>
            <a:r>
              <a:rPr altLang="id" dirty="0" sz="1800" lang="en-US"/>
              <a:t>:</a:t>
            </a:r>
            <a:r>
              <a:rPr altLang="id" dirty="0" sz="1800" lang="en-US"/>
              <a:t> </a:t>
            </a:r>
            <a:endParaRPr altLang="zh-CN" dirty="0" sz="1800" lang="en-US"/>
          </a:p>
          <a:p>
            <a:pPr algn="l"/>
            <a:r>
              <a:rPr altLang="id" dirty="0" sz="1800" lang="en-US"/>
              <a:t>K</a:t>
            </a:r>
            <a:r>
              <a:rPr altLang="id" dirty="0" sz="1800" lang="en-US"/>
              <a:t>e</a:t>
            </a:r>
            <a:r>
              <a:rPr altLang="id" dirty="0" sz="1800" lang="en-US"/>
              <a:t>t</a:t>
            </a:r>
            <a:r>
              <a:rPr altLang="id" dirty="0" sz="1800" lang="en-US"/>
              <a:t>o</a:t>
            </a:r>
            <a:r>
              <a:rPr altLang="id" dirty="0" sz="1800" lang="en-US"/>
              <a:t> </a:t>
            </a:r>
            <a:r>
              <a:rPr altLang="id" dirty="0" sz="1800" lang="en-US"/>
              <a:t>+</a:t>
            </a:r>
            <a:r>
              <a:rPr altLang="id" dirty="0" sz="1800" lang="en-US"/>
              <a:t> </a:t>
            </a:r>
            <a:r>
              <a:rPr altLang="id" dirty="0" sz="1800" lang="en-US"/>
              <a:t>3</a:t>
            </a:r>
            <a:r>
              <a:rPr altLang="id" dirty="0" sz="1800" lang="en-US"/>
              <a:t> </a:t>
            </a:r>
            <a:r>
              <a:rPr altLang="id" dirty="0" sz="1800" lang="en-US"/>
              <a:t>C</a:t>
            </a:r>
            <a:r>
              <a:rPr altLang="id" dirty="0" sz="1800" lang="en-US"/>
              <a:t> </a:t>
            </a:r>
            <a:r>
              <a:rPr altLang="id" dirty="0" sz="1800" lang="en-US"/>
              <a:t> </a:t>
            </a:r>
            <a:r>
              <a:rPr altLang="id" dirty="0" sz="1800" lang="en-US"/>
              <a:t>=</a:t>
            </a:r>
            <a:r>
              <a:rPr altLang="id" dirty="0" sz="1800" lang="en-US"/>
              <a:t> </a:t>
            </a:r>
            <a:r>
              <a:rPr altLang="id" dirty="0" sz="1800" lang="en-US"/>
              <a:t>K</a:t>
            </a:r>
            <a:r>
              <a:rPr altLang="id" dirty="0" sz="1800" lang="en-US"/>
              <a:t>e</a:t>
            </a:r>
            <a:r>
              <a:rPr altLang="id" dirty="0" sz="1800" lang="en-US"/>
              <a:t>t</a:t>
            </a:r>
            <a:r>
              <a:rPr altLang="id" dirty="0" sz="1800" lang="en-US"/>
              <a:t>o</a:t>
            </a:r>
            <a:r>
              <a:rPr altLang="id" dirty="0" sz="1800" lang="en-US"/>
              <a:t>t</a:t>
            </a:r>
            <a:r>
              <a:rPr altLang="id" dirty="0" sz="1800" lang="en-US"/>
              <a:t>r</a:t>
            </a:r>
            <a:r>
              <a:rPr altLang="id" dirty="0" sz="1800" lang="en-US"/>
              <a:t>i</a:t>
            </a:r>
            <a:r>
              <a:rPr altLang="id" dirty="0" sz="1800" lang="en-US"/>
              <a:t>o</a:t>
            </a:r>
            <a:r>
              <a:rPr altLang="id" dirty="0" sz="1800" lang="en-US"/>
              <a:t>s</a:t>
            </a:r>
            <a:r>
              <a:rPr altLang="id" dirty="0" sz="1800" lang="en-US"/>
              <a:t>a</a:t>
            </a:r>
            <a:r>
              <a:rPr altLang="id" dirty="0" sz="1800" lang="en-US"/>
              <a:t> </a:t>
            </a:r>
            <a:endParaRPr altLang="zh-CN" dirty="0" sz="1800" lang="en-US"/>
          </a:p>
          <a:p>
            <a:pPr algn="l"/>
            <a:r>
              <a:rPr altLang="id" dirty="0" sz="1800" lang="en-US"/>
              <a:t>K</a:t>
            </a:r>
            <a:r>
              <a:rPr altLang="id" dirty="0" sz="1800" lang="en-US"/>
              <a:t>e</a:t>
            </a:r>
            <a:r>
              <a:rPr altLang="id" dirty="0" sz="1800" lang="en-US"/>
              <a:t>t</a:t>
            </a:r>
            <a:r>
              <a:rPr altLang="id" dirty="0" sz="1800" lang="en-US"/>
              <a:t>o</a:t>
            </a:r>
            <a:r>
              <a:rPr altLang="id" dirty="0" sz="1800" lang="en-US"/>
              <a:t> </a:t>
            </a:r>
            <a:r>
              <a:rPr altLang="id" dirty="0" sz="1800" lang="en-US"/>
              <a:t>+</a:t>
            </a:r>
            <a:r>
              <a:rPr altLang="id" dirty="0" sz="1800" lang="en-US"/>
              <a:t> </a:t>
            </a:r>
            <a:r>
              <a:rPr altLang="id" dirty="0" sz="1800" lang="en-US"/>
              <a:t>4</a:t>
            </a:r>
            <a:r>
              <a:rPr altLang="id" dirty="0" sz="1800" lang="en-US"/>
              <a:t> </a:t>
            </a:r>
            <a:r>
              <a:rPr altLang="id" dirty="0" sz="1800" lang="en-US"/>
              <a:t>C</a:t>
            </a:r>
            <a:r>
              <a:rPr altLang="id" dirty="0" sz="1800" lang="en-US"/>
              <a:t> </a:t>
            </a:r>
            <a:r>
              <a:rPr altLang="id" dirty="0" sz="1800" lang="en-US"/>
              <a:t> </a:t>
            </a:r>
            <a:r>
              <a:rPr altLang="id" dirty="0" sz="1800" lang="en-US"/>
              <a:t>=</a:t>
            </a:r>
            <a:r>
              <a:rPr altLang="id" dirty="0" sz="1800" lang="en-US"/>
              <a:t> </a:t>
            </a:r>
            <a:r>
              <a:rPr altLang="id" dirty="0" sz="1800" lang="en-US"/>
              <a:t>K</a:t>
            </a:r>
            <a:r>
              <a:rPr altLang="id" dirty="0" sz="1800" lang="en-US"/>
              <a:t>e</a:t>
            </a:r>
            <a:r>
              <a:rPr altLang="id" dirty="0" sz="1800" lang="en-US"/>
              <a:t>t</a:t>
            </a:r>
            <a:r>
              <a:rPr altLang="id" dirty="0" sz="1800" lang="en-US"/>
              <a:t>o</a:t>
            </a:r>
            <a:r>
              <a:rPr altLang="id" dirty="0" sz="1800" lang="en-US"/>
              <a:t>t</a:t>
            </a:r>
            <a:r>
              <a:rPr altLang="id" dirty="0" sz="1800" lang="en-US"/>
              <a:t>e</a:t>
            </a:r>
            <a:r>
              <a:rPr altLang="id" dirty="0" sz="1800" lang="en-US"/>
              <a:t>t</a:t>
            </a:r>
            <a:r>
              <a:rPr altLang="id" dirty="0" sz="1800" lang="en-US"/>
              <a:t>r</a:t>
            </a:r>
            <a:r>
              <a:rPr altLang="id" dirty="0" sz="1800" lang="en-US"/>
              <a:t>o</a:t>
            </a:r>
            <a:r>
              <a:rPr altLang="id" dirty="0" sz="1800" lang="en-US"/>
              <a:t>s</a:t>
            </a:r>
            <a:r>
              <a:rPr altLang="id" dirty="0" sz="1800" lang="en-US"/>
              <a:t>a</a:t>
            </a:r>
            <a:endParaRPr altLang="zh-CN" dirty="0" sz="1800" lang="en-US"/>
          </a:p>
        </p:txBody>
      </p:sp>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67" name=""/>
        <p:cNvGrpSpPr/>
        <p:nvPr/>
      </p:nvGrpSpPr>
      <p:grpSpPr>
        <a:xfrm>
          <a:off x="0" y="0"/>
          <a:ext cx="0" cy="0"/>
          <a:chOff x="0" y="0"/>
          <a:chExt cx="0" cy="0"/>
        </a:xfrm>
      </p:grpSpPr>
      <p:sp>
        <p:nvSpPr>
          <p:cNvPr id="1048623" name="标题 4"/>
          <p:cNvSpPr>
            <a:spLocks noGrp="1"/>
          </p:cNvSpPr>
          <p:nvPr>
            <p:ph type="title"/>
            <p:custDataLst>
              <p:tags r:id="rId1"/>
            </p:custDataLst>
          </p:nvPr>
        </p:nvSpPr>
        <p:spPr>
          <a:xfrm>
            <a:off x="669930" y="510544"/>
            <a:ext cx="10852237" cy="441964"/>
          </a:xfrm>
        </p:spPr>
        <p:txBody>
          <a:bodyPr>
            <a:normAutofit/>
          </a:bodyPr>
          <a:p>
            <a:r>
              <a:rPr altLang="zh-CN" dirty="0" lang="en-US"/>
              <a:t>LOREM IPSUM DOLOR</a:t>
            </a:r>
            <a:endParaRPr altLang="zh-CN" dirty="0" lang="en-US"/>
          </a:p>
        </p:txBody>
      </p:sp>
      <p:sp>
        <p:nvSpPr>
          <p:cNvPr id="1048624" name="文本占位符 1"/>
          <p:cNvSpPr>
            <a:spLocks noGrp="1"/>
          </p:cNvSpPr>
          <p:nvPr>
            <p:ph type="body" sz="half" idx="2"/>
            <p:custDataLst>
              <p:tags r:id="rId2"/>
            </p:custDataLst>
          </p:nvPr>
        </p:nvSpPr>
        <p:spPr/>
        <p:txBody>
          <a:bodyPr/>
          <a:p>
            <a:pPr indent="0" marL="0">
              <a:buNone/>
            </a:pPr>
            <a:endParaRPr altLang="zh-CN" dirty="0" lang="en-US"/>
          </a:p>
          <a:p>
            <a:pPr indent="0" marL="0">
              <a:buNone/>
            </a:pPr>
            <a:endParaRPr altLang="zh-CN" dirty="0" lang="en-US"/>
          </a:p>
          <a:p>
            <a:pPr indent="0" marL="0">
              <a:buNone/>
            </a:pPr>
            <a:endParaRPr altLang="zh-CN" dirty="0" lang="en-US"/>
          </a:p>
          <a:p>
            <a:pPr indent="0" marL="0">
              <a:buNone/>
            </a:pPr>
            <a:endParaRPr altLang="zh-CN" dirty="0" lang="en-US"/>
          </a:p>
          <a:p>
            <a:pPr indent="0" marL="0">
              <a:buNone/>
            </a:pPr>
            <a:endParaRPr altLang="zh-CN" dirty="0" lang="en-US"/>
          </a:p>
          <a:p>
            <a:pPr indent="0" marL="0">
              <a:buNone/>
            </a:pPr>
            <a:r>
              <a:rPr altLang="id" dirty="0" sz="1800" lang="en-US"/>
              <a:t>G</a:t>
            </a:r>
            <a:r>
              <a:rPr altLang="id" dirty="0" sz="1800" lang="en-US"/>
              <a:t>l</a:t>
            </a:r>
            <a:r>
              <a:rPr altLang="id" dirty="0" sz="1800" lang="en-US"/>
              <a:t>u</a:t>
            </a:r>
            <a:r>
              <a:rPr altLang="id" dirty="0" sz="1800" lang="en-US"/>
              <a:t>k</a:t>
            </a:r>
            <a:r>
              <a:rPr altLang="id" dirty="0" sz="1800" lang="en-US"/>
              <a:t>o</a:t>
            </a:r>
            <a:r>
              <a:rPr altLang="id" dirty="0" sz="1800" lang="en-US"/>
              <a:t>s</a:t>
            </a:r>
            <a:r>
              <a:rPr altLang="id" dirty="0" sz="1800" lang="en-US"/>
              <a:t>a</a:t>
            </a:r>
            <a:r>
              <a:rPr altLang="id" dirty="0" sz="1800" lang="en-US"/>
              <a:t> </a:t>
            </a:r>
            <a:r>
              <a:rPr altLang="id" dirty="0" sz="1800" lang="en-US"/>
              <a:t>d</a:t>
            </a:r>
            <a:r>
              <a:rPr altLang="id" dirty="0" sz="1800" lang="en-US"/>
              <a:t>a</a:t>
            </a:r>
            <a:r>
              <a:rPr altLang="id" dirty="0" sz="1800" lang="en-US"/>
              <a:t>n</a:t>
            </a:r>
            <a:r>
              <a:rPr altLang="id" dirty="0" sz="1800" lang="en-US"/>
              <a:t> </a:t>
            </a:r>
            <a:r>
              <a:rPr altLang="id" dirty="0" sz="1800" lang="en-US"/>
              <a:t>f</a:t>
            </a:r>
            <a:r>
              <a:rPr altLang="id" dirty="0" sz="1800" lang="en-US"/>
              <a:t>r</a:t>
            </a:r>
            <a:r>
              <a:rPr altLang="id" dirty="0" sz="1800" lang="en-US"/>
              <a:t>u</a:t>
            </a:r>
            <a:r>
              <a:rPr altLang="id" dirty="0" sz="1800" lang="en-US"/>
              <a:t>k</a:t>
            </a:r>
            <a:r>
              <a:rPr altLang="id" dirty="0" sz="1800" lang="en-US"/>
              <a:t>t</a:t>
            </a:r>
            <a:r>
              <a:rPr altLang="id" dirty="0" sz="1800" lang="en-US"/>
              <a:t>o</a:t>
            </a:r>
            <a:r>
              <a:rPr altLang="id" dirty="0" sz="1800" lang="en-US"/>
              <a:t>s</a:t>
            </a:r>
            <a:r>
              <a:rPr altLang="id" dirty="0" sz="1800" lang="en-US"/>
              <a:t>a</a:t>
            </a:r>
            <a:r>
              <a:rPr altLang="id" dirty="0" sz="1800" lang="en-US"/>
              <a:t> </a:t>
            </a:r>
            <a:r>
              <a:rPr altLang="id" dirty="0" sz="1800" lang="en-US"/>
              <a:t>m</a:t>
            </a:r>
            <a:r>
              <a:rPr altLang="id" dirty="0" sz="1800" lang="en-US"/>
              <a:t>e</a:t>
            </a:r>
            <a:r>
              <a:rPr altLang="id" dirty="0" sz="1800" lang="en-US"/>
              <a:t>m</a:t>
            </a:r>
            <a:r>
              <a:rPr altLang="id" dirty="0" sz="1800" lang="en-US"/>
              <a:t>i</a:t>
            </a:r>
            <a:r>
              <a:rPr altLang="id" dirty="0" sz="1800" lang="en-US"/>
              <a:t>l</a:t>
            </a:r>
            <a:r>
              <a:rPr altLang="id" dirty="0" sz="1800" lang="en-US"/>
              <a:t>i</a:t>
            </a:r>
            <a:r>
              <a:rPr altLang="id" dirty="0" sz="1800" lang="en-US"/>
              <a:t>k</a:t>
            </a:r>
            <a:r>
              <a:rPr altLang="id" dirty="0" sz="1800" lang="en-US"/>
              <a:t>i</a:t>
            </a:r>
            <a:r>
              <a:rPr altLang="id" dirty="0" sz="1800" lang="en-US"/>
              <a:t> </a:t>
            </a:r>
            <a:r>
              <a:rPr altLang="id" dirty="0" sz="1800" lang="en-US"/>
              <a:t>6</a:t>
            </a:r>
            <a:r>
              <a:rPr altLang="id" dirty="0" sz="1800" lang="en-US"/>
              <a:t> </a:t>
            </a:r>
            <a:r>
              <a:rPr altLang="id" dirty="0" sz="1800" lang="en-US"/>
              <a:t>a</a:t>
            </a:r>
            <a:r>
              <a:rPr altLang="id" dirty="0" sz="1800" lang="en-US"/>
              <a:t>t</a:t>
            </a:r>
            <a:r>
              <a:rPr altLang="id" dirty="0" sz="1800" lang="en-US"/>
              <a:t>o</a:t>
            </a:r>
            <a:r>
              <a:rPr altLang="id" dirty="0" sz="1800" lang="en-US"/>
              <a:t>m</a:t>
            </a:r>
            <a:r>
              <a:rPr altLang="id" dirty="0" sz="1800" lang="en-US"/>
              <a:t> </a:t>
            </a:r>
            <a:r>
              <a:rPr altLang="id" dirty="0" sz="1800" lang="en-US"/>
              <a:t>k</a:t>
            </a:r>
            <a:r>
              <a:rPr altLang="id" dirty="0" sz="1800" lang="en-US"/>
              <a:t>a</a:t>
            </a:r>
            <a:r>
              <a:rPr altLang="id" dirty="0" sz="1800" lang="en-US"/>
              <a:t>r</a:t>
            </a:r>
            <a:r>
              <a:rPr altLang="id" dirty="0" sz="1800" lang="en-US"/>
              <a:t>b</a:t>
            </a:r>
            <a:r>
              <a:rPr altLang="id" dirty="0" sz="1800" lang="en-US"/>
              <a:t>o</a:t>
            </a:r>
            <a:r>
              <a:rPr altLang="id" dirty="0" sz="1800" lang="en-US"/>
              <a:t>n</a:t>
            </a:r>
            <a:r>
              <a:rPr altLang="id" dirty="0" sz="1800" lang="en-US"/>
              <a:t> </a:t>
            </a:r>
            <a:r>
              <a:rPr altLang="id" dirty="0" sz="1800" lang="en-US"/>
              <a:t>d</a:t>
            </a:r>
            <a:r>
              <a:rPr altLang="id" dirty="0" sz="1800" lang="en-US"/>
              <a:t>a</a:t>
            </a:r>
            <a:r>
              <a:rPr altLang="id" dirty="0" sz="1800" lang="en-US"/>
              <a:t>n</a:t>
            </a:r>
            <a:r>
              <a:rPr altLang="id" dirty="0" sz="1800" lang="en-US"/>
              <a:t> </a:t>
            </a:r>
            <a:r>
              <a:rPr altLang="id" dirty="0" sz="1800" lang="en-US"/>
              <a:t>5</a:t>
            </a:r>
            <a:r>
              <a:rPr altLang="id" dirty="0" sz="1800" lang="en-US"/>
              <a:t> </a:t>
            </a:r>
            <a:r>
              <a:rPr altLang="id" dirty="0" sz="1800" lang="en-US"/>
              <a:t>g</a:t>
            </a:r>
            <a:r>
              <a:rPr altLang="id" dirty="0" sz="1800" lang="en-US"/>
              <a:t>u</a:t>
            </a:r>
            <a:r>
              <a:rPr altLang="id" dirty="0" sz="1800" lang="en-US"/>
              <a:t>g</a:t>
            </a:r>
            <a:r>
              <a:rPr altLang="id" dirty="0" sz="1800" lang="en-US"/>
              <a:t>u</a:t>
            </a:r>
            <a:r>
              <a:rPr altLang="id" dirty="0" sz="1800" lang="en-US"/>
              <a:t>s</a:t>
            </a:r>
            <a:r>
              <a:rPr altLang="id" dirty="0" sz="1800" lang="en-US"/>
              <a:t> </a:t>
            </a:r>
            <a:r>
              <a:rPr altLang="id" dirty="0" sz="1800" lang="en-US"/>
              <a:t>h</a:t>
            </a:r>
            <a:r>
              <a:rPr altLang="id" dirty="0" sz="1800" lang="en-US"/>
              <a:t>i</a:t>
            </a:r>
            <a:r>
              <a:rPr altLang="id" dirty="0" sz="1800" lang="en-US"/>
              <a:t>d</a:t>
            </a:r>
            <a:r>
              <a:rPr altLang="id" dirty="0" sz="1800" lang="en-US"/>
              <a:t>r</a:t>
            </a:r>
            <a:r>
              <a:rPr altLang="id" dirty="0" sz="1800" lang="en-US"/>
              <a:t>o</a:t>
            </a:r>
            <a:r>
              <a:rPr altLang="id" dirty="0" sz="1800" lang="en-US"/>
              <a:t>k</a:t>
            </a:r>
            <a:r>
              <a:rPr altLang="id" dirty="0" sz="1800" lang="en-US"/>
              <a:t>s</a:t>
            </a:r>
            <a:r>
              <a:rPr altLang="id" dirty="0" sz="1800" lang="en-US"/>
              <a:t>i</a:t>
            </a:r>
            <a:r>
              <a:rPr altLang="id" dirty="0" sz="1800" lang="en-US"/>
              <a:t>l</a:t>
            </a:r>
            <a:r>
              <a:rPr altLang="id" dirty="0" lang="en-US"/>
              <a:t> </a:t>
            </a:r>
            <a:endParaRPr altLang="zh-CN" dirty="0" lang="en-US"/>
          </a:p>
        </p:txBody>
      </p:sp>
      <p:pic>
        <p:nvPicPr>
          <p:cNvPr id="2097194" name=""/>
          <p:cNvPicPr>
            <a:picLocks/>
          </p:cNvPicPr>
          <p:nvPr/>
        </p:nvPicPr>
        <p:blipFill>
          <a:blip xmlns:r="http://schemas.openxmlformats.org/officeDocument/2006/relationships" r:embed="rId3"/>
          <a:srcRect l="10058" t="363" r="9953" b="145"/>
          <a:stretch>
            <a:fillRect/>
          </a:stretch>
        </p:blipFill>
        <p:spPr>
          <a:xfrm>
            <a:off x="522446" y="1704247"/>
            <a:ext cx="4154689" cy="3457067"/>
          </a:xfrm>
          <a:prstGeom prst="rect"/>
        </p:spPr>
      </p:pic>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232" name=""/>
        <p:cNvGrpSpPr/>
        <p:nvPr/>
      </p:nvGrpSpPr>
      <p:grpSpPr>
        <a:xfrm>
          <a:off x="0" y="0"/>
          <a:ext cx="0" cy="0"/>
          <a:chOff x="0" y="0"/>
          <a:chExt cx="0" cy="0"/>
        </a:xfrm>
      </p:grpSpPr>
      <p:sp>
        <p:nvSpPr>
          <p:cNvPr id="1049210" name="标题 1"/>
          <p:cNvSpPr>
            <a:spLocks noGrp="1"/>
          </p:cNvSpPr>
          <p:nvPr>
            <p:ph type="title"/>
            <p:custDataLst>
              <p:tags r:id="rId1"/>
            </p:custDataLst>
          </p:nvPr>
        </p:nvSpPr>
        <p:spPr>
          <a:xfrm>
            <a:off x="2190710" y="1773239"/>
            <a:ext cx="7810579" cy="1541462"/>
          </a:xfrm>
        </p:spPr>
        <p:txBody>
          <a:bodyPr>
            <a:normAutofit/>
          </a:bodyPr>
          <a:p>
            <a:r>
              <a:rPr altLang="zh-CN" dirty="0" lang="en-US">
                <a:latin typeface="Arial" panose="020B0604020202020204" pitchFamily="34" charset="0"/>
                <a:cs typeface="Arial" panose="020B0604020202020204" pitchFamily="34" charset="0"/>
              </a:rPr>
              <a:t>THANK YOU</a:t>
            </a:r>
            <a:endParaRPr altLang="zh-CN" dirty="0" lang="en-US">
              <a:latin typeface="Arial" panose="020B0604020202020204" pitchFamily="34" charset="0"/>
              <a:cs typeface="Arial" panose="020B0604020202020204" pitchFamily="34" charset="0"/>
            </a:endParaRPr>
          </a:p>
        </p:txBody>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 name="KSO_WM_UNIT_SUBTYPE" val="q"/>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TYPE" val="i"/>
  <p:tag name="KSO_WM_UNIT_INDEX" val="1"/>
  <p:tag name="KSO_WM_SLIDE_BACKGROUND_TYPE" val="frame"/>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3"/>
  <p:tag name="KSO_WM_UNIT_LAYERLEVEL" val="1"/>
  <p:tag name="KSO_WM_TAG_VERSION" val="1.0"/>
  <p:tag name="KSO_WM_BEAUTIFY_FLAG" val="#wm#"/>
  <p:tag name="KSO_WM_UNIT_TYPE" val="i"/>
  <p:tag name="KSO_WM_UNIT_INDEX" val="3"/>
  <p:tag name="KSO_WM_SLIDE_BACKGROUND_TYPE" val="frame"/>
  <p:tag name="KSO_WM_SLIDE_BK_DARK_LIGHT" val="2"/>
</p:tagLst>
</file>

<file path=ppt/tags/tag107.xml><?xml version="1.0" encoding="utf-8"?>
<p:tagLst xmlns:p="http://schemas.openxmlformats.org/presentationml/2006/main">
  <p:tag name="PA" val="v3.2.0"/>
  <p:tag name="KSO_WM_UNIT_HIGHLIGHT" val="0"/>
  <p:tag name="KSO_WM_UNIT_COMPATIBLE" val="0"/>
  <p:tag name="KSO_WM_UNIT_DIAGRAM_ISNUMVISUAL" val="0"/>
  <p:tag name="KSO_WM_UNIT_DIAGRAM_ISREFERUNIT" val="0"/>
  <p:tag name="KSO_WM_UNIT_ID" val="_13*i*4"/>
  <p:tag name="KSO_WM_UNIT_LAYERLEVEL" val="1"/>
  <p:tag name="KSO_WM_TAG_VERSION" val="1.0"/>
  <p:tag name="KSO_WM_BEAUTIFY_FLAG" val="#wm#"/>
  <p:tag name="KSO_WM_UNIT_TYPE" val="i"/>
  <p:tag name="KSO_WM_UNIT_INDEX" val="4"/>
  <p:tag name="KSO_WM_SLIDE_BACKGROUND_TYPE" val="frame"/>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TYPE" val="frame"/>
  <p:tag name="KSO_WM_SLIDE_BK_DARK_LIGHT"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leftRight"/>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TYPE" val="frame"/>
  <p:tag name="KSO_WM_SLIDE_BK_DARK_LIGHT" val="1"/>
</p:tagLst>
</file>

<file path=ppt/tags/tag120.xml><?xml version="1.0" encoding="utf-8"?>
<p:tagLst xmlns:p="http://schemas.openxmlformats.org/presentationml/2006/main">
  <p:tag name="PA" val="v3.2.0"/>
  <p:tag name="KSO_WM_UNIT_HIGHLIGHT" val="0"/>
  <p:tag name="KSO_WM_UNIT_COMPATIBLE" val="0"/>
  <p:tag name="KSO_WM_UNIT_DIAGRAM_ISNUMVISUAL" val="0"/>
  <p:tag name="KSO_WM_UNIT_DIAGRAM_ISREFERUNIT" val="0"/>
  <p:tag name="KSO_WM_UNIT_ID" val="_14*i*4"/>
  <p:tag name="KSO_WM_UNIT_LAYERLEVEL" val="1"/>
  <p:tag name="KSO_WM_TAG_VERSION" val="1.0"/>
  <p:tag name="KSO_WM_BEAUTIFY_FLAG" val="#wm#"/>
  <p:tag name="KSO_WM_UNIT_TYPE" val="i"/>
  <p:tag name="KSO_WM_UNIT_INDEX" val="4"/>
  <p:tag name="KSO_WM_SLIDE_BACKGROUND_TYPE" val="leftRight"/>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topBottom"/>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8.xml><?xml version="1.0" encoding="utf-8"?>
<p:tagLst xmlns:p="http://schemas.openxmlformats.org/presentationml/2006/main">
  <p:tag name="PA" val="v3.2.0"/>
  <p:tag name="KSO_WM_UNIT_HIGHLIGHT" val="0"/>
  <p:tag name="KSO_WM_UNIT_COMPATIBLE" val="0"/>
  <p:tag name="KSO_WM_UNIT_DIAGRAM_ISNUMVISUAL" val="0"/>
  <p:tag name="KSO_WM_UNIT_DIAGRAM_ISREFERUNIT" val="0"/>
  <p:tag name="KSO_WM_UNIT_ID" val="_15*i*4"/>
  <p:tag name="KSO_WM_UNIT_LAYERLEVEL" val="1"/>
  <p:tag name="KSO_WM_TAG_VERSION" val="1.0"/>
  <p:tag name="KSO_WM_BEAUTIFY_FLAG" val="#wm#"/>
  <p:tag name="KSO_WM_UNIT_TYPE" val="i"/>
  <p:tag name="KSO_WM_UNIT_INDEX" val="4"/>
  <p:tag name="KSO_WM_SLIDE_BACKGROUND_TYPE" val="topBottom"/>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bottomTop"/>
  <p:tag name="KSO_WM_SLIDE_BK_DARK_LIGHT" val="2"/>
</p:tagLst>
</file>

<file path=ppt/tags/tag13.xml><?xml version="1.0" encoding="utf-8"?>
<p:tagLst xmlns:p="http://schemas.openxmlformats.org/presentationml/2006/main">
  <p:tag name="PA" val="v3.2.0"/>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TYPE" val="frame"/>
  <p:tag name="KSO_WM_SLIDE_BK_DARK_LIGHT" val="1"/>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6.xml><?xml version="1.0" encoding="utf-8"?>
<p:tagLst xmlns:p="http://schemas.openxmlformats.org/presentationml/2006/main">
  <p:tag name="PA" val="v3.2.0"/>
  <p:tag name="KSO_WM_UNIT_HIGHLIGHT" val="0"/>
  <p:tag name="KSO_WM_UNIT_COMPATIBLE" val="0"/>
  <p:tag name="KSO_WM_UNIT_DIAGRAM_ISNUMVISUAL" val="0"/>
  <p:tag name="KSO_WM_UNIT_DIAGRAM_ISREFERUNIT" val="0"/>
  <p:tag name="KSO_WM_UNIT_ID" val="_16*i*4"/>
  <p:tag name="KSO_WM_UNIT_LAYERLEVEL" val="1"/>
  <p:tag name="KSO_WM_TAG_VERSION" val="1.0"/>
  <p:tag name="KSO_WM_BEAUTIFY_FLAG" val="#wm#"/>
  <p:tag name="KSO_WM_UNIT_TYPE" val="i"/>
  <p:tag name="KSO_WM_UNIT_INDEX" val="4"/>
  <p:tag name="KSO_WM_SLIDE_BACKGROUND_TYPE" val="bottomTop"/>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navigation"/>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6.xml><?xml version="1.0" encoding="utf-8"?>
<p:tagLst xmlns:p="http://schemas.openxmlformats.org/presentationml/2006/main">
  <p:tag name="PA" val="v3.2.0"/>
  <p:tag name="KSO_WM_UNIT_HIGHLIGHT" val="0"/>
  <p:tag name="KSO_WM_UNIT_COMPATIBLE" val="0"/>
  <p:tag name="KSO_WM_UNIT_DIAGRAM_ISNUMVISUAL" val="0"/>
  <p:tag name="KSO_WM_UNIT_DIAGRAM_ISREFERUNIT" val="0"/>
  <p:tag name="KSO_WM_UNIT_ID" val="_17*i*4"/>
  <p:tag name="KSO_WM_UNIT_LAYERLEVEL" val="1"/>
  <p:tag name="KSO_WM_TAG_VERSION" val="1.0"/>
  <p:tag name="KSO_WM_BEAUTIFY_FLAG" val="#wm#"/>
  <p:tag name="KSO_WM_UNIT_TYPE" val="i"/>
  <p:tag name="KSO_WM_UNIT_INDEX" val="4"/>
  <p:tag name="KSO_WM_SLIDE_BACKGROUND_TYPE" val="navigation"/>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 name="KSO_WM_SLIDE_BACKGROUND_TYPE" val="belt"/>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4.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80625"/>
</p:tagLst>
</file>

<file path=ppt/tags/tag155.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80625"/>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9.xml><?xml version="1.0" encoding="utf-8"?>
<p:tagLst xmlns:p="http://schemas.openxmlformats.org/presentationml/2006/main">
  <p:tag name="KSO_WM_TAG_VERSION" val="1.0"/>
  <p:tag name="KSO_WM_BEAUTIFY_FLAG" val="#wm#"/>
  <p:tag name="KSO_WM_COMBINE_RELATE_SLIDE_ID" val="background20177937_1"/>
  <p:tag name="KSO_WM_TEMPLATE_CATEGORY" val="custom"/>
  <p:tag name="KSO_WM_TEMPLATE_INDEX" val="20180625"/>
  <p:tag name="KSO_WM_TEMPLATE_SUBCATEGORY" val="0"/>
  <p:tag name="KSO_WM_TEMPLATE_THUMBS_INDEX" val="1、5、9、11、15、21、30"/>
  <p:tag name="KSO_WM_TEMPLATE_MASTER_TYPE" val="1"/>
  <p:tag name="KSO_WM_TEMPLATE_COLOR_TYPE" val="1"/>
  <p:tag name="KSO_WM_TEMPLATE_MASTER_THUMB_INDEX" val="18"/>
  <p:tag name="KSO_WM_UNIT_SHOW_EDIT_AREA_INDICATION" val="0"/>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TAG_VERSION" val="1.0"/>
  <p:tag name="KSO_WM_BEAUTIFY_FLAG" val="#wm#"/>
  <p:tag name="KSO_WM_TEMPLATE_CATEGORY" val="custom"/>
  <p:tag name="KSO_WM_TEMPLATE_INDEX" val="20180625"/>
  <p:tag name="KSO_WM_UNIT_TYPE" val="a"/>
  <p:tag name="KSO_WM_UNIT_INDEX" val="1"/>
  <p:tag name="KSO_WM_UNIT_LAYERLEVEL" val="1"/>
  <p:tag name="KSO_WM_UNIT_VALUE" val="24"/>
  <p:tag name="KSO_WM_UNIT_ISCONTENTSTITLE" val="0"/>
  <p:tag name="KSO_WM_UNIT_HIGHLIGHT" val="0"/>
  <p:tag name="KSO_WM_UNIT_COMPATIBLE" val="0"/>
  <p:tag name="KSO_WM_UNIT_ID" val="custom20180625_1*a*1"/>
  <p:tag name="KSO_WM_UNIT_PRESET_TEXT" val="FRESH"/>
  <p:tag name="KSO_WM_UNIT_NOCLEAR" val="0"/>
  <p:tag name="KSO_WM_UNIT_DIAGRAM_ISNUMVISUAL" val="0"/>
  <p:tag name="KSO_WM_UNIT_DIAGRAM_ISREFERUNIT" val="0"/>
</p:tagLst>
</file>

<file path=ppt/tags/tag161.xml><?xml version="1.0" encoding="utf-8"?>
<p:tagLst xmlns:p="http://schemas.openxmlformats.org/presentationml/2006/main">
  <p:tag name="KSO_WM_TAG_VERSION" val="1.0"/>
  <p:tag name="KSO_WM_BEAUTIFY_FLAG" val="#wm#"/>
  <p:tag name="KSO_WM_TEMPLATE_CATEGORY" val="custom"/>
  <p:tag name="KSO_WM_TEMPLATE_INDEX" val="20180625"/>
  <p:tag name="KSO_WM_UNIT_TYPE" val="b"/>
  <p:tag name="KSO_WM_UNIT_INDEX" val="1"/>
  <p:tag name="KSO_WM_UNIT_LAYERLEVEL" val="1"/>
  <p:tag name="KSO_WM_UNIT_VALUE" val="165"/>
  <p:tag name="KSO_WM_UNIT_ISCONTENTSTITLE" val="0"/>
  <p:tag name="KSO_WM_UNIT_HIGHLIGHT" val="0"/>
  <p:tag name="KSO_WM_UNIT_COMPATIBLE" val="0"/>
  <p:tag name="KSO_WM_UNIT_ID" val="custom20180625_1*b*1"/>
  <p:tag name="KSO_WM_UNIT_NOCLEAR" val="0"/>
  <p:tag name="KSO_WM_UNIT_DIAGRAM_ISNUMVISUAL" val="0"/>
  <p:tag name="KSO_WM_UNIT_DIAGRAM_ISREFERUNIT" val="0"/>
  <p:tag name="KSO_WM_UNIT_PRESET_TEXT" val="Click here to add a subtitle"/>
</p:tagLst>
</file>

<file path=ppt/tags/tag162.xml><?xml version="1.0" encoding="utf-8"?>
<p:tagLst xmlns:p="http://schemas.openxmlformats.org/presentationml/2006/main">
  <p:tag name="KSO_WM_TAG_VERSION" val="1.0"/>
  <p:tag name="KSO_WM_SLIDE_ITEM_CNT" val="0"/>
  <p:tag name="KSO_WM_SLIDE_LAYOUT" val="a_b"/>
  <p:tag name="KSO_WM_SLIDE_LAYOUT_CNT" val="1_1"/>
  <p:tag name="KSO_WM_SLIDE_TYPE" val="title"/>
  <p:tag name="KSO_WM_BEAUTIFY_FLAG" val="#wm#"/>
  <p:tag name="KSO_WM_COMBINE_RELATE_SLIDE_ID" val="background20177937_1"/>
  <p:tag name="KSO_WM_TEMPLATE_CATEGORY" val="custom"/>
  <p:tag name="KSO_WM_TEMPLATE_INDEX" val="20180625"/>
  <p:tag name="KSO_WM_SLIDE_ID" val="custom20180625_1"/>
  <p:tag name="KSO_WM_SLIDE_INDEX" val="1"/>
  <p:tag name="KSO_WM_TEMPLATE_SUBCATEGORY" val="0"/>
  <p:tag name="KSO_WM_TEMPLATE_THUMBS_INDEX" val="1、5、9、11、15、21、30"/>
  <p:tag name="KSO_WM_SLIDE_SUBTYPE" val="pureTxt"/>
  <p:tag name="KSO_WM_TEMPLATE_MASTER_TYPE" val="1"/>
  <p:tag name="KSO_WM_TEMPLATE_COLOR_TYPE" val="1"/>
  <p:tag name="KSO_WM_TEMPLATE_MASTER_THUMB_INDEX" val="12"/>
</p:tagLst>
</file>

<file path=ppt/tags/tag163.xml><?xml version="1.0" encoding="utf-8"?>
<p:tagLst xmlns:p="http://schemas.openxmlformats.org/presentationml/2006/main">
  <p:tag name="KSO_WM_TAG_VERSION" val="1.0"/>
  <p:tag name="KSO_WM_BEAUTIFY_FLAG" val="#wm#"/>
  <p:tag name="KSO_WM_TEMPLATE_CATEGORY" val="custom"/>
  <p:tag name="KSO_WM_TEMPLATE_INDEX" val="20180625"/>
  <p:tag name="KSO_WM_UNIT_COMPATIBLE" val="0"/>
  <p:tag name="KSO_WM_UNIT_HIGHLIGHT" val="0"/>
  <p:tag name="KSO_WM_UNIT_ISCONTENTSTITLE" val="0"/>
  <p:tag name="KSO_WM_UNIT_VALUE" val="44"/>
  <p:tag name="KSO_WM_UNIT_LAYERLEVEL" val="1"/>
  <p:tag name="KSO_WM_UNIT_INDEX" val="1"/>
  <p:tag name="KSO_WM_UNIT_TYPE" val="a"/>
  <p:tag name="KSO_WM_UNIT_ID" val="custom20180625_2*a*1"/>
  <p:tag name="KSO_WM_UNIT_PRESET_TEXT" val="LOREM IPSUM DOLOR"/>
  <p:tag name="KSO_WM_UNIT_NOCLEAR" val="0"/>
  <p:tag name="KSO_WM_UNIT_DIAGRAM_ISNUMVISUAL" val="0"/>
  <p:tag name="KSO_WM_UNIT_DIAGRAM_ISREFERUNIT" val="0"/>
</p:tagLst>
</file>

<file path=ppt/tags/tag164.xml><?xml version="1.0" encoding="utf-8"?>
<p:tagLst xmlns:p="http://schemas.openxmlformats.org/presentationml/2006/main">
  <p:tag name="KSO_WM_TAG_VERSION" val="1.0"/>
  <p:tag name="KSO_WM_BEAUTIFY_FLAG" val="#wm#"/>
  <p:tag name="KSO_WM_TEMPLATE_CATEGORY" val="custom"/>
  <p:tag name="KSO_WM_TEMPLATE_INDEX" val="20180625"/>
  <p:tag name="KSO_WM_UNIT_COMPATIBLE" val="0"/>
  <p:tag name="KSO_WM_UNIT_HIGHLIGHT" val="0"/>
  <p:tag name="KSO_WM_UNIT_VALUE" val="440"/>
  <p:tag name="KSO_WM_UNIT_LAYERLEVEL" val="1"/>
  <p:tag name="KSO_WM_UNIT_INDEX" val="1"/>
  <p:tag name="KSO_WM_UNIT_TYPE" val="f"/>
  <p:tag name="KSO_WM_UNIT_ID" val="custom20180625_2*f*1"/>
  <p:tag name="KSO_WM_UNIT_PRESET_TEXT" val="Lorem ipsum dolor sit amet, consectetur adipisicing elit, sed do eiusmod tempor incididunt ut labore et dolore magna aliqua. Ut enim ad minim veniam, quis nostrud exercitation ullamco laboris nisi ut aliquip ex ea commodo consequat. Lorem ipsum dolor sit amet, consectetur adipisicing elit, sed do eiusmod tempor incididunt ut labore et dolore magna aliqua. Ut enim ad minim veniam, quis nostrud exercitation ullamco laboris nisi ut aliquip ex ea commodo consequat."/>
  <p:tag name="KSO_WM_UNIT_NOCLEAR" val="0"/>
  <p:tag name="KSO_WM_UNIT_DIAGRAM_ISNUMVISUAL" val="0"/>
  <p:tag name="KSO_WM_UNIT_DIAGRAM_ISREFERUNIT" val="0"/>
</p:tagLst>
</file>

<file path=ppt/tags/tag165.xml><?xml version="1.0" encoding="utf-8"?>
<p:tagLst xmlns:p="http://schemas.openxmlformats.org/presentationml/2006/main">
  <p:tag name="KSO_WM_SLIDE_SIZE" val="854*465"/>
  <p:tag name="KSO_WM_SLIDE_POSITION" val="52*34"/>
  <p:tag name="KSO_WM_SLIDE_LAYOUT_CNT" val="1_1"/>
  <p:tag name="KSO_WM_SLIDE_LAYOUT" val="a_f"/>
  <p:tag name="KSO_WM_BEAUTIFY_FLAG" val="#wm#"/>
  <p:tag name="KSO_WM_SLIDE_TYPE" val="text"/>
  <p:tag name="KSO_WM_SLIDE_ITEM_CNT" val="0"/>
  <p:tag name="KSO_WM_TAG_VERSION" val="1.0"/>
  <p:tag name="KSO_WM_COMBINE_RELATE_SLIDE_ID" val="background20177937_2"/>
  <p:tag name="KSO_WM_TEMPLATE_CATEGORY" val="custom"/>
  <p:tag name="KSO_WM_TEMPLATE_INDEX" val="20180625"/>
  <p:tag name="KSO_WM_SLIDE_ID" val="custom20180625_2"/>
  <p:tag name="KSO_WM_SLIDE_INDEX" val="2"/>
  <p:tag name="KSO_WM_TEMPLATE_SUBCATEGORY" val="0"/>
  <p:tag name="KSO_WM_SLIDE_SUBTYPE" val="pureTxt"/>
  <p:tag name="KSO_WM_TEMPLATE_MASTER_TYPE" val="1"/>
  <p:tag name="KSO_WM_TEMPLATE_COLOR_TYPE" val="1"/>
</p:tagLst>
</file>

<file path=ppt/tags/tag166.xml><?xml version="1.0" encoding="utf-8"?>
<p:tagLst xmlns:p="http://schemas.openxmlformats.org/presentationml/2006/main">
  <p:tag name="KSO_WM_TAG_VERSION" val="1.0"/>
  <p:tag name="KSO_WM_BEAUTIFY_FLAG" val="#wm#"/>
  <p:tag name="KSO_WM_TEMPLATE_CATEGORY" val="custom"/>
  <p:tag name="KSO_WM_TEMPLATE_INDEX" val="20180625"/>
  <p:tag name="KSO_WM_UNIT_COMPATIBLE" val="0"/>
  <p:tag name="KSO_WM_UNIT_HIGHLIGHT" val="0"/>
  <p:tag name="KSO_WM_UNIT_ISCONTENTSTITLE" val="0"/>
  <p:tag name="KSO_WM_UNIT_VALUE" val="44"/>
  <p:tag name="KSO_WM_UNIT_LAYERLEVEL" val="1"/>
  <p:tag name="KSO_WM_UNIT_INDEX" val="1"/>
  <p:tag name="KSO_WM_UNIT_TYPE" val="a"/>
  <p:tag name="KSO_WM_UNIT_ID" val="custom20180625_3*a*1"/>
  <p:tag name="KSO_WM_UNIT_PRESET_TEXT" val="LOREM IPSUM DOLOR"/>
  <p:tag name="KSO_WM_UNIT_NOCLEAR" val="0"/>
  <p:tag name="KSO_WM_UNIT_DIAGRAM_ISNUMVISUAL" val="0"/>
  <p:tag name="KSO_WM_UNIT_DIAGRAM_ISREFERUNIT" val="0"/>
</p:tagLst>
</file>

<file path=ppt/tags/tag167.xml><?xml version="1.0" encoding="utf-8"?>
<p:tagLst xmlns:p="http://schemas.openxmlformats.org/presentationml/2006/main">
  <p:tag name="KSO_WM_TAG_VERSION" val="1.0"/>
  <p:tag name="KSO_WM_BEAUTIFY_FLAG" val="#wm#"/>
  <p:tag name="KSO_WM_TEMPLATE_CATEGORY" val="custom"/>
  <p:tag name="KSO_WM_TEMPLATE_INDEX" val="20180625"/>
  <p:tag name="KSO_WM_UNIT_COMPATIBLE" val="0"/>
  <p:tag name="KSO_WM_UNIT_HIGHLIGHT" val="0"/>
  <p:tag name="KSO_WM_UNIT_VALUE" val="209"/>
  <p:tag name="KSO_WM_UNIT_LAYERLEVEL" val="1"/>
  <p:tag name="KSO_WM_UNIT_INDEX" val="1"/>
  <p:tag name="KSO_WM_UNIT_TYPE" val="f"/>
  <p:tag name="KSO_WM_UNIT_ID" val="custom20180625_3*f*1"/>
  <p:tag name="KSO_WM_UNIT_PRESET_TEXT" val="Lorem ipsum dolor sit amet, consectetur adipisicing elit.Lorem ipsum dolor sit amet, consectetur adipisicing elit.Lorem ipsum dolor sit amet, consectetur adipisicing elit.Lorem ipsum dolor sit amet, consectetur adipisicing elit."/>
  <p:tag name="KSO_WM_UNIT_NOCLEAR" val="0"/>
  <p:tag name="KSO_WM_UNIT_DIAGRAM_ISNUMVISUAL" val="0"/>
  <p:tag name="KSO_WM_UNIT_DIAGRAM_ISREFERUNIT" val="0"/>
</p:tagLst>
</file>

<file path=ppt/tags/tag168.xml><?xml version="1.0" encoding="utf-8"?>
<p:tagLst xmlns:p="http://schemas.openxmlformats.org/presentationml/2006/main">
  <p:tag name="KSO_WM_TAG_VERSION" val="1.0"/>
  <p:tag name="KSO_WM_BEAUTIFY_FLAG" val="#wm#"/>
  <p:tag name="KSO_WM_TEMPLATE_CATEGORY" val="custom"/>
  <p:tag name="KSO_WM_TEMPLATE_INDEX" val="20180625"/>
  <p:tag name="KSO_WM_UNIT_COMPATIBLE" val="0"/>
  <p:tag name="KSO_WM_UNIT_HIGHLIGHT" val="0"/>
  <p:tag name="KSO_WM_UNIT_VALUE" val="209"/>
  <p:tag name="KSO_WM_UNIT_LAYERLEVEL" val="1"/>
  <p:tag name="KSO_WM_UNIT_INDEX" val="2"/>
  <p:tag name="KSO_WM_UNIT_TYPE" val="f"/>
  <p:tag name="KSO_WM_UNIT_ID" val="custom20180625_3*f*2"/>
  <p:tag name="KSO_WM_UNIT_PRESET_TEXT" val="Lorem ipsum dolor sit amet, consectetur adipisicing elit.Lorem ipsum dolor sit amet, consectetur adipisicing elit.Lorem ipsum dolor sit amet, consectetur adipisicing elit.Lorem ipsum dolor sit amet, consectetur adipisicing elit."/>
  <p:tag name="KSO_WM_UNIT_NOCLEAR" val="0"/>
  <p:tag name="KSO_WM_UNIT_DIAGRAM_ISNUMVISUAL" val="0"/>
  <p:tag name="KSO_WM_UNIT_DIAGRAM_ISREFERUNIT" val="0"/>
</p:tagLst>
</file>

<file path=ppt/tags/tag169.xml><?xml version="1.0" encoding="utf-8"?>
<p:tagLst xmlns:p="http://schemas.openxmlformats.org/presentationml/2006/main">
  <p:tag name="KSO_WM_SLIDE_SIZE" val="855*465"/>
  <p:tag name="KSO_WM_SLIDE_POSITION" val="52*34"/>
  <p:tag name="KSO_WM_SLIDE_LAYOUT_CNT" val="1_2"/>
  <p:tag name="KSO_WM_SLIDE_LAYOUT" val="a_f"/>
  <p:tag name="KSO_WM_BEAUTIFY_FLAG" val="#wm#"/>
  <p:tag name="KSO_WM_SLIDE_TYPE" val="text"/>
  <p:tag name="KSO_WM_SLIDE_ITEM_CNT" val="0"/>
  <p:tag name="KSO_WM_TAG_VERSION" val="1.0"/>
  <p:tag name="KSO_WM_COMBINE_RELATE_SLIDE_ID" val="background20177937_3"/>
  <p:tag name="KSO_WM_TEMPLATE_CATEGORY" val="custom"/>
  <p:tag name="KSO_WM_TEMPLATE_INDEX" val="20180625"/>
  <p:tag name="KSO_WM_SLIDE_ID" val="custom20180625_3"/>
  <p:tag name="KSO_WM_SLIDE_INDEX" val="3"/>
  <p:tag name="KSO_WM_TEMPLATE_SUBCATEGORY" val="0"/>
  <p:tag name="KSO_WM_SLIDE_SUBTYPE" val="pureTxt"/>
  <p:tag name="KSO_WM_TEMPLATE_MASTER_TYPE" val="1"/>
  <p:tag name="KSO_WM_TEMPLATE_COLOR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TAG_VERSION" val="1.0"/>
  <p:tag name="KSO_WM_BEAUTIFY_FLAG" val="#wm#"/>
  <p:tag name="KSO_WM_TEMPLATE_CATEGORY" val="custom"/>
  <p:tag name="KSO_WM_TEMPLATE_INDEX" val="20180625"/>
  <p:tag name="KSO_WM_UNIT_COMPATIBLE" val="0"/>
  <p:tag name="KSO_WM_UNIT_HIGHLIGHT" val="0"/>
  <p:tag name="KSO_WM_UNIT_ISCONTENTSTITLE" val="0"/>
  <p:tag name="KSO_WM_UNIT_VALUE" val="27"/>
  <p:tag name="KSO_WM_UNIT_LAYERLEVEL" val="1"/>
  <p:tag name="KSO_WM_UNIT_INDEX" val="1"/>
  <p:tag name="KSO_WM_UNIT_TYPE" val="a"/>
  <p:tag name="KSO_WM_UNIT_ID" val="custom20180625_4*a*1"/>
  <p:tag name="KSO_WM_UNIT_PRESET_TEXT" val="LOREM IPSUM DOLOR"/>
  <p:tag name="KSO_WM_UNIT_NOCLEAR" val="0"/>
  <p:tag name="KSO_WM_UNIT_DIAGRAM_ISNUMVISUAL" val="0"/>
  <p:tag name="KSO_WM_UNIT_DIAGRAM_ISREFERUNIT" val="0"/>
</p:tagLst>
</file>

<file path=ppt/tags/tag171.xml><?xml version="1.0" encoding="utf-8"?>
<p:tagLst xmlns:p="http://schemas.openxmlformats.org/presentationml/2006/main">
  <p:tag name="KSO_WM_TAG_VERSION" val="1.0"/>
  <p:tag name="KSO_WM_BEAUTIFY_FLAG" val="#wm#"/>
  <p:tag name="KSO_WM_TEMPLATE_CATEGORY" val="custom"/>
  <p:tag name="KSO_WM_TEMPLATE_INDEX" val="20180625"/>
  <p:tag name="KSO_WM_UNIT_TYPE" val="f"/>
  <p:tag name="KSO_WM_UNIT_INDEX" val="1"/>
  <p:tag name="KSO_WM_UNIT_LAYERLEVEL" val="1"/>
  <p:tag name="KSO_WM_UNIT_VALUE" val="195"/>
  <p:tag name="KSO_WM_UNIT_HIGHLIGHT" val="0"/>
  <p:tag name="KSO_WM_UNIT_COMPATIBLE" val="0"/>
  <p:tag name="KSO_WM_UNIT_ID" val="custom20180625_4*f*1"/>
  <p:tag name="KSO_WM_UNIT_PRESET_TEXT" val="Lorem ipsum dolor sit amet, consectetur adipisicing elit.Lorem ipsum dolor sit amet, consectetur adipisicing elit.Lorem ipsum dolor sit amet, consectetur adipisicing elit.Lorem ipsum dolor sit amet, consectetur adipisicing elit."/>
  <p:tag name="KSO_WM_UNIT_NOCLEAR" val="0"/>
  <p:tag name="KSO_WM_UNIT_DIAGRAM_ISNUMVISUAL" val="0"/>
  <p:tag name="KSO_WM_UNIT_DIAGRAM_ISREFERUNIT" val="0"/>
</p:tagLst>
</file>

<file path=ppt/tags/tag172.xml><?xml version="1.0" encoding="utf-8"?>
<p:tagLst xmlns:p="http://schemas.openxmlformats.org/presentationml/2006/main">
  <p:tag name="KSO_WM_SLIDE_SIZE" val="855*459"/>
  <p:tag name="KSO_WM_SLIDE_POSITION" val="52*40"/>
  <p:tag name="KSO_WM_SLIDE_LAYOUT_CNT" val="1_1_1"/>
  <p:tag name="KSO_WM_SLIDE_LAYOUT" val="a_d_f"/>
  <p:tag name="KSO_WM_BEAUTIFY_FLAG" val="#wm#"/>
  <p:tag name="KSO_WM_SLIDE_TYPE" val="text"/>
  <p:tag name="KSO_WM_SLIDE_ITEM_CNT" val="0"/>
  <p:tag name="KSO_WM_TAG_VERSION" val="1.0"/>
  <p:tag name="KSO_WM_COMBINE_RELATE_SLIDE_ID" val="background20177937_4"/>
  <p:tag name="KSO_WM_TEMPLATE_CATEGORY" val="custom"/>
  <p:tag name="KSO_WM_TEMPLATE_INDEX" val="20180625"/>
  <p:tag name="KSO_WM_SLIDE_ID" val="custom20180625_4"/>
  <p:tag name="KSO_WM_SLIDE_INDEX" val="4"/>
  <p:tag name="KSO_WM_TEMPLATE_SUBCATEGORY" val="0"/>
  <p:tag name="KSO_WM_SLIDE_SUBTYPE" val="picTxt"/>
  <p:tag name="KSO_WM_TEMPLATE_MASTER_TYPE" val="1"/>
  <p:tag name="KSO_WM_TEMPLATE_COLOR_TYPE" val="1"/>
</p:tagLst>
</file>

<file path=ppt/tags/tag173.xml><?xml version="1.0" encoding="utf-8"?>
<p:tagLst xmlns:p="http://schemas.openxmlformats.org/presentationml/2006/main">
  <p:tag name="KSO_WM_TAG_VERSION" val="1.0"/>
  <p:tag name="KSO_WM_BEAUTIFY_FLAG" val="#wm#"/>
  <p:tag name="KSO_WM_TEMPLATE_CATEGORY" val="custom"/>
  <p:tag name="KSO_WM_TEMPLATE_INDEX" val="20180625"/>
  <p:tag name="KSO_WM_UNIT_TYPE" val="a"/>
  <p:tag name="KSO_WM_UNIT_INDEX" val="1"/>
  <p:tag name="KSO_WM_UNIT_LAYERLEVEL" val="1"/>
  <p:tag name="KSO_WM_UNIT_VALUE" val="24"/>
  <p:tag name="KSO_WM_UNIT_ISCONTENTSTITLE" val="0"/>
  <p:tag name="KSO_WM_UNIT_HIGHLIGHT" val="0"/>
  <p:tag name="KSO_WM_UNIT_COMPATIBLE" val="0"/>
  <p:tag name="KSO_WM_UNIT_ID" val="custom20180625_30*a*1"/>
  <p:tag name="KSO_WM_UNIT_PRESET_TEXT" val="感谢您的聆听"/>
  <p:tag name="KSO_WM_UNIT_NOCLEAR" val="1"/>
  <p:tag name="KSO_WM_UNIT_DIAGRAM_ISNUMVISUAL" val="0"/>
  <p:tag name="KSO_WM_UNIT_DIAGRAM_ISREFERUNIT" val="0"/>
</p:tagLst>
</file>

<file path=ppt/tags/tag174.xml><?xml version="1.0" encoding="utf-8"?>
<p:tagLst xmlns:p="http://schemas.openxmlformats.org/presentationml/2006/main">
  <p:tag name="KSO_WM_TAG_VERSION" val="1.0"/>
  <p:tag name="KSO_WM_SLIDE_ITEM_CNT" val="0"/>
  <p:tag name="KSO_WM_SLIDE_LAYOUT" val="a_b"/>
  <p:tag name="KSO_WM_SLIDE_LAYOUT_CNT" val="1_1"/>
  <p:tag name="KSO_WM_SLIDE_TYPE" val="endPage"/>
  <p:tag name="KSO_WM_BEAUTIFY_FLAG" val="#wm#"/>
  <p:tag name="KSO_WM_COMBINE_RELATE_SLIDE_ID" val="background20177937_13"/>
  <p:tag name="KSO_WM_TEMPLATE_CATEGORY" val="custom"/>
  <p:tag name="KSO_WM_TEMPLATE_INDEX" val="20180625"/>
  <p:tag name="KSO_WM_SLIDE_ID" val="custom20180625_30"/>
  <p:tag name="KSO_WM_SLIDE_INDEX" val="30"/>
  <p:tag name="KSO_WM_TEMPLATE_SUBCATEGORY" val="0"/>
  <p:tag name="KSO_WM_SLIDE_SUBTYPE" val="pureTxt"/>
  <p:tag name="KSO_WM_TEMPLATE_MASTER_TYPE" val="1"/>
  <p:tag name="KSO_WM_TEMPLATE_COLOR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PA" val="v3.2.0"/>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PA" val="v3.2.0"/>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PA" val="v3.2.0"/>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frame"/>
  <p:tag name="KSO_WM_SLIDE_BK_DARK_LIGHT" val="1"/>
</p:tagLst>
</file>

<file path=ppt/tags/tag3.xml><?xml version="1.0" encoding="utf-8"?>
<p:tagLst xmlns:p="http://schemas.openxmlformats.org/presentationml/2006/main">
  <p:tag name="PA" val="v3.2.0"/>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SLIDE_BACKGROUND_MASK_FLAG" val="1"/>
  <p:tag name="KSO_WM_UNIT_TYPE" val="y"/>
  <p:tag name="KSO_WM_UNIT_INDEX" val="2"/>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frame"/>
  <p:tag name="KSO_WM_SLIDE_BK_DARK_LIGHT" val="1"/>
</p:tagLst>
</file>

<file path=ppt/tags/tag31.xml><?xml version="1.0" encoding="utf-8"?>
<p:tagLst xmlns:p="http://schemas.openxmlformats.org/presentationml/2006/main">
  <p:tag name="PA" val="v3.2.0"/>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frame"/>
  <p:tag name="KSO_WM_SLIDE_BK_DARK_LIGHT"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42.xml><?xml version="1.0" encoding="utf-8"?>
<p:tagLst xmlns:p="http://schemas.openxmlformats.org/presentationml/2006/main">
  <p:tag name="PA" val="v3.2.0"/>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LIDE_BACKGROUND_TYPE" val="frame"/>
  <p:tag name="KSO_WM_SLIDE_BK_DARK_LIGHT"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LIDE_BACKGROUND_TYPE" val="frame"/>
  <p:tag name="KSO_WM_SLIDE_BK_DARK_LIGHT" val="1"/>
</p:tagLst>
</file>

<file path=ppt/tags/tag55.xml><?xml version="1.0" encoding="utf-8"?>
<p:tagLst xmlns:p="http://schemas.openxmlformats.org/presentationml/2006/main">
  <p:tag name="PA" val="v3.2.0"/>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LIDE_BACKGROUND_TYPE" val="frame"/>
  <p:tag name="KSO_WM_SLIDE_BK_DARK_LIGHT" val="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64.xml><?xml version="1.0" encoding="utf-8"?>
<p:tagLst xmlns:p="http://schemas.openxmlformats.org/presentationml/2006/main">
  <p:tag name="PA" val="v3.2.0"/>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ACKGROUND_TYPE" val="frame"/>
  <p:tag name="KSO_WM_SLIDE_BK_DARK_LIGHT" val="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ACKGROUND_TYPE" val="frame"/>
  <p:tag name="KSO_WM_SLIDE_BK_DARK_LIGHT" val="1"/>
</p:tagLst>
</file>

<file path=ppt/tags/tag75.xml><?xml version="1.0" encoding="utf-8"?>
<p:tagLst xmlns:p="http://schemas.openxmlformats.org/presentationml/2006/main">
  <p:tag name="PA" val="v3.2.0"/>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ACKGROUND_TYPE" val="frame"/>
  <p:tag name="KSO_WM_SLIDE_BK_DARK_LIGHT" val="1"/>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85.xml><?xml version="1.0" encoding="utf-8"?>
<p:tagLst xmlns:p="http://schemas.openxmlformats.org/presentationml/2006/main">
  <p:tag name="PA" val="v3.2.0"/>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p="http://schemas.openxmlformats.org/presentationml/2006/main">
  <p:tag name="PA" val="v3.2.0"/>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p="http://schemas.openxmlformats.org/presentationml/2006/main">
  <p:tag name="PA" val="v3.2.0"/>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8.xml><?xml version="1.0" encoding="utf-8"?>
<p:tagLst xmlns:p="http://schemas.openxmlformats.org/presentationml/2006/main">
  <p:tag name="PA" val="v3.2.0"/>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heme/theme1.xml><?xml version="1.0" encoding="utf-8"?>
<a:theme xmlns:a="http://schemas.openxmlformats.org/drawingml/2006/main" name="Office 主题​​">
  <a:themeElements>
    <a:clrScheme name="清新绿-625">
      <a:dk1>
        <a:srgbClr val="000000"/>
      </a:dk1>
      <a:lt1>
        <a:srgbClr val="FFFFFF"/>
      </a:lt1>
      <a:dk2>
        <a:srgbClr val="CDE4E4"/>
      </a:dk2>
      <a:lt2>
        <a:srgbClr val="FFFFFF"/>
      </a:lt2>
      <a:accent1>
        <a:srgbClr val="9CD0D1"/>
      </a:accent1>
      <a:accent2>
        <a:srgbClr val="B4E19D"/>
      </a:accent2>
      <a:accent3>
        <a:srgbClr val="CDE573"/>
      </a:accent3>
      <a:accent4>
        <a:srgbClr val="E4D94C"/>
      </a:accent4>
      <a:accent5>
        <a:srgbClr val="F3CD59"/>
      </a:accent5>
      <a:accent6>
        <a:srgbClr val="F3B87D"/>
      </a:accent6>
      <a:hlink>
        <a:srgbClr val="5DCAFB"/>
      </a:hlink>
      <a:folHlink>
        <a:srgbClr val="B759BC"/>
      </a:folHlink>
    </a:clrScheme>
    <a:fontScheme name="自定义 1">
      <a:majorFont>
        <a:latin typeface="微软雅黑"/>
        <a:ea typeface="汉仪旗黑-85S"/>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Override1.xml><?xml version="1.0" encoding="utf-8"?>
<a:themeOverride xmlns:a="http://schemas.openxmlformats.org/drawingml/2006/main">
  <a:clrScheme name="清新绿-625">
    <a:dk1>
      <a:srgbClr val="000000"/>
    </a:dk1>
    <a:lt1>
      <a:srgbClr val="FFFFFF"/>
    </a:lt1>
    <a:dk2>
      <a:srgbClr val="CDE4E4"/>
    </a:dk2>
    <a:lt2>
      <a:srgbClr val="FFFFFF"/>
    </a:lt2>
    <a:accent1>
      <a:srgbClr val="9CD0D1"/>
    </a:accent1>
    <a:accent2>
      <a:srgbClr val="B4E19D"/>
    </a:accent2>
    <a:accent3>
      <a:srgbClr val="CDE573"/>
    </a:accent3>
    <a:accent4>
      <a:srgbClr val="E4D94C"/>
    </a:accent4>
    <a:accent5>
      <a:srgbClr val="F3CD59"/>
    </a:accent5>
    <a:accent6>
      <a:srgbClr val="F3B87D"/>
    </a:accent6>
    <a:hlink>
      <a:srgbClr val="5DCAFB"/>
    </a:hlink>
    <a:folHlink>
      <a:srgbClr val="B759BC"/>
    </a:folHlink>
  </a:clrScheme>
</a:themeOverride>
</file>

<file path=ppt/theme/themeOverride2.xml><?xml version="1.0" encoding="utf-8"?>
<a:themeOverride xmlns:a="http://schemas.openxmlformats.org/drawingml/2006/main">
  <a:clrScheme name="清新绿-625">
    <a:dk1>
      <a:srgbClr val="000000"/>
    </a:dk1>
    <a:lt1>
      <a:srgbClr val="FFFFFF"/>
    </a:lt1>
    <a:dk2>
      <a:srgbClr val="CDE4E4"/>
    </a:dk2>
    <a:lt2>
      <a:srgbClr val="FFFFFF"/>
    </a:lt2>
    <a:accent1>
      <a:srgbClr val="9CD0D1"/>
    </a:accent1>
    <a:accent2>
      <a:srgbClr val="B4E19D"/>
    </a:accent2>
    <a:accent3>
      <a:srgbClr val="CDE573"/>
    </a:accent3>
    <a:accent4>
      <a:srgbClr val="E4D94C"/>
    </a:accent4>
    <a:accent5>
      <a:srgbClr val="F3CD59"/>
    </a:accent5>
    <a:accent6>
      <a:srgbClr val="F3B87D"/>
    </a:accent6>
    <a:hlink>
      <a:srgbClr val="5DCAFB"/>
    </a:hlink>
    <a:folHlink>
      <a:srgbClr val="B759BC"/>
    </a:folHlink>
  </a:clrScheme>
</a:themeOverride>
</file>

<file path=ppt/theme/themeOverride3.xml><?xml version="1.0" encoding="utf-8"?>
<a:themeOverride xmlns:a="http://schemas.openxmlformats.org/drawingml/2006/main">
  <a:clrScheme name="清新绿-625">
    <a:dk1>
      <a:srgbClr val="000000"/>
    </a:dk1>
    <a:lt1>
      <a:srgbClr val="FFFFFF"/>
    </a:lt1>
    <a:dk2>
      <a:srgbClr val="CDE4E4"/>
    </a:dk2>
    <a:lt2>
      <a:srgbClr val="FFFFFF"/>
    </a:lt2>
    <a:accent1>
      <a:srgbClr val="9CD0D1"/>
    </a:accent1>
    <a:accent2>
      <a:srgbClr val="B4E19D"/>
    </a:accent2>
    <a:accent3>
      <a:srgbClr val="CDE573"/>
    </a:accent3>
    <a:accent4>
      <a:srgbClr val="E4D94C"/>
    </a:accent4>
    <a:accent5>
      <a:srgbClr val="F3CD59"/>
    </a:accent5>
    <a:accent6>
      <a:srgbClr val="F3B87D"/>
    </a:accent6>
    <a:hlink>
      <a:srgbClr val="5DCAFB"/>
    </a:hlink>
    <a:folHlink>
      <a:srgbClr val="B759BC"/>
    </a:folHlink>
  </a:clrScheme>
</a:themeOverride>
</file>

<file path=ppt/theme/themeOverride4.xml><?xml version="1.0" encoding="utf-8"?>
<a:themeOverride xmlns:a="http://schemas.openxmlformats.org/drawingml/2006/main">
  <a:clrScheme name="清新绿-625">
    <a:dk1>
      <a:srgbClr val="000000"/>
    </a:dk1>
    <a:lt1>
      <a:srgbClr val="FFFFFF"/>
    </a:lt1>
    <a:dk2>
      <a:srgbClr val="CDE4E4"/>
    </a:dk2>
    <a:lt2>
      <a:srgbClr val="FFFFFF"/>
    </a:lt2>
    <a:accent1>
      <a:srgbClr val="9CD0D1"/>
    </a:accent1>
    <a:accent2>
      <a:srgbClr val="B4E19D"/>
    </a:accent2>
    <a:accent3>
      <a:srgbClr val="CDE573"/>
    </a:accent3>
    <a:accent4>
      <a:srgbClr val="E4D94C"/>
    </a:accent4>
    <a:accent5>
      <a:srgbClr val="F3CD59"/>
    </a:accent5>
    <a:accent6>
      <a:srgbClr val="F3B87D"/>
    </a:accent6>
    <a:hlink>
      <a:srgbClr val="5DCAFB"/>
    </a:hlink>
    <a:folHlink>
      <a:srgbClr val="B759BC"/>
    </a:folHlink>
  </a:clrScheme>
</a:themeOverride>
</file>

<file path=ppt/theme/themeOverride5.xml><?xml version="1.0" encoding="utf-8"?>
<a:themeOverride xmlns:a="http://schemas.openxmlformats.org/drawingml/2006/main">
  <a:clrScheme name="清新绿-625">
    <a:dk1>
      <a:srgbClr val="000000"/>
    </a:dk1>
    <a:lt1>
      <a:srgbClr val="FFFFFF"/>
    </a:lt1>
    <a:dk2>
      <a:srgbClr val="CDE4E4"/>
    </a:dk2>
    <a:lt2>
      <a:srgbClr val="FFFFFF"/>
    </a:lt2>
    <a:accent1>
      <a:srgbClr val="9CD0D1"/>
    </a:accent1>
    <a:accent2>
      <a:srgbClr val="B4E19D"/>
    </a:accent2>
    <a:accent3>
      <a:srgbClr val="CDE573"/>
    </a:accent3>
    <a:accent4>
      <a:srgbClr val="E4D94C"/>
    </a:accent4>
    <a:accent5>
      <a:srgbClr val="F3CD59"/>
    </a:accent5>
    <a:accent6>
      <a:srgbClr val="F3B87D"/>
    </a:accent6>
    <a:hlink>
      <a:srgbClr val="5DCAFB"/>
    </a:hlink>
    <a:folHlink>
      <a:srgbClr val="B759BC"/>
    </a:folHlink>
  </a:clrScheme>
</a:themeOverride>
</file>

<file path=docProps/app.xml><?xml version="1.0" encoding="utf-8"?>
<Properties xmlns="http://schemas.openxmlformats.org/officeDocument/2006/extended-properties">
  <Application>WPS 演示</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creator>CPH1989</dc:creator>
  <cp:lastModifiedBy>静轩</cp:lastModifiedBy>
  <dcterms:created xsi:type="dcterms:W3CDTF">2019-08-01T04:36:00Z</dcterms:created>
  <dcterms:modified xsi:type="dcterms:W3CDTF">2022-03-02T07:51:09Z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2052-11.1.0.3017</vt:lpwstr>
  </property>
  <property fmtid="{D5CDD505-2E9C-101B-9397-08002B2CF9AE}" pid="3" name="ICV">
    <vt:lpwstr>1a1554cf5ef8461cbe2189b098a00fb5</vt:lpwstr>
  </property>
</Properties>
</file>