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err="1" smtClean="0">
                <a:latin typeface="Arial Rounded MT Bold" panose="020F0704030504030204" pitchFamily="34" charset="0"/>
              </a:rPr>
              <a:t>Karbohidrat</a:t>
            </a:r>
            <a:r>
              <a:rPr lang="en-US" sz="4400" dirty="0" smtClean="0">
                <a:latin typeface="Arial Rounded MT Bold" panose="020F0704030504030204" pitchFamily="34" charset="0"/>
              </a:rPr>
              <a:t> </a:t>
            </a:r>
            <a:r>
              <a:rPr lang="en-US" sz="4400" dirty="0" err="1" smtClean="0">
                <a:latin typeface="Arial Rounded MT Bold" panose="020F0704030504030204" pitchFamily="34" charset="0"/>
              </a:rPr>
              <a:t>Monosakarida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Nama: Muhammad </a:t>
            </a:r>
            <a:r>
              <a:rPr lang="en-US" dirty="0" err="1" smtClean="0"/>
              <a:t>hanan</a:t>
            </a:r>
            <a:r>
              <a:rPr lang="en-US" dirty="0" smtClean="0"/>
              <a:t> </a:t>
            </a:r>
            <a:r>
              <a:rPr lang="en-US" dirty="0" err="1" smtClean="0"/>
              <a:t>mahshun</a:t>
            </a:r>
            <a:endParaRPr lang="en-US" dirty="0" smtClean="0"/>
          </a:p>
          <a:p>
            <a:r>
              <a:rPr lang="en-US" dirty="0" err="1" smtClean="0"/>
              <a:t>Npm</a:t>
            </a:r>
            <a:r>
              <a:rPr lang="en-US" dirty="0" smtClean="0"/>
              <a:t>: 2114231046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Penamaan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Gula:Notasi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D vs 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Notasi</a:t>
            </a:r>
            <a:r>
              <a:rPr lang="en-US" sz="1600" dirty="0"/>
              <a:t> D &amp; L </a:t>
            </a:r>
            <a:r>
              <a:rPr lang="en-US" sz="1600" dirty="0" err="1"/>
              <a:t>merujuk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posisi</a:t>
            </a:r>
            <a:r>
              <a:rPr lang="en-US" sz="1600" dirty="0"/>
              <a:t>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hidroksil</a:t>
            </a:r>
            <a:r>
              <a:rPr lang="en-US" sz="1600" dirty="0"/>
              <a:t> (OH) </a:t>
            </a:r>
            <a:r>
              <a:rPr lang="en-US" sz="1600" dirty="0" err="1"/>
              <a:t>pada</a:t>
            </a:r>
            <a:r>
              <a:rPr lang="en-US" sz="1600" dirty="0"/>
              <a:t> atom C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konfigurasi</a:t>
            </a:r>
            <a:r>
              <a:rPr lang="en-US" sz="1600" dirty="0"/>
              <a:t> </a:t>
            </a:r>
            <a:r>
              <a:rPr lang="en-US" sz="1600" dirty="0" err="1" smtClean="0"/>
              <a:t>asimetris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gula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atom C </a:t>
            </a:r>
            <a:r>
              <a:rPr lang="en-US" sz="1600" dirty="0" err="1"/>
              <a:t>asimetrik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1, </a:t>
            </a:r>
            <a:r>
              <a:rPr lang="en-US" sz="1600" dirty="0" err="1"/>
              <a:t>notasi</a:t>
            </a:r>
            <a:r>
              <a:rPr lang="en-US" sz="1600" dirty="0"/>
              <a:t> D </a:t>
            </a:r>
            <a:r>
              <a:rPr lang="en-US" sz="1600" dirty="0" err="1"/>
              <a:t>atau</a:t>
            </a:r>
            <a:r>
              <a:rPr lang="en-US" sz="1600" dirty="0"/>
              <a:t> L </a:t>
            </a:r>
            <a:r>
              <a:rPr lang="en-US" sz="1600" dirty="0" err="1"/>
              <a:t>ditentukan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atom C </a:t>
            </a:r>
            <a:r>
              <a:rPr lang="en-US" sz="1600" dirty="0" err="1"/>
              <a:t>asimetrik</a:t>
            </a:r>
            <a:r>
              <a:rPr lang="en-US" sz="1600" dirty="0"/>
              <a:t> </a:t>
            </a:r>
            <a:r>
              <a:rPr lang="en-US" sz="1600" dirty="0" err="1"/>
              <a:t>terjauh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aldehida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keto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68" y="3632061"/>
            <a:ext cx="4308711" cy="2212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81" y="3632061"/>
            <a:ext cx="4224270" cy="17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24247"/>
            <a:ext cx="8825660" cy="1468191"/>
          </a:xfrm>
        </p:spPr>
        <p:txBody>
          <a:bodyPr/>
          <a:lstStyle/>
          <a:p>
            <a:r>
              <a:rPr lang="en-US" sz="4000" dirty="0" err="1" smtClean="0">
                <a:latin typeface="Arial Rounded MT Bold" panose="020F0704030504030204" pitchFamily="34" charset="0"/>
              </a:rPr>
              <a:t>Pusat</a:t>
            </a:r>
            <a:r>
              <a:rPr lang="en-US" sz="4000" dirty="0" smtClean="0">
                <a:latin typeface="Arial Rounded MT Bold" panose="020F0704030504030204" pitchFamily="34" charset="0"/>
              </a:rPr>
              <a:t> </a:t>
            </a:r>
            <a:r>
              <a:rPr lang="en-US" sz="4000" dirty="0" err="1" smtClean="0">
                <a:latin typeface="Arial Rounded MT Bold" panose="020F0704030504030204" pitchFamily="34" charset="0"/>
              </a:rPr>
              <a:t>Asimetrik</a:t>
            </a:r>
            <a:r>
              <a:rPr lang="en-US" sz="4000" dirty="0" smtClean="0">
                <a:latin typeface="Arial Rounded MT Bold" panose="020F0704030504030204" pitchFamily="34" charset="0"/>
              </a:rPr>
              <a:t> </a:t>
            </a:r>
            <a:r>
              <a:rPr lang="en-US" sz="4000" dirty="0" err="1" smtClean="0">
                <a:latin typeface="Arial Rounded MT Bold" panose="020F0704030504030204" pitchFamily="34" charset="0"/>
              </a:rPr>
              <a:t>Monosakarida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Monosakarida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atom C </a:t>
            </a:r>
            <a:r>
              <a:rPr lang="en-US" dirty="0" err="1" smtClean="0"/>
              <a:t>Asimetris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r>
              <a:rPr lang="en-US" dirty="0" smtClean="0"/>
              <a:t> </a:t>
            </a:r>
            <a:r>
              <a:rPr lang="en-US" dirty="0" err="1" smtClean="0"/>
              <a:t>monosakarida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2408350"/>
            <a:ext cx="3401063" cy="3616530"/>
          </a:xfrm>
        </p:spPr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35" y="2408350"/>
            <a:ext cx="4167028" cy="23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Struktur</a:t>
            </a:r>
            <a:r>
              <a:rPr lang="en-US" dirty="0" smtClean="0">
                <a:latin typeface="Arial Rounded MT Bold" panose="020F0704030504030204" pitchFamily="34" charset="0"/>
              </a:rPr>
              <a:t> Haworth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Struktur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</a:t>
            </a:r>
            <a:r>
              <a:rPr lang="en-US" sz="2400" dirty="0" err="1" smtClean="0"/>
              <a:t>gugus</a:t>
            </a:r>
            <a:r>
              <a:rPr lang="en-US" sz="2400" dirty="0" smtClean="0"/>
              <a:t> </a:t>
            </a:r>
            <a:r>
              <a:rPr lang="en-US" sz="2400" dirty="0" err="1" smtClean="0"/>
              <a:t>karbonil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oksigen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hidroksil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ikatan</a:t>
            </a:r>
            <a:r>
              <a:rPr lang="en-US" sz="2400" dirty="0" smtClean="0"/>
              <a:t> </a:t>
            </a:r>
            <a:r>
              <a:rPr lang="en-US" sz="2400" dirty="0" err="1" smtClean="0"/>
              <a:t>kovalen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misal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aldotreosa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monosakarida</a:t>
            </a:r>
            <a:r>
              <a:rPr lang="en-US" sz="2400" dirty="0" smtClean="0"/>
              <a:t> yang 	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atom 	</a:t>
            </a:r>
            <a:r>
              <a:rPr lang="en-US" sz="2400" dirty="0" err="1" smtClean="0"/>
              <a:t>karbon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5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siklik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60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Pembentukan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Siklisasi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762" y="1151910"/>
            <a:ext cx="4396338" cy="576262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Siklisasi</a:t>
            </a:r>
            <a:r>
              <a:rPr lang="en-US" dirty="0" smtClean="0"/>
              <a:t> </a:t>
            </a:r>
            <a:r>
              <a:rPr lang="en-US" dirty="0" err="1" smtClean="0"/>
              <a:t>Glukosa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3741120"/>
            <a:ext cx="4395787" cy="128869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Hemiacetal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dibawakan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siklisasi</a:t>
            </a:r>
            <a:r>
              <a:rPr lang="en-US" dirty="0" smtClean="0"/>
              <a:t> </a:t>
            </a:r>
            <a:r>
              <a:rPr lang="en-US" dirty="0" err="1" smtClean="0"/>
              <a:t>glukosa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3138164"/>
            <a:ext cx="4395788" cy="2494609"/>
          </a:xfrm>
        </p:spPr>
      </p:pic>
    </p:spTree>
    <p:extLst>
      <p:ext uri="{BB962C8B-B14F-4D97-AF65-F5344CB8AC3E}">
        <p14:creationId xmlns:p14="http://schemas.microsoft.com/office/powerpoint/2010/main" val="9891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</TotalTime>
  <Words>111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Century Gothic</vt:lpstr>
      <vt:lpstr>Wingdings 3</vt:lpstr>
      <vt:lpstr>Ion</vt:lpstr>
      <vt:lpstr>Karbohidrat Monosakarida</vt:lpstr>
      <vt:lpstr>Penamaan Gula:Notasi D vs L</vt:lpstr>
      <vt:lpstr>Pusat Asimetrik Monosakarida</vt:lpstr>
      <vt:lpstr>Struktur Haworth</vt:lpstr>
      <vt:lpstr>Pembentukan Siklisasi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Monosakarida</dc:title>
  <dc:creator>Hanan</dc:creator>
  <cp:lastModifiedBy>Hanan</cp:lastModifiedBy>
  <cp:revision>5</cp:revision>
  <dcterms:created xsi:type="dcterms:W3CDTF">2022-03-02T07:13:06Z</dcterms:created>
  <dcterms:modified xsi:type="dcterms:W3CDTF">2022-03-02T07:49:22Z</dcterms:modified>
</cp:coreProperties>
</file>