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9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3" r:id="rId7"/>
    <p:sldId id="325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BC90B076-9C68-41C3-9EE5-13471E8CC47B}">
  <a:tblStyle styleId="{BC90B076-9C68-41C3-9EE5-13471E8CC47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358A001-C87B-4AA8-ADAC-8B046F09F92A}" styleName="Table_1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4E7E7"/>
          </a:solidFill>
        </a:fill>
      </a:tcStyle>
    </a:wholeTbl>
    <a:band1H>
      <a:tcTxStyle/>
      <a:tcStyle>
        <a:tcBdr/>
        <a:fill>
          <a:solidFill>
            <a:srgbClr val="E8CCCB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E8CCCB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FCBD24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FCBD24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CBD24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CBD24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B5C35A5-E459-41E9-B90F-8E7206C6B60C}" styleName="Table_2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7ECF3"/>
          </a:solidFill>
        </a:fill>
      </a:tcStyle>
    </a:wholeTbl>
    <a:band1H>
      <a:tcTxStyle/>
      <a:tcStyle>
        <a:tcBdr/>
        <a:fill>
          <a:solidFill>
            <a:srgbClr val="CBD7E6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BD7E6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5EB2FC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5EB2FC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5EB2FC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5EB2FC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E1836D43-0746-4157-97EF-6DA82FB329E5}" styleName="Table_3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7E8"/>
          </a:solidFill>
        </a:fill>
      </a:tcStyle>
    </a:wholeTbl>
    <a:band1H>
      <a:tcTxStyle/>
      <a:tcStyle>
        <a:tcBdr/>
        <a:fill>
          <a:solidFill>
            <a:srgbClr val="CECBC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ECBC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EC3A3B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EC3A3B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EC3A3B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EC3A3B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909487CA-6E11-4986-817B-456C9C6934B4}" styleName="Table_4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7F0ED"/>
          </a:solidFill>
        </a:fill>
      </a:tcStyle>
    </a:wholeTbl>
    <a:band1H>
      <a:tcTxStyle/>
      <a:tcStyle>
        <a:tcBdr/>
        <a:fill>
          <a:solidFill>
            <a:srgbClr val="CADFD8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DFD8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69E78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69E78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69E78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69E78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D7EDA1F8-F3F7-46B6-9DD7-DD8BF856AADE}" styleName="Table_5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DEFE6"/>
          </a:solidFill>
        </a:fill>
      </a:tcStyle>
    </a:wholeTbl>
    <a:band1H>
      <a:tcTxStyle/>
      <a:tcStyle>
        <a:tcBdr/>
        <a:fill>
          <a:solidFill>
            <a:srgbClr val="FADEC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FADEC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4949E7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4949E7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4949E7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4949E7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56" autoAdjust="0"/>
  </p:normalViewPr>
  <p:slideViewPr>
    <p:cSldViewPr>
      <p:cViewPr varScale="1">
        <p:scale>
          <a:sx n="87" d="100"/>
          <a:sy n="87" d="100"/>
        </p:scale>
        <p:origin x="-642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801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748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2231675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8" name="Google Shape;131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3" name="Google Shape;1323;gc6a01074ef_0_179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4" name="Google Shape;1324;gc6a01074ef_0_179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2" name="Google Shape;1352;gc33250489b_0_1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3" name="Google Shape;1353;gc33250489b_0_1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9" name="Google Shape;1359;gc33250489b_0_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0" name="Google Shape;1360;gc33250489b_0_1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6" name="Google Shape;1366;gc6a01074ef_0_206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7" name="Google Shape;1367;gc6a01074ef_0_206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gc6a01074ef_0_215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0" name="Google Shape;1380;gc6a01074ef_0_215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5" name="Google Shape;2555;gc6a01074ef_0_213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56" name="Google Shape;2556;gc6a01074ef_0_213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 rot="10800000" flipH="1">
            <a:off x="-1411582" y="-1157400"/>
            <a:ext cx="4436782" cy="3714342"/>
          </a:xfrm>
          <a:custGeom>
            <a:avLst/>
            <a:gdLst/>
            <a:ahLst/>
            <a:cxnLst/>
            <a:rect l="l" t="t" r="r" b="b"/>
            <a:pathLst>
              <a:path w="61178" h="52038" extrusionOk="0">
                <a:moveTo>
                  <a:pt x="4170" y="12043"/>
                </a:moveTo>
                <a:cubicBezTo>
                  <a:pt x="7339" y="7239"/>
                  <a:pt x="14177" y="1"/>
                  <a:pt x="24184" y="5571"/>
                </a:cubicBezTo>
                <a:cubicBezTo>
                  <a:pt x="34191" y="11142"/>
                  <a:pt x="29988" y="17146"/>
                  <a:pt x="34024" y="21249"/>
                </a:cubicBezTo>
                <a:cubicBezTo>
                  <a:pt x="38061" y="25319"/>
                  <a:pt x="43198" y="25586"/>
                  <a:pt x="51103" y="27253"/>
                </a:cubicBezTo>
                <a:cubicBezTo>
                  <a:pt x="58976" y="28921"/>
                  <a:pt x="61177" y="36093"/>
                  <a:pt x="54472" y="41664"/>
                </a:cubicBezTo>
                <a:cubicBezTo>
                  <a:pt x="47801" y="47268"/>
                  <a:pt x="33758" y="52038"/>
                  <a:pt x="26819" y="46467"/>
                </a:cubicBezTo>
                <a:cubicBezTo>
                  <a:pt x="19848" y="40930"/>
                  <a:pt x="11108" y="34826"/>
                  <a:pt x="5537" y="31590"/>
                </a:cubicBezTo>
                <a:cubicBezTo>
                  <a:pt x="0" y="28388"/>
                  <a:pt x="967" y="16879"/>
                  <a:pt x="4170" y="1204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1062825" y="3370500"/>
            <a:ext cx="775608" cy="1012954"/>
          </a:xfrm>
          <a:custGeom>
            <a:avLst/>
            <a:gdLst/>
            <a:ahLst/>
            <a:cxn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rgbClr val="A0A2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7605425" y="342175"/>
            <a:ext cx="2052600" cy="2052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>
            <a:off x="6412578" y="-640069"/>
            <a:ext cx="1962482" cy="1953284"/>
            <a:chOff x="386328" y="2672681"/>
            <a:chExt cx="1962482" cy="1953284"/>
          </a:xfrm>
        </p:grpSpPr>
        <p:sp>
          <p:nvSpPr>
            <p:cNvPr id="13" name="Google Shape;13;p2"/>
            <p:cNvSpPr/>
            <p:nvPr/>
          </p:nvSpPr>
          <p:spPr>
            <a:xfrm>
              <a:off x="602590" y="3031586"/>
              <a:ext cx="2321" cy="2364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386328" y="2672681"/>
              <a:ext cx="1962482" cy="1953284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795817" y="2846396"/>
              <a:ext cx="10401" cy="8080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906269" y="2679600"/>
              <a:ext cx="308321" cy="260014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314642" y="2672681"/>
              <a:ext cx="309481" cy="266933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724131" y="2785411"/>
              <a:ext cx="117372" cy="69065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874810" y="2808447"/>
              <a:ext cx="6962" cy="131167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451868" y="3289279"/>
              <a:ext cx="2364" cy="4642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516292" y="3153513"/>
              <a:ext cx="88620" cy="55269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704963" y="2940732"/>
              <a:ext cx="308321" cy="353189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113335" y="2940732"/>
              <a:ext cx="309481" cy="35202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522825" y="2940732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1931197" y="2975243"/>
              <a:ext cx="308321" cy="317518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389766" y="3559565"/>
              <a:ext cx="8080" cy="10401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497897" y="3303075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906269" y="3303075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1314642" y="3303075"/>
              <a:ext cx="309481" cy="35202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1724131" y="3301915"/>
              <a:ext cx="308321" cy="353189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2132503" y="3301915"/>
              <a:ext cx="207109" cy="353189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395525" y="3644703"/>
              <a:ext cx="209386" cy="35202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704963" y="3644703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1113335" y="3644703"/>
              <a:ext cx="309481" cy="35202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1522825" y="3644703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1931197" y="3644703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2339569" y="3728681"/>
              <a:ext cx="6919" cy="10401"/>
            </a:xfrm>
            <a:custGeom>
              <a:avLst/>
              <a:gdLst/>
              <a:ahLst/>
              <a:cxnLst/>
              <a:rect l="l" t="t" r="r" b="b"/>
              <a:pathLst>
                <a:path w="161" h="242" extrusionOk="0">
                  <a:moveTo>
                    <a:pt x="81" y="1"/>
                  </a:moveTo>
                  <a:lnTo>
                    <a:pt x="0" y="161"/>
                  </a:lnTo>
                  <a:lnTo>
                    <a:pt x="134" y="241"/>
                  </a:lnTo>
                  <a:cubicBezTo>
                    <a:pt x="134" y="161"/>
                    <a:pt x="134" y="108"/>
                    <a:pt x="161" y="27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497897" y="4010528"/>
              <a:ext cx="308321" cy="314080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906269" y="4010528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1314642" y="4010528"/>
              <a:ext cx="309481" cy="35202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1724131" y="4010528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2132503" y="4095623"/>
              <a:ext cx="84021" cy="52948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890153" y="4437294"/>
              <a:ext cx="123131" cy="73663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855642" y="4352156"/>
              <a:ext cx="6962" cy="139247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1113335" y="4352156"/>
              <a:ext cx="309481" cy="273810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1522825" y="4352156"/>
              <a:ext cx="308321" cy="26577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1931197" y="4437294"/>
              <a:ext cx="13839" cy="10401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8" name="Google Shape;48;p2"/>
          <p:cNvSpPr/>
          <p:nvPr/>
        </p:nvSpPr>
        <p:spPr>
          <a:xfrm>
            <a:off x="-125" y="4599425"/>
            <a:ext cx="9144321" cy="595550"/>
          </a:xfrm>
          <a:custGeom>
            <a:avLst/>
            <a:gdLst/>
            <a:ahLst/>
            <a:cxnLst/>
            <a:rect l="l" t="t" r="r" b="b"/>
            <a:pathLst>
              <a:path w="287196" h="23822" extrusionOk="0">
                <a:moveTo>
                  <a:pt x="1" y="0"/>
                </a:moveTo>
                <a:lnTo>
                  <a:pt x="1" y="23822"/>
                </a:lnTo>
                <a:lnTo>
                  <a:pt x="287196" y="23822"/>
                </a:lnTo>
                <a:lnTo>
                  <a:pt x="287196" y="0"/>
                </a:lnTo>
                <a:close/>
              </a:path>
            </a:pathLst>
          </a:custGeom>
          <a:solidFill>
            <a:srgbClr val="C8A59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2"/>
          <p:cNvSpPr txBox="1">
            <a:spLocks noGrp="1"/>
          </p:cNvSpPr>
          <p:nvPr>
            <p:ph type="ctrTitle"/>
          </p:nvPr>
        </p:nvSpPr>
        <p:spPr>
          <a:xfrm>
            <a:off x="1283094" y="1290750"/>
            <a:ext cx="65778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500" b="1">
                <a:solidFill>
                  <a:srgbClr val="806860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0" name="Google Shape;50;p2"/>
          <p:cNvSpPr txBox="1">
            <a:spLocks noGrp="1"/>
          </p:cNvSpPr>
          <p:nvPr>
            <p:ph type="subTitle" idx="1"/>
          </p:nvPr>
        </p:nvSpPr>
        <p:spPr>
          <a:xfrm>
            <a:off x="1283100" y="3394625"/>
            <a:ext cx="6577800" cy="45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500">
                <a:latin typeface="Manjari"/>
                <a:ea typeface="Manjari"/>
                <a:cs typeface="Manjari"/>
                <a:sym typeface="Manja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4"/>
          <p:cNvSpPr/>
          <p:nvPr/>
        </p:nvSpPr>
        <p:spPr>
          <a:xfrm rot="-1762095" flipH="1">
            <a:off x="-645480" y="2383695"/>
            <a:ext cx="2540453" cy="3781447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4"/>
          <p:cNvSpPr/>
          <p:nvPr/>
        </p:nvSpPr>
        <p:spPr>
          <a:xfrm>
            <a:off x="8139625" y="1901675"/>
            <a:ext cx="1844545" cy="1627040"/>
          </a:xfrm>
          <a:custGeom>
            <a:avLst/>
            <a:gdLst/>
            <a:ahLst/>
            <a:cxn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4"/>
          <p:cNvSpPr txBox="1">
            <a:spLocks noGrp="1"/>
          </p:cNvSpPr>
          <p:nvPr>
            <p:ph type="body" idx="1"/>
          </p:nvPr>
        </p:nvSpPr>
        <p:spPr>
          <a:xfrm>
            <a:off x="713250" y="1152475"/>
            <a:ext cx="7717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AutoNum type="arabicPeriod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9pPr>
          </a:lstStyle>
          <a:p>
            <a:endParaRPr/>
          </a:p>
        </p:txBody>
      </p:sp>
      <p:sp>
        <p:nvSpPr>
          <p:cNvPr id="95" name="Google Shape;95;p4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7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10" name="Google Shape;110;p7"/>
          <p:cNvSpPr txBox="1">
            <a:spLocks noGrp="1"/>
          </p:cNvSpPr>
          <p:nvPr>
            <p:ph type="body" idx="1"/>
          </p:nvPr>
        </p:nvSpPr>
        <p:spPr>
          <a:xfrm>
            <a:off x="713225" y="1122325"/>
            <a:ext cx="7717500" cy="358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Hammersmith One"/>
              <a:buAutoNum type="arabicPeriod"/>
              <a:defRPr sz="1600">
                <a:solidFill>
                  <a:srgbClr val="806860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Hammersmith One"/>
              <a:buAutoNum type="alphaLcPeriod"/>
              <a:defRPr sz="16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rgbClr val="FEDD4F"/>
              </a:buClr>
              <a:buSzPts val="1400"/>
              <a:buFont typeface="Hammersmith One"/>
              <a:buAutoNum type="romanLcPeriod"/>
              <a:defRPr sz="12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rgbClr val="FEDD4F"/>
              </a:buClr>
              <a:buSzPts val="1400"/>
              <a:buFont typeface="Hammersmith One"/>
              <a:buAutoNum type="arabicPeriod"/>
              <a:defRPr sz="12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rgbClr val="FEDD4F"/>
              </a:buClr>
              <a:buSzPts val="1400"/>
              <a:buFont typeface="Hammersmith One"/>
              <a:buAutoNum type="alphaLcPeriod"/>
              <a:defRPr sz="12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rgbClr val="FEDD4F"/>
              </a:buClr>
              <a:buSzPts val="1400"/>
              <a:buFont typeface="Hammersmith One"/>
              <a:buAutoNum type="romanLcPeriod"/>
              <a:defRPr sz="12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rgbClr val="FEDD4F"/>
              </a:buClr>
              <a:buSzPts val="1400"/>
              <a:buFont typeface="Hammersmith One"/>
              <a:buAutoNum type="arabicPeriod"/>
              <a:defRPr sz="12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rgbClr val="FEDD4F"/>
              </a:buClr>
              <a:buSzPts val="1400"/>
              <a:buFont typeface="Hammersmith One"/>
              <a:buAutoNum type="alphaLcPeriod"/>
              <a:defRPr sz="12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rgbClr val="FEDD4F"/>
              </a:buClr>
              <a:buSzPts val="1400"/>
              <a:buFont typeface="Hammersmith One"/>
              <a:buAutoNum type="romanLcPeriod"/>
              <a:defRPr sz="1200"/>
            </a:lvl9pPr>
          </a:lstStyle>
          <a:p>
            <a:endParaRPr/>
          </a:p>
        </p:txBody>
      </p:sp>
      <p:grpSp>
        <p:nvGrpSpPr>
          <p:cNvPr id="111" name="Google Shape;111;p7"/>
          <p:cNvGrpSpPr/>
          <p:nvPr/>
        </p:nvGrpSpPr>
        <p:grpSpPr>
          <a:xfrm>
            <a:off x="8039875" y="1772525"/>
            <a:ext cx="2052600" cy="2052600"/>
            <a:chOff x="-1185375" y="1414000"/>
            <a:chExt cx="2052600" cy="2052600"/>
          </a:xfrm>
        </p:grpSpPr>
        <p:sp>
          <p:nvSpPr>
            <p:cNvPr id="112" name="Google Shape;112;p7"/>
            <p:cNvSpPr/>
            <p:nvPr/>
          </p:nvSpPr>
          <p:spPr>
            <a:xfrm>
              <a:off x="-1185375" y="1414000"/>
              <a:ext cx="2052600" cy="205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7"/>
            <p:cNvSpPr/>
            <p:nvPr/>
          </p:nvSpPr>
          <p:spPr>
            <a:xfrm>
              <a:off x="-1140322" y="1463656"/>
              <a:ext cx="1962482" cy="1953284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7"/>
            <p:cNvSpPr/>
            <p:nvPr/>
          </p:nvSpPr>
          <p:spPr>
            <a:xfrm>
              <a:off x="-730833" y="1637371"/>
              <a:ext cx="10401" cy="8080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7"/>
            <p:cNvSpPr/>
            <p:nvPr/>
          </p:nvSpPr>
          <p:spPr>
            <a:xfrm>
              <a:off x="-620381" y="1470575"/>
              <a:ext cx="308321" cy="260014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7"/>
            <p:cNvSpPr/>
            <p:nvPr/>
          </p:nvSpPr>
          <p:spPr>
            <a:xfrm>
              <a:off x="-212008" y="1463656"/>
              <a:ext cx="309481" cy="266933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7"/>
            <p:cNvSpPr/>
            <p:nvPr/>
          </p:nvSpPr>
          <p:spPr>
            <a:xfrm>
              <a:off x="197481" y="1576386"/>
              <a:ext cx="117372" cy="69065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7"/>
            <p:cNvSpPr/>
            <p:nvPr/>
          </p:nvSpPr>
          <p:spPr>
            <a:xfrm>
              <a:off x="348160" y="1599422"/>
              <a:ext cx="6962" cy="131167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7"/>
            <p:cNvSpPr/>
            <p:nvPr/>
          </p:nvSpPr>
          <p:spPr>
            <a:xfrm>
              <a:off x="-1074782" y="2080254"/>
              <a:ext cx="2364" cy="4642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7"/>
            <p:cNvSpPr/>
            <p:nvPr/>
          </p:nvSpPr>
          <p:spPr>
            <a:xfrm>
              <a:off x="-924060" y="1822561"/>
              <a:ext cx="2321" cy="2364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7"/>
            <p:cNvSpPr/>
            <p:nvPr/>
          </p:nvSpPr>
          <p:spPr>
            <a:xfrm>
              <a:off x="-1010358" y="1944488"/>
              <a:ext cx="88620" cy="55269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7"/>
            <p:cNvSpPr/>
            <p:nvPr/>
          </p:nvSpPr>
          <p:spPr>
            <a:xfrm>
              <a:off x="-821687" y="1731707"/>
              <a:ext cx="308321" cy="353189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7"/>
            <p:cNvSpPr/>
            <p:nvPr/>
          </p:nvSpPr>
          <p:spPr>
            <a:xfrm>
              <a:off x="-413315" y="1731707"/>
              <a:ext cx="309481" cy="35202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7"/>
            <p:cNvSpPr/>
            <p:nvPr/>
          </p:nvSpPr>
          <p:spPr>
            <a:xfrm>
              <a:off x="-3825" y="1731707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7"/>
            <p:cNvSpPr/>
            <p:nvPr/>
          </p:nvSpPr>
          <p:spPr>
            <a:xfrm>
              <a:off x="404547" y="1766218"/>
              <a:ext cx="308321" cy="317518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7"/>
            <p:cNvSpPr/>
            <p:nvPr/>
          </p:nvSpPr>
          <p:spPr>
            <a:xfrm>
              <a:off x="-1136884" y="2350540"/>
              <a:ext cx="8080" cy="10401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7"/>
            <p:cNvSpPr/>
            <p:nvPr/>
          </p:nvSpPr>
          <p:spPr>
            <a:xfrm>
              <a:off x="-1028753" y="2094050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7"/>
            <p:cNvSpPr/>
            <p:nvPr/>
          </p:nvSpPr>
          <p:spPr>
            <a:xfrm>
              <a:off x="-620381" y="2094050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7"/>
            <p:cNvSpPr/>
            <p:nvPr/>
          </p:nvSpPr>
          <p:spPr>
            <a:xfrm>
              <a:off x="-212008" y="2094050"/>
              <a:ext cx="309481" cy="35202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7"/>
            <p:cNvSpPr/>
            <p:nvPr/>
          </p:nvSpPr>
          <p:spPr>
            <a:xfrm>
              <a:off x="197481" y="2092890"/>
              <a:ext cx="308321" cy="353189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7"/>
            <p:cNvSpPr/>
            <p:nvPr/>
          </p:nvSpPr>
          <p:spPr>
            <a:xfrm>
              <a:off x="605853" y="2092890"/>
              <a:ext cx="207109" cy="353189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7"/>
            <p:cNvSpPr/>
            <p:nvPr/>
          </p:nvSpPr>
          <p:spPr>
            <a:xfrm>
              <a:off x="-1131125" y="2435678"/>
              <a:ext cx="209386" cy="35202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7"/>
            <p:cNvSpPr/>
            <p:nvPr/>
          </p:nvSpPr>
          <p:spPr>
            <a:xfrm>
              <a:off x="-821687" y="2435678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7"/>
            <p:cNvSpPr/>
            <p:nvPr/>
          </p:nvSpPr>
          <p:spPr>
            <a:xfrm>
              <a:off x="-413315" y="2435678"/>
              <a:ext cx="309481" cy="35202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7"/>
            <p:cNvSpPr/>
            <p:nvPr/>
          </p:nvSpPr>
          <p:spPr>
            <a:xfrm>
              <a:off x="-3825" y="2435678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7"/>
            <p:cNvSpPr/>
            <p:nvPr/>
          </p:nvSpPr>
          <p:spPr>
            <a:xfrm>
              <a:off x="404547" y="2435678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7"/>
            <p:cNvSpPr/>
            <p:nvPr/>
          </p:nvSpPr>
          <p:spPr>
            <a:xfrm>
              <a:off x="-1028753" y="2801503"/>
              <a:ext cx="308321" cy="314080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7"/>
            <p:cNvSpPr/>
            <p:nvPr/>
          </p:nvSpPr>
          <p:spPr>
            <a:xfrm>
              <a:off x="-620381" y="2801503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7"/>
            <p:cNvSpPr/>
            <p:nvPr/>
          </p:nvSpPr>
          <p:spPr>
            <a:xfrm>
              <a:off x="-212008" y="2801503"/>
              <a:ext cx="309481" cy="35202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7"/>
            <p:cNvSpPr/>
            <p:nvPr/>
          </p:nvSpPr>
          <p:spPr>
            <a:xfrm>
              <a:off x="197481" y="2801503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7"/>
            <p:cNvSpPr/>
            <p:nvPr/>
          </p:nvSpPr>
          <p:spPr>
            <a:xfrm>
              <a:off x="605853" y="2886598"/>
              <a:ext cx="84021" cy="52948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7"/>
            <p:cNvSpPr/>
            <p:nvPr/>
          </p:nvSpPr>
          <p:spPr>
            <a:xfrm>
              <a:off x="-636497" y="3228269"/>
              <a:ext cx="123131" cy="73663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7"/>
            <p:cNvSpPr/>
            <p:nvPr/>
          </p:nvSpPr>
          <p:spPr>
            <a:xfrm>
              <a:off x="-671008" y="3143131"/>
              <a:ext cx="6962" cy="139247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7"/>
            <p:cNvSpPr/>
            <p:nvPr/>
          </p:nvSpPr>
          <p:spPr>
            <a:xfrm>
              <a:off x="-413315" y="3143131"/>
              <a:ext cx="309481" cy="273810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7"/>
            <p:cNvSpPr/>
            <p:nvPr/>
          </p:nvSpPr>
          <p:spPr>
            <a:xfrm>
              <a:off x="-3825" y="3143131"/>
              <a:ext cx="308321" cy="26577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7"/>
            <p:cNvSpPr/>
            <p:nvPr/>
          </p:nvSpPr>
          <p:spPr>
            <a:xfrm>
              <a:off x="404547" y="3228269"/>
              <a:ext cx="13839" cy="10401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7" name="Google Shape;147;p7"/>
          <p:cNvSpPr/>
          <p:nvPr/>
        </p:nvSpPr>
        <p:spPr>
          <a:xfrm flipH="1">
            <a:off x="-817503" y="2575150"/>
            <a:ext cx="2540578" cy="3781493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rgbClr val="A0A2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9"/>
          <p:cNvSpPr/>
          <p:nvPr/>
        </p:nvSpPr>
        <p:spPr>
          <a:xfrm>
            <a:off x="763275" y="799200"/>
            <a:ext cx="1844545" cy="1627040"/>
          </a:xfrm>
          <a:custGeom>
            <a:avLst/>
            <a:gdLst/>
            <a:ahLst/>
            <a:cxn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rgbClr val="C8A59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9"/>
          <p:cNvSpPr/>
          <p:nvPr/>
        </p:nvSpPr>
        <p:spPr>
          <a:xfrm>
            <a:off x="6926300" y="-86950"/>
            <a:ext cx="4030804" cy="5999550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rgbClr val="A0A2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9"/>
          <p:cNvSpPr/>
          <p:nvPr/>
        </p:nvSpPr>
        <p:spPr>
          <a:xfrm>
            <a:off x="112700" y="3113038"/>
            <a:ext cx="1938817" cy="3305577"/>
          </a:xfrm>
          <a:custGeom>
            <a:avLst/>
            <a:gdLst/>
            <a:ahLst/>
            <a:cxn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9"/>
          <p:cNvSpPr txBox="1">
            <a:spLocks noGrp="1"/>
          </p:cNvSpPr>
          <p:nvPr>
            <p:ph type="title"/>
          </p:nvPr>
        </p:nvSpPr>
        <p:spPr>
          <a:xfrm>
            <a:off x="1569450" y="1152050"/>
            <a:ext cx="6005100" cy="151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600">
                <a:solidFill>
                  <a:schemeClr val="accen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60" name="Google Shape;160;p9"/>
          <p:cNvSpPr txBox="1">
            <a:spLocks noGrp="1"/>
          </p:cNvSpPr>
          <p:nvPr>
            <p:ph type="subTitle" idx="1"/>
          </p:nvPr>
        </p:nvSpPr>
        <p:spPr>
          <a:xfrm>
            <a:off x="1904250" y="2756350"/>
            <a:ext cx="53355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>
                <a:solidFill>
                  <a:schemeClr val="accent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2">
  <p:cSld name="CUSTOM_24_1"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19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4" name="Google Shape;404;p19"/>
          <p:cNvSpPr txBox="1">
            <a:spLocks noGrp="1"/>
          </p:cNvSpPr>
          <p:nvPr>
            <p:ph type="subTitle" idx="1"/>
          </p:nvPr>
        </p:nvSpPr>
        <p:spPr>
          <a:xfrm>
            <a:off x="713250" y="1123450"/>
            <a:ext cx="7717500" cy="344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AutoNum type="arabicPeriod"/>
              <a:defRPr sz="1600"/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AutoNum type="alphaLcPeriod"/>
              <a:defRPr sz="16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9pPr>
          </a:lstStyle>
          <a:p>
            <a:endParaRPr/>
          </a:p>
        </p:txBody>
      </p:sp>
      <p:sp>
        <p:nvSpPr>
          <p:cNvPr id="405" name="Google Shape;405;p19"/>
          <p:cNvSpPr/>
          <p:nvPr/>
        </p:nvSpPr>
        <p:spPr>
          <a:xfrm>
            <a:off x="-598400" y="3985675"/>
            <a:ext cx="1844545" cy="1627040"/>
          </a:xfrm>
          <a:custGeom>
            <a:avLst/>
            <a:gdLst/>
            <a:ahLst/>
            <a:cxn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rgbClr val="C8A59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6" name="Google Shape;406;p19"/>
          <p:cNvSpPr/>
          <p:nvPr/>
        </p:nvSpPr>
        <p:spPr>
          <a:xfrm rot="7619243">
            <a:off x="7150868" y="2766901"/>
            <a:ext cx="3210914" cy="3197601"/>
          </a:xfrm>
          <a:custGeom>
            <a:avLst/>
            <a:gdLst/>
            <a:ahLst/>
            <a:cxn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07" name="Google Shape;407;p19"/>
          <p:cNvGrpSpPr/>
          <p:nvPr/>
        </p:nvGrpSpPr>
        <p:grpSpPr>
          <a:xfrm>
            <a:off x="7295305" y="-672969"/>
            <a:ext cx="2270935" cy="2260334"/>
            <a:chOff x="6762468" y="1386456"/>
            <a:chExt cx="2270935" cy="2260334"/>
          </a:xfrm>
        </p:grpSpPr>
        <p:sp>
          <p:nvSpPr>
            <p:cNvPr id="408" name="Google Shape;408;p19"/>
            <p:cNvSpPr/>
            <p:nvPr/>
          </p:nvSpPr>
          <p:spPr>
            <a:xfrm>
              <a:off x="6762468" y="1386456"/>
              <a:ext cx="2270935" cy="2260292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19"/>
            <p:cNvSpPr/>
            <p:nvPr/>
          </p:nvSpPr>
          <p:spPr>
            <a:xfrm>
              <a:off x="7236329" y="1587480"/>
              <a:ext cx="12035" cy="9350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19"/>
            <p:cNvSpPr/>
            <p:nvPr/>
          </p:nvSpPr>
          <p:spPr>
            <a:xfrm>
              <a:off x="7364144" y="1394464"/>
              <a:ext cx="356781" cy="300882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19"/>
            <p:cNvSpPr/>
            <p:nvPr/>
          </p:nvSpPr>
          <p:spPr>
            <a:xfrm>
              <a:off x="7836713" y="1386456"/>
              <a:ext cx="358124" cy="308889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19"/>
            <p:cNvSpPr/>
            <p:nvPr/>
          </p:nvSpPr>
          <p:spPr>
            <a:xfrm>
              <a:off x="8310574" y="1516908"/>
              <a:ext cx="135819" cy="79920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19"/>
            <p:cNvSpPr/>
            <p:nvPr/>
          </p:nvSpPr>
          <p:spPr>
            <a:xfrm>
              <a:off x="8484940" y="1543565"/>
              <a:ext cx="8057" cy="151784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19"/>
            <p:cNvSpPr/>
            <p:nvPr/>
          </p:nvSpPr>
          <p:spPr>
            <a:xfrm>
              <a:off x="6838311" y="2099984"/>
              <a:ext cx="2735" cy="537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19"/>
            <p:cNvSpPr/>
            <p:nvPr/>
          </p:nvSpPr>
          <p:spPr>
            <a:xfrm>
              <a:off x="7012727" y="1801781"/>
              <a:ext cx="2686" cy="273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19"/>
            <p:cNvSpPr/>
            <p:nvPr/>
          </p:nvSpPr>
          <p:spPr>
            <a:xfrm>
              <a:off x="6912862" y="1942876"/>
              <a:ext cx="102548" cy="63956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19"/>
            <p:cNvSpPr/>
            <p:nvPr/>
          </p:nvSpPr>
          <p:spPr>
            <a:xfrm>
              <a:off x="7131192" y="1696645"/>
              <a:ext cx="356781" cy="408702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19"/>
            <p:cNvSpPr/>
            <p:nvPr/>
          </p:nvSpPr>
          <p:spPr>
            <a:xfrm>
              <a:off x="7603761" y="1696645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19"/>
            <p:cNvSpPr/>
            <p:nvPr/>
          </p:nvSpPr>
          <p:spPr>
            <a:xfrm>
              <a:off x="8077622" y="1696645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19"/>
            <p:cNvSpPr/>
            <p:nvPr/>
          </p:nvSpPr>
          <p:spPr>
            <a:xfrm>
              <a:off x="8550190" y="1736581"/>
              <a:ext cx="356781" cy="367424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19"/>
            <p:cNvSpPr/>
            <p:nvPr/>
          </p:nvSpPr>
          <p:spPr>
            <a:xfrm>
              <a:off x="6891576" y="2115948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19"/>
            <p:cNvSpPr/>
            <p:nvPr/>
          </p:nvSpPr>
          <p:spPr>
            <a:xfrm>
              <a:off x="7364144" y="2115948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19"/>
            <p:cNvSpPr/>
            <p:nvPr/>
          </p:nvSpPr>
          <p:spPr>
            <a:xfrm>
              <a:off x="7836713" y="2115948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19"/>
            <p:cNvSpPr/>
            <p:nvPr/>
          </p:nvSpPr>
          <p:spPr>
            <a:xfrm>
              <a:off x="8310574" y="2114606"/>
              <a:ext cx="356781" cy="408702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19"/>
            <p:cNvSpPr/>
            <p:nvPr/>
          </p:nvSpPr>
          <p:spPr>
            <a:xfrm>
              <a:off x="8783142" y="2114606"/>
              <a:ext cx="239661" cy="408702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19"/>
            <p:cNvSpPr/>
            <p:nvPr/>
          </p:nvSpPr>
          <p:spPr>
            <a:xfrm>
              <a:off x="6773111" y="2511280"/>
              <a:ext cx="242297" cy="40735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19"/>
            <p:cNvSpPr/>
            <p:nvPr/>
          </p:nvSpPr>
          <p:spPr>
            <a:xfrm>
              <a:off x="7131192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19"/>
            <p:cNvSpPr/>
            <p:nvPr/>
          </p:nvSpPr>
          <p:spPr>
            <a:xfrm>
              <a:off x="7603761" y="2511280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19"/>
            <p:cNvSpPr/>
            <p:nvPr/>
          </p:nvSpPr>
          <p:spPr>
            <a:xfrm>
              <a:off x="8077622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19"/>
            <p:cNvSpPr/>
            <p:nvPr/>
          </p:nvSpPr>
          <p:spPr>
            <a:xfrm>
              <a:off x="8550190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19"/>
            <p:cNvSpPr/>
            <p:nvPr/>
          </p:nvSpPr>
          <p:spPr>
            <a:xfrm>
              <a:off x="6891576" y="2934613"/>
              <a:ext cx="356781" cy="363445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19"/>
            <p:cNvSpPr/>
            <p:nvPr/>
          </p:nvSpPr>
          <p:spPr>
            <a:xfrm>
              <a:off x="7364144" y="2934613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19"/>
            <p:cNvSpPr/>
            <p:nvPr/>
          </p:nvSpPr>
          <p:spPr>
            <a:xfrm>
              <a:off x="7836713" y="2934613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19"/>
            <p:cNvSpPr/>
            <p:nvPr/>
          </p:nvSpPr>
          <p:spPr>
            <a:xfrm>
              <a:off x="8310574" y="2934613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19"/>
            <p:cNvSpPr/>
            <p:nvPr/>
          </p:nvSpPr>
          <p:spPr>
            <a:xfrm>
              <a:off x="8783142" y="3033085"/>
              <a:ext cx="97227" cy="6127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19"/>
            <p:cNvSpPr/>
            <p:nvPr/>
          </p:nvSpPr>
          <p:spPr>
            <a:xfrm>
              <a:off x="7345494" y="3428467"/>
              <a:ext cx="142484" cy="85242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19"/>
            <p:cNvSpPr/>
            <p:nvPr/>
          </p:nvSpPr>
          <p:spPr>
            <a:xfrm>
              <a:off x="7305558" y="3329945"/>
              <a:ext cx="8057" cy="161133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19"/>
            <p:cNvSpPr/>
            <p:nvPr/>
          </p:nvSpPr>
          <p:spPr>
            <a:xfrm>
              <a:off x="7603761" y="3329945"/>
              <a:ext cx="358124" cy="316846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19"/>
            <p:cNvSpPr/>
            <p:nvPr/>
          </p:nvSpPr>
          <p:spPr>
            <a:xfrm>
              <a:off x="8077622" y="3329945"/>
              <a:ext cx="356781" cy="307546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19"/>
            <p:cNvSpPr/>
            <p:nvPr/>
          </p:nvSpPr>
          <p:spPr>
            <a:xfrm>
              <a:off x="8550190" y="3428467"/>
              <a:ext cx="16014" cy="12035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">
  <p:cSld name="CUSTOM_32_2">
    <p:spTree>
      <p:nvGrpSpPr>
        <p:cNvPr id="1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39"/>
          <p:cNvSpPr/>
          <p:nvPr/>
        </p:nvSpPr>
        <p:spPr>
          <a:xfrm rot="672094">
            <a:off x="-3534661" y="414138"/>
            <a:ext cx="4680680" cy="4251900"/>
          </a:xfrm>
          <a:custGeom>
            <a:avLst/>
            <a:gdLst/>
            <a:ahLst/>
            <a:cxnLst/>
            <a:rect l="l" t="t" r="r" b="b"/>
            <a:pathLst>
              <a:path w="65181" h="59210" extrusionOk="0">
                <a:moveTo>
                  <a:pt x="23617" y="9808"/>
                </a:moveTo>
                <a:cubicBezTo>
                  <a:pt x="25785" y="15712"/>
                  <a:pt x="27153" y="21883"/>
                  <a:pt x="35092" y="17079"/>
                </a:cubicBezTo>
                <a:cubicBezTo>
                  <a:pt x="42998" y="12309"/>
                  <a:pt x="55740" y="12376"/>
                  <a:pt x="59276" y="17546"/>
                </a:cubicBezTo>
                <a:cubicBezTo>
                  <a:pt x="62812" y="22717"/>
                  <a:pt x="56140" y="30055"/>
                  <a:pt x="55940" y="36393"/>
                </a:cubicBezTo>
                <a:cubicBezTo>
                  <a:pt x="55740" y="42731"/>
                  <a:pt x="65180" y="49603"/>
                  <a:pt x="57741" y="54406"/>
                </a:cubicBezTo>
                <a:cubicBezTo>
                  <a:pt x="50303" y="59210"/>
                  <a:pt x="31556" y="57108"/>
                  <a:pt x="33224" y="47535"/>
                </a:cubicBezTo>
                <a:cubicBezTo>
                  <a:pt x="34892" y="37928"/>
                  <a:pt x="25719" y="35026"/>
                  <a:pt x="17579" y="31256"/>
                </a:cubicBezTo>
                <a:cubicBezTo>
                  <a:pt x="9440" y="27520"/>
                  <a:pt x="0" y="13744"/>
                  <a:pt x="7706" y="6872"/>
                </a:cubicBezTo>
                <a:cubicBezTo>
                  <a:pt x="15411" y="1"/>
                  <a:pt x="21449" y="3870"/>
                  <a:pt x="23617" y="980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4" name="Google Shape;974;p39"/>
          <p:cNvSpPr/>
          <p:nvPr/>
        </p:nvSpPr>
        <p:spPr>
          <a:xfrm>
            <a:off x="8264550" y="465501"/>
            <a:ext cx="1460036" cy="1906827"/>
          </a:xfrm>
          <a:custGeom>
            <a:avLst/>
            <a:gdLst/>
            <a:ahLst/>
            <a:cxn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5" name="Google Shape;975;p39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76" name="Google Shape;976;p39"/>
          <p:cNvSpPr txBox="1">
            <a:spLocks noGrp="1"/>
          </p:cNvSpPr>
          <p:nvPr>
            <p:ph type="subTitle" idx="1"/>
          </p:nvPr>
        </p:nvSpPr>
        <p:spPr>
          <a:xfrm>
            <a:off x="713250" y="1126100"/>
            <a:ext cx="7717500" cy="344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Ubuntu"/>
              <a:buChar char="●"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AutoNum type="alphaLcPeriod"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AutoNum type="romanLcPeriod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AutoNum type="arabicPeriod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AutoNum type="alphaLcPeriod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AutoNum type="romanLcPeriod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AutoNum type="arabicPeriod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AutoNum type="alphaLcPeriod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AutoNum type="romanLcPeriod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CUSTOM_31">
    <p:spTree>
      <p:nvGrpSpPr>
        <p:cNvPr id="1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47"/>
          <p:cNvSpPr/>
          <p:nvPr/>
        </p:nvSpPr>
        <p:spPr>
          <a:xfrm rot="5716307" flipH="1">
            <a:off x="3128709" y="-17350"/>
            <a:ext cx="3009510" cy="5911593"/>
          </a:xfrm>
          <a:custGeom>
            <a:avLst/>
            <a:gdLst/>
            <a:ahLst/>
            <a:cxnLst/>
            <a:rect l="l" t="t" r="r" b="b"/>
            <a:pathLst>
              <a:path w="72386" h="83294" extrusionOk="0">
                <a:moveTo>
                  <a:pt x="50403" y="3137"/>
                </a:moveTo>
                <a:cubicBezTo>
                  <a:pt x="56941" y="6272"/>
                  <a:pt x="64246" y="10108"/>
                  <a:pt x="60711" y="17614"/>
                </a:cubicBezTo>
                <a:cubicBezTo>
                  <a:pt x="57175" y="25119"/>
                  <a:pt x="44632" y="42031"/>
                  <a:pt x="52938" y="45433"/>
                </a:cubicBezTo>
                <a:cubicBezTo>
                  <a:pt x="61211" y="48803"/>
                  <a:pt x="72386" y="48302"/>
                  <a:pt x="71885" y="57942"/>
                </a:cubicBezTo>
                <a:cubicBezTo>
                  <a:pt x="71351" y="67583"/>
                  <a:pt x="54640" y="83294"/>
                  <a:pt x="40096" y="76189"/>
                </a:cubicBezTo>
                <a:cubicBezTo>
                  <a:pt x="25552" y="69084"/>
                  <a:pt x="35359" y="53839"/>
                  <a:pt x="20982" y="50137"/>
                </a:cubicBezTo>
                <a:cubicBezTo>
                  <a:pt x="6605" y="46434"/>
                  <a:pt x="1" y="20916"/>
                  <a:pt x="6939" y="13477"/>
                </a:cubicBezTo>
                <a:cubicBezTo>
                  <a:pt x="13877" y="6039"/>
                  <a:pt x="43865" y="1"/>
                  <a:pt x="50403" y="3137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7" name="Google Shape;1147;p47"/>
          <p:cNvSpPr/>
          <p:nvPr/>
        </p:nvSpPr>
        <p:spPr>
          <a:xfrm rot="-1408952">
            <a:off x="7059833" y="-1532053"/>
            <a:ext cx="3561578" cy="4437854"/>
          </a:xfrm>
          <a:custGeom>
            <a:avLst/>
            <a:gdLst/>
            <a:ahLst/>
            <a:cxnLst/>
            <a:rect l="l" t="t" r="r" b="b"/>
            <a:pathLst>
              <a:path w="15146" h="21250" extrusionOk="0">
                <a:moveTo>
                  <a:pt x="2903" y="12143"/>
                </a:moveTo>
                <a:cubicBezTo>
                  <a:pt x="1936" y="10308"/>
                  <a:pt x="234" y="9174"/>
                  <a:pt x="201" y="6972"/>
                </a:cubicBezTo>
                <a:cubicBezTo>
                  <a:pt x="1" y="1"/>
                  <a:pt x="7773" y="1769"/>
                  <a:pt x="11209" y="4637"/>
                </a:cubicBezTo>
                <a:cubicBezTo>
                  <a:pt x="13877" y="6839"/>
                  <a:pt x="15145" y="10208"/>
                  <a:pt x="14178" y="13544"/>
                </a:cubicBezTo>
                <a:cubicBezTo>
                  <a:pt x="13310" y="16379"/>
                  <a:pt x="10141" y="21249"/>
                  <a:pt x="6472" y="20349"/>
                </a:cubicBezTo>
                <a:cubicBezTo>
                  <a:pt x="3203" y="19581"/>
                  <a:pt x="4070" y="14811"/>
                  <a:pt x="3070" y="12476"/>
                </a:cubicBezTo>
                <a:cubicBezTo>
                  <a:pt x="3036" y="12343"/>
                  <a:pt x="2970" y="12243"/>
                  <a:pt x="2903" y="1214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8" name="Google Shape;1148;p47"/>
          <p:cNvSpPr/>
          <p:nvPr/>
        </p:nvSpPr>
        <p:spPr>
          <a:xfrm rot="10800000">
            <a:off x="797253" y="2885987"/>
            <a:ext cx="1774800" cy="17748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49" name="Google Shape;1149;p47"/>
          <p:cNvGrpSpPr/>
          <p:nvPr/>
        </p:nvGrpSpPr>
        <p:grpSpPr>
          <a:xfrm rot="10800000">
            <a:off x="162225" y="2264370"/>
            <a:ext cx="1696762" cy="1688828"/>
            <a:chOff x="2414491" y="671177"/>
            <a:chExt cx="1830972" cy="1822411"/>
          </a:xfrm>
        </p:grpSpPr>
        <p:sp>
          <p:nvSpPr>
            <p:cNvPr id="1150" name="Google Shape;1150;p47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1" name="Google Shape;1151;p47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2" name="Google Shape;1152;p47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3" name="Google Shape;1153;p47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4" name="Google Shape;1154;p47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47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47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47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47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47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47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47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47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3" name="Google Shape;1163;p47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Google Shape;1164;p47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165;p47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Google Shape;1166;p47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167;p47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8" name="Google Shape;1168;p47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9" name="Google Shape;1169;p47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0" name="Google Shape;1170;p47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1" name="Google Shape;1171;p47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47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47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47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5" name="Google Shape;1175;p47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6" name="Google Shape;1176;p47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47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47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47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47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47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47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47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84" name="Google Shape;1184;p47"/>
          <p:cNvSpPr/>
          <p:nvPr/>
        </p:nvSpPr>
        <p:spPr>
          <a:xfrm rot="8100000">
            <a:off x="371399" y="-1150417"/>
            <a:ext cx="1938844" cy="3305623"/>
          </a:xfrm>
          <a:custGeom>
            <a:avLst/>
            <a:gdLst/>
            <a:ahLst/>
            <a:cxn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5" name="Google Shape;1185;p47"/>
          <p:cNvSpPr txBox="1">
            <a:spLocks noGrp="1"/>
          </p:cNvSpPr>
          <p:nvPr>
            <p:ph type="title"/>
          </p:nvPr>
        </p:nvSpPr>
        <p:spPr>
          <a:xfrm>
            <a:off x="2572050" y="539888"/>
            <a:ext cx="3999900" cy="10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77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186" name="Google Shape;1186;p47"/>
          <p:cNvSpPr txBox="1">
            <a:spLocks noGrp="1"/>
          </p:cNvSpPr>
          <p:nvPr>
            <p:ph type="subTitle" idx="1"/>
          </p:nvPr>
        </p:nvSpPr>
        <p:spPr>
          <a:xfrm>
            <a:off x="2572050" y="1652263"/>
            <a:ext cx="3999900" cy="83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naheim"/>
              <a:buChar char="●"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  <a:defRPr/>
            </a:lvl9pPr>
          </a:lstStyle>
          <a:p>
            <a:endParaRPr/>
          </a:p>
        </p:txBody>
      </p:sp>
      <p:sp>
        <p:nvSpPr>
          <p:cNvPr id="1187" name="Google Shape;1187;p47"/>
          <p:cNvSpPr txBox="1"/>
          <p:nvPr/>
        </p:nvSpPr>
        <p:spPr>
          <a:xfrm>
            <a:off x="2720550" y="3431613"/>
            <a:ext cx="37029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rPr>
              <a:t>CREDITS: This presentation template was created by </a:t>
            </a:r>
            <a:r>
              <a:rPr lang="en" sz="1200" b="1">
                <a:solidFill>
                  <a:schemeClr val="accent2"/>
                </a:solidFill>
                <a:uFill>
                  <a:noFill/>
                </a:uFill>
                <a:latin typeface="Manjari"/>
                <a:ea typeface="Manjari"/>
                <a:cs typeface="Manjari"/>
                <a:sym typeface="Manjari"/>
                <a:hlinkClick r:id="rId2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200"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rPr>
              <a:t>, including icons by </a:t>
            </a:r>
            <a:r>
              <a:rPr lang="en" sz="1200" b="1">
                <a:solidFill>
                  <a:schemeClr val="accent2"/>
                </a:solidFill>
                <a:uFill>
                  <a:noFill/>
                </a:uFill>
                <a:latin typeface="Manjari"/>
                <a:ea typeface="Manjari"/>
                <a:cs typeface="Manjari"/>
                <a:sym typeface="Manjari"/>
                <a:hlinkClick r:id="rId3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200"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rPr>
              <a:t>, infographics &amp; images by </a:t>
            </a:r>
            <a:r>
              <a:rPr lang="en" sz="1200" b="1">
                <a:solidFill>
                  <a:schemeClr val="accent2"/>
                </a:solidFill>
                <a:uFill>
                  <a:noFill/>
                </a:uFill>
                <a:latin typeface="Manjari"/>
                <a:ea typeface="Manjari"/>
                <a:cs typeface="Manjari"/>
                <a:sym typeface="Manjari"/>
                <a:hlinkClick r:id="rId4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200"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rPr>
              <a:t> </a:t>
            </a:r>
            <a:endParaRPr sz="1200">
              <a:solidFill>
                <a:schemeClr val="accent2"/>
              </a:solidFill>
              <a:latin typeface="Manjari"/>
              <a:ea typeface="Manjari"/>
              <a:cs typeface="Manjari"/>
              <a:sym typeface="Manja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Manjari"/>
              <a:buChar char="●"/>
              <a:defRPr sz="1800"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○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■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●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○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■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●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○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■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3" r:id="rId3"/>
    <p:sldLayoutId id="2147483655" r:id="rId4"/>
    <p:sldLayoutId id="2147483658" r:id="rId5"/>
    <p:sldLayoutId id="2147483665" r:id="rId6"/>
    <p:sldLayoutId id="2147483685" r:id="rId7"/>
    <p:sldLayoutId id="2147483693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" name="Google Shape;1320;p54"/>
          <p:cNvSpPr txBox="1">
            <a:spLocks noGrp="1"/>
          </p:cNvSpPr>
          <p:nvPr>
            <p:ph type="ctrTitle"/>
          </p:nvPr>
        </p:nvSpPr>
        <p:spPr>
          <a:xfrm>
            <a:off x="1283094" y="1290750"/>
            <a:ext cx="65778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 smtClean="0">
                <a:solidFill>
                  <a:schemeClr val="accent2"/>
                </a:solidFill>
              </a:rPr>
              <a:t>SUMMARY</a:t>
            </a:r>
            <a:r>
              <a:rPr lang="en-US" dirty="0" smtClean="0">
                <a:solidFill>
                  <a:schemeClr val="accent2"/>
                </a:solidFill>
              </a:rPr>
              <a:t/>
            </a:r>
            <a:br>
              <a:rPr lang="en-US" dirty="0" smtClean="0">
                <a:solidFill>
                  <a:schemeClr val="accent2"/>
                </a:solidFill>
              </a:rPr>
            </a:br>
            <a:r>
              <a:rPr lang="en-US" dirty="0" smtClean="0">
                <a:solidFill>
                  <a:schemeClr val="accent2"/>
                </a:solidFill>
              </a:rPr>
              <a:t>KARBOHIDRAT</a:t>
            </a:r>
            <a:br>
              <a:rPr lang="en-US" dirty="0" smtClean="0">
                <a:solidFill>
                  <a:schemeClr val="accent2"/>
                </a:solidFill>
              </a:rPr>
            </a:br>
            <a:r>
              <a:rPr lang="en-US" dirty="0" smtClean="0">
                <a:solidFill>
                  <a:schemeClr val="accent2"/>
                </a:solidFill>
              </a:rPr>
              <a:t>MONOSAKARIDA</a:t>
            </a:r>
            <a:endParaRPr dirty="0">
              <a:solidFill>
                <a:schemeClr val="accent2"/>
              </a:solidFill>
            </a:endParaRPr>
          </a:p>
        </p:txBody>
      </p:sp>
      <p:sp>
        <p:nvSpPr>
          <p:cNvPr id="1321" name="Google Shape;1321;p54"/>
          <p:cNvSpPr txBox="1">
            <a:spLocks noGrp="1"/>
          </p:cNvSpPr>
          <p:nvPr>
            <p:ph type="subTitle" idx="1"/>
          </p:nvPr>
        </p:nvSpPr>
        <p:spPr>
          <a:xfrm>
            <a:off x="1283100" y="3394625"/>
            <a:ext cx="6577800" cy="45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 smtClean="0"/>
              <a:t>NAMA: MOHAMMAD FAJAR HARYZHA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 smtClean="0"/>
              <a:t>NPM:2154231006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 smtClean="0"/>
              <a:t>CLASS: TIP B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6" name="Google Shape;1326;p55"/>
          <p:cNvSpPr txBox="1">
            <a:spLocks noGrp="1"/>
          </p:cNvSpPr>
          <p:nvPr>
            <p:ph type="body" idx="1"/>
          </p:nvPr>
        </p:nvSpPr>
        <p:spPr>
          <a:xfrm>
            <a:off x="713250" y="1152475"/>
            <a:ext cx="7717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lnSpc>
                <a:spcPct val="150000"/>
              </a:lnSpc>
              <a:buClrTx/>
              <a:buSzTx/>
              <a:buNone/>
            </a:pP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unit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karbohidrat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terkecil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mono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artinya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satu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dan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sakarida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artinya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bulan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1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bulan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ya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hanya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satu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unit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gula-gula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ini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Hai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jika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kita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lihat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struktur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molekul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kimianya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tersusun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atas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satu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gugus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aldehid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atau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satu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bungkus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keton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yang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pada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rantainya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terikat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dua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atau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lebih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full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hidroksil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kita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lihat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ya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glukosa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dan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fruktosa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ingin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ada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glukosa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ada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gugus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aldehid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sedangkan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pada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fruktosa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ada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gugus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keton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kedua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molekul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ini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memiliki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6 atom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karbon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dan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trik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K5 top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hidroksil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tidak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susah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kan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mengartikan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monosakarida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dari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komponen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penyusunnya</a:t>
            </a:r>
            <a:r>
              <a:rPr lang="en-US" sz="1800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27" name="Google Shape;1327;p55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MONOSAKARIDA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6" name="Google Shape;1356;p57"/>
          <p:cNvSpPr txBox="1">
            <a:spLocks noGrp="1"/>
          </p:cNvSpPr>
          <p:nvPr>
            <p:ph type="subTitle" idx="1"/>
          </p:nvPr>
        </p:nvSpPr>
        <p:spPr>
          <a:xfrm>
            <a:off x="179512" y="195486"/>
            <a:ext cx="7560840" cy="94706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fontAlgn="base">
              <a:spcBef>
                <a:spcPct val="20000"/>
              </a:spcBef>
              <a:spcAft>
                <a:spcPct val="0"/>
              </a:spcAft>
              <a:buClrTx/>
              <a:buSzTx/>
            </a:pP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monosakarida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memiliki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sedikitnya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satu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atom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karbon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asimetrik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.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Monosakarida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terbentuk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dari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hasil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sintesis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senyawa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sederhana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melalui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proses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glukoneogenesis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.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Pembentukan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monosakarida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juga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dapat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dilakukan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melalui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fotosintesis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pada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tumbuhan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dan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bakteri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tertentu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.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Dalam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lipid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kompleks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monosakarida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merupakan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komponen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pembentuk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asam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nukleat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dan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senyawa-senyawa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penting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.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Beberapa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monosakarida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mempunyai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rasa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manis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.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Sifat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umum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dari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monosakarida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adalah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larut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air,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tidak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berwarna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dan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berbentuk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padat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kristal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.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Contoh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dari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monosakarida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adalah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glukosa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dekstrosa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),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fruktosa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levulosa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),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galaktosa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xilosa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dan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ribosa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.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Bahan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makanan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alami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yang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sebagian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besar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mengandung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monosakarida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khususnya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fruktosa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dan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glukosa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ialah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madu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.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Monosakarida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merupakan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senyawa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pembentuk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disakarida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seperti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sukrosa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)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dan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polisakarida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seperti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selulosa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dan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amilum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).</a:t>
            </a:r>
          </a:p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291830"/>
            <a:ext cx="2169455" cy="1507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2" name="Google Shape;1362;p58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dirty="0" err="1"/>
              <a:t>Penggolongan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Monosakarida</a:t>
            </a:r>
            <a:endParaRPr dirty="0"/>
          </a:p>
        </p:txBody>
      </p:sp>
      <p:sp>
        <p:nvSpPr>
          <p:cNvPr id="1363" name="Google Shape;1363;p58"/>
          <p:cNvSpPr txBox="1">
            <a:spLocks noGrp="1"/>
          </p:cNvSpPr>
          <p:nvPr>
            <p:ph type="body" idx="1"/>
          </p:nvPr>
        </p:nvSpPr>
        <p:spPr>
          <a:xfrm>
            <a:off x="683568" y="1131590"/>
            <a:ext cx="7717500" cy="358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US" dirty="0" err="1">
                <a:solidFill>
                  <a:schemeClr val="accent2"/>
                </a:solidFill>
              </a:rPr>
              <a:t>Monosakarida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digolongkan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berdasarkan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jumlah</a:t>
            </a:r>
            <a:r>
              <a:rPr lang="en-US" dirty="0">
                <a:solidFill>
                  <a:schemeClr val="accent2"/>
                </a:solidFill>
              </a:rPr>
              <a:t> atom </a:t>
            </a:r>
            <a:r>
              <a:rPr lang="en-US" dirty="0" err="1">
                <a:solidFill>
                  <a:schemeClr val="accent2"/>
                </a:solidFill>
              </a:rPr>
              <a:t>karbon</a:t>
            </a:r>
            <a:r>
              <a:rPr lang="en-US" dirty="0">
                <a:solidFill>
                  <a:schemeClr val="accent2"/>
                </a:solidFill>
              </a:rPr>
              <a:t> yang </a:t>
            </a:r>
            <a:r>
              <a:rPr lang="en-US" dirty="0" err="1">
                <a:solidFill>
                  <a:schemeClr val="accent2"/>
                </a:solidFill>
              </a:rPr>
              <a:t>dikandungnya</a:t>
            </a:r>
            <a:r>
              <a:rPr lang="en-US" dirty="0">
                <a:solidFill>
                  <a:schemeClr val="accent2"/>
                </a:solidFill>
              </a:rPr>
              <a:t> (</a:t>
            </a:r>
            <a:r>
              <a:rPr lang="en-US" dirty="0" err="1">
                <a:solidFill>
                  <a:schemeClr val="accent2"/>
                </a:solidFill>
              </a:rPr>
              <a:t>triosa</a:t>
            </a:r>
            <a:r>
              <a:rPr lang="en-US" dirty="0">
                <a:solidFill>
                  <a:schemeClr val="accent2"/>
                </a:solidFill>
              </a:rPr>
              <a:t>, </a:t>
            </a:r>
            <a:r>
              <a:rPr lang="en-US" dirty="0" err="1">
                <a:solidFill>
                  <a:schemeClr val="accent2"/>
                </a:solidFill>
              </a:rPr>
              <a:t>tetrosa</a:t>
            </a:r>
            <a:r>
              <a:rPr lang="en-US" dirty="0">
                <a:solidFill>
                  <a:schemeClr val="accent2"/>
                </a:solidFill>
              </a:rPr>
              <a:t>, </a:t>
            </a:r>
            <a:r>
              <a:rPr lang="en-US" dirty="0" err="1">
                <a:solidFill>
                  <a:schemeClr val="accent2"/>
                </a:solidFill>
              </a:rPr>
              <a:t>pentosa</a:t>
            </a:r>
            <a:r>
              <a:rPr lang="en-US" dirty="0">
                <a:solidFill>
                  <a:schemeClr val="accent2"/>
                </a:solidFill>
              </a:rPr>
              <a:t>, </a:t>
            </a:r>
            <a:r>
              <a:rPr lang="en-US" dirty="0" err="1">
                <a:solidFill>
                  <a:schemeClr val="accent2"/>
                </a:solidFill>
              </a:rPr>
              <a:t>heksosa</a:t>
            </a:r>
            <a:r>
              <a:rPr lang="en-US" dirty="0">
                <a:solidFill>
                  <a:schemeClr val="accent2"/>
                </a:solidFill>
              </a:rPr>
              <a:t>, </a:t>
            </a:r>
            <a:r>
              <a:rPr lang="en-US" dirty="0" err="1">
                <a:solidFill>
                  <a:schemeClr val="accent2"/>
                </a:solidFill>
              </a:rPr>
              <a:t>dan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heptosa</a:t>
            </a:r>
            <a:r>
              <a:rPr lang="en-US" dirty="0">
                <a:solidFill>
                  <a:schemeClr val="accent2"/>
                </a:solidFill>
              </a:rPr>
              <a:t>) </a:t>
            </a:r>
            <a:r>
              <a:rPr lang="en-US" dirty="0" err="1">
                <a:solidFill>
                  <a:schemeClr val="accent2"/>
                </a:solidFill>
              </a:rPr>
              <a:t>dan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gugus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aktifnya</a:t>
            </a:r>
            <a:r>
              <a:rPr lang="en-US" dirty="0">
                <a:solidFill>
                  <a:schemeClr val="accent2"/>
                </a:solidFill>
              </a:rPr>
              <a:t>, yang </a:t>
            </a:r>
            <a:r>
              <a:rPr lang="en-US" dirty="0" err="1">
                <a:solidFill>
                  <a:schemeClr val="accent2"/>
                </a:solidFill>
              </a:rPr>
              <a:t>bisa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berupa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aldehida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atau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keton</a:t>
            </a:r>
            <a:r>
              <a:rPr lang="en-US" dirty="0">
                <a:solidFill>
                  <a:schemeClr val="accent2"/>
                </a:solidFill>
              </a:rPr>
              <a:t>. </a:t>
            </a:r>
            <a:r>
              <a:rPr lang="en-US" dirty="0" err="1">
                <a:solidFill>
                  <a:schemeClr val="accent2"/>
                </a:solidFill>
              </a:rPr>
              <a:t>Ini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kemudian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bergabung</a:t>
            </a:r>
            <a:r>
              <a:rPr lang="en-US" dirty="0">
                <a:solidFill>
                  <a:schemeClr val="accent2"/>
                </a:solidFill>
              </a:rPr>
              <a:t>, </a:t>
            </a:r>
            <a:r>
              <a:rPr lang="en-US" dirty="0" err="1">
                <a:solidFill>
                  <a:schemeClr val="accent2"/>
                </a:solidFill>
              </a:rPr>
              <a:t>menjadi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misalnya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aldoheksosa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dan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ketotriosa</a:t>
            </a:r>
            <a:r>
              <a:rPr lang="en-US" dirty="0">
                <a:solidFill>
                  <a:schemeClr val="accent2"/>
                </a:solidFill>
              </a:rPr>
              <a:t>.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US" dirty="0">
                <a:solidFill>
                  <a:schemeClr val="accent2"/>
                </a:solidFill>
              </a:rPr>
              <a:t/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US" dirty="0" err="1">
                <a:solidFill>
                  <a:schemeClr val="accent2"/>
                </a:solidFill>
              </a:rPr>
              <a:t>Selanjutnya</a:t>
            </a:r>
            <a:r>
              <a:rPr lang="en-US" dirty="0">
                <a:solidFill>
                  <a:schemeClr val="accent2"/>
                </a:solidFill>
              </a:rPr>
              <a:t>, </a:t>
            </a:r>
            <a:r>
              <a:rPr lang="en-US" dirty="0" err="1">
                <a:solidFill>
                  <a:schemeClr val="accent2"/>
                </a:solidFill>
              </a:rPr>
              <a:t>tiap</a:t>
            </a:r>
            <a:r>
              <a:rPr lang="en-US" dirty="0">
                <a:solidFill>
                  <a:schemeClr val="accent2"/>
                </a:solidFill>
              </a:rPr>
              <a:t> atom </a:t>
            </a:r>
            <a:r>
              <a:rPr lang="en-US" dirty="0" err="1">
                <a:solidFill>
                  <a:schemeClr val="accent2"/>
                </a:solidFill>
              </a:rPr>
              <a:t>karbon</a:t>
            </a:r>
            <a:r>
              <a:rPr lang="en-US" dirty="0">
                <a:solidFill>
                  <a:schemeClr val="accent2"/>
                </a:solidFill>
              </a:rPr>
              <a:t> yang </a:t>
            </a:r>
            <a:r>
              <a:rPr lang="en-US" dirty="0" err="1">
                <a:solidFill>
                  <a:schemeClr val="accent2"/>
                </a:solidFill>
              </a:rPr>
              <a:t>mengikat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gugus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hidroksil</a:t>
            </a:r>
            <a:r>
              <a:rPr lang="en-US" dirty="0">
                <a:solidFill>
                  <a:schemeClr val="accent2"/>
                </a:solidFill>
              </a:rPr>
              <a:t> (</a:t>
            </a:r>
            <a:r>
              <a:rPr lang="en-US" dirty="0" err="1">
                <a:solidFill>
                  <a:schemeClr val="accent2"/>
                </a:solidFill>
              </a:rPr>
              <a:t>kecuali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pada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kedua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ujungnya</a:t>
            </a:r>
            <a:r>
              <a:rPr lang="en-US" dirty="0">
                <a:solidFill>
                  <a:schemeClr val="accent2"/>
                </a:solidFill>
              </a:rPr>
              <a:t>) </a:t>
            </a:r>
            <a:r>
              <a:rPr lang="en-US" dirty="0" err="1">
                <a:solidFill>
                  <a:schemeClr val="accent2"/>
                </a:solidFill>
              </a:rPr>
              <a:t>bersifat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optik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aktif</a:t>
            </a:r>
            <a:r>
              <a:rPr lang="en-US" dirty="0">
                <a:solidFill>
                  <a:schemeClr val="accent2"/>
                </a:solidFill>
              </a:rPr>
              <a:t>, </a:t>
            </a:r>
            <a:r>
              <a:rPr lang="en-US" dirty="0" err="1">
                <a:solidFill>
                  <a:schemeClr val="accent2"/>
                </a:solidFill>
              </a:rPr>
              <a:t>sehingga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menghasilkan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beberapa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karbohidrat</a:t>
            </a:r>
            <a:r>
              <a:rPr lang="en-US" dirty="0">
                <a:solidFill>
                  <a:schemeClr val="accent2"/>
                </a:solidFill>
              </a:rPr>
              <a:t> yang </a:t>
            </a:r>
            <a:r>
              <a:rPr lang="en-US" dirty="0" err="1">
                <a:solidFill>
                  <a:schemeClr val="accent2"/>
                </a:solidFill>
              </a:rPr>
              <a:t>berlainan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meskipun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struktur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dasarnya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sama</a:t>
            </a:r>
            <a:r>
              <a:rPr lang="en-US" dirty="0">
                <a:solidFill>
                  <a:schemeClr val="accent2"/>
                </a:solidFill>
              </a:rPr>
              <a:t>. </a:t>
            </a:r>
            <a:r>
              <a:rPr lang="en-US" dirty="0" err="1">
                <a:solidFill>
                  <a:schemeClr val="accent2"/>
                </a:solidFill>
              </a:rPr>
              <a:t>Sebagai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contoh</a:t>
            </a:r>
            <a:r>
              <a:rPr lang="en-US" dirty="0">
                <a:solidFill>
                  <a:schemeClr val="accent2"/>
                </a:solidFill>
              </a:rPr>
              <a:t>, </a:t>
            </a:r>
            <a:r>
              <a:rPr lang="en-US" dirty="0" err="1">
                <a:solidFill>
                  <a:schemeClr val="accent2"/>
                </a:solidFill>
              </a:rPr>
              <a:t>galaktosa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adalah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aldoheksosa</a:t>
            </a:r>
            <a:r>
              <a:rPr lang="en-US" dirty="0">
                <a:solidFill>
                  <a:schemeClr val="accent2"/>
                </a:solidFill>
              </a:rPr>
              <a:t>, </a:t>
            </a:r>
            <a:r>
              <a:rPr lang="en-US" dirty="0" err="1">
                <a:solidFill>
                  <a:schemeClr val="accent2"/>
                </a:solidFill>
              </a:rPr>
              <a:t>namun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memiliki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sifat</a:t>
            </a:r>
            <a:r>
              <a:rPr lang="en-US" dirty="0">
                <a:solidFill>
                  <a:schemeClr val="accent2"/>
                </a:solidFill>
              </a:rPr>
              <a:t> yang </a:t>
            </a:r>
            <a:r>
              <a:rPr lang="en-US" dirty="0" err="1">
                <a:solidFill>
                  <a:schemeClr val="accent2"/>
                </a:solidFill>
              </a:rPr>
              <a:t>berbeda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dari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glukosa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karena</a:t>
            </a:r>
            <a:r>
              <a:rPr lang="en-US" dirty="0">
                <a:solidFill>
                  <a:schemeClr val="accent2"/>
                </a:solidFill>
              </a:rPr>
              <a:t> atom-</a:t>
            </a:r>
            <a:r>
              <a:rPr lang="en-US" dirty="0" err="1">
                <a:solidFill>
                  <a:schemeClr val="accent2"/>
                </a:solidFill>
              </a:rPr>
              <a:t>atomnya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disusun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berlainan</a:t>
            </a:r>
            <a:r>
              <a:rPr lang="en-US" dirty="0">
                <a:solidFill>
                  <a:schemeClr val="accent2"/>
                </a:solidFill>
              </a:rPr>
              <a:t>.</a:t>
            </a: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>
              <a:solidFill>
                <a:schemeClr val="accent2"/>
              </a:solidFill>
            </a:endParaRPr>
          </a:p>
        </p:txBody>
      </p:sp>
      <p:sp>
        <p:nvSpPr>
          <p:cNvPr id="1364" name="Google Shape;1364;p58"/>
          <p:cNvSpPr/>
          <p:nvPr/>
        </p:nvSpPr>
        <p:spPr>
          <a:xfrm>
            <a:off x="812919" y="2519656"/>
            <a:ext cx="6919" cy="10401"/>
          </a:xfrm>
          <a:custGeom>
            <a:avLst/>
            <a:gdLst/>
            <a:ahLst/>
            <a:cxnLst/>
            <a:rect l="l" t="t" r="r" b="b"/>
            <a:pathLst>
              <a:path w="161" h="242" extrusionOk="0">
                <a:moveTo>
                  <a:pt x="81" y="1"/>
                </a:moveTo>
                <a:lnTo>
                  <a:pt x="0" y="161"/>
                </a:lnTo>
                <a:lnTo>
                  <a:pt x="134" y="241"/>
                </a:lnTo>
                <a:cubicBezTo>
                  <a:pt x="134" y="161"/>
                  <a:pt x="134" y="108"/>
                  <a:pt x="161" y="27"/>
                </a:cubicBezTo>
                <a:lnTo>
                  <a:pt x="81" y="1"/>
                </a:lnTo>
                <a:close/>
              </a:path>
            </a:pathLst>
          </a:custGeom>
          <a:solidFill>
            <a:srgbClr val="8068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0" name="Google Shape;1370;p59"/>
          <p:cNvSpPr txBox="1">
            <a:spLocks noGrp="1"/>
          </p:cNvSpPr>
          <p:nvPr>
            <p:ph type="subTitle" idx="1"/>
          </p:nvPr>
        </p:nvSpPr>
        <p:spPr>
          <a:xfrm>
            <a:off x="683568" y="195486"/>
            <a:ext cx="7717500" cy="344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ClrTx/>
              <a:buSzTx/>
              <a:buNone/>
            </a:pP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Dengan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beberapa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pengecualian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(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contohnya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deoksribosa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),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monosakarida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mempunyai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rumus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kimia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umum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Cx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(H2O)y, di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mana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x minimal 3.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Monosakarida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dapat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dikelompokkan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berdasarkan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jumlah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atom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karbon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(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atau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jumlah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x) yang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terkandung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: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diosa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(2)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triosa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(3)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tetrosa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(4),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pentosa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(5),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heksosa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(6),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heptosa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(7),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dan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seterusnya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.</a:t>
            </a:r>
          </a:p>
          <a:p>
            <a:pPr marL="0" lvl="0" indent="0">
              <a:buClrTx/>
              <a:buSzTx/>
              <a:buNone/>
            </a:pPr>
            <a:endParaRPr lang="en-US" kern="1200" dirty="0">
              <a:solidFill>
                <a:srgbClr val="000000"/>
              </a:solidFill>
              <a:latin typeface="Arial"/>
              <a:ea typeface="+mn-ea"/>
              <a:cs typeface="Arial"/>
            </a:endParaRPr>
          </a:p>
          <a:p>
            <a:pPr marL="0" lvl="0" indent="0">
              <a:buClrTx/>
              <a:buSzTx/>
              <a:buNone/>
            </a:pP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Jenis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monosakarida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yang paling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penting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,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glukosa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,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merupakan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heksosa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.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Contoh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dari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heptosa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adalah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manoheptulosa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ketosa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dan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sedoheptulosa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.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Monosakarida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dengan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atom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karbon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8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atau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lebih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jarang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ditemukan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karena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agak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tidak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seimbang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.</a:t>
            </a:r>
          </a:p>
          <a:p>
            <a:pPr marL="0" lvl="0" indent="0">
              <a:buClrTx/>
              <a:buSzTx/>
              <a:buNone/>
            </a:pP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Contoh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lainnya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:</a:t>
            </a:r>
          </a:p>
          <a:p>
            <a:pPr marL="0" lvl="0" indent="0">
              <a:buClrTx/>
              <a:buSzTx/>
              <a:buNone/>
            </a:pPr>
            <a:endParaRPr lang="en-US" kern="1200" dirty="0">
              <a:solidFill>
                <a:srgbClr val="000000"/>
              </a:solidFill>
              <a:latin typeface="Arial"/>
              <a:ea typeface="+mn-ea"/>
              <a:cs typeface="Arial"/>
            </a:endParaRPr>
          </a:p>
          <a:p>
            <a:pPr marL="285750" lvl="0" indent="-285750">
              <a:buClrTx/>
              <a:buSzTx/>
              <a:buFont typeface="Arial" panose="020B0604020202020204" pitchFamily="34" charset="0"/>
              <a:buChar char="•"/>
            </a:pP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triosa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: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gliseraldehida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dan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dihidroksiaseton</a:t>
            </a:r>
            <a:endParaRPr lang="en-US" kern="1200" dirty="0">
              <a:solidFill>
                <a:srgbClr val="000000"/>
              </a:solidFill>
              <a:latin typeface="Arial"/>
              <a:ea typeface="+mn-ea"/>
              <a:cs typeface="Arial"/>
            </a:endParaRPr>
          </a:p>
          <a:p>
            <a:pPr marL="285750" lvl="0" indent="-285750">
              <a:buClrTx/>
              <a:buSzTx/>
              <a:buFont typeface="Arial" panose="020B0604020202020204" pitchFamily="34" charset="0"/>
              <a:buChar char="•"/>
            </a:pP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tetrosa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: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eritrosa</a:t>
            </a:r>
            <a:endParaRPr lang="en-US" kern="1200" dirty="0">
              <a:solidFill>
                <a:srgbClr val="000000"/>
              </a:solidFill>
              <a:latin typeface="Arial"/>
              <a:ea typeface="+mn-ea"/>
              <a:cs typeface="Arial"/>
            </a:endParaRPr>
          </a:p>
          <a:p>
            <a:pPr marL="285750" lvl="0" indent="-285750">
              <a:buClrTx/>
              <a:buSzTx/>
              <a:buFont typeface="Arial" panose="020B0604020202020204" pitchFamily="34" charset="0"/>
              <a:buChar char="•"/>
            </a:pP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pentosa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: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liksosa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,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ribosa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,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dan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deoksiribosa</a:t>
            </a:r>
            <a:endParaRPr lang="en-US" kern="1200" dirty="0">
              <a:solidFill>
                <a:srgbClr val="000000"/>
              </a:solidFill>
              <a:latin typeface="Arial"/>
              <a:ea typeface="+mn-ea"/>
              <a:cs typeface="Arial"/>
            </a:endParaRPr>
          </a:p>
          <a:p>
            <a:pPr marL="285750" lvl="0" indent="-285750">
              <a:buClrTx/>
              <a:buSzTx/>
              <a:buFont typeface="Arial" panose="020B0604020202020204" pitchFamily="34" charset="0"/>
              <a:buChar char="•"/>
            </a:pP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heksosa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: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idosa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,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glukosa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,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fruktosa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,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dan</a:t>
            </a:r>
            <a:r>
              <a:rPr lang="en-US" kern="12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galaktosa</a:t>
            </a:r>
            <a:endParaRPr lang="en-US" kern="1200" dirty="0">
              <a:solidFill>
                <a:srgbClr val="000000"/>
              </a:solidFill>
              <a:latin typeface="Arial"/>
              <a:ea typeface="+mn-ea"/>
              <a:cs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" name="Google Shape;1382;p61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sv-SE" dirty="0" smtClean="0"/>
              <a:t> </a:t>
            </a:r>
            <a:r>
              <a:rPr lang="sv-SE" dirty="0"/>
              <a:t/>
            </a:r>
            <a:br>
              <a:rPr lang="sv-SE" dirty="0"/>
            </a:br>
            <a:r>
              <a:rPr lang="sv-SE" dirty="0" smtClean="0"/>
              <a:t>Perinsip Siklisasi Fruktosa Dengan Fruktosa</a:t>
            </a:r>
            <a:endParaRPr dirty="0"/>
          </a:p>
        </p:txBody>
      </p:sp>
      <p:sp>
        <p:nvSpPr>
          <p:cNvPr id="1383" name="Google Shape;1383;p61"/>
          <p:cNvSpPr txBox="1">
            <a:spLocks noGrp="1"/>
          </p:cNvSpPr>
          <p:nvPr>
            <p:ph type="subTitle" idx="1"/>
          </p:nvPr>
        </p:nvSpPr>
        <p:spPr>
          <a:xfrm>
            <a:off x="971600" y="1131590"/>
            <a:ext cx="7717500" cy="344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/>
              <a:t>gugus</a:t>
            </a:r>
            <a:r>
              <a:rPr lang="en-US" dirty="0"/>
              <a:t> </a:t>
            </a:r>
            <a:r>
              <a:rPr lang="en-US" dirty="0" err="1"/>
              <a:t>keton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biasa</a:t>
            </a:r>
            <a:r>
              <a:rPr lang="en-US" dirty="0"/>
              <a:t> F1 </a:t>
            </a:r>
            <a:r>
              <a:rPr lang="en-US" dirty="0" err="1"/>
              <a:t>dan</a:t>
            </a:r>
            <a:r>
              <a:rPr lang="en-US" dirty="0"/>
              <a:t> F2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gugus</a:t>
            </a:r>
            <a:r>
              <a:rPr lang="en-US" dirty="0"/>
              <a:t> </a:t>
            </a:r>
            <a:r>
              <a:rPr lang="en-US" dirty="0" err="1"/>
              <a:t>alkohol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R3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Ketandan</a:t>
            </a:r>
            <a:r>
              <a:rPr lang="en-US" dirty="0"/>
              <a:t> </a:t>
            </a:r>
            <a:r>
              <a:rPr lang="en-US" dirty="0" err="1"/>
              <a:t>alkohol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hemiketal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semuanya</a:t>
            </a:r>
            <a:r>
              <a:rPr lang="en-US" dirty="0"/>
              <a:t> </a:t>
            </a:r>
            <a:r>
              <a:rPr lang="en-US" dirty="0" err="1"/>
              <a:t>oksigen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terikat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karbon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Hah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alkohol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soha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hemiketal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rantai</a:t>
            </a:r>
            <a:r>
              <a:rPr lang="en-US" dirty="0"/>
              <a:t> </a:t>
            </a:r>
            <a:r>
              <a:rPr lang="en-US" dirty="0" err="1"/>
              <a:t>Lurus</a:t>
            </a:r>
            <a:r>
              <a:rPr lang="en-US" dirty="0"/>
              <a:t> </a:t>
            </a:r>
            <a:r>
              <a:rPr lang="en-US" dirty="0" err="1"/>
              <a:t>fruktosa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Tuliskan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lihat</a:t>
            </a:r>
            <a:r>
              <a:rPr lang="en-US" dirty="0"/>
              <a:t> di </a:t>
            </a:r>
            <a:r>
              <a:rPr lang="en-US" dirty="0" err="1"/>
              <a:t>sini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gugus</a:t>
            </a:r>
            <a:r>
              <a:rPr lang="en-US" dirty="0"/>
              <a:t> </a:t>
            </a:r>
            <a:r>
              <a:rPr lang="en-US" dirty="0" err="1"/>
              <a:t>keton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disini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tikus</a:t>
            </a:r>
            <a:r>
              <a:rPr lang="en-US" dirty="0"/>
              <a:t> </a:t>
            </a:r>
            <a:r>
              <a:rPr lang="en-US" dirty="0" err="1"/>
              <a:t>beatbox</a:t>
            </a:r>
            <a:r>
              <a:rPr lang="en-US" dirty="0"/>
              <a:t> </a:t>
            </a:r>
            <a:r>
              <a:rPr lang="en-US" dirty="0" err="1"/>
              <a:t>r&amp;c</a:t>
            </a:r>
            <a:r>
              <a:rPr lang="en-US" dirty="0"/>
              <a:t> </a:t>
            </a:r>
            <a:r>
              <a:rPr lang="en-US" dirty="0" err="1"/>
              <a:t>identikkan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alkohol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oksigen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terikat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atom </a:t>
            </a:r>
            <a:r>
              <a:rPr lang="en-US" dirty="0" err="1"/>
              <a:t>karbon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di </a:t>
            </a:r>
            <a:r>
              <a:rPr lang="en-US" dirty="0" err="1"/>
              <a:t>sini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siklik</a:t>
            </a:r>
            <a:r>
              <a:rPr lang="en-US" dirty="0"/>
              <a:t> </a:t>
            </a:r>
            <a:r>
              <a:rPr lang="en-US" dirty="0" err="1"/>
              <a:t>nya</a:t>
            </a:r>
            <a:r>
              <a:rPr lang="en-US" dirty="0"/>
              <a:t> atom c yang </a:t>
            </a:r>
            <a:r>
              <a:rPr lang="en-US" dirty="0" err="1"/>
              <a:t>ini</a:t>
            </a:r>
            <a:r>
              <a:rPr lang="en-US" dirty="0"/>
              <a:t> yang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sebut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Kenny </a:t>
            </a:r>
            <a:r>
              <a:rPr lang="en-US" dirty="0" err="1"/>
              <a:t>tetal</a:t>
            </a:r>
            <a:r>
              <a:rPr lang="en-US" dirty="0"/>
              <a:t> </a:t>
            </a:r>
            <a:r>
              <a:rPr lang="en-US" dirty="0" err="1"/>
              <a:t>letak</a:t>
            </a:r>
            <a:r>
              <a:rPr lang="en-US" dirty="0"/>
              <a:t> </a:t>
            </a:r>
            <a:r>
              <a:rPr lang="en-US" dirty="0" err="1"/>
              <a:t>oha</a:t>
            </a:r>
            <a:r>
              <a:rPr lang="en-US" dirty="0"/>
              <a:t> di </a:t>
            </a:r>
            <a:r>
              <a:rPr lang="en-US" dirty="0" err="1"/>
              <a:t>sini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di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memarkan</a:t>
            </a:r>
            <a:r>
              <a:rPr lang="en-US" dirty="0"/>
              <a:t> Alfa d-</a:t>
            </a:r>
            <a:r>
              <a:rPr lang="en-US" dirty="0" err="1"/>
              <a:t>fruktosa</a:t>
            </a:r>
            <a:r>
              <a:rPr lang="en-US" dirty="0"/>
              <a:t> D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siklik</a:t>
            </a:r>
            <a:r>
              <a:rPr lang="en-US" dirty="0"/>
              <a:t> </a:t>
            </a:r>
            <a:r>
              <a:rPr lang="en-US" dirty="0" err="1"/>
              <a:t>tadi</a:t>
            </a:r>
            <a:r>
              <a:rPr lang="en-US" dirty="0"/>
              <a:t> yang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bahas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mengelompokkan</a:t>
            </a:r>
            <a:r>
              <a:rPr lang="en-US" dirty="0"/>
              <a:t> </a:t>
            </a:r>
            <a:r>
              <a:rPr lang="en-US" dirty="0" err="1"/>
              <a:t>gula</a:t>
            </a:r>
            <a:r>
              <a:rPr lang="en-US" dirty="0"/>
              <a:t> </a:t>
            </a:r>
            <a:r>
              <a:rPr lang="en-US" dirty="0" err="1"/>
              <a:t>kedalam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cincin</a:t>
            </a:r>
            <a:r>
              <a:rPr lang="en-US" dirty="0"/>
              <a:t> Iran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glukosa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gugus</a:t>
            </a:r>
            <a:r>
              <a:rPr lang="en-US" dirty="0"/>
              <a:t> Oh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9" name="Google Shape;2559;p123"/>
          <p:cNvSpPr txBox="1">
            <a:spLocks noGrp="1"/>
          </p:cNvSpPr>
          <p:nvPr>
            <p:ph type="subTitle" idx="1"/>
          </p:nvPr>
        </p:nvSpPr>
        <p:spPr>
          <a:xfrm>
            <a:off x="2572050" y="1652263"/>
            <a:ext cx="3999900" cy="83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dirty="0" smtClean="0">
                <a:latin typeface="Tw Cen MT Condensed Extra Bold" pitchFamily="34" charset="0"/>
              </a:rPr>
              <a:t>TERIMA KASIH</a:t>
            </a:r>
            <a:endParaRPr sz="5400" dirty="0">
              <a:latin typeface="Tw Cen MT Condensed Extra Bold" pitchFamily="34" charset="0"/>
            </a:endParaRPr>
          </a:p>
        </p:txBody>
      </p:sp>
      <p:sp>
        <p:nvSpPr>
          <p:cNvPr id="2560" name="Google Shape;2560;p123"/>
          <p:cNvSpPr/>
          <p:nvPr/>
        </p:nvSpPr>
        <p:spPr>
          <a:xfrm>
            <a:off x="3847726" y="2829790"/>
            <a:ext cx="407383" cy="407383"/>
          </a:xfrm>
          <a:custGeom>
            <a:avLst/>
            <a:gdLst/>
            <a:ahLst/>
            <a:cxnLst/>
            <a:rect l="l" t="t" r="r" b="b"/>
            <a:pathLst>
              <a:path w="19982" h="19982" extrusionOk="0">
                <a:moveTo>
                  <a:pt x="14602" y="3500"/>
                </a:moveTo>
                <a:cubicBezTo>
                  <a:pt x="15137" y="3500"/>
                  <a:pt x="15682" y="3563"/>
                  <a:pt x="16247" y="3689"/>
                </a:cubicBezTo>
                <a:cubicBezTo>
                  <a:pt x="16179" y="4154"/>
                  <a:pt x="16095" y="4705"/>
                  <a:pt x="16033" y="5120"/>
                </a:cubicBezTo>
                <a:cubicBezTo>
                  <a:pt x="15810" y="5075"/>
                  <a:pt x="15484" y="5035"/>
                  <a:pt x="15150" y="5035"/>
                </a:cubicBezTo>
                <a:cubicBezTo>
                  <a:pt x="14968" y="5035"/>
                  <a:pt x="14783" y="5047"/>
                  <a:pt x="14611" y="5076"/>
                </a:cubicBezTo>
                <a:cubicBezTo>
                  <a:pt x="13536" y="5258"/>
                  <a:pt x="12918" y="5925"/>
                  <a:pt x="12918" y="6907"/>
                </a:cubicBezTo>
                <a:lnTo>
                  <a:pt x="12918" y="8819"/>
                </a:lnTo>
                <a:cubicBezTo>
                  <a:pt x="12918" y="9143"/>
                  <a:pt x="13180" y="9405"/>
                  <a:pt x="13504" y="9405"/>
                </a:cubicBezTo>
                <a:lnTo>
                  <a:pt x="15681" y="9405"/>
                </a:lnTo>
                <a:lnTo>
                  <a:pt x="15388" y="10576"/>
                </a:lnTo>
                <a:lnTo>
                  <a:pt x="13504" y="10576"/>
                </a:lnTo>
                <a:cubicBezTo>
                  <a:pt x="13180" y="10576"/>
                  <a:pt x="12918" y="10838"/>
                  <a:pt x="12918" y="11161"/>
                </a:cubicBezTo>
                <a:lnTo>
                  <a:pt x="12918" y="18811"/>
                </a:lnTo>
                <a:lnTo>
                  <a:pt x="11162" y="18811"/>
                </a:lnTo>
                <a:lnTo>
                  <a:pt x="11162" y="11161"/>
                </a:lnTo>
                <a:cubicBezTo>
                  <a:pt x="11162" y="10838"/>
                  <a:pt x="10900" y="10576"/>
                  <a:pt x="10576" y="10576"/>
                </a:cubicBezTo>
                <a:lnTo>
                  <a:pt x="9407" y="10576"/>
                </a:lnTo>
                <a:lnTo>
                  <a:pt x="9407" y="9405"/>
                </a:lnTo>
                <a:lnTo>
                  <a:pt x="10576" y="9405"/>
                </a:lnTo>
                <a:cubicBezTo>
                  <a:pt x="10900" y="9405"/>
                  <a:pt x="11162" y="9143"/>
                  <a:pt x="11162" y="8821"/>
                </a:cubicBezTo>
                <a:cubicBezTo>
                  <a:pt x="11162" y="7215"/>
                  <a:pt x="11162" y="6481"/>
                  <a:pt x="11162" y="6143"/>
                </a:cubicBezTo>
                <a:cubicBezTo>
                  <a:pt x="11162" y="5520"/>
                  <a:pt x="11163" y="4843"/>
                  <a:pt x="11770" y="4324"/>
                </a:cubicBezTo>
                <a:cubicBezTo>
                  <a:pt x="12234" y="3928"/>
                  <a:pt x="12823" y="3687"/>
                  <a:pt x="13628" y="3571"/>
                </a:cubicBezTo>
                <a:cubicBezTo>
                  <a:pt x="13950" y="3524"/>
                  <a:pt x="14274" y="3500"/>
                  <a:pt x="14602" y="3500"/>
                </a:cubicBezTo>
                <a:close/>
                <a:moveTo>
                  <a:pt x="17017" y="1170"/>
                </a:moveTo>
                <a:cubicBezTo>
                  <a:pt x="17990" y="1170"/>
                  <a:pt x="18811" y="1975"/>
                  <a:pt x="18811" y="2927"/>
                </a:cubicBezTo>
                <a:lnTo>
                  <a:pt x="18811" y="17056"/>
                </a:lnTo>
                <a:cubicBezTo>
                  <a:pt x="18811" y="18023"/>
                  <a:pt x="18024" y="18811"/>
                  <a:pt x="17056" y="18811"/>
                </a:cubicBezTo>
                <a:lnTo>
                  <a:pt x="14089" y="18811"/>
                </a:lnTo>
                <a:lnTo>
                  <a:pt x="14089" y="11747"/>
                </a:lnTo>
                <a:lnTo>
                  <a:pt x="15846" y="11747"/>
                </a:lnTo>
                <a:cubicBezTo>
                  <a:pt x="16115" y="11747"/>
                  <a:pt x="16348" y="11565"/>
                  <a:pt x="16414" y="11305"/>
                </a:cubicBezTo>
                <a:lnTo>
                  <a:pt x="16999" y="8963"/>
                </a:lnTo>
                <a:cubicBezTo>
                  <a:pt x="17042" y="8787"/>
                  <a:pt x="17003" y="8602"/>
                  <a:pt x="16893" y="8460"/>
                </a:cubicBezTo>
                <a:cubicBezTo>
                  <a:pt x="16782" y="8317"/>
                  <a:pt x="16612" y="8235"/>
                  <a:pt x="16431" y="8235"/>
                </a:cubicBezTo>
                <a:lnTo>
                  <a:pt x="14089" y="8235"/>
                </a:lnTo>
                <a:lnTo>
                  <a:pt x="14089" y="6909"/>
                </a:lnTo>
                <a:cubicBezTo>
                  <a:pt x="14089" y="6638"/>
                  <a:pt x="14144" y="6343"/>
                  <a:pt x="14808" y="6229"/>
                </a:cubicBezTo>
                <a:cubicBezTo>
                  <a:pt x="14936" y="6208"/>
                  <a:pt x="15061" y="6199"/>
                  <a:pt x="15182" y="6199"/>
                </a:cubicBezTo>
                <a:cubicBezTo>
                  <a:pt x="15552" y="6199"/>
                  <a:pt x="15890" y="6283"/>
                  <a:pt x="16198" y="6360"/>
                </a:cubicBezTo>
                <a:cubicBezTo>
                  <a:pt x="16304" y="6387"/>
                  <a:pt x="16415" y="6421"/>
                  <a:pt x="16532" y="6421"/>
                </a:cubicBezTo>
                <a:cubicBezTo>
                  <a:pt x="16632" y="6421"/>
                  <a:pt x="16736" y="6396"/>
                  <a:pt x="16847" y="6321"/>
                </a:cubicBezTo>
                <a:cubicBezTo>
                  <a:pt x="16983" y="6229"/>
                  <a:pt x="17074" y="6084"/>
                  <a:pt x="17098" y="5923"/>
                </a:cubicBezTo>
                <a:cubicBezTo>
                  <a:pt x="17098" y="5923"/>
                  <a:pt x="17362" y="4156"/>
                  <a:pt x="17482" y="3339"/>
                </a:cubicBezTo>
                <a:cubicBezTo>
                  <a:pt x="17525" y="3049"/>
                  <a:pt x="17346" y="2769"/>
                  <a:pt x="17063" y="2690"/>
                </a:cubicBezTo>
                <a:cubicBezTo>
                  <a:pt x="16267" y="2463"/>
                  <a:pt x="15346" y="2343"/>
                  <a:pt x="14504" y="2343"/>
                </a:cubicBezTo>
                <a:cubicBezTo>
                  <a:pt x="14137" y="2343"/>
                  <a:pt x="13786" y="2365"/>
                  <a:pt x="13467" y="2412"/>
                </a:cubicBezTo>
                <a:cubicBezTo>
                  <a:pt x="12434" y="2562"/>
                  <a:pt x="11646" y="2888"/>
                  <a:pt x="11009" y="3434"/>
                </a:cubicBezTo>
                <a:cubicBezTo>
                  <a:pt x="10121" y="4193"/>
                  <a:pt x="10010" y="5168"/>
                  <a:pt x="9999" y="5833"/>
                </a:cubicBezTo>
                <a:cubicBezTo>
                  <a:pt x="9999" y="5847"/>
                  <a:pt x="9999" y="7029"/>
                  <a:pt x="9999" y="8235"/>
                </a:cubicBezTo>
                <a:lnTo>
                  <a:pt x="8821" y="8235"/>
                </a:lnTo>
                <a:cubicBezTo>
                  <a:pt x="8497" y="8235"/>
                  <a:pt x="8236" y="8497"/>
                  <a:pt x="8236" y="8819"/>
                </a:cubicBezTo>
                <a:lnTo>
                  <a:pt x="8236" y="11161"/>
                </a:lnTo>
                <a:cubicBezTo>
                  <a:pt x="8236" y="11485"/>
                  <a:pt x="8497" y="11747"/>
                  <a:pt x="8821" y="11747"/>
                </a:cubicBezTo>
                <a:lnTo>
                  <a:pt x="9991" y="11747"/>
                </a:lnTo>
                <a:lnTo>
                  <a:pt x="9991" y="18811"/>
                </a:lnTo>
                <a:lnTo>
                  <a:pt x="2927" y="18811"/>
                </a:lnTo>
                <a:cubicBezTo>
                  <a:pt x="1959" y="18811"/>
                  <a:pt x="1172" y="18023"/>
                  <a:pt x="1172" y="17054"/>
                </a:cubicBezTo>
                <a:lnTo>
                  <a:pt x="1172" y="2927"/>
                </a:lnTo>
                <a:cubicBezTo>
                  <a:pt x="1172" y="1959"/>
                  <a:pt x="1959" y="1170"/>
                  <a:pt x="2927" y="1170"/>
                </a:cubicBezTo>
                <a:close/>
                <a:moveTo>
                  <a:pt x="2927" y="1"/>
                </a:moveTo>
                <a:cubicBezTo>
                  <a:pt x="1314" y="1"/>
                  <a:pt x="1" y="1313"/>
                  <a:pt x="1" y="2927"/>
                </a:cubicBezTo>
                <a:lnTo>
                  <a:pt x="1" y="17056"/>
                </a:lnTo>
                <a:cubicBezTo>
                  <a:pt x="1" y="18669"/>
                  <a:pt x="1314" y="19982"/>
                  <a:pt x="2927" y="19982"/>
                </a:cubicBezTo>
                <a:lnTo>
                  <a:pt x="17054" y="19982"/>
                </a:lnTo>
                <a:cubicBezTo>
                  <a:pt x="18669" y="19982"/>
                  <a:pt x="19982" y="18669"/>
                  <a:pt x="19982" y="17056"/>
                </a:cubicBezTo>
                <a:lnTo>
                  <a:pt x="19982" y="2927"/>
                </a:lnTo>
                <a:cubicBezTo>
                  <a:pt x="19982" y="2145"/>
                  <a:pt x="19669" y="1409"/>
                  <a:pt x="19101" y="853"/>
                </a:cubicBezTo>
                <a:cubicBezTo>
                  <a:pt x="18538" y="303"/>
                  <a:pt x="17797" y="1"/>
                  <a:pt x="1701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61" name="Google Shape;2561;p123"/>
          <p:cNvGrpSpPr/>
          <p:nvPr/>
        </p:nvGrpSpPr>
        <p:grpSpPr>
          <a:xfrm>
            <a:off x="4368267" y="2829728"/>
            <a:ext cx="407432" cy="407391"/>
            <a:chOff x="812101" y="2571761"/>
            <a:chExt cx="417066" cy="417024"/>
          </a:xfrm>
        </p:grpSpPr>
        <p:sp>
          <p:nvSpPr>
            <p:cNvPr id="2562" name="Google Shape;2562;p123"/>
            <p:cNvSpPr/>
            <p:nvPr/>
          </p:nvSpPr>
          <p:spPr>
            <a:xfrm>
              <a:off x="935084" y="2694744"/>
              <a:ext cx="171071" cy="171071"/>
            </a:xfrm>
            <a:custGeom>
              <a:avLst/>
              <a:gdLst/>
              <a:ahLst/>
              <a:cxnLst/>
              <a:rect l="l" t="t" r="r" b="b"/>
              <a:pathLst>
                <a:path w="8197" h="8197" extrusionOk="0">
                  <a:moveTo>
                    <a:pt x="4099" y="1171"/>
                  </a:moveTo>
                  <a:cubicBezTo>
                    <a:pt x="5712" y="1171"/>
                    <a:pt x="7027" y="2484"/>
                    <a:pt x="7027" y="4097"/>
                  </a:cubicBezTo>
                  <a:cubicBezTo>
                    <a:pt x="7027" y="5712"/>
                    <a:pt x="5712" y="7025"/>
                    <a:pt x="4099" y="7025"/>
                  </a:cubicBezTo>
                  <a:cubicBezTo>
                    <a:pt x="2486" y="7025"/>
                    <a:pt x="1171" y="5712"/>
                    <a:pt x="1171" y="4097"/>
                  </a:cubicBezTo>
                  <a:cubicBezTo>
                    <a:pt x="1171" y="2484"/>
                    <a:pt x="2486" y="1171"/>
                    <a:pt x="4099" y="1171"/>
                  </a:cubicBezTo>
                  <a:close/>
                  <a:moveTo>
                    <a:pt x="4099" y="0"/>
                  </a:moveTo>
                  <a:cubicBezTo>
                    <a:pt x="1840" y="0"/>
                    <a:pt x="0" y="1838"/>
                    <a:pt x="0" y="4097"/>
                  </a:cubicBezTo>
                  <a:cubicBezTo>
                    <a:pt x="0" y="6358"/>
                    <a:pt x="1840" y="8196"/>
                    <a:pt x="4099" y="8196"/>
                  </a:cubicBezTo>
                  <a:cubicBezTo>
                    <a:pt x="6358" y="8196"/>
                    <a:pt x="8196" y="6358"/>
                    <a:pt x="8196" y="4097"/>
                  </a:cubicBezTo>
                  <a:cubicBezTo>
                    <a:pt x="8196" y="1838"/>
                    <a:pt x="6358" y="0"/>
                    <a:pt x="409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3" name="Google Shape;2563;p123"/>
            <p:cNvSpPr/>
            <p:nvPr/>
          </p:nvSpPr>
          <p:spPr>
            <a:xfrm>
              <a:off x="860977" y="2620616"/>
              <a:ext cx="319311" cy="319290"/>
            </a:xfrm>
            <a:custGeom>
              <a:avLst/>
              <a:gdLst/>
              <a:ahLst/>
              <a:cxnLst/>
              <a:rect l="l" t="t" r="r" b="b"/>
              <a:pathLst>
                <a:path w="15300" h="15299" extrusionOk="0">
                  <a:moveTo>
                    <a:pt x="12333" y="1171"/>
                  </a:moveTo>
                  <a:cubicBezTo>
                    <a:pt x="13306" y="1171"/>
                    <a:pt x="14128" y="1994"/>
                    <a:pt x="14128" y="2967"/>
                  </a:cubicBezTo>
                  <a:lnTo>
                    <a:pt x="14128" y="12334"/>
                  </a:lnTo>
                  <a:cubicBezTo>
                    <a:pt x="14128" y="13307"/>
                    <a:pt x="13306" y="14129"/>
                    <a:pt x="12333" y="14129"/>
                  </a:cubicBezTo>
                  <a:lnTo>
                    <a:pt x="2968" y="14129"/>
                  </a:lnTo>
                  <a:cubicBezTo>
                    <a:pt x="1993" y="14129"/>
                    <a:pt x="1172" y="13307"/>
                    <a:pt x="1172" y="12334"/>
                  </a:cubicBezTo>
                  <a:lnTo>
                    <a:pt x="1172" y="2967"/>
                  </a:lnTo>
                  <a:cubicBezTo>
                    <a:pt x="1172" y="1994"/>
                    <a:pt x="1993" y="1171"/>
                    <a:pt x="2968" y="1171"/>
                  </a:cubicBezTo>
                  <a:close/>
                  <a:moveTo>
                    <a:pt x="2968" y="0"/>
                  </a:moveTo>
                  <a:cubicBezTo>
                    <a:pt x="1351" y="0"/>
                    <a:pt x="1" y="1346"/>
                    <a:pt x="1" y="2967"/>
                  </a:cubicBezTo>
                  <a:lnTo>
                    <a:pt x="1" y="12334"/>
                  </a:lnTo>
                  <a:cubicBezTo>
                    <a:pt x="1" y="13952"/>
                    <a:pt x="1349" y="15299"/>
                    <a:pt x="2968" y="15299"/>
                  </a:cubicBezTo>
                  <a:lnTo>
                    <a:pt x="12333" y="15299"/>
                  </a:lnTo>
                  <a:cubicBezTo>
                    <a:pt x="13953" y="15299"/>
                    <a:pt x="15299" y="13951"/>
                    <a:pt x="15299" y="12334"/>
                  </a:cubicBezTo>
                  <a:lnTo>
                    <a:pt x="15299" y="2967"/>
                  </a:lnTo>
                  <a:cubicBezTo>
                    <a:pt x="15299" y="1345"/>
                    <a:pt x="13948" y="0"/>
                    <a:pt x="1233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4" name="Google Shape;2564;p123"/>
            <p:cNvSpPr/>
            <p:nvPr/>
          </p:nvSpPr>
          <p:spPr>
            <a:xfrm>
              <a:off x="812101" y="2571761"/>
              <a:ext cx="417066" cy="417024"/>
            </a:xfrm>
            <a:custGeom>
              <a:avLst/>
              <a:gdLst/>
              <a:ahLst/>
              <a:cxnLst/>
              <a:rect l="l" t="t" r="r" b="b"/>
              <a:pathLst>
                <a:path w="19984" h="19982" extrusionOk="0">
                  <a:moveTo>
                    <a:pt x="17056" y="1172"/>
                  </a:moveTo>
                  <a:cubicBezTo>
                    <a:pt x="18025" y="1172"/>
                    <a:pt x="18812" y="1959"/>
                    <a:pt x="18812" y="2927"/>
                  </a:cubicBezTo>
                  <a:lnTo>
                    <a:pt x="18812" y="17056"/>
                  </a:lnTo>
                  <a:cubicBezTo>
                    <a:pt x="18812" y="18023"/>
                    <a:pt x="18025" y="18811"/>
                    <a:pt x="17056" y="18811"/>
                  </a:cubicBezTo>
                  <a:lnTo>
                    <a:pt x="2928" y="18811"/>
                  </a:lnTo>
                  <a:cubicBezTo>
                    <a:pt x="1961" y="18811"/>
                    <a:pt x="1172" y="18023"/>
                    <a:pt x="1172" y="17056"/>
                  </a:cubicBezTo>
                  <a:lnTo>
                    <a:pt x="1172" y="2927"/>
                  </a:lnTo>
                  <a:cubicBezTo>
                    <a:pt x="1172" y="1959"/>
                    <a:pt x="1961" y="1172"/>
                    <a:pt x="2928" y="1172"/>
                  </a:cubicBezTo>
                  <a:close/>
                  <a:moveTo>
                    <a:pt x="2928" y="1"/>
                  </a:moveTo>
                  <a:cubicBezTo>
                    <a:pt x="1313" y="1"/>
                    <a:pt x="1" y="1313"/>
                    <a:pt x="1" y="2927"/>
                  </a:cubicBezTo>
                  <a:lnTo>
                    <a:pt x="1" y="17056"/>
                  </a:lnTo>
                  <a:cubicBezTo>
                    <a:pt x="1" y="18669"/>
                    <a:pt x="1313" y="19982"/>
                    <a:pt x="2928" y="19982"/>
                  </a:cubicBezTo>
                  <a:lnTo>
                    <a:pt x="17056" y="19982"/>
                  </a:lnTo>
                  <a:cubicBezTo>
                    <a:pt x="18669" y="19982"/>
                    <a:pt x="19984" y="18669"/>
                    <a:pt x="19984" y="17056"/>
                  </a:cubicBezTo>
                  <a:lnTo>
                    <a:pt x="19984" y="2927"/>
                  </a:lnTo>
                  <a:cubicBezTo>
                    <a:pt x="19984" y="1313"/>
                    <a:pt x="18669" y="1"/>
                    <a:pt x="170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5" name="Google Shape;2565;p123"/>
            <p:cNvSpPr/>
            <p:nvPr/>
          </p:nvSpPr>
          <p:spPr>
            <a:xfrm>
              <a:off x="1081712" y="2670306"/>
              <a:ext cx="48878" cy="48898"/>
            </a:xfrm>
            <a:custGeom>
              <a:avLst/>
              <a:gdLst/>
              <a:ahLst/>
              <a:cxnLst/>
              <a:rect l="l" t="t" r="r" b="b"/>
              <a:pathLst>
                <a:path w="2342" h="2343" extrusionOk="0">
                  <a:moveTo>
                    <a:pt x="1170" y="0"/>
                  </a:moveTo>
                  <a:cubicBezTo>
                    <a:pt x="524" y="0"/>
                    <a:pt x="1" y="526"/>
                    <a:pt x="1" y="1171"/>
                  </a:cubicBezTo>
                  <a:cubicBezTo>
                    <a:pt x="1" y="1817"/>
                    <a:pt x="524" y="2342"/>
                    <a:pt x="1170" y="2342"/>
                  </a:cubicBezTo>
                  <a:cubicBezTo>
                    <a:pt x="1816" y="2342"/>
                    <a:pt x="2341" y="1817"/>
                    <a:pt x="2341" y="1171"/>
                  </a:cubicBezTo>
                  <a:cubicBezTo>
                    <a:pt x="2341" y="526"/>
                    <a:pt x="1816" y="0"/>
                    <a:pt x="117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66" name="Google Shape;2566;p123"/>
          <p:cNvGrpSpPr/>
          <p:nvPr/>
        </p:nvGrpSpPr>
        <p:grpSpPr>
          <a:xfrm>
            <a:off x="4888861" y="2829728"/>
            <a:ext cx="407391" cy="407391"/>
            <a:chOff x="1323129" y="2571761"/>
            <a:chExt cx="417024" cy="417024"/>
          </a:xfrm>
        </p:grpSpPr>
        <p:sp>
          <p:nvSpPr>
            <p:cNvPr id="2567" name="Google Shape;2567;p123"/>
            <p:cNvSpPr/>
            <p:nvPr/>
          </p:nvSpPr>
          <p:spPr>
            <a:xfrm>
              <a:off x="1385007" y="2719183"/>
              <a:ext cx="73337" cy="219907"/>
            </a:xfrm>
            <a:custGeom>
              <a:avLst/>
              <a:gdLst/>
              <a:ahLst/>
              <a:cxnLst/>
              <a:rect l="l" t="t" r="r" b="b"/>
              <a:pathLst>
                <a:path w="3514" h="10537" extrusionOk="0">
                  <a:moveTo>
                    <a:pt x="2342" y="1171"/>
                  </a:moveTo>
                  <a:lnTo>
                    <a:pt x="2342" y="9367"/>
                  </a:lnTo>
                  <a:lnTo>
                    <a:pt x="1171" y="9367"/>
                  </a:lnTo>
                  <a:lnTo>
                    <a:pt x="1171" y="1171"/>
                  </a:lnTo>
                  <a:close/>
                  <a:moveTo>
                    <a:pt x="586" y="0"/>
                  </a:moveTo>
                  <a:cubicBezTo>
                    <a:pt x="264" y="0"/>
                    <a:pt x="0" y="262"/>
                    <a:pt x="0" y="586"/>
                  </a:cubicBezTo>
                  <a:lnTo>
                    <a:pt x="0" y="9951"/>
                  </a:lnTo>
                  <a:cubicBezTo>
                    <a:pt x="0" y="10275"/>
                    <a:pt x="264" y="10537"/>
                    <a:pt x="586" y="10537"/>
                  </a:cubicBezTo>
                  <a:lnTo>
                    <a:pt x="2928" y="10537"/>
                  </a:lnTo>
                  <a:cubicBezTo>
                    <a:pt x="3252" y="10537"/>
                    <a:pt x="3514" y="10275"/>
                    <a:pt x="3514" y="9951"/>
                  </a:cubicBezTo>
                  <a:lnTo>
                    <a:pt x="3514" y="586"/>
                  </a:lnTo>
                  <a:cubicBezTo>
                    <a:pt x="3514" y="262"/>
                    <a:pt x="3252" y="0"/>
                    <a:pt x="292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8" name="Google Shape;2568;p123"/>
            <p:cNvSpPr/>
            <p:nvPr/>
          </p:nvSpPr>
          <p:spPr>
            <a:xfrm>
              <a:off x="1385007" y="2621430"/>
              <a:ext cx="73337" cy="73337"/>
            </a:xfrm>
            <a:custGeom>
              <a:avLst/>
              <a:gdLst/>
              <a:ahLst/>
              <a:cxnLst/>
              <a:rect l="l" t="t" r="r" b="b"/>
              <a:pathLst>
                <a:path w="3514" h="3514" extrusionOk="0">
                  <a:moveTo>
                    <a:pt x="1757" y="1171"/>
                  </a:moveTo>
                  <a:cubicBezTo>
                    <a:pt x="2081" y="1171"/>
                    <a:pt x="2342" y="1435"/>
                    <a:pt x="2342" y="1757"/>
                  </a:cubicBezTo>
                  <a:cubicBezTo>
                    <a:pt x="2342" y="2080"/>
                    <a:pt x="2081" y="2342"/>
                    <a:pt x="1757" y="2342"/>
                  </a:cubicBezTo>
                  <a:cubicBezTo>
                    <a:pt x="1435" y="2342"/>
                    <a:pt x="1171" y="2080"/>
                    <a:pt x="1171" y="1757"/>
                  </a:cubicBezTo>
                  <a:cubicBezTo>
                    <a:pt x="1171" y="1435"/>
                    <a:pt x="1435" y="1171"/>
                    <a:pt x="1757" y="1171"/>
                  </a:cubicBezTo>
                  <a:close/>
                  <a:moveTo>
                    <a:pt x="1757" y="0"/>
                  </a:moveTo>
                  <a:cubicBezTo>
                    <a:pt x="789" y="0"/>
                    <a:pt x="0" y="789"/>
                    <a:pt x="0" y="1757"/>
                  </a:cubicBezTo>
                  <a:cubicBezTo>
                    <a:pt x="0" y="2726"/>
                    <a:pt x="789" y="3513"/>
                    <a:pt x="1757" y="3513"/>
                  </a:cubicBezTo>
                  <a:cubicBezTo>
                    <a:pt x="2726" y="3513"/>
                    <a:pt x="3514" y="2726"/>
                    <a:pt x="3514" y="1757"/>
                  </a:cubicBezTo>
                  <a:cubicBezTo>
                    <a:pt x="3514" y="789"/>
                    <a:pt x="2726" y="0"/>
                    <a:pt x="17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9" name="Google Shape;2569;p123"/>
            <p:cNvSpPr/>
            <p:nvPr/>
          </p:nvSpPr>
          <p:spPr>
            <a:xfrm>
              <a:off x="1482759" y="2718786"/>
              <a:ext cx="195510" cy="220304"/>
            </a:xfrm>
            <a:custGeom>
              <a:avLst/>
              <a:gdLst/>
              <a:ahLst/>
              <a:cxnLst/>
              <a:rect l="l" t="t" r="r" b="b"/>
              <a:pathLst>
                <a:path w="9368" h="10556" extrusionOk="0">
                  <a:moveTo>
                    <a:pt x="5559" y="1173"/>
                  </a:moveTo>
                  <a:cubicBezTo>
                    <a:pt x="5720" y="1173"/>
                    <a:pt x="5883" y="1186"/>
                    <a:pt x="6044" y="1212"/>
                  </a:cubicBezTo>
                  <a:cubicBezTo>
                    <a:pt x="7422" y="1435"/>
                    <a:pt x="8196" y="2535"/>
                    <a:pt x="8196" y="3669"/>
                  </a:cubicBezTo>
                  <a:lnTo>
                    <a:pt x="8196" y="9386"/>
                  </a:lnTo>
                  <a:lnTo>
                    <a:pt x="7025" y="9386"/>
                  </a:lnTo>
                  <a:lnTo>
                    <a:pt x="7025" y="4702"/>
                  </a:lnTo>
                  <a:cubicBezTo>
                    <a:pt x="7025" y="3411"/>
                    <a:pt x="5975" y="2360"/>
                    <a:pt x="4683" y="2360"/>
                  </a:cubicBezTo>
                  <a:cubicBezTo>
                    <a:pt x="3392" y="2360"/>
                    <a:pt x="2341" y="3411"/>
                    <a:pt x="2341" y="4702"/>
                  </a:cubicBezTo>
                  <a:lnTo>
                    <a:pt x="2341" y="9386"/>
                  </a:lnTo>
                  <a:lnTo>
                    <a:pt x="1170" y="9386"/>
                  </a:lnTo>
                  <a:lnTo>
                    <a:pt x="1170" y="1190"/>
                  </a:lnTo>
                  <a:lnTo>
                    <a:pt x="2341" y="1190"/>
                  </a:lnTo>
                  <a:lnTo>
                    <a:pt x="2341" y="1776"/>
                  </a:lnTo>
                  <a:cubicBezTo>
                    <a:pt x="2341" y="2011"/>
                    <a:pt x="2484" y="2225"/>
                    <a:pt x="2704" y="2316"/>
                  </a:cubicBezTo>
                  <a:cubicBezTo>
                    <a:pt x="2776" y="2346"/>
                    <a:pt x="2852" y="2361"/>
                    <a:pt x="2928" y="2361"/>
                  </a:cubicBezTo>
                  <a:cubicBezTo>
                    <a:pt x="3080" y="2361"/>
                    <a:pt x="3229" y="2301"/>
                    <a:pt x="3341" y="2190"/>
                  </a:cubicBezTo>
                  <a:lnTo>
                    <a:pt x="3615" y="1916"/>
                  </a:lnTo>
                  <a:cubicBezTo>
                    <a:pt x="4086" y="1443"/>
                    <a:pt x="4813" y="1173"/>
                    <a:pt x="5559" y="1173"/>
                  </a:cubicBezTo>
                  <a:close/>
                  <a:moveTo>
                    <a:pt x="5553" y="0"/>
                  </a:moveTo>
                  <a:cubicBezTo>
                    <a:pt x="4823" y="0"/>
                    <a:pt x="4110" y="189"/>
                    <a:pt x="3509" y="536"/>
                  </a:cubicBezTo>
                  <a:cubicBezTo>
                    <a:pt x="3475" y="246"/>
                    <a:pt x="3227" y="19"/>
                    <a:pt x="2927" y="19"/>
                  </a:cubicBezTo>
                  <a:lnTo>
                    <a:pt x="586" y="19"/>
                  </a:lnTo>
                  <a:cubicBezTo>
                    <a:pt x="262" y="19"/>
                    <a:pt x="1" y="281"/>
                    <a:pt x="1" y="605"/>
                  </a:cubicBezTo>
                  <a:lnTo>
                    <a:pt x="1" y="9970"/>
                  </a:lnTo>
                  <a:cubicBezTo>
                    <a:pt x="1" y="10294"/>
                    <a:pt x="262" y="10556"/>
                    <a:pt x="586" y="10556"/>
                  </a:cubicBezTo>
                  <a:lnTo>
                    <a:pt x="2927" y="10556"/>
                  </a:lnTo>
                  <a:cubicBezTo>
                    <a:pt x="3250" y="10556"/>
                    <a:pt x="3512" y="10294"/>
                    <a:pt x="3512" y="9970"/>
                  </a:cubicBezTo>
                  <a:lnTo>
                    <a:pt x="3512" y="4702"/>
                  </a:lnTo>
                  <a:cubicBezTo>
                    <a:pt x="3512" y="4056"/>
                    <a:pt x="4038" y="3531"/>
                    <a:pt x="4683" y="3531"/>
                  </a:cubicBezTo>
                  <a:cubicBezTo>
                    <a:pt x="5329" y="3531"/>
                    <a:pt x="5854" y="4056"/>
                    <a:pt x="5854" y="4702"/>
                  </a:cubicBezTo>
                  <a:lnTo>
                    <a:pt x="5854" y="9970"/>
                  </a:lnTo>
                  <a:cubicBezTo>
                    <a:pt x="5854" y="10294"/>
                    <a:pt x="6116" y="10556"/>
                    <a:pt x="6440" y="10556"/>
                  </a:cubicBezTo>
                  <a:lnTo>
                    <a:pt x="8782" y="10556"/>
                  </a:lnTo>
                  <a:cubicBezTo>
                    <a:pt x="9104" y="10556"/>
                    <a:pt x="9368" y="10294"/>
                    <a:pt x="9368" y="9970"/>
                  </a:cubicBezTo>
                  <a:lnTo>
                    <a:pt x="9368" y="3669"/>
                  </a:lnTo>
                  <a:cubicBezTo>
                    <a:pt x="9368" y="1921"/>
                    <a:pt x="8131" y="364"/>
                    <a:pt x="6231" y="55"/>
                  </a:cubicBezTo>
                  <a:cubicBezTo>
                    <a:pt x="6005" y="18"/>
                    <a:pt x="5779" y="0"/>
                    <a:pt x="555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0" name="Google Shape;2570;p123"/>
            <p:cNvSpPr/>
            <p:nvPr/>
          </p:nvSpPr>
          <p:spPr>
            <a:xfrm>
              <a:off x="1323129" y="2571761"/>
              <a:ext cx="417024" cy="417024"/>
            </a:xfrm>
            <a:custGeom>
              <a:avLst/>
              <a:gdLst/>
              <a:ahLst/>
              <a:cxnLst/>
              <a:rect l="l" t="t" r="r" b="b"/>
              <a:pathLst>
                <a:path w="19982" h="19982" extrusionOk="0">
                  <a:moveTo>
                    <a:pt x="17015" y="1170"/>
                  </a:moveTo>
                  <a:cubicBezTo>
                    <a:pt x="17989" y="1170"/>
                    <a:pt x="18810" y="1993"/>
                    <a:pt x="18810" y="2966"/>
                  </a:cubicBezTo>
                  <a:lnTo>
                    <a:pt x="18810" y="17015"/>
                  </a:lnTo>
                  <a:cubicBezTo>
                    <a:pt x="18810" y="17990"/>
                    <a:pt x="17989" y="18811"/>
                    <a:pt x="17015" y="18811"/>
                  </a:cubicBezTo>
                  <a:lnTo>
                    <a:pt x="2965" y="18811"/>
                  </a:lnTo>
                  <a:cubicBezTo>
                    <a:pt x="1992" y="18811"/>
                    <a:pt x="1170" y="17990"/>
                    <a:pt x="1170" y="17015"/>
                  </a:cubicBezTo>
                  <a:lnTo>
                    <a:pt x="1170" y="2966"/>
                  </a:lnTo>
                  <a:cubicBezTo>
                    <a:pt x="1170" y="1993"/>
                    <a:pt x="1992" y="1170"/>
                    <a:pt x="2965" y="1170"/>
                  </a:cubicBezTo>
                  <a:close/>
                  <a:moveTo>
                    <a:pt x="2965" y="1"/>
                  </a:moveTo>
                  <a:cubicBezTo>
                    <a:pt x="1347" y="1"/>
                    <a:pt x="0" y="1349"/>
                    <a:pt x="0" y="2966"/>
                  </a:cubicBezTo>
                  <a:lnTo>
                    <a:pt x="0" y="17015"/>
                  </a:lnTo>
                  <a:cubicBezTo>
                    <a:pt x="0" y="18635"/>
                    <a:pt x="1348" y="19982"/>
                    <a:pt x="2965" y="19982"/>
                  </a:cubicBezTo>
                  <a:lnTo>
                    <a:pt x="17017" y="19982"/>
                  </a:lnTo>
                  <a:cubicBezTo>
                    <a:pt x="18635" y="19982"/>
                    <a:pt x="19981" y="18634"/>
                    <a:pt x="19981" y="17015"/>
                  </a:cubicBezTo>
                  <a:lnTo>
                    <a:pt x="19981" y="2966"/>
                  </a:lnTo>
                  <a:cubicBezTo>
                    <a:pt x="19981" y="1347"/>
                    <a:pt x="18633" y="1"/>
                    <a:pt x="1701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71" name="Google Shape;2571;p123"/>
          <p:cNvSpPr txBox="1"/>
          <p:nvPr/>
        </p:nvSpPr>
        <p:spPr>
          <a:xfrm>
            <a:off x="2720550" y="3431613"/>
            <a:ext cx="37029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0"/>
              </a:spcAft>
              <a:buNone/>
            </a:pPr>
            <a:endParaRPr sz="1200" dirty="0">
              <a:solidFill>
                <a:schemeClr val="accent2"/>
              </a:solidFill>
              <a:latin typeface="Manjari"/>
              <a:ea typeface="Manjari"/>
              <a:cs typeface="Manjari"/>
              <a:sym typeface="Manja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legant Education Pack for Students by Slidesgo">
  <a:themeElements>
    <a:clrScheme name="Simple Light">
      <a:dk1>
        <a:srgbClr val="FFFFFF"/>
      </a:dk1>
      <a:lt1>
        <a:srgbClr val="EDECDF"/>
      </a:lt1>
      <a:dk2>
        <a:srgbClr val="C8A591"/>
      </a:dk2>
      <a:lt2>
        <a:srgbClr val="FFFFFF"/>
      </a:lt2>
      <a:accent1>
        <a:srgbClr val="A0A299"/>
      </a:accent1>
      <a:accent2>
        <a:srgbClr val="40474B"/>
      </a:accent2>
      <a:accent3>
        <a:srgbClr val="C8A591"/>
      </a:accent3>
      <a:accent4>
        <a:srgbClr val="EDECDF"/>
      </a:accent4>
      <a:accent5>
        <a:srgbClr val="A0A299"/>
      </a:accent5>
      <a:accent6>
        <a:srgbClr val="FFFFFF"/>
      </a:accent6>
      <a:hlink>
        <a:srgbClr val="40474B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506</Words>
  <Application>Microsoft Office PowerPoint</Application>
  <PresentationFormat>On-screen Show (16:9)</PresentationFormat>
  <Paragraphs>21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Elegant Education Pack for Students by Slidesgo</vt:lpstr>
      <vt:lpstr>SUMMARY KARBOHIDRAT MONOSAKARIDA</vt:lpstr>
      <vt:lpstr>MONOSAKARIDA</vt:lpstr>
      <vt:lpstr>PowerPoint Presentation</vt:lpstr>
      <vt:lpstr>Penggolongan Monosakarida</vt:lpstr>
      <vt:lpstr>PowerPoint Presentation</vt:lpstr>
      <vt:lpstr>  Perinsip Siklisasi Fruktosa Dengan Fruktosa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KARBOHIDRAT MONOSAKARIDA</dc:title>
  <dc:creator>Haryzha Aja</dc:creator>
  <cp:lastModifiedBy>HP</cp:lastModifiedBy>
  <cp:revision>6</cp:revision>
  <dcterms:modified xsi:type="dcterms:W3CDTF">2022-03-02T07:50:54Z</dcterms:modified>
</cp:coreProperties>
</file>