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4478" r:id="rId4"/>
  </p:sldMasterIdLst>
  <p:notesMasterIdLst>
    <p:notesMasterId r:id="rId10"/>
  </p:notesMasterIdLst>
  <p:sldIdLst>
    <p:sldId id="256" r:id="rId5"/>
    <p:sldId id="269" r:id="rId6"/>
    <p:sldId id="266" r:id="rId7"/>
    <p:sldId id="263" r:id="rId8"/>
    <p:sldId id="26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6357" autoAdjust="0"/>
  </p:normalViewPr>
  <p:slideViewPr>
    <p:cSldViewPr snapToGrid="0">
      <p:cViewPr varScale="1">
        <p:scale>
          <a:sx n="54" d="100"/>
          <a:sy n="54" d="100"/>
        </p:scale>
        <p:origin x="1380" y="114"/>
      </p:cViewPr>
      <p:guideLst/>
    </p:cSldViewPr>
  </p:slideViewPr>
  <p:outlineViewPr>
    <p:cViewPr>
      <p:scale>
        <a:sx n="33" d="100"/>
        <a:sy n="33" d="100"/>
      </p:scale>
      <p:origin x="0" y="-47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F07771-3FAA-4D43-A059-9A7D838C2880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B68C18-1BF1-F447-95ED-60EAAE354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59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-1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47656" y="1264197"/>
            <a:ext cx="5670487" cy="4268965"/>
          </a:xfrm>
        </p:spPr>
        <p:txBody>
          <a:bodyPr anchor="ctr">
            <a:normAutofit/>
          </a:bodyPr>
          <a:lstStyle>
            <a:lvl1pPr algn="l">
              <a:lnSpc>
                <a:spcPct val="85000"/>
              </a:lnSpc>
              <a:defRPr sz="6000" cap="none" baseline="0">
                <a:solidFill>
                  <a:schemeClr val="tx2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666" y="4151085"/>
            <a:ext cx="4633806" cy="1591181"/>
          </a:xfrm>
        </p:spPr>
        <p:txBody>
          <a:bodyPr anchor="b"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2300" b="0" i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smtClean="0"/>
              <a:t>Click to edit Master subtitle style</a:t>
            </a:r>
            <a:endParaRPr lang="en-US" noProof="0"/>
          </a:p>
        </p:txBody>
      </p:sp>
      <p:cxnSp>
        <p:nvCxnSpPr>
          <p:cNvPr id="9" name="Straight Connector 8" title="Verticle Rule Line"/>
          <p:cNvCxnSpPr>
            <a:cxnSpLocks/>
          </p:cNvCxnSpPr>
          <p:nvPr/>
        </p:nvCxnSpPr>
        <p:spPr>
          <a:xfrm>
            <a:off x="5524563" y="1115733"/>
            <a:ext cx="0" cy="4626534"/>
          </a:xfrm>
          <a:prstGeom prst="line">
            <a:avLst/>
          </a:prstGeom>
          <a:ln w="635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xmlns="" id="{137A75DA-C6FF-4420-94B9-E3338D1F9A0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743615" y="1367500"/>
            <a:ext cx="2397795" cy="2397795"/>
          </a:xfrm>
          <a:prstGeom prst="ellipse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i="1"/>
            </a:lvl1pPr>
          </a:lstStyle>
          <a:p>
            <a:r>
              <a:rPr lang="en-US" noProof="0"/>
              <a:t>Insert Portrait Photo</a:t>
            </a:r>
          </a:p>
        </p:txBody>
      </p:sp>
    </p:spTree>
    <p:extLst>
      <p:ext uri="{BB962C8B-B14F-4D97-AF65-F5344CB8AC3E}">
        <p14:creationId xmlns:p14="http://schemas.microsoft.com/office/powerpoint/2010/main" val="1827426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1" orient="horz" pos="79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16C1126B-4E27-49D1-926A-A5CDC562C77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2221622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71D0754-1959-7F4F-A198-3F4710E170D8}" type="datetime1">
              <a:rPr lang="en-US" noProof="0" smtClean="0"/>
              <a:t>3/2/2022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E340-0663-474B-992C-9192B5C45E57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xmlns="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2000" y="2895600"/>
            <a:ext cx="3842550" cy="2855913"/>
          </a:xfrm>
        </p:spPr>
        <p:txBody>
          <a:bodyPr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/>
            <a:r>
              <a:rPr lang="en-US" noProof="0"/>
              <a:t>Place your subtitle here</a:t>
            </a:r>
          </a:p>
        </p:txBody>
      </p:sp>
      <p:cxnSp>
        <p:nvCxnSpPr>
          <p:cNvPr id="21" name="Straight Connector 20" title="Horizontal Rule Line">
            <a:extLst>
              <a:ext uri="{FF2B5EF4-FFF2-40B4-BE49-F238E27FC236}">
                <a16:creationId xmlns:a16="http://schemas.microsoft.com/office/drawing/2014/main" xmlns="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FBC751F3-ABD6-4995-8494-4932D12ACE1B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326063" y="559678"/>
            <a:ext cx="6103937" cy="5191835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875451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16C1126B-4E27-49D1-926A-A5CDC562C77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2221622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71D0754-1959-7F4F-A198-3F4710E170D8}" type="datetime1">
              <a:rPr lang="en-US" noProof="0" smtClean="0"/>
              <a:t>3/2/2022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E340-0663-474B-992C-9192B5C45E57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xmlns="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2000" y="2895600"/>
            <a:ext cx="3842550" cy="2855913"/>
          </a:xfrm>
        </p:spPr>
        <p:txBody>
          <a:bodyPr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/>
            <a:r>
              <a:rPr lang="en-US" noProof="0"/>
              <a:t>Place your subtitle here</a:t>
            </a:r>
          </a:p>
        </p:txBody>
      </p:sp>
      <p:cxnSp>
        <p:nvCxnSpPr>
          <p:cNvPr id="21" name="Straight Connector 20" title="Horizontal Rule Line">
            <a:extLst>
              <a:ext uri="{FF2B5EF4-FFF2-40B4-BE49-F238E27FC236}">
                <a16:creationId xmlns:a16="http://schemas.microsoft.com/office/drawing/2014/main" xmlns="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xmlns="" id="{1466EC8C-C8BE-4149-A684-18CFF4574C1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297488" y="559678"/>
            <a:ext cx="6132512" cy="5191835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smtClean="0"/>
              <a:t>Click icon to add picture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687491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16C1126B-4E27-49D1-926A-A5CDC562C77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9677"/>
            <a:ext cx="3833906" cy="5274923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71D0754-1959-7F4F-A198-3F4710E170D8}" type="datetime1">
              <a:rPr lang="en-US" noProof="0" smtClean="0"/>
              <a:t>3/2/2022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E340-0663-474B-992C-9192B5C45E57}" type="slidenum">
              <a:rPr lang="en-US" noProof="0" smtClean="0"/>
              <a:t>‹#›</a:t>
            </a:fld>
            <a:endParaRPr lang="en-US" noProof="0"/>
          </a:p>
        </p:txBody>
      </p:sp>
      <p:cxnSp>
        <p:nvCxnSpPr>
          <p:cNvPr id="21" name="Straight Connector 20" title="Horizontal Rule Line">
            <a:extLst>
              <a:ext uri="{FF2B5EF4-FFF2-40B4-BE49-F238E27FC236}">
                <a16:creationId xmlns:a16="http://schemas.microsoft.com/office/drawing/2014/main" xmlns="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xmlns="" id="{4889D34E-DF9E-41B7-A5EC-B9D63999B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600" y="559678"/>
            <a:ext cx="6172200" cy="5617285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2226173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81600" y="540628"/>
            <a:ext cx="6248400" cy="2488946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3712467"/>
            <a:ext cx="6248400" cy="2482228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6E73E-FB98-2A42-974A-9CD83D46C100}" type="datetime1">
              <a:rPr lang="en-US" noProof="0" smtClean="0"/>
              <a:t>3/2/2022</a:t>
            </a:fld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E340-0663-474B-992C-9192B5C45E57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4543023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7784"/>
            <a:ext cx="3831336" cy="4956048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58065"/>
            <a:ext cx="6245352" cy="914400"/>
          </a:xfrm>
        </p:spPr>
        <p:txBody>
          <a:bodyPr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526671"/>
            <a:ext cx="6245352" cy="1755648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1600" y="3700826"/>
            <a:ext cx="6248400" cy="914400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1600" y="4669432"/>
            <a:ext cx="6245352" cy="1755648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115EF-7A83-9842-815E-554E5DEB63CD}" type="datetime1">
              <a:rPr lang="en-US" noProof="0" smtClean="0"/>
              <a:t>3/2/2022</a:t>
            </a:fld>
            <a:endParaRPr lang="en-US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E340-0663-474B-992C-9192B5C45E57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2770199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097A0-4000-B744-87D8-18F42A934248}" type="datetime1">
              <a:rPr lang="en-US" noProof="0" smtClean="0"/>
              <a:t>3/2/2022</a:t>
            </a:fld>
            <a:endParaRPr lang="en-US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E340-0663-474B-992C-9192B5C45E57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0434470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4EA9-4639-9B48-9E98-70455404EF00}" type="datetime1">
              <a:rPr lang="en-US" noProof="0" smtClean="0"/>
              <a:t>3/2/2022</a:t>
            </a:fld>
            <a:endParaRPr lang="en-US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E340-0663-474B-992C-9192B5C45E57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82390238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9E2565D1-06D8-4141-9B5F-95C29313C16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0" name="Text Placeholder 19">
            <a:extLst>
              <a:ext uri="{FF2B5EF4-FFF2-40B4-BE49-F238E27FC236}">
                <a16:creationId xmlns:a16="http://schemas.microsoft.com/office/drawing/2014/main" xmlns="" id="{04FBD4F5-432F-4C2D-A734-6CC48615FF2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2000" y="2895600"/>
            <a:ext cx="3842550" cy="2855913"/>
          </a:xfrm>
        </p:spPr>
        <p:txBody>
          <a:bodyPr/>
          <a:lstStyle>
            <a:lvl1pPr marL="0" indent="0" algn="r">
              <a:buNone/>
              <a:defRPr/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/>
            <a:r>
              <a:rPr lang="en-US" noProof="0"/>
              <a:t>Place your subtitle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DDDD7-72ED-FC4E-8075-0107060235C5}" type="datetime1">
              <a:rPr lang="en-US" noProof="0" smtClean="0"/>
              <a:t>3/2/2022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E340-0663-474B-992C-9192B5C45E57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xmlns="" id="{3837580B-9009-4524-B820-7ACB27BCB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2221622"/>
          </a:xfrm>
        </p:spPr>
        <p:txBody>
          <a:bodyPr anchor="b"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cxnSp>
        <p:nvCxnSpPr>
          <p:cNvPr id="12" name="Straight Connector 11" title="Horizontal Rule Line">
            <a:extLst>
              <a:ext uri="{FF2B5EF4-FFF2-40B4-BE49-F238E27FC236}">
                <a16:creationId xmlns:a16="http://schemas.microsoft.com/office/drawing/2014/main" xmlns="" id="{54F1A406-73A8-450C-B21C-AA9616F476C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7954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Image / Icon Bullets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16C1126B-4E27-49D1-926A-A5CDC562C77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2221622"/>
          </a:xfrm>
        </p:spPr>
        <p:txBody>
          <a:bodyPr anchor="b"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3D9D9-8B30-6A45-929D-0A0366E2E953}" type="datetime1">
              <a:rPr lang="en-US" noProof="0" smtClean="0"/>
              <a:t>3/2/2022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E340-0663-474B-992C-9192B5C45E57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xmlns="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2000" y="2895600"/>
            <a:ext cx="3842550" cy="2855913"/>
          </a:xfrm>
        </p:spPr>
        <p:txBody>
          <a:bodyPr/>
          <a:lstStyle>
            <a:lvl1pPr marL="0" indent="0" algn="r">
              <a:buNone/>
              <a:defRPr/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/>
            <a:r>
              <a:rPr lang="en-US" noProof="0"/>
              <a:t>Place your subtitle here</a:t>
            </a:r>
          </a:p>
        </p:txBody>
      </p:sp>
      <p:cxnSp>
        <p:nvCxnSpPr>
          <p:cNvPr id="21" name="Straight Connector 20" title="Horizontal Rule Line">
            <a:extLst>
              <a:ext uri="{FF2B5EF4-FFF2-40B4-BE49-F238E27FC236}">
                <a16:creationId xmlns:a16="http://schemas.microsoft.com/office/drawing/2014/main" xmlns="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xmlns="" id="{0CF91DE7-F23F-444D-B56E-B059EC98D98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62550" y="559678"/>
            <a:ext cx="1944000" cy="2700000"/>
          </a:xfrm>
          <a:solidFill>
            <a:schemeClr val="bg1"/>
          </a:solidFill>
        </p:spPr>
        <p:txBody>
          <a:bodyPr lIns="0" tIns="1332000" rIns="0" bIns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noProof="0"/>
              <a:t>Item Description</a:t>
            </a:r>
          </a:p>
        </p:txBody>
      </p:sp>
      <p:sp>
        <p:nvSpPr>
          <p:cNvPr id="19" name="Text Placeholder 8">
            <a:extLst>
              <a:ext uri="{FF2B5EF4-FFF2-40B4-BE49-F238E27FC236}">
                <a16:creationId xmlns:a16="http://schemas.microsoft.com/office/drawing/2014/main" xmlns="" id="{DD8B7AFB-040F-4222-BF21-649EEB9B766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95581" y="559678"/>
            <a:ext cx="1944000" cy="2700000"/>
          </a:xfrm>
          <a:solidFill>
            <a:schemeClr val="bg1"/>
          </a:solidFill>
        </p:spPr>
        <p:txBody>
          <a:bodyPr lIns="0" tIns="1332000" rIns="0" bIns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noProof="0"/>
              <a:t>Item Description</a:t>
            </a:r>
          </a:p>
        </p:txBody>
      </p:sp>
      <p:sp>
        <p:nvSpPr>
          <p:cNvPr id="22" name="Text Placeholder 10">
            <a:extLst>
              <a:ext uri="{FF2B5EF4-FFF2-40B4-BE49-F238E27FC236}">
                <a16:creationId xmlns:a16="http://schemas.microsoft.com/office/drawing/2014/main" xmlns="" id="{36C44B50-DCD8-4661-AE20-1744F5052F2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428613" y="559678"/>
            <a:ext cx="1944000" cy="2700000"/>
          </a:xfrm>
          <a:solidFill>
            <a:schemeClr val="bg1"/>
          </a:solidFill>
        </p:spPr>
        <p:txBody>
          <a:bodyPr lIns="0" tIns="1332000" rIns="0" bIns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noProof="0"/>
              <a:t>Item Description</a:t>
            </a:r>
          </a:p>
        </p:txBody>
      </p:sp>
      <p:sp>
        <p:nvSpPr>
          <p:cNvPr id="23" name="Text Placeholder 6">
            <a:extLst>
              <a:ext uri="{FF2B5EF4-FFF2-40B4-BE49-F238E27FC236}">
                <a16:creationId xmlns:a16="http://schemas.microsoft.com/office/drawing/2014/main" xmlns="" id="{C0107EA4-5D36-4C90-97D0-F9F14116BDE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62550" y="3429000"/>
            <a:ext cx="1944000" cy="2700000"/>
          </a:xfrm>
          <a:solidFill>
            <a:schemeClr val="bg1"/>
          </a:solidFill>
        </p:spPr>
        <p:txBody>
          <a:bodyPr lIns="0" tIns="1332000" rIns="0" bIns="0"/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noProof="0"/>
              <a:t>Item Description</a:t>
            </a:r>
          </a:p>
        </p:txBody>
      </p:sp>
      <p:sp>
        <p:nvSpPr>
          <p:cNvPr id="24" name="Text Placeholder 15">
            <a:extLst>
              <a:ext uri="{FF2B5EF4-FFF2-40B4-BE49-F238E27FC236}">
                <a16:creationId xmlns:a16="http://schemas.microsoft.com/office/drawing/2014/main" xmlns="" id="{CB22D40E-097C-4007-9190-A3749806532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295356" y="3429000"/>
            <a:ext cx="1944000" cy="2700000"/>
          </a:xfrm>
          <a:solidFill>
            <a:schemeClr val="bg1"/>
          </a:solidFill>
        </p:spPr>
        <p:txBody>
          <a:bodyPr lIns="0" tIns="1332000" rIns="0" bIns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noProof="0"/>
              <a:t>Item Description</a:t>
            </a:r>
          </a:p>
        </p:txBody>
      </p:sp>
      <p:sp>
        <p:nvSpPr>
          <p:cNvPr id="25" name="Text Placeholder 18">
            <a:extLst>
              <a:ext uri="{FF2B5EF4-FFF2-40B4-BE49-F238E27FC236}">
                <a16:creationId xmlns:a16="http://schemas.microsoft.com/office/drawing/2014/main" xmlns="" id="{D385A57E-D5E6-4E0A-BE4C-C1B40196AB2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428163" y="3429000"/>
            <a:ext cx="1944000" cy="2700000"/>
          </a:xfrm>
          <a:solidFill>
            <a:schemeClr val="bg1"/>
          </a:solidFill>
        </p:spPr>
        <p:txBody>
          <a:bodyPr lIns="0" tIns="1332000" rIns="0" bIns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noProof="0"/>
              <a:t>Item Description</a:t>
            </a:r>
          </a:p>
        </p:txBody>
      </p:sp>
      <p:sp>
        <p:nvSpPr>
          <p:cNvPr id="26" name="Picture Placeholder 22">
            <a:extLst>
              <a:ext uri="{FF2B5EF4-FFF2-40B4-BE49-F238E27FC236}">
                <a16:creationId xmlns:a16="http://schemas.microsoft.com/office/drawing/2014/main" xmlns="" id="{3D1BBD84-BA1A-4F7F-BD78-6D42162E33D5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5648550" y="729000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noProof="0"/>
              <a:t>Insert Icon / Picture</a:t>
            </a:r>
          </a:p>
        </p:txBody>
      </p:sp>
      <p:sp>
        <p:nvSpPr>
          <p:cNvPr id="27" name="Picture Placeholder 24">
            <a:extLst>
              <a:ext uri="{FF2B5EF4-FFF2-40B4-BE49-F238E27FC236}">
                <a16:creationId xmlns:a16="http://schemas.microsoft.com/office/drawing/2014/main" xmlns="" id="{75DDD589-ADD5-491E-B180-F1FCDF9ED6A1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7781581" y="729000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noProof="0"/>
              <a:t>Insert Icon / Picture</a:t>
            </a:r>
          </a:p>
        </p:txBody>
      </p:sp>
      <p:sp>
        <p:nvSpPr>
          <p:cNvPr id="28" name="Picture Placeholder 26">
            <a:extLst>
              <a:ext uri="{FF2B5EF4-FFF2-40B4-BE49-F238E27FC236}">
                <a16:creationId xmlns:a16="http://schemas.microsoft.com/office/drawing/2014/main" xmlns="" id="{BFFFDD99-5C1A-4C7C-8FA2-BEA3DB4BA884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9914613" y="729000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noProof="0"/>
              <a:t>Insert Icon / Picture</a:t>
            </a:r>
          </a:p>
        </p:txBody>
      </p:sp>
      <p:sp>
        <p:nvSpPr>
          <p:cNvPr id="29" name="Picture Placeholder 30">
            <a:extLst>
              <a:ext uri="{FF2B5EF4-FFF2-40B4-BE49-F238E27FC236}">
                <a16:creationId xmlns:a16="http://schemas.microsoft.com/office/drawing/2014/main" xmlns="" id="{23C5456C-A352-4CF6-8671-B2572BAD518D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5648550" y="3598323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noProof="0"/>
              <a:t>Insert Icon / Picture</a:t>
            </a:r>
          </a:p>
        </p:txBody>
      </p:sp>
      <p:sp>
        <p:nvSpPr>
          <p:cNvPr id="30" name="Picture Placeholder 32">
            <a:extLst>
              <a:ext uri="{FF2B5EF4-FFF2-40B4-BE49-F238E27FC236}">
                <a16:creationId xmlns:a16="http://schemas.microsoft.com/office/drawing/2014/main" xmlns="" id="{C7C33AAD-B12F-4AA1-80BD-D7D3D1304B98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7781581" y="3598323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noProof="0"/>
              <a:t>Insert Icon / Picture</a:t>
            </a:r>
          </a:p>
        </p:txBody>
      </p:sp>
      <p:sp>
        <p:nvSpPr>
          <p:cNvPr id="31" name="Picture Placeholder 34">
            <a:extLst>
              <a:ext uri="{FF2B5EF4-FFF2-40B4-BE49-F238E27FC236}">
                <a16:creationId xmlns:a16="http://schemas.microsoft.com/office/drawing/2014/main" xmlns="" id="{E2951AF1-2CE3-48B5-9CF3-7488DCDF3299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9914613" y="3598323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noProof="0"/>
              <a:t>Insert Icon / Picture</a:t>
            </a:r>
          </a:p>
        </p:txBody>
      </p:sp>
    </p:spTree>
    <p:extLst>
      <p:ext uri="{BB962C8B-B14F-4D97-AF65-F5344CB8AC3E}">
        <p14:creationId xmlns:p14="http://schemas.microsoft.com/office/powerpoint/2010/main" val="4187982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ed Bullets in a 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16C1126B-4E27-49D1-926A-A5CDC562C77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2221622"/>
          </a:xfrm>
        </p:spPr>
        <p:txBody>
          <a:bodyPr anchor="b"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62550" y="2019300"/>
            <a:ext cx="1944000" cy="2700000"/>
          </a:xfr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9900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0" tIns="1332000" rIns="0" bIns="0">
            <a:no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noProof="0"/>
              <a:t>Event Description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19B67-2563-3544-8019-B2D766585AE6}" type="datetime1">
              <a:rPr lang="en-US" noProof="0" smtClean="0"/>
              <a:t>3/2/2022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E340-0663-474B-992C-9192B5C45E57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xmlns="" id="{617748B7-E5B4-4481-8BBD-FA336F544D6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95806" y="2019300"/>
            <a:ext cx="1943100" cy="2700000"/>
          </a:xfrm>
          <a:gradFill>
            <a:gsLst>
              <a:gs pos="0">
                <a:schemeClr val="accent3">
                  <a:lumMod val="20000"/>
                  <a:lumOff val="80000"/>
                </a:schemeClr>
              </a:gs>
              <a:gs pos="99000">
                <a:schemeClr val="accent3">
                  <a:lumMod val="20000"/>
                  <a:lumOff val="80000"/>
                </a:schemeClr>
              </a:gs>
              <a:gs pos="100000">
                <a:schemeClr val="accent3"/>
              </a:gs>
            </a:gsLst>
            <a:lin ang="5400000" scaled="1"/>
          </a:gradFill>
        </p:spPr>
        <p:txBody>
          <a:bodyPr lIns="0" tIns="1332000" rIns="0" bIns="0">
            <a:no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noProof="0"/>
              <a:t>Event Description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xmlns="" id="{47DBBB1B-8761-455D-AD09-0A48C1ED27E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428163" y="2019300"/>
            <a:ext cx="1943100" cy="2700000"/>
          </a:xfr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99000">
                <a:schemeClr val="accent5">
                  <a:lumMod val="20000"/>
                  <a:lumOff val="80000"/>
                </a:schemeClr>
              </a:gs>
              <a:gs pos="100000">
                <a:schemeClr val="accent5"/>
              </a:gs>
            </a:gsLst>
            <a:lin ang="5400000" scaled="1"/>
          </a:gradFill>
        </p:spPr>
        <p:txBody>
          <a:bodyPr lIns="0" tIns="1332000" rIns="0" bIns="0">
            <a:no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noProof="0"/>
              <a:t>Event Description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xmlns="" id="{701A7388-8628-470F-82E9-729C86AAFDC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20550" y="2324100"/>
            <a:ext cx="828000" cy="8280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1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xmlns="" id="{CAE5D4FA-2556-4640-8793-063247AA272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853356" y="2324100"/>
            <a:ext cx="828000" cy="8280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lIns="0" tIns="0" rIns="0" bIns="0" anchor="ctr"/>
          <a:lstStyle>
            <a:lvl1pPr marL="0" indent="0" algn="ctr">
              <a:buNone/>
              <a:defRPr i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2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xmlns="" id="{8379251E-EDF2-4AC5-AB5B-C1FD66A9D6F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985713" y="2324100"/>
            <a:ext cx="828000" cy="8280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lIns="0" tIns="0" rIns="0" bIns="0" anchor="ctr"/>
          <a:lstStyle>
            <a:lvl1pPr marL="0" indent="0" algn="ctr">
              <a:buNone/>
              <a:defRPr i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3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xmlns="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2000" y="2895600"/>
            <a:ext cx="3842550" cy="2855913"/>
          </a:xfrm>
        </p:spPr>
        <p:txBody>
          <a:bodyPr/>
          <a:lstStyle>
            <a:lvl1pPr marL="0" indent="0" algn="r">
              <a:buNone/>
              <a:defRPr/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/>
            <a:r>
              <a:rPr lang="en-US" noProof="0"/>
              <a:t>Place your subtitle here</a:t>
            </a:r>
          </a:p>
        </p:txBody>
      </p:sp>
      <p:cxnSp>
        <p:nvCxnSpPr>
          <p:cNvPr id="21" name="Straight Connector 20" title="Horizontal Rule Line">
            <a:extLst>
              <a:ext uri="{FF2B5EF4-FFF2-40B4-BE49-F238E27FC236}">
                <a16:creationId xmlns:a16="http://schemas.microsoft.com/office/drawing/2014/main" xmlns="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1316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16C1126B-4E27-49D1-926A-A5CDC562C77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2221622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71D0754-1959-7F4F-A198-3F4710E170D8}" type="datetime1">
              <a:rPr lang="en-US" noProof="0" smtClean="0"/>
              <a:t>3/2/2022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E340-0663-474B-992C-9192B5C45E57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xmlns="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2000" y="2895600"/>
            <a:ext cx="3842550" cy="2855913"/>
          </a:xfrm>
        </p:spPr>
        <p:txBody>
          <a:bodyPr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/>
            <a:r>
              <a:rPr lang="en-US" noProof="0"/>
              <a:t>Place your subtitle here</a:t>
            </a:r>
          </a:p>
        </p:txBody>
      </p:sp>
      <p:cxnSp>
        <p:nvCxnSpPr>
          <p:cNvPr id="21" name="Straight Connector 20" title="Horizontal Rule Line">
            <a:extLst>
              <a:ext uri="{FF2B5EF4-FFF2-40B4-BE49-F238E27FC236}">
                <a16:creationId xmlns:a16="http://schemas.microsoft.com/office/drawing/2014/main" xmlns="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3914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 Image / Icon Bullet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 title="Page Number Shape">
            <a:extLst>
              <a:ext uri="{FF2B5EF4-FFF2-40B4-BE49-F238E27FC236}">
                <a16:creationId xmlns:a16="http://schemas.microsoft.com/office/drawing/2014/main" xmlns="" id="{4C028BF1-8F7F-4E8E-9D47-05D46323E336}"/>
              </a:ext>
            </a:extLst>
          </p:cNvPr>
          <p:cNvSpPr/>
          <p:nvPr userDrawn="1"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16C1126B-4E27-49D1-926A-A5CDC562C77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2221622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8F1C92E-34EF-7443-98EE-55EB64C2F5FD}" type="datetime1">
              <a:rPr lang="en-US" noProof="0" smtClean="0"/>
              <a:t>3/2/2022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E340-0663-474B-992C-9192B5C45E57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xmlns="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2000" y="2895600"/>
            <a:ext cx="3842550" cy="2855913"/>
          </a:xfrm>
        </p:spPr>
        <p:txBody>
          <a:bodyPr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/>
            <a:r>
              <a:rPr lang="en-US" noProof="0"/>
              <a:t>Place your subtitle here</a:t>
            </a:r>
          </a:p>
        </p:txBody>
      </p:sp>
      <p:cxnSp>
        <p:nvCxnSpPr>
          <p:cNvPr id="21" name="Straight Connector 20" title="Horizontal Rule Line">
            <a:extLst>
              <a:ext uri="{FF2B5EF4-FFF2-40B4-BE49-F238E27FC236}">
                <a16:creationId xmlns:a16="http://schemas.microsoft.com/office/drawing/2014/main" xmlns="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5D7203A2-76F7-4D98-BFEB-C48DDC3E5C6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62550" y="559678"/>
            <a:ext cx="1944000" cy="2700000"/>
          </a:xfrm>
          <a:solidFill>
            <a:schemeClr val="bg1"/>
          </a:solidFill>
        </p:spPr>
        <p:txBody>
          <a:bodyPr lIns="0" tIns="1332000" rIns="0" bIns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noProof="0"/>
              <a:t>Item Description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xmlns="" id="{333FF03C-99D8-472E-A74F-87D3B5A5696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95581" y="559678"/>
            <a:ext cx="1944000" cy="2700000"/>
          </a:xfrm>
          <a:solidFill>
            <a:schemeClr val="bg1"/>
          </a:solidFill>
        </p:spPr>
        <p:txBody>
          <a:bodyPr lIns="0" tIns="1332000" rIns="0" bIns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noProof="0"/>
              <a:t>Item Description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xmlns="" id="{982C482D-2EED-4942-A5D4-D8A794C2486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428613" y="559678"/>
            <a:ext cx="1944000" cy="2700000"/>
          </a:xfrm>
          <a:solidFill>
            <a:schemeClr val="bg1"/>
          </a:solidFill>
        </p:spPr>
        <p:txBody>
          <a:bodyPr lIns="0" tIns="1332000" rIns="0" bIns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noProof="0"/>
              <a:t>Item Description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xmlns="" id="{51D4C5CB-E26D-42D3-B242-792D37C5074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62550" y="3429000"/>
            <a:ext cx="1944000" cy="2700000"/>
          </a:xfrm>
          <a:solidFill>
            <a:schemeClr val="bg1"/>
          </a:solidFill>
        </p:spPr>
        <p:txBody>
          <a:bodyPr lIns="0" tIns="1332000" rIns="0" bIns="0"/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noProof="0"/>
              <a:t>Item Description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xmlns="" id="{8F1F9D8C-5E2A-414E-9E1D-AB7DF4824DB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295356" y="3429000"/>
            <a:ext cx="1944000" cy="2700000"/>
          </a:xfrm>
          <a:solidFill>
            <a:schemeClr val="bg1"/>
          </a:solidFill>
        </p:spPr>
        <p:txBody>
          <a:bodyPr lIns="0" tIns="1332000" rIns="0" bIns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noProof="0"/>
              <a:t>Item Description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xmlns="" id="{571AC612-4E8C-42E2-88EB-DB98E2791D0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428163" y="3429000"/>
            <a:ext cx="1944000" cy="2700000"/>
          </a:xfrm>
          <a:solidFill>
            <a:schemeClr val="bg1"/>
          </a:solidFill>
        </p:spPr>
        <p:txBody>
          <a:bodyPr lIns="0" tIns="1332000" rIns="0" bIns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noProof="0"/>
              <a:t>Item Description</a:t>
            </a:r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xmlns="" id="{2AA95DF8-549D-4CA3-8E1A-D2DEB8CF4608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5648550" y="729000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noProof="0"/>
              <a:t>Insert Icon / Picture</a:t>
            </a:r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xmlns="" id="{AA78BAAC-8764-4AFE-9AC1-DF47930B46EB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7781581" y="729000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noProof="0"/>
              <a:t>Insert Icon / Picture</a:t>
            </a:r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xmlns="" id="{88491EA9-E431-4D48-BD30-3BA8FACC97F2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9914613" y="729000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noProof="0"/>
              <a:t>Insert Icon / Picture</a:t>
            </a:r>
          </a:p>
        </p:txBody>
      </p:sp>
      <p:sp>
        <p:nvSpPr>
          <p:cNvPr id="31" name="Picture Placeholder 30">
            <a:extLst>
              <a:ext uri="{FF2B5EF4-FFF2-40B4-BE49-F238E27FC236}">
                <a16:creationId xmlns:a16="http://schemas.microsoft.com/office/drawing/2014/main" xmlns="" id="{130F713C-752D-4C1A-89AB-638A7DAF60A8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5648550" y="3598323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noProof="0"/>
              <a:t>Insert Icon / Picture</a:t>
            </a:r>
          </a:p>
        </p:txBody>
      </p:sp>
      <p:sp>
        <p:nvSpPr>
          <p:cNvPr id="33" name="Picture Placeholder 32">
            <a:extLst>
              <a:ext uri="{FF2B5EF4-FFF2-40B4-BE49-F238E27FC236}">
                <a16:creationId xmlns:a16="http://schemas.microsoft.com/office/drawing/2014/main" xmlns="" id="{EDF00299-5001-4927-B344-D4AE0D5F0393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7781581" y="3598323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noProof="0"/>
              <a:t>Insert Icon / Picture</a:t>
            </a:r>
          </a:p>
        </p:txBody>
      </p:sp>
      <p:sp>
        <p:nvSpPr>
          <p:cNvPr id="35" name="Picture Placeholder 34">
            <a:extLst>
              <a:ext uri="{FF2B5EF4-FFF2-40B4-BE49-F238E27FC236}">
                <a16:creationId xmlns:a16="http://schemas.microsoft.com/office/drawing/2014/main" xmlns="" id="{4CBE51A8-3BCA-490E-93CB-B70BBCCD9671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9914613" y="3598323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noProof="0"/>
              <a:t>Insert Icon / Picture</a:t>
            </a:r>
          </a:p>
        </p:txBody>
      </p:sp>
    </p:spTree>
    <p:extLst>
      <p:ext uri="{BB962C8B-B14F-4D97-AF65-F5344CB8AC3E}">
        <p14:creationId xmlns:p14="http://schemas.microsoft.com/office/powerpoint/2010/main" val="1232522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Medium Photos with Descri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16C1126B-4E27-49D1-926A-A5CDC562C77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831932"/>
            <a:ext cx="3833906" cy="1562638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 noProof="0"/>
              <a:t>Click to edit your 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6DA4A-63D4-BC43-9B38-53D06F7CC9C4}" type="datetime1">
              <a:rPr lang="en-US" noProof="0" smtClean="0"/>
              <a:t>3/2/2022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E340-0663-474B-992C-9192B5C45E57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xmlns="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2000" y="4573117"/>
            <a:ext cx="3842550" cy="1178396"/>
          </a:xfrm>
        </p:spPr>
        <p:txBody>
          <a:bodyPr/>
          <a:lstStyle>
            <a:lvl1pPr marL="0" indent="0" algn="r">
              <a:buNone/>
              <a:defRPr/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/>
            <a:r>
              <a:rPr lang="en-US" noProof="0"/>
              <a:t>Place your subtitle here</a:t>
            </a:r>
          </a:p>
        </p:txBody>
      </p:sp>
      <p:cxnSp>
        <p:nvCxnSpPr>
          <p:cNvPr id="21" name="Straight Connector 20" title="Horizontal Rule Line">
            <a:extLst>
              <a:ext uri="{FF2B5EF4-FFF2-40B4-BE49-F238E27FC236}">
                <a16:creationId xmlns:a16="http://schemas.microsoft.com/office/drawing/2014/main" xmlns="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xmlns="" id="{4EDDE9BC-8D20-403B-A5FE-C277A3515DE4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2424736" y="482857"/>
            <a:ext cx="2179814" cy="217981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i="1"/>
            </a:lvl1pPr>
          </a:lstStyle>
          <a:p>
            <a:r>
              <a:rPr lang="en-US" noProof="0"/>
              <a:t>Insert Portrait Photo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xmlns="" id="{2BF5E186-AFA1-42AA-AE51-CF3AC059F0F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62550" y="559678"/>
            <a:ext cx="1944000" cy="2700000"/>
          </a:xfrm>
          <a:solidFill>
            <a:schemeClr val="bg1"/>
          </a:solidFill>
        </p:spPr>
        <p:txBody>
          <a:bodyPr lIns="0" tIns="1944000" rIns="0" bIns="72000" anchor="ctr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noProof="0"/>
              <a:t>Item Description</a:t>
            </a:r>
          </a:p>
        </p:txBody>
      </p:sp>
      <p:sp>
        <p:nvSpPr>
          <p:cNvPr id="22" name="Text Placeholder 8">
            <a:extLst>
              <a:ext uri="{FF2B5EF4-FFF2-40B4-BE49-F238E27FC236}">
                <a16:creationId xmlns:a16="http://schemas.microsoft.com/office/drawing/2014/main" xmlns="" id="{C860CCD0-F268-4994-9434-F0E0132A4E5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95581" y="559678"/>
            <a:ext cx="1944000" cy="2700000"/>
          </a:xfrm>
          <a:solidFill>
            <a:schemeClr val="bg1"/>
          </a:solidFill>
        </p:spPr>
        <p:txBody>
          <a:bodyPr lIns="0" tIns="1944000" rIns="0" bIns="72000" anchor="ctr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noProof="0"/>
              <a:t>Item Description</a:t>
            </a:r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xmlns="" id="{28D5E220-4F6C-4A47-9F47-4CA88EA230D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428613" y="559678"/>
            <a:ext cx="1944000" cy="2700000"/>
          </a:xfrm>
          <a:solidFill>
            <a:schemeClr val="bg1"/>
          </a:solidFill>
        </p:spPr>
        <p:txBody>
          <a:bodyPr lIns="0" tIns="1944000" rIns="0" bIns="72000" anchor="ctr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noProof="0"/>
              <a:t>Item Description</a:t>
            </a:r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xmlns="" id="{1DFEF73A-C0FC-4A4C-8342-991CEFF532E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162550" y="3429000"/>
            <a:ext cx="1944000" cy="2700000"/>
          </a:xfrm>
          <a:solidFill>
            <a:schemeClr val="bg1"/>
          </a:solidFill>
        </p:spPr>
        <p:txBody>
          <a:bodyPr lIns="0" tIns="1944000" rIns="0" bIns="72000" anchor="ctr"/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noProof="0"/>
              <a:t>Item Description</a:t>
            </a:r>
          </a:p>
        </p:txBody>
      </p:sp>
      <p:sp>
        <p:nvSpPr>
          <p:cNvPr id="25" name="Text Placeholder 15">
            <a:extLst>
              <a:ext uri="{FF2B5EF4-FFF2-40B4-BE49-F238E27FC236}">
                <a16:creationId xmlns:a16="http://schemas.microsoft.com/office/drawing/2014/main" xmlns="" id="{E60572FB-0574-4BE3-9637-7CA7B5ACA8D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295356" y="3429000"/>
            <a:ext cx="1944000" cy="2700000"/>
          </a:xfrm>
          <a:solidFill>
            <a:schemeClr val="bg1"/>
          </a:solidFill>
        </p:spPr>
        <p:txBody>
          <a:bodyPr lIns="0" tIns="1944000" rIns="0" bIns="72000" anchor="ctr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noProof="0"/>
              <a:t>Item Description</a:t>
            </a:r>
          </a:p>
        </p:txBody>
      </p:sp>
      <p:sp>
        <p:nvSpPr>
          <p:cNvPr id="26" name="Text Placeholder 18">
            <a:extLst>
              <a:ext uri="{FF2B5EF4-FFF2-40B4-BE49-F238E27FC236}">
                <a16:creationId xmlns:a16="http://schemas.microsoft.com/office/drawing/2014/main" xmlns="" id="{155E2FBC-2458-49C4-B75C-CAEAC6D9F10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428163" y="3429000"/>
            <a:ext cx="1944000" cy="2700000"/>
          </a:xfrm>
          <a:solidFill>
            <a:schemeClr val="bg1"/>
          </a:solidFill>
        </p:spPr>
        <p:txBody>
          <a:bodyPr lIns="0" tIns="1944000" rIns="0" bIns="72000" anchor="ctr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noProof="0"/>
              <a:t>Item Description</a:t>
            </a:r>
          </a:p>
        </p:txBody>
      </p:sp>
      <p:sp>
        <p:nvSpPr>
          <p:cNvPr id="27" name="Picture Placeholder 22">
            <a:extLst>
              <a:ext uri="{FF2B5EF4-FFF2-40B4-BE49-F238E27FC236}">
                <a16:creationId xmlns:a16="http://schemas.microsoft.com/office/drawing/2014/main" xmlns="" id="{844B1DAB-161E-44A0-9E15-DA816B46A48E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5234550" y="647388"/>
            <a:ext cx="1800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noProof="0"/>
              <a:t>Insert Icon / Picture</a:t>
            </a:r>
          </a:p>
        </p:txBody>
      </p:sp>
      <p:sp>
        <p:nvSpPr>
          <p:cNvPr id="28" name="Picture Placeholder 24">
            <a:extLst>
              <a:ext uri="{FF2B5EF4-FFF2-40B4-BE49-F238E27FC236}">
                <a16:creationId xmlns:a16="http://schemas.microsoft.com/office/drawing/2014/main" xmlns="" id="{8811849A-335B-47C0-980E-357EE8C4BCC2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7367581" y="647388"/>
            <a:ext cx="1800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noProof="0"/>
              <a:t>Insert Icon / Picture</a:t>
            </a:r>
          </a:p>
        </p:txBody>
      </p:sp>
      <p:sp>
        <p:nvSpPr>
          <p:cNvPr id="29" name="Picture Placeholder 26">
            <a:extLst>
              <a:ext uri="{FF2B5EF4-FFF2-40B4-BE49-F238E27FC236}">
                <a16:creationId xmlns:a16="http://schemas.microsoft.com/office/drawing/2014/main" xmlns="" id="{E1254A81-6A51-429E-91AC-6B4CADA71DC5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9500613" y="647388"/>
            <a:ext cx="1800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noProof="0"/>
              <a:t>Insert Icon / Picture</a:t>
            </a:r>
          </a:p>
        </p:txBody>
      </p:sp>
      <p:sp>
        <p:nvSpPr>
          <p:cNvPr id="30" name="Picture Placeholder 30">
            <a:extLst>
              <a:ext uri="{FF2B5EF4-FFF2-40B4-BE49-F238E27FC236}">
                <a16:creationId xmlns:a16="http://schemas.microsoft.com/office/drawing/2014/main" xmlns="" id="{64053090-461C-448F-9705-7FEE78A41337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5234550" y="3516711"/>
            <a:ext cx="1800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noProof="0"/>
              <a:t>Insert Icon / Picture</a:t>
            </a:r>
          </a:p>
        </p:txBody>
      </p:sp>
      <p:sp>
        <p:nvSpPr>
          <p:cNvPr id="31" name="Picture Placeholder 32">
            <a:extLst>
              <a:ext uri="{FF2B5EF4-FFF2-40B4-BE49-F238E27FC236}">
                <a16:creationId xmlns:a16="http://schemas.microsoft.com/office/drawing/2014/main" xmlns="" id="{7AD2F7CB-CFE4-4C72-864A-D00C1CEAA23D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7367581" y="3516711"/>
            <a:ext cx="1800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noProof="0"/>
              <a:t>Insert Icon / Picture</a:t>
            </a:r>
          </a:p>
        </p:txBody>
      </p:sp>
      <p:sp>
        <p:nvSpPr>
          <p:cNvPr id="32" name="Picture Placeholder 34">
            <a:extLst>
              <a:ext uri="{FF2B5EF4-FFF2-40B4-BE49-F238E27FC236}">
                <a16:creationId xmlns:a16="http://schemas.microsoft.com/office/drawing/2014/main" xmlns="" id="{CCA07CA3-C8D4-41EA-A0FB-74E1A4770398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9500163" y="3516711"/>
            <a:ext cx="1800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noProof="0"/>
              <a:t>Insert Icon / Picture</a:t>
            </a:r>
          </a:p>
        </p:txBody>
      </p:sp>
    </p:spTree>
    <p:extLst>
      <p:ext uri="{BB962C8B-B14F-4D97-AF65-F5344CB8AC3E}">
        <p14:creationId xmlns:p14="http://schemas.microsoft.com/office/powerpoint/2010/main" val="1108071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-1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47656" y="1264197"/>
            <a:ext cx="5670487" cy="4268965"/>
          </a:xfrm>
        </p:spPr>
        <p:txBody>
          <a:bodyPr anchor="ctr">
            <a:normAutofit/>
          </a:bodyPr>
          <a:lstStyle>
            <a:lvl1pPr algn="l">
              <a:lnSpc>
                <a:spcPct val="85000"/>
              </a:lnSpc>
              <a:defRPr sz="6000" cap="none" baseline="0">
                <a:solidFill>
                  <a:schemeClr val="tx2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666" y="4151085"/>
            <a:ext cx="4633806" cy="1591181"/>
          </a:xfrm>
        </p:spPr>
        <p:txBody>
          <a:bodyPr anchor="b"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2300" b="0" i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smtClean="0"/>
              <a:t>Click to edit Master subtitle style</a:t>
            </a:r>
            <a:endParaRPr lang="en-US" noProof="0"/>
          </a:p>
        </p:txBody>
      </p:sp>
      <p:cxnSp>
        <p:nvCxnSpPr>
          <p:cNvPr id="9" name="Straight Connector 8" title="Verticle Rule Line"/>
          <p:cNvCxnSpPr>
            <a:cxnSpLocks/>
          </p:cNvCxnSpPr>
          <p:nvPr/>
        </p:nvCxnSpPr>
        <p:spPr>
          <a:xfrm>
            <a:off x="5524563" y="1115733"/>
            <a:ext cx="0" cy="4626534"/>
          </a:xfrm>
          <a:prstGeom prst="line">
            <a:avLst/>
          </a:prstGeom>
          <a:ln w="635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20531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1" orient="horz" pos="792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 title="Page Number Shape"/>
          <p:cNvSpPr/>
          <p:nvPr/>
        </p:nvSpPr>
        <p:spPr bwMode="auto">
          <a:xfrm>
            <a:off x="11784011" y="1393748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673" y="2571722"/>
            <a:ext cx="8296654" cy="3286153"/>
          </a:xfrm>
        </p:spPr>
        <p:txBody>
          <a:bodyPr anchor="t">
            <a:normAutofit/>
          </a:bodyPr>
          <a:lstStyle>
            <a:lvl1pPr>
              <a:lnSpc>
                <a:spcPct val="85000"/>
              </a:lnSpc>
              <a:defRPr sz="7700" cap="none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7673" y="1393748"/>
            <a:ext cx="8401429" cy="819150"/>
          </a:xfrm>
        </p:spPr>
        <p:txBody>
          <a:bodyPr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20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42955" y="6314439"/>
            <a:ext cx="1596622" cy="365125"/>
          </a:xfrm>
        </p:spPr>
        <p:txBody>
          <a:bodyPr/>
          <a:lstStyle>
            <a:lvl1pPr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29964A5-3468-3F49-AD7A-0CF5EB762F89}" type="datetime1">
              <a:rPr lang="en-US" noProof="0" smtClean="0"/>
              <a:t>3/2/2022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47673" y="6314440"/>
            <a:ext cx="6480226" cy="365125"/>
          </a:xfrm>
        </p:spPr>
        <p:txBody>
          <a:bodyPr/>
          <a:lstStyle>
            <a:lvl1pPr>
              <a:defRPr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620760"/>
            <a:ext cx="407988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3D2E340-0663-474B-992C-9192B5C45E57}" type="slidenum">
              <a:rPr lang="en-US" noProof="0" smtClean="0"/>
              <a:t>‹#›</a:t>
            </a:fld>
            <a:endParaRPr lang="en-US" noProof="0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 flipH="1">
            <a:off x="1" y="6178167"/>
            <a:ext cx="10244326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845348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6" title="Page Number Shape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69066"/>
            <a:ext cx="6248398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1" y="593006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A90851AE-F437-A04B-ADE2-D5E346F2089C}" type="datetime1">
              <a:rPr lang="en-US" noProof="0" smtClean="0"/>
              <a:t>3/2/2022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1" y="631444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 b="1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84011" y="5607592"/>
            <a:ext cx="407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fld id="{13D2E340-0663-474B-992C-9192B5C45E57}" type="slidenum">
              <a:rPr lang="en-US" noProof="0" smtClean="0"/>
              <a:t>‹#›</a:t>
            </a:fld>
            <a:endParaRPr lang="en-US" noProof="0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6093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79" r:id="rId1"/>
    <p:sldLayoutId id="2147484480" r:id="rId2"/>
    <p:sldLayoutId id="2147484495" r:id="rId3"/>
    <p:sldLayoutId id="2147484490" r:id="rId4"/>
    <p:sldLayoutId id="2147484491" r:id="rId5"/>
    <p:sldLayoutId id="2147484492" r:id="rId6"/>
    <p:sldLayoutId id="2147484493" r:id="rId7"/>
    <p:sldLayoutId id="2147484496" r:id="rId8"/>
    <p:sldLayoutId id="2147484481" r:id="rId9"/>
    <p:sldLayoutId id="2147484498" r:id="rId10"/>
    <p:sldLayoutId id="2147484499" r:id="rId11"/>
    <p:sldLayoutId id="2147484500" r:id="rId12"/>
    <p:sldLayoutId id="2147484482" r:id="rId13"/>
    <p:sldLayoutId id="2147484483" r:id="rId14"/>
    <p:sldLayoutId id="2147484484" r:id="rId15"/>
    <p:sldLayoutId id="2147484485" r:id="rId16"/>
  </p:sldLayoutIdLst>
  <p:hf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5000" b="0" i="1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9718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34290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8862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32">
          <p15:clr>
            <a:srgbClr val="F26B43"/>
          </p15:clr>
        </p15:guide>
        <p15:guide id="2" pos="480">
          <p15:clr>
            <a:srgbClr val="F26B43"/>
          </p15:clr>
        </p15:guide>
        <p15:guide id="3" orient="horz" pos="432">
          <p15:clr>
            <a:srgbClr val="F26B43"/>
          </p15:clr>
        </p15:guide>
        <p15:guide id="4" pos="7200">
          <p15:clr>
            <a:srgbClr val="F26B43"/>
          </p15:clr>
        </p15:guide>
        <p15:guide id="5" pos="32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679374-8EAE-4873-9BB6-F6C630302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47656" y="1264197"/>
            <a:ext cx="6444344" cy="4268965"/>
          </a:xfrm>
        </p:spPr>
        <p:txBody>
          <a:bodyPr/>
          <a:lstStyle/>
          <a:p>
            <a:r>
              <a:rPr lang="id-ID" dirty="0" smtClean="0"/>
              <a:t>BIOKIMIA UMUM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E42C4E3-AFAF-4630-AF6D-21FB3C29CF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Indra Fiktor Maulana</a:t>
            </a:r>
          </a:p>
          <a:p>
            <a:r>
              <a:rPr lang="id-ID" dirty="0" smtClean="0"/>
              <a:t>2114231022</a:t>
            </a:r>
          </a:p>
          <a:p>
            <a:r>
              <a:rPr lang="id-ID" dirty="0" smtClean="0"/>
              <a:t>TIP B</a:t>
            </a:r>
            <a:endParaRPr lang="en-US" dirty="0"/>
          </a:p>
        </p:txBody>
      </p:sp>
      <p:pic>
        <p:nvPicPr>
          <p:cNvPr id="12" name="Picture Placeholder 11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01" b="2201"/>
          <a:stretch>
            <a:fillRect/>
          </a:stretch>
        </p:blipFill>
        <p:spPr>
          <a:xfrm>
            <a:off x="2783805" y="1475077"/>
            <a:ext cx="2397795" cy="2397795"/>
          </a:xfrm>
        </p:spPr>
      </p:pic>
    </p:spTree>
    <p:extLst>
      <p:ext uri="{BB962C8B-B14F-4D97-AF65-F5344CB8AC3E}">
        <p14:creationId xmlns:p14="http://schemas.microsoft.com/office/powerpoint/2010/main" val="119388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7C944DD-F200-6B48-8A79-099A08992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E340-0663-474B-992C-9192B5C45E57}" type="slidenum">
              <a:rPr lang="en-US" smtClean="0"/>
              <a:t>2</a:t>
            </a:fld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8"/>
          </p:nvPr>
        </p:nvSpPr>
        <p:spPr>
          <a:xfrm>
            <a:off x="7587450" y="878542"/>
            <a:ext cx="3842550" cy="4573526"/>
          </a:xfrm>
        </p:spPr>
        <p:txBody>
          <a:bodyPr/>
          <a:lstStyle/>
          <a:p>
            <a:pPr algn="l"/>
            <a:r>
              <a:rPr lang="sv-SE" dirty="0">
                <a:solidFill>
                  <a:schemeClr val="tx1"/>
                </a:solidFill>
              </a:rPr>
              <a:t>Monoskaraida merupakan unit karbohidrat terkecil. Dilihat dari strukturnya tersusun atas satu gugus Aldehid, Jadi Aldehid terikat dua atau lebih gugus </a:t>
            </a:r>
            <a:r>
              <a:rPr lang="sv-SE" dirty="0" smtClean="0">
                <a:solidFill>
                  <a:schemeClr val="tx1"/>
                </a:solidFill>
              </a:rPr>
              <a:t>hidroksil</a:t>
            </a:r>
            <a:r>
              <a:rPr lang="id-ID" dirty="0" smtClean="0">
                <a:solidFill>
                  <a:schemeClr val="tx1"/>
                </a:solidFill>
              </a:rPr>
              <a:t>.</a:t>
            </a:r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412" y="685800"/>
            <a:ext cx="6778222" cy="3820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47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FC9047CD-1956-7146-971D-D05A280AC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E340-0663-474B-992C-9192B5C45E57}" type="slidenum">
              <a:rPr lang="en-US" smtClean="0"/>
              <a:t>3</a:t>
            </a:fld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006" y="685800"/>
            <a:ext cx="6795900" cy="383067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279342" y="555809"/>
            <a:ext cx="491265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/>
              <a:t>Monosakarida</a:t>
            </a:r>
            <a:r>
              <a:rPr lang="en-US" sz="2000" dirty="0"/>
              <a:t> </a:t>
            </a:r>
            <a:r>
              <a:rPr lang="en-US" sz="2000" dirty="0" err="1"/>
              <a:t>memiliki</a:t>
            </a:r>
            <a:r>
              <a:rPr lang="en-US" sz="2000" dirty="0"/>
              <a:t> atom </a:t>
            </a:r>
            <a:r>
              <a:rPr lang="en-US" sz="2000" dirty="0" err="1"/>
              <a:t>karbon</a:t>
            </a:r>
            <a:r>
              <a:rPr lang="en-US" sz="2000" dirty="0"/>
              <a:t> yang </a:t>
            </a:r>
            <a:r>
              <a:rPr lang="en-US" sz="2000" dirty="0" err="1"/>
              <a:t>mengikat</a:t>
            </a:r>
            <a:r>
              <a:rPr lang="en-US" sz="2000" dirty="0"/>
              <a:t> </a:t>
            </a:r>
            <a:r>
              <a:rPr lang="id-ID" sz="2000" dirty="0"/>
              <a:t>4</a:t>
            </a:r>
            <a:r>
              <a:rPr lang="en-US" sz="2000" dirty="0" smtClean="0"/>
              <a:t> </a:t>
            </a:r>
            <a:r>
              <a:rPr lang="en-US" sz="2000" dirty="0" err="1"/>
              <a:t>gugus</a:t>
            </a:r>
            <a:r>
              <a:rPr lang="en-US" sz="2000" dirty="0"/>
              <a:t> </a:t>
            </a:r>
            <a:r>
              <a:rPr lang="en-US" sz="2000" dirty="0" smtClean="0"/>
              <a:t> </a:t>
            </a:r>
            <a:r>
              <a:rPr lang="en-US" sz="2000" dirty="0" err="1"/>
              <a:t>berbeda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keempat</a:t>
            </a:r>
            <a:r>
              <a:rPr lang="en-US" sz="2000" dirty="0"/>
              <a:t> </a:t>
            </a:r>
            <a:r>
              <a:rPr lang="en-US" sz="2000" dirty="0" err="1"/>
              <a:t>tangannya</a:t>
            </a:r>
            <a:r>
              <a:rPr lang="en-US" sz="2000" dirty="0"/>
              <a:t>.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contoh</a:t>
            </a:r>
            <a:r>
              <a:rPr lang="en-US" sz="2000" dirty="0"/>
              <a:t> </a:t>
            </a:r>
            <a:r>
              <a:rPr lang="en-US" sz="2000" dirty="0" err="1"/>
              <a:t>terkait</a:t>
            </a:r>
            <a:r>
              <a:rPr lang="en-US" sz="2000" dirty="0"/>
              <a:t>, atom </a:t>
            </a:r>
            <a:r>
              <a:rPr lang="en-US" sz="2000" dirty="0" err="1"/>
              <a:t>karbon</a:t>
            </a:r>
            <a:r>
              <a:rPr lang="en-US" sz="2000" dirty="0"/>
              <a:t> yang </a:t>
            </a:r>
            <a:r>
              <a:rPr lang="en-US" sz="2000" dirty="0" err="1"/>
              <a:t>ditandai</a:t>
            </a:r>
            <a:r>
              <a:rPr lang="en-US" sz="2000" dirty="0"/>
              <a:t> </a:t>
            </a:r>
            <a:r>
              <a:rPr lang="en-US" sz="2000" dirty="0" err="1"/>
              <a:t>bintang</a:t>
            </a:r>
            <a:r>
              <a:rPr lang="en-US" sz="2000" dirty="0"/>
              <a:t> </a:t>
            </a:r>
            <a:r>
              <a:rPr lang="en-US" sz="2000" dirty="0" err="1"/>
              <a:t>mengikat</a:t>
            </a:r>
            <a:r>
              <a:rPr lang="en-US" sz="2000" dirty="0"/>
              <a:t> </a:t>
            </a:r>
            <a:r>
              <a:rPr lang="id-ID" sz="2000" dirty="0"/>
              <a:t>4</a:t>
            </a:r>
            <a:r>
              <a:rPr lang="en-US" sz="2000" dirty="0" smtClean="0"/>
              <a:t> </a:t>
            </a:r>
            <a:r>
              <a:rPr lang="en-US" sz="2000" dirty="0" err="1"/>
              <a:t>gugus</a:t>
            </a:r>
            <a:r>
              <a:rPr lang="en-US" sz="2000" dirty="0"/>
              <a:t> </a:t>
            </a:r>
            <a:r>
              <a:rPr lang="en-US" sz="2000" dirty="0" smtClean="0"/>
              <a:t> </a:t>
            </a:r>
            <a:r>
              <a:rPr lang="en-US" sz="2000" dirty="0" err="1" smtClean="0"/>
              <a:t>berbeda</a:t>
            </a:r>
            <a:r>
              <a:rPr lang="id-ID" sz="2000" dirty="0" smtClean="0"/>
              <a:t>. </a:t>
            </a:r>
            <a:r>
              <a:rPr lang="en-US" sz="2000" dirty="0" smtClean="0"/>
              <a:t> </a:t>
            </a:r>
            <a:r>
              <a:rPr lang="id-ID" sz="2000" dirty="0" err="1" smtClean="0"/>
              <a:t>Y</a:t>
            </a:r>
            <a:r>
              <a:rPr lang="en-US" sz="2000" dirty="0" err="1" smtClean="0"/>
              <a:t>aitu</a:t>
            </a:r>
            <a:r>
              <a:rPr lang="en-US" sz="2000" dirty="0" smtClean="0"/>
              <a:t> </a:t>
            </a:r>
            <a:r>
              <a:rPr lang="en-US" sz="2000" dirty="0" err="1"/>
              <a:t>aldehid</a:t>
            </a:r>
            <a:r>
              <a:rPr lang="en-US" sz="2000" dirty="0"/>
              <a:t>, </a:t>
            </a:r>
            <a:r>
              <a:rPr lang="en-US" sz="2000" dirty="0" err="1"/>
              <a:t>metanol</a:t>
            </a:r>
            <a:r>
              <a:rPr lang="en-US" sz="2000" dirty="0"/>
              <a:t>, </a:t>
            </a:r>
            <a:r>
              <a:rPr lang="en-US" sz="2000" dirty="0" err="1"/>
              <a:t>hidrogen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Hidroksil</a:t>
            </a:r>
            <a:r>
              <a:rPr lang="en-US" sz="2000" dirty="0"/>
              <a:t>. </a:t>
            </a:r>
            <a:r>
              <a:rPr lang="id-ID" sz="2000" dirty="0"/>
              <a:t>K</a:t>
            </a:r>
            <a:r>
              <a:rPr lang="en-US" sz="2000" dirty="0" err="1" smtClean="0"/>
              <a:t>edua</a:t>
            </a:r>
            <a:r>
              <a:rPr lang="en-US" sz="2000" dirty="0" smtClean="0"/>
              <a:t> </a:t>
            </a:r>
            <a:r>
              <a:rPr lang="en-US" sz="2000" dirty="0" err="1"/>
              <a:t>molekul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id-ID" sz="2000" dirty="0" smtClean="0"/>
              <a:t>memiliki perbedaan</a:t>
            </a:r>
            <a:r>
              <a:rPr lang="en-US" sz="2000" dirty="0" smtClean="0"/>
              <a:t> </a:t>
            </a:r>
            <a:r>
              <a:rPr lang="en-US" sz="2000" dirty="0" err="1"/>
              <a:t>terletak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posisi</a:t>
            </a:r>
            <a:r>
              <a:rPr lang="en-US" sz="2000" dirty="0"/>
              <a:t> OH. </a:t>
            </a:r>
            <a:r>
              <a:rPr lang="en-US" sz="2000" dirty="0" err="1"/>
              <a:t>Keduanya</a:t>
            </a:r>
            <a:r>
              <a:rPr lang="en-US" sz="2000" dirty="0"/>
              <a:t> </a:t>
            </a:r>
            <a:r>
              <a:rPr lang="en-US" sz="2000" dirty="0" err="1"/>
              <a:t>disebut</a:t>
            </a:r>
            <a:r>
              <a:rPr lang="en-US" sz="2000" dirty="0"/>
              <a:t> isomer </a:t>
            </a:r>
            <a:r>
              <a:rPr lang="en-US" sz="2000" dirty="0" err="1" smtClean="0"/>
              <a:t>giome</a:t>
            </a:r>
            <a:r>
              <a:rPr lang="id-ID" sz="2000" dirty="0" smtClean="0"/>
              <a:t>tri.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4911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EB761CE6-695A-0941-954E-A6BD7E163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E340-0663-474B-992C-9192B5C45E57}" type="slidenum">
              <a:rPr lang="en-US" smtClean="0"/>
              <a:t>4</a:t>
            </a:fld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8"/>
          </p:nvPr>
        </p:nvSpPr>
        <p:spPr>
          <a:xfrm>
            <a:off x="7637929" y="502025"/>
            <a:ext cx="4341111" cy="5948736"/>
          </a:xfrm>
        </p:spPr>
        <p:txBody>
          <a:bodyPr/>
          <a:lstStyle/>
          <a:p>
            <a:pPr algn="l"/>
            <a:r>
              <a:rPr lang="id-ID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M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onosakarida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memiliki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atom c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asimetris</a:t>
            </a:r>
            <a:r>
              <a:rPr lang="id-ID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,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secara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fisika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monosakarida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memiliki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sifat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sebagai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senyawa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yang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dapat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memutar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polarisasi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cahaya</a:t>
            </a:r>
            <a:r>
              <a:rPr lang="id-ID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(</a:t>
            </a:r>
            <a:r>
              <a:rPr lang="id-ID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Bersifat Optis Aktif).</a:t>
            </a:r>
          </a:p>
          <a:p>
            <a:pPr algn="l"/>
            <a:endParaRPr lang="id-ID" sz="1800" dirty="0">
              <a:solidFill>
                <a:schemeClr val="tx1">
                  <a:lumMod val="95000"/>
                  <a:lumOff val="5000"/>
                </a:schemeClr>
              </a:solidFill>
              <a:latin typeface="Comic Sans MS" panose="030F0702030302020204" pitchFamily="66" charset="0"/>
            </a:endParaRPr>
          </a:p>
          <a:p>
            <a:pPr algn="l"/>
            <a:r>
              <a:rPr lang="id-ID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Disini </a:t>
            </a:r>
            <a:r>
              <a:rPr lang="en-US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aldotriosa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dan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monosakarida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yang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memiliki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atom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karbon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lebih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dari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5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memiliki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struktur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(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hawort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)</a:t>
            </a:r>
            <a:r>
              <a:rPr lang="id-ID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atau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struktur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ini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disebabkan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interaksi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gugus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karbonil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dan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oksigen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pada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hidroksil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yang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membentuk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ikatan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kovalen</a:t>
            </a:r>
            <a:r>
              <a:rPr lang="id-ID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.</a:t>
            </a:r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  <a:latin typeface="Comic Sans MS" panose="030F0702030302020204" pitchFamily="66" charset="0"/>
            </a:endParaRPr>
          </a:p>
          <a:p>
            <a:pPr algn="l"/>
            <a:endParaRPr lang="en-US" sz="18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816" y="502024"/>
            <a:ext cx="6800561" cy="3833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7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xmlns="" id="{EC7ECEE9-580B-8B4A-919F-4C04337CE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E340-0663-474B-992C-9192B5C45E57}" type="slidenum">
              <a:rPr lang="en-US" smtClean="0"/>
              <a:t>5</a:t>
            </a:fld>
            <a:endParaRPr lang="en-US"/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345" y="233083"/>
            <a:ext cx="11387301" cy="6418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79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eadlines">
  <a:themeElements>
    <a:clrScheme name="Headlines">
      <a:dk1>
        <a:sysClr val="windowText" lastClr="000000"/>
      </a:dk1>
      <a:lt1>
        <a:sysClr val="window" lastClr="FFFFFF"/>
      </a:lt1>
      <a:dk2>
        <a:srgbClr val="1D1A1D"/>
      </a:dk2>
      <a:lt2>
        <a:srgbClr val="F5F5F5"/>
      </a:lt2>
      <a:accent1>
        <a:srgbClr val="439EB7"/>
      </a:accent1>
      <a:accent2>
        <a:srgbClr val="E28B55"/>
      </a:accent2>
      <a:accent3>
        <a:srgbClr val="DCB64D"/>
      </a:accent3>
      <a:accent4>
        <a:srgbClr val="4CA198"/>
      </a:accent4>
      <a:accent5>
        <a:srgbClr val="835B82"/>
      </a:accent5>
      <a:accent6>
        <a:srgbClr val="645135"/>
      </a:accent6>
      <a:hlink>
        <a:srgbClr val="439EB7"/>
      </a:hlink>
      <a:folHlink>
        <a:srgbClr val="835B82"/>
      </a:folHlink>
    </a:clrScheme>
    <a:fontScheme name="Headlines">
      <a:majorFont>
        <a:latin typeface="Century Schoolbook" panose="020406040505050203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45175639_Biography_presentation_cr - v2" id="{A01E65BC-612A-475B-B592-779A440066C3}" vid="{453437E2-1A5B-4416-AE85-AE3C10623CB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1c2eb7a32e66fb6e4260f3771546a5e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04e1f6479c48b08974ba73b5ca97348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60E032F-2E55-4A86-BB2D-1A317C6429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DB4AFBF-E012-4607-B95C-D9E661912AC6}">
  <ds:schemaRefs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16c05727-aa75-4e4a-9b5f-8a80a1165891"/>
    <ds:schemaRef ds:uri="71af3243-3dd4-4a8d-8c0d-dd76da1f02a5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77EC923-6023-4411-8330-A0042153EED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Biography presentation</Template>
  <TotalTime>0</TotalTime>
  <Words>146</Words>
  <Application>Microsoft Office PowerPoint</Application>
  <PresentationFormat>Widescreen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Century Schoolbook</vt:lpstr>
      <vt:lpstr>Comic Sans MS</vt:lpstr>
      <vt:lpstr>Corbel</vt:lpstr>
      <vt:lpstr>Headlines</vt:lpstr>
      <vt:lpstr>BIOKIMIA UMUM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2022-03-02T07:08:26Z</dcterms:created>
  <dcterms:modified xsi:type="dcterms:W3CDTF">2022-03-02T07:51:07Z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