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40D648-0A1E-4F89-9BF8-92D2540E8D3D}">
  <a:tblStyle styleId="{D140D648-0A1E-4F89-9BF8-92D2540E8D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62" d="100"/>
          <a:sy n="162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7" name="Google Shape;27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98fc08b776_1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2" name="Google Shape;2742;g98fc08b776_1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g8c4de197fb_0_1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7" name="Google Shape;2777;g8c4de197fb_0_1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g98fc08b7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4" name="Google Shape;2784;g98fc08b7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8c4de197fb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8c4de197fb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g98fc08b776_1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4" name="Google Shape;2824;g98fc08b776_1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5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5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48025" y="-228600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5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8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6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3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3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09" y="926375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0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4" y="2026541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2" y="561200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7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3"/>
          <p:cNvSpPr/>
          <p:nvPr/>
        </p:nvSpPr>
        <p:spPr>
          <a:xfrm flipH="1">
            <a:off x="-983807" y="-1083951"/>
            <a:ext cx="4769407" cy="2533328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170" name="Google Shape;2170;p33"/>
          <p:cNvGrpSpPr/>
          <p:nvPr/>
        </p:nvGrpSpPr>
        <p:grpSpPr>
          <a:xfrm>
            <a:off x="477400" y="106306"/>
            <a:ext cx="2197697" cy="1243196"/>
            <a:chOff x="3260100" y="4040200"/>
            <a:chExt cx="1579600" cy="893550"/>
          </a:xfrm>
        </p:grpSpPr>
        <p:sp>
          <p:nvSpPr>
            <p:cNvPr id="2171" name="Google Shape;2171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8" name="Google Shape;2198;p33"/>
          <p:cNvGrpSpPr/>
          <p:nvPr/>
        </p:nvGrpSpPr>
        <p:grpSpPr>
          <a:xfrm>
            <a:off x="593236" y="317256"/>
            <a:ext cx="415164" cy="629250"/>
            <a:chOff x="2525525" y="689125"/>
            <a:chExt cx="298400" cy="452275"/>
          </a:xfrm>
        </p:grpSpPr>
        <p:sp>
          <p:nvSpPr>
            <p:cNvPr id="2199" name="Google Shape;2199;p3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3"/>
          <p:cNvSpPr/>
          <p:nvPr/>
        </p:nvSpPr>
        <p:spPr>
          <a:xfrm flipH="1">
            <a:off x="5048223" y="3891375"/>
            <a:ext cx="5429276" cy="2033268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223" name="Google Shape;2223;p33"/>
          <p:cNvGrpSpPr/>
          <p:nvPr/>
        </p:nvGrpSpPr>
        <p:grpSpPr>
          <a:xfrm>
            <a:off x="6485742" y="3891380"/>
            <a:ext cx="2744809" cy="1692795"/>
            <a:chOff x="3095850" y="2740875"/>
            <a:chExt cx="1972838" cy="1216700"/>
          </a:xfrm>
        </p:grpSpPr>
        <p:sp>
          <p:nvSpPr>
            <p:cNvPr id="2224" name="Google Shape;2224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9" name="Google Shape;2229;p33"/>
          <p:cNvGrpSpPr/>
          <p:nvPr/>
        </p:nvGrpSpPr>
        <p:grpSpPr>
          <a:xfrm>
            <a:off x="8007742" y="4001865"/>
            <a:ext cx="599650" cy="780276"/>
            <a:chOff x="6936350" y="2855900"/>
            <a:chExt cx="431000" cy="560825"/>
          </a:xfrm>
        </p:grpSpPr>
        <p:sp>
          <p:nvSpPr>
            <p:cNvPr id="2230" name="Google Shape;2230;p33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_1">
    <p:bg>
      <p:bgPr>
        <a:noFill/>
        <a:effectLst/>
      </p:bgPr>
    </p:bg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2236" name="Google Shape;2236;p3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4"/>
          <p:cNvSpPr/>
          <p:nvPr/>
        </p:nvSpPr>
        <p:spPr>
          <a:xfrm rot="10800000">
            <a:off x="6482718" y="-464135"/>
            <a:ext cx="3265270" cy="2007272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34"/>
          <p:cNvSpPr/>
          <p:nvPr/>
        </p:nvSpPr>
        <p:spPr>
          <a:xfrm flipH="1">
            <a:off x="-750306" y="3183649"/>
            <a:ext cx="3374530" cy="2660445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8" name="Google Shape;2258;p34"/>
          <p:cNvGrpSpPr/>
          <p:nvPr/>
        </p:nvGrpSpPr>
        <p:grpSpPr>
          <a:xfrm rot="10800000">
            <a:off x="184050" y="4143678"/>
            <a:ext cx="1505769" cy="1179544"/>
            <a:chOff x="3495050" y="1152875"/>
            <a:chExt cx="1082275" cy="847800"/>
          </a:xfrm>
        </p:grpSpPr>
        <p:sp>
          <p:nvSpPr>
            <p:cNvPr id="2259" name="Google Shape;2259;p34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4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4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34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2268" name="Google Shape;2268;p3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8" name="Google Shape;2288;p34"/>
          <p:cNvSpPr/>
          <p:nvPr/>
        </p:nvSpPr>
        <p:spPr>
          <a:xfrm flipH="1">
            <a:off x="-695632" y="-556750"/>
            <a:ext cx="3265182" cy="2007203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89" name="Google Shape;2289;p34"/>
          <p:cNvSpPr/>
          <p:nvPr/>
        </p:nvSpPr>
        <p:spPr>
          <a:xfrm flipH="1">
            <a:off x="6515188" y="3497200"/>
            <a:ext cx="3200312" cy="2033268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290" name="Google Shape;2290;p34"/>
          <p:cNvGrpSpPr/>
          <p:nvPr/>
        </p:nvGrpSpPr>
        <p:grpSpPr>
          <a:xfrm>
            <a:off x="6182779" y="3497205"/>
            <a:ext cx="2744809" cy="1692795"/>
            <a:chOff x="3095850" y="2740875"/>
            <a:chExt cx="1972838" cy="1216700"/>
          </a:xfrm>
        </p:grpSpPr>
        <p:sp>
          <p:nvSpPr>
            <p:cNvPr id="2291" name="Google Shape;2291;p3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34"/>
          <p:cNvGrpSpPr/>
          <p:nvPr/>
        </p:nvGrpSpPr>
        <p:grpSpPr>
          <a:xfrm rot="10800000">
            <a:off x="-406092" y="85241"/>
            <a:ext cx="2197697" cy="1243196"/>
            <a:chOff x="3260100" y="4040200"/>
            <a:chExt cx="1579600" cy="893550"/>
          </a:xfrm>
        </p:grpSpPr>
        <p:sp>
          <p:nvSpPr>
            <p:cNvPr id="2297" name="Google Shape;2297;p34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4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4"/>
          <p:cNvGrpSpPr/>
          <p:nvPr/>
        </p:nvGrpSpPr>
        <p:grpSpPr>
          <a:xfrm rot="-428819">
            <a:off x="7800176" y="3778418"/>
            <a:ext cx="630368" cy="1130370"/>
            <a:chOff x="6608925" y="2056050"/>
            <a:chExt cx="453075" cy="812450"/>
          </a:xfrm>
        </p:grpSpPr>
        <p:sp>
          <p:nvSpPr>
            <p:cNvPr id="2325" name="Google Shape;2325;p34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252819" y="3257456"/>
            <a:ext cx="3301526" cy="1993438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rgbClr val="FFD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2662800" y="1386088"/>
            <a:ext cx="3818400" cy="14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2921250" y="2256802"/>
            <a:ext cx="33015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5110142" y="3398493"/>
            <a:ext cx="4480581" cy="203871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4638230" y="4357529"/>
            <a:ext cx="2265304" cy="1281440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182790" y="-187380"/>
            <a:ext cx="912246" cy="978105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8301945" y="1705856"/>
            <a:ext cx="700827" cy="706168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2619438" y="-34737"/>
            <a:ext cx="429250" cy="561650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8493066" y="4274774"/>
            <a:ext cx="700874" cy="766574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7221721" y="3321431"/>
            <a:ext cx="489715" cy="1683158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3012000" y="2924725"/>
            <a:ext cx="31200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6284035" y="-342975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3"/>
          <p:cNvGrpSpPr/>
          <p:nvPr/>
        </p:nvGrpSpPr>
        <p:grpSpPr>
          <a:xfrm>
            <a:off x="183500" y="3690400"/>
            <a:ext cx="1972838" cy="1216700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8406210" y="-90113"/>
            <a:ext cx="492294" cy="1007595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276386" y="1439556"/>
            <a:ext cx="489708" cy="839276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5853666" y="-365813"/>
            <a:ext cx="845641" cy="831543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2411250" y="4357513"/>
            <a:ext cx="845650" cy="713075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292677" y="3107154"/>
            <a:ext cx="764885" cy="1148083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99934" y="4395244"/>
            <a:ext cx="346800" cy="525634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"/>
          <p:cNvSpPr/>
          <p:nvPr/>
        </p:nvSpPr>
        <p:spPr>
          <a:xfrm flipH="1">
            <a:off x="5048223" y="3891375"/>
            <a:ext cx="5429276" cy="2033268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4860050" y="-958750"/>
            <a:ext cx="4893609" cy="2423213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29" name="Google Shape;529;p8"/>
          <p:cNvSpPr/>
          <p:nvPr/>
        </p:nvSpPr>
        <p:spPr>
          <a:xfrm flipH="1">
            <a:off x="-711757" y="-1068851"/>
            <a:ext cx="4769407" cy="2533328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30" name="Google Shape;530;p8"/>
          <p:cNvSpPr/>
          <p:nvPr/>
        </p:nvSpPr>
        <p:spPr>
          <a:xfrm>
            <a:off x="-1371624" y="3166963"/>
            <a:ext cx="5429276" cy="2941283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531" name="Google Shape;531;p8"/>
          <p:cNvGrpSpPr/>
          <p:nvPr/>
        </p:nvGrpSpPr>
        <p:grpSpPr>
          <a:xfrm>
            <a:off x="-585550" y="-251369"/>
            <a:ext cx="2197697" cy="1243196"/>
            <a:chOff x="3260100" y="4040200"/>
            <a:chExt cx="1579600" cy="893550"/>
          </a:xfrm>
        </p:grpSpPr>
        <p:sp>
          <p:nvSpPr>
            <p:cNvPr id="532" name="Google Shape;532;p8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8"/>
          <p:cNvGrpSpPr/>
          <p:nvPr/>
        </p:nvGrpSpPr>
        <p:grpSpPr>
          <a:xfrm>
            <a:off x="7009986" y="519659"/>
            <a:ext cx="1505769" cy="1179544"/>
            <a:chOff x="3495050" y="1152875"/>
            <a:chExt cx="1082275" cy="847800"/>
          </a:xfrm>
        </p:grpSpPr>
        <p:sp>
          <p:nvSpPr>
            <p:cNvPr id="560" name="Google Shape;560;p8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8"/>
          <p:cNvGrpSpPr/>
          <p:nvPr/>
        </p:nvGrpSpPr>
        <p:grpSpPr>
          <a:xfrm>
            <a:off x="6485742" y="3891380"/>
            <a:ext cx="2744809" cy="1692795"/>
            <a:chOff x="3095850" y="2740875"/>
            <a:chExt cx="1972838" cy="1216700"/>
          </a:xfrm>
        </p:grpSpPr>
        <p:sp>
          <p:nvSpPr>
            <p:cNvPr id="569" name="Google Shape;569;p8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8"/>
          <p:cNvGrpSpPr/>
          <p:nvPr/>
        </p:nvGrpSpPr>
        <p:grpSpPr>
          <a:xfrm rot="2914635">
            <a:off x="-456242" y="4199874"/>
            <a:ext cx="1939071" cy="875466"/>
            <a:chOff x="2915775" y="2073500"/>
            <a:chExt cx="874750" cy="394925"/>
          </a:xfrm>
        </p:grpSpPr>
        <p:sp>
          <p:nvSpPr>
            <p:cNvPr id="575" name="Google Shape;575;p8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8"/>
          <p:cNvGrpSpPr/>
          <p:nvPr/>
        </p:nvGrpSpPr>
        <p:grpSpPr>
          <a:xfrm>
            <a:off x="922661" y="3783043"/>
            <a:ext cx="415164" cy="629250"/>
            <a:chOff x="2525525" y="689125"/>
            <a:chExt cx="298400" cy="452275"/>
          </a:xfrm>
        </p:grpSpPr>
        <p:sp>
          <p:nvSpPr>
            <p:cNvPr id="596" name="Google Shape;596;p8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8"/>
          <p:cNvGrpSpPr/>
          <p:nvPr/>
        </p:nvGrpSpPr>
        <p:grpSpPr>
          <a:xfrm>
            <a:off x="496036" y="252294"/>
            <a:ext cx="644360" cy="599084"/>
            <a:chOff x="5564375" y="1841975"/>
            <a:chExt cx="593825" cy="552100"/>
          </a:xfrm>
        </p:grpSpPr>
        <p:sp>
          <p:nvSpPr>
            <p:cNvPr id="620" name="Google Shape;620;p8"/>
            <p:cNvSpPr/>
            <p:nvPr/>
          </p:nvSpPr>
          <p:spPr>
            <a:xfrm>
              <a:off x="5564375" y="1841975"/>
              <a:ext cx="593825" cy="552100"/>
            </a:xfrm>
            <a:custGeom>
              <a:avLst/>
              <a:gdLst/>
              <a:ahLst/>
              <a:cxnLst/>
              <a:rect l="l" t="t" r="r" b="b"/>
              <a:pathLst>
                <a:path w="23753" h="22084" extrusionOk="0">
                  <a:moveTo>
                    <a:pt x="11168" y="0"/>
                  </a:moveTo>
                  <a:cubicBezTo>
                    <a:pt x="10437" y="0"/>
                    <a:pt x="9857" y="1017"/>
                    <a:pt x="9608" y="1887"/>
                  </a:cubicBezTo>
                  <a:cubicBezTo>
                    <a:pt x="9027" y="3911"/>
                    <a:pt x="8445" y="5958"/>
                    <a:pt x="7957" y="7982"/>
                  </a:cubicBezTo>
                  <a:cubicBezTo>
                    <a:pt x="7096" y="7982"/>
                    <a:pt x="6305" y="8284"/>
                    <a:pt x="5537" y="8680"/>
                  </a:cubicBezTo>
                  <a:cubicBezTo>
                    <a:pt x="4188" y="9145"/>
                    <a:pt x="2815" y="9727"/>
                    <a:pt x="1466" y="10308"/>
                  </a:cubicBezTo>
                  <a:cubicBezTo>
                    <a:pt x="978" y="10518"/>
                    <a:pt x="396" y="10704"/>
                    <a:pt x="303" y="11192"/>
                  </a:cubicBezTo>
                  <a:cubicBezTo>
                    <a:pt x="0" y="12169"/>
                    <a:pt x="1164" y="12751"/>
                    <a:pt x="2048" y="13030"/>
                  </a:cubicBezTo>
                  <a:cubicBezTo>
                    <a:pt x="3979" y="13612"/>
                    <a:pt x="5933" y="14100"/>
                    <a:pt x="7957" y="14682"/>
                  </a:cubicBezTo>
                  <a:cubicBezTo>
                    <a:pt x="7678" y="15077"/>
                    <a:pt x="7468" y="15543"/>
                    <a:pt x="7282" y="16031"/>
                  </a:cubicBezTo>
                  <a:cubicBezTo>
                    <a:pt x="6700" y="17404"/>
                    <a:pt x="6119" y="18753"/>
                    <a:pt x="5537" y="20102"/>
                  </a:cubicBezTo>
                  <a:cubicBezTo>
                    <a:pt x="5351" y="20591"/>
                    <a:pt x="5142" y="21079"/>
                    <a:pt x="5351" y="21568"/>
                  </a:cubicBezTo>
                  <a:cubicBezTo>
                    <a:pt x="5553" y="21942"/>
                    <a:pt x="5909" y="22083"/>
                    <a:pt x="6318" y="22083"/>
                  </a:cubicBezTo>
                  <a:cubicBezTo>
                    <a:pt x="6849" y="22083"/>
                    <a:pt x="7470" y="21844"/>
                    <a:pt x="7957" y="21568"/>
                  </a:cubicBezTo>
                  <a:cubicBezTo>
                    <a:pt x="9608" y="20684"/>
                    <a:pt x="11260" y="19730"/>
                    <a:pt x="12912" y="18753"/>
                  </a:cubicBezTo>
                  <a:cubicBezTo>
                    <a:pt x="13284" y="19032"/>
                    <a:pt x="13773" y="19242"/>
                    <a:pt x="14168" y="19428"/>
                  </a:cubicBezTo>
                  <a:cubicBezTo>
                    <a:pt x="15517" y="20009"/>
                    <a:pt x="16867" y="20591"/>
                    <a:pt x="18239" y="21079"/>
                  </a:cubicBezTo>
                  <a:cubicBezTo>
                    <a:pt x="18578" y="21209"/>
                    <a:pt x="18906" y="21394"/>
                    <a:pt x="19239" y="21394"/>
                  </a:cubicBezTo>
                  <a:cubicBezTo>
                    <a:pt x="19385" y="21394"/>
                    <a:pt x="19532" y="21358"/>
                    <a:pt x="19682" y="21265"/>
                  </a:cubicBezTo>
                  <a:cubicBezTo>
                    <a:pt x="20566" y="20893"/>
                    <a:pt x="20170" y="19521"/>
                    <a:pt x="19682" y="18753"/>
                  </a:cubicBezTo>
                  <a:cubicBezTo>
                    <a:pt x="18728" y="17008"/>
                    <a:pt x="17751" y="15263"/>
                    <a:pt x="16774" y="13426"/>
                  </a:cubicBezTo>
                  <a:cubicBezTo>
                    <a:pt x="17262" y="13333"/>
                    <a:pt x="17751" y="13123"/>
                    <a:pt x="18239" y="12937"/>
                  </a:cubicBezTo>
                  <a:cubicBezTo>
                    <a:pt x="19589" y="12355"/>
                    <a:pt x="20938" y="11867"/>
                    <a:pt x="22310" y="11285"/>
                  </a:cubicBezTo>
                  <a:cubicBezTo>
                    <a:pt x="22799" y="11099"/>
                    <a:pt x="23264" y="10890"/>
                    <a:pt x="23474" y="10425"/>
                  </a:cubicBezTo>
                  <a:cubicBezTo>
                    <a:pt x="23753" y="9447"/>
                    <a:pt x="22590" y="8773"/>
                    <a:pt x="21636" y="8563"/>
                  </a:cubicBezTo>
                  <a:cubicBezTo>
                    <a:pt x="19309" y="7889"/>
                    <a:pt x="16867" y="7214"/>
                    <a:pt x="14447" y="6539"/>
                  </a:cubicBezTo>
                  <a:cubicBezTo>
                    <a:pt x="14354" y="6144"/>
                    <a:pt x="14168" y="5655"/>
                    <a:pt x="14075" y="5283"/>
                  </a:cubicBezTo>
                  <a:cubicBezTo>
                    <a:pt x="13493" y="3911"/>
                    <a:pt x="12912" y="2561"/>
                    <a:pt x="12330" y="1212"/>
                  </a:cubicBezTo>
                  <a:cubicBezTo>
                    <a:pt x="12121" y="724"/>
                    <a:pt x="11935" y="235"/>
                    <a:pt x="11446" y="49"/>
                  </a:cubicBezTo>
                  <a:cubicBezTo>
                    <a:pt x="11352" y="16"/>
                    <a:pt x="11259" y="0"/>
                    <a:pt x="11168" y="0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5702800" y="1982550"/>
              <a:ext cx="310000" cy="289650"/>
            </a:xfrm>
            <a:custGeom>
              <a:avLst/>
              <a:gdLst/>
              <a:ahLst/>
              <a:cxnLst/>
              <a:rect l="l" t="t" r="r" b="b"/>
              <a:pathLst>
                <a:path w="12400" h="11586" extrusionOk="0">
                  <a:moveTo>
                    <a:pt x="5837" y="1"/>
                  </a:moveTo>
                  <a:cubicBezTo>
                    <a:pt x="5431" y="1"/>
                    <a:pt x="5131" y="578"/>
                    <a:pt x="5048" y="1010"/>
                  </a:cubicBezTo>
                  <a:lnTo>
                    <a:pt x="4164" y="4220"/>
                  </a:lnTo>
                  <a:cubicBezTo>
                    <a:pt x="3676" y="4220"/>
                    <a:pt x="3304" y="4406"/>
                    <a:pt x="2908" y="4499"/>
                  </a:cubicBezTo>
                  <a:cubicBezTo>
                    <a:pt x="2141" y="4802"/>
                    <a:pt x="1443" y="5081"/>
                    <a:pt x="768" y="5383"/>
                  </a:cubicBezTo>
                  <a:cubicBezTo>
                    <a:pt x="489" y="5476"/>
                    <a:pt x="186" y="5662"/>
                    <a:pt x="93" y="5848"/>
                  </a:cubicBezTo>
                  <a:cubicBezTo>
                    <a:pt x="0" y="6337"/>
                    <a:pt x="582" y="6732"/>
                    <a:pt x="1070" y="6826"/>
                  </a:cubicBezTo>
                  <a:cubicBezTo>
                    <a:pt x="2141" y="7128"/>
                    <a:pt x="3094" y="7407"/>
                    <a:pt x="4164" y="7710"/>
                  </a:cubicBezTo>
                  <a:cubicBezTo>
                    <a:pt x="3978" y="7896"/>
                    <a:pt x="3885" y="8175"/>
                    <a:pt x="3769" y="8384"/>
                  </a:cubicBezTo>
                  <a:cubicBezTo>
                    <a:pt x="3490" y="9152"/>
                    <a:pt x="3187" y="9827"/>
                    <a:pt x="2908" y="10501"/>
                  </a:cubicBezTo>
                  <a:cubicBezTo>
                    <a:pt x="2815" y="10804"/>
                    <a:pt x="2722" y="11083"/>
                    <a:pt x="2815" y="11292"/>
                  </a:cubicBezTo>
                  <a:cubicBezTo>
                    <a:pt x="2896" y="11505"/>
                    <a:pt x="3070" y="11585"/>
                    <a:pt x="3280" y="11585"/>
                  </a:cubicBezTo>
                  <a:cubicBezTo>
                    <a:pt x="3553" y="11585"/>
                    <a:pt x="3889" y="11450"/>
                    <a:pt x="4164" y="11292"/>
                  </a:cubicBezTo>
                  <a:cubicBezTo>
                    <a:pt x="5048" y="10804"/>
                    <a:pt x="5816" y="10315"/>
                    <a:pt x="6677" y="9827"/>
                  </a:cubicBezTo>
                  <a:cubicBezTo>
                    <a:pt x="6979" y="9920"/>
                    <a:pt x="7166" y="10036"/>
                    <a:pt x="7375" y="10129"/>
                  </a:cubicBezTo>
                  <a:cubicBezTo>
                    <a:pt x="8143" y="10408"/>
                    <a:pt x="8817" y="10804"/>
                    <a:pt x="9492" y="11083"/>
                  </a:cubicBezTo>
                  <a:cubicBezTo>
                    <a:pt x="9708" y="11166"/>
                    <a:pt x="9912" y="11237"/>
                    <a:pt x="10087" y="11237"/>
                  </a:cubicBezTo>
                  <a:cubicBezTo>
                    <a:pt x="10158" y="11237"/>
                    <a:pt x="10223" y="11226"/>
                    <a:pt x="10283" y="11199"/>
                  </a:cubicBezTo>
                  <a:cubicBezTo>
                    <a:pt x="10748" y="10897"/>
                    <a:pt x="10562" y="10222"/>
                    <a:pt x="10283" y="9827"/>
                  </a:cubicBezTo>
                  <a:cubicBezTo>
                    <a:pt x="9794" y="8873"/>
                    <a:pt x="9306" y="7989"/>
                    <a:pt x="8724" y="7012"/>
                  </a:cubicBezTo>
                  <a:cubicBezTo>
                    <a:pt x="9003" y="7012"/>
                    <a:pt x="9306" y="6919"/>
                    <a:pt x="9492" y="6826"/>
                  </a:cubicBezTo>
                  <a:cubicBezTo>
                    <a:pt x="10167" y="6546"/>
                    <a:pt x="10958" y="6244"/>
                    <a:pt x="11632" y="5965"/>
                  </a:cubicBezTo>
                  <a:cubicBezTo>
                    <a:pt x="11911" y="5848"/>
                    <a:pt x="12214" y="5662"/>
                    <a:pt x="12214" y="5476"/>
                  </a:cubicBezTo>
                  <a:cubicBezTo>
                    <a:pt x="12400" y="4988"/>
                    <a:pt x="11818" y="4592"/>
                    <a:pt x="11330" y="4499"/>
                  </a:cubicBezTo>
                  <a:cubicBezTo>
                    <a:pt x="10073" y="4104"/>
                    <a:pt x="8817" y="3824"/>
                    <a:pt x="7561" y="3429"/>
                  </a:cubicBezTo>
                  <a:cubicBezTo>
                    <a:pt x="7468" y="3243"/>
                    <a:pt x="7375" y="2940"/>
                    <a:pt x="7375" y="2754"/>
                  </a:cubicBezTo>
                  <a:cubicBezTo>
                    <a:pt x="7072" y="2080"/>
                    <a:pt x="6793" y="1405"/>
                    <a:pt x="6491" y="614"/>
                  </a:cubicBezTo>
                  <a:cubicBezTo>
                    <a:pt x="6398" y="428"/>
                    <a:pt x="6212" y="149"/>
                    <a:pt x="6002" y="32"/>
                  </a:cubicBezTo>
                  <a:cubicBezTo>
                    <a:pt x="5945" y="11"/>
                    <a:pt x="5890" y="1"/>
                    <a:pt x="583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5843550" y="2075225"/>
              <a:ext cx="31425" cy="59400"/>
            </a:xfrm>
            <a:custGeom>
              <a:avLst/>
              <a:gdLst/>
              <a:ahLst/>
              <a:cxnLst/>
              <a:rect l="l" t="t" r="r" b="b"/>
              <a:pathLst>
                <a:path w="1257" h="2376" extrusionOk="0">
                  <a:moveTo>
                    <a:pt x="496" y="0"/>
                  </a:moveTo>
                  <a:cubicBezTo>
                    <a:pt x="452" y="0"/>
                    <a:pt x="409" y="8"/>
                    <a:pt x="372" y="24"/>
                  </a:cubicBezTo>
                  <a:cubicBezTo>
                    <a:pt x="93" y="117"/>
                    <a:pt x="0" y="397"/>
                    <a:pt x="0" y="606"/>
                  </a:cubicBezTo>
                  <a:cubicBezTo>
                    <a:pt x="93" y="1095"/>
                    <a:pt x="93" y="1560"/>
                    <a:pt x="186" y="2048"/>
                  </a:cubicBezTo>
                  <a:cubicBezTo>
                    <a:pt x="186" y="2220"/>
                    <a:pt x="451" y="2375"/>
                    <a:pt x="700" y="2375"/>
                  </a:cubicBezTo>
                  <a:cubicBezTo>
                    <a:pt x="755" y="2375"/>
                    <a:pt x="810" y="2368"/>
                    <a:pt x="861" y="2351"/>
                  </a:cubicBezTo>
                  <a:cubicBezTo>
                    <a:pt x="1163" y="2258"/>
                    <a:pt x="1256" y="2048"/>
                    <a:pt x="1163" y="1769"/>
                  </a:cubicBezTo>
                  <a:cubicBezTo>
                    <a:pt x="1163" y="1281"/>
                    <a:pt x="1047" y="792"/>
                    <a:pt x="954" y="397"/>
                  </a:cubicBezTo>
                  <a:cubicBezTo>
                    <a:pt x="954" y="167"/>
                    <a:pt x="702" y="0"/>
                    <a:pt x="496" y="0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5785375" y="2121175"/>
              <a:ext cx="48300" cy="32625"/>
            </a:xfrm>
            <a:custGeom>
              <a:avLst/>
              <a:gdLst/>
              <a:ahLst/>
              <a:cxnLst/>
              <a:rect l="l" t="t" r="r" b="b"/>
              <a:pathLst>
                <a:path w="1932" h="1305" extrusionOk="0">
                  <a:moveTo>
                    <a:pt x="519" y="0"/>
                  </a:moveTo>
                  <a:cubicBezTo>
                    <a:pt x="281" y="0"/>
                    <a:pt x="77" y="170"/>
                    <a:pt x="1" y="420"/>
                  </a:cubicBezTo>
                  <a:cubicBezTo>
                    <a:pt x="1" y="699"/>
                    <a:pt x="94" y="885"/>
                    <a:pt x="373" y="1001"/>
                  </a:cubicBezTo>
                  <a:cubicBezTo>
                    <a:pt x="675" y="1094"/>
                    <a:pt x="955" y="1187"/>
                    <a:pt x="1164" y="1281"/>
                  </a:cubicBezTo>
                  <a:cubicBezTo>
                    <a:pt x="1213" y="1297"/>
                    <a:pt x="1263" y="1305"/>
                    <a:pt x="1312" y="1305"/>
                  </a:cubicBezTo>
                  <a:cubicBezTo>
                    <a:pt x="1543" y="1305"/>
                    <a:pt x="1762" y="1134"/>
                    <a:pt x="1839" y="885"/>
                  </a:cubicBezTo>
                  <a:cubicBezTo>
                    <a:pt x="1932" y="606"/>
                    <a:pt x="1745" y="420"/>
                    <a:pt x="1443" y="303"/>
                  </a:cubicBezTo>
                  <a:cubicBezTo>
                    <a:pt x="1257" y="210"/>
                    <a:pt x="955" y="117"/>
                    <a:pt x="675" y="24"/>
                  </a:cubicBezTo>
                  <a:cubicBezTo>
                    <a:pt x="622" y="8"/>
                    <a:pt x="570" y="0"/>
                    <a:pt x="519" y="0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5819125" y="2173475"/>
              <a:ext cx="41300" cy="48675"/>
            </a:xfrm>
            <a:custGeom>
              <a:avLst/>
              <a:gdLst/>
              <a:ahLst/>
              <a:cxnLst/>
              <a:rect l="l" t="t" r="r" b="b"/>
              <a:pathLst>
                <a:path w="1652" h="1947" extrusionOk="0">
                  <a:moveTo>
                    <a:pt x="1026" y="1"/>
                  </a:moveTo>
                  <a:cubicBezTo>
                    <a:pt x="856" y="1"/>
                    <a:pt x="696" y="72"/>
                    <a:pt x="582" y="259"/>
                  </a:cubicBezTo>
                  <a:cubicBezTo>
                    <a:pt x="489" y="538"/>
                    <a:pt x="279" y="840"/>
                    <a:pt x="93" y="1119"/>
                  </a:cubicBezTo>
                  <a:cubicBezTo>
                    <a:pt x="0" y="1422"/>
                    <a:pt x="93" y="1701"/>
                    <a:pt x="279" y="1910"/>
                  </a:cubicBezTo>
                  <a:cubicBezTo>
                    <a:pt x="359" y="1935"/>
                    <a:pt x="437" y="1946"/>
                    <a:pt x="512" y="1946"/>
                  </a:cubicBezTo>
                  <a:cubicBezTo>
                    <a:pt x="724" y="1946"/>
                    <a:pt x="916" y="1855"/>
                    <a:pt x="1070" y="1701"/>
                  </a:cubicBezTo>
                  <a:cubicBezTo>
                    <a:pt x="1163" y="1422"/>
                    <a:pt x="1349" y="1119"/>
                    <a:pt x="1559" y="747"/>
                  </a:cubicBezTo>
                  <a:cubicBezTo>
                    <a:pt x="1652" y="538"/>
                    <a:pt x="1559" y="259"/>
                    <a:pt x="1349" y="73"/>
                  </a:cubicBezTo>
                  <a:cubicBezTo>
                    <a:pt x="1242" y="28"/>
                    <a:pt x="1132" y="1"/>
                    <a:pt x="1026" y="1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5867375" y="2163300"/>
              <a:ext cx="48900" cy="44575"/>
            </a:xfrm>
            <a:custGeom>
              <a:avLst/>
              <a:gdLst/>
              <a:ahLst/>
              <a:cxnLst/>
              <a:rect l="l" t="t" r="r" b="b"/>
              <a:pathLst>
                <a:path w="1956" h="1783" extrusionOk="0">
                  <a:moveTo>
                    <a:pt x="552" y="1"/>
                  </a:moveTo>
                  <a:cubicBezTo>
                    <a:pt x="421" y="1"/>
                    <a:pt x="294" y="51"/>
                    <a:pt x="210" y="177"/>
                  </a:cubicBezTo>
                  <a:cubicBezTo>
                    <a:pt x="1" y="363"/>
                    <a:pt x="1" y="666"/>
                    <a:pt x="210" y="852"/>
                  </a:cubicBezTo>
                  <a:cubicBezTo>
                    <a:pt x="489" y="1154"/>
                    <a:pt x="792" y="1433"/>
                    <a:pt x="1071" y="1643"/>
                  </a:cubicBezTo>
                  <a:cubicBezTo>
                    <a:pt x="1164" y="1736"/>
                    <a:pt x="1286" y="1782"/>
                    <a:pt x="1408" y="1782"/>
                  </a:cubicBezTo>
                  <a:cubicBezTo>
                    <a:pt x="1531" y="1782"/>
                    <a:pt x="1653" y="1736"/>
                    <a:pt x="1746" y="1643"/>
                  </a:cubicBezTo>
                  <a:cubicBezTo>
                    <a:pt x="1955" y="1433"/>
                    <a:pt x="1955" y="1061"/>
                    <a:pt x="1746" y="852"/>
                  </a:cubicBezTo>
                  <a:cubicBezTo>
                    <a:pt x="1467" y="666"/>
                    <a:pt x="1257" y="363"/>
                    <a:pt x="978" y="177"/>
                  </a:cubicBezTo>
                  <a:cubicBezTo>
                    <a:pt x="876" y="75"/>
                    <a:pt x="711" y="1"/>
                    <a:pt x="552" y="1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5887150" y="2111825"/>
              <a:ext cx="52950" cy="38075"/>
            </a:xfrm>
            <a:custGeom>
              <a:avLst/>
              <a:gdLst/>
              <a:ahLst/>
              <a:cxnLst/>
              <a:rect l="l" t="t" r="r" b="b"/>
              <a:pathLst>
                <a:path w="2118" h="1523" extrusionOk="0">
                  <a:moveTo>
                    <a:pt x="1506" y="0"/>
                  </a:moveTo>
                  <a:cubicBezTo>
                    <a:pt x="1412" y="0"/>
                    <a:pt x="1322" y="31"/>
                    <a:pt x="1257" y="96"/>
                  </a:cubicBezTo>
                  <a:cubicBezTo>
                    <a:pt x="955" y="212"/>
                    <a:pt x="676" y="398"/>
                    <a:pt x="373" y="584"/>
                  </a:cubicBezTo>
                  <a:cubicBezTo>
                    <a:pt x="94" y="677"/>
                    <a:pt x="1" y="1073"/>
                    <a:pt x="187" y="1259"/>
                  </a:cubicBezTo>
                  <a:cubicBezTo>
                    <a:pt x="247" y="1454"/>
                    <a:pt x="432" y="1523"/>
                    <a:pt x="606" y="1523"/>
                  </a:cubicBezTo>
                  <a:cubicBezTo>
                    <a:pt x="702" y="1523"/>
                    <a:pt x="795" y="1502"/>
                    <a:pt x="862" y="1468"/>
                  </a:cubicBezTo>
                  <a:cubicBezTo>
                    <a:pt x="1164" y="1259"/>
                    <a:pt x="1443" y="1166"/>
                    <a:pt x="1746" y="980"/>
                  </a:cubicBezTo>
                  <a:cubicBezTo>
                    <a:pt x="2025" y="887"/>
                    <a:pt x="2118" y="491"/>
                    <a:pt x="1932" y="305"/>
                  </a:cubicBezTo>
                  <a:cubicBezTo>
                    <a:pt x="1871" y="108"/>
                    <a:pt x="1682" y="0"/>
                    <a:pt x="1506" y="0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8"/>
          <p:cNvGrpSpPr/>
          <p:nvPr/>
        </p:nvGrpSpPr>
        <p:grpSpPr>
          <a:xfrm>
            <a:off x="7795830" y="4063119"/>
            <a:ext cx="463129" cy="743511"/>
            <a:chOff x="1054675" y="3219250"/>
            <a:chExt cx="332875" cy="534400"/>
          </a:xfrm>
        </p:grpSpPr>
        <p:sp>
          <p:nvSpPr>
            <p:cNvPr id="628" name="Google Shape;628;p8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8"/>
          <p:cNvGrpSpPr/>
          <p:nvPr/>
        </p:nvGrpSpPr>
        <p:grpSpPr>
          <a:xfrm>
            <a:off x="2165072" y="161134"/>
            <a:ext cx="597216" cy="781424"/>
            <a:chOff x="5840625" y="3436675"/>
            <a:chExt cx="429250" cy="561650"/>
          </a:xfrm>
        </p:grpSpPr>
        <p:sp>
          <p:nvSpPr>
            <p:cNvPr id="632" name="Google Shape;632;p8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8"/>
          <p:cNvGrpSpPr/>
          <p:nvPr/>
        </p:nvGrpSpPr>
        <p:grpSpPr>
          <a:xfrm>
            <a:off x="8310320" y="1310784"/>
            <a:ext cx="691024" cy="941423"/>
            <a:chOff x="5235200" y="1259125"/>
            <a:chExt cx="496675" cy="676650"/>
          </a:xfrm>
        </p:grpSpPr>
        <p:sp>
          <p:nvSpPr>
            <p:cNvPr id="637" name="Google Shape;637;p8"/>
            <p:cNvSpPr/>
            <p:nvPr/>
          </p:nvSpPr>
          <p:spPr>
            <a:xfrm>
              <a:off x="5235200" y="1452000"/>
              <a:ext cx="378050" cy="483775"/>
            </a:xfrm>
            <a:custGeom>
              <a:avLst/>
              <a:gdLst/>
              <a:ahLst/>
              <a:cxnLst/>
              <a:rect l="l" t="t" r="r" b="b"/>
              <a:pathLst>
                <a:path w="15122" h="19351" extrusionOk="0">
                  <a:moveTo>
                    <a:pt x="9084" y="0"/>
                  </a:moveTo>
                  <a:cubicBezTo>
                    <a:pt x="5176" y="0"/>
                    <a:pt x="1676" y="7257"/>
                    <a:pt x="768" y="10414"/>
                  </a:cubicBezTo>
                  <a:cubicBezTo>
                    <a:pt x="0" y="13228"/>
                    <a:pt x="186" y="16811"/>
                    <a:pt x="2606" y="18463"/>
                  </a:cubicBezTo>
                  <a:cubicBezTo>
                    <a:pt x="3489" y="19056"/>
                    <a:pt x="4558" y="19350"/>
                    <a:pt x="5637" y="19350"/>
                  </a:cubicBezTo>
                  <a:cubicBezTo>
                    <a:pt x="6462" y="19350"/>
                    <a:pt x="7293" y="19178"/>
                    <a:pt x="8049" y="18835"/>
                  </a:cubicBezTo>
                  <a:cubicBezTo>
                    <a:pt x="9794" y="18067"/>
                    <a:pt x="11143" y="16509"/>
                    <a:pt x="12004" y="14857"/>
                  </a:cubicBezTo>
                  <a:cubicBezTo>
                    <a:pt x="13958" y="11577"/>
                    <a:pt x="15122" y="1783"/>
                    <a:pt x="9980" y="131"/>
                  </a:cubicBezTo>
                  <a:cubicBezTo>
                    <a:pt x="9680" y="42"/>
                    <a:pt x="9381" y="0"/>
                    <a:pt x="908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5473650" y="1259125"/>
              <a:ext cx="258225" cy="249950"/>
            </a:xfrm>
            <a:custGeom>
              <a:avLst/>
              <a:gdLst/>
              <a:ahLst/>
              <a:cxnLst/>
              <a:rect l="l" t="t" r="r" b="b"/>
              <a:pathLst>
                <a:path w="10329" h="9998" extrusionOk="0">
                  <a:moveTo>
                    <a:pt x="9365" y="0"/>
                  </a:moveTo>
                  <a:cubicBezTo>
                    <a:pt x="9331" y="0"/>
                    <a:pt x="9296" y="2"/>
                    <a:pt x="9259" y="6"/>
                  </a:cubicBezTo>
                  <a:cubicBezTo>
                    <a:pt x="4420" y="588"/>
                    <a:pt x="628" y="4356"/>
                    <a:pt x="47" y="9195"/>
                  </a:cubicBezTo>
                  <a:cubicBezTo>
                    <a:pt x="0" y="9730"/>
                    <a:pt x="390" y="9998"/>
                    <a:pt x="815" y="9998"/>
                  </a:cubicBezTo>
                  <a:cubicBezTo>
                    <a:pt x="1239" y="9998"/>
                    <a:pt x="1699" y="9730"/>
                    <a:pt x="1792" y="9195"/>
                  </a:cubicBezTo>
                  <a:cubicBezTo>
                    <a:pt x="2187" y="5333"/>
                    <a:pt x="5374" y="2123"/>
                    <a:pt x="9259" y="1634"/>
                  </a:cubicBezTo>
                  <a:cubicBezTo>
                    <a:pt x="10293" y="1545"/>
                    <a:pt x="10328" y="0"/>
                    <a:pt x="9365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5249725" y="1397100"/>
              <a:ext cx="273950" cy="171225"/>
            </a:xfrm>
            <a:custGeom>
              <a:avLst/>
              <a:gdLst/>
              <a:ahLst/>
              <a:cxnLst/>
              <a:rect l="l" t="t" r="r" b="b"/>
              <a:pathLst>
                <a:path w="10958" h="6849" extrusionOk="0">
                  <a:moveTo>
                    <a:pt x="10958" y="1"/>
                  </a:moveTo>
                  <a:cubicBezTo>
                    <a:pt x="6584" y="675"/>
                    <a:pt x="2606" y="3095"/>
                    <a:pt x="1" y="6584"/>
                  </a:cubicBezTo>
                  <a:cubicBezTo>
                    <a:pt x="686" y="6764"/>
                    <a:pt x="1385" y="6849"/>
                    <a:pt x="2084" y="6849"/>
                  </a:cubicBezTo>
                  <a:cubicBezTo>
                    <a:pt x="5916" y="6849"/>
                    <a:pt x="9718" y="4281"/>
                    <a:pt x="10958" y="582"/>
                  </a:cubicBezTo>
                  <a:lnTo>
                    <a:pt x="10958" y="1"/>
                  </a:ln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5424200" y="1433050"/>
              <a:ext cx="125650" cy="182175"/>
            </a:xfrm>
            <a:custGeom>
              <a:avLst/>
              <a:gdLst/>
              <a:ahLst/>
              <a:cxnLst/>
              <a:rect l="l" t="t" r="r" b="b"/>
              <a:pathLst>
                <a:path w="5026" h="7287" extrusionOk="0">
                  <a:moveTo>
                    <a:pt x="2867" y="0"/>
                  </a:moveTo>
                  <a:cubicBezTo>
                    <a:pt x="1280" y="0"/>
                    <a:pt x="88" y="2049"/>
                    <a:pt x="1" y="3401"/>
                  </a:cubicBezTo>
                  <a:cubicBezTo>
                    <a:pt x="1" y="4774"/>
                    <a:pt x="769" y="6123"/>
                    <a:pt x="280" y="7286"/>
                  </a:cubicBezTo>
                  <a:cubicBezTo>
                    <a:pt x="1746" y="6798"/>
                    <a:pt x="2909" y="5728"/>
                    <a:pt x="3583" y="4378"/>
                  </a:cubicBezTo>
                  <a:cubicBezTo>
                    <a:pt x="4165" y="3308"/>
                    <a:pt x="5026" y="307"/>
                    <a:pt x="3188" y="28"/>
                  </a:cubicBezTo>
                  <a:cubicBezTo>
                    <a:pt x="3080" y="9"/>
                    <a:pt x="2973" y="0"/>
                    <a:pt x="286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5490950" y="1424600"/>
              <a:ext cx="129275" cy="217375"/>
            </a:xfrm>
            <a:custGeom>
              <a:avLst/>
              <a:gdLst/>
              <a:ahLst/>
              <a:cxnLst/>
              <a:rect l="l" t="t" r="r" b="b"/>
              <a:pathLst>
                <a:path w="5171" h="8695" extrusionOk="0">
                  <a:moveTo>
                    <a:pt x="997" y="0"/>
                  </a:moveTo>
                  <a:cubicBezTo>
                    <a:pt x="0" y="0"/>
                    <a:pt x="211" y="1812"/>
                    <a:pt x="611" y="2972"/>
                  </a:cubicBezTo>
                  <a:cubicBezTo>
                    <a:pt x="1100" y="4042"/>
                    <a:pt x="1891" y="4903"/>
                    <a:pt x="2658" y="5787"/>
                  </a:cubicBezTo>
                  <a:cubicBezTo>
                    <a:pt x="3426" y="6647"/>
                    <a:pt x="4217" y="7531"/>
                    <a:pt x="4589" y="8695"/>
                  </a:cubicBezTo>
                  <a:cubicBezTo>
                    <a:pt x="5171" y="7043"/>
                    <a:pt x="5078" y="5019"/>
                    <a:pt x="4310" y="3367"/>
                  </a:cubicBezTo>
                  <a:cubicBezTo>
                    <a:pt x="3821" y="2204"/>
                    <a:pt x="2751" y="645"/>
                    <a:pt x="1588" y="157"/>
                  </a:cubicBezTo>
                  <a:cubicBezTo>
                    <a:pt x="1356" y="49"/>
                    <a:pt x="1160" y="0"/>
                    <a:pt x="99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8"/>
          <p:cNvGrpSpPr/>
          <p:nvPr/>
        </p:nvGrpSpPr>
        <p:grpSpPr>
          <a:xfrm>
            <a:off x="6257147" y="93665"/>
            <a:ext cx="745233" cy="732808"/>
            <a:chOff x="4452350" y="1286250"/>
            <a:chExt cx="700275" cy="688600"/>
          </a:xfrm>
        </p:grpSpPr>
        <p:sp>
          <p:nvSpPr>
            <p:cNvPr id="643" name="Google Shape;643;p8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 rot="10800000" flipH="1">
              <a:off x="4816486" y="1639672"/>
              <a:ext cx="151225" cy="52829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2700000">
            <a:off x="22063" y="1026987"/>
            <a:ext cx="650608" cy="976556"/>
            <a:chOff x="3463650" y="2615600"/>
            <a:chExt cx="467625" cy="701900"/>
          </a:xfrm>
        </p:grpSpPr>
        <p:sp>
          <p:nvSpPr>
            <p:cNvPr id="657" name="Google Shape;657;p8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8"/>
          <p:cNvSpPr txBox="1">
            <a:spLocks noGrp="1"/>
          </p:cNvSpPr>
          <p:nvPr>
            <p:ph type="title"/>
          </p:nvPr>
        </p:nvSpPr>
        <p:spPr>
          <a:xfrm>
            <a:off x="1963538" y="3353738"/>
            <a:ext cx="52746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8"/>
          <p:cNvSpPr txBox="1">
            <a:spLocks noGrp="1"/>
          </p:cNvSpPr>
          <p:nvPr>
            <p:ph type="subTitle" idx="1"/>
          </p:nvPr>
        </p:nvSpPr>
        <p:spPr>
          <a:xfrm>
            <a:off x="1905863" y="1817662"/>
            <a:ext cx="5274600" cy="16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"/>
          <p:cNvSpPr txBox="1">
            <a:spLocks noGrp="1"/>
          </p:cNvSpPr>
          <p:nvPr>
            <p:ph type="title"/>
          </p:nvPr>
        </p:nvSpPr>
        <p:spPr>
          <a:xfrm>
            <a:off x="713225" y="1385575"/>
            <a:ext cx="4045200" cy="12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9"/>
          <p:cNvSpPr txBox="1">
            <a:spLocks noGrp="1"/>
          </p:cNvSpPr>
          <p:nvPr>
            <p:ph type="subTitle" idx="1"/>
          </p:nvPr>
        </p:nvSpPr>
        <p:spPr>
          <a:xfrm>
            <a:off x="713225" y="2753750"/>
            <a:ext cx="3993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9"/>
          <p:cNvSpPr/>
          <p:nvPr/>
        </p:nvSpPr>
        <p:spPr>
          <a:xfrm>
            <a:off x="-527663" y="3338900"/>
            <a:ext cx="3395186" cy="1919709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rgbClr val="FFD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9"/>
          <p:cNvGrpSpPr/>
          <p:nvPr/>
        </p:nvGrpSpPr>
        <p:grpSpPr>
          <a:xfrm>
            <a:off x="183500" y="3690400"/>
            <a:ext cx="1972838" cy="1216700"/>
            <a:chOff x="3095850" y="2740875"/>
            <a:chExt cx="1972838" cy="1216700"/>
          </a:xfrm>
        </p:grpSpPr>
        <p:sp>
          <p:nvSpPr>
            <p:cNvPr id="667" name="Google Shape;667;p9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9"/>
          <p:cNvGrpSpPr/>
          <p:nvPr/>
        </p:nvGrpSpPr>
        <p:grpSpPr>
          <a:xfrm rot="5100183">
            <a:off x="440516" y="4050590"/>
            <a:ext cx="657160" cy="704603"/>
            <a:chOff x="1721175" y="2665325"/>
            <a:chExt cx="809625" cy="868075"/>
          </a:xfrm>
        </p:grpSpPr>
        <p:sp>
          <p:nvSpPr>
            <p:cNvPr id="673" name="Google Shape;673;p9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rgbClr val="4B6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9"/>
          <p:cNvGrpSpPr/>
          <p:nvPr/>
        </p:nvGrpSpPr>
        <p:grpSpPr>
          <a:xfrm>
            <a:off x="261759" y="4035931"/>
            <a:ext cx="346800" cy="525634"/>
            <a:chOff x="2525525" y="689125"/>
            <a:chExt cx="298400" cy="452275"/>
          </a:xfrm>
        </p:grpSpPr>
        <p:sp>
          <p:nvSpPr>
            <p:cNvPr id="680" name="Google Shape;680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6"/>
          <p:cNvSpPr txBox="1">
            <a:spLocks noGrp="1"/>
          </p:cNvSpPr>
          <p:nvPr>
            <p:ph type="title"/>
          </p:nvPr>
        </p:nvSpPr>
        <p:spPr>
          <a:xfrm>
            <a:off x="3345750" y="29089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16"/>
          <p:cNvSpPr txBox="1">
            <a:spLocks noGrp="1"/>
          </p:cNvSpPr>
          <p:nvPr>
            <p:ph type="subTitle" idx="1"/>
          </p:nvPr>
        </p:nvSpPr>
        <p:spPr>
          <a:xfrm>
            <a:off x="3413100" y="325007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5" name="Google Shape;1115;p16"/>
          <p:cNvSpPr txBox="1">
            <a:spLocks noGrp="1"/>
          </p:cNvSpPr>
          <p:nvPr>
            <p:ph type="title" idx="2"/>
          </p:nvPr>
        </p:nvSpPr>
        <p:spPr>
          <a:xfrm>
            <a:off x="5978275" y="29089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6" name="Google Shape;1116;p16"/>
          <p:cNvSpPr txBox="1">
            <a:spLocks noGrp="1"/>
          </p:cNvSpPr>
          <p:nvPr>
            <p:ph type="subTitle" idx="3"/>
          </p:nvPr>
        </p:nvSpPr>
        <p:spPr>
          <a:xfrm>
            <a:off x="6045625" y="325007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7" name="Google Shape;1117;p16"/>
          <p:cNvSpPr txBox="1">
            <a:spLocks noGrp="1"/>
          </p:cNvSpPr>
          <p:nvPr>
            <p:ph type="title" idx="4"/>
          </p:nvPr>
        </p:nvSpPr>
        <p:spPr>
          <a:xfrm>
            <a:off x="713225" y="29089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8" name="Google Shape;1118;p16"/>
          <p:cNvSpPr txBox="1">
            <a:spLocks noGrp="1"/>
          </p:cNvSpPr>
          <p:nvPr>
            <p:ph type="subTitle" idx="5"/>
          </p:nvPr>
        </p:nvSpPr>
        <p:spPr>
          <a:xfrm>
            <a:off x="780575" y="325007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9" name="Google Shape;1119;p16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6"/>
          <p:cNvSpPr/>
          <p:nvPr/>
        </p:nvSpPr>
        <p:spPr>
          <a:xfrm>
            <a:off x="7317650" y="3622899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6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22" name="Google Shape;1122;p16"/>
          <p:cNvGrpSpPr/>
          <p:nvPr/>
        </p:nvGrpSpPr>
        <p:grpSpPr>
          <a:xfrm rot="10800000" flipH="1">
            <a:off x="7727318" y="4263686"/>
            <a:ext cx="2029420" cy="879814"/>
            <a:chOff x="2915775" y="2073500"/>
            <a:chExt cx="874750" cy="394925"/>
          </a:xfrm>
        </p:grpSpPr>
        <p:sp>
          <p:nvSpPr>
            <p:cNvPr id="1123" name="Google Shape;1123;p16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6"/>
          <p:cNvGrpSpPr/>
          <p:nvPr/>
        </p:nvGrpSpPr>
        <p:grpSpPr>
          <a:xfrm rot="10800000" flipH="1">
            <a:off x="157253" y="88361"/>
            <a:ext cx="2029458" cy="1216700"/>
            <a:chOff x="3095850" y="2740875"/>
            <a:chExt cx="1972838" cy="1216700"/>
          </a:xfrm>
        </p:grpSpPr>
        <p:sp>
          <p:nvSpPr>
            <p:cNvPr id="1144" name="Google Shape;1144;p16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16"/>
          <p:cNvGrpSpPr/>
          <p:nvPr/>
        </p:nvGrpSpPr>
        <p:grpSpPr>
          <a:xfrm>
            <a:off x="8096200" y="4116425"/>
            <a:ext cx="489725" cy="487575"/>
            <a:chOff x="2302775" y="3407725"/>
            <a:chExt cx="489725" cy="487575"/>
          </a:xfrm>
        </p:grpSpPr>
        <p:sp>
          <p:nvSpPr>
            <p:cNvPr id="1150" name="Google Shape;1150;p16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16"/>
          <p:cNvGrpSpPr/>
          <p:nvPr/>
        </p:nvGrpSpPr>
        <p:grpSpPr>
          <a:xfrm>
            <a:off x="254561" y="816496"/>
            <a:ext cx="458657" cy="595166"/>
            <a:chOff x="3650216" y="-19230"/>
            <a:chExt cx="600416" cy="778912"/>
          </a:xfrm>
        </p:grpSpPr>
        <p:sp>
          <p:nvSpPr>
            <p:cNvPr id="1153" name="Google Shape;1153;p16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rgbClr val="C2A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16"/>
          <p:cNvGrpSpPr/>
          <p:nvPr/>
        </p:nvGrpSpPr>
        <p:grpSpPr>
          <a:xfrm rot="3649446">
            <a:off x="8480966" y="4038598"/>
            <a:ext cx="412651" cy="500098"/>
            <a:chOff x="5709775" y="2465725"/>
            <a:chExt cx="342000" cy="414475"/>
          </a:xfrm>
        </p:grpSpPr>
        <p:sp>
          <p:nvSpPr>
            <p:cNvPr id="1158" name="Google Shape;1158;p16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8"/>
          <p:cNvSpPr/>
          <p:nvPr/>
        </p:nvSpPr>
        <p:spPr>
          <a:xfrm>
            <a:off x="-449950" y="3906398"/>
            <a:ext cx="3074676" cy="1588153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8"/>
          <p:cNvSpPr txBox="1">
            <a:spLocks noGrp="1"/>
          </p:cNvSpPr>
          <p:nvPr>
            <p:ph type="title"/>
          </p:nvPr>
        </p:nvSpPr>
        <p:spPr>
          <a:xfrm>
            <a:off x="2559450" y="539500"/>
            <a:ext cx="40251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34" name="Google Shape;1234;p18"/>
          <p:cNvSpPr txBox="1">
            <a:spLocks noGrp="1"/>
          </p:cNvSpPr>
          <p:nvPr>
            <p:ph type="subTitle" idx="1"/>
          </p:nvPr>
        </p:nvSpPr>
        <p:spPr>
          <a:xfrm>
            <a:off x="1000884" y="2783225"/>
            <a:ext cx="1863900" cy="9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35" name="Google Shape;1235;p18"/>
          <p:cNvSpPr txBox="1">
            <a:spLocks noGrp="1"/>
          </p:cNvSpPr>
          <p:nvPr>
            <p:ph type="subTitle" idx="2"/>
          </p:nvPr>
        </p:nvSpPr>
        <p:spPr>
          <a:xfrm>
            <a:off x="3640032" y="2783225"/>
            <a:ext cx="1863900" cy="9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36" name="Google Shape;1236;p18"/>
          <p:cNvSpPr/>
          <p:nvPr/>
        </p:nvSpPr>
        <p:spPr>
          <a:xfrm rot="10800000" flipH="1">
            <a:off x="7183099" y="-318340"/>
            <a:ext cx="2402422" cy="1893966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" name="Google Shape;1237;p18"/>
          <p:cNvGrpSpPr/>
          <p:nvPr/>
        </p:nvGrpSpPr>
        <p:grpSpPr>
          <a:xfrm flipH="1">
            <a:off x="7234" y="4346059"/>
            <a:ext cx="1461604" cy="934385"/>
            <a:chOff x="3260100" y="4040200"/>
            <a:chExt cx="1579600" cy="893550"/>
          </a:xfrm>
        </p:grpSpPr>
        <p:sp>
          <p:nvSpPr>
            <p:cNvPr id="1238" name="Google Shape;1238;p18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18"/>
          <p:cNvSpPr/>
          <p:nvPr/>
        </p:nvSpPr>
        <p:spPr>
          <a:xfrm flipH="1">
            <a:off x="6126255" y="3906400"/>
            <a:ext cx="3892945" cy="2033268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266" name="Google Shape;1266;p18"/>
          <p:cNvSpPr/>
          <p:nvPr/>
        </p:nvSpPr>
        <p:spPr>
          <a:xfrm flipH="1">
            <a:off x="-1080024" y="-262737"/>
            <a:ext cx="3074596" cy="1782756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267" name="Google Shape;1267;p18"/>
          <p:cNvGrpSpPr/>
          <p:nvPr/>
        </p:nvGrpSpPr>
        <p:grpSpPr>
          <a:xfrm rot="10800000">
            <a:off x="7612684" y="20302"/>
            <a:ext cx="1972838" cy="1216700"/>
            <a:chOff x="3095850" y="2740875"/>
            <a:chExt cx="1972838" cy="1216700"/>
          </a:xfrm>
        </p:grpSpPr>
        <p:sp>
          <p:nvSpPr>
            <p:cNvPr id="1268" name="Google Shape;1268;p18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3" name="Google Shape;1273;p18"/>
          <p:cNvSpPr txBox="1">
            <a:spLocks noGrp="1"/>
          </p:cNvSpPr>
          <p:nvPr>
            <p:ph type="subTitle" idx="3"/>
          </p:nvPr>
        </p:nvSpPr>
        <p:spPr>
          <a:xfrm>
            <a:off x="948263" y="2706550"/>
            <a:ext cx="1969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1274" name="Google Shape;1274;p18"/>
          <p:cNvSpPr txBox="1">
            <a:spLocks noGrp="1"/>
          </p:cNvSpPr>
          <p:nvPr>
            <p:ph type="subTitle" idx="4"/>
          </p:nvPr>
        </p:nvSpPr>
        <p:spPr>
          <a:xfrm>
            <a:off x="3587411" y="2706550"/>
            <a:ext cx="1969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1275" name="Google Shape;1275;p18"/>
          <p:cNvSpPr txBox="1">
            <a:spLocks noGrp="1"/>
          </p:cNvSpPr>
          <p:nvPr>
            <p:ph type="subTitle" idx="5"/>
          </p:nvPr>
        </p:nvSpPr>
        <p:spPr>
          <a:xfrm>
            <a:off x="6279157" y="2783225"/>
            <a:ext cx="1863900" cy="9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18"/>
          <p:cNvSpPr txBox="1">
            <a:spLocks noGrp="1"/>
          </p:cNvSpPr>
          <p:nvPr>
            <p:ph type="subTitle" idx="6"/>
          </p:nvPr>
        </p:nvSpPr>
        <p:spPr>
          <a:xfrm>
            <a:off x="6226536" y="2706550"/>
            <a:ext cx="1969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Knewave"/>
              <a:buNone/>
              <a:defRPr>
                <a:solidFill>
                  <a:schemeClr val="accent2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1277" name="Google Shape;1277;p18"/>
          <p:cNvSpPr txBox="1">
            <a:spLocks noGrp="1"/>
          </p:cNvSpPr>
          <p:nvPr>
            <p:ph type="title" idx="7" hasCustomPrompt="1"/>
          </p:nvPr>
        </p:nvSpPr>
        <p:spPr>
          <a:xfrm>
            <a:off x="1041225" y="2214875"/>
            <a:ext cx="17832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8" name="Google Shape;1278;p18"/>
          <p:cNvSpPr txBox="1">
            <a:spLocks noGrp="1"/>
          </p:cNvSpPr>
          <p:nvPr>
            <p:ph type="title" idx="8" hasCustomPrompt="1"/>
          </p:nvPr>
        </p:nvSpPr>
        <p:spPr>
          <a:xfrm>
            <a:off x="3680400" y="2214875"/>
            <a:ext cx="17832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9" name="Google Shape;1279;p18"/>
          <p:cNvSpPr txBox="1">
            <a:spLocks noGrp="1"/>
          </p:cNvSpPr>
          <p:nvPr>
            <p:ph type="title" idx="9" hasCustomPrompt="1"/>
          </p:nvPr>
        </p:nvSpPr>
        <p:spPr>
          <a:xfrm>
            <a:off x="6319575" y="2214875"/>
            <a:ext cx="17832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bg>
      <p:bgPr>
        <a:solidFill>
          <a:schemeClr val="lt1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2058" name="Google Shape;2058;p3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1"/>
          <p:cNvSpPr/>
          <p:nvPr/>
        </p:nvSpPr>
        <p:spPr>
          <a:xfrm rot="10800000">
            <a:off x="7036279" y="-115146"/>
            <a:ext cx="2561811" cy="1323182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31"/>
          <p:cNvSpPr/>
          <p:nvPr/>
        </p:nvSpPr>
        <p:spPr>
          <a:xfrm flipH="1">
            <a:off x="-264278" y="3566857"/>
            <a:ext cx="2402422" cy="1893966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0" name="Google Shape;2080;p31"/>
          <p:cNvGrpSpPr/>
          <p:nvPr/>
        </p:nvGrpSpPr>
        <p:grpSpPr>
          <a:xfrm>
            <a:off x="-1097721" y="4011030"/>
            <a:ext cx="2744809" cy="1692795"/>
            <a:chOff x="3095850" y="2740875"/>
            <a:chExt cx="1972838" cy="1216700"/>
          </a:xfrm>
        </p:grpSpPr>
        <p:sp>
          <p:nvSpPr>
            <p:cNvPr id="2081" name="Google Shape;2081;p3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3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2087" name="Google Shape;2087;p3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7" name="Google Shape;2107;p31"/>
          <p:cNvGrpSpPr/>
          <p:nvPr/>
        </p:nvGrpSpPr>
        <p:grpSpPr>
          <a:xfrm>
            <a:off x="629818" y="4011035"/>
            <a:ext cx="499546" cy="856136"/>
            <a:chOff x="1332275" y="1990950"/>
            <a:chExt cx="359050" cy="615350"/>
          </a:xfrm>
        </p:grpSpPr>
        <p:sp>
          <p:nvSpPr>
            <p:cNvPr id="2108" name="Google Shape;2108;p3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32"/>
          <p:cNvSpPr/>
          <p:nvPr/>
        </p:nvSpPr>
        <p:spPr>
          <a:xfrm>
            <a:off x="-276847" y="3934447"/>
            <a:ext cx="2561811" cy="1323182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32"/>
          <p:cNvSpPr/>
          <p:nvPr/>
        </p:nvSpPr>
        <p:spPr>
          <a:xfrm rot="10800000" flipH="1">
            <a:off x="7183099" y="-318340"/>
            <a:ext cx="2402422" cy="1893966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4" name="Google Shape;2124;p32"/>
          <p:cNvGrpSpPr/>
          <p:nvPr/>
        </p:nvGrpSpPr>
        <p:grpSpPr>
          <a:xfrm flipH="1">
            <a:off x="-93516" y="4411559"/>
            <a:ext cx="1461604" cy="934385"/>
            <a:chOff x="3260100" y="4040200"/>
            <a:chExt cx="1579600" cy="893550"/>
          </a:xfrm>
        </p:grpSpPr>
        <p:sp>
          <p:nvSpPr>
            <p:cNvPr id="2125" name="Google Shape;2125;p3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2" name="Google Shape;2152;p32"/>
          <p:cNvGrpSpPr/>
          <p:nvPr/>
        </p:nvGrpSpPr>
        <p:grpSpPr>
          <a:xfrm rot="10800000">
            <a:off x="7612684" y="20302"/>
            <a:ext cx="1972838" cy="1216700"/>
            <a:chOff x="3095850" y="2740875"/>
            <a:chExt cx="1972838" cy="1216700"/>
          </a:xfrm>
        </p:grpSpPr>
        <p:sp>
          <p:nvSpPr>
            <p:cNvPr id="2153" name="Google Shape;2153;p3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8" name="Google Shape;2158;p32"/>
          <p:cNvGrpSpPr/>
          <p:nvPr/>
        </p:nvGrpSpPr>
        <p:grpSpPr>
          <a:xfrm rot="3749597">
            <a:off x="643032" y="4048921"/>
            <a:ext cx="877023" cy="883641"/>
            <a:chOff x="1474000" y="3672875"/>
            <a:chExt cx="492050" cy="495800"/>
          </a:xfrm>
        </p:grpSpPr>
        <p:sp>
          <p:nvSpPr>
            <p:cNvPr id="2159" name="Google Shape;2159;p3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rgbClr val="63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62" r:id="rId6"/>
    <p:sldLayoutId id="2147483664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p43"/>
          <p:cNvSpPr txBox="1">
            <a:spLocks noGrp="1"/>
          </p:cNvSpPr>
          <p:nvPr>
            <p:ph type="ctrTitle"/>
          </p:nvPr>
        </p:nvSpPr>
        <p:spPr>
          <a:xfrm>
            <a:off x="2535450" y="904927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Monosakarida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730" name="Google Shape;2730;p43"/>
          <p:cNvSpPr txBox="1">
            <a:spLocks noGrp="1"/>
          </p:cNvSpPr>
          <p:nvPr>
            <p:ph type="subTitle" idx="1"/>
          </p:nvPr>
        </p:nvSpPr>
        <p:spPr>
          <a:xfrm>
            <a:off x="2535450" y="2518136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/>
              <a:t>Siti </a:t>
            </a:r>
            <a:r>
              <a:rPr lang="en-US" sz="2000" b="1" dirty="0" err="1"/>
              <a:t>Nurtsaniyah</a:t>
            </a:r>
            <a:r>
              <a:rPr lang="en-US" sz="2000" b="1" dirty="0"/>
              <a:t> </a:t>
            </a:r>
            <a:r>
              <a:rPr lang="en-US" sz="2000" b="1" dirty="0" err="1"/>
              <a:t>Bastari</a:t>
            </a:r>
            <a:endParaRPr lang="en-US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/>
              <a:t>2114231048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Industri</a:t>
            </a:r>
            <a:r>
              <a:rPr lang="en-US" sz="2000" b="1" dirty="0"/>
              <a:t> </a:t>
            </a:r>
            <a:r>
              <a:rPr lang="en-US" sz="2000" b="1" dirty="0" err="1"/>
              <a:t>Pertanian</a:t>
            </a:r>
            <a:r>
              <a:rPr lang="en-US" sz="2000" b="1" dirty="0"/>
              <a:t> (TIP B)</a:t>
            </a:r>
            <a:endParaRPr sz="2000" b="1" dirty="0"/>
          </a:p>
        </p:txBody>
      </p:sp>
      <p:grpSp>
        <p:nvGrpSpPr>
          <p:cNvPr id="2731" name="Google Shape;2731;p43"/>
          <p:cNvGrpSpPr/>
          <p:nvPr/>
        </p:nvGrpSpPr>
        <p:grpSpPr>
          <a:xfrm>
            <a:off x="5056848" y="1499882"/>
            <a:ext cx="592804" cy="423300"/>
            <a:chOff x="3201772" y="625378"/>
            <a:chExt cx="592804" cy="423300"/>
          </a:xfrm>
        </p:grpSpPr>
        <p:sp>
          <p:nvSpPr>
            <p:cNvPr id="2732" name="Google Shape;2732;p43"/>
            <p:cNvSpPr/>
            <p:nvPr/>
          </p:nvSpPr>
          <p:spPr>
            <a:xfrm rot="-851580">
              <a:off x="3245519" y="645447"/>
              <a:ext cx="211406" cy="383161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3"/>
            <p:cNvSpPr/>
            <p:nvPr/>
          </p:nvSpPr>
          <p:spPr>
            <a:xfrm>
              <a:off x="3429011" y="745131"/>
              <a:ext cx="365565" cy="276327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45"/>
          <p:cNvSpPr txBox="1">
            <a:spLocks noGrp="1"/>
          </p:cNvSpPr>
          <p:nvPr>
            <p:ph type="subTitle" idx="1"/>
          </p:nvPr>
        </p:nvSpPr>
        <p:spPr>
          <a:xfrm>
            <a:off x="647778" y="1831104"/>
            <a:ext cx="2160111" cy="9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dirty="0"/>
              <a:t>monosakarida yang gugus karbonilnya berada pada ujung rantai karbon. Contoh: D-glukosa (aldoheksosa).</a:t>
            </a:r>
            <a:endParaRPr dirty="0"/>
          </a:p>
        </p:txBody>
      </p:sp>
      <p:sp>
        <p:nvSpPr>
          <p:cNvPr id="2748" name="Google Shape;2748;p45"/>
          <p:cNvSpPr txBox="1">
            <a:spLocks noGrp="1"/>
          </p:cNvSpPr>
          <p:nvPr>
            <p:ph type="subTitle" idx="3"/>
          </p:nvPr>
        </p:nvSpPr>
        <p:spPr>
          <a:xfrm>
            <a:off x="2469636" y="571921"/>
            <a:ext cx="4238592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dirty="0"/>
              <a:t>Terdapat 2 golongan monosakarida yaitu:</a:t>
            </a:r>
            <a:endParaRPr dirty="0"/>
          </a:p>
        </p:txBody>
      </p:sp>
      <p:sp>
        <p:nvSpPr>
          <p:cNvPr id="2750" name="Google Shape;2750;p45"/>
          <p:cNvSpPr txBox="1">
            <a:spLocks noGrp="1"/>
          </p:cNvSpPr>
          <p:nvPr>
            <p:ph type="subTitle" idx="5"/>
          </p:nvPr>
        </p:nvSpPr>
        <p:spPr>
          <a:xfrm>
            <a:off x="6500177" y="1878809"/>
            <a:ext cx="2163209" cy="9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dirty="0"/>
              <a:t>monosakarida yang gugus karbonilnya berada pada posisi </a:t>
            </a:r>
            <a:r>
              <a:rPr lang="id-ID" dirty="0" err="1"/>
              <a:t>lain.Misalnya</a:t>
            </a:r>
            <a:r>
              <a:rPr lang="id-ID" dirty="0"/>
              <a:t>: D-Fruktosa, suatu </a:t>
            </a:r>
            <a:r>
              <a:rPr lang="id-ID" dirty="0" err="1"/>
              <a:t>ketoheksosa</a:t>
            </a:r>
            <a:r>
              <a:rPr lang="id-ID" dirty="0"/>
              <a:t>.</a:t>
            </a:r>
            <a:endParaRPr dirty="0"/>
          </a:p>
        </p:txBody>
      </p:sp>
      <p:sp>
        <p:nvSpPr>
          <p:cNvPr id="2752" name="Google Shape;2752;p45"/>
          <p:cNvSpPr txBox="1">
            <a:spLocks noGrp="1"/>
          </p:cNvSpPr>
          <p:nvPr>
            <p:ph type="title" idx="7"/>
          </p:nvPr>
        </p:nvSpPr>
        <p:spPr>
          <a:xfrm>
            <a:off x="809008" y="1202114"/>
            <a:ext cx="183765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Aldehida</a:t>
            </a:r>
            <a:endParaRPr dirty="0"/>
          </a:p>
        </p:txBody>
      </p:sp>
      <p:sp>
        <p:nvSpPr>
          <p:cNvPr id="2753" name="Google Shape;2753;p45"/>
          <p:cNvSpPr txBox="1">
            <a:spLocks noGrp="1"/>
          </p:cNvSpPr>
          <p:nvPr>
            <p:ph type="title" idx="9"/>
          </p:nvPr>
        </p:nvSpPr>
        <p:spPr>
          <a:xfrm>
            <a:off x="6503275" y="1180831"/>
            <a:ext cx="17832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Keton</a:t>
            </a:r>
            <a:endParaRPr dirty="0"/>
          </a:p>
        </p:txBody>
      </p:sp>
      <p:pic>
        <p:nvPicPr>
          <p:cNvPr id="25" name="Gambar 24">
            <a:extLst>
              <a:ext uri="{FF2B5EF4-FFF2-40B4-BE49-F238E27FC236}">
                <a16:creationId xmlns:a16="http://schemas.microsoft.com/office/drawing/2014/main" id="{40D8F33B-7B36-8242-81D8-8A687EDE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89" y="1955333"/>
            <a:ext cx="3695386" cy="2153995"/>
          </a:xfrm>
          <a:prstGeom prst="rect">
            <a:avLst/>
          </a:prstGeom>
        </p:spPr>
      </p:pic>
      <p:sp>
        <p:nvSpPr>
          <p:cNvPr id="26" name="Google Shape;2763;p46">
            <a:extLst>
              <a:ext uri="{FF2B5EF4-FFF2-40B4-BE49-F238E27FC236}">
                <a16:creationId xmlns:a16="http://schemas.microsoft.com/office/drawing/2014/main" id="{3995A2A4-1110-474B-8173-97FD8D59790E}"/>
              </a:ext>
            </a:extLst>
          </p:cNvPr>
          <p:cNvSpPr txBox="1">
            <a:spLocks/>
          </p:cNvSpPr>
          <p:nvPr/>
        </p:nvSpPr>
        <p:spPr>
          <a:xfrm>
            <a:off x="2129218" y="4109328"/>
            <a:ext cx="5052727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/>
            <a:r>
              <a:rPr lang="id-ID"/>
              <a:t>Monosakarida untuk kelompok aldehid </a:t>
            </a:r>
          </a:p>
          <a:p>
            <a:pPr marL="0" indent="0"/>
            <a:r>
              <a:rPr lang="id-ID"/>
              <a:t>(aldo) yaitu 3 c triosa, 4 c tetrosa, 5 c pentose, 6 c heksosa </a:t>
            </a:r>
          </a:p>
          <a:p>
            <a:pPr marL="0" indent="0"/>
            <a:r>
              <a:rPr lang="id-ID"/>
              <a:t>(keto) 3 c triosa, 4 c tetrosa, 5 c pentose, 6 c heksosa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47"/>
          <p:cNvSpPr txBox="1">
            <a:spLocks noGrp="1"/>
          </p:cNvSpPr>
          <p:nvPr>
            <p:ph type="subTitle" idx="1"/>
          </p:nvPr>
        </p:nvSpPr>
        <p:spPr>
          <a:xfrm>
            <a:off x="817122" y="1479355"/>
            <a:ext cx="3019096" cy="861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1600" dirty="0"/>
              <a:t>Untuk gula dengan atom C </a:t>
            </a:r>
            <a:r>
              <a:rPr lang="id-ID" sz="1600" dirty="0" err="1"/>
              <a:t>asimetrik</a:t>
            </a:r>
            <a:r>
              <a:rPr lang="id-ID" sz="1600" dirty="0"/>
              <a:t> lebih dari 1, notasi D atau L ditentukan oleh atom C </a:t>
            </a:r>
            <a:r>
              <a:rPr lang="id-ID" sz="1600" dirty="0" err="1"/>
              <a:t>asimetrik</a:t>
            </a:r>
            <a:r>
              <a:rPr lang="id-ID" sz="1600" dirty="0"/>
              <a:t> terjauh dari gugus aldehida atau </a:t>
            </a:r>
            <a:r>
              <a:rPr lang="id-ID" sz="1600" dirty="0" err="1"/>
              <a:t>keto</a:t>
            </a:r>
            <a:r>
              <a:rPr lang="id-ID" sz="1600" dirty="0"/>
              <a:t>. </a:t>
            </a:r>
          </a:p>
          <a:p>
            <a:pPr algn="l"/>
            <a:r>
              <a:rPr lang="id-ID" sz="1600" dirty="0"/>
              <a:t>Gula yang ditemui di alam adalah dalam bentuk isomer D.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59A83741-6701-434A-BD5F-605BCC53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94" y="1087820"/>
            <a:ext cx="3857354" cy="2800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48"/>
          <p:cNvSpPr txBox="1">
            <a:spLocks noGrp="1"/>
          </p:cNvSpPr>
          <p:nvPr>
            <p:ph type="subTitle" idx="3"/>
          </p:nvPr>
        </p:nvSpPr>
        <p:spPr>
          <a:xfrm>
            <a:off x="6045625" y="325007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id-ID" dirty="0"/>
              <a:t>Keton dapat bereaksi dengan alkohol membentuk </a:t>
            </a:r>
            <a:r>
              <a:rPr lang="id-ID" dirty="0" err="1"/>
              <a:t>hemiketal</a:t>
            </a:r>
            <a:r>
              <a:rPr lang="id-ID" dirty="0"/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92" name="Google Shape;2792;p48"/>
          <p:cNvSpPr txBox="1">
            <a:spLocks noGrp="1"/>
          </p:cNvSpPr>
          <p:nvPr>
            <p:ph type="subTitle" idx="5"/>
          </p:nvPr>
        </p:nvSpPr>
        <p:spPr>
          <a:xfrm>
            <a:off x="780575" y="325007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id-ID" dirty="0"/>
              <a:t>Aldehida dapat bereaksi dengan alkohol membentuk hemiasetal.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94" name="Google Shape;2794;p48"/>
          <p:cNvSpPr/>
          <p:nvPr/>
        </p:nvSpPr>
        <p:spPr>
          <a:xfrm rot="10799603">
            <a:off x="1440837" y="2081026"/>
            <a:ext cx="997288" cy="828301"/>
          </a:xfrm>
          <a:custGeom>
            <a:avLst/>
            <a:gdLst/>
            <a:ahLst/>
            <a:cxnLst/>
            <a:rect l="l" t="t" r="r" b="b"/>
            <a:pathLst>
              <a:path w="46011" h="38219" extrusionOk="0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48"/>
          <p:cNvSpPr/>
          <p:nvPr/>
        </p:nvSpPr>
        <p:spPr>
          <a:xfrm rot="10799603">
            <a:off x="6705937" y="2081026"/>
            <a:ext cx="997288" cy="828301"/>
          </a:xfrm>
          <a:custGeom>
            <a:avLst/>
            <a:gdLst/>
            <a:ahLst/>
            <a:cxnLst/>
            <a:rect l="l" t="t" r="r" b="b"/>
            <a:pathLst>
              <a:path w="46011" h="38219" extrusionOk="0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6" name="Google Shape;2806;p48"/>
          <p:cNvGrpSpPr/>
          <p:nvPr/>
        </p:nvGrpSpPr>
        <p:grpSpPr>
          <a:xfrm>
            <a:off x="1734285" y="2210136"/>
            <a:ext cx="410402" cy="569617"/>
            <a:chOff x="1054675" y="3219250"/>
            <a:chExt cx="332875" cy="534400"/>
          </a:xfrm>
        </p:grpSpPr>
        <p:sp>
          <p:nvSpPr>
            <p:cNvPr id="2807" name="Google Shape;2807;p48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8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0" name="Google Shape;2810;p48"/>
          <p:cNvGrpSpPr/>
          <p:nvPr/>
        </p:nvGrpSpPr>
        <p:grpSpPr>
          <a:xfrm>
            <a:off x="6999145" y="2126804"/>
            <a:ext cx="410848" cy="736648"/>
            <a:chOff x="6608925" y="2056050"/>
            <a:chExt cx="453075" cy="812450"/>
          </a:xfrm>
        </p:grpSpPr>
        <p:sp>
          <p:nvSpPr>
            <p:cNvPr id="2811" name="Google Shape;2811;p48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rgbClr val="FFB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rgbClr val="BDA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Gambar 12">
            <a:extLst>
              <a:ext uri="{FF2B5EF4-FFF2-40B4-BE49-F238E27FC236}">
                <a16:creationId xmlns:a16="http://schemas.microsoft.com/office/drawing/2014/main" id="{88E5A444-B851-F240-A3E1-F0A9C6D7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831" y="394785"/>
            <a:ext cx="3472723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9A7C86DA-B653-4442-856B-FDA53BE5B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7" y="425669"/>
            <a:ext cx="4386755" cy="4303986"/>
          </a:xfrm>
          <a:prstGeom prst="rect">
            <a:avLst/>
          </a:prstGeom>
        </p:spPr>
      </p:pic>
      <p:sp>
        <p:nvSpPr>
          <p:cNvPr id="2820" name="Google Shape;2820;p49"/>
          <p:cNvSpPr txBox="1">
            <a:spLocks noGrp="1"/>
          </p:cNvSpPr>
          <p:nvPr>
            <p:ph type="title"/>
          </p:nvPr>
        </p:nvSpPr>
        <p:spPr>
          <a:xfrm>
            <a:off x="5233962" y="3153104"/>
            <a:ext cx="4061576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d-ID" dirty="0"/>
              <a:t>Pentosa dan heksosa dapat </a:t>
            </a:r>
            <a:br>
              <a:rPr lang="id-ID" dirty="0"/>
            </a:br>
            <a:r>
              <a:rPr lang="id-ID" dirty="0"/>
              <a:t>membentuk struktur siklik melalui </a:t>
            </a:r>
            <a:br>
              <a:rPr lang="id-ID" dirty="0"/>
            </a:br>
            <a:r>
              <a:rPr lang="id-ID" dirty="0"/>
              <a:t>reaksi gugus keton atau aldehida dengan gugus OH dari atom C </a:t>
            </a:r>
            <a:r>
              <a:rPr lang="id-ID" dirty="0" err="1"/>
              <a:t>asimetrik</a:t>
            </a:r>
            <a:r>
              <a:rPr lang="id-ID" dirty="0"/>
              <a:t> terjauh. </a:t>
            </a:r>
            <a:br>
              <a:rPr lang="id-ID" sz="1400" dirty="0"/>
            </a:br>
            <a:r>
              <a:rPr lang="id-ID" dirty="0"/>
              <a:t>Glukosa membentuk hemiasetal intra- </a:t>
            </a:r>
            <a:r>
              <a:rPr lang="id-ID" dirty="0" err="1"/>
              <a:t>molekular</a:t>
            </a:r>
            <a:r>
              <a:rPr lang="id-ID" dirty="0"/>
              <a:t> sebagai hasil reaksi aldehida dari C1 &amp; OH dari atom C5, dinamakan cincin </a:t>
            </a:r>
            <a:r>
              <a:rPr lang="id-ID" dirty="0" err="1"/>
              <a:t>piranosa</a:t>
            </a:r>
            <a:r>
              <a:rPr lang="id-ID" dirty="0"/>
              <a:t>. </a:t>
            </a:r>
            <a:br>
              <a:rPr lang="id-ID" dirty="0"/>
            </a:br>
            <a:br>
              <a:rPr lang="id-ID" dirty="0"/>
            </a:br>
            <a:r>
              <a:rPr lang="id-ID" dirty="0"/>
              <a:t>Penampilan dalam bentuk </a:t>
            </a:r>
            <a:br>
              <a:rPr lang="id-ID" dirty="0"/>
            </a:br>
            <a:r>
              <a:rPr lang="id-ID" dirty="0"/>
              <a:t>gula siklik disebut proyeksi </a:t>
            </a:r>
            <a:r>
              <a:rPr lang="id-ID" dirty="0" err="1"/>
              <a:t>Haworth</a:t>
            </a:r>
            <a:r>
              <a:rPr lang="id-ID" dirty="0"/>
              <a:t>. </a:t>
            </a:r>
            <a:br>
              <a:rPr lang="id-ID" dirty="0"/>
            </a:br>
            <a:br>
              <a:rPr lang="id-ID" dirty="0"/>
            </a:br>
            <a:br>
              <a:rPr lang="id-ID" sz="1400" dirty="0"/>
            </a:b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50"/>
          <p:cNvSpPr txBox="1">
            <a:spLocks noGrp="1"/>
          </p:cNvSpPr>
          <p:nvPr>
            <p:ph type="subTitle" idx="1"/>
          </p:nvPr>
        </p:nvSpPr>
        <p:spPr>
          <a:xfrm>
            <a:off x="278429" y="1571213"/>
            <a:ext cx="3993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dirty="0"/>
              <a:t>Fruktosa dapat membentuk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Cincin </a:t>
            </a:r>
            <a:r>
              <a:rPr lang="id-ID" dirty="0" err="1"/>
              <a:t>piranosa</a:t>
            </a:r>
            <a:r>
              <a:rPr lang="id-ID" dirty="0"/>
              <a:t>, melalui reaksi antara gugus </a:t>
            </a:r>
            <a:r>
              <a:rPr lang="id-ID" dirty="0" err="1"/>
              <a:t>keto</a:t>
            </a:r>
            <a:r>
              <a:rPr lang="id-ID" dirty="0"/>
              <a:t> atom C2 dengan OH dari C6.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Cincin furanosa, melalui reaksi antara gugus </a:t>
            </a:r>
            <a:r>
              <a:rPr lang="id-ID" dirty="0" err="1"/>
              <a:t>keto</a:t>
            </a:r>
            <a:r>
              <a:rPr lang="id-ID" dirty="0"/>
              <a:t> atom C2 dengan OH dari C5.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9" name="Google Shape;2829;p50"/>
          <p:cNvSpPr/>
          <p:nvPr/>
        </p:nvSpPr>
        <p:spPr>
          <a:xfrm>
            <a:off x="4860050" y="-448675"/>
            <a:ext cx="4893609" cy="2423213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830" name="Google Shape;2830;p50"/>
          <p:cNvGrpSpPr/>
          <p:nvPr/>
        </p:nvGrpSpPr>
        <p:grpSpPr>
          <a:xfrm rot="10800000" flipH="1">
            <a:off x="6263242" y="479790"/>
            <a:ext cx="2265304" cy="1362306"/>
            <a:chOff x="3260100" y="4040200"/>
            <a:chExt cx="1579600" cy="893550"/>
          </a:xfrm>
        </p:grpSpPr>
        <p:sp>
          <p:nvSpPr>
            <p:cNvPr id="2831" name="Google Shape;2831;p50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0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0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0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0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0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0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0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0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0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0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0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0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0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0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0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0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0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0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0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0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0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0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0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0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0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0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Gambar 4">
            <a:extLst>
              <a:ext uri="{FF2B5EF4-FFF2-40B4-BE49-F238E27FC236}">
                <a16:creationId xmlns:a16="http://schemas.microsoft.com/office/drawing/2014/main" id="{0401F26B-ED16-EE4F-9837-00A9BD4B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06" y="1910772"/>
            <a:ext cx="4378969" cy="2782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arming Food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B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240</Words>
  <Application>Microsoft Macintosh PowerPoint</Application>
  <PresentationFormat>Peragaan Layar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6</vt:i4>
      </vt:variant>
    </vt:vector>
  </HeadingPairs>
  <TitlesOfParts>
    <vt:vector size="10" baseType="lpstr">
      <vt:lpstr>Arial</vt:lpstr>
      <vt:lpstr>Barlow Semi Condensed</vt:lpstr>
      <vt:lpstr>Knewave</vt:lpstr>
      <vt:lpstr>Charming Food Background by Slidesgo</vt:lpstr>
      <vt:lpstr>Monosakarida </vt:lpstr>
      <vt:lpstr>Aldehida</vt:lpstr>
      <vt:lpstr>Presentasi PowerPoint</vt:lpstr>
      <vt:lpstr>Presentasi PowerPoint</vt:lpstr>
      <vt:lpstr>Pentosa dan heksosa dapat  membentuk struktur siklik melalui  reaksi gugus keton atau aldehida dengan gugus OH dari atom C asimetrik terjauh.  Glukosa membentuk hemiasetal intra- molekular sebagai hasil reaksi aldehida dari C1 &amp; OH dari atom C5, dinamakan cincin piranosa.   Penampilan dalam bentuk  gula siklik disebut proyeksi Haworth.    </vt:lpstr>
      <vt:lpstr>Presentasi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 </dc:title>
  <cp:lastModifiedBy>Microsoft Office User</cp:lastModifiedBy>
  <cp:revision>12</cp:revision>
  <dcterms:modified xsi:type="dcterms:W3CDTF">2022-03-02T07:43:40Z</dcterms:modified>
</cp:coreProperties>
</file>