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6" r:id="rId2"/>
  </p:sldMasterIdLst>
  <p:notesMasterIdLst>
    <p:notesMasterId r:id="rId8"/>
  </p:notesMasterIdLst>
  <p:sldIdLst>
    <p:sldId id="256" r:id="rId3"/>
    <p:sldId id="257" r:id="rId4"/>
    <p:sldId id="259" r:id="rId5"/>
    <p:sldId id="260" r:id="rId6"/>
    <p:sldId id="265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62882016174442" initials="6" lastIdx="1" clrIdx="0">
    <p:extLst>
      <p:ext uri="{19B8F6BF-5375-455C-9EA6-DF929625EA0E}">
        <p15:presenceInfo xmlns:p15="http://schemas.microsoft.com/office/powerpoint/2012/main" userId="2abe0c31e0e56d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E6B4D9-304C-4614-8794-8A2F087328E0}">
  <a:tblStyle styleId="{11E6B4D9-304C-4614-8794-8A2F087328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viewProps" Target="viewProps.xml" /><Relationship Id="rId5" Type="http://schemas.openxmlformats.org/officeDocument/2006/relationships/slide" Target="slides/slide3.xml" /><Relationship Id="rId10" Type="http://schemas.openxmlformats.org/officeDocument/2006/relationships/presProps" Target="presProps.xml" /><Relationship Id="rId4" Type="http://schemas.openxmlformats.org/officeDocument/2006/relationships/slide" Target="slides/slide2.xml" /><Relationship Id="rId9" Type="http://schemas.openxmlformats.org/officeDocument/2006/relationships/commentAuthors" Target="commentAuthor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8d744abee0_0_9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8d744abee0_0_9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g8d744abee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" name="Google Shape;1038;g8d744abee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8d27fe0ea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8d27fe0ead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 /><Relationship Id="rId2" Type="http://schemas.openxmlformats.org/officeDocument/2006/relationships/hyperlink" Target="http://bit.ly/2Tynxth" TargetMode="External" /><Relationship Id="rId1" Type="http://schemas.openxmlformats.org/officeDocument/2006/relationships/slideMaster" Target="../slideMasters/slideMaster1.xml" /><Relationship Id="rId4" Type="http://schemas.openxmlformats.org/officeDocument/2006/relationships/hyperlink" Target="http://bit.ly/2TtBDfr" TargetMode="Externa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980411" y="0"/>
            <a:ext cx="6163570" cy="5143484"/>
          </a:xfrm>
          <a:custGeom>
            <a:avLst/>
            <a:gdLst/>
            <a:ahLst/>
            <a:cxnLst/>
            <a:rect l="l" t="t" r="r" b="b"/>
            <a:pathLst>
              <a:path w="47244" h="39425" extrusionOk="0">
                <a:moveTo>
                  <a:pt x="22178" y="0"/>
                </a:moveTo>
                <a:cubicBezTo>
                  <a:pt x="19675" y="1372"/>
                  <a:pt x="17728" y="3558"/>
                  <a:pt x="16882" y="6112"/>
                </a:cubicBezTo>
                <a:cubicBezTo>
                  <a:pt x="15592" y="10138"/>
                  <a:pt x="16964" y="14720"/>
                  <a:pt x="14910" y="18487"/>
                </a:cubicBezTo>
                <a:cubicBezTo>
                  <a:pt x="12590" y="22753"/>
                  <a:pt x="6795" y="24440"/>
                  <a:pt x="3401" y="28049"/>
                </a:cubicBezTo>
                <a:cubicBezTo>
                  <a:pt x="1081" y="30495"/>
                  <a:pt x="1" y="33895"/>
                  <a:pt x="582" y="37080"/>
                </a:cubicBezTo>
                <a:cubicBezTo>
                  <a:pt x="715" y="37870"/>
                  <a:pt x="980" y="38660"/>
                  <a:pt x="1321" y="39425"/>
                </a:cubicBezTo>
                <a:lnTo>
                  <a:pt x="47243" y="39425"/>
                </a:lnTo>
                <a:lnTo>
                  <a:pt x="47243" y="0"/>
                </a:ln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261043" y="278685"/>
            <a:ext cx="6102229" cy="4134590"/>
            <a:chOff x="916725" y="1514875"/>
            <a:chExt cx="495150" cy="335491"/>
          </a:xfrm>
        </p:grpSpPr>
        <p:sp>
          <p:nvSpPr>
            <p:cNvPr id="11" name="Google Shape;11;p2"/>
            <p:cNvSpPr/>
            <p:nvPr/>
          </p:nvSpPr>
          <p:spPr>
            <a:xfrm>
              <a:off x="946300" y="16769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83250" y="1542049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29875" y="1701050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55625" y="1595650"/>
              <a:ext cx="9725" cy="9825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22875" y="1639575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37700" y="1521875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01938" y="1836341"/>
              <a:ext cx="14000" cy="14025"/>
            </a:xfrm>
            <a:custGeom>
              <a:avLst/>
              <a:gdLst/>
              <a:ahLst/>
              <a:cxnLst/>
              <a:rect l="l" t="t" r="r" b="b"/>
              <a:pathLst>
                <a:path w="560" h="561" extrusionOk="0">
                  <a:moveTo>
                    <a:pt x="280" y="0"/>
                  </a:moveTo>
                  <a:cubicBezTo>
                    <a:pt x="127" y="0"/>
                    <a:pt x="0" y="127"/>
                    <a:pt x="0" y="280"/>
                  </a:cubicBezTo>
                  <a:cubicBezTo>
                    <a:pt x="0" y="437"/>
                    <a:pt x="127" y="560"/>
                    <a:pt x="280" y="560"/>
                  </a:cubicBezTo>
                  <a:cubicBezTo>
                    <a:pt x="437" y="560"/>
                    <a:pt x="560" y="437"/>
                    <a:pt x="560" y="280"/>
                  </a:cubicBezTo>
                  <a:cubicBezTo>
                    <a:pt x="560" y="127"/>
                    <a:pt x="437" y="0"/>
                    <a:pt x="280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69520" y="1561494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75020" y="156969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04262" y="15564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110375" y="1821527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274782" y="1707250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 rot="6312029">
            <a:off x="-2270486" y="3883267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5496350" y="3711300"/>
            <a:ext cx="2927400" cy="8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1"/>
          <p:cNvSpPr txBox="1">
            <a:spLocks noGrp="1"/>
          </p:cNvSpPr>
          <p:nvPr>
            <p:ph type="title" hasCustomPrompt="1"/>
          </p:nvPr>
        </p:nvSpPr>
        <p:spPr>
          <a:xfrm>
            <a:off x="720000" y="1346250"/>
            <a:ext cx="7704000" cy="144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77" name="Google Shape;277;p11"/>
          <p:cNvSpPr/>
          <p:nvPr/>
        </p:nvSpPr>
        <p:spPr>
          <a:xfrm rot="-7899378">
            <a:off x="3935787" y="-3616970"/>
            <a:ext cx="6600419" cy="4012056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8" name="Google Shape;278;p11"/>
          <p:cNvGrpSpPr/>
          <p:nvPr/>
        </p:nvGrpSpPr>
        <p:grpSpPr>
          <a:xfrm rot="10800000" flipH="1">
            <a:off x="162554" y="2188123"/>
            <a:ext cx="8538939" cy="2715065"/>
            <a:chOff x="902479" y="1514875"/>
            <a:chExt cx="692871" cy="220307"/>
          </a:xfrm>
        </p:grpSpPr>
        <p:sp>
          <p:nvSpPr>
            <p:cNvPr id="279" name="Google Shape;279;p11"/>
            <p:cNvSpPr/>
            <p:nvPr/>
          </p:nvSpPr>
          <p:spPr>
            <a:xfrm>
              <a:off x="927871" y="16357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902479" y="1604892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1180742" y="1539541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1041633" y="161109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914625" y="172508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983160" y="1625494"/>
              <a:ext cx="5388" cy="5641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1456383" y="1568940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1567725" y="15956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1388809" y="1540984"/>
              <a:ext cx="7716" cy="771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1504025" y="1639575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1584900" y="1521875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1528010" y="1575141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4" name="Google Shape;294;p11"/>
          <p:cNvSpPr/>
          <p:nvPr/>
        </p:nvSpPr>
        <p:spPr>
          <a:xfrm rot="899992">
            <a:off x="-2026292" y="4481693"/>
            <a:ext cx="11029079" cy="6704011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1"/>
          <p:cNvSpPr txBox="1">
            <a:spLocks noGrp="1"/>
          </p:cNvSpPr>
          <p:nvPr>
            <p:ph type="body" idx="1"/>
          </p:nvPr>
        </p:nvSpPr>
        <p:spPr>
          <a:xfrm>
            <a:off x="720000" y="2641954"/>
            <a:ext cx="7704000" cy="3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6" name="Google Shape;296;p11"/>
          <p:cNvSpPr/>
          <p:nvPr/>
        </p:nvSpPr>
        <p:spPr>
          <a:xfrm rot="-6026263">
            <a:off x="6424561" y="4295750"/>
            <a:ext cx="2208199" cy="2164997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1"/>
          <p:cNvSpPr/>
          <p:nvPr/>
        </p:nvSpPr>
        <p:spPr>
          <a:xfrm rot="1052058">
            <a:off x="8308280" y="3877261"/>
            <a:ext cx="655276" cy="64246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8" name="Google Shape;298;p11"/>
          <p:cNvGrpSpPr/>
          <p:nvPr/>
        </p:nvGrpSpPr>
        <p:grpSpPr>
          <a:xfrm>
            <a:off x="719999" y="273418"/>
            <a:ext cx="741874" cy="843207"/>
            <a:chOff x="5912600" y="3521075"/>
            <a:chExt cx="50150" cy="57000"/>
          </a:xfrm>
        </p:grpSpPr>
        <p:sp>
          <p:nvSpPr>
            <p:cNvPr id="299" name="Google Shape;299;p11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1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1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1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1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1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1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1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1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1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1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2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3"/>
          <p:cNvSpPr/>
          <p:nvPr/>
        </p:nvSpPr>
        <p:spPr>
          <a:xfrm rot="-251460">
            <a:off x="-2106713" y="4131087"/>
            <a:ext cx="12281423" cy="7465247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8" name="Google Shape;318;p13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19" name="Google Shape;319;p1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9" name="Google Shape;329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30" name="Google Shape;330;p13"/>
          <p:cNvSpPr txBox="1">
            <a:spLocks noGrp="1"/>
          </p:cNvSpPr>
          <p:nvPr>
            <p:ph type="subTitle" idx="1"/>
          </p:nvPr>
        </p:nvSpPr>
        <p:spPr>
          <a:xfrm>
            <a:off x="1775150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1" name="Google Shape;331;p13"/>
          <p:cNvSpPr txBox="1">
            <a:spLocks noGrp="1"/>
          </p:cNvSpPr>
          <p:nvPr>
            <p:ph type="title" idx="2"/>
          </p:nvPr>
        </p:nvSpPr>
        <p:spPr>
          <a:xfrm>
            <a:off x="1775150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2" name="Google Shape;332;p13"/>
          <p:cNvSpPr txBox="1">
            <a:spLocks noGrp="1"/>
          </p:cNvSpPr>
          <p:nvPr>
            <p:ph type="subTitle" idx="3"/>
          </p:nvPr>
        </p:nvSpPr>
        <p:spPr>
          <a:xfrm>
            <a:off x="5052846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3" name="Google Shape;333;p13"/>
          <p:cNvSpPr txBox="1">
            <a:spLocks noGrp="1"/>
          </p:cNvSpPr>
          <p:nvPr>
            <p:ph type="title" idx="4"/>
          </p:nvPr>
        </p:nvSpPr>
        <p:spPr>
          <a:xfrm>
            <a:off x="5052849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4" name="Google Shape;334;p13"/>
          <p:cNvSpPr/>
          <p:nvPr/>
        </p:nvSpPr>
        <p:spPr>
          <a:xfrm rot="-6053757">
            <a:off x="6559203" y="-213969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" name="Google Shape;335;p13"/>
          <p:cNvGrpSpPr/>
          <p:nvPr/>
        </p:nvGrpSpPr>
        <p:grpSpPr>
          <a:xfrm>
            <a:off x="514399" y="3692299"/>
            <a:ext cx="511840" cy="585068"/>
            <a:chOff x="6144600" y="3520075"/>
            <a:chExt cx="29600" cy="33825"/>
          </a:xfrm>
        </p:grpSpPr>
        <p:sp>
          <p:nvSpPr>
            <p:cNvPr id="336" name="Google Shape;336;p1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CUSTOM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"/>
          <p:cNvSpPr/>
          <p:nvPr/>
        </p:nvSpPr>
        <p:spPr>
          <a:xfrm>
            <a:off x="8051700" y="392085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4"/>
          <p:cNvSpPr/>
          <p:nvPr/>
        </p:nvSpPr>
        <p:spPr>
          <a:xfrm>
            <a:off x="7743475" y="-73140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4"/>
          <p:cNvSpPr/>
          <p:nvPr/>
        </p:nvSpPr>
        <p:spPr>
          <a:xfrm rot="5400000" flipH="1">
            <a:off x="-6882355" y="-536792"/>
            <a:ext cx="10452698" cy="5849461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57" name="Google Shape;357;p14"/>
          <p:cNvSpPr txBox="1">
            <a:spLocks noGrp="1"/>
          </p:cNvSpPr>
          <p:nvPr>
            <p:ph type="subTitle" idx="1"/>
          </p:nvPr>
        </p:nvSpPr>
        <p:spPr>
          <a:xfrm>
            <a:off x="724125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8" name="Google Shape;358;p14"/>
          <p:cNvSpPr txBox="1">
            <a:spLocks noGrp="1"/>
          </p:cNvSpPr>
          <p:nvPr>
            <p:ph type="title" idx="2"/>
          </p:nvPr>
        </p:nvSpPr>
        <p:spPr>
          <a:xfrm>
            <a:off x="724125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59" name="Google Shape;359;p14"/>
          <p:cNvSpPr txBox="1">
            <a:spLocks noGrp="1"/>
          </p:cNvSpPr>
          <p:nvPr>
            <p:ph type="title" idx="3" hasCustomPrompt="1"/>
          </p:nvPr>
        </p:nvSpPr>
        <p:spPr>
          <a:xfrm>
            <a:off x="724137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0" name="Google Shape;360;p14"/>
          <p:cNvSpPr txBox="1">
            <a:spLocks noGrp="1"/>
          </p:cNvSpPr>
          <p:nvPr>
            <p:ph type="subTitle" idx="4"/>
          </p:nvPr>
        </p:nvSpPr>
        <p:spPr>
          <a:xfrm>
            <a:off x="341399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1" name="Google Shape;361;p14"/>
          <p:cNvSpPr txBox="1">
            <a:spLocks noGrp="1"/>
          </p:cNvSpPr>
          <p:nvPr>
            <p:ph type="title" idx="5"/>
          </p:nvPr>
        </p:nvSpPr>
        <p:spPr>
          <a:xfrm>
            <a:off x="3413999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2" name="Google Shape;362;p14"/>
          <p:cNvSpPr txBox="1">
            <a:spLocks noGrp="1"/>
          </p:cNvSpPr>
          <p:nvPr>
            <p:ph type="title" idx="6" hasCustomPrompt="1"/>
          </p:nvPr>
        </p:nvSpPr>
        <p:spPr>
          <a:xfrm>
            <a:off x="3414008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3" name="Google Shape;363;p14"/>
          <p:cNvSpPr txBox="1">
            <a:spLocks noGrp="1"/>
          </p:cNvSpPr>
          <p:nvPr>
            <p:ph type="subTitle" idx="7"/>
          </p:nvPr>
        </p:nvSpPr>
        <p:spPr>
          <a:xfrm>
            <a:off x="610386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4" name="Google Shape;364;p14"/>
          <p:cNvSpPr txBox="1">
            <a:spLocks noGrp="1"/>
          </p:cNvSpPr>
          <p:nvPr>
            <p:ph type="title" idx="8"/>
          </p:nvPr>
        </p:nvSpPr>
        <p:spPr>
          <a:xfrm>
            <a:off x="6103872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5" name="Google Shape;365;p14"/>
          <p:cNvSpPr txBox="1">
            <a:spLocks noGrp="1"/>
          </p:cNvSpPr>
          <p:nvPr>
            <p:ph type="title" idx="9" hasCustomPrompt="1"/>
          </p:nvPr>
        </p:nvSpPr>
        <p:spPr>
          <a:xfrm>
            <a:off x="6103879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6" name="Google Shape;366;p14"/>
          <p:cNvSpPr txBox="1">
            <a:spLocks noGrp="1"/>
          </p:cNvSpPr>
          <p:nvPr>
            <p:ph type="subTitle" idx="13"/>
          </p:nvPr>
        </p:nvSpPr>
        <p:spPr>
          <a:xfrm>
            <a:off x="724125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7" name="Google Shape;367;p14"/>
          <p:cNvSpPr txBox="1">
            <a:spLocks noGrp="1"/>
          </p:cNvSpPr>
          <p:nvPr>
            <p:ph type="title" idx="14"/>
          </p:nvPr>
        </p:nvSpPr>
        <p:spPr>
          <a:xfrm>
            <a:off x="724125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8" name="Google Shape;368;p14"/>
          <p:cNvSpPr txBox="1">
            <a:spLocks noGrp="1"/>
          </p:cNvSpPr>
          <p:nvPr>
            <p:ph type="title" idx="15" hasCustomPrompt="1"/>
          </p:nvPr>
        </p:nvSpPr>
        <p:spPr>
          <a:xfrm>
            <a:off x="724137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9" name="Google Shape;369;p14"/>
          <p:cNvSpPr txBox="1">
            <a:spLocks noGrp="1"/>
          </p:cNvSpPr>
          <p:nvPr>
            <p:ph type="subTitle" idx="16"/>
          </p:nvPr>
        </p:nvSpPr>
        <p:spPr>
          <a:xfrm>
            <a:off x="341399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0" name="Google Shape;370;p14"/>
          <p:cNvSpPr txBox="1">
            <a:spLocks noGrp="1"/>
          </p:cNvSpPr>
          <p:nvPr>
            <p:ph type="title" idx="17"/>
          </p:nvPr>
        </p:nvSpPr>
        <p:spPr>
          <a:xfrm>
            <a:off x="3413999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1" name="Google Shape;371;p14"/>
          <p:cNvSpPr txBox="1">
            <a:spLocks noGrp="1"/>
          </p:cNvSpPr>
          <p:nvPr>
            <p:ph type="title" idx="18" hasCustomPrompt="1"/>
          </p:nvPr>
        </p:nvSpPr>
        <p:spPr>
          <a:xfrm>
            <a:off x="3414008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72" name="Google Shape;372;p14"/>
          <p:cNvSpPr txBox="1">
            <a:spLocks noGrp="1"/>
          </p:cNvSpPr>
          <p:nvPr>
            <p:ph type="subTitle" idx="19"/>
          </p:nvPr>
        </p:nvSpPr>
        <p:spPr>
          <a:xfrm>
            <a:off x="610386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3" name="Google Shape;373;p14"/>
          <p:cNvSpPr txBox="1">
            <a:spLocks noGrp="1"/>
          </p:cNvSpPr>
          <p:nvPr>
            <p:ph type="title" idx="20"/>
          </p:nvPr>
        </p:nvSpPr>
        <p:spPr>
          <a:xfrm>
            <a:off x="6103872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4" name="Google Shape;374;p14"/>
          <p:cNvSpPr txBox="1">
            <a:spLocks noGrp="1"/>
          </p:cNvSpPr>
          <p:nvPr>
            <p:ph type="title" idx="21" hasCustomPrompt="1"/>
          </p:nvPr>
        </p:nvSpPr>
        <p:spPr>
          <a:xfrm>
            <a:off x="6103879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grpSp>
        <p:nvGrpSpPr>
          <p:cNvPr id="375" name="Google Shape;375;p14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76" name="Google Shape;376;p14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86;p14"/>
          <p:cNvGrpSpPr/>
          <p:nvPr/>
        </p:nvGrpSpPr>
        <p:grpSpPr>
          <a:xfrm>
            <a:off x="8384174" y="193174"/>
            <a:ext cx="511840" cy="585068"/>
            <a:chOff x="6144600" y="3520075"/>
            <a:chExt cx="29600" cy="33825"/>
          </a:xfrm>
        </p:grpSpPr>
        <p:sp>
          <p:nvSpPr>
            <p:cNvPr id="387" name="Google Shape;387;p1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8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05" name="Google Shape;405;p15"/>
          <p:cNvSpPr txBox="1">
            <a:spLocks noGrp="1"/>
          </p:cNvSpPr>
          <p:nvPr>
            <p:ph type="subTitle" idx="1"/>
          </p:nvPr>
        </p:nvSpPr>
        <p:spPr>
          <a:xfrm>
            <a:off x="1955516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6" name="Google Shape;406;p15"/>
          <p:cNvSpPr txBox="1">
            <a:spLocks noGrp="1"/>
          </p:cNvSpPr>
          <p:nvPr>
            <p:ph type="title" idx="2"/>
          </p:nvPr>
        </p:nvSpPr>
        <p:spPr>
          <a:xfrm>
            <a:off x="2086616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07" name="Google Shape;407;p15"/>
          <p:cNvSpPr txBox="1">
            <a:spLocks noGrp="1"/>
          </p:cNvSpPr>
          <p:nvPr>
            <p:ph type="title" idx="3" hasCustomPrompt="1"/>
          </p:nvPr>
        </p:nvSpPr>
        <p:spPr>
          <a:xfrm>
            <a:off x="2191016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08" name="Google Shape;408;p15"/>
          <p:cNvSpPr txBox="1">
            <a:spLocks noGrp="1"/>
          </p:cNvSpPr>
          <p:nvPr>
            <p:ph type="subTitle" idx="4"/>
          </p:nvPr>
        </p:nvSpPr>
        <p:spPr>
          <a:xfrm>
            <a:off x="4829281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title" idx="5"/>
          </p:nvPr>
        </p:nvSpPr>
        <p:spPr>
          <a:xfrm>
            <a:off x="4960381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0" name="Google Shape;410;p15"/>
          <p:cNvSpPr txBox="1">
            <a:spLocks noGrp="1"/>
          </p:cNvSpPr>
          <p:nvPr>
            <p:ph type="title" idx="6" hasCustomPrompt="1"/>
          </p:nvPr>
        </p:nvSpPr>
        <p:spPr>
          <a:xfrm>
            <a:off x="5064781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1" name="Google Shape;411;p15"/>
          <p:cNvSpPr txBox="1">
            <a:spLocks noGrp="1"/>
          </p:cNvSpPr>
          <p:nvPr>
            <p:ph type="subTitle" idx="7"/>
          </p:nvPr>
        </p:nvSpPr>
        <p:spPr>
          <a:xfrm>
            <a:off x="1955516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title" idx="8"/>
          </p:nvPr>
        </p:nvSpPr>
        <p:spPr>
          <a:xfrm>
            <a:off x="2086616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title" idx="9" hasCustomPrompt="1"/>
          </p:nvPr>
        </p:nvSpPr>
        <p:spPr>
          <a:xfrm>
            <a:off x="2191016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13"/>
          </p:nvPr>
        </p:nvSpPr>
        <p:spPr>
          <a:xfrm>
            <a:off x="4829281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title" idx="14"/>
          </p:nvPr>
        </p:nvSpPr>
        <p:spPr>
          <a:xfrm>
            <a:off x="4960381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title" idx="15" hasCustomPrompt="1"/>
          </p:nvPr>
        </p:nvSpPr>
        <p:spPr>
          <a:xfrm>
            <a:off x="5064781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7" name="Google Shape;417;p15"/>
          <p:cNvSpPr/>
          <p:nvPr/>
        </p:nvSpPr>
        <p:spPr>
          <a:xfrm rot="-6053757">
            <a:off x="6497778" y="-64674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5"/>
          <p:cNvSpPr/>
          <p:nvPr/>
        </p:nvSpPr>
        <p:spPr>
          <a:xfrm rot="-7361160">
            <a:off x="-2373318" y="2507732"/>
            <a:ext cx="4724082" cy="2851071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5"/>
          <p:cNvGrpSpPr/>
          <p:nvPr/>
        </p:nvGrpSpPr>
        <p:grpSpPr>
          <a:xfrm>
            <a:off x="720000" y="2254156"/>
            <a:ext cx="8163221" cy="2715293"/>
            <a:chOff x="953966" y="1675170"/>
            <a:chExt cx="662384" cy="220326"/>
          </a:xfrm>
        </p:grpSpPr>
        <p:sp>
          <p:nvSpPr>
            <p:cNvPr id="420" name="Google Shape;420;p15"/>
            <p:cNvSpPr/>
            <p:nvPr/>
          </p:nvSpPr>
          <p:spPr>
            <a:xfrm>
              <a:off x="953966" y="167517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1043162" y="1797458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996744" y="1743981"/>
              <a:ext cx="9350" cy="9228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1062872" y="1889693"/>
              <a:ext cx="6274" cy="5802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1011999" y="169084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5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 flipH="1">
              <a:off x="1458911" y="1878618"/>
              <a:ext cx="10613" cy="11076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1585700" y="1729054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549900" y="17593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1463251" y="1817247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1516122" y="180714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2" name="Google Shape;432;p15"/>
          <p:cNvGrpSpPr/>
          <p:nvPr/>
        </p:nvGrpSpPr>
        <p:grpSpPr>
          <a:xfrm>
            <a:off x="480449" y="3648643"/>
            <a:ext cx="741874" cy="843207"/>
            <a:chOff x="5912600" y="3521075"/>
            <a:chExt cx="50150" cy="57000"/>
          </a:xfrm>
        </p:grpSpPr>
        <p:sp>
          <p:nvSpPr>
            <p:cNvPr id="433" name="Google Shape;433;p15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5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5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9"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6"/>
          <p:cNvSpPr txBox="1">
            <a:spLocks noGrp="1"/>
          </p:cNvSpPr>
          <p:nvPr>
            <p:ph type="title"/>
          </p:nvPr>
        </p:nvSpPr>
        <p:spPr>
          <a:xfrm>
            <a:off x="4572000" y="540000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51" name="Google Shape;451;p16"/>
          <p:cNvSpPr txBox="1">
            <a:spLocks noGrp="1"/>
          </p:cNvSpPr>
          <p:nvPr>
            <p:ph type="subTitle" idx="1"/>
          </p:nvPr>
        </p:nvSpPr>
        <p:spPr>
          <a:xfrm>
            <a:off x="4572000" y="149850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2" name="Google Shape;452;p16"/>
          <p:cNvSpPr txBox="1">
            <a:spLocks noGrp="1"/>
          </p:cNvSpPr>
          <p:nvPr>
            <p:ph type="title" idx="2"/>
          </p:nvPr>
        </p:nvSpPr>
        <p:spPr>
          <a:xfrm>
            <a:off x="4572000" y="127165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3" name="Google Shape;453;p16"/>
          <p:cNvSpPr txBox="1">
            <a:spLocks noGrp="1"/>
          </p:cNvSpPr>
          <p:nvPr>
            <p:ph type="subTitle" idx="3"/>
          </p:nvPr>
        </p:nvSpPr>
        <p:spPr>
          <a:xfrm>
            <a:off x="4572000" y="270165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4" name="Google Shape;454;p16"/>
          <p:cNvSpPr txBox="1">
            <a:spLocks noGrp="1"/>
          </p:cNvSpPr>
          <p:nvPr>
            <p:ph type="title" idx="4"/>
          </p:nvPr>
        </p:nvSpPr>
        <p:spPr>
          <a:xfrm>
            <a:off x="4572000" y="247480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5" name="Google Shape;455;p16"/>
          <p:cNvSpPr txBox="1">
            <a:spLocks noGrp="1"/>
          </p:cNvSpPr>
          <p:nvPr>
            <p:ph type="subTitle" idx="5"/>
          </p:nvPr>
        </p:nvSpPr>
        <p:spPr>
          <a:xfrm>
            <a:off x="4572000" y="390480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6" name="Google Shape;456;p16"/>
          <p:cNvSpPr txBox="1">
            <a:spLocks noGrp="1"/>
          </p:cNvSpPr>
          <p:nvPr>
            <p:ph type="title" idx="6"/>
          </p:nvPr>
        </p:nvSpPr>
        <p:spPr>
          <a:xfrm>
            <a:off x="4572000" y="367795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7" name="Google Shape;457;p16"/>
          <p:cNvSpPr/>
          <p:nvPr/>
        </p:nvSpPr>
        <p:spPr>
          <a:xfrm rot="-8100000">
            <a:off x="7607319" y="-511268"/>
            <a:ext cx="2951380" cy="2102555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6"/>
          <p:cNvSpPr/>
          <p:nvPr/>
        </p:nvSpPr>
        <p:spPr>
          <a:xfrm>
            <a:off x="-2476925" y="2879113"/>
            <a:ext cx="3944570" cy="2572478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" name="Google Shape;459;p16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460" name="Google Shape;460;p16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6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6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6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6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6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6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6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6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6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16"/>
          <p:cNvGrpSpPr/>
          <p:nvPr/>
        </p:nvGrpSpPr>
        <p:grpSpPr>
          <a:xfrm>
            <a:off x="7682124" y="3920943"/>
            <a:ext cx="741874" cy="843207"/>
            <a:chOff x="5912600" y="3521075"/>
            <a:chExt cx="50150" cy="57000"/>
          </a:xfrm>
        </p:grpSpPr>
        <p:sp>
          <p:nvSpPr>
            <p:cNvPr id="471" name="Google Shape;471;p16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6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6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6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6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6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6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6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6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6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6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6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6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6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6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6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3"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17"/>
          <p:cNvSpPr/>
          <p:nvPr/>
        </p:nvSpPr>
        <p:spPr>
          <a:xfrm>
            <a:off x="7123850" y="3274192"/>
            <a:ext cx="4964946" cy="3237923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1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90" name="Google Shape;490;p17"/>
          <p:cNvSpPr/>
          <p:nvPr/>
        </p:nvSpPr>
        <p:spPr>
          <a:xfrm rot="6312034">
            <a:off x="-1221808" y="4101668"/>
            <a:ext cx="2820265" cy="2443162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1" name="Google Shape;491;p17"/>
          <p:cNvGrpSpPr/>
          <p:nvPr/>
        </p:nvGrpSpPr>
        <p:grpSpPr>
          <a:xfrm>
            <a:off x="194600" y="2511206"/>
            <a:ext cx="8688621" cy="2458243"/>
            <a:chOff x="911334" y="1696027"/>
            <a:chExt cx="705016" cy="199468"/>
          </a:xfrm>
        </p:grpSpPr>
        <p:sp>
          <p:nvSpPr>
            <p:cNvPr id="492" name="Google Shape;492;p17"/>
            <p:cNvSpPr/>
            <p:nvPr/>
          </p:nvSpPr>
          <p:spPr>
            <a:xfrm>
              <a:off x="911334" y="1715029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 rot="10800000">
              <a:off x="1011042" y="1884608"/>
              <a:ext cx="10011" cy="1005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7"/>
            <p:cNvSpPr/>
            <p:nvPr/>
          </p:nvSpPr>
          <p:spPr>
            <a:xfrm>
              <a:off x="1062872" y="1889693"/>
              <a:ext cx="6274" cy="5802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7"/>
            <p:cNvSpPr/>
            <p:nvPr/>
          </p:nvSpPr>
          <p:spPr>
            <a:xfrm>
              <a:off x="943867" y="173446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7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7"/>
            <p:cNvSpPr/>
            <p:nvPr/>
          </p:nvSpPr>
          <p:spPr>
            <a:xfrm flipH="1">
              <a:off x="1458911" y="1878618"/>
              <a:ext cx="10613" cy="11076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7"/>
            <p:cNvSpPr/>
            <p:nvPr/>
          </p:nvSpPr>
          <p:spPr>
            <a:xfrm>
              <a:off x="1593516" y="1696027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404123" y="1879106"/>
              <a:ext cx="10098" cy="10098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535866" y="1818874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559890" y="1783801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504;p17"/>
          <p:cNvGrpSpPr/>
          <p:nvPr/>
        </p:nvGrpSpPr>
        <p:grpSpPr>
          <a:xfrm>
            <a:off x="233487" y="3642218"/>
            <a:ext cx="741874" cy="843207"/>
            <a:chOff x="5912600" y="3521075"/>
            <a:chExt cx="50150" cy="57000"/>
          </a:xfrm>
        </p:grpSpPr>
        <p:sp>
          <p:nvSpPr>
            <p:cNvPr id="505" name="Google Shape;505;p17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7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7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7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7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7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7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7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7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7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7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7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8"/>
          <p:cNvSpPr/>
          <p:nvPr/>
        </p:nvSpPr>
        <p:spPr>
          <a:xfrm rot="-5400101">
            <a:off x="-602193" y="1838968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18"/>
          <p:cNvSpPr/>
          <p:nvPr/>
        </p:nvSpPr>
        <p:spPr>
          <a:xfrm rot="6312039">
            <a:off x="8127277" y="4199483"/>
            <a:ext cx="780098" cy="675790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4" name="Google Shape;524;p18"/>
          <p:cNvGrpSpPr/>
          <p:nvPr/>
        </p:nvGrpSpPr>
        <p:grpSpPr>
          <a:xfrm>
            <a:off x="108798" y="2177113"/>
            <a:ext cx="8774287" cy="2695832"/>
            <a:chOff x="904383" y="1668137"/>
            <a:chExt cx="711967" cy="218746"/>
          </a:xfrm>
        </p:grpSpPr>
        <p:sp>
          <p:nvSpPr>
            <p:cNvPr id="525" name="Google Shape;525;p18"/>
            <p:cNvSpPr/>
            <p:nvPr/>
          </p:nvSpPr>
          <p:spPr>
            <a:xfrm>
              <a:off x="912487" y="1668137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935737" y="1857820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8"/>
            <p:cNvSpPr/>
            <p:nvPr/>
          </p:nvSpPr>
          <p:spPr>
            <a:xfrm rot="10800000" flipH="1">
              <a:off x="904383" y="1746188"/>
              <a:ext cx="5552" cy="5457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8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8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8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8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8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8"/>
            <p:cNvSpPr/>
            <p:nvPr/>
          </p:nvSpPr>
          <p:spPr>
            <a:xfrm>
              <a:off x="1439885" y="1847387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8"/>
            <p:cNvSpPr/>
            <p:nvPr/>
          </p:nvSpPr>
          <p:spPr>
            <a:xfrm rot="2700000">
              <a:off x="1604508" y="1742585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8"/>
            <p:cNvSpPr/>
            <p:nvPr/>
          </p:nvSpPr>
          <p:spPr>
            <a:xfrm rot="10800000">
              <a:off x="1602402" y="1811850"/>
              <a:ext cx="6246" cy="624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8"/>
            <p:cNvSpPr/>
            <p:nvPr/>
          </p:nvSpPr>
          <p:spPr>
            <a:xfrm>
              <a:off x="1529828" y="1839439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8"/>
            <p:cNvSpPr/>
            <p:nvPr/>
          </p:nvSpPr>
          <p:spPr>
            <a:xfrm>
              <a:off x="1491231" y="187678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8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1" name="Google Shape;541;p1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grpSp>
        <p:nvGrpSpPr>
          <p:cNvPr id="542" name="Google Shape;542;p18"/>
          <p:cNvGrpSpPr/>
          <p:nvPr/>
        </p:nvGrpSpPr>
        <p:grpSpPr>
          <a:xfrm>
            <a:off x="3037949" y="4417274"/>
            <a:ext cx="511840" cy="585068"/>
            <a:chOff x="6144600" y="3520075"/>
            <a:chExt cx="29600" cy="33825"/>
          </a:xfrm>
        </p:grpSpPr>
        <p:sp>
          <p:nvSpPr>
            <p:cNvPr id="543" name="Google Shape;543;p18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8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8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8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8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8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8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8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8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8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8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8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8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8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8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8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5"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19"/>
          <p:cNvSpPr/>
          <p:nvPr/>
        </p:nvSpPr>
        <p:spPr>
          <a:xfrm rot="-6923940">
            <a:off x="5170783" y="664295"/>
            <a:ext cx="7476293" cy="12632914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62" name="Google Shape;562;p19"/>
          <p:cNvSpPr/>
          <p:nvPr/>
        </p:nvSpPr>
        <p:spPr>
          <a:xfrm rot="6312034">
            <a:off x="-1329483" y="3901418"/>
            <a:ext cx="2820265" cy="2443162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3" name="Google Shape;563;p19"/>
          <p:cNvGrpSpPr/>
          <p:nvPr/>
        </p:nvGrpSpPr>
        <p:grpSpPr>
          <a:xfrm>
            <a:off x="261043" y="3154344"/>
            <a:ext cx="8622178" cy="1794688"/>
            <a:chOff x="916725" y="1747432"/>
            <a:chExt cx="699625" cy="145625"/>
          </a:xfrm>
        </p:grpSpPr>
        <p:sp>
          <p:nvSpPr>
            <p:cNvPr id="564" name="Google Shape;564;p19"/>
            <p:cNvSpPr/>
            <p:nvPr/>
          </p:nvSpPr>
          <p:spPr>
            <a:xfrm>
              <a:off x="929762" y="174743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19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9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9"/>
            <p:cNvSpPr/>
            <p:nvPr/>
          </p:nvSpPr>
          <p:spPr>
            <a:xfrm>
              <a:off x="1425456" y="1882957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9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9" name="Google Shape;569;p19"/>
          <p:cNvGrpSpPr/>
          <p:nvPr/>
        </p:nvGrpSpPr>
        <p:grpSpPr>
          <a:xfrm>
            <a:off x="464074" y="4195749"/>
            <a:ext cx="511840" cy="585068"/>
            <a:chOff x="6144600" y="3520075"/>
            <a:chExt cx="29600" cy="33825"/>
          </a:xfrm>
        </p:grpSpPr>
        <p:sp>
          <p:nvSpPr>
            <p:cNvPr id="570" name="Google Shape;570;p19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9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9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9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9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9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9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9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9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9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9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9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9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9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9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9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6" name="Google Shape;586;p19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587" name="Google Shape;587;p19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9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9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9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9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9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9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9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1"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2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97" name="Google Shape;597;p20"/>
          <p:cNvSpPr/>
          <p:nvPr/>
        </p:nvSpPr>
        <p:spPr>
          <a:xfrm>
            <a:off x="-3600425" y="4247042"/>
            <a:ext cx="4964946" cy="3237923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0"/>
          <p:cNvSpPr/>
          <p:nvPr/>
        </p:nvSpPr>
        <p:spPr>
          <a:xfrm rot="6312024">
            <a:off x="8337317" y="-603164"/>
            <a:ext cx="2096013" cy="181572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9" name="Google Shape;599;p20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600" name="Google Shape;600;p20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0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0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0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0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0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0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0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0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0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20"/>
          <p:cNvGrpSpPr/>
          <p:nvPr/>
        </p:nvGrpSpPr>
        <p:grpSpPr>
          <a:xfrm>
            <a:off x="208149" y="4455449"/>
            <a:ext cx="511840" cy="585068"/>
            <a:chOff x="6144600" y="3520075"/>
            <a:chExt cx="29600" cy="33825"/>
          </a:xfrm>
        </p:grpSpPr>
        <p:sp>
          <p:nvSpPr>
            <p:cNvPr id="611" name="Google Shape;611;p20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0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0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0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0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0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0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0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0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0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0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0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0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0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0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0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720000" y="2150850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399323" y="-539375"/>
            <a:ext cx="2472924" cy="2007101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1294550" y="3486101"/>
            <a:ext cx="3138126" cy="2331647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3"/>
          <p:cNvGrpSpPr/>
          <p:nvPr/>
        </p:nvGrpSpPr>
        <p:grpSpPr>
          <a:xfrm>
            <a:off x="110550" y="2266595"/>
            <a:ext cx="8858736" cy="2563549"/>
            <a:chOff x="916725" y="1641996"/>
            <a:chExt cx="679700" cy="196689"/>
          </a:xfrm>
        </p:grpSpPr>
        <p:sp>
          <p:nvSpPr>
            <p:cNvPr id="36" name="Google Shape;36;p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1728024" y="4359399"/>
            <a:ext cx="511840" cy="585068"/>
            <a:chOff x="6144600" y="3520075"/>
            <a:chExt cx="29600" cy="33825"/>
          </a:xfrm>
        </p:grpSpPr>
        <p:sp>
          <p:nvSpPr>
            <p:cNvPr id="47" name="Google Shape;47;p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3"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grpSp>
        <p:nvGrpSpPr>
          <p:cNvPr id="629" name="Google Shape;629;p21"/>
          <p:cNvGrpSpPr/>
          <p:nvPr/>
        </p:nvGrpSpPr>
        <p:grpSpPr>
          <a:xfrm>
            <a:off x="123514" y="2364478"/>
            <a:ext cx="8691370" cy="2629499"/>
            <a:chOff x="904527" y="1684121"/>
            <a:chExt cx="705239" cy="213364"/>
          </a:xfrm>
        </p:grpSpPr>
        <p:sp>
          <p:nvSpPr>
            <p:cNvPr id="630" name="Google Shape;630;p21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1"/>
            <p:cNvSpPr/>
            <p:nvPr/>
          </p:nvSpPr>
          <p:spPr>
            <a:xfrm>
              <a:off x="1019437" y="1883854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1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1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1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1"/>
            <p:cNvSpPr/>
            <p:nvPr/>
          </p:nvSpPr>
          <p:spPr>
            <a:xfrm>
              <a:off x="1593025" y="1684121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1"/>
            <p:cNvSpPr/>
            <p:nvPr/>
          </p:nvSpPr>
          <p:spPr>
            <a:xfrm>
              <a:off x="1593025" y="1811173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7" name="Google Shape;637;p21"/>
          <p:cNvSpPr/>
          <p:nvPr/>
        </p:nvSpPr>
        <p:spPr>
          <a:xfrm rot="-6923940">
            <a:off x="5283033" y="1070395"/>
            <a:ext cx="7476293" cy="12632914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6312029">
            <a:off x="-1460560" y="130176"/>
            <a:ext cx="2933918" cy="129724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9" name="Google Shape;639;p21"/>
          <p:cNvGrpSpPr/>
          <p:nvPr/>
        </p:nvGrpSpPr>
        <p:grpSpPr>
          <a:xfrm>
            <a:off x="208149" y="4359112"/>
            <a:ext cx="511840" cy="585068"/>
            <a:chOff x="6144600" y="3520075"/>
            <a:chExt cx="29600" cy="33825"/>
          </a:xfrm>
        </p:grpSpPr>
        <p:sp>
          <p:nvSpPr>
            <p:cNvPr id="640" name="Google Shape;640;p21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1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1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1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1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1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1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1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1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1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1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1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1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1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1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1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14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2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58" name="Google Shape;658;p22"/>
          <p:cNvSpPr/>
          <p:nvPr/>
        </p:nvSpPr>
        <p:spPr>
          <a:xfrm>
            <a:off x="-1746975" y="-1108100"/>
            <a:ext cx="2879721" cy="2051502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22"/>
          <p:cNvSpPr/>
          <p:nvPr/>
        </p:nvSpPr>
        <p:spPr>
          <a:xfrm rot="-8100000">
            <a:off x="7263618" y="3899363"/>
            <a:ext cx="4425024" cy="2885810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0" name="Google Shape;660;p22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661" name="Google Shape;661;p22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2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2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2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2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2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2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2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2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2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22"/>
          <p:cNvGrpSpPr/>
          <p:nvPr/>
        </p:nvGrpSpPr>
        <p:grpSpPr>
          <a:xfrm>
            <a:off x="7802310" y="3515022"/>
            <a:ext cx="621679" cy="706743"/>
            <a:chOff x="5912600" y="3521075"/>
            <a:chExt cx="50150" cy="57000"/>
          </a:xfrm>
        </p:grpSpPr>
        <p:sp>
          <p:nvSpPr>
            <p:cNvPr id="672" name="Google Shape;672;p22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2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2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2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2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2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2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2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2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2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2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2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2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2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2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2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6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3"/>
          <p:cNvSpPr/>
          <p:nvPr/>
        </p:nvSpPr>
        <p:spPr>
          <a:xfrm rot="-5399899" flipH="1">
            <a:off x="2291657" y="-9335582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1" name="Google Shape;691;p2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2" name="Google Shape;692;p23"/>
          <p:cNvSpPr/>
          <p:nvPr/>
        </p:nvSpPr>
        <p:spPr>
          <a:xfrm rot="6312026">
            <a:off x="7901821" y="4068658"/>
            <a:ext cx="1044358" cy="90470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3" name="Google Shape;693;p23"/>
          <p:cNvGrpSpPr/>
          <p:nvPr/>
        </p:nvGrpSpPr>
        <p:grpSpPr>
          <a:xfrm>
            <a:off x="208149" y="4151424"/>
            <a:ext cx="511840" cy="585068"/>
            <a:chOff x="6144600" y="3520075"/>
            <a:chExt cx="29600" cy="33825"/>
          </a:xfrm>
        </p:grpSpPr>
        <p:sp>
          <p:nvSpPr>
            <p:cNvPr id="694" name="Google Shape;694;p2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3"/>
          <p:cNvGrpSpPr/>
          <p:nvPr/>
        </p:nvGrpSpPr>
        <p:grpSpPr>
          <a:xfrm>
            <a:off x="110550" y="2266595"/>
            <a:ext cx="8858736" cy="2836861"/>
            <a:chOff x="916725" y="1641996"/>
            <a:chExt cx="679700" cy="217659"/>
          </a:xfrm>
        </p:grpSpPr>
        <p:sp>
          <p:nvSpPr>
            <p:cNvPr id="711" name="Google Shape;711;p2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3"/>
            <p:cNvSpPr/>
            <p:nvPr/>
          </p:nvSpPr>
          <p:spPr>
            <a:xfrm>
              <a:off x="933409" y="1849163"/>
              <a:ext cx="10448" cy="10492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"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24"/>
          <p:cNvSpPr txBox="1">
            <a:spLocks noGrp="1"/>
          </p:cNvSpPr>
          <p:nvPr>
            <p:ph type="title"/>
          </p:nvPr>
        </p:nvSpPr>
        <p:spPr>
          <a:xfrm>
            <a:off x="720000" y="539988"/>
            <a:ext cx="5030400" cy="50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3" name="Google Shape;723;p24"/>
          <p:cNvSpPr txBox="1">
            <a:spLocks noGrp="1"/>
          </p:cNvSpPr>
          <p:nvPr>
            <p:ph type="body" idx="1"/>
          </p:nvPr>
        </p:nvSpPr>
        <p:spPr>
          <a:xfrm>
            <a:off x="598347" y="2061713"/>
            <a:ext cx="5163000" cy="19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4" name="Google Shape;724;p24"/>
          <p:cNvSpPr/>
          <p:nvPr/>
        </p:nvSpPr>
        <p:spPr>
          <a:xfrm rot="687619" flipH="1">
            <a:off x="7522589" y="2789325"/>
            <a:ext cx="3667458" cy="397515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24"/>
          <p:cNvSpPr/>
          <p:nvPr/>
        </p:nvSpPr>
        <p:spPr>
          <a:xfrm rot="6312034">
            <a:off x="7850179" y="-1474364"/>
            <a:ext cx="3253661" cy="2818604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>
            <a:off x="6988599" y="3823293"/>
            <a:ext cx="741874" cy="843207"/>
            <a:chOff x="5912600" y="3521075"/>
            <a:chExt cx="50150" cy="57000"/>
          </a:xfrm>
        </p:grpSpPr>
        <p:sp>
          <p:nvSpPr>
            <p:cNvPr id="727" name="Google Shape;727;p24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4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4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4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4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4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24"/>
          <p:cNvGrpSpPr/>
          <p:nvPr/>
        </p:nvGrpSpPr>
        <p:grpSpPr>
          <a:xfrm flipH="1">
            <a:off x="83202" y="2340128"/>
            <a:ext cx="8901304" cy="2644224"/>
            <a:chOff x="904527" y="1682927"/>
            <a:chExt cx="722274" cy="214559"/>
          </a:xfrm>
        </p:grpSpPr>
        <p:sp>
          <p:nvSpPr>
            <p:cNvPr id="744" name="Google Shape;744;p24"/>
            <p:cNvSpPr/>
            <p:nvPr/>
          </p:nvSpPr>
          <p:spPr>
            <a:xfrm>
              <a:off x="984123" y="1732100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904527" y="168292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4"/>
            <p:cNvSpPr/>
            <p:nvPr/>
          </p:nvSpPr>
          <p:spPr>
            <a:xfrm>
              <a:off x="153118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4"/>
            <p:cNvSpPr/>
            <p:nvPr/>
          </p:nvSpPr>
          <p:spPr>
            <a:xfrm>
              <a:off x="1616351" y="182428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7"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25"/>
          <p:cNvSpPr/>
          <p:nvPr/>
        </p:nvSpPr>
        <p:spPr>
          <a:xfrm flipH="1">
            <a:off x="0" y="0"/>
            <a:ext cx="6163570" cy="5143484"/>
          </a:xfrm>
          <a:custGeom>
            <a:avLst/>
            <a:gdLst/>
            <a:ahLst/>
            <a:cxnLst/>
            <a:rect l="l" t="t" r="r" b="b"/>
            <a:pathLst>
              <a:path w="47244" h="39425" extrusionOk="0">
                <a:moveTo>
                  <a:pt x="22178" y="0"/>
                </a:moveTo>
                <a:cubicBezTo>
                  <a:pt x="19675" y="1372"/>
                  <a:pt x="17728" y="3558"/>
                  <a:pt x="16882" y="6112"/>
                </a:cubicBezTo>
                <a:cubicBezTo>
                  <a:pt x="15592" y="10138"/>
                  <a:pt x="16964" y="14720"/>
                  <a:pt x="14910" y="18487"/>
                </a:cubicBezTo>
                <a:cubicBezTo>
                  <a:pt x="12590" y="22753"/>
                  <a:pt x="6795" y="24440"/>
                  <a:pt x="3401" y="28049"/>
                </a:cubicBezTo>
                <a:cubicBezTo>
                  <a:pt x="1081" y="30495"/>
                  <a:pt x="1" y="33895"/>
                  <a:pt x="582" y="37080"/>
                </a:cubicBezTo>
                <a:cubicBezTo>
                  <a:pt x="715" y="37870"/>
                  <a:pt x="980" y="38660"/>
                  <a:pt x="1321" y="39425"/>
                </a:cubicBezTo>
                <a:lnTo>
                  <a:pt x="47243" y="39425"/>
                </a:lnTo>
                <a:lnTo>
                  <a:pt x="47243" y="0"/>
                </a:ln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5"/>
          <p:cNvSpPr txBox="1">
            <a:spLocks noGrp="1"/>
          </p:cNvSpPr>
          <p:nvPr>
            <p:ph type="ctrTitle"/>
          </p:nvPr>
        </p:nvSpPr>
        <p:spPr>
          <a:xfrm flipH="1">
            <a:off x="5865875" y="780800"/>
            <a:ext cx="2558100" cy="89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57" name="Google Shape;757;p25"/>
          <p:cNvSpPr txBox="1">
            <a:spLocks noGrp="1"/>
          </p:cNvSpPr>
          <p:nvPr>
            <p:ph type="subTitle" idx="1"/>
          </p:nvPr>
        </p:nvSpPr>
        <p:spPr>
          <a:xfrm flipH="1">
            <a:off x="4571975" y="1787875"/>
            <a:ext cx="3852000" cy="10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758" name="Google Shape;758;p25"/>
          <p:cNvSpPr/>
          <p:nvPr/>
        </p:nvSpPr>
        <p:spPr>
          <a:xfrm rot="6312027">
            <a:off x="7728460" y="3876730"/>
            <a:ext cx="3637102" cy="3150764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5"/>
          <p:cNvSpPr txBox="1">
            <a:spLocks noGrp="1"/>
          </p:cNvSpPr>
          <p:nvPr>
            <p:ph type="subTitle" idx="2"/>
          </p:nvPr>
        </p:nvSpPr>
        <p:spPr>
          <a:xfrm>
            <a:off x="4571975" y="2971825"/>
            <a:ext cx="3499500" cy="10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0" name="Google Shape;760;p25"/>
          <p:cNvSpPr txBox="1"/>
          <p:nvPr/>
        </p:nvSpPr>
        <p:spPr>
          <a:xfrm>
            <a:off x="651125" y="4155775"/>
            <a:ext cx="47100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000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000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000">
                <a:solidFill>
                  <a:schemeClr val="accent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and illustrations by Stories</a:t>
            </a:r>
            <a:endParaRPr sz="10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761" name="Google Shape;761;p25"/>
          <p:cNvGrpSpPr/>
          <p:nvPr/>
        </p:nvGrpSpPr>
        <p:grpSpPr>
          <a:xfrm>
            <a:off x="493175" y="360043"/>
            <a:ext cx="3500232" cy="4856319"/>
            <a:chOff x="2487000" y="340768"/>
            <a:chExt cx="3500232" cy="4856319"/>
          </a:xfrm>
        </p:grpSpPr>
        <p:sp>
          <p:nvSpPr>
            <p:cNvPr id="762" name="Google Shape;762;p25"/>
            <p:cNvSpPr/>
            <p:nvPr/>
          </p:nvSpPr>
          <p:spPr>
            <a:xfrm>
              <a:off x="3453072" y="366643"/>
              <a:ext cx="119851" cy="121083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5"/>
            <p:cNvSpPr/>
            <p:nvPr/>
          </p:nvSpPr>
          <p:spPr>
            <a:xfrm>
              <a:off x="5810075" y="1120931"/>
              <a:ext cx="177157" cy="172844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5"/>
            <p:cNvSpPr/>
            <p:nvPr/>
          </p:nvSpPr>
          <p:spPr>
            <a:xfrm>
              <a:off x="5116550" y="340768"/>
              <a:ext cx="177157" cy="172844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5"/>
            <p:cNvSpPr/>
            <p:nvPr/>
          </p:nvSpPr>
          <p:spPr>
            <a:xfrm>
              <a:off x="2487000" y="4742593"/>
              <a:ext cx="177158" cy="172844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5"/>
            <p:cNvSpPr/>
            <p:nvPr/>
          </p:nvSpPr>
          <p:spPr>
            <a:xfrm>
              <a:off x="5269350" y="5024243"/>
              <a:ext cx="177157" cy="172844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7" name="Google Shape;767;p25"/>
          <p:cNvGrpSpPr/>
          <p:nvPr/>
        </p:nvGrpSpPr>
        <p:grpSpPr>
          <a:xfrm>
            <a:off x="261043" y="187479"/>
            <a:ext cx="4375487" cy="4863170"/>
            <a:chOff x="916725" y="1507474"/>
            <a:chExt cx="355038" cy="394610"/>
          </a:xfrm>
        </p:grpSpPr>
        <p:sp>
          <p:nvSpPr>
            <p:cNvPr id="768" name="Google Shape;768;p25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5"/>
            <p:cNvSpPr/>
            <p:nvPr/>
          </p:nvSpPr>
          <p:spPr>
            <a:xfrm>
              <a:off x="983250" y="1507474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5"/>
            <p:cNvSpPr/>
            <p:nvPr/>
          </p:nvSpPr>
          <p:spPr>
            <a:xfrm>
              <a:off x="989647" y="1895783"/>
              <a:ext cx="6274" cy="6301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5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5"/>
            <p:cNvSpPr/>
            <p:nvPr/>
          </p:nvSpPr>
          <p:spPr>
            <a:xfrm>
              <a:off x="936575" y="1625350"/>
              <a:ext cx="9725" cy="9825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5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5"/>
            <p:cNvSpPr/>
            <p:nvPr/>
          </p:nvSpPr>
          <p:spPr>
            <a:xfrm>
              <a:off x="1022875" y="1639575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5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5"/>
            <p:cNvSpPr/>
            <p:nvPr/>
          </p:nvSpPr>
          <p:spPr>
            <a:xfrm>
              <a:off x="937700" y="1521875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5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5"/>
            <p:cNvSpPr/>
            <p:nvPr/>
          </p:nvSpPr>
          <p:spPr>
            <a:xfrm>
              <a:off x="1241600" y="1676119"/>
              <a:ext cx="14000" cy="14025"/>
            </a:xfrm>
            <a:custGeom>
              <a:avLst/>
              <a:gdLst/>
              <a:ahLst/>
              <a:cxnLst/>
              <a:rect l="l" t="t" r="r" b="b"/>
              <a:pathLst>
                <a:path w="560" h="561" extrusionOk="0">
                  <a:moveTo>
                    <a:pt x="280" y="0"/>
                  </a:moveTo>
                  <a:cubicBezTo>
                    <a:pt x="127" y="0"/>
                    <a:pt x="0" y="127"/>
                    <a:pt x="0" y="280"/>
                  </a:cubicBezTo>
                  <a:cubicBezTo>
                    <a:pt x="0" y="437"/>
                    <a:pt x="127" y="560"/>
                    <a:pt x="280" y="560"/>
                  </a:cubicBezTo>
                  <a:cubicBezTo>
                    <a:pt x="437" y="560"/>
                    <a:pt x="560" y="437"/>
                    <a:pt x="560" y="280"/>
                  </a:cubicBezTo>
                  <a:cubicBezTo>
                    <a:pt x="560" y="127"/>
                    <a:pt x="437" y="0"/>
                    <a:pt x="280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5"/>
            <p:cNvSpPr/>
            <p:nvPr/>
          </p:nvSpPr>
          <p:spPr>
            <a:xfrm>
              <a:off x="1236052" y="180690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5"/>
            <p:cNvSpPr/>
            <p:nvPr/>
          </p:nvSpPr>
          <p:spPr>
            <a:xfrm>
              <a:off x="1197894" y="1531166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5"/>
            <p:cNvSpPr/>
            <p:nvPr/>
          </p:nvSpPr>
          <p:spPr>
            <a:xfrm>
              <a:off x="1261313" y="157736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25"/>
          <p:cNvGrpSpPr/>
          <p:nvPr/>
        </p:nvGrpSpPr>
        <p:grpSpPr>
          <a:xfrm>
            <a:off x="719999" y="539999"/>
            <a:ext cx="511840" cy="585068"/>
            <a:chOff x="6144600" y="3520075"/>
            <a:chExt cx="29600" cy="33825"/>
          </a:xfrm>
        </p:grpSpPr>
        <p:sp>
          <p:nvSpPr>
            <p:cNvPr id="783" name="Google Shape;783;p25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5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5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5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5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5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5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5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5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5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5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5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5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5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5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5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6"/>
          <p:cNvSpPr/>
          <p:nvPr/>
        </p:nvSpPr>
        <p:spPr>
          <a:xfrm rot="-5644651">
            <a:off x="458982" y="2038178"/>
            <a:ext cx="10028743" cy="13939437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26"/>
          <p:cNvSpPr/>
          <p:nvPr/>
        </p:nvSpPr>
        <p:spPr>
          <a:xfrm rot="10800000" flipH="1">
            <a:off x="-2415577" y="-6059009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2" name="Google Shape;802;p26"/>
          <p:cNvGrpSpPr/>
          <p:nvPr/>
        </p:nvGrpSpPr>
        <p:grpSpPr>
          <a:xfrm rot="10800000" flipH="1">
            <a:off x="162554" y="2188123"/>
            <a:ext cx="8538939" cy="2715065"/>
            <a:chOff x="902479" y="1514875"/>
            <a:chExt cx="692871" cy="220307"/>
          </a:xfrm>
        </p:grpSpPr>
        <p:sp>
          <p:nvSpPr>
            <p:cNvPr id="803" name="Google Shape;803;p26"/>
            <p:cNvSpPr/>
            <p:nvPr/>
          </p:nvSpPr>
          <p:spPr>
            <a:xfrm>
              <a:off x="927871" y="16357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902479" y="1604892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6"/>
            <p:cNvSpPr/>
            <p:nvPr/>
          </p:nvSpPr>
          <p:spPr>
            <a:xfrm>
              <a:off x="1180742" y="1539541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1041633" y="161109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914625" y="172508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6"/>
            <p:cNvSpPr/>
            <p:nvPr/>
          </p:nvSpPr>
          <p:spPr>
            <a:xfrm>
              <a:off x="983160" y="1625494"/>
              <a:ext cx="5388" cy="5641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6"/>
            <p:cNvSpPr/>
            <p:nvPr/>
          </p:nvSpPr>
          <p:spPr>
            <a:xfrm>
              <a:off x="1456383" y="1568940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1567725" y="15956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1388809" y="1540984"/>
              <a:ext cx="7716" cy="771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1504025" y="1639575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1584900" y="1521875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1528010" y="1575141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26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19" name="Google Shape;819;p26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6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6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6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6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"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27"/>
          <p:cNvSpPr/>
          <p:nvPr/>
        </p:nvSpPr>
        <p:spPr>
          <a:xfrm>
            <a:off x="-1731052" y="3524241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27"/>
          <p:cNvSpPr/>
          <p:nvPr/>
        </p:nvSpPr>
        <p:spPr>
          <a:xfrm rot="1052058">
            <a:off x="8154180" y="3685086"/>
            <a:ext cx="655276" cy="64246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8" name="Google Shape;838;p27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39" name="Google Shape;839;p27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7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7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7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7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7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7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7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7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7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5" name="Google Shape;855;p27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856" name="Google Shape;856;p27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7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7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/>
          <p:nvPr/>
        </p:nvSpPr>
        <p:spPr>
          <a:xfrm rot="6312029">
            <a:off x="-3453611" y="-2845883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"/>
          <p:cNvSpPr/>
          <p:nvPr/>
        </p:nvSpPr>
        <p:spPr>
          <a:xfrm rot="3776840">
            <a:off x="9428108" y="-2180733"/>
            <a:ext cx="7476287" cy="1263296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68" name="Google Shape;68;p4"/>
          <p:cNvGrpSpPr/>
          <p:nvPr/>
        </p:nvGrpSpPr>
        <p:grpSpPr>
          <a:xfrm>
            <a:off x="261043" y="3063256"/>
            <a:ext cx="8622178" cy="1847683"/>
            <a:chOff x="916725" y="1740822"/>
            <a:chExt cx="699625" cy="149926"/>
          </a:xfrm>
        </p:grpSpPr>
        <p:sp>
          <p:nvSpPr>
            <p:cNvPr id="69" name="Google Shape;69;p4"/>
            <p:cNvSpPr/>
            <p:nvPr/>
          </p:nvSpPr>
          <p:spPr>
            <a:xfrm>
              <a:off x="916726" y="1740822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1480691" y="1850000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48916" y="182279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930748" y="1880923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560671" y="1785764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34949" y="76162"/>
            <a:ext cx="511840" cy="585068"/>
            <a:chOff x="6144600" y="3520075"/>
            <a:chExt cx="29600" cy="33825"/>
          </a:xfrm>
        </p:grpSpPr>
        <p:sp>
          <p:nvSpPr>
            <p:cNvPr id="79" name="Google Shape;79;p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 rot="-6300004">
            <a:off x="7046124" y="-893204"/>
            <a:ext cx="4509621" cy="2721624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"/>
          <p:cNvSpPr/>
          <p:nvPr/>
        </p:nvSpPr>
        <p:spPr>
          <a:xfrm>
            <a:off x="-1342698" y="3920250"/>
            <a:ext cx="2775828" cy="2721629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"/>
          <p:cNvSpPr txBox="1">
            <a:spLocks noGrp="1"/>
          </p:cNvSpPr>
          <p:nvPr>
            <p:ph type="body" idx="1"/>
          </p:nvPr>
        </p:nvSpPr>
        <p:spPr>
          <a:xfrm>
            <a:off x="720000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2"/>
          </p:nvPr>
        </p:nvSpPr>
        <p:spPr>
          <a:xfrm>
            <a:off x="4807449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01" name="Google Shape;101;p5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102" name="Google Shape;102;p5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5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5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5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119" name="Google Shape;119;p5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 rot="6312029">
            <a:off x="6323236" y="4624272"/>
            <a:ext cx="1202524" cy="104172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6"/>
          <p:cNvSpPr/>
          <p:nvPr/>
        </p:nvSpPr>
        <p:spPr>
          <a:xfrm rot="3776840">
            <a:off x="2867608" y="728592"/>
            <a:ext cx="7476287" cy="1263296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"/>
          <p:cNvSpPr/>
          <p:nvPr/>
        </p:nvSpPr>
        <p:spPr>
          <a:xfrm rot="6312029">
            <a:off x="8634936" y="2139197"/>
            <a:ext cx="1202524" cy="104172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"/>
          <p:cNvSpPr/>
          <p:nvPr/>
        </p:nvSpPr>
        <p:spPr>
          <a:xfrm rot="6312029">
            <a:off x="399536" y="4799397"/>
            <a:ext cx="1202524" cy="104172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340503" y="4429729"/>
            <a:ext cx="172844" cy="177466"/>
          </a:xfrm>
          <a:custGeom>
            <a:avLst/>
            <a:gdLst/>
            <a:ahLst/>
            <a:cxnLst/>
            <a:rect l="l" t="t" r="r" b="b"/>
            <a:pathLst>
              <a:path w="561" h="576" extrusionOk="0">
                <a:moveTo>
                  <a:pt x="281" y="1"/>
                </a:moveTo>
                <a:cubicBezTo>
                  <a:pt x="124" y="1"/>
                  <a:pt x="1" y="124"/>
                  <a:pt x="1" y="296"/>
                </a:cubicBezTo>
                <a:cubicBezTo>
                  <a:pt x="1" y="452"/>
                  <a:pt x="124" y="576"/>
                  <a:pt x="281" y="576"/>
                </a:cubicBezTo>
                <a:cubicBezTo>
                  <a:pt x="434" y="576"/>
                  <a:pt x="560" y="452"/>
                  <a:pt x="560" y="296"/>
                </a:cubicBezTo>
                <a:cubicBezTo>
                  <a:pt x="560" y="124"/>
                  <a:pt x="434" y="1"/>
                  <a:pt x="281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1347279" y="4480255"/>
            <a:ext cx="76101" cy="76409"/>
          </a:xfrm>
          <a:custGeom>
            <a:avLst/>
            <a:gdLst/>
            <a:ahLst/>
            <a:cxnLst/>
            <a:rect l="l" t="t" r="r" b="b"/>
            <a:pathLst>
              <a:path w="247" h="248" extrusionOk="0">
                <a:moveTo>
                  <a:pt x="124" y="1"/>
                </a:moveTo>
                <a:cubicBezTo>
                  <a:pt x="60" y="1"/>
                  <a:pt x="0" y="61"/>
                  <a:pt x="0" y="124"/>
                </a:cubicBezTo>
                <a:cubicBezTo>
                  <a:pt x="0" y="187"/>
                  <a:pt x="60" y="247"/>
                  <a:pt x="124" y="247"/>
                </a:cubicBezTo>
                <a:cubicBezTo>
                  <a:pt x="187" y="247"/>
                  <a:pt x="247" y="187"/>
                  <a:pt x="247" y="124"/>
                </a:cubicBezTo>
                <a:cubicBezTo>
                  <a:pt x="247" y="61"/>
                  <a:pt x="187" y="1"/>
                  <a:pt x="124" y="1"/>
                </a:cubicBezTo>
                <a:close/>
              </a:path>
            </a:pathLst>
          </a:custGeom>
          <a:solidFill>
            <a:srgbClr val="02ACD0">
              <a:alpha val="616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902236" y="3717395"/>
            <a:ext cx="72712" cy="71787"/>
          </a:xfrm>
          <a:custGeom>
            <a:avLst/>
            <a:gdLst/>
            <a:ahLst/>
            <a:cxnLst/>
            <a:rect l="l" t="t" r="r" b="b"/>
            <a:pathLst>
              <a:path w="236" h="233" extrusionOk="0">
                <a:moveTo>
                  <a:pt x="109" y="1"/>
                </a:moveTo>
                <a:cubicBezTo>
                  <a:pt x="49" y="1"/>
                  <a:pt x="1" y="46"/>
                  <a:pt x="1" y="109"/>
                </a:cubicBezTo>
                <a:cubicBezTo>
                  <a:pt x="1" y="187"/>
                  <a:pt x="49" y="232"/>
                  <a:pt x="109" y="232"/>
                </a:cubicBezTo>
                <a:cubicBezTo>
                  <a:pt x="172" y="232"/>
                  <a:pt x="236" y="187"/>
                  <a:pt x="236" y="109"/>
                </a:cubicBezTo>
                <a:cubicBezTo>
                  <a:pt x="236" y="46"/>
                  <a:pt x="172" y="1"/>
                  <a:pt x="109" y="1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521351" y="3013760"/>
            <a:ext cx="77333" cy="71479"/>
          </a:xfrm>
          <a:custGeom>
            <a:avLst/>
            <a:gdLst/>
            <a:ahLst/>
            <a:cxnLst/>
            <a:rect l="l" t="t" r="r" b="b"/>
            <a:pathLst>
              <a:path w="251" h="232" extrusionOk="0">
                <a:moveTo>
                  <a:pt x="128" y="0"/>
                </a:moveTo>
                <a:cubicBezTo>
                  <a:pt x="64" y="0"/>
                  <a:pt x="1" y="45"/>
                  <a:pt x="1" y="109"/>
                </a:cubicBezTo>
                <a:cubicBezTo>
                  <a:pt x="1" y="187"/>
                  <a:pt x="64" y="232"/>
                  <a:pt x="128" y="232"/>
                </a:cubicBezTo>
                <a:cubicBezTo>
                  <a:pt x="187" y="232"/>
                  <a:pt x="251" y="187"/>
                  <a:pt x="251" y="109"/>
                </a:cubicBezTo>
                <a:cubicBezTo>
                  <a:pt x="251" y="45"/>
                  <a:pt x="187" y="0"/>
                  <a:pt x="128" y="0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235164" y="3013753"/>
            <a:ext cx="124472" cy="124472"/>
          </a:xfrm>
          <a:custGeom>
            <a:avLst/>
            <a:gdLst/>
            <a:ahLst/>
            <a:cxnLst/>
            <a:rect l="l" t="t" r="r" b="b"/>
            <a:pathLst>
              <a:path w="404" h="404" extrusionOk="0">
                <a:moveTo>
                  <a:pt x="202" y="0"/>
                </a:moveTo>
                <a:cubicBezTo>
                  <a:pt x="94" y="0"/>
                  <a:pt x="1" y="94"/>
                  <a:pt x="1" y="202"/>
                </a:cubicBezTo>
                <a:cubicBezTo>
                  <a:pt x="1" y="325"/>
                  <a:pt x="94" y="403"/>
                  <a:pt x="202" y="403"/>
                </a:cubicBezTo>
                <a:cubicBezTo>
                  <a:pt x="311" y="403"/>
                  <a:pt x="404" y="325"/>
                  <a:pt x="404" y="202"/>
                </a:cubicBezTo>
                <a:cubicBezTo>
                  <a:pt x="404" y="94"/>
                  <a:pt x="311" y="0"/>
                  <a:pt x="202" y="0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84810" y="4742605"/>
            <a:ext cx="71479" cy="76409"/>
          </a:xfrm>
          <a:custGeom>
            <a:avLst/>
            <a:gdLst/>
            <a:ahLst/>
            <a:cxnLst/>
            <a:rect l="l" t="t" r="r" b="b"/>
            <a:pathLst>
              <a:path w="232" h="248" extrusionOk="0">
                <a:moveTo>
                  <a:pt x="123" y="1"/>
                </a:moveTo>
                <a:cubicBezTo>
                  <a:pt x="45" y="1"/>
                  <a:pt x="0" y="61"/>
                  <a:pt x="0" y="124"/>
                </a:cubicBezTo>
                <a:cubicBezTo>
                  <a:pt x="0" y="187"/>
                  <a:pt x="45" y="247"/>
                  <a:pt x="123" y="247"/>
                </a:cubicBezTo>
                <a:cubicBezTo>
                  <a:pt x="187" y="247"/>
                  <a:pt x="232" y="187"/>
                  <a:pt x="232" y="124"/>
                </a:cubicBezTo>
                <a:cubicBezTo>
                  <a:pt x="232" y="61"/>
                  <a:pt x="187" y="1"/>
                  <a:pt x="123" y="1"/>
                </a:cubicBezTo>
                <a:close/>
              </a:path>
            </a:pathLst>
          </a:custGeom>
          <a:solidFill>
            <a:srgbClr val="02ACD0">
              <a:alpha val="616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5636818" y="4603504"/>
            <a:ext cx="71479" cy="76409"/>
          </a:xfrm>
          <a:custGeom>
            <a:avLst/>
            <a:gdLst/>
            <a:ahLst/>
            <a:cxnLst/>
            <a:rect l="l" t="t" r="r" b="b"/>
            <a:pathLst>
              <a:path w="232" h="248" extrusionOk="0">
                <a:moveTo>
                  <a:pt x="123" y="1"/>
                </a:moveTo>
                <a:cubicBezTo>
                  <a:pt x="45" y="1"/>
                  <a:pt x="0" y="61"/>
                  <a:pt x="0" y="124"/>
                </a:cubicBezTo>
                <a:cubicBezTo>
                  <a:pt x="0" y="188"/>
                  <a:pt x="45" y="247"/>
                  <a:pt x="123" y="247"/>
                </a:cubicBezTo>
                <a:cubicBezTo>
                  <a:pt x="187" y="247"/>
                  <a:pt x="232" y="188"/>
                  <a:pt x="232" y="124"/>
                </a:cubicBezTo>
                <a:cubicBezTo>
                  <a:pt x="232" y="61"/>
                  <a:pt x="187" y="1"/>
                  <a:pt x="123" y="1"/>
                </a:cubicBezTo>
                <a:close/>
              </a:path>
            </a:pathLst>
          </a:custGeom>
          <a:solidFill>
            <a:srgbClr val="02ACD0">
              <a:alpha val="616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8283967" y="1274156"/>
            <a:ext cx="115229" cy="121083"/>
          </a:xfrm>
          <a:custGeom>
            <a:avLst/>
            <a:gdLst/>
            <a:ahLst/>
            <a:cxnLst/>
            <a:rect l="l" t="t" r="r" b="b"/>
            <a:pathLst>
              <a:path w="374" h="393" extrusionOk="0">
                <a:moveTo>
                  <a:pt x="187" y="1"/>
                </a:moveTo>
                <a:cubicBezTo>
                  <a:pt x="79" y="1"/>
                  <a:pt x="0" y="94"/>
                  <a:pt x="0" y="206"/>
                </a:cubicBezTo>
                <a:cubicBezTo>
                  <a:pt x="0" y="299"/>
                  <a:pt x="79" y="392"/>
                  <a:pt x="187" y="392"/>
                </a:cubicBezTo>
                <a:cubicBezTo>
                  <a:pt x="295" y="392"/>
                  <a:pt x="374" y="299"/>
                  <a:pt x="374" y="206"/>
                </a:cubicBezTo>
                <a:cubicBezTo>
                  <a:pt x="374" y="94"/>
                  <a:pt x="295" y="1"/>
                  <a:pt x="187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513357" y="2509515"/>
            <a:ext cx="128786" cy="124472"/>
          </a:xfrm>
          <a:custGeom>
            <a:avLst/>
            <a:gdLst/>
            <a:ahLst/>
            <a:cxnLst/>
            <a:rect l="l" t="t" r="r" b="b"/>
            <a:pathLst>
              <a:path w="418" h="404" extrusionOk="0">
                <a:moveTo>
                  <a:pt x="216" y="0"/>
                </a:moveTo>
                <a:cubicBezTo>
                  <a:pt x="93" y="0"/>
                  <a:pt x="0" y="94"/>
                  <a:pt x="0" y="202"/>
                </a:cubicBezTo>
                <a:cubicBezTo>
                  <a:pt x="0" y="325"/>
                  <a:pt x="93" y="403"/>
                  <a:pt x="216" y="403"/>
                </a:cubicBezTo>
                <a:cubicBezTo>
                  <a:pt x="325" y="403"/>
                  <a:pt x="418" y="325"/>
                  <a:pt x="418" y="202"/>
                </a:cubicBezTo>
                <a:cubicBezTo>
                  <a:pt x="418" y="94"/>
                  <a:pt x="325" y="0"/>
                  <a:pt x="216" y="0"/>
                </a:cubicBezTo>
                <a:close/>
              </a:path>
            </a:pathLst>
          </a:custGeom>
          <a:solidFill>
            <a:srgbClr val="EDE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6"/>
          <p:cNvSpPr/>
          <p:nvPr/>
        </p:nvSpPr>
        <p:spPr>
          <a:xfrm>
            <a:off x="8805889" y="3641288"/>
            <a:ext cx="77333" cy="76101"/>
          </a:xfrm>
          <a:custGeom>
            <a:avLst/>
            <a:gdLst/>
            <a:ahLst/>
            <a:cxnLst/>
            <a:rect l="l" t="t" r="r" b="b"/>
            <a:pathLst>
              <a:path w="251" h="247" extrusionOk="0">
                <a:moveTo>
                  <a:pt x="127" y="0"/>
                </a:moveTo>
                <a:cubicBezTo>
                  <a:pt x="64" y="0"/>
                  <a:pt x="0" y="60"/>
                  <a:pt x="0" y="123"/>
                </a:cubicBezTo>
                <a:cubicBezTo>
                  <a:pt x="0" y="187"/>
                  <a:pt x="64" y="246"/>
                  <a:pt x="127" y="246"/>
                </a:cubicBezTo>
                <a:cubicBezTo>
                  <a:pt x="187" y="246"/>
                  <a:pt x="250" y="187"/>
                  <a:pt x="250" y="123"/>
                </a:cubicBezTo>
                <a:cubicBezTo>
                  <a:pt x="250" y="60"/>
                  <a:pt x="187" y="0"/>
                  <a:pt x="127" y="0"/>
                </a:cubicBezTo>
                <a:close/>
              </a:path>
            </a:pathLst>
          </a:custGeom>
          <a:solidFill>
            <a:srgbClr val="02ACD0">
              <a:alpha val="616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6"/>
          <p:cNvSpPr/>
          <p:nvPr/>
        </p:nvSpPr>
        <p:spPr>
          <a:xfrm>
            <a:off x="2487000" y="4742593"/>
            <a:ext cx="177158" cy="172844"/>
          </a:xfrm>
          <a:custGeom>
            <a:avLst/>
            <a:gdLst/>
            <a:ahLst/>
            <a:cxnLst/>
            <a:rect l="l" t="t" r="r" b="b"/>
            <a:pathLst>
              <a:path w="575" h="561" extrusionOk="0">
                <a:moveTo>
                  <a:pt x="280" y="0"/>
                </a:moveTo>
                <a:cubicBezTo>
                  <a:pt x="123" y="0"/>
                  <a:pt x="0" y="127"/>
                  <a:pt x="0" y="280"/>
                </a:cubicBezTo>
                <a:cubicBezTo>
                  <a:pt x="0" y="437"/>
                  <a:pt x="123" y="560"/>
                  <a:pt x="280" y="560"/>
                </a:cubicBezTo>
                <a:cubicBezTo>
                  <a:pt x="452" y="560"/>
                  <a:pt x="575" y="437"/>
                  <a:pt x="575" y="280"/>
                </a:cubicBezTo>
                <a:cubicBezTo>
                  <a:pt x="575" y="127"/>
                  <a:pt x="452" y="0"/>
                  <a:pt x="28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" name="Google Shape;144;p6"/>
          <p:cNvGrpSpPr/>
          <p:nvPr/>
        </p:nvGrpSpPr>
        <p:grpSpPr>
          <a:xfrm>
            <a:off x="7834024" y="412393"/>
            <a:ext cx="741874" cy="843207"/>
            <a:chOff x="5912600" y="3521075"/>
            <a:chExt cx="50150" cy="57000"/>
          </a:xfrm>
        </p:grpSpPr>
        <p:sp>
          <p:nvSpPr>
            <p:cNvPr id="145" name="Google Shape;145;p6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6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6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875543" y="667053"/>
            <a:ext cx="7379032" cy="4503893"/>
          </a:xfrm>
          <a:custGeom>
            <a:avLst/>
            <a:gdLst/>
            <a:ahLst/>
            <a:cxnLst/>
            <a:rect l="l" t="t" r="r" b="b"/>
            <a:pathLst>
              <a:path w="7448" h="4546" extrusionOk="0">
                <a:moveTo>
                  <a:pt x="5705" y="0"/>
                </a:moveTo>
                <a:cubicBezTo>
                  <a:pt x="5389" y="0"/>
                  <a:pt x="5068" y="70"/>
                  <a:pt x="4772" y="191"/>
                </a:cubicBezTo>
                <a:cubicBezTo>
                  <a:pt x="4511" y="285"/>
                  <a:pt x="4276" y="423"/>
                  <a:pt x="3996" y="456"/>
                </a:cubicBezTo>
                <a:cubicBezTo>
                  <a:pt x="3953" y="461"/>
                  <a:pt x="3909" y="464"/>
                  <a:pt x="3866" y="464"/>
                </a:cubicBezTo>
                <a:cubicBezTo>
                  <a:pt x="3521" y="464"/>
                  <a:pt x="3177" y="319"/>
                  <a:pt x="2832" y="236"/>
                </a:cubicBezTo>
                <a:cubicBezTo>
                  <a:pt x="2592" y="172"/>
                  <a:pt x="2340" y="134"/>
                  <a:pt x="2088" y="134"/>
                </a:cubicBezTo>
                <a:cubicBezTo>
                  <a:pt x="1799" y="134"/>
                  <a:pt x="1512" y="184"/>
                  <a:pt x="1246" y="300"/>
                </a:cubicBezTo>
                <a:cubicBezTo>
                  <a:pt x="687" y="550"/>
                  <a:pt x="280" y="1094"/>
                  <a:pt x="328" y="1699"/>
                </a:cubicBezTo>
                <a:cubicBezTo>
                  <a:pt x="358" y="1979"/>
                  <a:pt x="466" y="2258"/>
                  <a:pt x="422" y="2523"/>
                </a:cubicBezTo>
                <a:cubicBezTo>
                  <a:pt x="388" y="2803"/>
                  <a:pt x="220" y="3035"/>
                  <a:pt x="127" y="3299"/>
                </a:cubicBezTo>
                <a:cubicBezTo>
                  <a:pt x="0" y="3658"/>
                  <a:pt x="0" y="4173"/>
                  <a:pt x="187" y="4546"/>
                </a:cubicBezTo>
                <a:lnTo>
                  <a:pt x="7168" y="4546"/>
                </a:lnTo>
                <a:cubicBezTo>
                  <a:pt x="7231" y="4419"/>
                  <a:pt x="7276" y="4296"/>
                  <a:pt x="7291" y="4173"/>
                </a:cubicBezTo>
                <a:cubicBezTo>
                  <a:pt x="7369" y="3799"/>
                  <a:pt x="7246" y="3471"/>
                  <a:pt x="7216" y="3113"/>
                </a:cubicBezTo>
                <a:cubicBezTo>
                  <a:pt x="7198" y="2773"/>
                  <a:pt x="7324" y="2475"/>
                  <a:pt x="7384" y="2150"/>
                </a:cubicBezTo>
                <a:cubicBezTo>
                  <a:pt x="7448" y="1856"/>
                  <a:pt x="7433" y="1527"/>
                  <a:pt x="7354" y="1232"/>
                </a:cubicBezTo>
                <a:cubicBezTo>
                  <a:pt x="7246" y="844"/>
                  <a:pt x="6996" y="471"/>
                  <a:pt x="6657" y="255"/>
                </a:cubicBezTo>
                <a:cubicBezTo>
                  <a:pt x="6369" y="78"/>
                  <a:pt x="6040" y="0"/>
                  <a:pt x="5705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1375246" y="1273984"/>
            <a:ext cx="6397440" cy="3896960"/>
          </a:xfrm>
          <a:custGeom>
            <a:avLst/>
            <a:gdLst/>
            <a:ahLst/>
            <a:cxnLst/>
            <a:rect l="l" t="t" r="r" b="b"/>
            <a:pathLst>
              <a:path w="4572" h="2785" extrusionOk="0">
                <a:moveTo>
                  <a:pt x="1239" y="0"/>
                </a:moveTo>
                <a:cubicBezTo>
                  <a:pt x="1167" y="0"/>
                  <a:pt x="1096" y="5"/>
                  <a:pt x="1027" y="16"/>
                </a:cubicBezTo>
                <a:cubicBezTo>
                  <a:pt x="669" y="95"/>
                  <a:pt x="374" y="341"/>
                  <a:pt x="325" y="669"/>
                </a:cubicBezTo>
                <a:cubicBezTo>
                  <a:pt x="310" y="826"/>
                  <a:pt x="482" y="1087"/>
                  <a:pt x="434" y="1229"/>
                </a:cubicBezTo>
                <a:cubicBezTo>
                  <a:pt x="374" y="1385"/>
                  <a:pt x="1" y="1818"/>
                  <a:pt x="16" y="2162"/>
                </a:cubicBezTo>
                <a:cubicBezTo>
                  <a:pt x="16" y="2505"/>
                  <a:pt x="109" y="2613"/>
                  <a:pt x="232" y="2785"/>
                </a:cubicBezTo>
                <a:lnTo>
                  <a:pt x="4228" y="2785"/>
                </a:lnTo>
                <a:cubicBezTo>
                  <a:pt x="4307" y="2598"/>
                  <a:pt x="4370" y="2471"/>
                  <a:pt x="4277" y="2240"/>
                </a:cubicBezTo>
                <a:cubicBezTo>
                  <a:pt x="4213" y="2053"/>
                  <a:pt x="4400" y="1897"/>
                  <a:pt x="4478" y="1740"/>
                </a:cubicBezTo>
                <a:cubicBezTo>
                  <a:pt x="4538" y="1587"/>
                  <a:pt x="4571" y="1400"/>
                  <a:pt x="4557" y="1244"/>
                </a:cubicBezTo>
                <a:cubicBezTo>
                  <a:pt x="4523" y="1012"/>
                  <a:pt x="4430" y="792"/>
                  <a:pt x="4243" y="621"/>
                </a:cubicBezTo>
                <a:cubicBezTo>
                  <a:pt x="4018" y="433"/>
                  <a:pt x="3711" y="351"/>
                  <a:pt x="3406" y="351"/>
                </a:cubicBezTo>
                <a:cubicBezTo>
                  <a:pt x="3311" y="351"/>
                  <a:pt x="3216" y="359"/>
                  <a:pt x="3124" y="374"/>
                </a:cubicBezTo>
                <a:cubicBezTo>
                  <a:pt x="2992" y="387"/>
                  <a:pt x="2858" y="422"/>
                  <a:pt x="2714" y="422"/>
                </a:cubicBezTo>
                <a:cubicBezTo>
                  <a:pt x="2690" y="422"/>
                  <a:pt x="2666" y="421"/>
                  <a:pt x="2642" y="419"/>
                </a:cubicBezTo>
                <a:cubicBezTo>
                  <a:pt x="2411" y="404"/>
                  <a:pt x="2191" y="266"/>
                  <a:pt x="1975" y="173"/>
                </a:cubicBezTo>
                <a:cubicBezTo>
                  <a:pt x="1746" y="63"/>
                  <a:pt x="1488" y="0"/>
                  <a:pt x="1239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4325550" y="2378875"/>
            <a:ext cx="27117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4325550" y="2805125"/>
            <a:ext cx="2711700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4302013" y="602250"/>
            <a:ext cx="591426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 rot="2832630">
            <a:off x="8077425" y="3442225"/>
            <a:ext cx="591425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 rot="-4073528">
            <a:off x="578413" y="2913425"/>
            <a:ext cx="591426" cy="435050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7"/>
          <p:cNvGrpSpPr/>
          <p:nvPr/>
        </p:nvGrpSpPr>
        <p:grpSpPr>
          <a:xfrm rot="10800000">
            <a:off x="512305" y="1273976"/>
            <a:ext cx="8376625" cy="2423998"/>
            <a:chOff x="916725" y="1641996"/>
            <a:chExt cx="679700" cy="196689"/>
          </a:xfrm>
        </p:grpSpPr>
        <p:sp>
          <p:nvSpPr>
            <p:cNvPr id="170" name="Google Shape;170;p7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7"/>
          <p:cNvSpPr/>
          <p:nvPr/>
        </p:nvSpPr>
        <p:spPr>
          <a:xfrm rot="10800000">
            <a:off x="512288" y="1329381"/>
            <a:ext cx="172844" cy="177466"/>
          </a:xfrm>
          <a:custGeom>
            <a:avLst/>
            <a:gdLst/>
            <a:ahLst/>
            <a:cxnLst/>
            <a:rect l="l" t="t" r="r" b="b"/>
            <a:pathLst>
              <a:path w="561" h="576" extrusionOk="0">
                <a:moveTo>
                  <a:pt x="281" y="1"/>
                </a:moveTo>
                <a:cubicBezTo>
                  <a:pt x="124" y="1"/>
                  <a:pt x="1" y="124"/>
                  <a:pt x="1" y="296"/>
                </a:cubicBezTo>
                <a:cubicBezTo>
                  <a:pt x="1" y="452"/>
                  <a:pt x="124" y="576"/>
                  <a:pt x="281" y="576"/>
                </a:cubicBezTo>
                <a:cubicBezTo>
                  <a:pt x="434" y="576"/>
                  <a:pt x="560" y="452"/>
                  <a:pt x="560" y="296"/>
                </a:cubicBezTo>
                <a:cubicBezTo>
                  <a:pt x="560" y="124"/>
                  <a:pt x="434" y="1"/>
                  <a:pt x="281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"/>
          <p:cNvSpPr txBox="1">
            <a:spLocks noGrp="1"/>
          </p:cNvSpPr>
          <p:nvPr>
            <p:ph type="title"/>
          </p:nvPr>
        </p:nvSpPr>
        <p:spPr>
          <a:xfrm>
            <a:off x="2736150" y="1789650"/>
            <a:ext cx="3671700" cy="50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3" name="Google Shape;183;p8"/>
          <p:cNvSpPr txBox="1">
            <a:spLocks noGrp="1"/>
          </p:cNvSpPr>
          <p:nvPr>
            <p:ph type="subTitle" idx="1"/>
          </p:nvPr>
        </p:nvSpPr>
        <p:spPr>
          <a:xfrm>
            <a:off x="2736200" y="2290938"/>
            <a:ext cx="3671700" cy="106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84" name="Google Shape;184;p8"/>
          <p:cNvSpPr/>
          <p:nvPr/>
        </p:nvSpPr>
        <p:spPr>
          <a:xfrm rot="-8999983">
            <a:off x="6843064" y="-877696"/>
            <a:ext cx="3709640" cy="2642729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"/>
          <p:cNvSpPr/>
          <p:nvPr/>
        </p:nvSpPr>
        <p:spPr>
          <a:xfrm>
            <a:off x="-1421350" y="3529139"/>
            <a:ext cx="3217499" cy="1951478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6" name="Google Shape;186;p8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187" name="Google Shape;187;p8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955428" y="1742642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1421707" y="181056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1549900" y="17593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1493574" y="1839439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" name="Google Shape;203;p8"/>
          <p:cNvGrpSpPr/>
          <p:nvPr/>
        </p:nvGrpSpPr>
        <p:grpSpPr>
          <a:xfrm>
            <a:off x="2527474" y="4310962"/>
            <a:ext cx="511840" cy="585068"/>
            <a:chOff x="6144600" y="3520075"/>
            <a:chExt cx="29600" cy="33825"/>
          </a:xfrm>
        </p:grpSpPr>
        <p:sp>
          <p:nvSpPr>
            <p:cNvPr id="204" name="Google Shape;204;p8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0" name="Google Shape;220;p8"/>
          <p:cNvSpPr/>
          <p:nvPr/>
        </p:nvSpPr>
        <p:spPr>
          <a:xfrm rot="7052874">
            <a:off x="-1065524" y="-281615"/>
            <a:ext cx="3217496" cy="1951479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 rot="-3751670">
            <a:off x="7612926" y="3907089"/>
            <a:ext cx="3217498" cy="1951476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4572000" y="1878250"/>
            <a:ext cx="27432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24" name="Google Shape;224;p9"/>
          <p:cNvSpPr txBox="1">
            <a:spLocks noGrp="1"/>
          </p:cNvSpPr>
          <p:nvPr>
            <p:ph type="subTitle" idx="1"/>
          </p:nvPr>
        </p:nvSpPr>
        <p:spPr>
          <a:xfrm>
            <a:off x="4572000" y="2672780"/>
            <a:ext cx="2743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5" name="Google Shape;225;p9"/>
          <p:cNvSpPr txBox="1">
            <a:spLocks noGrp="1"/>
          </p:cNvSpPr>
          <p:nvPr>
            <p:ph type="title" idx="2" hasCustomPrompt="1"/>
          </p:nvPr>
        </p:nvSpPr>
        <p:spPr>
          <a:xfrm>
            <a:off x="4571988" y="1350638"/>
            <a:ext cx="1203300" cy="8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226" name="Google Shape;226;p9"/>
          <p:cNvSpPr/>
          <p:nvPr/>
        </p:nvSpPr>
        <p:spPr>
          <a:xfrm rot="5400000" flipH="1">
            <a:off x="-3074787" y="321247"/>
            <a:ext cx="5034995" cy="3053822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9"/>
          <p:cNvSpPr/>
          <p:nvPr/>
        </p:nvSpPr>
        <p:spPr>
          <a:xfrm rot="865811">
            <a:off x="-182304" y="3876947"/>
            <a:ext cx="10092171" cy="6090810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8" name="Google Shape;228;p9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229" name="Google Shape;229;p9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9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9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9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9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9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246" name="Google Shape;246;p9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"/>
          <p:cNvSpPr txBox="1">
            <a:spLocks noGrp="1"/>
          </p:cNvSpPr>
          <p:nvPr>
            <p:ph type="body" idx="1"/>
          </p:nvPr>
        </p:nvSpPr>
        <p:spPr>
          <a:xfrm>
            <a:off x="720000" y="540000"/>
            <a:ext cx="3852000" cy="28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</a:lstStyle>
          <a:p>
            <a:endParaRPr/>
          </a:p>
        </p:txBody>
      </p:sp>
      <p:sp>
        <p:nvSpPr>
          <p:cNvPr id="256" name="Google Shape;256;p10"/>
          <p:cNvSpPr/>
          <p:nvPr/>
        </p:nvSpPr>
        <p:spPr>
          <a:xfrm rot="2700000">
            <a:off x="2998619" y="4835566"/>
            <a:ext cx="2684723" cy="1628333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0"/>
          <p:cNvSpPr/>
          <p:nvPr/>
        </p:nvSpPr>
        <p:spPr>
          <a:xfrm rot="-1773685">
            <a:off x="-1944302" y="3324149"/>
            <a:ext cx="3722374" cy="403470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" name="Google Shape;258;p10"/>
          <p:cNvGrpSpPr/>
          <p:nvPr/>
        </p:nvGrpSpPr>
        <p:grpSpPr>
          <a:xfrm>
            <a:off x="186624" y="1638257"/>
            <a:ext cx="8773798" cy="3311641"/>
            <a:chOff x="910697" y="1624413"/>
            <a:chExt cx="711928" cy="268715"/>
          </a:xfrm>
        </p:grpSpPr>
        <p:sp>
          <p:nvSpPr>
            <p:cNvPr id="259" name="Google Shape;259;p10"/>
            <p:cNvSpPr/>
            <p:nvPr/>
          </p:nvSpPr>
          <p:spPr>
            <a:xfrm>
              <a:off x="920046" y="1693146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1032803" y="1837287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 rot="10800000">
              <a:off x="996328" y="1810360"/>
              <a:ext cx="8206" cy="8102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0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1103257" y="1841588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910697" y="1624413"/>
              <a:ext cx="9350" cy="9994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1287918" y="1864234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1156518" y="1863988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1610526" y="18227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1165868" y="1769880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1616349" y="1757043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26" Type="http://schemas.openxmlformats.org/officeDocument/2006/relationships/slideLayout" Target="../slideLayouts/slideLayout26.xml" /><Relationship Id="rId3" Type="http://schemas.openxmlformats.org/officeDocument/2006/relationships/slideLayout" Target="../slideLayouts/slideLayout3.xml" /><Relationship Id="rId21" Type="http://schemas.openxmlformats.org/officeDocument/2006/relationships/slideLayout" Target="../slideLayouts/slideLayout21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5" Type="http://schemas.openxmlformats.org/officeDocument/2006/relationships/slideLayout" Target="../slideLayouts/slideLayout25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slideLayout" Target="../slideLayouts/slideLayout20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24" Type="http://schemas.openxmlformats.org/officeDocument/2006/relationships/slideLayout" Target="../slideLayouts/slideLayout24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slideLayout" Target="../slideLayouts/slideLayout23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slideLayout" Target="../slideLayouts/slideLayout22.xml" /><Relationship Id="rId27" Type="http://schemas.openxmlformats.org/officeDocument/2006/relationships/theme" Target="../theme/theme1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27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3F3F3">
            <a:alpha val="477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ukta"/>
              <a:buNone/>
              <a:defRPr sz="28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28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866" name="Google Shape;866;p28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>
            <a:alpha val="9820"/>
          </a:srgbClr>
        </a:solidFill>
        <a:effectLst/>
      </p:bgPr>
    </p:bg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0"/>
          <p:cNvSpPr txBox="1">
            <a:spLocks noGrp="1"/>
          </p:cNvSpPr>
          <p:nvPr>
            <p:ph type="ctrTitle"/>
          </p:nvPr>
        </p:nvSpPr>
        <p:spPr>
          <a:xfrm>
            <a:off x="3810954" y="1524316"/>
            <a:ext cx="5011337" cy="17822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br>
              <a:rPr lang="id-ID" sz="3200">
                <a:solidFill>
                  <a:schemeClr val="tx1"/>
                </a:solidFill>
              </a:rPr>
            </a:br>
            <a:r>
              <a:rPr lang="id-ID" sz="3200">
                <a:solidFill>
                  <a:schemeClr val="tx1"/>
                </a:solidFill>
              </a:rPr>
              <a:t>Karbohidrat Monosakarida</a:t>
            </a:r>
            <a:br>
              <a:rPr lang="id-ID" sz="3200">
                <a:solidFill>
                  <a:schemeClr val="tx1"/>
                </a:solidFill>
              </a:rPr>
            </a:br>
            <a:endParaRPr sz="3200">
              <a:solidFill>
                <a:schemeClr val="tx1"/>
              </a:solidFill>
            </a:endParaRPr>
          </a:p>
        </p:txBody>
      </p:sp>
      <p:grpSp>
        <p:nvGrpSpPr>
          <p:cNvPr id="873" name="Google Shape;873;p30"/>
          <p:cNvGrpSpPr/>
          <p:nvPr/>
        </p:nvGrpSpPr>
        <p:grpSpPr>
          <a:xfrm flipH="1">
            <a:off x="2994477" y="514003"/>
            <a:ext cx="1854572" cy="2108054"/>
            <a:chOff x="5912600" y="3521075"/>
            <a:chExt cx="50150" cy="57000"/>
          </a:xfrm>
        </p:grpSpPr>
        <p:sp>
          <p:nvSpPr>
            <p:cNvPr id="874" name="Google Shape;874;p30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0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0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30"/>
          <p:cNvGrpSpPr/>
          <p:nvPr/>
        </p:nvGrpSpPr>
        <p:grpSpPr>
          <a:xfrm>
            <a:off x="969659" y="1787510"/>
            <a:ext cx="2256693" cy="2818052"/>
            <a:chOff x="336800" y="4151500"/>
            <a:chExt cx="292000" cy="364650"/>
          </a:xfrm>
        </p:grpSpPr>
        <p:sp>
          <p:nvSpPr>
            <p:cNvPr id="895" name="Google Shape;895;p30"/>
            <p:cNvSpPr/>
            <p:nvPr/>
          </p:nvSpPr>
          <p:spPr>
            <a:xfrm>
              <a:off x="396325" y="4168675"/>
              <a:ext cx="212600" cy="185375"/>
            </a:xfrm>
            <a:custGeom>
              <a:avLst/>
              <a:gdLst/>
              <a:ahLst/>
              <a:cxnLst/>
              <a:rect l="l" t="t" r="r" b="b"/>
              <a:pathLst>
                <a:path w="8504" h="7415" extrusionOk="0">
                  <a:moveTo>
                    <a:pt x="7261" y="0"/>
                  </a:moveTo>
                  <a:cubicBezTo>
                    <a:pt x="7011" y="0"/>
                    <a:pt x="6746" y="79"/>
                    <a:pt x="6545" y="265"/>
                  </a:cubicBezTo>
                  <a:lnTo>
                    <a:pt x="358" y="5548"/>
                  </a:lnTo>
                  <a:cubicBezTo>
                    <a:pt x="30" y="5813"/>
                    <a:pt x="0" y="6295"/>
                    <a:pt x="265" y="6623"/>
                  </a:cubicBezTo>
                  <a:lnTo>
                    <a:pt x="731" y="7149"/>
                  </a:lnTo>
                  <a:cubicBezTo>
                    <a:pt x="884" y="7321"/>
                    <a:pt x="1090" y="7414"/>
                    <a:pt x="1306" y="7414"/>
                  </a:cubicBezTo>
                  <a:cubicBezTo>
                    <a:pt x="1478" y="7414"/>
                    <a:pt x="1664" y="7354"/>
                    <a:pt x="1802" y="7242"/>
                  </a:cubicBezTo>
                  <a:lnTo>
                    <a:pt x="7992" y="1959"/>
                  </a:lnTo>
                  <a:cubicBezTo>
                    <a:pt x="8459" y="1552"/>
                    <a:pt x="8504" y="855"/>
                    <a:pt x="8101" y="388"/>
                  </a:cubicBezTo>
                  <a:cubicBezTo>
                    <a:pt x="7880" y="123"/>
                    <a:pt x="7571" y="0"/>
                    <a:pt x="7261" y="0"/>
                  </a:cubicBezTo>
                  <a:close/>
                </a:path>
              </a:pathLst>
            </a:custGeom>
            <a:solidFill>
              <a:srgbClr val="FDF2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0"/>
            <p:cNvSpPr/>
            <p:nvPr/>
          </p:nvSpPr>
          <p:spPr>
            <a:xfrm>
              <a:off x="396325" y="4168550"/>
              <a:ext cx="212600" cy="185650"/>
            </a:xfrm>
            <a:custGeom>
              <a:avLst/>
              <a:gdLst/>
              <a:ahLst/>
              <a:cxnLst/>
              <a:rect l="l" t="t" r="r" b="b"/>
              <a:pathLst>
                <a:path w="8504" h="7426" extrusionOk="0">
                  <a:moveTo>
                    <a:pt x="7262" y="1"/>
                  </a:moveTo>
                  <a:cubicBezTo>
                    <a:pt x="7008" y="1"/>
                    <a:pt x="6753" y="88"/>
                    <a:pt x="6545" y="270"/>
                  </a:cubicBezTo>
                  <a:lnTo>
                    <a:pt x="358" y="5553"/>
                  </a:lnTo>
                  <a:cubicBezTo>
                    <a:pt x="30" y="5818"/>
                    <a:pt x="0" y="6300"/>
                    <a:pt x="265" y="6628"/>
                  </a:cubicBezTo>
                  <a:lnTo>
                    <a:pt x="731" y="7154"/>
                  </a:lnTo>
                  <a:cubicBezTo>
                    <a:pt x="878" y="7335"/>
                    <a:pt x="1090" y="7426"/>
                    <a:pt x="1305" y="7426"/>
                  </a:cubicBezTo>
                  <a:cubicBezTo>
                    <a:pt x="1480" y="7426"/>
                    <a:pt x="1657" y="7366"/>
                    <a:pt x="1802" y="7247"/>
                  </a:cubicBezTo>
                  <a:lnTo>
                    <a:pt x="7992" y="1964"/>
                  </a:lnTo>
                  <a:cubicBezTo>
                    <a:pt x="8459" y="1557"/>
                    <a:pt x="8504" y="860"/>
                    <a:pt x="8101" y="393"/>
                  </a:cubicBezTo>
                  <a:cubicBezTo>
                    <a:pt x="7886" y="135"/>
                    <a:pt x="7575" y="1"/>
                    <a:pt x="7262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0"/>
            <p:cNvSpPr/>
            <p:nvPr/>
          </p:nvSpPr>
          <p:spPr>
            <a:xfrm>
              <a:off x="400225" y="4180325"/>
              <a:ext cx="197775" cy="172600"/>
            </a:xfrm>
            <a:custGeom>
              <a:avLst/>
              <a:gdLst/>
              <a:ahLst/>
              <a:cxnLst/>
              <a:rect l="l" t="t" r="r" b="b"/>
              <a:pathLst>
                <a:path w="7911" h="6904" extrusionOk="0">
                  <a:moveTo>
                    <a:pt x="7110" y="1"/>
                  </a:moveTo>
                  <a:cubicBezTo>
                    <a:pt x="6849" y="1"/>
                    <a:pt x="6554" y="110"/>
                    <a:pt x="6295" y="325"/>
                  </a:cubicBezTo>
                  <a:lnTo>
                    <a:pt x="1" y="5720"/>
                  </a:lnTo>
                  <a:lnTo>
                    <a:pt x="1008" y="6903"/>
                  </a:lnTo>
                  <a:lnTo>
                    <a:pt x="7307" y="1523"/>
                  </a:lnTo>
                  <a:cubicBezTo>
                    <a:pt x="7773" y="1120"/>
                    <a:pt x="7911" y="545"/>
                    <a:pt x="7631" y="217"/>
                  </a:cubicBezTo>
                  <a:cubicBezTo>
                    <a:pt x="7506" y="72"/>
                    <a:pt x="7320" y="1"/>
                    <a:pt x="7110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0"/>
            <p:cNvSpPr/>
            <p:nvPr/>
          </p:nvSpPr>
          <p:spPr>
            <a:xfrm>
              <a:off x="469350" y="4180700"/>
              <a:ext cx="127175" cy="112325"/>
            </a:xfrm>
            <a:custGeom>
              <a:avLst/>
              <a:gdLst/>
              <a:ahLst/>
              <a:cxnLst/>
              <a:rect l="l" t="t" r="r" b="b"/>
              <a:pathLst>
                <a:path w="5087" h="4493" extrusionOk="0">
                  <a:moveTo>
                    <a:pt x="4300" y="1"/>
                  </a:moveTo>
                  <a:cubicBezTo>
                    <a:pt x="4040" y="1"/>
                    <a:pt x="3744" y="110"/>
                    <a:pt x="3486" y="325"/>
                  </a:cubicBezTo>
                  <a:lnTo>
                    <a:pt x="1" y="3310"/>
                  </a:lnTo>
                  <a:lnTo>
                    <a:pt x="1012" y="4493"/>
                  </a:lnTo>
                  <a:lnTo>
                    <a:pt x="4493" y="1508"/>
                  </a:lnTo>
                  <a:cubicBezTo>
                    <a:pt x="4944" y="1120"/>
                    <a:pt x="5086" y="545"/>
                    <a:pt x="4821" y="217"/>
                  </a:cubicBezTo>
                  <a:cubicBezTo>
                    <a:pt x="4696" y="72"/>
                    <a:pt x="4510" y="1"/>
                    <a:pt x="4300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0"/>
            <p:cNvSpPr/>
            <p:nvPr/>
          </p:nvSpPr>
          <p:spPr>
            <a:xfrm>
              <a:off x="601900" y="4151500"/>
              <a:ext cx="26900" cy="23825"/>
            </a:xfrm>
            <a:custGeom>
              <a:avLst/>
              <a:gdLst/>
              <a:ahLst/>
              <a:cxnLst/>
              <a:rect l="l" t="t" r="r" b="b"/>
              <a:pathLst>
                <a:path w="1076" h="953" extrusionOk="0">
                  <a:moveTo>
                    <a:pt x="1027" y="1"/>
                  </a:moveTo>
                  <a:lnTo>
                    <a:pt x="1" y="904"/>
                  </a:lnTo>
                  <a:lnTo>
                    <a:pt x="49" y="952"/>
                  </a:lnTo>
                  <a:lnTo>
                    <a:pt x="1075" y="49"/>
                  </a:lnTo>
                  <a:lnTo>
                    <a:pt x="1027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0"/>
            <p:cNvSpPr/>
            <p:nvPr/>
          </p:nvSpPr>
          <p:spPr>
            <a:xfrm>
              <a:off x="589875" y="4166050"/>
              <a:ext cx="19800" cy="20000"/>
            </a:xfrm>
            <a:custGeom>
              <a:avLst/>
              <a:gdLst/>
              <a:ahLst/>
              <a:cxnLst/>
              <a:rect l="l" t="t" r="r" b="b"/>
              <a:pathLst>
                <a:path w="792" h="800" extrusionOk="0">
                  <a:moveTo>
                    <a:pt x="366" y="1"/>
                  </a:moveTo>
                  <a:cubicBezTo>
                    <a:pt x="359" y="1"/>
                    <a:pt x="351" y="4"/>
                    <a:pt x="344" y="12"/>
                  </a:cubicBezTo>
                  <a:lnTo>
                    <a:pt x="15" y="277"/>
                  </a:lnTo>
                  <a:cubicBezTo>
                    <a:pt x="0" y="292"/>
                    <a:pt x="0" y="307"/>
                    <a:pt x="15" y="322"/>
                  </a:cubicBezTo>
                  <a:lnTo>
                    <a:pt x="403" y="788"/>
                  </a:lnTo>
                  <a:cubicBezTo>
                    <a:pt x="411" y="795"/>
                    <a:pt x="419" y="799"/>
                    <a:pt x="428" y="799"/>
                  </a:cubicBezTo>
                  <a:cubicBezTo>
                    <a:pt x="436" y="799"/>
                    <a:pt x="444" y="795"/>
                    <a:pt x="452" y="788"/>
                  </a:cubicBezTo>
                  <a:lnTo>
                    <a:pt x="776" y="523"/>
                  </a:lnTo>
                  <a:cubicBezTo>
                    <a:pt x="791" y="508"/>
                    <a:pt x="791" y="478"/>
                    <a:pt x="776" y="478"/>
                  </a:cubicBezTo>
                  <a:lnTo>
                    <a:pt x="388" y="12"/>
                  </a:lnTo>
                  <a:cubicBezTo>
                    <a:pt x="381" y="4"/>
                    <a:pt x="373" y="1"/>
                    <a:pt x="366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0"/>
            <p:cNvSpPr/>
            <p:nvPr/>
          </p:nvSpPr>
          <p:spPr>
            <a:xfrm>
              <a:off x="448750" y="4258025"/>
              <a:ext cx="51325" cy="55250"/>
            </a:xfrm>
            <a:custGeom>
              <a:avLst/>
              <a:gdLst/>
              <a:ahLst/>
              <a:cxnLst/>
              <a:rect l="l" t="t" r="r" b="b"/>
              <a:pathLst>
                <a:path w="2053" h="2210" extrusionOk="0">
                  <a:moveTo>
                    <a:pt x="638" y="1"/>
                  </a:moveTo>
                  <a:lnTo>
                    <a:pt x="0" y="545"/>
                  </a:lnTo>
                  <a:lnTo>
                    <a:pt x="1418" y="2210"/>
                  </a:lnTo>
                  <a:lnTo>
                    <a:pt x="2052" y="1665"/>
                  </a:lnTo>
                  <a:lnTo>
                    <a:pt x="638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>
              <a:off x="352375" y="4282100"/>
              <a:ext cx="122050" cy="109625"/>
            </a:xfrm>
            <a:custGeom>
              <a:avLst/>
              <a:gdLst/>
              <a:ahLst/>
              <a:cxnLst/>
              <a:rect l="l" t="t" r="r" b="b"/>
              <a:pathLst>
                <a:path w="4882" h="4385" extrusionOk="0">
                  <a:moveTo>
                    <a:pt x="4183" y="0"/>
                  </a:moveTo>
                  <a:lnTo>
                    <a:pt x="1" y="3578"/>
                  </a:lnTo>
                  <a:lnTo>
                    <a:pt x="702" y="4384"/>
                  </a:lnTo>
                  <a:lnTo>
                    <a:pt x="4881" y="825"/>
                  </a:lnTo>
                  <a:lnTo>
                    <a:pt x="4183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576250" y="4204025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6" y="94"/>
                  </a:cubicBezTo>
                  <a:lnTo>
                    <a:pt x="545" y="717"/>
                  </a:lnTo>
                  <a:cubicBezTo>
                    <a:pt x="553" y="724"/>
                    <a:pt x="557" y="728"/>
                    <a:pt x="560" y="728"/>
                  </a:cubicBezTo>
                  <a:cubicBezTo>
                    <a:pt x="564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>
              <a:off x="561150" y="4216925"/>
              <a:ext cx="16350" cy="18100"/>
            </a:xfrm>
            <a:custGeom>
              <a:avLst/>
              <a:gdLst/>
              <a:ahLst/>
              <a:cxnLst/>
              <a:rect l="l" t="t" r="r" b="b"/>
              <a:pathLst>
                <a:path w="654" h="724" extrusionOk="0">
                  <a:moveTo>
                    <a:pt x="99" y="0"/>
                  </a:moveTo>
                  <a:cubicBezTo>
                    <a:pt x="92" y="0"/>
                    <a:pt x="84" y="5"/>
                    <a:pt x="75" y="14"/>
                  </a:cubicBezTo>
                  <a:lnTo>
                    <a:pt x="15" y="59"/>
                  </a:lnTo>
                  <a:cubicBezTo>
                    <a:pt x="0" y="74"/>
                    <a:pt x="0" y="89"/>
                    <a:pt x="15" y="89"/>
                  </a:cubicBezTo>
                  <a:lnTo>
                    <a:pt x="541" y="712"/>
                  </a:lnTo>
                  <a:cubicBezTo>
                    <a:pt x="550" y="719"/>
                    <a:pt x="559" y="723"/>
                    <a:pt x="565" y="723"/>
                  </a:cubicBezTo>
                  <a:cubicBezTo>
                    <a:pt x="571" y="723"/>
                    <a:pt x="575" y="719"/>
                    <a:pt x="575" y="712"/>
                  </a:cubicBezTo>
                  <a:lnTo>
                    <a:pt x="634" y="667"/>
                  </a:lnTo>
                  <a:cubicBezTo>
                    <a:pt x="653" y="648"/>
                    <a:pt x="653" y="648"/>
                    <a:pt x="653" y="634"/>
                  </a:cubicBezTo>
                  <a:lnTo>
                    <a:pt x="108" y="14"/>
                  </a:lnTo>
                  <a:cubicBezTo>
                    <a:pt x="108" y="5"/>
                    <a:pt x="105" y="0"/>
                    <a:pt x="99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542475" y="4233125"/>
              <a:ext cx="15900" cy="17925"/>
            </a:xfrm>
            <a:custGeom>
              <a:avLst/>
              <a:gdLst/>
              <a:ahLst/>
              <a:cxnLst/>
              <a:rect l="l" t="t" r="r" b="b"/>
              <a:pathLst>
                <a:path w="636" h="717" extrusionOk="0">
                  <a:moveTo>
                    <a:pt x="76" y="0"/>
                  </a:moveTo>
                  <a:lnTo>
                    <a:pt x="1" y="64"/>
                  </a:lnTo>
                  <a:lnTo>
                    <a:pt x="1" y="94"/>
                  </a:lnTo>
                  <a:lnTo>
                    <a:pt x="542" y="717"/>
                  </a:lnTo>
                  <a:lnTo>
                    <a:pt x="576" y="717"/>
                  </a:lnTo>
                  <a:lnTo>
                    <a:pt x="635" y="653"/>
                  </a:lnTo>
                  <a:lnTo>
                    <a:pt x="635" y="624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>
              <a:off x="527275" y="4246000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" y="94"/>
                  </a:cubicBezTo>
                  <a:lnTo>
                    <a:pt x="545" y="717"/>
                  </a:lnTo>
                  <a:cubicBezTo>
                    <a:pt x="545" y="724"/>
                    <a:pt x="549" y="728"/>
                    <a:pt x="555" y="728"/>
                  </a:cubicBezTo>
                  <a:cubicBezTo>
                    <a:pt x="560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371400" y="4304050"/>
              <a:ext cx="70825" cy="79375"/>
            </a:xfrm>
            <a:custGeom>
              <a:avLst/>
              <a:gdLst/>
              <a:ahLst/>
              <a:cxnLst/>
              <a:rect l="l" t="t" r="r" b="b"/>
              <a:pathLst>
                <a:path w="2833" h="3175" extrusionOk="0">
                  <a:moveTo>
                    <a:pt x="325" y="1"/>
                  </a:moveTo>
                  <a:cubicBezTo>
                    <a:pt x="310" y="1"/>
                    <a:pt x="295" y="4"/>
                    <a:pt x="281" y="10"/>
                  </a:cubicBezTo>
                  <a:lnTo>
                    <a:pt x="49" y="212"/>
                  </a:lnTo>
                  <a:cubicBezTo>
                    <a:pt x="16" y="242"/>
                    <a:pt x="1" y="290"/>
                    <a:pt x="34" y="320"/>
                  </a:cubicBezTo>
                  <a:lnTo>
                    <a:pt x="2460" y="3152"/>
                  </a:lnTo>
                  <a:cubicBezTo>
                    <a:pt x="2467" y="3167"/>
                    <a:pt x="2482" y="3174"/>
                    <a:pt x="2499" y="3174"/>
                  </a:cubicBezTo>
                  <a:cubicBezTo>
                    <a:pt x="2517" y="3174"/>
                    <a:pt x="2536" y="3167"/>
                    <a:pt x="2553" y="3152"/>
                  </a:cubicBezTo>
                  <a:lnTo>
                    <a:pt x="2784" y="2947"/>
                  </a:lnTo>
                  <a:cubicBezTo>
                    <a:pt x="2814" y="2932"/>
                    <a:pt x="2833" y="2887"/>
                    <a:pt x="2799" y="2853"/>
                  </a:cubicBezTo>
                  <a:lnTo>
                    <a:pt x="374" y="25"/>
                  </a:lnTo>
                  <a:cubicBezTo>
                    <a:pt x="365" y="8"/>
                    <a:pt x="346" y="1"/>
                    <a:pt x="325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336800" y="4363550"/>
              <a:ext cx="43950" cy="48475"/>
            </a:xfrm>
            <a:custGeom>
              <a:avLst/>
              <a:gdLst/>
              <a:ahLst/>
              <a:cxnLst/>
              <a:rect l="l" t="t" r="r" b="b"/>
              <a:pathLst>
                <a:path w="1758" h="1939" extrusionOk="0">
                  <a:moveTo>
                    <a:pt x="321" y="1"/>
                  </a:moveTo>
                  <a:cubicBezTo>
                    <a:pt x="302" y="1"/>
                    <a:pt x="282" y="9"/>
                    <a:pt x="266" y="26"/>
                  </a:cubicBezTo>
                  <a:lnTo>
                    <a:pt x="34" y="227"/>
                  </a:lnTo>
                  <a:cubicBezTo>
                    <a:pt x="1" y="257"/>
                    <a:pt x="1" y="306"/>
                    <a:pt x="19" y="320"/>
                  </a:cubicBezTo>
                  <a:lnTo>
                    <a:pt x="1385" y="1921"/>
                  </a:lnTo>
                  <a:cubicBezTo>
                    <a:pt x="1393" y="1930"/>
                    <a:pt x="1413" y="1938"/>
                    <a:pt x="1434" y="1938"/>
                  </a:cubicBezTo>
                  <a:cubicBezTo>
                    <a:pt x="1450" y="1938"/>
                    <a:pt x="1466" y="1934"/>
                    <a:pt x="1478" y="1921"/>
                  </a:cubicBezTo>
                  <a:lnTo>
                    <a:pt x="1713" y="1720"/>
                  </a:lnTo>
                  <a:cubicBezTo>
                    <a:pt x="1743" y="1686"/>
                    <a:pt x="1758" y="1641"/>
                    <a:pt x="1728" y="1611"/>
                  </a:cubicBezTo>
                  <a:lnTo>
                    <a:pt x="374" y="26"/>
                  </a:lnTo>
                  <a:cubicBezTo>
                    <a:pt x="359" y="9"/>
                    <a:pt x="340" y="1"/>
                    <a:pt x="321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404050" y="4177800"/>
              <a:ext cx="63375" cy="60000"/>
            </a:xfrm>
            <a:custGeom>
              <a:avLst/>
              <a:gdLst/>
              <a:ahLst/>
              <a:cxnLst/>
              <a:rect l="l" t="t" r="r" b="b"/>
              <a:pathLst>
                <a:path w="2535" h="2400" extrusionOk="0">
                  <a:moveTo>
                    <a:pt x="1735" y="0"/>
                  </a:moveTo>
                  <a:cubicBezTo>
                    <a:pt x="1707" y="0"/>
                    <a:pt x="1679" y="3"/>
                    <a:pt x="1650" y="8"/>
                  </a:cubicBezTo>
                  <a:lnTo>
                    <a:pt x="1307" y="68"/>
                  </a:lnTo>
                  <a:cubicBezTo>
                    <a:pt x="1231" y="44"/>
                    <a:pt x="1144" y="19"/>
                    <a:pt x="1057" y="19"/>
                  </a:cubicBezTo>
                  <a:cubicBezTo>
                    <a:pt x="1037" y="19"/>
                    <a:pt x="1017" y="20"/>
                    <a:pt x="997" y="23"/>
                  </a:cubicBezTo>
                  <a:cubicBezTo>
                    <a:pt x="904" y="23"/>
                    <a:pt x="796" y="53"/>
                    <a:pt x="717" y="131"/>
                  </a:cubicBezTo>
                  <a:cubicBezTo>
                    <a:pt x="624" y="195"/>
                    <a:pt x="560" y="318"/>
                    <a:pt x="531" y="426"/>
                  </a:cubicBezTo>
                  <a:cubicBezTo>
                    <a:pt x="482" y="534"/>
                    <a:pt x="516" y="848"/>
                    <a:pt x="296" y="956"/>
                  </a:cubicBezTo>
                  <a:cubicBezTo>
                    <a:pt x="172" y="1019"/>
                    <a:pt x="94" y="1158"/>
                    <a:pt x="49" y="1299"/>
                  </a:cubicBezTo>
                  <a:cubicBezTo>
                    <a:pt x="1" y="1437"/>
                    <a:pt x="1" y="1594"/>
                    <a:pt x="49" y="1717"/>
                  </a:cubicBezTo>
                  <a:cubicBezTo>
                    <a:pt x="94" y="1810"/>
                    <a:pt x="158" y="1904"/>
                    <a:pt x="143" y="1997"/>
                  </a:cubicBezTo>
                  <a:cubicBezTo>
                    <a:pt x="143" y="2060"/>
                    <a:pt x="109" y="2105"/>
                    <a:pt x="79" y="2154"/>
                  </a:cubicBezTo>
                  <a:cubicBezTo>
                    <a:pt x="64" y="2213"/>
                    <a:pt x="49" y="2277"/>
                    <a:pt x="64" y="2325"/>
                  </a:cubicBezTo>
                  <a:cubicBezTo>
                    <a:pt x="94" y="2385"/>
                    <a:pt x="172" y="2400"/>
                    <a:pt x="251" y="2400"/>
                  </a:cubicBezTo>
                  <a:cubicBezTo>
                    <a:pt x="344" y="2400"/>
                    <a:pt x="452" y="2385"/>
                    <a:pt x="546" y="2370"/>
                  </a:cubicBezTo>
                  <a:cubicBezTo>
                    <a:pt x="1184" y="2292"/>
                    <a:pt x="1807" y="2213"/>
                    <a:pt x="2426" y="2075"/>
                  </a:cubicBezTo>
                  <a:cubicBezTo>
                    <a:pt x="2460" y="2075"/>
                    <a:pt x="2475" y="2075"/>
                    <a:pt x="2504" y="2060"/>
                  </a:cubicBezTo>
                  <a:cubicBezTo>
                    <a:pt x="2534" y="2012"/>
                    <a:pt x="2534" y="1952"/>
                    <a:pt x="2519" y="1889"/>
                  </a:cubicBezTo>
                  <a:cubicBezTo>
                    <a:pt x="2460" y="1717"/>
                    <a:pt x="2303" y="1624"/>
                    <a:pt x="2195" y="1486"/>
                  </a:cubicBezTo>
                  <a:cubicBezTo>
                    <a:pt x="2068" y="1314"/>
                    <a:pt x="2101" y="1079"/>
                    <a:pt x="2053" y="878"/>
                  </a:cubicBezTo>
                  <a:cubicBezTo>
                    <a:pt x="2038" y="784"/>
                    <a:pt x="2008" y="706"/>
                    <a:pt x="1975" y="628"/>
                  </a:cubicBezTo>
                  <a:lnTo>
                    <a:pt x="2131" y="598"/>
                  </a:lnTo>
                  <a:cubicBezTo>
                    <a:pt x="2195" y="598"/>
                    <a:pt x="2225" y="534"/>
                    <a:pt x="2225" y="490"/>
                  </a:cubicBezTo>
                  <a:lnTo>
                    <a:pt x="2195" y="381"/>
                  </a:lnTo>
                  <a:cubicBezTo>
                    <a:pt x="2152" y="160"/>
                    <a:pt x="1954" y="0"/>
                    <a:pt x="173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>
              <a:off x="430075" y="4187700"/>
              <a:ext cx="33525" cy="59100"/>
            </a:xfrm>
            <a:custGeom>
              <a:avLst/>
              <a:gdLst/>
              <a:ahLst/>
              <a:cxnLst/>
              <a:rect l="l" t="t" r="r" b="b"/>
              <a:pathLst>
                <a:path w="1341" h="2364" extrusionOk="0">
                  <a:moveTo>
                    <a:pt x="1012" y="0"/>
                  </a:moveTo>
                  <a:cubicBezTo>
                    <a:pt x="1012" y="0"/>
                    <a:pt x="1045" y="280"/>
                    <a:pt x="546" y="344"/>
                  </a:cubicBezTo>
                  <a:lnTo>
                    <a:pt x="422" y="590"/>
                  </a:lnTo>
                  <a:lnTo>
                    <a:pt x="393" y="590"/>
                  </a:lnTo>
                  <a:lnTo>
                    <a:pt x="206" y="605"/>
                  </a:lnTo>
                  <a:cubicBezTo>
                    <a:pt x="94" y="623"/>
                    <a:pt x="1" y="717"/>
                    <a:pt x="19" y="825"/>
                  </a:cubicBezTo>
                  <a:lnTo>
                    <a:pt x="19" y="840"/>
                  </a:lnTo>
                  <a:lnTo>
                    <a:pt x="19" y="855"/>
                  </a:lnTo>
                  <a:lnTo>
                    <a:pt x="19" y="885"/>
                  </a:lnTo>
                  <a:cubicBezTo>
                    <a:pt x="19" y="903"/>
                    <a:pt x="34" y="903"/>
                    <a:pt x="34" y="918"/>
                  </a:cubicBezTo>
                  <a:cubicBezTo>
                    <a:pt x="61" y="988"/>
                    <a:pt x="139" y="1044"/>
                    <a:pt x="222" y="1044"/>
                  </a:cubicBezTo>
                  <a:cubicBezTo>
                    <a:pt x="231" y="1044"/>
                    <a:pt x="241" y="1043"/>
                    <a:pt x="251" y="1041"/>
                  </a:cubicBezTo>
                  <a:lnTo>
                    <a:pt x="281" y="1041"/>
                  </a:lnTo>
                  <a:cubicBezTo>
                    <a:pt x="281" y="1056"/>
                    <a:pt x="281" y="1071"/>
                    <a:pt x="266" y="1090"/>
                  </a:cubicBezTo>
                  <a:lnTo>
                    <a:pt x="113" y="1508"/>
                  </a:lnTo>
                  <a:lnTo>
                    <a:pt x="143" y="2146"/>
                  </a:lnTo>
                  <a:cubicBezTo>
                    <a:pt x="157" y="2261"/>
                    <a:pt x="253" y="2364"/>
                    <a:pt x="381" y="2364"/>
                  </a:cubicBezTo>
                  <a:cubicBezTo>
                    <a:pt x="390" y="2364"/>
                    <a:pt x="399" y="2363"/>
                    <a:pt x="408" y="2362"/>
                  </a:cubicBezTo>
                  <a:lnTo>
                    <a:pt x="766" y="2347"/>
                  </a:lnTo>
                  <a:cubicBezTo>
                    <a:pt x="904" y="2332"/>
                    <a:pt x="1012" y="2239"/>
                    <a:pt x="997" y="2097"/>
                  </a:cubicBezTo>
                  <a:lnTo>
                    <a:pt x="967" y="1616"/>
                  </a:lnTo>
                  <a:cubicBezTo>
                    <a:pt x="982" y="1601"/>
                    <a:pt x="997" y="1601"/>
                    <a:pt x="997" y="1601"/>
                  </a:cubicBezTo>
                  <a:cubicBezTo>
                    <a:pt x="1232" y="1508"/>
                    <a:pt x="1340" y="1258"/>
                    <a:pt x="1232" y="1056"/>
                  </a:cubicBezTo>
                  <a:lnTo>
                    <a:pt x="1139" y="325"/>
                  </a:lnTo>
                  <a:lnTo>
                    <a:pt x="1120" y="138"/>
                  </a:lnTo>
                  <a:cubicBezTo>
                    <a:pt x="1060" y="109"/>
                    <a:pt x="1027" y="79"/>
                    <a:pt x="1012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>
              <a:off x="459650" y="4203650"/>
              <a:ext cx="400" cy="3475"/>
            </a:xfrm>
            <a:custGeom>
              <a:avLst/>
              <a:gdLst/>
              <a:ahLst/>
              <a:cxnLst/>
              <a:rect l="l" t="t" r="r" b="b"/>
              <a:pathLst>
                <a:path w="16" h="139" extrusionOk="0">
                  <a:moveTo>
                    <a:pt x="1" y="0"/>
                  </a:moveTo>
                  <a:lnTo>
                    <a:pt x="16" y="138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>
              <a:off x="459275" y="4203275"/>
              <a:ext cx="1150" cy="4225"/>
            </a:xfrm>
            <a:custGeom>
              <a:avLst/>
              <a:gdLst/>
              <a:ahLst/>
              <a:cxnLst/>
              <a:rect l="l" t="t" r="r" b="b"/>
              <a:pathLst>
                <a:path w="46" h="169" extrusionOk="0">
                  <a:moveTo>
                    <a:pt x="16" y="0"/>
                  </a:moveTo>
                  <a:cubicBezTo>
                    <a:pt x="1" y="0"/>
                    <a:pt x="1" y="0"/>
                    <a:pt x="1" y="15"/>
                  </a:cubicBezTo>
                  <a:lnTo>
                    <a:pt x="16" y="153"/>
                  </a:lnTo>
                  <a:cubicBezTo>
                    <a:pt x="16" y="168"/>
                    <a:pt x="16" y="168"/>
                    <a:pt x="31" y="168"/>
                  </a:cubicBezTo>
                  <a:cubicBezTo>
                    <a:pt x="45" y="168"/>
                    <a:pt x="45" y="153"/>
                    <a:pt x="45" y="153"/>
                  </a:cubicBezTo>
                  <a:lnTo>
                    <a:pt x="31" y="15"/>
                  </a:lnTo>
                  <a:cubicBezTo>
                    <a:pt x="31" y="0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>
              <a:off x="447625" y="4198400"/>
              <a:ext cx="7750" cy="3075"/>
            </a:xfrm>
            <a:custGeom>
              <a:avLst/>
              <a:gdLst/>
              <a:ahLst/>
              <a:cxnLst/>
              <a:rect l="l" t="t" r="r" b="b"/>
              <a:pathLst>
                <a:path w="310" h="123" extrusionOk="0">
                  <a:moveTo>
                    <a:pt x="50" y="1"/>
                  </a:moveTo>
                  <a:cubicBezTo>
                    <a:pt x="42" y="1"/>
                    <a:pt x="35" y="3"/>
                    <a:pt x="30" y="9"/>
                  </a:cubicBezTo>
                  <a:cubicBezTo>
                    <a:pt x="15" y="9"/>
                    <a:pt x="0" y="24"/>
                    <a:pt x="15" y="54"/>
                  </a:cubicBezTo>
                  <a:cubicBezTo>
                    <a:pt x="45" y="84"/>
                    <a:pt x="94" y="117"/>
                    <a:pt x="157" y="117"/>
                  </a:cubicBezTo>
                  <a:cubicBezTo>
                    <a:pt x="173" y="121"/>
                    <a:pt x="188" y="123"/>
                    <a:pt x="202" y="123"/>
                  </a:cubicBezTo>
                  <a:cubicBezTo>
                    <a:pt x="241" y="123"/>
                    <a:pt x="273" y="108"/>
                    <a:pt x="295" y="84"/>
                  </a:cubicBezTo>
                  <a:cubicBezTo>
                    <a:pt x="310" y="69"/>
                    <a:pt x="310" y="39"/>
                    <a:pt x="295" y="39"/>
                  </a:cubicBezTo>
                  <a:cubicBezTo>
                    <a:pt x="280" y="24"/>
                    <a:pt x="250" y="24"/>
                    <a:pt x="232" y="24"/>
                  </a:cubicBezTo>
                  <a:lnTo>
                    <a:pt x="157" y="24"/>
                  </a:lnTo>
                  <a:cubicBezTo>
                    <a:pt x="138" y="9"/>
                    <a:pt x="123" y="9"/>
                    <a:pt x="94" y="9"/>
                  </a:cubicBezTo>
                  <a:cubicBezTo>
                    <a:pt x="84" y="9"/>
                    <a:pt x="65" y="1"/>
                    <a:pt x="50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>
              <a:off x="434375" y="4206350"/>
              <a:ext cx="1600" cy="3950"/>
            </a:xfrm>
            <a:custGeom>
              <a:avLst/>
              <a:gdLst/>
              <a:ahLst/>
              <a:cxnLst/>
              <a:rect l="l" t="t" r="r" b="b"/>
              <a:pathLst>
                <a:path w="64" h="158" extrusionOk="0">
                  <a:moveTo>
                    <a:pt x="0" y="1"/>
                  </a:moveTo>
                  <a:lnTo>
                    <a:pt x="0" y="157"/>
                  </a:lnTo>
                  <a:lnTo>
                    <a:pt x="64" y="10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>
              <a:off x="433625" y="4205975"/>
              <a:ext cx="3100" cy="4700"/>
            </a:xfrm>
            <a:custGeom>
              <a:avLst/>
              <a:gdLst/>
              <a:ahLst/>
              <a:cxnLst/>
              <a:rect l="l" t="t" r="r" b="b"/>
              <a:pathLst>
                <a:path w="124" h="188" extrusionOk="0">
                  <a:moveTo>
                    <a:pt x="16" y="1"/>
                  </a:moveTo>
                  <a:lnTo>
                    <a:pt x="16" y="16"/>
                  </a:lnTo>
                  <a:lnTo>
                    <a:pt x="79" y="124"/>
                  </a:lnTo>
                  <a:lnTo>
                    <a:pt x="16" y="154"/>
                  </a:lnTo>
                  <a:cubicBezTo>
                    <a:pt x="16" y="154"/>
                    <a:pt x="1" y="172"/>
                    <a:pt x="16" y="172"/>
                  </a:cubicBezTo>
                  <a:lnTo>
                    <a:pt x="30" y="187"/>
                  </a:lnTo>
                  <a:lnTo>
                    <a:pt x="30" y="172"/>
                  </a:lnTo>
                  <a:lnTo>
                    <a:pt x="124" y="12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>
              <a:off x="442200" y="4225750"/>
              <a:ext cx="12450" cy="7400"/>
            </a:xfrm>
            <a:custGeom>
              <a:avLst/>
              <a:gdLst/>
              <a:ahLst/>
              <a:cxnLst/>
              <a:rect l="l" t="t" r="r" b="b"/>
              <a:pathLst>
                <a:path w="498" h="296" extrusionOk="0">
                  <a:moveTo>
                    <a:pt x="1" y="1"/>
                  </a:moveTo>
                  <a:lnTo>
                    <a:pt x="1" y="295"/>
                  </a:lnTo>
                  <a:lnTo>
                    <a:pt x="497" y="295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F39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>
              <a:off x="447250" y="4203275"/>
              <a:ext cx="8975" cy="6175"/>
            </a:xfrm>
            <a:custGeom>
              <a:avLst/>
              <a:gdLst/>
              <a:ahLst/>
              <a:cxnLst/>
              <a:rect l="l" t="t" r="r" b="b"/>
              <a:pathLst>
                <a:path w="359" h="247" extrusionOk="0">
                  <a:moveTo>
                    <a:pt x="340" y="153"/>
                  </a:moveTo>
                  <a:cubicBezTo>
                    <a:pt x="332" y="159"/>
                    <a:pt x="322" y="165"/>
                    <a:pt x="311" y="172"/>
                  </a:cubicBezTo>
                  <a:lnTo>
                    <a:pt x="311" y="172"/>
                  </a:lnTo>
                  <a:cubicBezTo>
                    <a:pt x="316" y="171"/>
                    <a:pt x="320" y="170"/>
                    <a:pt x="325" y="168"/>
                  </a:cubicBezTo>
                  <a:cubicBezTo>
                    <a:pt x="325" y="168"/>
                    <a:pt x="340" y="153"/>
                    <a:pt x="359" y="153"/>
                  </a:cubicBezTo>
                  <a:close/>
                  <a:moveTo>
                    <a:pt x="172" y="0"/>
                  </a:moveTo>
                  <a:cubicBezTo>
                    <a:pt x="153" y="15"/>
                    <a:pt x="138" y="15"/>
                    <a:pt x="123" y="15"/>
                  </a:cubicBezTo>
                  <a:cubicBezTo>
                    <a:pt x="60" y="45"/>
                    <a:pt x="30" y="124"/>
                    <a:pt x="15" y="168"/>
                  </a:cubicBezTo>
                  <a:cubicBezTo>
                    <a:pt x="0" y="217"/>
                    <a:pt x="45" y="247"/>
                    <a:pt x="79" y="247"/>
                  </a:cubicBezTo>
                  <a:cubicBezTo>
                    <a:pt x="168" y="234"/>
                    <a:pt x="257" y="202"/>
                    <a:pt x="311" y="172"/>
                  </a:cubicBezTo>
                  <a:lnTo>
                    <a:pt x="311" y="172"/>
                  </a:lnTo>
                  <a:cubicBezTo>
                    <a:pt x="304" y="173"/>
                    <a:pt x="297" y="174"/>
                    <a:pt x="290" y="174"/>
                  </a:cubicBezTo>
                  <a:cubicBezTo>
                    <a:pt x="242" y="174"/>
                    <a:pt x="196" y="145"/>
                    <a:pt x="172" y="109"/>
                  </a:cubicBezTo>
                  <a:cubicBezTo>
                    <a:pt x="172" y="75"/>
                    <a:pt x="172" y="3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>
              <a:off x="451525" y="4203275"/>
              <a:ext cx="5075" cy="4350"/>
            </a:xfrm>
            <a:custGeom>
              <a:avLst/>
              <a:gdLst/>
              <a:ahLst/>
              <a:cxnLst/>
              <a:rect l="l" t="t" r="r" b="b"/>
              <a:pathLst>
                <a:path w="203" h="174" extrusionOk="0">
                  <a:moveTo>
                    <a:pt x="31" y="0"/>
                  </a:moveTo>
                  <a:cubicBezTo>
                    <a:pt x="1" y="30"/>
                    <a:pt x="1" y="75"/>
                    <a:pt x="1" y="109"/>
                  </a:cubicBezTo>
                  <a:cubicBezTo>
                    <a:pt x="25" y="145"/>
                    <a:pt x="71" y="174"/>
                    <a:pt x="119" y="174"/>
                  </a:cubicBezTo>
                  <a:cubicBezTo>
                    <a:pt x="131" y="174"/>
                    <a:pt x="142" y="172"/>
                    <a:pt x="154" y="168"/>
                  </a:cubicBezTo>
                  <a:cubicBezTo>
                    <a:pt x="154" y="168"/>
                    <a:pt x="169" y="153"/>
                    <a:pt x="188" y="153"/>
                  </a:cubicBezTo>
                  <a:cubicBezTo>
                    <a:pt x="188" y="139"/>
                    <a:pt x="202" y="124"/>
                    <a:pt x="188" y="109"/>
                  </a:cubicBezTo>
                  <a:lnTo>
                    <a:pt x="188" y="94"/>
                  </a:lnTo>
                  <a:cubicBezTo>
                    <a:pt x="154" y="60"/>
                    <a:pt x="124" y="0"/>
                    <a:pt x="31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>
              <a:off x="437075" y="4207100"/>
              <a:ext cx="30800" cy="21800"/>
            </a:xfrm>
            <a:custGeom>
              <a:avLst/>
              <a:gdLst/>
              <a:ahLst/>
              <a:cxnLst/>
              <a:rect l="l" t="t" r="r" b="b"/>
              <a:pathLst>
                <a:path w="1232" h="872" extrusionOk="0">
                  <a:moveTo>
                    <a:pt x="933" y="0"/>
                  </a:moveTo>
                  <a:lnTo>
                    <a:pt x="933" y="0"/>
                  </a:lnTo>
                  <a:cubicBezTo>
                    <a:pt x="933" y="0"/>
                    <a:pt x="678" y="159"/>
                    <a:pt x="361" y="159"/>
                  </a:cubicBezTo>
                  <a:cubicBezTo>
                    <a:pt x="305" y="159"/>
                    <a:pt x="246" y="154"/>
                    <a:pt x="187" y="142"/>
                  </a:cubicBezTo>
                  <a:cubicBezTo>
                    <a:pt x="175" y="140"/>
                    <a:pt x="162" y="139"/>
                    <a:pt x="150" y="139"/>
                  </a:cubicBezTo>
                  <a:cubicBezTo>
                    <a:pt x="88" y="139"/>
                    <a:pt x="29" y="170"/>
                    <a:pt x="1" y="236"/>
                  </a:cubicBezTo>
                  <a:lnTo>
                    <a:pt x="1" y="250"/>
                  </a:lnTo>
                  <a:lnTo>
                    <a:pt x="34" y="638"/>
                  </a:lnTo>
                  <a:cubicBezTo>
                    <a:pt x="34" y="717"/>
                    <a:pt x="94" y="810"/>
                    <a:pt x="187" y="825"/>
                  </a:cubicBezTo>
                  <a:cubicBezTo>
                    <a:pt x="258" y="851"/>
                    <a:pt x="355" y="871"/>
                    <a:pt x="459" y="871"/>
                  </a:cubicBezTo>
                  <a:cubicBezTo>
                    <a:pt x="610" y="871"/>
                    <a:pt x="776" y="829"/>
                    <a:pt x="904" y="702"/>
                  </a:cubicBezTo>
                  <a:cubicBezTo>
                    <a:pt x="1232" y="388"/>
                    <a:pt x="933" y="0"/>
                    <a:pt x="93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>
              <a:off x="456200" y="4211400"/>
              <a:ext cx="7025" cy="3100"/>
            </a:xfrm>
            <a:custGeom>
              <a:avLst/>
              <a:gdLst/>
              <a:ahLst/>
              <a:cxnLst/>
              <a:rect l="l" t="t" r="r" b="b"/>
              <a:pathLst>
                <a:path w="281" h="124" extrusionOk="0">
                  <a:moveTo>
                    <a:pt x="247" y="0"/>
                  </a:moveTo>
                  <a:lnTo>
                    <a:pt x="15" y="93"/>
                  </a:lnTo>
                  <a:cubicBezTo>
                    <a:pt x="1" y="108"/>
                    <a:pt x="1" y="108"/>
                    <a:pt x="1" y="123"/>
                  </a:cubicBezTo>
                  <a:lnTo>
                    <a:pt x="30" y="123"/>
                  </a:lnTo>
                  <a:lnTo>
                    <a:pt x="262" y="30"/>
                  </a:lnTo>
                  <a:cubicBezTo>
                    <a:pt x="262" y="30"/>
                    <a:pt x="280" y="15"/>
                    <a:pt x="262" y="15"/>
                  </a:cubicBezTo>
                  <a:cubicBezTo>
                    <a:pt x="262" y="0"/>
                    <a:pt x="262" y="0"/>
                    <a:pt x="24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>
              <a:off x="460025" y="4215675"/>
              <a:ext cx="4325" cy="2000"/>
            </a:xfrm>
            <a:custGeom>
              <a:avLst/>
              <a:gdLst/>
              <a:ahLst/>
              <a:cxnLst/>
              <a:rect l="l" t="t" r="r" b="b"/>
              <a:pathLst>
                <a:path w="173" h="80" extrusionOk="0">
                  <a:moveTo>
                    <a:pt x="142" y="1"/>
                  </a:moveTo>
                  <a:lnTo>
                    <a:pt x="15" y="64"/>
                  </a:lnTo>
                  <a:cubicBezTo>
                    <a:pt x="15" y="64"/>
                    <a:pt x="1" y="64"/>
                    <a:pt x="1" y="79"/>
                  </a:cubicBezTo>
                  <a:lnTo>
                    <a:pt x="34" y="79"/>
                  </a:lnTo>
                  <a:lnTo>
                    <a:pt x="157" y="31"/>
                  </a:lnTo>
                  <a:cubicBezTo>
                    <a:pt x="157" y="31"/>
                    <a:pt x="172" y="16"/>
                    <a:pt x="157" y="16"/>
                  </a:cubicBezTo>
                  <a:cubicBezTo>
                    <a:pt x="157" y="1"/>
                    <a:pt x="157" y="1"/>
                    <a:pt x="142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>
              <a:off x="464700" y="4348600"/>
              <a:ext cx="1225" cy="400"/>
            </a:xfrm>
            <a:custGeom>
              <a:avLst/>
              <a:gdLst/>
              <a:ahLst/>
              <a:cxnLst/>
              <a:rect l="l" t="t" r="r" b="b"/>
              <a:pathLst>
                <a:path w="49" h="16" extrusionOk="0">
                  <a:moveTo>
                    <a:pt x="0" y="1"/>
                  </a:moveTo>
                  <a:lnTo>
                    <a:pt x="49" y="16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>
              <a:off x="461975" y="4490100"/>
              <a:ext cx="40900" cy="24850"/>
            </a:xfrm>
            <a:custGeom>
              <a:avLst/>
              <a:gdLst/>
              <a:ahLst/>
              <a:cxnLst/>
              <a:rect l="l" t="t" r="r" b="b"/>
              <a:pathLst>
                <a:path w="1636" h="994" extrusionOk="0">
                  <a:moveTo>
                    <a:pt x="16" y="1"/>
                  </a:moveTo>
                  <a:lnTo>
                    <a:pt x="1" y="840"/>
                  </a:lnTo>
                  <a:cubicBezTo>
                    <a:pt x="1" y="915"/>
                    <a:pt x="64" y="978"/>
                    <a:pt x="143" y="978"/>
                  </a:cubicBezTo>
                  <a:lnTo>
                    <a:pt x="796" y="978"/>
                  </a:lnTo>
                  <a:lnTo>
                    <a:pt x="1616" y="993"/>
                  </a:lnTo>
                  <a:lnTo>
                    <a:pt x="1616" y="855"/>
                  </a:lnTo>
                  <a:cubicBezTo>
                    <a:pt x="1635" y="605"/>
                    <a:pt x="1430" y="404"/>
                    <a:pt x="1199" y="404"/>
                  </a:cubicBezTo>
                  <a:lnTo>
                    <a:pt x="796" y="404"/>
                  </a:lnTo>
                  <a:lnTo>
                    <a:pt x="811" y="1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>
              <a:off x="461975" y="4511850"/>
              <a:ext cx="40425" cy="3475"/>
            </a:xfrm>
            <a:custGeom>
              <a:avLst/>
              <a:gdLst/>
              <a:ahLst/>
              <a:cxnLst/>
              <a:rect l="l" t="t" r="r" b="b"/>
              <a:pathLst>
                <a:path w="1617" h="139" extrusionOk="0">
                  <a:moveTo>
                    <a:pt x="1" y="0"/>
                  </a:moveTo>
                  <a:lnTo>
                    <a:pt x="1" y="138"/>
                  </a:lnTo>
                  <a:lnTo>
                    <a:pt x="1616" y="138"/>
                  </a:lnTo>
                  <a:lnTo>
                    <a:pt x="1616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0"/>
            <p:cNvSpPr/>
            <p:nvPr/>
          </p:nvSpPr>
          <p:spPr>
            <a:xfrm>
              <a:off x="406775" y="4491600"/>
              <a:ext cx="23325" cy="23350"/>
            </a:xfrm>
            <a:custGeom>
              <a:avLst/>
              <a:gdLst/>
              <a:ahLst/>
              <a:cxnLst/>
              <a:rect l="l" t="t" r="r" b="b"/>
              <a:pathLst>
                <a:path w="933" h="934" extrusionOk="0">
                  <a:moveTo>
                    <a:pt x="78" y="1"/>
                  </a:moveTo>
                  <a:lnTo>
                    <a:pt x="78" y="530"/>
                  </a:lnTo>
                  <a:cubicBezTo>
                    <a:pt x="34" y="594"/>
                    <a:pt x="0" y="687"/>
                    <a:pt x="0" y="780"/>
                  </a:cubicBezTo>
                  <a:lnTo>
                    <a:pt x="0" y="933"/>
                  </a:lnTo>
                  <a:lnTo>
                    <a:pt x="933" y="933"/>
                  </a:lnTo>
                  <a:lnTo>
                    <a:pt x="933" y="780"/>
                  </a:lnTo>
                  <a:cubicBezTo>
                    <a:pt x="933" y="687"/>
                    <a:pt x="918" y="609"/>
                    <a:pt x="873" y="530"/>
                  </a:cubicBezTo>
                  <a:lnTo>
                    <a:pt x="873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0"/>
            <p:cNvSpPr/>
            <p:nvPr/>
          </p:nvSpPr>
          <p:spPr>
            <a:xfrm>
              <a:off x="406775" y="4512225"/>
              <a:ext cx="23325" cy="3925"/>
            </a:xfrm>
            <a:custGeom>
              <a:avLst/>
              <a:gdLst/>
              <a:ahLst/>
              <a:cxnLst/>
              <a:rect l="l" t="t" r="r" b="b"/>
              <a:pathLst>
                <a:path w="933" h="157" extrusionOk="0">
                  <a:moveTo>
                    <a:pt x="49" y="0"/>
                  </a:moveTo>
                  <a:cubicBezTo>
                    <a:pt x="19" y="0"/>
                    <a:pt x="0" y="15"/>
                    <a:pt x="0" y="30"/>
                  </a:cubicBezTo>
                  <a:lnTo>
                    <a:pt x="0" y="108"/>
                  </a:lnTo>
                  <a:cubicBezTo>
                    <a:pt x="0" y="123"/>
                    <a:pt x="19" y="142"/>
                    <a:pt x="34" y="142"/>
                  </a:cubicBezTo>
                  <a:lnTo>
                    <a:pt x="903" y="157"/>
                  </a:lnTo>
                  <a:cubicBezTo>
                    <a:pt x="918" y="157"/>
                    <a:pt x="933" y="142"/>
                    <a:pt x="933" y="123"/>
                  </a:cubicBezTo>
                  <a:lnTo>
                    <a:pt x="933" y="49"/>
                  </a:lnTo>
                  <a:cubicBezTo>
                    <a:pt x="933" y="30"/>
                    <a:pt x="918" y="15"/>
                    <a:pt x="903" y="15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0"/>
            <p:cNvSpPr/>
            <p:nvPr/>
          </p:nvSpPr>
          <p:spPr>
            <a:xfrm>
              <a:off x="406400" y="4346275"/>
              <a:ext cx="79675" cy="150025"/>
            </a:xfrm>
            <a:custGeom>
              <a:avLst/>
              <a:gdLst/>
              <a:ahLst/>
              <a:cxnLst/>
              <a:rect l="l" t="t" r="r" b="b"/>
              <a:pathLst>
                <a:path w="3187" h="6001" extrusionOk="0">
                  <a:moveTo>
                    <a:pt x="0" y="0"/>
                  </a:moveTo>
                  <a:lnTo>
                    <a:pt x="15" y="5922"/>
                  </a:lnTo>
                  <a:lnTo>
                    <a:pt x="996" y="5940"/>
                  </a:lnTo>
                  <a:lnTo>
                    <a:pt x="1414" y="1478"/>
                  </a:lnTo>
                  <a:lnTo>
                    <a:pt x="2086" y="6000"/>
                  </a:lnTo>
                  <a:lnTo>
                    <a:pt x="3187" y="6000"/>
                  </a:lnTo>
                  <a:lnTo>
                    <a:pt x="2690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511325" y="4187700"/>
              <a:ext cx="23350" cy="27250"/>
            </a:xfrm>
            <a:custGeom>
              <a:avLst/>
              <a:gdLst/>
              <a:ahLst/>
              <a:cxnLst/>
              <a:rect l="l" t="t" r="r" b="b"/>
              <a:pathLst>
                <a:path w="934" h="1090" extrusionOk="0">
                  <a:moveTo>
                    <a:pt x="516" y="0"/>
                  </a:moveTo>
                  <a:cubicBezTo>
                    <a:pt x="437" y="0"/>
                    <a:pt x="344" y="30"/>
                    <a:pt x="295" y="79"/>
                  </a:cubicBezTo>
                  <a:lnTo>
                    <a:pt x="157" y="250"/>
                  </a:lnTo>
                  <a:cubicBezTo>
                    <a:pt x="94" y="310"/>
                    <a:pt x="79" y="403"/>
                    <a:pt x="109" y="482"/>
                  </a:cubicBezTo>
                  <a:lnTo>
                    <a:pt x="34" y="653"/>
                  </a:lnTo>
                  <a:cubicBezTo>
                    <a:pt x="1" y="717"/>
                    <a:pt x="16" y="717"/>
                    <a:pt x="94" y="732"/>
                  </a:cubicBezTo>
                  <a:lnTo>
                    <a:pt x="609" y="1090"/>
                  </a:lnTo>
                  <a:cubicBezTo>
                    <a:pt x="575" y="978"/>
                    <a:pt x="874" y="638"/>
                    <a:pt x="889" y="545"/>
                  </a:cubicBezTo>
                  <a:cubicBezTo>
                    <a:pt x="904" y="512"/>
                    <a:pt x="904" y="482"/>
                    <a:pt x="904" y="467"/>
                  </a:cubicBezTo>
                  <a:cubicBezTo>
                    <a:pt x="933" y="295"/>
                    <a:pt x="855" y="123"/>
                    <a:pt x="717" y="30"/>
                  </a:cubicBezTo>
                  <a:cubicBezTo>
                    <a:pt x="702" y="30"/>
                    <a:pt x="687" y="15"/>
                    <a:pt x="669" y="15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528875" y="4192350"/>
              <a:ext cx="3475" cy="3475"/>
            </a:xfrm>
            <a:custGeom>
              <a:avLst/>
              <a:gdLst/>
              <a:ahLst/>
              <a:cxnLst/>
              <a:rect l="l" t="t" r="r" b="b"/>
              <a:pathLst>
                <a:path w="139" h="139" extrusionOk="0">
                  <a:moveTo>
                    <a:pt x="138" y="1"/>
                  </a:moveTo>
                  <a:cubicBezTo>
                    <a:pt x="138" y="1"/>
                    <a:pt x="30" y="31"/>
                    <a:pt x="0" y="139"/>
                  </a:cubicBezTo>
                  <a:lnTo>
                    <a:pt x="138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528500" y="4191975"/>
              <a:ext cx="4225" cy="4325"/>
            </a:xfrm>
            <a:custGeom>
              <a:avLst/>
              <a:gdLst/>
              <a:ahLst/>
              <a:cxnLst/>
              <a:rect l="l" t="t" r="r" b="b"/>
              <a:pathLst>
                <a:path w="169" h="173" extrusionOk="0">
                  <a:moveTo>
                    <a:pt x="153" y="1"/>
                  </a:moveTo>
                  <a:cubicBezTo>
                    <a:pt x="138" y="1"/>
                    <a:pt x="30" y="46"/>
                    <a:pt x="0" y="154"/>
                  </a:cubicBezTo>
                  <a:cubicBezTo>
                    <a:pt x="0" y="173"/>
                    <a:pt x="15" y="173"/>
                    <a:pt x="15" y="173"/>
                  </a:cubicBezTo>
                  <a:lnTo>
                    <a:pt x="30" y="173"/>
                  </a:lnTo>
                  <a:cubicBezTo>
                    <a:pt x="60" y="61"/>
                    <a:pt x="153" y="31"/>
                    <a:pt x="153" y="31"/>
                  </a:cubicBezTo>
                  <a:cubicBezTo>
                    <a:pt x="168" y="31"/>
                    <a:pt x="168" y="16"/>
                    <a:pt x="168" y="16"/>
                  </a:cubicBezTo>
                  <a:cubicBezTo>
                    <a:pt x="168" y="1"/>
                    <a:pt x="153" y="1"/>
                    <a:pt x="153" y="1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0"/>
            <p:cNvSpPr/>
            <p:nvPr/>
          </p:nvSpPr>
          <p:spPr>
            <a:xfrm>
              <a:off x="524575" y="4188075"/>
              <a:ext cx="3475" cy="3575"/>
            </a:xfrm>
            <a:custGeom>
              <a:avLst/>
              <a:gdLst/>
              <a:ahLst/>
              <a:cxnLst/>
              <a:rect l="l" t="t" r="r" b="b"/>
              <a:pathLst>
                <a:path w="139" h="143" extrusionOk="0">
                  <a:moveTo>
                    <a:pt x="139" y="0"/>
                  </a:moveTo>
                  <a:cubicBezTo>
                    <a:pt x="139" y="0"/>
                    <a:pt x="30" y="30"/>
                    <a:pt x="1" y="142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0"/>
            <p:cNvSpPr/>
            <p:nvPr/>
          </p:nvSpPr>
          <p:spPr>
            <a:xfrm>
              <a:off x="524200" y="4187700"/>
              <a:ext cx="4325" cy="4300"/>
            </a:xfrm>
            <a:custGeom>
              <a:avLst/>
              <a:gdLst/>
              <a:ahLst/>
              <a:cxnLst/>
              <a:rect l="l" t="t" r="r" b="b"/>
              <a:pathLst>
                <a:path w="173" h="172" extrusionOk="0">
                  <a:moveTo>
                    <a:pt x="154" y="0"/>
                  </a:moveTo>
                  <a:cubicBezTo>
                    <a:pt x="139" y="0"/>
                    <a:pt x="30" y="30"/>
                    <a:pt x="1" y="157"/>
                  </a:cubicBezTo>
                  <a:cubicBezTo>
                    <a:pt x="1" y="157"/>
                    <a:pt x="1" y="172"/>
                    <a:pt x="16" y="172"/>
                  </a:cubicBezTo>
                  <a:cubicBezTo>
                    <a:pt x="30" y="172"/>
                    <a:pt x="30" y="172"/>
                    <a:pt x="30" y="157"/>
                  </a:cubicBezTo>
                  <a:cubicBezTo>
                    <a:pt x="60" y="64"/>
                    <a:pt x="154" y="30"/>
                    <a:pt x="154" y="30"/>
                  </a:cubicBezTo>
                  <a:cubicBezTo>
                    <a:pt x="172" y="15"/>
                    <a:pt x="172" y="15"/>
                    <a:pt x="172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0"/>
            <p:cNvSpPr/>
            <p:nvPr/>
          </p:nvSpPr>
          <p:spPr>
            <a:xfrm>
              <a:off x="359750" y="4203275"/>
              <a:ext cx="167550" cy="145350"/>
            </a:xfrm>
            <a:custGeom>
              <a:avLst/>
              <a:gdLst/>
              <a:ahLst/>
              <a:cxnLst/>
              <a:rect l="l" t="t" r="r" b="b"/>
              <a:pathLst>
                <a:path w="6702" h="5814" extrusionOk="0">
                  <a:moveTo>
                    <a:pt x="6112" y="0"/>
                  </a:moveTo>
                  <a:lnTo>
                    <a:pt x="5661" y="933"/>
                  </a:lnTo>
                  <a:lnTo>
                    <a:pt x="4232" y="1444"/>
                  </a:lnTo>
                  <a:cubicBezTo>
                    <a:pt x="4213" y="1429"/>
                    <a:pt x="4183" y="1429"/>
                    <a:pt x="4168" y="1415"/>
                  </a:cubicBezTo>
                  <a:cubicBezTo>
                    <a:pt x="4059" y="1378"/>
                    <a:pt x="3939" y="1368"/>
                    <a:pt x="3819" y="1368"/>
                  </a:cubicBezTo>
                  <a:cubicBezTo>
                    <a:pt x="3683" y="1368"/>
                    <a:pt x="3545" y="1381"/>
                    <a:pt x="3422" y="1381"/>
                  </a:cubicBezTo>
                  <a:cubicBezTo>
                    <a:pt x="3142" y="1400"/>
                    <a:pt x="2847" y="1366"/>
                    <a:pt x="2568" y="1429"/>
                  </a:cubicBezTo>
                  <a:cubicBezTo>
                    <a:pt x="2396" y="1474"/>
                    <a:pt x="2209" y="1568"/>
                    <a:pt x="2086" y="1724"/>
                  </a:cubicBezTo>
                  <a:lnTo>
                    <a:pt x="2086" y="1709"/>
                  </a:lnTo>
                  <a:lnTo>
                    <a:pt x="780" y="3030"/>
                  </a:lnTo>
                  <a:lnTo>
                    <a:pt x="202" y="3638"/>
                  </a:lnTo>
                  <a:cubicBezTo>
                    <a:pt x="0" y="3870"/>
                    <a:pt x="49" y="4228"/>
                    <a:pt x="295" y="4444"/>
                  </a:cubicBezTo>
                  <a:cubicBezTo>
                    <a:pt x="399" y="4532"/>
                    <a:pt x="523" y="4575"/>
                    <a:pt x="642" y="4575"/>
                  </a:cubicBezTo>
                  <a:cubicBezTo>
                    <a:pt x="777" y="4575"/>
                    <a:pt x="906" y="4521"/>
                    <a:pt x="997" y="4414"/>
                  </a:cubicBezTo>
                  <a:lnTo>
                    <a:pt x="1620" y="3683"/>
                  </a:lnTo>
                  <a:lnTo>
                    <a:pt x="1620" y="3698"/>
                  </a:lnTo>
                  <a:lnTo>
                    <a:pt x="1851" y="3452"/>
                  </a:lnTo>
                  <a:lnTo>
                    <a:pt x="1851" y="3605"/>
                  </a:lnTo>
                  <a:cubicBezTo>
                    <a:pt x="1851" y="4164"/>
                    <a:pt x="1836" y="4739"/>
                    <a:pt x="1851" y="5317"/>
                  </a:cubicBezTo>
                  <a:lnTo>
                    <a:pt x="1851" y="5814"/>
                  </a:lnTo>
                  <a:lnTo>
                    <a:pt x="4526" y="5784"/>
                  </a:lnTo>
                  <a:lnTo>
                    <a:pt x="4571" y="5784"/>
                  </a:lnTo>
                  <a:cubicBezTo>
                    <a:pt x="4571" y="4866"/>
                    <a:pt x="4556" y="3933"/>
                    <a:pt x="4556" y="3015"/>
                  </a:cubicBezTo>
                  <a:lnTo>
                    <a:pt x="6064" y="1959"/>
                  </a:lnTo>
                  <a:cubicBezTo>
                    <a:pt x="6157" y="1896"/>
                    <a:pt x="6220" y="1803"/>
                    <a:pt x="6250" y="1694"/>
                  </a:cubicBezTo>
                  <a:lnTo>
                    <a:pt x="6702" y="325"/>
                  </a:lnTo>
                  <a:lnTo>
                    <a:pt x="6112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0"/>
            <p:cNvSpPr/>
            <p:nvPr/>
          </p:nvSpPr>
          <p:spPr>
            <a:xfrm>
              <a:off x="406025" y="4272775"/>
              <a:ext cx="775" cy="36950"/>
            </a:xfrm>
            <a:custGeom>
              <a:avLst/>
              <a:gdLst/>
              <a:ahLst/>
              <a:cxnLst/>
              <a:rect l="l" t="t" r="r" b="b"/>
              <a:pathLst>
                <a:path w="31" h="1478" extrusionOk="0">
                  <a:moveTo>
                    <a:pt x="15" y="0"/>
                  </a:moveTo>
                  <a:cubicBezTo>
                    <a:pt x="0" y="0"/>
                    <a:pt x="0" y="19"/>
                    <a:pt x="0" y="19"/>
                  </a:cubicBezTo>
                  <a:lnTo>
                    <a:pt x="0" y="1463"/>
                  </a:lnTo>
                  <a:cubicBezTo>
                    <a:pt x="0" y="1478"/>
                    <a:pt x="0" y="1478"/>
                    <a:pt x="15" y="1478"/>
                  </a:cubicBezTo>
                  <a:cubicBezTo>
                    <a:pt x="30" y="1478"/>
                    <a:pt x="30" y="1478"/>
                    <a:pt x="30" y="1463"/>
                  </a:cubicBezTo>
                  <a:lnTo>
                    <a:pt x="30" y="19"/>
                  </a:lnTo>
                  <a:cubicBezTo>
                    <a:pt x="30" y="19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0"/>
            <p:cNvSpPr/>
            <p:nvPr/>
          </p:nvSpPr>
          <p:spPr>
            <a:xfrm>
              <a:off x="473275" y="4256900"/>
              <a:ext cx="775" cy="38100"/>
            </a:xfrm>
            <a:custGeom>
              <a:avLst/>
              <a:gdLst/>
              <a:ahLst/>
              <a:cxnLst/>
              <a:rect l="l" t="t" r="r" b="b"/>
              <a:pathLst>
                <a:path w="31" h="1524" extrusionOk="0">
                  <a:moveTo>
                    <a:pt x="15" y="1"/>
                  </a:moveTo>
                  <a:cubicBezTo>
                    <a:pt x="0" y="1"/>
                    <a:pt x="0" y="16"/>
                    <a:pt x="0" y="16"/>
                  </a:cubicBezTo>
                  <a:lnTo>
                    <a:pt x="0" y="1508"/>
                  </a:lnTo>
                  <a:cubicBezTo>
                    <a:pt x="0" y="1508"/>
                    <a:pt x="0" y="1523"/>
                    <a:pt x="15" y="1523"/>
                  </a:cubicBezTo>
                  <a:lnTo>
                    <a:pt x="30" y="1508"/>
                  </a:lnTo>
                  <a:lnTo>
                    <a:pt x="30" y="1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430550" y="4232750"/>
              <a:ext cx="27550" cy="10200"/>
            </a:xfrm>
            <a:custGeom>
              <a:avLst/>
              <a:gdLst/>
              <a:ahLst/>
              <a:cxnLst/>
              <a:rect l="l" t="t" r="r" b="b"/>
              <a:pathLst>
                <a:path w="1102" h="408" extrusionOk="0">
                  <a:moveTo>
                    <a:pt x="75" y="1"/>
                  </a:moveTo>
                  <a:cubicBezTo>
                    <a:pt x="30" y="1"/>
                    <a:pt x="0" y="49"/>
                    <a:pt x="0" y="79"/>
                  </a:cubicBezTo>
                  <a:lnTo>
                    <a:pt x="0" y="329"/>
                  </a:lnTo>
                  <a:cubicBezTo>
                    <a:pt x="0" y="359"/>
                    <a:pt x="30" y="407"/>
                    <a:pt x="75" y="407"/>
                  </a:cubicBezTo>
                  <a:lnTo>
                    <a:pt x="1027" y="407"/>
                  </a:lnTo>
                  <a:cubicBezTo>
                    <a:pt x="1071" y="407"/>
                    <a:pt x="1101" y="359"/>
                    <a:pt x="1101" y="329"/>
                  </a:cubicBezTo>
                  <a:lnTo>
                    <a:pt x="1101" y="79"/>
                  </a:lnTo>
                  <a:cubicBezTo>
                    <a:pt x="1101" y="49"/>
                    <a:pt x="1071" y="1"/>
                    <a:pt x="1027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497700" y="4223425"/>
              <a:ext cx="5175" cy="10550"/>
            </a:xfrm>
            <a:custGeom>
              <a:avLst/>
              <a:gdLst/>
              <a:ahLst/>
              <a:cxnLst/>
              <a:rect l="l" t="t" r="r" b="b"/>
              <a:pathLst>
                <a:path w="207" h="422" extrusionOk="0">
                  <a:moveTo>
                    <a:pt x="187" y="0"/>
                  </a:moveTo>
                  <a:cubicBezTo>
                    <a:pt x="187" y="0"/>
                    <a:pt x="173" y="0"/>
                    <a:pt x="173" y="15"/>
                  </a:cubicBezTo>
                  <a:lnTo>
                    <a:pt x="1" y="407"/>
                  </a:lnTo>
                  <a:cubicBezTo>
                    <a:pt x="1" y="422"/>
                    <a:pt x="1" y="422"/>
                    <a:pt x="20" y="422"/>
                  </a:cubicBezTo>
                  <a:lnTo>
                    <a:pt x="35" y="422"/>
                  </a:lnTo>
                  <a:lnTo>
                    <a:pt x="206" y="15"/>
                  </a:lnTo>
                  <a:cubicBezTo>
                    <a:pt x="206" y="15"/>
                    <a:pt x="206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0"/>
            <p:cNvSpPr/>
            <p:nvPr/>
          </p:nvSpPr>
          <p:spPr>
            <a:xfrm>
              <a:off x="491550" y="4226600"/>
              <a:ext cx="10100" cy="3850"/>
            </a:xfrm>
            <a:custGeom>
              <a:avLst/>
              <a:gdLst/>
              <a:ahLst/>
              <a:cxnLst/>
              <a:rect l="l" t="t" r="r" b="b"/>
              <a:pathLst>
                <a:path w="404" h="154" extrusionOk="0">
                  <a:moveTo>
                    <a:pt x="374" y="0"/>
                  </a:moveTo>
                  <a:lnTo>
                    <a:pt x="1" y="123"/>
                  </a:lnTo>
                  <a:lnTo>
                    <a:pt x="1" y="138"/>
                  </a:lnTo>
                  <a:cubicBezTo>
                    <a:pt x="1" y="138"/>
                    <a:pt x="1" y="153"/>
                    <a:pt x="16" y="153"/>
                  </a:cubicBezTo>
                  <a:lnTo>
                    <a:pt x="389" y="30"/>
                  </a:lnTo>
                  <a:cubicBezTo>
                    <a:pt x="389" y="30"/>
                    <a:pt x="404" y="30"/>
                    <a:pt x="389" y="15"/>
                  </a:cubicBezTo>
                  <a:cubicBezTo>
                    <a:pt x="389" y="15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Subjudul 2">
            <a:extLst>
              <a:ext uri="{FF2B5EF4-FFF2-40B4-BE49-F238E27FC236}">
                <a16:creationId xmlns:a16="http://schemas.microsoft.com/office/drawing/2014/main" id="{71493EBA-3C86-BD4D-BD9C-7BA8D410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Teks 2">
            <a:extLst>
              <a:ext uri="{FF2B5EF4-FFF2-40B4-BE49-F238E27FC236}">
                <a16:creationId xmlns:a16="http://schemas.microsoft.com/office/drawing/2014/main" id="{A9302173-F4F5-1C45-8010-68C79C465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sz="2000"/>
              <a:t>Monosakarida </a:t>
            </a:r>
          </a:p>
          <a:p>
            <a:pPr marL="139700" indent="0">
              <a:buNone/>
            </a:pPr>
            <a:endParaRPr lang="id-ID" sz="2000"/>
          </a:p>
          <a:p>
            <a:pPr marL="139700" indent="0">
              <a:buNone/>
            </a:pPr>
            <a:r>
              <a:rPr lang="id-ID" sz="2000"/>
              <a:t>Monosakarida merupaka unit karbohidrat terkecil.</a:t>
            </a:r>
          </a:p>
          <a:p>
            <a:pPr marL="139700" indent="0">
              <a:buNone/>
            </a:pPr>
            <a:r>
              <a:rPr lang="id-ID" sz="2000"/>
              <a:t>Mono artinya satu dan Sakarida artinya gula</a:t>
            </a:r>
          </a:p>
          <a:p>
            <a:pPr marL="139700" indent="0">
              <a:buNone/>
            </a:pPr>
            <a:endParaRPr lang="id-ID" sz="2000"/>
          </a:p>
          <a:p>
            <a:pPr marL="139700" indent="0">
              <a:buNone/>
            </a:pPr>
            <a:r>
              <a:rPr lang="id-ID" sz="2000"/>
              <a:t>Gula jika dilihat struktur molekul kimianya,tersusun atas satu gugus aldehid atau satu gugus keton</a:t>
            </a:r>
          </a:p>
          <a:p>
            <a:pPr marL="139700" indent="0">
              <a:buNone/>
            </a:pPr>
            <a:r>
              <a:rPr lang="id-ID" sz="2000"/>
              <a:t>Yang pada rantainya terikat dua atau lebih hidroksil.</a:t>
            </a:r>
          </a:p>
          <a:p>
            <a:pPr marL="139700" indent="0">
              <a:buNone/>
            </a:pPr>
            <a:endParaRPr lang="id-ID" sz="2000"/>
          </a:p>
          <a:p>
            <a:pPr marL="139700" indent="0">
              <a:buNone/>
            </a:pPr>
            <a:endParaRPr lang="id-ID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judul 2">
            <a:extLst>
              <a:ext uri="{FF2B5EF4-FFF2-40B4-BE49-F238E27FC236}">
                <a16:creationId xmlns:a16="http://schemas.microsoft.com/office/drawing/2014/main" id="{D912EC1E-D984-B94C-A204-7DD917F4D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780" y="0"/>
            <a:ext cx="6985149" cy="6000080"/>
          </a:xfrm>
        </p:spPr>
        <p:txBody>
          <a:bodyPr/>
          <a:lstStyle/>
          <a:p>
            <a:r>
              <a:rPr lang="id-ID" sz="2400"/>
              <a:t>Glukosa dan Fruktosa</a:t>
            </a:r>
          </a:p>
          <a:p>
            <a:endParaRPr lang="id-ID" sz="2400"/>
          </a:p>
          <a:p>
            <a:r>
              <a:rPr lang="id-ID" sz="2400"/>
              <a:t>Pada glukosa ada gugus aldehid,sedangkan pada Fruktosa ada gugus keton.kedua molekul ini memiliki 6 atom karbon dan terikat 5 atom hidroksil </a:t>
            </a:r>
          </a:p>
          <a:p>
            <a:endParaRPr lang="id-ID" sz="2400"/>
          </a:p>
          <a:p>
            <a:endParaRPr lang="id-ID" sz="2400"/>
          </a:p>
          <a:p>
            <a:r>
              <a:rPr lang="id-ID" sz="2400"/>
              <a:t>Monosakarida </a:t>
            </a:r>
          </a:p>
          <a:p>
            <a:endParaRPr lang="id-ID" sz="2400"/>
          </a:p>
          <a:p>
            <a:r>
              <a:rPr lang="id-ID" sz="2400"/>
              <a:t>Aldo -&gt;3 C Triosa (ada 3 atom karbon)</a:t>
            </a:r>
          </a:p>
          <a:p>
            <a:r>
              <a:rPr lang="id-ID" sz="2400"/>
              <a:t>             4 C Tetrosa (ada 4 atom karbon)</a:t>
            </a:r>
          </a:p>
          <a:p>
            <a:r>
              <a:rPr lang="id-ID" sz="2400"/>
              <a:t>             5 C Pentosa (ada 5 atom karbon)</a:t>
            </a:r>
          </a:p>
          <a:p>
            <a:r>
              <a:rPr lang="id-ID" sz="2400"/>
              <a:t>             6 C Heksosa ( ada 6 atom karbon)</a:t>
            </a:r>
          </a:p>
          <a:p>
            <a:endParaRPr lang="id-ID" sz="2400"/>
          </a:p>
          <a:p>
            <a:r>
              <a:rPr lang="id-ID" sz="2400"/>
              <a:t>   Keton </a:t>
            </a:r>
          </a:p>
          <a:p>
            <a:r>
              <a:rPr lang="id-ID" sz="2400"/>
              <a:t>Keto -&gt; 3C Triosa</a:t>
            </a:r>
          </a:p>
          <a:p>
            <a:r>
              <a:rPr lang="id-ID" sz="2400"/>
              <a:t>              4 C Tetrosa</a:t>
            </a:r>
          </a:p>
          <a:p>
            <a:r>
              <a:rPr lang="id-ID" sz="2400"/>
              <a:t>              5 C Pentosa </a:t>
            </a:r>
          </a:p>
          <a:p>
            <a:r>
              <a:rPr lang="id-ID" sz="2400"/>
              <a:t>              6 C Heksosa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34"/>
          <p:cNvSpPr txBox="1">
            <a:spLocks noGrp="1"/>
          </p:cNvSpPr>
          <p:nvPr>
            <p:ph type="body" idx="1"/>
          </p:nvPr>
        </p:nvSpPr>
        <p:spPr>
          <a:xfrm>
            <a:off x="516228" y="0"/>
            <a:ext cx="7567753" cy="48269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Keton 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Keto -&gt; 3 C Triosa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             4 C Tetrosa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             5  C Pentosa 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             6 C  Heksosa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id-ID" sz="200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Monosakarida memiliki atom karbon 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Yang Mengikat empat gugus yang berbeda pada keempat tangannya, dinamakan atom karbon asimetrik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d-ID" sz="20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2" name="Google Shape;1202;p39"/>
          <p:cNvGrpSpPr/>
          <p:nvPr/>
        </p:nvGrpSpPr>
        <p:grpSpPr>
          <a:xfrm>
            <a:off x="4571998" y="838787"/>
            <a:ext cx="449351" cy="134550"/>
            <a:chOff x="826998" y="3699099"/>
            <a:chExt cx="449351" cy="134550"/>
          </a:xfrm>
        </p:grpSpPr>
        <p:sp>
          <p:nvSpPr>
            <p:cNvPr id="1203" name="Google Shape;1203;p39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9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9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6" name="Google Shape;1206;p39"/>
          <p:cNvGrpSpPr/>
          <p:nvPr/>
        </p:nvGrpSpPr>
        <p:grpSpPr>
          <a:xfrm>
            <a:off x="6264962" y="1287110"/>
            <a:ext cx="1950307" cy="1284636"/>
            <a:chOff x="237750" y="2737200"/>
            <a:chExt cx="641675" cy="422675"/>
          </a:xfrm>
        </p:grpSpPr>
        <p:sp>
          <p:nvSpPr>
            <p:cNvPr id="1207" name="Google Shape;1207;p39"/>
            <p:cNvSpPr/>
            <p:nvPr/>
          </p:nvSpPr>
          <p:spPr>
            <a:xfrm>
              <a:off x="416925" y="3065275"/>
              <a:ext cx="123250" cy="59800"/>
            </a:xfrm>
            <a:custGeom>
              <a:avLst/>
              <a:gdLst/>
              <a:ahLst/>
              <a:cxnLst/>
              <a:rect l="l" t="t" r="r" b="b"/>
              <a:pathLst>
                <a:path w="4930" h="2392" extrusionOk="0">
                  <a:moveTo>
                    <a:pt x="1105" y="0"/>
                  </a:moveTo>
                  <a:cubicBezTo>
                    <a:pt x="1022" y="0"/>
                    <a:pt x="939" y="32"/>
                    <a:pt x="870" y="93"/>
                  </a:cubicBezTo>
                  <a:lnTo>
                    <a:pt x="698" y="246"/>
                  </a:lnTo>
                  <a:cubicBezTo>
                    <a:pt x="545" y="403"/>
                    <a:pt x="340" y="575"/>
                    <a:pt x="217" y="806"/>
                  </a:cubicBezTo>
                  <a:cubicBezTo>
                    <a:pt x="45" y="1120"/>
                    <a:pt x="1" y="1444"/>
                    <a:pt x="124" y="1724"/>
                  </a:cubicBezTo>
                  <a:cubicBezTo>
                    <a:pt x="232" y="1989"/>
                    <a:pt x="467" y="2205"/>
                    <a:pt x="777" y="2314"/>
                  </a:cubicBezTo>
                  <a:cubicBezTo>
                    <a:pt x="993" y="2377"/>
                    <a:pt x="1228" y="2392"/>
                    <a:pt x="1430" y="2392"/>
                  </a:cubicBezTo>
                  <a:lnTo>
                    <a:pt x="1478" y="2392"/>
                  </a:lnTo>
                  <a:cubicBezTo>
                    <a:pt x="1896" y="2392"/>
                    <a:pt x="2299" y="2332"/>
                    <a:pt x="2706" y="2284"/>
                  </a:cubicBezTo>
                  <a:cubicBezTo>
                    <a:pt x="3094" y="2225"/>
                    <a:pt x="3471" y="2173"/>
                    <a:pt x="3837" y="2173"/>
                  </a:cubicBezTo>
                  <a:cubicBezTo>
                    <a:pt x="4055" y="2173"/>
                    <a:pt x="4269" y="2191"/>
                    <a:pt x="4478" y="2239"/>
                  </a:cubicBezTo>
                  <a:cubicBezTo>
                    <a:pt x="4499" y="2242"/>
                    <a:pt x="4519" y="2244"/>
                    <a:pt x="4540" y="2244"/>
                  </a:cubicBezTo>
                  <a:cubicBezTo>
                    <a:pt x="4704" y="2244"/>
                    <a:pt x="4856" y="2140"/>
                    <a:pt x="4896" y="1974"/>
                  </a:cubicBezTo>
                  <a:cubicBezTo>
                    <a:pt x="4930" y="1787"/>
                    <a:pt x="4818" y="1616"/>
                    <a:pt x="4631" y="1567"/>
                  </a:cubicBezTo>
                  <a:cubicBezTo>
                    <a:pt x="4369" y="1508"/>
                    <a:pt x="4106" y="1486"/>
                    <a:pt x="3844" y="1486"/>
                  </a:cubicBezTo>
                  <a:cubicBezTo>
                    <a:pt x="3425" y="1486"/>
                    <a:pt x="3009" y="1543"/>
                    <a:pt x="2598" y="1601"/>
                  </a:cubicBezTo>
                  <a:cubicBezTo>
                    <a:pt x="2206" y="1661"/>
                    <a:pt x="1833" y="1709"/>
                    <a:pt x="1478" y="1709"/>
                  </a:cubicBezTo>
                  <a:cubicBezTo>
                    <a:pt x="1322" y="1709"/>
                    <a:pt x="1135" y="1709"/>
                    <a:pt x="993" y="1661"/>
                  </a:cubicBezTo>
                  <a:cubicBezTo>
                    <a:pt x="870" y="1616"/>
                    <a:pt x="792" y="1552"/>
                    <a:pt x="762" y="1474"/>
                  </a:cubicBezTo>
                  <a:cubicBezTo>
                    <a:pt x="713" y="1399"/>
                    <a:pt x="747" y="1273"/>
                    <a:pt x="807" y="1149"/>
                  </a:cubicBezTo>
                  <a:cubicBezTo>
                    <a:pt x="885" y="1008"/>
                    <a:pt x="1027" y="870"/>
                    <a:pt x="1165" y="746"/>
                  </a:cubicBezTo>
                  <a:lnTo>
                    <a:pt x="1336" y="590"/>
                  </a:lnTo>
                  <a:cubicBezTo>
                    <a:pt x="1478" y="467"/>
                    <a:pt x="1478" y="246"/>
                    <a:pt x="1351" y="108"/>
                  </a:cubicBezTo>
                  <a:cubicBezTo>
                    <a:pt x="1280" y="36"/>
                    <a:pt x="1193" y="0"/>
                    <a:pt x="1105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582125" y="3053475"/>
              <a:ext cx="114675" cy="66200"/>
            </a:xfrm>
            <a:custGeom>
              <a:avLst/>
              <a:gdLst/>
              <a:ahLst/>
              <a:cxnLst/>
              <a:rect l="l" t="t" r="r" b="b"/>
              <a:pathLst>
                <a:path w="4587" h="2648" extrusionOk="0">
                  <a:moveTo>
                    <a:pt x="2727" y="1"/>
                  </a:moveTo>
                  <a:cubicBezTo>
                    <a:pt x="2584" y="1"/>
                    <a:pt x="2457" y="90"/>
                    <a:pt x="2407" y="237"/>
                  </a:cubicBezTo>
                  <a:cubicBezTo>
                    <a:pt x="2348" y="409"/>
                    <a:pt x="2441" y="610"/>
                    <a:pt x="2612" y="674"/>
                  </a:cubicBezTo>
                  <a:lnTo>
                    <a:pt x="3418" y="954"/>
                  </a:lnTo>
                  <a:cubicBezTo>
                    <a:pt x="3545" y="998"/>
                    <a:pt x="3683" y="1047"/>
                    <a:pt x="3762" y="1125"/>
                  </a:cubicBezTo>
                  <a:cubicBezTo>
                    <a:pt x="3840" y="1200"/>
                    <a:pt x="3840" y="1371"/>
                    <a:pt x="3762" y="1498"/>
                  </a:cubicBezTo>
                  <a:cubicBezTo>
                    <a:pt x="3683" y="1636"/>
                    <a:pt x="3512" y="1759"/>
                    <a:pt x="3295" y="1823"/>
                  </a:cubicBezTo>
                  <a:cubicBezTo>
                    <a:pt x="3060" y="1886"/>
                    <a:pt x="2799" y="1886"/>
                    <a:pt x="2549" y="1901"/>
                  </a:cubicBezTo>
                  <a:lnTo>
                    <a:pt x="325" y="1965"/>
                  </a:lnTo>
                  <a:cubicBezTo>
                    <a:pt x="139" y="1965"/>
                    <a:pt x="1" y="2118"/>
                    <a:pt x="1" y="2304"/>
                  </a:cubicBezTo>
                  <a:cubicBezTo>
                    <a:pt x="1" y="2491"/>
                    <a:pt x="154" y="2647"/>
                    <a:pt x="340" y="2647"/>
                  </a:cubicBezTo>
                  <a:lnTo>
                    <a:pt x="2564" y="2584"/>
                  </a:lnTo>
                  <a:cubicBezTo>
                    <a:pt x="2844" y="2569"/>
                    <a:pt x="3172" y="2569"/>
                    <a:pt x="3482" y="2476"/>
                  </a:cubicBezTo>
                  <a:cubicBezTo>
                    <a:pt x="3870" y="2368"/>
                    <a:pt x="4180" y="2133"/>
                    <a:pt x="4351" y="1838"/>
                  </a:cubicBezTo>
                  <a:cubicBezTo>
                    <a:pt x="4586" y="1450"/>
                    <a:pt x="4538" y="968"/>
                    <a:pt x="4258" y="659"/>
                  </a:cubicBezTo>
                  <a:cubicBezTo>
                    <a:pt x="4071" y="454"/>
                    <a:pt x="3825" y="360"/>
                    <a:pt x="3653" y="301"/>
                  </a:cubicBezTo>
                  <a:lnTo>
                    <a:pt x="2844" y="21"/>
                  </a:lnTo>
                  <a:cubicBezTo>
                    <a:pt x="2804" y="7"/>
                    <a:pt x="2765" y="1"/>
                    <a:pt x="27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9"/>
            <p:cNvSpPr/>
            <p:nvPr/>
          </p:nvSpPr>
          <p:spPr>
            <a:xfrm>
              <a:off x="509875" y="3099300"/>
              <a:ext cx="47750" cy="60575"/>
            </a:xfrm>
            <a:custGeom>
              <a:avLst/>
              <a:gdLst/>
              <a:ahLst/>
              <a:cxnLst/>
              <a:rect l="l" t="t" r="r" b="b"/>
              <a:pathLst>
                <a:path w="1910" h="2423" extrusionOk="0">
                  <a:moveTo>
                    <a:pt x="214" y="1"/>
                  </a:moveTo>
                  <a:cubicBezTo>
                    <a:pt x="189" y="1"/>
                    <a:pt x="167" y="26"/>
                    <a:pt x="167" y="53"/>
                  </a:cubicBezTo>
                  <a:lnTo>
                    <a:pt x="29" y="751"/>
                  </a:lnTo>
                  <a:cubicBezTo>
                    <a:pt x="0" y="854"/>
                    <a:pt x="67" y="987"/>
                    <a:pt x="153" y="987"/>
                  </a:cubicBezTo>
                  <a:cubicBezTo>
                    <a:pt x="158" y="987"/>
                    <a:pt x="162" y="987"/>
                    <a:pt x="167" y="986"/>
                  </a:cubicBezTo>
                  <a:lnTo>
                    <a:pt x="775" y="986"/>
                  </a:lnTo>
                  <a:lnTo>
                    <a:pt x="712" y="1591"/>
                  </a:lnTo>
                  <a:cubicBezTo>
                    <a:pt x="682" y="1964"/>
                    <a:pt x="898" y="2352"/>
                    <a:pt x="1178" y="2415"/>
                  </a:cubicBezTo>
                  <a:cubicBezTo>
                    <a:pt x="1196" y="2420"/>
                    <a:pt x="1214" y="2423"/>
                    <a:pt x="1232" y="2423"/>
                  </a:cubicBezTo>
                  <a:cubicBezTo>
                    <a:pt x="1322" y="2423"/>
                    <a:pt x="1403" y="2361"/>
                    <a:pt x="1428" y="2243"/>
                  </a:cubicBezTo>
                  <a:lnTo>
                    <a:pt x="1846" y="721"/>
                  </a:lnTo>
                  <a:cubicBezTo>
                    <a:pt x="1909" y="471"/>
                    <a:pt x="1738" y="176"/>
                    <a:pt x="1536" y="176"/>
                  </a:cubicBezTo>
                  <a:lnTo>
                    <a:pt x="230" y="5"/>
                  </a:lnTo>
                  <a:cubicBezTo>
                    <a:pt x="225" y="2"/>
                    <a:pt x="219" y="1"/>
                    <a:pt x="214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9"/>
            <p:cNvSpPr/>
            <p:nvPr/>
          </p:nvSpPr>
          <p:spPr>
            <a:xfrm>
              <a:off x="540900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0" y="1"/>
                  </a:moveTo>
                  <a:cubicBezTo>
                    <a:pt x="0" y="60"/>
                    <a:pt x="15" y="124"/>
                    <a:pt x="30" y="202"/>
                  </a:cubicBezTo>
                  <a:cubicBezTo>
                    <a:pt x="109" y="512"/>
                    <a:pt x="344" y="732"/>
                    <a:pt x="560" y="732"/>
                  </a:cubicBezTo>
                  <a:lnTo>
                    <a:pt x="605" y="575"/>
                  </a:lnTo>
                  <a:cubicBezTo>
                    <a:pt x="668" y="325"/>
                    <a:pt x="497" y="30"/>
                    <a:pt x="295" y="3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9"/>
            <p:cNvSpPr/>
            <p:nvPr/>
          </p:nvSpPr>
          <p:spPr>
            <a:xfrm>
              <a:off x="559925" y="3099300"/>
              <a:ext cx="47400" cy="60575"/>
            </a:xfrm>
            <a:custGeom>
              <a:avLst/>
              <a:gdLst/>
              <a:ahLst/>
              <a:cxnLst/>
              <a:rect l="l" t="t" r="r" b="b"/>
              <a:pathLst>
                <a:path w="1896" h="2423" extrusionOk="0">
                  <a:moveTo>
                    <a:pt x="1696" y="1"/>
                  </a:moveTo>
                  <a:cubicBezTo>
                    <a:pt x="1691" y="1"/>
                    <a:pt x="1685" y="2"/>
                    <a:pt x="1680" y="5"/>
                  </a:cubicBezTo>
                  <a:lnTo>
                    <a:pt x="374" y="176"/>
                  </a:lnTo>
                  <a:cubicBezTo>
                    <a:pt x="172" y="176"/>
                    <a:pt x="1" y="471"/>
                    <a:pt x="64" y="721"/>
                  </a:cubicBezTo>
                  <a:lnTo>
                    <a:pt x="482" y="2243"/>
                  </a:lnTo>
                  <a:cubicBezTo>
                    <a:pt x="510" y="2361"/>
                    <a:pt x="590" y="2423"/>
                    <a:pt x="678" y="2423"/>
                  </a:cubicBezTo>
                  <a:cubicBezTo>
                    <a:pt x="696" y="2423"/>
                    <a:pt x="714" y="2420"/>
                    <a:pt x="732" y="2415"/>
                  </a:cubicBezTo>
                  <a:cubicBezTo>
                    <a:pt x="1012" y="2352"/>
                    <a:pt x="1228" y="1964"/>
                    <a:pt x="1198" y="1591"/>
                  </a:cubicBezTo>
                  <a:lnTo>
                    <a:pt x="1135" y="986"/>
                  </a:lnTo>
                  <a:lnTo>
                    <a:pt x="1743" y="986"/>
                  </a:lnTo>
                  <a:cubicBezTo>
                    <a:pt x="1747" y="987"/>
                    <a:pt x="1751" y="987"/>
                    <a:pt x="1755" y="987"/>
                  </a:cubicBezTo>
                  <a:cubicBezTo>
                    <a:pt x="1829" y="987"/>
                    <a:pt x="1895" y="854"/>
                    <a:pt x="1881" y="751"/>
                  </a:cubicBezTo>
                  <a:lnTo>
                    <a:pt x="1743" y="53"/>
                  </a:lnTo>
                  <a:cubicBezTo>
                    <a:pt x="1743" y="26"/>
                    <a:pt x="1721" y="1"/>
                    <a:pt x="1696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9"/>
            <p:cNvSpPr/>
            <p:nvPr/>
          </p:nvSpPr>
          <p:spPr>
            <a:xfrm>
              <a:off x="559925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669" y="1"/>
                  </a:moveTo>
                  <a:lnTo>
                    <a:pt x="374" y="30"/>
                  </a:lnTo>
                  <a:cubicBezTo>
                    <a:pt x="172" y="30"/>
                    <a:pt x="1" y="325"/>
                    <a:pt x="64" y="575"/>
                  </a:cubicBezTo>
                  <a:lnTo>
                    <a:pt x="109" y="732"/>
                  </a:lnTo>
                  <a:cubicBezTo>
                    <a:pt x="329" y="732"/>
                    <a:pt x="560" y="512"/>
                    <a:pt x="639" y="202"/>
                  </a:cubicBezTo>
                  <a:cubicBezTo>
                    <a:pt x="654" y="124"/>
                    <a:pt x="669" y="60"/>
                    <a:pt x="669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9"/>
            <p:cNvSpPr/>
            <p:nvPr/>
          </p:nvSpPr>
          <p:spPr>
            <a:xfrm>
              <a:off x="237750" y="2850650"/>
              <a:ext cx="103375" cy="82075"/>
            </a:xfrm>
            <a:custGeom>
              <a:avLst/>
              <a:gdLst/>
              <a:ahLst/>
              <a:cxnLst/>
              <a:rect l="l" t="t" r="r" b="b"/>
              <a:pathLst>
                <a:path w="4135" h="3283" extrusionOk="0">
                  <a:moveTo>
                    <a:pt x="670" y="1"/>
                  </a:moveTo>
                  <a:cubicBezTo>
                    <a:pt x="659" y="1"/>
                    <a:pt x="649" y="2"/>
                    <a:pt x="638" y="3"/>
                  </a:cubicBezTo>
                  <a:cubicBezTo>
                    <a:pt x="530" y="3"/>
                    <a:pt x="452" y="97"/>
                    <a:pt x="466" y="190"/>
                  </a:cubicBezTo>
                  <a:cubicBezTo>
                    <a:pt x="481" y="421"/>
                    <a:pt x="496" y="671"/>
                    <a:pt x="560" y="936"/>
                  </a:cubicBezTo>
                  <a:cubicBezTo>
                    <a:pt x="545" y="918"/>
                    <a:pt x="545" y="903"/>
                    <a:pt x="530" y="888"/>
                  </a:cubicBezTo>
                  <a:cubicBezTo>
                    <a:pt x="452" y="750"/>
                    <a:pt x="373" y="545"/>
                    <a:pt x="373" y="392"/>
                  </a:cubicBezTo>
                  <a:cubicBezTo>
                    <a:pt x="358" y="298"/>
                    <a:pt x="280" y="220"/>
                    <a:pt x="172" y="220"/>
                  </a:cubicBezTo>
                  <a:cubicBezTo>
                    <a:pt x="78" y="220"/>
                    <a:pt x="0" y="313"/>
                    <a:pt x="0" y="421"/>
                  </a:cubicBezTo>
                  <a:cubicBezTo>
                    <a:pt x="15" y="623"/>
                    <a:pt x="93" y="888"/>
                    <a:pt x="216" y="1089"/>
                  </a:cubicBezTo>
                  <a:cubicBezTo>
                    <a:pt x="343" y="1291"/>
                    <a:pt x="668" y="1776"/>
                    <a:pt x="1056" y="1914"/>
                  </a:cubicBezTo>
                  <a:cubicBezTo>
                    <a:pt x="1164" y="2007"/>
                    <a:pt x="1276" y="2071"/>
                    <a:pt x="1399" y="2100"/>
                  </a:cubicBezTo>
                  <a:cubicBezTo>
                    <a:pt x="1463" y="2115"/>
                    <a:pt x="1522" y="2115"/>
                    <a:pt x="1586" y="2115"/>
                  </a:cubicBezTo>
                  <a:lnTo>
                    <a:pt x="1631" y="2115"/>
                  </a:lnTo>
                  <a:cubicBezTo>
                    <a:pt x="1743" y="2272"/>
                    <a:pt x="1866" y="2410"/>
                    <a:pt x="2004" y="2537"/>
                  </a:cubicBezTo>
                  <a:cubicBezTo>
                    <a:pt x="2146" y="2675"/>
                    <a:pt x="2317" y="2802"/>
                    <a:pt x="2489" y="2910"/>
                  </a:cubicBezTo>
                  <a:cubicBezTo>
                    <a:pt x="2675" y="3018"/>
                    <a:pt x="2862" y="3112"/>
                    <a:pt x="3048" y="3175"/>
                  </a:cubicBezTo>
                  <a:cubicBezTo>
                    <a:pt x="3093" y="3190"/>
                    <a:pt x="3142" y="3205"/>
                    <a:pt x="3201" y="3220"/>
                  </a:cubicBezTo>
                  <a:cubicBezTo>
                    <a:pt x="3250" y="3235"/>
                    <a:pt x="3310" y="3250"/>
                    <a:pt x="3373" y="3268"/>
                  </a:cubicBezTo>
                  <a:cubicBezTo>
                    <a:pt x="3426" y="3276"/>
                    <a:pt x="3489" y="3283"/>
                    <a:pt x="3559" y="3283"/>
                  </a:cubicBezTo>
                  <a:cubicBezTo>
                    <a:pt x="3633" y="3283"/>
                    <a:pt x="3714" y="3275"/>
                    <a:pt x="3795" y="3250"/>
                  </a:cubicBezTo>
                  <a:lnTo>
                    <a:pt x="3825" y="3250"/>
                  </a:lnTo>
                  <a:cubicBezTo>
                    <a:pt x="3839" y="3235"/>
                    <a:pt x="3869" y="3235"/>
                    <a:pt x="3888" y="3235"/>
                  </a:cubicBezTo>
                  <a:cubicBezTo>
                    <a:pt x="4056" y="3156"/>
                    <a:pt x="4134" y="2955"/>
                    <a:pt x="4056" y="2768"/>
                  </a:cubicBezTo>
                  <a:cubicBezTo>
                    <a:pt x="4001" y="2642"/>
                    <a:pt x="3875" y="2568"/>
                    <a:pt x="3745" y="2568"/>
                  </a:cubicBezTo>
                  <a:cubicBezTo>
                    <a:pt x="3699" y="2568"/>
                    <a:pt x="3652" y="2577"/>
                    <a:pt x="3608" y="2597"/>
                  </a:cubicBezTo>
                  <a:cubicBezTo>
                    <a:pt x="3575" y="2615"/>
                    <a:pt x="3530" y="2615"/>
                    <a:pt x="3466" y="2615"/>
                  </a:cubicBezTo>
                  <a:cubicBezTo>
                    <a:pt x="3437" y="2615"/>
                    <a:pt x="3403" y="2597"/>
                    <a:pt x="3373" y="2597"/>
                  </a:cubicBezTo>
                  <a:cubicBezTo>
                    <a:pt x="3328" y="2582"/>
                    <a:pt x="3295" y="2567"/>
                    <a:pt x="3250" y="2567"/>
                  </a:cubicBezTo>
                  <a:cubicBezTo>
                    <a:pt x="3093" y="2522"/>
                    <a:pt x="2937" y="2459"/>
                    <a:pt x="2784" y="2380"/>
                  </a:cubicBezTo>
                  <a:cubicBezTo>
                    <a:pt x="2642" y="2317"/>
                    <a:pt x="2504" y="2224"/>
                    <a:pt x="2362" y="2115"/>
                  </a:cubicBezTo>
                  <a:cubicBezTo>
                    <a:pt x="2284" y="2056"/>
                    <a:pt x="2209" y="1977"/>
                    <a:pt x="2131" y="1899"/>
                  </a:cubicBezTo>
                  <a:cubicBezTo>
                    <a:pt x="2317" y="1683"/>
                    <a:pt x="2347" y="1369"/>
                    <a:pt x="2209" y="1138"/>
                  </a:cubicBezTo>
                  <a:cubicBezTo>
                    <a:pt x="2168" y="1077"/>
                    <a:pt x="2094" y="1042"/>
                    <a:pt x="2017" y="1042"/>
                  </a:cubicBezTo>
                  <a:cubicBezTo>
                    <a:pt x="1976" y="1042"/>
                    <a:pt x="1933" y="1052"/>
                    <a:pt x="1896" y="1074"/>
                  </a:cubicBezTo>
                  <a:cubicBezTo>
                    <a:pt x="1802" y="1138"/>
                    <a:pt x="1772" y="1276"/>
                    <a:pt x="1836" y="1369"/>
                  </a:cubicBezTo>
                  <a:cubicBezTo>
                    <a:pt x="1881" y="1433"/>
                    <a:pt x="1866" y="1541"/>
                    <a:pt x="1802" y="1604"/>
                  </a:cubicBezTo>
                  <a:cubicBezTo>
                    <a:pt x="1758" y="1662"/>
                    <a:pt x="1676" y="1694"/>
                    <a:pt x="1593" y="1694"/>
                  </a:cubicBezTo>
                  <a:cubicBezTo>
                    <a:pt x="1564" y="1694"/>
                    <a:pt x="1535" y="1690"/>
                    <a:pt x="1507" y="1683"/>
                  </a:cubicBezTo>
                  <a:cubicBezTo>
                    <a:pt x="1399" y="1649"/>
                    <a:pt x="1291" y="1556"/>
                    <a:pt x="1228" y="1447"/>
                  </a:cubicBezTo>
                  <a:cubicBezTo>
                    <a:pt x="1164" y="1339"/>
                    <a:pt x="1149" y="1197"/>
                    <a:pt x="1183" y="1089"/>
                  </a:cubicBezTo>
                  <a:cubicBezTo>
                    <a:pt x="1213" y="981"/>
                    <a:pt x="1291" y="888"/>
                    <a:pt x="1384" y="858"/>
                  </a:cubicBezTo>
                  <a:cubicBezTo>
                    <a:pt x="1403" y="852"/>
                    <a:pt x="1425" y="848"/>
                    <a:pt x="1445" y="848"/>
                  </a:cubicBezTo>
                  <a:cubicBezTo>
                    <a:pt x="1473" y="848"/>
                    <a:pt x="1499" y="855"/>
                    <a:pt x="1507" y="873"/>
                  </a:cubicBezTo>
                  <a:cubicBezTo>
                    <a:pt x="1548" y="914"/>
                    <a:pt x="1605" y="937"/>
                    <a:pt x="1664" y="937"/>
                  </a:cubicBezTo>
                  <a:cubicBezTo>
                    <a:pt x="1718" y="937"/>
                    <a:pt x="1773" y="917"/>
                    <a:pt x="1817" y="873"/>
                  </a:cubicBezTo>
                  <a:cubicBezTo>
                    <a:pt x="1896" y="795"/>
                    <a:pt x="1910" y="656"/>
                    <a:pt x="1817" y="578"/>
                  </a:cubicBezTo>
                  <a:cubicBezTo>
                    <a:pt x="1729" y="466"/>
                    <a:pt x="1585" y="411"/>
                    <a:pt x="1429" y="411"/>
                  </a:cubicBezTo>
                  <a:cubicBezTo>
                    <a:pt x="1368" y="411"/>
                    <a:pt x="1305" y="419"/>
                    <a:pt x="1243" y="436"/>
                  </a:cubicBezTo>
                  <a:cubicBezTo>
                    <a:pt x="1105" y="485"/>
                    <a:pt x="978" y="578"/>
                    <a:pt x="884" y="701"/>
                  </a:cubicBezTo>
                  <a:cubicBezTo>
                    <a:pt x="869" y="545"/>
                    <a:pt x="855" y="358"/>
                    <a:pt x="840" y="171"/>
                  </a:cubicBezTo>
                  <a:cubicBezTo>
                    <a:pt x="826" y="74"/>
                    <a:pt x="761" y="1"/>
                    <a:pt x="67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9"/>
            <p:cNvSpPr/>
            <p:nvPr/>
          </p:nvSpPr>
          <p:spPr>
            <a:xfrm>
              <a:off x="776050" y="2851475"/>
              <a:ext cx="103375" cy="82375"/>
            </a:xfrm>
            <a:custGeom>
              <a:avLst/>
              <a:gdLst/>
              <a:ahLst/>
              <a:cxnLst/>
              <a:rect l="l" t="t" r="r" b="b"/>
              <a:pathLst>
                <a:path w="4135" h="3295" extrusionOk="0">
                  <a:moveTo>
                    <a:pt x="3497" y="0"/>
                  </a:moveTo>
                  <a:cubicBezTo>
                    <a:pt x="3389" y="0"/>
                    <a:pt x="3295" y="79"/>
                    <a:pt x="3295" y="187"/>
                  </a:cubicBezTo>
                  <a:cubicBezTo>
                    <a:pt x="3281" y="373"/>
                    <a:pt x="3266" y="545"/>
                    <a:pt x="3232" y="717"/>
                  </a:cubicBezTo>
                  <a:cubicBezTo>
                    <a:pt x="3139" y="590"/>
                    <a:pt x="3016" y="497"/>
                    <a:pt x="2878" y="452"/>
                  </a:cubicBezTo>
                  <a:cubicBezTo>
                    <a:pt x="2818" y="433"/>
                    <a:pt x="2756" y="424"/>
                    <a:pt x="2694" y="424"/>
                  </a:cubicBezTo>
                  <a:cubicBezTo>
                    <a:pt x="2545" y="424"/>
                    <a:pt x="2400" y="477"/>
                    <a:pt x="2299" y="575"/>
                  </a:cubicBezTo>
                  <a:cubicBezTo>
                    <a:pt x="2225" y="668"/>
                    <a:pt x="2225" y="810"/>
                    <a:pt x="2318" y="885"/>
                  </a:cubicBezTo>
                  <a:cubicBezTo>
                    <a:pt x="2362" y="922"/>
                    <a:pt x="2417" y="942"/>
                    <a:pt x="2471" y="942"/>
                  </a:cubicBezTo>
                  <a:cubicBezTo>
                    <a:pt x="2530" y="942"/>
                    <a:pt x="2587" y="918"/>
                    <a:pt x="2628" y="870"/>
                  </a:cubicBezTo>
                  <a:cubicBezTo>
                    <a:pt x="2635" y="862"/>
                    <a:pt x="2651" y="859"/>
                    <a:pt x="2672" y="859"/>
                  </a:cubicBezTo>
                  <a:cubicBezTo>
                    <a:pt x="2694" y="859"/>
                    <a:pt x="2721" y="862"/>
                    <a:pt x="2751" y="870"/>
                  </a:cubicBezTo>
                  <a:cubicBezTo>
                    <a:pt x="2844" y="903"/>
                    <a:pt x="2922" y="997"/>
                    <a:pt x="2952" y="1105"/>
                  </a:cubicBezTo>
                  <a:cubicBezTo>
                    <a:pt x="2986" y="1213"/>
                    <a:pt x="2952" y="1336"/>
                    <a:pt x="2892" y="1463"/>
                  </a:cubicBezTo>
                  <a:cubicBezTo>
                    <a:pt x="2829" y="1571"/>
                    <a:pt x="2736" y="1664"/>
                    <a:pt x="2613" y="1694"/>
                  </a:cubicBezTo>
                  <a:cubicBezTo>
                    <a:pt x="2597" y="1697"/>
                    <a:pt x="2580" y="1698"/>
                    <a:pt x="2563" y="1698"/>
                  </a:cubicBezTo>
                  <a:cubicBezTo>
                    <a:pt x="2478" y="1698"/>
                    <a:pt x="2382" y="1669"/>
                    <a:pt x="2333" y="1616"/>
                  </a:cubicBezTo>
                  <a:cubicBezTo>
                    <a:pt x="2269" y="1556"/>
                    <a:pt x="2254" y="1444"/>
                    <a:pt x="2299" y="1385"/>
                  </a:cubicBezTo>
                  <a:cubicBezTo>
                    <a:pt x="2363" y="1291"/>
                    <a:pt x="2333" y="1150"/>
                    <a:pt x="2225" y="1090"/>
                  </a:cubicBezTo>
                  <a:cubicBezTo>
                    <a:pt x="2191" y="1067"/>
                    <a:pt x="2151" y="1056"/>
                    <a:pt x="2111" y="1056"/>
                  </a:cubicBezTo>
                  <a:cubicBezTo>
                    <a:pt x="2039" y="1056"/>
                    <a:pt x="1967" y="1090"/>
                    <a:pt x="1926" y="1150"/>
                  </a:cubicBezTo>
                  <a:cubicBezTo>
                    <a:pt x="1788" y="1385"/>
                    <a:pt x="1818" y="1694"/>
                    <a:pt x="2004" y="1896"/>
                  </a:cubicBezTo>
                  <a:cubicBezTo>
                    <a:pt x="1926" y="1989"/>
                    <a:pt x="1851" y="2067"/>
                    <a:pt x="1758" y="2131"/>
                  </a:cubicBezTo>
                  <a:cubicBezTo>
                    <a:pt x="1631" y="2239"/>
                    <a:pt x="1493" y="2317"/>
                    <a:pt x="1352" y="2396"/>
                  </a:cubicBezTo>
                  <a:cubicBezTo>
                    <a:pt x="1199" y="2470"/>
                    <a:pt x="1042" y="2519"/>
                    <a:pt x="885" y="2564"/>
                  </a:cubicBezTo>
                  <a:cubicBezTo>
                    <a:pt x="840" y="2582"/>
                    <a:pt x="792" y="2597"/>
                    <a:pt x="762" y="2597"/>
                  </a:cubicBezTo>
                  <a:cubicBezTo>
                    <a:pt x="713" y="2612"/>
                    <a:pt x="684" y="2612"/>
                    <a:pt x="654" y="2627"/>
                  </a:cubicBezTo>
                  <a:cubicBezTo>
                    <a:pt x="590" y="2627"/>
                    <a:pt x="546" y="2627"/>
                    <a:pt x="527" y="2612"/>
                  </a:cubicBezTo>
                  <a:cubicBezTo>
                    <a:pt x="512" y="2597"/>
                    <a:pt x="497" y="2597"/>
                    <a:pt x="482" y="2597"/>
                  </a:cubicBezTo>
                  <a:cubicBezTo>
                    <a:pt x="452" y="2589"/>
                    <a:pt x="422" y="2586"/>
                    <a:pt x="392" y="2586"/>
                  </a:cubicBezTo>
                  <a:cubicBezTo>
                    <a:pt x="239" y="2586"/>
                    <a:pt x="101" y="2687"/>
                    <a:pt x="61" y="2843"/>
                  </a:cubicBezTo>
                  <a:cubicBezTo>
                    <a:pt x="1" y="3015"/>
                    <a:pt x="124" y="3202"/>
                    <a:pt x="296" y="3265"/>
                  </a:cubicBezTo>
                  <a:lnTo>
                    <a:pt x="340" y="3265"/>
                  </a:lnTo>
                  <a:cubicBezTo>
                    <a:pt x="419" y="3288"/>
                    <a:pt x="493" y="3295"/>
                    <a:pt x="564" y="3295"/>
                  </a:cubicBezTo>
                  <a:cubicBezTo>
                    <a:pt x="634" y="3295"/>
                    <a:pt x="700" y="3288"/>
                    <a:pt x="762" y="3280"/>
                  </a:cubicBezTo>
                  <a:cubicBezTo>
                    <a:pt x="825" y="3265"/>
                    <a:pt x="885" y="3250"/>
                    <a:pt x="934" y="3235"/>
                  </a:cubicBezTo>
                  <a:cubicBezTo>
                    <a:pt x="978" y="3217"/>
                    <a:pt x="1027" y="3202"/>
                    <a:pt x="1072" y="3187"/>
                  </a:cubicBezTo>
                  <a:cubicBezTo>
                    <a:pt x="1273" y="3108"/>
                    <a:pt x="1460" y="3030"/>
                    <a:pt x="1631" y="2922"/>
                  </a:cubicBezTo>
                  <a:cubicBezTo>
                    <a:pt x="1818" y="2814"/>
                    <a:pt x="1975" y="2691"/>
                    <a:pt x="2131" y="2549"/>
                  </a:cubicBezTo>
                  <a:cubicBezTo>
                    <a:pt x="2269" y="2426"/>
                    <a:pt x="2378" y="2284"/>
                    <a:pt x="2486" y="2131"/>
                  </a:cubicBezTo>
                  <a:lnTo>
                    <a:pt x="2534" y="2131"/>
                  </a:lnTo>
                  <a:cubicBezTo>
                    <a:pt x="2598" y="2131"/>
                    <a:pt x="2672" y="2131"/>
                    <a:pt x="2736" y="2116"/>
                  </a:cubicBezTo>
                  <a:cubicBezTo>
                    <a:pt x="2859" y="2082"/>
                    <a:pt x="2971" y="2004"/>
                    <a:pt x="3064" y="1929"/>
                  </a:cubicBezTo>
                  <a:cubicBezTo>
                    <a:pt x="3467" y="1788"/>
                    <a:pt x="3792" y="1306"/>
                    <a:pt x="3919" y="1090"/>
                  </a:cubicBezTo>
                  <a:cubicBezTo>
                    <a:pt x="4042" y="903"/>
                    <a:pt x="4120" y="638"/>
                    <a:pt x="4135" y="418"/>
                  </a:cubicBezTo>
                  <a:cubicBezTo>
                    <a:pt x="4135" y="325"/>
                    <a:pt x="4057" y="232"/>
                    <a:pt x="3948" y="232"/>
                  </a:cubicBezTo>
                  <a:cubicBezTo>
                    <a:pt x="3942" y="231"/>
                    <a:pt x="3935" y="230"/>
                    <a:pt x="3928" y="230"/>
                  </a:cubicBezTo>
                  <a:cubicBezTo>
                    <a:pt x="3842" y="230"/>
                    <a:pt x="3762" y="317"/>
                    <a:pt x="3762" y="403"/>
                  </a:cubicBezTo>
                  <a:cubicBezTo>
                    <a:pt x="3747" y="560"/>
                    <a:pt x="3684" y="762"/>
                    <a:pt x="3605" y="903"/>
                  </a:cubicBezTo>
                  <a:cubicBezTo>
                    <a:pt x="3594" y="914"/>
                    <a:pt x="3583" y="925"/>
                    <a:pt x="3578" y="936"/>
                  </a:cubicBezTo>
                  <a:lnTo>
                    <a:pt x="3578" y="936"/>
                  </a:lnTo>
                  <a:cubicBezTo>
                    <a:pt x="3639" y="675"/>
                    <a:pt x="3654" y="415"/>
                    <a:pt x="3669" y="202"/>
                  </a:cubicBezTo>
                  <a:cubicBezTo>
                    <a:pt x="3669" y="109"/>
                    <a:pt x="3590" y="15"/>
                    <a:pt x="3497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9"/>
            <p:cNvSpPr/>
            <p:nvPr/>
          </p:nvSpPr>
          <p:spPr>
            <a:xfrm>
              <a:off x="275800" y="2737200"/>
              <a:ext cx="561300" cy="357950"/>
            </a:xfrm>
            <a:custGeom>
              <a:avLst/>
              <a:gdLst/>
              <a:ahLst/>
              <a:cxnLst/>
              <a:rect l="l" t="t" r="r" b="b"/>
              <a:pathLst>
                <a:path w="22452" h="14318" extrusionOk="0">
                  <a:moveTo>
                    <a:pt x="11287" y="1"/>
                  </a:moveTo>
                  <a:cubicBezTo>
                    <a:pt x="10090" y="1"/>
                    <a:pt x="9063" y="762"/>
                    <a:pt x="8661" y="1836"/>
                  </a:cubicBezTo>
                  <a:cubicBezTo>
                    <a:pt x="8209" y="1538"/>
                    <a:pt x="7683" y="1370"/>
                    <a:pt x="7123" y="1370"/>
                  </a:cubicBezTo>
                  <a:cubicBezTo>
                    <a:pt x="5631" y="1370"/>
                    <a:pt x="4399" y="2549"/>
                    <a:pt x="4306" y="4075"/>
                  </a:cubicBezTo>
                  <a:cubicBezTo>
                    <a:pt x="2892" y="4400"/>
                    <a:pt x="1821" y="5676"/>
                    <a:pt x="1821" y="7183"/>
                  </a:cubicBezTo>
                  <a:lnTo>
                    <a:pt x="1821" y="7355"/>
                  </a:lnTo>
                  <a:cubicBezTo>
                    <a:pt x="1821" y="7385"/>
                    <a:pt x="1836" y="7400"/>
                    <a:pt x="1836" y="7433"/>
                  </a:cubicBezTo>
                  <a:cubicBezTo>
                    <a:pt x="780" y="7664"/>
                    <a:pt x="0" y="8597"/>
                    <a:pt x="0" y="9702"/>
                  </a:cubicBezTo>
                  <a:lnTo>
                    <a:pt x="0" y="9795"/>
                  </a:lnTo>
                  <a:cubicBezTo>
                    <a:pt x="0" y="11071"/>
                    <a:pt x="1041" y="12112"/>
                    <a:pt x="2332" y="12112"/>
                  </a:cubicBezTo>
                  <a:lnTo>
                    <a:pt x="4045" y="12112"/>
                  </a:lnTo>
                  <a:cubicBezTo>
                    <a:pt x="4463" y="13090"/>
                    <a:pt x="5582" y="13806"/>
                    <a:pt x="6903" y="13806"/>
                  </a:cubicBezTo>
                  <a:cubicBezTo>
                    <a:pt x="7556" y="13806"/>
                    <a:pt x="8149" y="13634"/>
                    <a:pt x="8631" y="13355"/>
                  </a:cubicBezTo>
                  <a:cubicBezTo>
                    <a:pt x="9190" y="13944"/>
                    <a:pt x="10060" y="14317"/>
                    <a:pt x="11041" y="14317"/>
                  </a:cubicBezTo>
                  <a:cubicBezTo>
                    <a:pt x="12097" y="14317"/>
                    <a:pt x="13030" y="13869"/>
                    <a:pt x="13574" y="13198"/>
                  </a:cubicBezTo>
                  <a:cubicBezTo>
                    <a:pt x="14101" y="13571"/>
                    <a:pt x="14787" y="13806"/>
                    <a:pt x="15548" y="13806"/>
                  </a:cubicBezTo>
                  <a:cubicBezTo>
                    <a:pt x="16869" y="13806"/>
                    <a:pt x="17989" y="13090"/>
                    <a:pt x="18425" y="12112"/>
                  </a:cubicBezTo>
                  <a:lnTo>
                    <a:pt x="20134" y="12112"/>
                  </a:lnTo>
                  <a:cubicBezTo>
                    <a:pt x="21410" y="12112"/>
                    <a:pt x="22451" y="11071"/>
                    <a:pt x="22451" y="9795"/>
                  </a:cubicBezTo>
                  <a:lnTo>
                    <a:pt x="22451" y="9702"/>
                  </a:lnTo>
                  <a:cubicBezTo>
                    <a:pt x="22451" y="8597"/>
                    <a:pt x="21675" y="7664"/>
                    <a:pt x="20615" y="7433"/>
                  </a:cubicBezTo>
                  <a:cubicBezTo>
                    <a:pt x="20630" y="7400"/>
                    <a:pt x="20630" y="7385"/>
                    <a:pt x="20630" y="7355"/>
                  </a:cubicBezTo>
                  <a:lnTo>
                    <a:pt x="20630" y="7183"/>
                  </a:lnTo>
                  <a:cubicBezTo>
                    <a:pt x="20630" y="5582"/>
                    <a:pt x="19436" y="4243"/>
                    <a:pt x="17895" y="4012"/>
                  </a:cubicBezTo>
                  <a:cubicBezTo>
                    <a:pt x="17772" y="2534"/>
                    <a:pt x="16559" y="1370"/>
                    <a:pt x="15082" y="1370"/>
                  </a:cubicBezTo>
                  <a:cubicBezTo>
                    <a:pt x="14630" y="1370"/>
                    <a:pt x="14213" y="1478"/>
                    <a:pt x="13839" y="1665"/>
                  </a:cubicBezTo>
                  <a:cubicBezTo>
                    <a:pt x="13388" y="683"/>
                    <a:pt x="12407" y="1"/>
                    <a:pt x="11287" y="1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9"/>
            <p:cNvSpPr/>
            <p:nvPr/>
          </p:nvSpPr>
          <p:spPr>
            <a:xfrm>
              <a:off x="629525" y="2913700"/>
              <a:ext cx="97950" cy="52425"/>
            </a:xfrm>
            <a:custGeom>
              <a:avLst/>
              <a:gdLst/>
              <a:ahLst/>
              <a:cxnLst/>
              <a:rect l="l" t="t" r="r" b="b"/>
              <a:pathLst>
                <a:path w="3918" h="2097" extrusionOk="0">
                  <a:moveTo>
                    <a:pt x="2082" y="0"/>
                  </a:moveTo>
                  <a:cubicBezTo>
                    <a:pt x="2037" y="0"/>
                    <a:pt x="2004" y="30"/>
                    <a:pt x="2004" y="75"/>
                  </a:cubicBezTo>
                  <a:cubicBezTo>
                    <a:pt x="2004" y="123"/>
                    <a:pt x="2037" y="153"/>
                    <a:pt x="2082" y="153"/>
                  </a:cubicBezTo>
                  <a:cubicBezTo>
                    <a:pt x="2455" y="153"/>
                    <a:pt x="2769" y="466"/>
                    <a:pt x="2769" y="840"/>
                  </a:cubicBezTo>
                  <a:lnTo>
                    <a:pt x="2769" y="1071"/>
                  </a:lnTo>
                  <a:cubicBezTo>
                    <a:pt x="2769" y="1552"/>
                    <a:pt x="2377" y="1940"/>
                    <a:pt x="1896" y="1940"/>
                  </a:cubicBezTo>
                  <a:lnTo>
                    <a:pt x="78" y="1940"/>
                  </a:lnTo>
                  <a:cubicBezTo>
                    <a:pt x="45" y="1940"/>
                    <a:pt x="0" y="1974"/>
                    <a:pt x="0" y="2019"/>
                  </a:cubicBezTo>
                  <a:cubicBezTo>
                    <a:pt x="0" y="2067"/>
                    <a:pt x="45" y="2097"/>
                    <a:pt x="78" y="2097"/>
                  </a:cubicBezTo>
                  <a:lnTo>
                    <a:pt x="1896" y="2097"/>
                  </a:lnTo>
                  <a:cubicBezTo>
                    <a:pt x="2269" y="2097"/>
                    <a:pt x="2597" y="1895"/>
                    <a:pt x="2769" y="1601"/>
                  </a:cubicBezTo>
                  <a:cubicBezTo>
                    <a:pt x="2799" y="1847"/>
                    <a:pt x="3000" y="2052"/>
                    <a:pt x="3265" y="2052"/>
                  </a:cubicBezTo>
                  <a:lnTo>
                    <a:pt x="3840" y="2052"/>
                  </a:lnTo>
                  <a:cubicBezTo>
                    <a:pt x="3888" y="2052"/>
                    <a:pt x="3918" y="2019"/>
                    <a:pt x="3918" y="1974"/>
                  </a:cubicBezTo>
                  <a:cubicBezTo>
                    <a:pt x="3918" y="1925"/>
                    <a:pt x="3888" y="1895"/>
                    <a:pt x="3840" y="1895"/>
                  </a:cubicBezTo>
                  <a:lnTo>
                    <a:pt x="3265" y="1895"/>
                  </a:lnTo>
                  <a:cubicBezTo>
                    <a:pt x="3078" y="1895"/>
                    <a:pt x="2922" y="1739"/>
                    <a:pt x="2922" y="1552"/>
                  </a:cubicBezTo>
                  <a:lnTo>
                    <a:pt x="2922" y="1071"/>
                  </a:lnTo>
                  <a:lnTo>
                    <a:pt x="2922" y="840"/>
                  </a:lnTo>
                  <a:lnTo>
                    <a:pt x="2922" y="821"/>
                  </a:lnTo>
                  <a:lnTo>
                    <a:pt x="2922" y="806"/>
                  </a:lnTo>
                  <a:cubicBezTo>
                    <a:pt x="2907" y="354"/>
                    <a:pt x="2534" y="0"/>
                    <a:pt x="2082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9"/>
            <p:cNvSpPr/>
            <p:nvPr/>
          </p:nvSpPr>
          <p:spPr>
            <a:xfrm>
              <a:off x="318625" y="2922175"/>
              <a:ext cx="52425" cy="3950"/>
            </a:xfrm>
            <a:custGeom>
              <a:avLst/>
              <a:gdLst/>
              <a:ahLst/>
              <a:cxnLst/>
              <a:rect l="l" t="t" r="r" b="b"/>
              <a:pathLst>
                <a:path w="2097" h="158" extrusionOk="0">
                  <a:moveTo>
                    <a:pt x="75" y="1"/>
                  </a:moveTo>
                  <a:cubicBezTo>
                    <a:pt x="30" y="1"/>
                    <a:pt x="0" y="34"/>
                    <a:pt x="0" y="79"/>
                  </a:cubicBezTo>
                  <a:cubicBezTo>
                    <a:pt x="0" y="109"/>
                    <a:pt x="30" y="157"/>
                    <a:pt x="75" y="157"/>
                  </a:cubicBezTo>
                  <a:lnTo>
                    <a:pt x="2019" y="157"/>
                  </a:lnTo>
                  <a:cubicBezTo>
                    <a:pt x="2067" y="157"/>
                    <a:pt x="2097" y="109"/>
                    <a:pt x="2097" y="79"/>
                  </a:cubicBezTo>
                  <a:cubicBezTo>
                    <a:pt x="2097" y="34"/>
                    <a:pt x="2067" y="1"/>
                    <a:pt x="201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9"/>
            <p:cNvSpPr/>
            <p:nvPr/>
          </p:nvSpPr>
          <p:spPr>
            <a:xfrm>
              <a:off x="382325" y="2881775"/>
              <a:ext cx="111950" cy="71125"/>
            </a:xfrm>
            <a:custGeom>
              <a:avLst/>
              <a:gdLst/>
              <a:ahLst/>
              <a:cxnLst/>
              <a:rect l="l" t="t" r="r" b="b"/>
              <a:pathLst>
                <a:path w="4478" h="2845" extrusionOk="0">
                  <a:moveTo>
                    <a:pt x="2582" y="1"/>
                  </a:moveTo>
                  <a:cubicBezTo>
                    <a:pt x="2146" y="1"/>
                    <a:pt x="1803" y="404"/>
                    <a:pt x="1803" y="885"/>
                  </a:cubicBezTo>
                  <a:cubicBezTo>
                    <a:pt x="1803" y="1292"/>
                    <a:pt x="1523" y="1617"/>
                    <a:pt x="1183" y="1617"/>
                  </a:cubicBezTo>
                  <a:lnTo>
                    <a:pt x="79" y="1617"/>
                  </a:lnTo>
                  <a:cubicBezTo>
                    <a:pt x="30" y="1617"/>
                    <a:pt x="0" y="1650"/>
                    <a:pt x="0" y="1695"/>
                  </a:cubicBezTo>
                  <a:cubicBezTo>
                    <a:pt x="0" y="1725"/>
                    <a:pt x="30" y="1773"/>
                    <a:pt x="79" y="1773"/>
                  </a:cubicBezTo>
                  <a:lnTo>
                    <a:pt x="885" y="1773"/>
                  </a:lnTo>
                  <a:cubicBezTo>
                    <a:pt x="683" y="1930"/>
                    <a:pt x="545" y="2176"/>
                    <a:pt x="545" y="2456"/>
                  </a:cubicBezTo>
                  <a:lnTo>
                    <a:pt x="545" y="2770"/>
                  </a:lnTo>
                  <a:cubicBezTo>
                    <a:pt x="545" y="2799"/>
                    <a:pt x="575" y="2844"/>
                    <a:pt x="624" y="2844"/>
                  </a:cubicBezTo>
                  <a:cubicBezTo>
                    <a:pt x="668" y="2844"/>
                    <a:pt x="698" y="2799"/>
                    <a:pt x="698" y="2770"/>
                  </a:cubicBezTo>
                  <a:lnTo>
                    <a:pt x="698" y="2456"/>
                  </a:lnTo>
                  <a:cubicBezTo>
                    <a:pt x="698" y="2068"/>
                    <a:pt x="1012" y="1758"/>
                    <a:pt x="1400" y="1758"/>
                  </a:cubicBezTo>
                  <a:lnTo>
                    <a:pt x="1400" y="1725"/>
                  </a:lnTo>
                  <a:cubicBezTo>
                    <a:pt x="1724" y="1617"/>
                    <a:pt x="1959" y="1292"/>
                    <a:pt x="1959" y="885"/>
                  </a:cubicBezTo>
                  <a:cubicBezTo>
                    <a:pt x="1959" y="482"/>
                    <a:pt x="2239" y="158"/>
                    <a:pt x="2582" y="158"/>
                  </a:cubicBezTo>
                  <a:lnTo>
                    <a:pt x="4478" y="158"/>
                  </a:lnTo>
                  <a:lnTo>
                    <a:pt x="4478" y="1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9"/>
            <p:cNvSpPr/>
            <p:nvPr/>
          </p:nvSpPr>
          <p:spPr>
            <a:xfrm>
              <a:off x="730900" y="3005750"/>
              <a:ext cx="23350" cy="36225"/>
            </a:xfrm>
            <a:custGeom>
              <a:avLst/>
              <a:gdLst/>
              <a:ahLst/>
              <a:cxnLst/>
              <a:rect l="l" t="t" r="r" b="b"/>
              <a:pathLst>
                <a:path w="934" h="1449" extrusionOk="0">
                  <a:moveTo>
                    <a:pt x="859" y="1"/>
                  </a:moveTo>
                  <a:cubicBezTo>
                    <a:pt x="393" y="1"/>
                    <a:pt x="1" y="374"/>
                    <a:pt x="1" y="855"/>
                  </a:cubicBezTo>
                  <a:lnTo>
                    <a:pt x="1" y="997"/>
                  </a:lnTo>
                  <a:lnTo>
                    <a:pt x="1" y="1012"/>
                  </a:lnTo>
                  <a:lnTo>
                    <a:pt x="1" y="1120"/>
                  </a:lnTo>
                  <a:lnTo>
                    <a:pt x="1" y="1150"/>
                  </a:lnTo>
                  <a:lnTo>
                    <a:pt x="1" y="1183"/>
                  </a:lnTo>
                  <a:cubicBezTo>
                    <a:pt x="20" y="1307"/>
                    <a:pt x="64" y="1385"/>
                    <a:pt x="128" y="1430"/>
                  </a:cubicBezTo>
                  <a:cubicBezTo>
                    <a:pt x="143" y="1448"/>
                    <a:pt x="173" y="1448"/>
                    <a:pt x="206" y="1448"/>
                  </a:cubicBezTo>
                  <a:cubicBezTo>
                    <a:pt x="221" y="1448"/>
                    <a:pt x="251" y="1430"/>
                    <a:pt x="266" y="1430"/>
                  </a:cubicBezTo>
                  <a:cubicBezTo>
                    <a:pt x="299" y="1400"/>
                    <a:pt x="314" y="1355"/>
                    <a:pt x="299" y="1322"/>
                  </a:cubicBezTo>
                  <a:cubicBezTo>
                    <a:pt x="286" y="1300"/>
                    <a:pt x="258" y="1286"/>
                    <a:pt x="233" y="1286"/>
                  </a:cubicBezTo>
                  <a:cubicBezTo>
                    <a:pt x="223" y="1286"/>
                    <a:pt x="214" y="1288"/>
                    <a:pt x="206" y="1292"/>
                  </a:cubicBezTo>
                  <a:cubicBezTo>
                    <a:pt x="187" y="1277"/>
                    <a:pt x="173" y="1243"/>
                    <a:pt x="158" y="1120"/>
                  </a:cubicBezTo>
                  <a:lnTo>
                    <a:pt x="158" y="855"/>
                  </a:lnTo>
                  <a:cubicBezTo>
                    <a:pt x="158" y="467"/>
                    <a:pt x="467" y="157"/>
                    <a:pt x="859" y="157"/>
                  </a:cubicBezTo>
                  <a:cubicBezTo>
                    <a:pt x="904" y="157"/>
                    <a:pt x="934" y="109"/>
                    <a:pt x="934" y="79"/>
                  </a:cubicBezTo>
                  <a:cubicBezTo>
                    <a:pt x="934" y="31"/>
                    <a:pt x="904" y="1"/>
                    <a:pt x="85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9"/>
            <p:cNvSpPr/>
            <p:nvPr/>
          </p:nvSpPr>
          <p:spPr>
            <a:xfrm>
              <a:off x="595650" y="3042325"/>
              <a:ext cx="36600" cy="34150"/>
            </a:xfrm>
            <a:custGeom>
              <a:avLst/>
              <a:gdLst/>
              <a:ahLst/>
              <a:cxnLst/>
              <a:rect l="l" t="t" r="r" b="b"/>
              <a:pathLst>
                <a:path w="1464" h="1366" extrusionOk="0">
                  <a:moveTo>
                    <a:pt x="64" y="0"/>
                  </a:moveTo>
                  <a:cubicBezTo>
                    <a:pt x="19" y="15"/>
                    <a:pt x="1" y="60"/>
                    <a:pt x="19" y="109"/>
                  </a:cubicBezTo>
                  <a:cubicBezTo>
                    <a:pt x="19" y="138"/>
                    <a:pt x="281" y="948"/>
                    <a:pt x="1355" y="1366"/>
                  </a:cubicBezTo>
                  <a:lnTo>
                    <a:pt x="1370" y="1366"/>
                  </a:lnTo>
                  <a:cubicBezTo>
                    <a:pt x="1400" y="1366"/>
                    <a:pt x="1433" y="1351"/>
                    <a:pt x="1448" y="1321"/>
                  </a:cubicBezTo>
                  <a:cubicBezTo>
                    <a:pt x="1463" y="1291"/>
                    <a:pt x="1448" y="1243"/>
                    <a:pt x="1400" y="1228"/>
                  </a:cubicBezTo>
                  <a:cubicBezTo>
                    <a:pt x="407" y="840"/>
                    <a:pt x="157" y="60"/>
                    <a:pt x="157" y="60"/>
                  </a:cubicBezTo>
                  <a:cubicBezTo>
                    <a:pt x="142" y="15"/>
                    <a:pt x="113" y="0"/>
                    <a:pt x="64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9"/>
            <p:cNvSpPr/>
            <p:nvPr/>
          </p:nvSpPr>
          <p:spPr>
            <a:xfrm>
              <a:off x="652450" y="2835900"/>
              <a:ext cx="71950" cy="3925"/>
            </a:xfrm>
            <a:custGeom>
              <a:avLst/>
              <a:gdLst/>
              <a:ahLst/>
              <a:cxnLst/>
              <a:rect l="l" t="t" r="r" b="b"/>
              <a:pathLst>
                <a:path w="2878" h="157" extrusionOk="0">
                  <a:moveTo>
                    <a:pt x="79" y="0"/>
                  </a:moveTo>
                  <a:cubicBezTo>
                    <a:pt x="31" y="0"/>
                    <a:pt x="1" y="34"/>
                    <a:pt x="1" y="79"/>
                  </a:cubicBezTo>
                  <a:cubicBezTo>
                    <a:pt x="1" y="127"/>
                    <a:pt x="31" y="157"/>
                    <a:pt x="79" y="157"/>
                  </a:cubicBezTo>
                  <a:lnTo>
                    <a:pt x="2799" y="157"/>
                  </a:lnTo>
                  <a:cubicBezTo>
                    <a:pt x="2844" y="157"/>
                    <a:pt x="2878" y="127"/>
                    <a:pt x="2878" y="79"/>
                  </a:cubicBezTo>
                  <a:cubicBezTo>
                    <a:pt x="2878" y="34"/>
                    <a:pt x="2844" y="0"/>
                    <a:pt x="279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9"/>
            <p:cNvSpPr/>
            <p:nvPr/>
          </p:nvSpPr>
          <p:spPr>
            <a:xfrm>
              <a:off x="381950" y="2836275"/>
              <a:ext cx="64950" cy="3925"/>
            </a:xfrm>
            <a:custGeom>
              <a:avLst/>
              <a:gdLst/>
              <a:ahLst/>
              <a:cxnLst/>
              <a:rect l="l" t="t" r="r" b="b"/>
              <a:pathLst>
                <a:path w="2598" h="157" extrusionOk="0">
                  <a:moveTo>
                    <a:pt x="79" y="0"/>
                  </a:moveTo>
                  <a:cubicBezTo>
                    <a:pt x="30" y="0"/>
                    <a:pt x="1" y="34"/>
                    <a:pt x="1" y="79"/>
                  </a:cubicBezTo>
                  <a:cubicBezTo>
                    <a:pt x="1" y="127"/>
                    <a:pt x="30" y="157"/>
                    <a:pt x="79" y="157"/>
                  </a:cubicBezTo>
                  <a:lnTo>
                    <a:pt x="2519" y="157"/>
                  </a:lnTo>
                  <a:cubicBezTo>
                    <a:pt x="2549" y="157"/>
                    <a:pt x="2597" y="127"/>
                    <a:pt x="2597" y="79"/>
                  </a:cubicBezTo>
                  <a:cubicBezTo>
                    <a:pt x="2597" y="34"/>
                    <a:pt x="2549" y="0"/>
                    <a:pt x="251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9"/>
            <p:cNvSpPr/>
            <p:nvPr/>
          </p:nvSpPr>
          <p:spPr>
            <a:xfrm>
              <a:off x="489975" y="2780300"/>
              <a:ext cx="69225" cy="79775"/>
            </a:xfrm>
            <a:custGeom>
              <a:avLst/>
              <a:gdLst/>
              <a:ahLst/>
              <a:cxnLst/>
              <a:rect l="l" t="t" r="r" b="b"/>
              <a:pathLst>
                <a:path w="2769" h="3191" extrusionOk="0">
                  <a:moveTo>
                    <a:pt x="79" y="0"/>
                  </a:moveTo>
                  <a:cubicBezTo>
                    <a:pt x="49" y="0"/>
                    <a:pt x="0" y="34"/>
                    <a:pt x="0" y="79"/>
                  </a:cubicBezTo>
                  <a:lnTo>
                    <a:pt x="0" y="329"/>
                  </a:lnTo>
                  <a:cubicBezTo>
                    <a:pt x="0" y="1090"/>
                    <a:pt x="482" y="1728"/>
                    <a:pt x="1135" y="2008"/>
                  </a:cubicBezTo>
                  <a:cubicBezTo>
                    <a:pt x="810" y="2116"/>
                    <a:pt x="575" y="2444"/>
                    <a:pt x="575" y="2817"/>
                  </a:cubicBezTo>
                  <a:lnTo>
                    <a:pt x="575" y="3112"/>
                  </a:lnTo>
                  <a:cubicBezTo>
                    <a:pt x="575" y="3157"/>
                    <a:pt x="608" y="3191"/>
                    <a:pt x="653" y="3191"/>
                  </a:cubicBezTo>
                  <a:cubicBezTo>
                    <a:pt x="702" y="3191"/>
                    <a:pt x="732" y="3157"/>
                    <a:pt x="732" y="3112"/>
                  </a:cubicBezTo>
                  <a:lnTo>
                    <a:pt x="732" y="2817"/>
                  </a:lnTo>
                  <a:cubicBezTo>
                    <a:pt x="732" y="2426"/>
                    <a:pt x="1041" y="2101"/>
                    <a:pt x="1429" y="2101"/>
                  </a:cubicBezTo>
                  <a:lnTo>
                    <a:pt x="1463" y="2101"/>
                  </a:lnTo>
                  <a:cubicBezTo>
                    <a:pt x="1571" y="2116"/>
                    <a:pt x="1694" y="2131"/>
                    <a:pt x="1802" y="2131"/>
                  </a:cubicBezTo>
                  <a:lnTo>
                    <a:pt x="2690" y="2131"/>
                  </a:lnTo>
                  <a:cubicBezTo>
                    <a:pt x="2735" y="2131"/>
                    <a:pt x="2769" y="2101"/>
                    <a:pt x="2769" y="2053"/>
                  </a:cubicBezTo>
                  <a:cubicBezTo>
                    <a:pt x="2769" y="2008"/>
                    <a:pt x="2735" y="1978"/>
                    <a:pt x="2690" y="1978"/>
                  </a:cubicBezTo>
                  <a:lnTo>
                    <a:pt x="1802" y="1978"/>
                  </a:lnTo>
                  <a:cubicBezTo>
                    <a:pt x="903" y="1978"/>
                    <a:pt x="157" y="1232"/>
                    <a:pt x="157" y="329"/>
                  </a:cubicBezTo>
                  <a:lnTo>
                    <a:pt x="157" y="79"/>
                  </a:lnTo>
                  <a:cubicBezTo>
                    <a:pt x="157" y="34"/>
                    <a:pt x="123" y="0"/>
                    <a:pt x="7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9"/>
            <p:cNvSpPr/>
            <p:nvPr/>
          </p:nvSpPr>
          <p:spPr>
            <a:xfrm>
              <a:off x="464325" y="3002300"/>
              <a:ext cx="80050" cy="69150"/>
            </a:xfrm>
            <a:custGeom>
              <a:avLst/>
              <a:gdLst/>
              <a:ahLst/>
              <a:cxnLst/>
              <a:rect l="l" t="t" r="r" b="b"/>
              <a:pathLst>
                <a:path w="3202" h="2766" extrusionOk="0">
                  <a:moveTo>
                    <a:pt x="2877" y="1"/>
                  </a:moveTo>
                  <a:cubicBezTo>
                    <a:pt x="2116" y="1"/>
                    <a:pt x="1463" y="467"/>
                    <a:pt x="1198" y="1135"/>
                  </a:cubicBezTo>
                  <a:cubicBezTo>
                    <a:pt x="1075" y="807"/>
                    <a:pt x="761" y="575"/>
                    <a:pt x="388" y="575"/>
                  </a:cubicBezTo>
                  <a:lnTo>
                    <a:pt x="79" y="575"/>
                  </a:lnTo>
                  <a:cubicBezTo>
                    <a:pt x="49" y="575"/>
                    <a:pt x="0" y="605"/>
                    <a:pt x="0" y="654"/>
                  </a:cubicBezTo>
                  <a:cubicBezTo>
                    <a:pt x="0" y="683"/>
                    <a:pt x="49" y="728"/>
                    <a:pt x="79" y="728"/>
                  </a:cubicBezTo>
                  <a:lnTo>
                    <a:pt x="388" y="728"/>
                  </a:lnTo>
                  <a:cubicBezTo>
                    <a:pt x="776" y="728"/>
                    <a:pt x="1090" y="1042"/>
                    <a:pt x="1090" y="1430"/>
                  </a:cubicBezTo>
                  <a:cubicBezTo>
                    <a:pt x="1090" y="1445"/>
                    <a:pt x="1090" y="1445"/>
                    <a:pt x="1105" y="1460"/>
                  </a:cubicBezTo>
                  <a:cubicBezTo>
                    <a:pt x="1075" y="1568"/>
                    <a:pt x="1056" y="1680"/>
                    <a:pt x="1056" y="1803"/>
                  </a:cubicBezTo>
                  <a:lnTo>
                    <a:pt x="1056" y="2687"/>
                  </a:lnTo>
                  <a:cubicBezTo>
                    <a:pt x="1056" y="2721"/>
                    <a:pt x="1105" y="2765"/>
                    <a:pt x="1134" y="2765"/>
                  </a:cubicBezTo>
                  <a:cubicBezTo>
                    <a:pt x="1183" y="2765"/>
                    <a:pt x="1213" y="2721"/>
                    <a:pt x="1213" y="2687"/>
                  </a:cubicBezTo>
                  <a:lnTo>
                    <a:pt x="1213" y="1803"/>
                  </a:lnTo>
                  <a:cubicBezTo>
                    <a:pt x="1213" y="900"/>
                    <a:pt x="1959" y="154"/>
                    <a:pt x="2877" y="154"/>
                  </a:cubicBezTo>
                  <a:lnTo>
                    <a:pt x="3127" y="154"/>
                  </a:lnTo>
                  <a:cubicBezTo>
                    <a:pt x="3157" y="154"/>
                    <a:pt x="3202" y="124"/>
                    <a:pt x="3202" y="75"/>
                  </a:cubicBezTo>
                  <a:cubicBezTo>
                    <a:pt x="3202" y="30"/>
                    <a:pt x="3157" y="1"/>
                    <a:pt x="31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9"/>
            <p:cNvSpPr/>
            <p:nvPr/>
          </p:nvSpPr>
          <p:spPr>
            <a:xfrm>
              <a:off x="571225" y="2840175"/>
              <a:ext cx="222675" cy="157025"/>
            </a:xfrm>
            <a:custGeom>
              <a:avLst/>
              <a:gdLst/>
              <a:ahLst/>
              <a:cxnLst/>
              <a:rect l="l" t="t" r="r" b="b"/>
              <a:pathLst>
                <a:path w="8907" h="6281" extrusionOk="0">
                  <a:moveTo>
                    <a:pt x="1258" y="1"/>
                  </a:moveTo>
                  <a:lnTo>
                    <a:pt x="1258" y="158"/>
                  </a:lnTo>
                  <a:lnTo>
                    <a:pt x="2612" y="158"/>
                  </a:lnTo>
                  <a:cubicBezTo>
                    <a:pt x="2843" y="158"/>
                    <a:pt x="3048" y="389"/>
                    <a:pt x="3048" y="654"/>
                  </a:cubicBezTo>
                  <a:cubicBezTo>
                    <a:pt x="3048" y="964"/>
                    <a:pt x="3235" y="1228"/>
                    <a:pt x="3481" y="1292"/>
                  </a:cubicBezTo>
                  <a:cubicBezTo>
                    <a:pt x="3048" y="1523"/>
                    <a:pt x="2750" y="1975"/>
                    <a:pt x="2750" y="2490"/>
                  </a:cubicBezTo>
                  <a:cubicBezTo>
                    <a:pt x="2750" y="2534"/>
                    <a:pt x="2799" y="2568"/>
                    <a:pt x="2828" y="2568"/>
                  </a:cubicBezTo>
                  <a:cubicBezTo>
                    <a:pt x="2877" y="2568"/>
                    <a:pt x="2907" y="2534"/>
                    <a:pt x="2907" y="2490"/>
                  </a:cubicBezTo>
                  <a:cubicBezTo>
                    <a:pt x="2907" y="1896"/>
                    <a:pt x="3358" y="1400"/>
                    <a:pt x="3948" y="1322"/>
                  </a:cubicBezTo>
                  <a:lnTo>
                    <a:pt x="4414" y="1322"/>
                  </a:lnTo>
                  <a:cubicBezTo>
                    <a:pt x="4429" y="1322"/>
                    <a:pt x="4448" y="1307"/>
                    <a:pt x="4463" y="1307"/>
                  </a:cubicBezTo>
                  <a:lnTo>
                    <a:pt x="6127" y="1307"/>
                  </a:lnTo>
                  <a:cubicBezTo>
                    <a:pt x="6701" y="1307"/>
                    <a:pt x="7153" y="1773"/>
                    <a:pt x="7153" y="2333"/>
                  </a:cubicBezTo>
                  <a:lnTo>
                    <a:pt x="7153" y="2613"/>
                  </a:lnTo>
                  <a:cubicBezTo>
                    <a:pt x="7153" y="2878"/>
                    <a:pt x="7011" y="3109"/>
                    <a:pt x="6810" y="3251"/>
                  </a:cubicBezTo>
                  <a:cubicBezTo>
                    <a:pt x="6795" y="3251"/>
                    <a:pt x="6780" y="3266"/>
                    <a:pt x="6780" y="3266"/>
                  </a:cubicBezTo>
                  <a:cubicBezTo>
                    <a:pt x="6668" y="3344"/>
                    <a:pt x="6530" y="3374"/>
                    <a:pt x="6388" y="3374"/>
                  </a:cubicBezTo>
                  <a:lnTo>
                    <a:pt x="5907" y="3374"/>
                  </a:lnTo>
                  <a:lnTo>
                    <a:pt x="5907" y="3531"/>
                  </a:lnTo>
                  <a:lnTo>
                    <a:pt x="6500" y="3531"/>
                  </a:lnTo>
                  <a:cubicBezTo>
                    <a:pt x="7041" y="3531"/>
                    <a:pt x="7492" y="3967"/>
                    <a:pt x="7492" y="4508"/>
                  </a:cubicBezTo>
                  <a:lnTo>
                    <a:pt x="7492" y="4788"/>
                  </a:lnTo>
                  <a:cubicBezTo>
                    <a:pt x="7492" y="5534"/>
                    <a:pt x="6888" y="6127"/>
                    <a:pt x="6142" y="6127"/>
                  </a:cubicBezTo>
                  <a:lnTo>
                    <a:pt x="1399" y="6127"/>
                  </a:lnTo>
                  <a:cubicBezTo>
                    <a:pt x="716" y="6127"/>
                    <a:pt x="157" y="5568"/>
                    <a:pt x="157" y="4881"/>
                  </a:cubicBezTo>
                  <a:lnTo>
                    <a:pt x="157" y="4463"/>
                  </a:lnTo>
                  <a:cubicBezTo>
                    <a:pt x="157" y="3874"/>
                    <a:pt x="638" y="3374"/>
                    <a:pt x="1243" y="3374"/>
                  </a:cubicBezTo>
                  <a:lnTo>
                    <a:pt x="3701" y="3374"/>
                  </a:lnTo>
                  <a:cubicBezTo>
                    <a:pt x="3731" y="3374"/>
                    <a:pt x="3776" y="3344"/>
                    <a:pt x="3776" y="3295"/>
                  </a:cubicBezTo>
                  <a:cubicBezTo>
                    <a:pt x="3776" y="3266"/>
                    <a:pt x="3731" y="3221"/>
                    <a:pt x="3701" y="3221"/>
                  </a:cubicBezTo>
                  <a:lnTo>
                    <a:pt x="1243" y="3221"/>
                  </a:lnTo>
                  <a:cubicBezTo>
                    <a:pt x="560" y="3221"/>
                    <a:pt x="0" y="3781"/>
                    <a:pt x="0" y="4463"/>
                  </a:cubicBezTo>
                  <a:lnTo>
                    <a:pt x="0" y="4881"/>
                  </a:lnTo>
                  <a:cubicBezTo>
                    <a:pt x="0" y="5661"/>
                    <a:pt x="623" y="6280"/>
                    <a:pt x="1399" y="6280"/>
                  </a:cubicBezTo>
                  <a:lnTo>
                    <a:pt x="6142" y="6280"/>
                  </a:lnTo>
                  <a:cubicBezTo>
                    <a:pt x="6966" y="6280"/>
                    <a:pt x="7649" y="5613"/>
                    <a:pt x="7649" y="4788"/>
                  </a:cubicBezTo>
                  <a:lnTo>
                    <a:pt x="7649" y="4508"/>
                  </a:lnTo>
                  <a:cubicBezTo>
                    <a:pt x="7649" y="3997"/>
                    <a:pt x="7291" y="3560"/>
                    <a:pt x="6824" y="3422"/>
                  </a:cubicBezTo>
                  <a:cubicBezTo>
                    <a:pt x="6839" y="3422"/>
                    <a:pt x="6854" y="3407"/>
                    <a:pt x="6854" y="3407"/>
                  </a:cubicBezTo>
                  <a:lnTo>
                    <a:pt x="8832" y="3407"/>
                  </a:lnTo>
                  <a:cubicBezTo>
                    <a:pt x="8877" y="3407"/>
                    <a:pt x="8906" y="3374"/>
                    <a:pt x="8906" y="3329"/>
                  </a:cubicBezTo>
                  <a:cubicBezTo>
                    <a:pt x="8906" y="3281"/>
                    <a:pt x="8877" y="3251"/>
                    <a:pt x="8832" y="3251"/>
                  </a:cubicBezTo>
                  <a:lnTo>
                    <a:pt x="7060" y="3251"/>
                  </a:lnTo>
                  <a:cubicBezTo>
                    <a:pt x="7213" y="3079"/>
                    <a:pt x="7306" y="2863"/>
                    <a:pt x="7306" y="2613"/>
                  </a:cubicBezTo>
                  <a:lnTo>
                    <a:pt x="7306" y="2333"/>
                  </a:lnTo>
                  <a:cubicBezTo>
                    <a:pt x="7306" y="1680"/>
                    <a:pt x="6780" y="1150"/>
                    <a:pt x="6127" y="1150"/>
                  </a:cubicBezTo>
                  <a:lnTo>
                    <a:pt x="4104" y="1150"/>
                  </a:lnTo>
                  <a:cubicBezTo>
                    <a:pt x="4041" y="1150"/>
                    <a:pt x="3981" y="1150"/>
                    <a:pt x="3933" y="1169"/>
                  </a:cubicBezTo>
                  <a:lnTo>
                    <a:pt x="3623" y="1169"/>
                  </a:lnTo>
                  <a:cubicBezTo>
                    <a:pt x="3388" y="1169"/>
                    <a:pt x="3201" y="934"/>
                    <a:pt x="3201" y="654"/>
                  </a:cubicBezTo>
                  <a:cubicBezTo>
                    <a:pt x="3201" y="296"/>
                    <a:pt x="2937" y="1"/>
                    <a:pt x="2612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69450" y="2973475"/>
              <a:ext cx="43950" cy="69250"/>
            </a:xfrm>
            <a:custGeom>
              <a:avLst/>
              <a:gdLst/>
              <a:ahLst/>
              <a:cxnLst/>
              <a:rect l="l" t="t" r="r" b="b"/>
              <a:pathLst>
                <a:path w="1758" h="2770" extrusionOk="0">
                  <a:moveTo>
                    <a:pt x="1680" y="1"/>
                  </a:moveTo>
                  <a:cubicBezTo>
                    <a:pt x="1650" y="1"/>
                    <a:pt x="1605" y="34"/>
                    <a:pt x="1605" y="79"/>
                  </a:cubicBezTo>
                  <a:lnTo>
                    <a:pt x="1605" y="1075"/>
                  </a:lnTo>
                  <a:cubicBezTo>
                    <a:pt x="1605" y="1930"/>
                    <a:pt x="918" y="2613"/>
                    <a:pt x="79" y="2613"/>
                  </a:cubicBezTo>
                  <a:cubicBezTo>
                    <a:pt x="34" y="2613"/>
                    <a:pt x="1" y="2646"/>
                    <a:pt x="1" y="2691"/>
                  </a:cubicBezTo>
                  <a:cubicBezTo>
                    <a:pt x="1" y="2721"/>
                    <a:pt x="34" y="2769"/>
                    <a:pt x="79" y="2769"/>
                  </a:cubicBezTo>
                  <a:cubicBezTo>
                    <a:pt x="1012" y="2769"/>
                    <a:pt x="1758" y="2008"/>
                    <a:pt x="1758" y="1075"/>
                  </a:cubicBezTo>
                  <a:lnTo>
                    <a:pt x="1758" y="79"/>
                  </a:lnTo>
                  <a:cubicBezTo>
                    <a:pt x="1758" y="34"/>
                    <a:pt x="1728" y="1"/>
                    <a:pt x="168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51525" y="2864075"/>
              <a:ext cx="31475" cy="16150"/>
            </a:xfrm>
            <a:custGeom>
              <a:avLst/>
              <a:gdLst/>
              <a:ahLst/>
              <a:cxnLst/>
              <a:rect l="l" t="t" r="r" b="b"/>
              <a:pathLst>
                <a:path w="1259" h="646" extrusionOk="0">
                  <a:moveTo>
                    <a:pt x="803" y="0"/>
                  </a:moveTo>
                  <a:cubicBezTo>
                    <a:pt x="718" y="0"/>
                    <a:pt x="624" y="12"/>
                    <a:pt x="527" y="41"/>
                  </a:cubicBezTo>
                  <a:cubicBezTo>
                    <a:pt x="247" y="134"/>
                    <a:pt x="76" y="306"/>
                    <a:pt x="46" y="429"/>
                  </a:cubicBezTo>
                  <a:cubicBezTo>
                    <a:pt x="1" y="567"/>
                    <a:pt x="61" y="646"/>
                    <a:pt x="139" y="646"/>
                  </a:cubicBezTo>
                  <a:cubicBezTo>
                    <a:pt x="217" y="646"/>
                    <a:pt x="311" y="616"/>
                    <a:pt x="404" y="586"/>
                  </a:cubicBezTo>
                  <a:cubicBezTo>
                    <a:pt x="497" y="537"/>
                    <a:pt x="591" y="507"/>
                    <a:pt x="669" y="493"/>
                  </a:cubicBezTo>
                  <a:cubicBezTo>
                    <a:pt x="747" y="459"/>
                    <a:pt x="855" y="429"/>
                    <a:pt x="949" y="414"/>
                  </a:cubicBezTo>
                  <a:cubicBezTo>
                    <a:pt x="1042" y="381"/>
                    <a:pt x="1135" y="366"/>
                    <a:pt x="1195" y="306"/>
                  </a:cubicBezTo>
                  <a:cubicBezTo>
                    <a:pt x="1258" y="258"/>
                    <a:pt x="1258" y="164"/>
                    <a:pt x="1150" y="86"/>
                  </a:cubicBezTo>
                  <a:cubicBezTo>
                    <a:pt x="1072" y="36"/>
                    <a:pt x="950" y="0"/>
                    <a:pt x="803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630625" y="2864650"/>
              <a:ext cx="30750" cy="17950"/>
            </a:xfrm>
            <a:custGeom>
              <a:avLst/>
              <a:gdLst/>
              <a:ahLst/>
              <a:cxnLst/>
              <a:rect l="l" t="t" r="r" b="b"/>
              <a:pathLst>
                <a:path w="1230" h="718" extrusionOk="0">
                  <a:moveTo>
                    <a:pt x="395" y="0"/>
                  </a:moveTo>
                  <a:cubicBezTo>
                    <a:pt x="286" y="0"/>
                    <a:pt x="197" y="24"/>
                    <a:pt x="143" y="63"/>
                  </a:cubicBezTo>
                  <a:cubicBezTo>
                    <a:pt x="20" y="126"/>
                    <a:pt x="1" y="220"/>
                    <a:pt x="64" y="283"/>
                  </a:cubicBezTo>
                  <a:cubicBezTo>
                    <a:pt x="113" y="328"/>
                    <a:pt x="221" y="376"/>
                    <a:pt x="299" y="406"/>
                  </a:cubicBezTo>
                  <a:cubicBezTo>
                    <a:pt x="393" y="436"/>
                    <a:pt x="486" y="470"/>
                    <a:pt x="561" y="514"/>
                  </a:cubicBezTo>
                  <a:cubicBezTo>
                    <a:pt x="639" y="544"/>
                    <a:pt x="732" y="593"/>
                    <a:pt x="825" y="623"/>
                  </a:cubicBezTo>
                  <a:cubicBezTo>
                    <a:pt x="904" y="671"/>
                    <a:pt x="997" y="716"/>
                    <a:pt x="1075" y="716"/>
                  </a:cubicBezTo>
                  <a:cubicBezTo>
                    <a:pt x="1083" y="717"/>
                    <a:pt x="1091" y="718"/>
                    <a:pt x="1098" y="718"/>
                  </a:cubicBezTo>
                  <a:cubicBezTo>
                    <a:pt x="1179" y="718"/>
                    <a:pt x="1229" y="644"/>
                    <a:pt x="1199" y="514"/>
                  </a:cubicBezTo>
                  <a:cubicBezTo>
                    <a:pt x="1169" y="391"/>
                    <a:pt x="1012" y="205"/>
                    <a:pt x="766" y="78"/>
                  </a:cubicBezTo>
                  <a:cubicBezTo>
                    <a:pt x="633" y="24"/>
                    <a:pt x="505" y="0"/>
                    <a:pt x="39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601900" y="2912725"/>
              <a:ext cx="58325" cy="22275"/>
            </a:xfrm>
            <a:custGeom>
              <a:avLst/>
              <a:gdLst/>
              <a:ahLst/>
              <a:cxnLst/>
              <a:rect l="l" t="t" r="r" b="b"/>
              <a:pathLst>
                <a:path w="2333" h="891" extrusionOk="0">
                  <a:moveTo>
                    <a:pt x="192" y="0"/>
                  </a:moveTo>
                  <a:cubicBezTo>
                    <a:pt x="144" y="0"/>
                    <a:pt x="98" y="20"/>
                    <a:pt x="64" y="69"/>
                  </a:cubicBezTo>
                  <a:cubicBezTo>
                    <a:pt x="1" y="147"/>
                    <a:pt x="1" y="255"/>
                    <a:pt x="79" y="334"/>
                  </a:cubicBezTo>
                  <a:cubicBezTo>
                    <a:pt x="590" y="771"/>
                    <a:pt x="1083" y="890"/>
                    <a:pt x="1466" y="890"/>
                  </a:cubicBezTo>
                  <a:cubicBezTo>
                    <a:pt x="1899" y="890"/>
                    <a:pt x="2192" y="738"/>
                    <a:pt x="2210" y="722"/>
                  </a:cubicBezTo>
                  <a:cubicBezTo>
                    <a:pt x="2303" y="673"/>
                    <a:pt x="2333" y="565"/>
                    <a:pt x="2288" y="472"/>
                  </a:cubicBezTo>
                  <a:cubicBezTo>
                    <a:pt x="2253" y="415"/>
                    <a:pt x="2186" y="376"/>
                    <a:pt x="2116" y="376"/>
                  </a:cubicBezTo>
                  <a:cubicBezTo>
                    <a:pt x="2090" y="376"/>
                    <a:pt x="2063" y="381"/>
                    <a:pt x="2038" y="393"/>
                  </a:cubicBezTo>
                  <a:cubicBezTo>
                    <a:pt x="2038" y="403"/>
                    <a:pt x="1815" y="517"/>
                    <a:pt x="1477" y="517"/>
                  </a:cubicBezTo>
                  <a:cubicBezTo>
                    <a:pt x="1165" y="517"/>
                    <a:pt x="754" y="420"/>
                    <a:pt x="329" y="54"/>
                  </a:cubicBezTo>
                  <a:cubicBezTo>
                    <a:pt x="295" y="20"/>
                    <a:pt x="266" y="5"/>
                    <a:pt x="236" y="5"/>
                  </a:cubicBezTo>
                  <a:cubicBezTo>
                    <a:pt x="221" y="2"/>
                    <a:pt x="206" y="0"/>
                    <a:pt x="192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452650" y="2913875"/>
              <a:ext cx="58700" cy="20375"/>
            </a:xfrm>
            <a:custGeom>
              <a:avLst/>
              <a:gdLst/>
              <a:ahLst/>
              <a:cxnLst/>
              <a:rect l="l" t="t" r="r" b="b"/>
              <a:pathLst>
                <a:path w="2348" h="815" extrusionOk="0">
                  <a:moveTo>
                    <a:pt x="2156" y="1"/>
                  </a:moveTo>
                  <a:cubicBezTo>
                    <a:pt x="2106" y="1"/>
                    <a:pt x="2055" y="21"/>
                    <a:pt x="2023" y="53"/>
                  </a:cubicBezTo>
                  <a:cubicBezTo>
                    <a:pt x="2012" y="64"/>
                    <a:pt x="1648" y="436"/>
                    <a:pt x="1000" y="436"/>
                  </a:cubicBezTo>
                  <a:cubicBezTo>
                    <a:pt x="785" y="436"/>
                    <a:pt x="540" y="395"/>
                    <a:pt x="266" y="288"/>
                  </a:cubicBezTo>
                  <a:cubicBezTo>
                    <a:pt x="246" y="288"/>
                    <a:pt x="224" y="281"/>
                    <a:pt x="203" y="281"/>
                  </a:cubicBezTo>
                  <a:cubicBezTo>
                    <a:pt x="193" y="281"/>
                    <a:pt x="182" y="283"/>
                    <a:pt x="172" y="288"/>
                  </a:cubicBezTo>
                  <a:cubicBezTo>
                    <a:pt x="109" y="288"/>
                    <a:pt x="64" y="333"/>
                    <a:pt x="31" y="396"/>
                  </a:cubicBezTo>
                  <a:cubicBezTo>
                    <a:pt x="1" y="489"/>
                    <a:pt x="49" y="597"/>
                    <a:pt x="143" y="646"/>
                  </a:cubicBezTo>
                  <a:cubicBezTo>
                    <a:pt x="458" y="768"/>
                    <a:pt x="743" y="815"/>
                    <a:pt x="995" y="815"/>
                  </a:cubicBezTo>
                  <a:cubicBezTo>
                    <a:pt x="1798" y="815"/>
                    <a:pt x="2262" y="340"/>
                    <a:pt x="2288" y="318"/>
                  </a:cubicBezTo>
                  <a:cubicBezTo>
                    <a:pt x="2348" y="239"/>
                    <a:pt x="2348" y="116"/>
                    <a:pt x="2269" y="53"/>
                  </a:cubicBezTo>
                  <a:cubicBezTo>
                    <a:pt x="2241" y="16"/>
                    <a:pt x="2199" y="1"/>
                    <a:pt x="215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530350" y="2940700"/>
              <a:ext cx="52175" cy="10325"/>
            </a:xfrm>
            <a:custGeom>
              <a:avLst/>
              <a:gdLst/>
              <a:ahLst/>
              <a:cxnLst/>
              <a:rect l="l" t="t" r="r" b="b"/>
              <a:pathLst>
                <a:path w="2087" h="413" extrusionOk="0">
                  <a:moveTo>
                    <a:pt x="2004" y="0"/>
                  </a:moveTo>
                  <a:cubicBezTo>
                    <a:pt x="1995" y="0"/>
                    <a:pt x="1986" y="2"/>
                    <a:pt x="1978" y="6"/>
                  </a:cubicBezTo>
                  <a:cubicBezTo>
                    <a:pt x="1627" y="215"/>
                    <a:pt x="1292" y="283"/>
                    <a:pt x="1005" y="283"/>
                  </a:cubicBezTo>
                  <a:cubicBezTo>
                    <a:pt x="477" y="283"/>
                    <a:pt x="113" y="54"/>
                    <a:pt x="113" y="54"/>
                  </a:cubicBezTo>
                  <a:cubicBezTo>
                    <a:pt x="99" y="48"/>
                    <a:pt x="83" y="45"/>
                    <a:pt x="68" y="45"/>
                  </a:cubicBezTo>
                  <a:cubicBezTo>
                    <a:pt x="47" y="45"/>
                    <a:pt x="28" y="52"/>
                    <a:pt x="19" y="69"/>
                  </a:cubicBezTo>
                  <a:cubicBezTo>
                    <a:pt x="1" y="99"/>
                    <a:pt x="19" y="148"/>
                    <a:pt x="34" y="163"/>
                  </a:cubicBezTo>
                  <a:cubicBezTo>
                    <a:pt x="49" y="163"/>
                    <a:pt x="437" y="413"/>
                    <a:pt x="997" y="413"/>
                  </a:cubicBezTo>
                  <a:cubicBezTo>
                    <a:pt x="1307" y="413"/>
                    <a:pt x="1665" y="334"/>
                    <a:pt x="2038" y="114"/>
                  </a:cubicBezTo>
                  <a:cubicBezTo>
                    <a:pt x="2072" y="99"/>
                    <a:pt x="2087" y="69"/>
                    <a:pt x="2072" y="39"/>
                  </a:cubicBezTo>
                  <a:cubicBezTo>
                    <a:pt x="2058" y="15"/>
                    <a:pt x="2030" y="0"/>
                    <a:pt x="2004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523000" y="2928275"/>
              <a:ext cx="14000" cy="20425"/>
            </a:xfrm>
            <a:custGeom>
              <a:avLst/>
              <a:gdLst/>
              <a:ahLst/>
              <a:cxnLst/>
              <a:rect l="l" t="t" r="r" b="b"/>
              <a:pathLst>
                <a:path w="560" h="817" extrusionOk="0">
                  <a:moveTo>
                    <a:pt x="448" y="1"/>
                  </a:moveTo>
                  <a:cubicBezTo>
                    <a:pt x="439" y="1"/>
                    <a:pt x="430" y="3"/>
                    <a:pt x="422" y="7"/>
                  </a:cubicBezTo>
                  <a:cubicBezTo>
                    <a:pt x="388" y="21"/>
                    <a:pt x="373" y="51"/>
                    <a:pt x="388" y="85"/>
                  </a:cubicBezTo>
                  <a:cubicBezTo>
                    <a:pt x="437" y="208"/>
                    <a:pt x="407" y="316"/>
                    <a:pt x="373" y="395"/>
                  </a:cubicBezTo>
                  <a:cubicBezTo>
                    <a:pt x="313" y="536"/>
                    <a:pt x="172" y="660"/>
                    <a:pt x="49" y="704"/>
                  </a:cubicBezTo>
                  <a:cubicBezTo>
                    <a:pt x="15" y="704"/>
                    <a:pt x="0" y="753"/>
                    <a:pt x="15" y="783"/>
                  </a:cubicBezTo>
                  <a:cubicBezTo>
                    <a:pt x="15" y="798"/>
                    <a:pt x="49" y="816"/>
                    <a:pt x="64" y="816"/>
                  </a:cubicBezTo>
                  <a:lnTo>
                    <a:pt x="93" y="816"/>
                  </a:lnTo>
                  <a:cubicBezTo>
                    <a:pt x="250" y="768"/>
                    <a:pt x="407" y="630"/>
                    <a:pt x="481" y="443"/>
                  </a:cubicBezTo>
                  <a:cubicBezTo>
                    <a:pt x="545" y="301"/>
                    <a:pt x="560" y="163"/>
                    <a:pt x="500" y="36"/>
                  </a:cubicBezTo>
                  <a:cubicBezTo>
                    <a:pt x="500" y="15"/>
                    <a:pt x="474" y="1"/>
                    <a:pt x="448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576625" y="2928275"/>
              <a:ext cx="14025" cy="20425"/>
            </a:xfrm>
            <a:custGeom>
              <a:avLst/>
              <a:gdLst/>
              <a:ahLst/>
              <a:cxnLst/>
              <a:rect l="l" t="t" r="r" b="b"/>
              <a:pathLst>
                <a:path w="561" h="817" extrusionOk="0">
                  <a:moveTo>
                    <a:pt x="116" y="1"/>
                  </a:moveTo>
                  <a:cubicBezTo>
                    <a:pt x="94" y="1"/>
                    <a:pt x="75" y="15"/>
                    <a:pt x="64" y="36"/>
                  </a:cubicBezTo>
                  <a:cubicBezTo>
                    <a:pt x="1" y="163"/>
                    <a:pt x="15" y="301"/>
                    <a:pt x="79" y="443"/>
                  </a:cubicBezTo>
                  <a:cubicBezTo>
                    <a:pt x="157" y="630"/>
                    <a:pt x="314" y="768"/>
                    <a:pt x="482" y="816"/>
                  </a:cubicBezTo>
                  <a:lnTo>
                    <a:pt x="500" y="816"/>
                  </a:lnTo>
                  <a:cubicBezTo>
                    <a:pt x="515" y="816"/>
                    <a:pt x="545" y="798"/>
                    <a:pt x="560" y="783"/>
                  </a:cubicBezTo>
                  <a:cubicBezTo>
                    <a:pt x="560" y="753"/>
                    <a:pt x="545" y="704"/>
                    <a:pt x="515" y="704"/>
                  </a:cubicBezTo>
                  <a:cubicBezTo>
                    <a:pt x="389" y="660"/>
                    <a:pt x="251" y="536"/>
                    <a:pt x="187" y="395"/>
                  </a:cubicBezTo>
                  <a:cubicBezTo>
                    <a:pt x="157" y="316"/>
                    <a:pt x="127" y="208"/>
                    <a:pt x="172" y="85"/>
                  </a:cubicBezTo>
                  <a:cubicBezTo>
                    <a:pt x="187" y="51"/>
                    <a:pt x="172" y="21"/>
                    <a:pt x="142" y="7"/>
                  </a:cubicBezTo>
                  <a:cubicBezTo>
                    <a:pt x="133" y="3"/>
                    <a:pt x="125" y="1"/>
                    <a:pt x="11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614300" y="2790625"/>
              <a:ext cx="66175" cy="73500"/>
            </a:xfrm>
            <a:custGeom>
              <a:avLst/>
              <a:gdLst/>
              <a:ahLst/>
              <a:cxnLst/>
              <a:rect l="l" t="t" r="r" b="b"/>
              <a:pathLst>
                <a:path w="2647" h="2940" extrusionOk="0">
                  <a:moveTo>
                    <a:pt x="631" y="1"/>
                  </a:moveTo>
                  <a:cubicBezTo>
                    <a:pt x="536" y="1"/>
                    <a:pt x="441" y="30"/>
                    <a:pt x="359" y="87"/>
                  </a:cubicBezTo>
                  <a:lnTo>
                    <a:pt x="236" y="181"/>
                  </a:lnTo>
                  <a:cubicBezTo>
                    <a:pt x="49" y="334"/>
                    <a:pt x="1" y="614"/>
                    <a:pt x="158" y="819"/>
                  </a:cubicBezTo>
                  <a:lnTo>
                    <a:pt x="1650" y="2759"/>
                  </a:lnTo>
                  <a:cubicBezTo>
                    <a:pt x="1742" y="2880"/>
                    <a:pt x="1877" y="2940"/>
                    <a:pt x="2014" y="2940"/>
                  </a:cubicBezTo>
                  <a:cubicBezTo>
                    <a:pt x="2109" y="2940"/>
                    <a:pt x="2205" y="2911"/>
                    <a:pt x="2288" y="2852"/>
                  </a:cubicBezTo>
                  <a:lnTo>
                    <a:pt x="2411" y="2759"/>
                  </a:lnTo>
                  <a:cubicBezTo>
                    <a:pt x="2598" y="2606"/>
                    <a:pt x="2646" y="2326"/>
                    <a:pt x="2490" y="2125"/>
                  </a:cubicBezTo>
                  <a:lnTo>
                    <a:pt x="997" y="181"/>
                  </a:lnTo>
                  <a:cubicBezTo>
                    <a:pt x="904" y="61"/>
                    <a:pt x="768" y="1"/>
                    <a:pt x="631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632975" y="2812425"/>
              <a:ext cx="28850" cy="29125"/>
            </a:xfrm>
            <a:custGeom>
              <a:avLst/>
              <a:gdLst/>
              <a:ahLst/>
              <a:cxnLst/>
              <a:rect l="l" t="t" r="r" b="b"/>
              <a:pathLst>
                <a:path w="1154" h="1165" extrusionOk="0">
                  <a:moveTo>
                    <a:pt x="574" y="1"/>
                  </a:moveTo>
                  <a:cubicBezTo>
                    <a:pt x="555" y="1"/>
                    <a:pt x="535" y="8"/>
                    <a:pt x="515" y="21"/>
                  </a:cubicBezTo>
                  <a:lnTo>
                    <a:pt x="49" y="380"/>
                  </a:lnTo>
                  <a:cubicBezTo>
                    <a:pt x="0" y="413"/>
                    <a:pt x="0" y="458"/>
                    <a:pt x="34" y="488"/>
                  </a:cubicBezTo>
                  <a:lnTo>
                    <a:pt x="515" y="1126"/>
                  </a:lnTo>
                  <a:cubicBezTo>
                    <a:pt x="531" y="1152"/>
                    <a:pt x="553" y="1164"/>
                    <a:pt x="577" y="1164"/>
                  </a:cubicBezTo>
                  <a:cubicBezTo>
                    <a:pt x="597" y="1164"/>
                    <a:pt x="618" y="1156"/>
                    <a:pt x="638" y="1141"/>
                  </a:cubicBezTo>
                  <a:lnTo>
                    <a:pt x="1105" y="786"/>
                  </a:lnTo>
                  <a:cubicBezTo>
                    <a:pt x="1138" y="753"/>
                    <a:pt x="1153" y="708"/>
                    <a:pt x="1120" y="674"/>
                  </a:cubicBezTo>
                  <a:lnTo>
                    <a:pt x="638" y="40"/>
                  </a:lnTo>
                  <a:cubicBezTo>
                    <a:pt x="621" y="13"/>
                    <a:pt x="599" y="1"/>
                    <a:pt x="574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655175" y="2829825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0" y="27"/>
                    <a:pt x="0" y="42"/>
                    <a:pt x="0" y="57"/>
                  </a:cubicBezTo>
                  <a:cubicBezTo>
                    <a:pt x="10" y="57"/>
                    <a:pt x="20" y="63"/>
                    <a:pt x="30" y="63"/>
                  </a:cubicBezTo>
                  <a:cubicBezTo>
                    <a:pt x="35" y="63"/>
                    <a:pt x="40" y="62"/>
                    <a:pt x="45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4" y="4"/>
                    <a:pt x="46" y="1"/>
                    <a:pt x="38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651250" y="2832825"/>
              <a:ext cx="1975" cy="1475"/>
            </a:xfrm>
            <a:custGeom>
              <a:avLst/>
              <a:gdLst/>
              <a:ahLst/>
              <a:cxnLst/>
              <a:rect l="l" t="t" r="r" b="b"/>
              <a:pathLst>
                <a:path w="79" h="59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24" y="59"/>
                    <a:pt x="34" y="59"/>
                  </a:cubicBezTo>
                  <a:cubicBezTo>
                    <a:pt x="44" y="59"/>
                    <a:pt x="56" y="54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648175" y="283525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0" y="0"/>
                  </a:moveTo>
                  <a:cubicBezTo>
                    <a:pt x="23" y="0"/>
                    <a:pt x="15" y="4"/>
                    <a:pt x="15" y="11"/>
                  </a:cubicBezTo>
                  <a:cubicBezTo>
                    <a:pt x="0" y="26"/>
                    <a:pt x="0" y="41"/>
                    <a:pt x="0" y="60"/>
                  </a:cubicBezTo>
                  <a:cubicBezTo>
                    <a:pt x="10" y="60"/>
                    <a:pt x="20" y="66"/>
                    <a:pt x="30" y="66"/>
                  </a:cubicBezTo>
                  <a:cubicBezTo>
                    <a:pt x="35" y="66"/>
                    <a:pt x="40" y="65"/>
                    <a:pt x="45" y="60"/>
                  </a:cubicBezTo>
                  <a:cubicBezTo>
                    <a:pt x="64" y="41"/>
                    <a:pt x="64" y="26"/>
                    <a:pt x="45" y="11"/>
                  </a:cubicBezTo>
                  <a:cubicBezTo>
                    <a:pt x="45" y="4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661800" y="2838725"/>
              <a:ext cx="1975" cy="1650"/>
            </a:xfrm>
            <a:custGeom>
              <a:avLst/>
              <a:gdLst/>
              <a:ahLst/>
              <a:cxnLst/>
              <a:rect l="l" t="t" r="r" b="b"/>
              <a:pathLst>
                <a:path w="79" h="66" extrusionOk="0">
                  <a:moveTo>
                    <a:pt x="43" y="0"/>
                  </a:moveTo>
                  <a:cubicBezTo>
                    <a:pt x="34" y="0"/>
                    <a:pt x="22" y="5"/>
                    <a:pt x="15" y="14"/>
                  </a:cubicBezTo>
                  <a:cubicBezTo>
                    <a:pt x="15" y="29"/>
                    <a:pt x="0" y="44"/>
                    <a:pt x="15" y="59"/>
                  </a:cubicBezTo>
                  <a:cubicBezTo>
                    <a:pt x="25" y="59"/>
                    <a:pt x="35" y="66"/>
                    <a:pt x="45" y="66"/>
                  </a:cubicBezTo>
                  <a:cubicBezTo>
                    <a:pt x="50" y="66"/>
                    <a:pt x="55" y="64"/>
                    <a:pt x="60" y="59"/>
                  </a:cubicBezTo>
                  <a:cubicBezTo>
                    <a:pt x="78" y="44"/>
                    <a:pt x="78" y="29"/>
                    <a:pt x="60" y="14"/>
                  </a:cubicBezTo>
                  <a:cubicBezTo>
                    <a:pt x="60" y="5"/>
                    <a:pt x="52" y="0"/>
                    <a:pt x="43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658250" y="2841775"/>
              <a:ext cx="1600" cy="1425"/>
            </a:xfrm>
            <a:custGeom>
              <a:avLst/>
              <a:gdLst/>
              <a:ahLst/>
              <a:cxnLst/>
              <a:rect l="l" t="t" r="r" b="b"/>
              <a:pathLst>
                <a:path w="64" h="57" extrusionOk="0">
                  <a:moveTo>
                    <a:pt x="15" y="0"/>
                  </a:moveTo>
                  <a:cubicBezTo>
                    <a:pt x="0" y="15"/>
                    <a:pt x="0" y="30"/>
                    <a:pt x="0" y="45"/>
                  </a:cubicBezTo>
                  <a:cubicBezTo>
                    <a:pt x="8" y="53"/>
                    <a:pt x="16" y="56"/>
                    <a:pt x="25" y="56"/>
                  </a:cubicBezTo>
                  <a:cubicBezTo>
                    <a:pt x="33" y="56"/>
                    <a:pt x="41" y="53"/>
                    <a:pt x="49" y="45"/>
                  </a:cubicBezTo>
                  <a:cubicBezTo>
                    <a:pt x="64" y="45"/>
                    <a:pt x="64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654800" y="2844200"/>
              <a:ext cx="1500" cy="1625"/>
            </a:xfrm>
            <a:custGeom>
              <a:avLst/>
              <a:gdLst/>
              <a:ahLst/>
              <a:cxnLst/>
              <a:rect l="l" t="t" r="r" b="b"/>
              <a:pathLst>
                <a:path w="60" h="65" extrusionOk="0">
                  <a:moveTo>
                    <a:pt x="38" y="0"/>
                  </a:moveTo>
                  <a:cubicBezTo>
                    <a:pt x="30" y="0"/>
                    <a:pt x="23" y="4"/>
                    <a:pt x="15" y="12"/>
                  </a:cubicBezTo>
                  <a:cubicBezTo>
                    <a:pt x="0" y="26"/>
                    <a:pt x="0" y="41"/>
                    <a:pt x="15" y="56"/>
                  </a:cubicBezTo>
                  <a:cubicBezTo>
                    <a:pt x="15" y="56"/>
                    <a:pt x="28" y="65"/>
                    <a:pt x="42" y="65"/>
                  </a:cubicBezTo>
                  <a:cubicBezTo>
                    <a:pt x="48" y="65"/>
                    <a:pt x="55" y="62"/>
                    <a:pt x="60" y="56"/>
                  </a:cubicBezTo>
                  <a:lnTo>
                    <a:pt x="60" y="12"/>
                  </a:ln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667950" y="284680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1"/>
                  </a:moveTo>
                  <a:cubicBezTo>
                    <a:pt x="0" y="16"/>
                    <a:pt x="0" y="31"/>
                    <a:pt x="19" y="46"/>
                  </a:cubicBezTo>
                  <a:cubicBezTo>
                    <a:pt x="19" y="55"/>
                    <a:pt x="26" y="60"/>
                    <a:pt x="34" y="60"/>
                  </a:cubicBezTo>
                  <a:cubicBezTo>
                    <a:pt x="41" y="60"/>
                    <a:pt x="49" y="55"/>
                    <a:pt x="49" y="46"/>
                  </a:cubicBezTo>
                  <a:cubicBezTo>
                    <a:pt x="64" y="46"/>
                    <a:pt x="64" y="16"/>
                    <a:pt x="64" y="16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664125" y="2849600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15" y="12"/>
                    <a:pt x="0" y="27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27"/>
                    <a:pt x="60" y="12"/>
                  </a:cubicBezTo>
                  <a:cubicBezTo>
                    <a:pt x="53" y="4"/>
                    <a:pt x="45" y="1"/>
                    <a:pt x="38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660950" y="28522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0"/>
                  </a:moveTo>
                  <a:cubicBezTo>
                    <a:pt x="1" y="15"/>
                    <a:pt x="1" y="34"/>
                    <a:pt x="1" y="49"/>
                  </a:cubicBezTo>
                  <a:cubicBezTo>
                    <a:pt x="10" y="56"/>
                    <a:pt x="18" y="60"/>
                    <a:pt x="26" y="60"/>
                  </a:cubicBezTo>
                  <a:cubicBezTo>
                    <a:pt x="34" y="60"/>
                    <a:pt x="42" y="56"/>
                    <a:pt x="49" y="49"/>
                  </a:cubicBezTo>
                  <a:cubicBezTo>
                    <a:pt x="64" y="49"/>
                    <a:pt x="64" y="15"/>
                    <a:pt x="49" y="15"/>
                  </a:cubicBezTo>
                  <a:cubicBezTo>
                    <a:pt x="49" y="0"/>
                    <a:pt x="34" y="0"/>
                    <a:pt x="19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632600" y="2800625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41" y="1"/>
                  </a:moveTo>
                  <a:cubicBezTo>
                    <a:pt x="33" y="1"/>
                    <a:pt x="24" y="5"/>
                    <a:pt x="15" y="12"/>
                  </a:cubicBezTo>
                  <a:cubicBezTo>
                    <a:pt x="0" y="12"/>
                    <a:pt x="0" y="46"/>
                    <a:pt x="15" y="46"/>
                  </a:cubicBezTo>
                  <a:cubicBezTo>
                    <a:pt x="34" y="61"/>
                    <a:pt x="49" y="61"/>
                    <a:pt x="64" y="61"/>
                  </a:cubicBezTo>
                  <a:cubicBezTo>
                    <a:pt x="64" y="46"/>
                    <a:pt x="79" y="27"/>
                    <a:pt x="64" y="12"/>
                  </a:cubicBezTo>
                  <a:cubicBezTo>
                    <a:pt x="56" y="5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29150" y="2803625"/>
              <a:ext cx="1500" cy="1500"/>
            </a:xfrm>
            <a:custGeom>
              <a:avLst/>
              <a:gdLst/>
              <a:ahLst/>
              <a:cxnLst/>
              <a:rect l="l" t="t" r="r" b="b"/>
              <a:pathLst>
                <a:path w="60" h="60" extrusionOk="0">
                  <a:moveTo>
                    <a:pt x="15" y="0"/>
                  </a:moveTo>
                  <a:cubicBezTo>
                    <a:pt x="0" y="19"/>
                    <a:pt x="0" y="34"/>
                    <a:pt x="0" y="49"/>
                  </a:cubicBezTo>
                  <a:cubicBezTo>
                    <a:pt x="8" y="56"/>
                    <a:pt x="15" y="60"/>
                    <a:pt x="23" y="60"/>
                  </a:cubicBezTo>
                  <a:cubicBezTo>
                    <a:pt x="30" y="60"/>
                    <a:pt x="37" y="56"/>
                    <a:pt x="45" y="49"/>
                  </a:cubicBezTo>
                  <a:cubicBezTo>
                    <a:pt x="60" y="49"/>
                    <a:pt x="60" y="19"/>
                    <a:pt x="45" y="19"/>
                  </a:cubicBezTo>
                  <a:cubicBezTo>
                    <a:pt x="45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625600" y="2806075"/>
              <a:ext cx="1600" cy="1650"/>
            </a:xfrm>
            <a:custGeom>
              <a:avLst/>
              <a:gdLst/>
              <a:ahLst/>
              <a:cxnLst/>
              <a:rect l="l" t="t" r="r" b="b"/>
              <a:pathLst>
                <a:path w="64" h="66" extrusionOk="0">
                  <a:moveTo>
                    <a:pt x="41" y="0"/>
                  </a:moveTo>
                  <a:cubicBezTo>
                    <a:pt x="33" y="0"/>
                    <a:pt x="25" y="5"/>
                    <a:pt x="15" y="14"/>
                  </a:cubicBezTo>
                  <a:cubicBezTo>
                    <a:pt x="0" y="14"/>
                    <a:pt x="0" y="44"/>
                    <a:pt x="15" y="59"/>
                  </a:cubicBezTo>
                  <a:cubicBezTo>
                    <a:pt x="15" y="59"/>
                    <a:pt x="24" y="66"/>
                    <a:pt x="34" y="66"/>
                  </a:cubicBezTo>
                  <a:cubicBezTo>
                    <a:pt x="39" y="66"/>
                    <a:pt x="44" y="64"/>
                    <a:pt x="49" y="59"/>
                  </a:cubicBezTo>
                  <a:cubicBezTo>
                    <a:pt x="64" y="44"/>
                    <a:pt x="64" y="29"/>
                    <a:pt x="64" y="14"/>
                  </a:cubicBezTo>
                  <a:cubicBezTo>
                    <a:pt x="56" y="5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638850" y="2808550"/>
              <a:ext cx="1600" cy="1625"/>
            </a:xfrm>
            <a:custGeom>
              <a:avLst/>
              <a:gdLst/>
              <a:ahLst/>
              <a:cxnLst/>
              <a:rect l="l" t="t" r="r" b="b"/>
              <a:pathLst>
                <a:path w="64" h="65" extrusionOk="0">
                  <a:moveTo>
                    <a:pt x="30" y="0"/>
                  </a:moveTo>
                  <a:cubicBezTo>
                    <a:pt x="25" y="0"/>
                    <a:pt x="20" y="2"/>
                    <a:pt x="15" y="8"/>
                  </a:cubicBezTo>
                  <a:cubicBezTo>
                    <a:pt x="0" y="23"/>
                    <a:pt x="0" y="38"/>
                    <a:pt x="0" y="53"/>
                  </a:cubicBezTo>
                  <a:cubicBezTo>
                    <a:pt x="8" y="61"/>
                    <a:pt x="15" y="64"/>
                    <a:pt x="23" y="64"/>
                  </a:cubicBezTo>
                  <a:cubicBezTo>
                    <a:pt x="30" y="64"/>
                    <a:pt x="38" y="61"/>
                    <a:pt x="45" y="53"/>
                  </a:cubicBezTo>
                  <a:cubicBezTo>
                    <a:pt x="64" y="53"/>
                    <a:pt x="64" y="23"/>
                    <a:pt x="45" y="8"/>
                  </a:cubicBezTo>
                  <a:cubicBezTo>
                    <a:pt x="45" y="8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634925" y="2811550"/>
              <a:ext cx="1975" cy="1425"/>
            </a:xfrm>
            <a:custGeom>
              <a:avLst/>
              <a:gdLst/>
              <a:ahLst/>
              <a:cxnLst/>
              <a:rect l="l" t="t" r="r" b="b"/>
              <a:pathLst>
                <a:path w="79" h="57" extrusionOk="0">
                  <a:moveTo>
                    <a:pt x="41" y="0"/>
                  </a:moveTo>
                  <a:cubicBezTo>
                    <a:pt x="33" y="0"/>
                    <a:pt x="25" y="4"/>
                    <a:pt x="15" y="12"/>
                  </a:cubicBezTo>
                  <a:cubicBezTo>
                    <a:pt x="1" y="12"/>
                    <a:pt x="1" y="27"/>
                    <a:pt x="15" y="41"/>
                  </a:cubicBezTo>
                  <a:cubicBezTo>
                    <a:pt x="15" y="56"/>
                    <a:pt x="49" y="56"/>
                    <a:pt x="64" y="56"/>
                  </a:cubicBezTo>
                  <a:cubicBezTo>
                    <a:pt x="64" y="41"/>
                    <a:pt x="79" y="27"/>
                    <a:pt x="64" y="12"/>
                  </a:cubicBezTo>
                  <a:cubicBezTo>
                    <a:pt x="56" y="4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631850" y="281415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1"/>
                  </a:moveTo>
                  <a:cubicBezTo>
                    <a:pt x="0" y="16"/>
                    <a:pt x="0" y="31"/>
                    <a:pt x="0" y="46"/>
                  </a:cubicBezTo>
                  <a:cubicBezTo>
                    <a:pt x="8" y="55"/>
                    <a:pt x="15" y="60"/>
                    <a:pt x="23" y="60"/>
                  </a:cubicBezTo>
                  <a:cubicBezTo>
                    <a:pt x="30" y="60"/>
                    <a:pt x="38" y="55"/>
                    <a:pt x="45" y="46"/>
                  </a:cubicBezTo>
                  <a:cubicBezTo>
                    <a:pt x="64" y="46"/>
                    <a:pt x="64" y="16"/>
                    <a:pt x="45" y="16"/>
                  </a:cubicBezTo>
                  <a:cubicBezTo>
                    <a:pt x="45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645850" y="2817600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15" y="1"/>
                  </a:moveTo>
                  <a:cubicBezTo>
                    <a:pt x="0" y="20"/>
                    <a:pt x="0" y="35"/>
                    <a:pt x="0" y="49"/>
                  </a:cubicBezTo>
                  <a:cubicBezTo>
                    <a:pt x="8" y="57"/>
                    <a:pt x="15" y="61"/>
                    <a:pt x="22" y="61"/>
                  </a:cubicBezTo>
                  <a:cubicBezTo>
                    <a:pt x="30" y="61"/>
                    <a:pt x="37" y="57"/>
                    <a:pt x="45" y="49"/>
                  </a:cubicBezTo>
                  <a:cubicBezTo>
                    <a:pt x="63" y="49"/>
                    <a:pt x="63" y="35"/>
                    <a:pt x="45" y="20"/>
                  </a:cubicBezTo>
                  <a:cubicBezTo>
                    <a:pt x="45" y="1"/>
                    <a:pt x="30" y="1"/>
                    <a:pt x="15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641925" y="2820500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41" y="1"/>
                  </a:moveTo>
                  <a:cubicBezTo>
                    <a:pt x="33" y="1"/>
                    <a:pt x="25" y="4"/>
                    <a:pt x="15" y="12"/>
                  </a:cubicBezTo>
                  <a:cubicBezTo>
                    <a:pt x="0" y="12"/>
                    <a:pt x="0" y="42"/>
                    <a:pt x="15" y="57"/>
                  </a:cubicBezTo>
                  <a:cubicBezTo>
                    <a:pt x="15" y="57"/>
                    <a:pt x="30" y="63"/>
                    <a:pt x="40" y="63"/>
                  </a:cubicBezTo>
                  <a:cubicBezTo>
                    <a:pt x="45" y="63"/>
                    <a:pt x="49" y="62"/>
                    <a:pt x="49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6" y="4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638475" y="2823125"/>
              <a:ext cx="1975" cy="1500"/>
            </a:xfrm>
            <a:custGeom>
              <a:avLst/>
              <a:gdLst/>
              <a:ahLst/>
              <a:cxnLst/>
              <a:rect l="l" t="t" r="r" b="b"/>
              <a:pathLst>
                <a:path w="79" h="60" extrusionOk="0">
                  <a:moveTo>
                    <a:pt x="15" y="0"/>
                  </a:moveTo>
                  <a:cubicBezTo>
                    <a:pt x="15" y="15"/>
                    <a:pt x="0" y="30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30"/>
                    <a:pt x="60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609275" y="2795850"/>
              <a:ext cx="76225" cy="63025"/>
            </a:xfrm>
            <a:custGeom>
              <a:avLst/>
              <a:gdLst/>
              <a:ahLst/>
              <a:cxnLst/>
              <a:rect l="l" t="t" r="r" b="b"/>
              <a:pathLst>
                <a:path w="3049" h="2521" extrusionOk="0">
                  <a:moveTo>
                    <a:pt x="2452" y="1"/>
                  </a:moveTo>
                  <a:cubicBezTo>
                    <a:pt x="2357" y="1"/>
                    <a:pt x="2262" y="31"/>
                    <a:pt x="2179" y="95"/>
                  </a:cubicBezTo>
                  <a:lnTo>
                    <a:pt x="235" y="1587"/>
                  </a:lnTo>
                  <a:cubicBezTo>
                    <a:pt x="34" y="1744"/>
                    <a:pt x="0" y="2024"/>
                    <a:pt x="142" y="2225"/>
                  </a:cubicBezTo>
                  <a:lnTo>
                    <a:pt x="235" y="2348"/>
                  </a:lnTo>
                  <a:cubicBezTo>
                    <a:pt x="326" y="2459"/>
                    <a:pt x="461" y="2521"/>
                    <a:pt x="598" y="2521"/>
                  </a:cubicBezTo>
                  <a:cubicBezTo>
                    <a:pt x="693" y="2521"/>
                    <a:pt x="790" y="2491"/>
                    <a:pt x="874" y="2427"/>
                  </a:cubicBezTo>
                  <a:lnTo>
                    <a:pt x="2814" y="934"/>
                  </a:lnTo>
                  <a:cubicBezTo>
                    <a:pt x="3019" y="778"/>
                    <a:pt x="3049" y="498"/>
                    <a:pt x="2907" y="296"/>
                  </a:cubicBezTo>
                  <a:lnTo>
                    <a:pt x="2814" y="173"/>
                  </a:lnTo>
                  <a:cubicBezTo>
                    <a:pt x="2723" y="63"/>
                    <a:pt x="2589" y="1"/>
                    <a:pt x="2452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32975" y="2813350"/>
              <a:ext cx="29575" cy="28075"/>
            </a:xfrm>
            <a:custGeom>
              <a:avLst/>
              <a:gdLst/>
              <a:ahLst/>
              <a:cxnLst/>
              <a:rect l="l" t="t" r="r" b="b"/>
              <a:pathLst>
                <a:path w="1183" h="1123" extrusionOk="0">
                  <a:moveTo>
                    <a:pt x="726" y="0"/>
                  </a:moveTo>
                  <a:cubicBezTo>
                    <a:pt x="712" y="0"/>
                    <a:pt x="698" y="5"/>
                    <a:pt x="687" y="18"/>
                  </a:cubicBezTo>
                  <a:lnTo>
                    <a:pt x="49" y="499"/>
                  </a:lnTo>
                  <a:cubicBezTo>
                    <a:pt x="0" y="529"/>
                    <a:pt x="0" y="578"/>
                    <a:pt x="34" y="622"/>
                  </a:cubicBezTo>
                  <a:lnTo>
                    <a:pt x="392" y="1089"/>
                  </a:lnTo>
                  <a:cubicBezTo>
                    <a:pt x="410" y="1109"/>
                    <a:pt x="434" y="1123"/>
                    <a:pt x="457" y="1123"/>
                  </a:cubicBezTo>
                  <a:cubicBezTo>
                    <a:pt x="472" y="1123"/>
                    <a:pt x="487" y="1117"/>
                    <a:pt x="500" y="1104"/>
                  </a:cubicBezTo>
                  <a:lnTo>
                    <a:pt x="1153" y="622"/>
                  </a:lnTo>
                  <a:cubicBezTo>
                    <a:pt x="1183" y="593"/>
                    <a:pt x="1183" y="544"/>
                    <a:pt x="1153" y="499"/>
                  </a:cubicBezTo>
                  <a:lnTo>
                    <a:pt x="795" y="33"/>
                  </a:lnTo>
                  <a:cubicBezTo>
                    <a:pt x="776" y="14"/>
                    <a:pt x="751" y="0"/>
                    <a:pt x="726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643125" y="2835150"/>
              <a:ext cx="2000" cy="1600"/>
            </a:xfrm>
            <a:custGeom>
              <a:avLst/>
              <a:gdLst/>
              <a:ahLst/>
              <a:cxnLst/>
              <a:rect l="l" t="t" r="r" b="b"/>
              <a:pathLst>
                <a:path w="80" h="64" extrusionOk="0">
                  <a:moveTo>
                    <a:pt x="16" y="0"/>
                  </a:moveTo>
                  <a:cubicBezTo>
                    <a:pt x="16" y="15"/>
                    <a:pt x="1" y="30"/>
                    <a:pt x="16" y="45"/>
                  </a:cubicBezTo>
                  <a:cubicBezTo>
                    <a:pt x="31" y="64"/>
                    <a:pt x="46" y="64"/>
                    <a:pt x="61" y="64"/>
                  </a:cubicBezTo>
                  <a:cubicBezTo>
                    <a:pt x="79" y="45"/>
                    <a:pt x="79" y="30"/>
                    <a:pt x="61" y="15"/>
                  </a:cubicBezTo>
                  <a:cubicBezTo>
                    <a:pt x="46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640425" y="2831325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8" y="0"/>
                  </a:moveTo>
                  <a:cubicBezTo>
                    <a:pt x="31" y="0"/>
                    <a:pt x="23" y="4"/>
                    <a:pt x="16" y="12"/>
                  </a:cubicBezTo>
                  <a:cubicBezTo>
                    <a:pt x="1" y="30"/>
                    <a:pt x="1" y="45"/>
                    <a:pt x="16" y="60"/>
                  </a:cubicBezTo>
                  <a:cubicBezTo>
                    <a:pt x="16" y="60"/>
                    <a:pt x="29" y="67"/>
                    <a:pt x="38" y="67"/>
                  </a:cubicBezTo>
                  <a:cubicBezTo>
                    <a:pt x="42" y="67"/>
                    <a:pt x="45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637625" y="2828150"/>
              <a:ext cx="2000" cy="1500"/>
            </a:xfrm>
            <a:custGeom>
              <a:avLst/>
              <a:gdLst/>
              <a:ahLst/>
              <a:cxnLst/>
              <a:rect l="l" t="t" r="r" b="b"/>
              <a:pathLst>
                <a:path w="80" h="60" extrusionOk="0">
                  <a:moveTo>
                    <a:pt x="19" y="1"/>
                  </a:moveTo>
                  <a:cubicBezTo>
                    <a:pt x="19" y="15"/>
                    <a:pt x="1" y="30"/>
                    <a:pt x="19" y="45"/>
                  </a:cubicBezTo>
                  <a:cubicBezTo>
                    <a:pt x="27" y="55"/>
                    <a:pt x="34" y="59"/>
                    <a:pt x="42" y="59"/>
                  </a:cubicBezTo>
                  <a:cubicBezTo>
                    <a:pt x="49" y="59"/>
                    <a:pt x="57" y="55"/>
                    <a:pt x="64" y="45"/>
                  </a:cubicBezTo>
                  <a:cubicBezTo>
                    <a:pt x="79" y="45"/>
                    <a:pt x="79" y="15"/>
                    <a:pt x="64" y="15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634175" y="2841975"/>
              <a:ext cx="2000" cy="1650"/>
            </a:xfrm>
            <a:custGeom>
              <a:avLst/>
              <a:gdLst/>
              <a:ahLst/>
              <a:cxnLst/>
              <a:rect l="l" t="t" r="r" b="b"/>
              <a:pathLst>
                <a:path w="80" h="66" extrusionOk="0">
                  <a:moveTo>
                    <a:pt x="35" y="1"/>
                  </a:moveTo>
                  <a:cubicBezTo>
                    <a:pt x="28" y="1"/>
                    <a:pt x="21" y="2"/>
                    <a:pt x="16" y="7"/>
                  </a:cubicBezTo>
                  <a:cubicBezTo>
                    <a:pt x="16" y="22"/>
                    <a:pt x="1" y="37"/>
                    <a:pt x="16" y="52"/>
                  </a:cubicBezTo>
                  <a:cubicBezTo>
                    <a:pt x="23" y="61"/>
                    <a:pt x="31" y="66"/>
                    <a:pt x="38" y="66"/>
                  </a:cubicBezTo>
                  <a:cubicBezTo>
                    <a:pt x="46" y="66"/>
                    <a:pt x="55" y="61"/>
                    <a:pt x="64" y="52"/>
                  </a:cubicBezTo>
                  <a:cubicBezTo>
                    <a:pt x="79" y="52"/>
                    <a:pt x="79" y="22"/>
                    <a:pt x="64" y="7"/>
                  </a:cubicBezTo>
                  <a:cubicBezTo>
                    <a:pt x="64" y="7"/>
                    <a:pt x="49" y="1"/>
                    <a:pt x="3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631475" y="2838325"/>
              <a:ext cx="1525" cy="1500"/>
            </a:xfrm>
            <a:custGeom>
              <a:avLst/>
              <a:gdLst/>
              <a:ahLst/>
              <a:cxnLst/>
              <a:rect l="l" t="t" r="r" b="b"/>
              <a:pathLst>
                <a:path w="61" h="60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0" y="11"/>
                    <a:pt x="0" y="30"/>
                    <a:pt x="15" y="45"/>
                  </a:cubicBezTo>
                  <a:cubicBezTo>
                    <a:pt x="15" y="60"/>
                    <a:pt x="45" y="60"/>
                    <a:pt x="45" y="60"/>
                  </a:cubicBezTo>
                  <a:cubicBezTo>
                    <a:pt x="60" y="45"/>
                    <a:pt x="60" y="30"/>
                    <a:pt x="60" y="11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628775" y="2834875"/>
              <a:ext cx="1875" cy="1625"/>
            </a:xfrm>
            <a:custGeom>
              <a:avLst/>
              <a:gdLst/>
              <a:ahLst/>
              <a:cxnLst/>
              <a:rect l="l" t="t" r="r" b="b"/>
              <a:pathLst>
                <a:path w="75" h="65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15" y="11"/>
                    <a:pt x="0" y="41"/>
                    <a:pt x="15" y="56"/>
                  </a:cubicBezTo>
                  <a:cubicBezTo>
                    <a:pt x="25" y="56"/>
                    <a:pt x="35" y="64"/>
                    <a:pt x="45" y="64"/>
                  </a:cubicBezTo>
                  <a:cubicBezTo>
                    <a:pt x="50" y="64"/>
                    <a:pt x="55" y="62"/>
                    <a:pt x="60" y="56"/>
                  </a:cubicBezTo>
                  <a:cubicBezTo>
                    <a:pt x="75" y="41"/>
                    <a:pt x="75" y="26"/>
                    <a:pt x="60" y="11"/>
                  </a:cubicBez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626425" y="2848050"/>
              <a:ext cx="1525" cy="1475"/>
            </a:xfrm>
            <a:custGeom>
              <a:avLst/>
              <a:gdLst/>
              <a:ahLst/>
              <a:cxnLst/>
              <a:rect l="l" t="t" r="r" b="b"/>
              <a:pathLst>
                <a:path w="61" h="59" extrusionOk="0">
                  <a:moveTo>
                    <a:pt x="38" y="0"/>
                  </a:moveTo>
                  <a:cubicBezTo>
                    <a:pt x="31" y="0"/>
                    <a:pt x="23" y="5"/>
                    <a:pt x="16" y="14"/>
                  </a:cubicBezTo>
                  <a:cubicBezTo>
                    <a:pt x="1" y="14"/>
                    <a:pt x="1" y="44"/>
                    <a:pt x="16" y="44"/>
                  </a:cubicBezTo>
                  <a:cubicBezTo>
                    <a:pt x="16" y="59"/>
                    <a:pt x="46" y="59"/>
                    <a:pt x="46" y="59"/>
                  </a:cubicBezTo>
                  <a:cubicBezTo>
                    <a:pt x="61" y="44"/>
                    <a:pt x="61" y="29"/>
                    <a:pt x="61" y="14"/>
                  </a:cubicBezTo>
                  <a:cubicBezTo>
                    <a:pt x="53" y="5"/>
                    <a:pt x="46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623650" y="284430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3" y="1"/>
                  </a:moveTo>
                  <a:cubicBezTo>
                    <a:pt x="29" y="1"/>
                    <a:pt x="24" y="3"/>
                    <a:pt x="19" y="8"/>
                  </a:cubicBezTo>
                  <a:cubicBezTo>
                    <a:pt x="0" y="22"/>
                    <a:pt x="0" y="37"/>
                    <a:pt x="0" y="52"/>
                  </a:cubicBezTo>
                  <a:cubicBezTo>
                    <a:pt x="9" y="62"/>
                    <a:pt x="18" y="66"/>
                    <a:pt x="26" y="66"/>
                  </a:cubicBezTo>
                  <a:cubicBezTo>
                    <a:pt x="34" y="66"/>
                    <a:pt x="41" y="62"/>
                    <a:pt x="49" y="52"/>
                  </a:cubicBezTo>
                  <a:cubicBezTo>
                    <a:pt x="63" y="52"/>
                    <a:pt x="63" y="22"/>
                    <a:pt x="49" y="8"/>
                  </a:cubicBezTo>
                  <a:cubicBezTo>
                    <a:pt x="49" y="8"/>
                    <a:pt x="42" y="1"/>
                    <a:pt x="33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620925" y="2840925"/>
              <a:ext cx="1625" cy="1525"/>
            </a:xfrm>
            <a:custGeom>
              <a:avLst/>
              <a:gdLst/>
              <a:ahLst/>
              <a:cxnLst/>
              <a:rect l="l" t="t" r="r" b="b"/>
              <a:pathLst>
                <a:path w="65" h="61" extrusionOk="0">
                  <a:moveTo>
                    <a:pt x="16" y="1"/>
                  </a:moveTo>
                  <a:cubicBezTo>
                    <a:pt x="1" y="19"/>
                    <a:pt x="1" y="34"/>
                    <a:pt x="16" y="49"/>
                  </a:cubicBezTo>
                  <a:cubicBezTo>
                    <a:pt x="16" y="57"/>
                    <a:pt x="24" y="60"/>
                    <a:pt x="33" y="60"/>
                  </a:cubicBezTo>
                  <a:cubicBezTo>
                    <a:pt x="41" y="60"/>
                    <a:pt x="49" y="57"/>
                    <a:pt x="49" y="49"/>
                  </a:cubicBezTo>
                  <a:cubicBezTo>
                    <a:pt x="64" y="49"/>
                    <a:pt x="64" y="34"/>
                    <a:pt x="64" y="19"/>
                  </a:cubicBezTo>
                  <a:cubicBezTo>
                    <a:pt x="49" y="1"/>
                    <a:pt x="34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72600" y="2812675"/>
              <a:ext cx="1625" cy="167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4" y="0"/>
                  </a:moveTo>
                  <a:cubicBezTo>
                    <a:pt x="27" y="0"/>
                    <a:pt x="20" y="4"/>
                    <a:pt x="20" y="11"/>
                  </a:cubicBezTo>
                  <a:cubicBezTo>
                    <a:pt x="1" y="30"/>
                    <a:pt x="1" y="45"/>
                    <a:pt x="1" y="60"/>
                  </a:cubicBezTo>
                  <a:cubicBezTo>
                    <a:pt x="13" y="60"/>
                    <a:pt x="24" y="67"/>
                    <a:pt x="34" y="67"/>
                  </a:cubicBezTo>
                  <a:cubicBezTo>
                    <a:pt x="39" y="67"/>
                    <a:pt x="44" y="65"/>
                    <a:pt x="49" y="60"/>
                  </a:cubicBezTo>
                  <a:cubicBezTo>
                    <a:pt x="64" y="45"/>
                    <a:pt x="64" y="30"/>
                    <a:pt x="49" y="11"/>
                  </a:cubicBezTo>
                  <a:cubicBezTo>
                    <a:pt x="49" y="4"/>
                    <a:pt x="42" y="0"/>
                    <a:pt x="34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69525" y="2809125"/>
              <a:ext cx="2000" cy="1425"/>
            </a:xfrm>
            <a:custGeom>
              <a:avLst/>
              <a:gdLst/>
              <a:ahLst/>
              <a:cxnLst/>
              <a:rect l="l" t="t" r="r" b="b"/>
              <a:pathLst>
                <a:path w="80" h="57" extrusionOk="0">
                  <a:moveTo>
                    <a:pt x="16" y="0"/>
                  </a:moveTo>
                  <a:cubicBezTo>
                    <a:pt x="1" y="15"/>
                    <a:pt x="1" y="30"/>
                    <a:pt x="16" y="45"/>
                  </a:cubicBezTo>
                  <a:cubicBezTo>
                    <a:pt x="16" y="53"/>
                    <a:pt x="24" y="56"/>
                    <a:pt x="34" y="56"/>
                  </a:cubicBezTo>
                  <a:cubicBezTo>
                    <a:pt x="45" y="56"/>
                    <a:pt x="57" y="53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667200" y="2805675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32" y="0"/>
                  </a:moveTo>
                  <a:cubicBezTo>
                    <a:pt x="24" y="0"/>
                    <a:pt x="15" y="4"/>
                    <a:pt x="15" y="12"/>
                  </a:cubicBezTo>
                  <a:cubicBezTo>
                    <a:pt x="1" y="12"/>
                    <a:pt x="1" y="30"/>
                    <a:pt x="1" y="45"/>
                  </a:cubicBezTo>
                  <a:cubicBezTo>
                    <a:pt x="15" y="60"/>
                    <a:pt x="30" y="60"/>
                    <a:pt x="49" y="60"/>
                  </a:cubicBezTo>
                  <a:cubicBezTo>
                    <a:pt x="64" y="45"/>
                    <a:pt x="64" y="30"/>
                    <a:pt x="49" y="12"/>
                  </a:cubicBezTo>
                  <a:cubicBezTo>
                    <a:pt x="49" y="4"/>
                    <a:pt x="41" y="0"/>
                    <a:pt x="32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664500" y="2818825"/>
              <a:ext cx="1975" cy="1600"/>
            </a:xfrm>
            <a:custGeom>
              <a:avLst/>
              <a:gdLst/>
              <a:ahLst/>
              <a:cxnLst/>
              <a:rect l="l" t="t" r="r" b="b"/>
              <a:pathLst>
                <a:path w="79" h="64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30" y="64"/>
                    <a:pt x="45" y="64"/>
                    <a:pt x="64" y="64"/>
                  </a:cubicBezTo>
                  <a:cubicBezTo>
                    <a:pt x="64" y="45"/>
                    <a:pt x="79" y="30"/>
                    <a:pt x="64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661800" y="2815000"/>
              <a:ext cx="1500" cy="1675"/>
            </a:xfrm>
            <a:custGeom>
              <a:avLst/>
              <a:gdLst/>
              <a:ahLst/>
              <a:cxnLst/>
              <a:rect l="l" t="t" r="r" b="b"/>
              <a:pathLst>
                <a:path w="60" h="67" extrusionOk="0">
                  <a:moveTo>
                    <a:pt x="37" y="0"/>
                  </a:moveTo>
                  <a:cubicBezTo>
                    <a:pt x="30" y="0"/>
                    <a:pt x="22" y="4"/>
                    <a:pt x="15" y="12"/>
                  </a:cubicBezTo>
                  <a:cubicBezTo>
                    <a:pt x="0" y="30"/>
                    <a:pt x="0" y="45"/>
                    <a:pt x="0" y="60"/>
                  </a:cubicBezTo>
                  <a:cubicBezTo>
                    <a:pt x="10" y="60"/>
                    <a:pt x="20" y="67"/>
                    <a:pt x="30" y="67"/>
                  </a:cubicBezTo>
                  <a:cubicBezTo>
                    <a:pt x="35" y="67"/>
                    <a:pt x="40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2" y="4"/>
                    <a:pt x="45" y="0"/>
                    <a:pt x="37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659075" y="2811825"/>
              <a:ext cx="1900" cy="1500"/>
            </a:xfrm>
            <a:custGeom>
              <a:avLst/>
              <a:gdLst/>
              <a:ahLst/>
              <a:cxnLst/>
              <a:rect l="l" t="t" r="r" b="b"/>
              <a:pathLst>
                <a:path w="76" h="60" extrusionOk="0">
                  <a:moveTo>
                    <a:pt x="16" y="1"/>
                  </a:moveTo>
                  <a:cubicBezTo>
                    <a:pt x="1" y="16"/>
                    <a:pt x="1" y="30"/>
                    <a:pt x="16" y="45"/>
                  </a:cubicBezTo>
                  <a:cubicBezTo>
                    <a:pt x="16" y="55"/>
                    <a:pt x="23" y="59"/>
                    <a:pt x="33" y="59"/>
                  </a:cubicBezTo>
                  <a:cubicBezTo>
                    <a:pt x="42" y="59"/>
                    <a:pt x="53" y="55"/>
                    <a:pt x="61" y="45"/>
                  </a:cubicBezTo>
                  <a:cubicBezTo>
                    <a:pt x="61" y="45"/>
                    <a:pt x="76" y="16"/>
                    <a:pt x="61" y="16"/>
                  </a:cubicBezTo>
                  <a:cubicBezTo>
                    <a:pt x="46" y="1"/>
                    <a:pt x="31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655550" y="28258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19" y="59"/>
                    <a:pt x="25" y="59"/>
                  </a:cubicBezTo>
                  <a:cubicBezTo>
                    <a:pt x="31" y="59"/>
                    <a:pt x="39" y="54"/>
                    <a:pt x="49" y="45"/>
                  </a:cubicBezTo>
                  <a:cubicBezTo>
                    <a:pt x="64" y="45"/>
                    <a:pt x="64" y="30"/>
                    <a:pt x="64" y="15"/>
                  </a:cubicBezTo>
                  <a:cubicBezTo>
                    <a:pt x="49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652825" y="2822000"/>
              <a:ext cx="1625" cy="1500"/>
            </a:xfrm>
            <a:custGeom>
              <a:avLst/>
              <a:gdLst/>
              <a:ahLst/>
              <a:cxnLst/>
              <a:rect l="l" t="t" r="r" b="b"/>
              <a:pathLst>
                <a:path w="65" h="60" extrusionOk="0">
                  <a:moveTo>
                    <a:pt x="31" y="0"/>
                  </a:moveTo>
                  <a:cubicBezTo>
                    <a:pt x="23" y="0"/>
                    <a:pt x="16" y="4"/>
                    <a:pt x="16" y="11"/>
                  </a:cubicBezTo>
                  <a:cubicBezTo>
                    <a:pt x="1" y="11"/>
                    <a:pt x="1" y="45"/>
                    <a:pt x="1" y="45"/>
                  </a:cubicBezTo>
                  <a:cubicBezTo>
                    <a:pt x="16" y="60"/>
                    <a:pt x="31" y="60"/>
                    <a:pt x="46" y="60"/>
                  </a:cubicBezTo>
                  <a:cubicBezTo>
                    <a:pt x="64" y="45"/>
                    <a:pt x="64" y="30"/>
                    <a:pt x="46" y="11"/>
                  </a:cubicBezTo>
                  <a:cubicBezTo>
                    <a:pt x="46" y="4"/>
                    <a:pt x="38" y="0"/>
                    <a:pt x="31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650125" y="2818650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1" y="1"/>
                  </a:moveTo>
                  <a:cubicBezTo>
                    <a:pt x="26" y="1"/>
                    <a:pt x="21" y="2"/>
                    <a:pt x="16" y="7"/>
                  </a:cubicBezTo>
                  <a:cubicBezTo>
                    <a:pt x="1" y="22"/>
                    <a:pt x="1" y="37"/>
                    <a:pt x="16" y="52"/>
                  </a:cubicBezTo>
                  <a:cubicBezTo>
                    <a:pt x="16" y="62"/>
                    <a:pt x="19" y="66"/>
                    <a:pt x="25" y="66"/>
                  </a:cubicBezTo>
                  <a:cubicBezTo>
                    <a:pt x="31" y="66"/>
                    <a:pt x="38" y="62"/>
                    <a:pt x="45" y="52"/>
                  </a:cubicBezTo>
                  <a:cubicBezTo>
                    <a:pt x="60" y="37"/>
                    <a:pt x="60" y="22"/>
                    <a:pt x="60" y="7"/>
                  </a:cubicBezTo>
                  <a:cubicBezTo>
                    <a:pt x="50" y="7"/>
                    <a:pt x="40" y="1"/>
                    <a:pt x="3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E7F8C4FE-C37D-E44A-940F-B0A90B184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8" y="1465365"/>
            <a:ext cx="7764224" cy="3406438"/>
          </a:xfrm>
        </p:spPr>
        <p:txBody>
          <a:bodyPr/>
          <a:lstStyle/>
          <a:p>
            <a:r>
              <a:rPr lang="id-ID" sz="1800"/>
              <a:t>Monosakarida </a:t>
            </a:r>
          </a:p>
          <a:p>
            <a:pPr marL="139700" indent="0">
              <a:buNone/>
            </a:pPr>
            <a:r>
              <a:rPr lang="id-ID" sz="1800"/>
              <a:t>  memiliki </a:t>
            </a:r>
          </a:p>
          <a:p>
            <a:pPr marL="139700" indent="0">
              <a:buNone/>
            </a:pPr>
            <a:r>
              <a:rPr lang="id-ID" sz="1800"/>
              <a:t>C – asimetrik -&gt; sifat optik aktif </a:t>
            </a:r>
          </a:p>
          <a:p>
            <a:pPr marL="139700" indent="0">
              <a:buNone/>
            </a:pPr>
            <a:r>
              <a:rPr lang="id-ID" sz="1800"/>
              <a:t>Dalam fisika monosakarida memiliki sifat sebagai yang dapat memutar polarisasi cahaya atau dengan kata lain monosakarida bersifat optik aktif.</a:t>
            </a:r>
          </a:p>
          <a:p>
            <a:pPr marL="139700" indent="0">
              <a:buNone/>
            </a:pPr>
            <a:r>
              <a:rPr lang="id-ID" sz="1800"/>
              <a:t>Struktur Aldotreosa </a:t>
            </a:r>
          </a:p>
          <a:p>
            <a:pPr marL="139700" indent="0">
              <a:buNone/>
            </a:pPr>
            <a:r>
              <a:rPr lang="id-ID" sz="1800"/>
              <a:t>Memiliki struktur siklik atau struktur Howard, struktur ini disebabkan interaksi gugus karbonio dan oksigen pada hidroksil yang membentuk ikatan kovalen.</a:t>
            </a:r>
          </a:p>
          <a:p>
            <a:pPr marL="139700" indent="0">
              <a:buNone/>
            </a:pPr>
            <a:endParaRPr lang="id-ID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rie Breakthrough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E4776"/>
      </a:accent1>
      <a:accent2>
        <a:srgbClr val="02ACD0"/>
      </a:accent2>
      <a:accent3>
        <a:srgbClr val="AADBEE"/>
      </a:accent3>
      <a:accent4>
        <a:srgbClr val="F5AD9A"/>
      </a:accent4>
      <a:accent5>
        <a:srgbClr val="ED8984"/>
      </a:accent5>
      <a:accent6>
        <a:srgbClr val="EC686A"/>
      </a:accent6>
      <a:hlink>
        <a:srgbClr val="02AC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Peragaan Layar (16:9)</PresentationFormat>
  <Slides>5</Slides>
  <Notes>5</Notes>
  <HiddenSlides>0</HiddenSlides>
  <ScaleCrop>false</ScaleCrop>
  <HeadingPairs>
    <vt:vector size="4" baseType="variant">
      <vt:variant>
        <vt:lpstr>Tema</vt:lpstr>
      </vt:variant>
      <vt:variant>
        <vt:i4>2</vt:i4>
      </vt:variant>
      <vt:variant>
        <vt:lpstr>Judul Slide</vt:lpstr>
      </vt:variant>
      <vt:variant>
        <vt:i4>5</vt:i4>
      </vt:variant>
    </vt:vector>
  </HeadingPairs>
  <TitlesOfParts>
    <vt:vector size="7" baseType="lpstr">
      <vt:lpstr>Curie Breakthrough by Slidesgo</vt:lpstr>
      <vt:lpstr>Slidesgo Final Pages</vt:lpstr>
      <vt:lpstr> Karbohidrat Monosakarida 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Karbohidrat Monosakarida </dc:title>
  <cp:lastModifiedBy>62882016174442</cp:lastModifiedBy>
  <cp:revision>2</cp:revision>
  <dcterms:modified xsi:type="dcterms:W3CDTF">2022-03-02T07:37:05Z</dcterms:modified>
</cp:coreProperties>
</file>