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1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322890-FAC2-457B-A564-CCBB0AAACEAE}">
  <a:tblStyle styleId="{55322890-FAC2-457B-A564-CCBB0AAACE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940a6dd4b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940a6dd4b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56853" y="346880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11" name="Google Shape;11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673850" y="1919150"/>
            <a:ext cx="5796300" cy="10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310450" y="3408738"/>
            <a:ext cx="45231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-786719" y="2252601"/>
            <a:ext cx="2001689" cy="1608178"/>
            <a:chOff x="4649450" y="3527425"/>
            <a:chExt cx="1224050" cy="983475"/>
          </a:xfrm>
        </p:grpSpPr>
        <p:sp>
          <p:nvSpPr>
            <p:cNvPr id="17" name="Google Shape;17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-409500" y="3041439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5400000" flipH="1">
            <a:off x="468089" y="4209554"/>
            <a:ext cx="1137776" cy="15413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24" name="Google Shape;24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>
            <a:off x="1456509" y="4634991"/>
            <a:ext cx="1137754" cy="914140"/>
            <a:chOff x="4649450" y="3527425"/>
            <a:chExt cx="1224050" cy="983475"/>
          </a:xfrm>
        </p:grpSpPr>
        <p:sp>
          <p:nvSpPr>
            <p:cNvPr id="30" name="Google Shape;30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21_1_2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0"/>
          <p:cNvSpPr/>
          <p:nvPr/>
        </p:nvSpPr>
        <p:spPr>
          <a:xfrm rot="5400000">
            <a:off x="2155410" y="-303306"/>
            <a:ext cx="1352261" cy="18319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30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833" name="Google Shape;833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30"/>
          <p:cNvGrpSpPr/>
          <p:nvPr/>
        </p:nvGrpSpPr>
        <p:grpSpPr>
          <a:xfrm rot="5400000">
            <a:off x="843699" y="-167799"/>
            <a:ext cx="1566539" cy="1258553"/>
            <a:chOff x="4649450" y="3527425"/>
            <a:chExt cx="1224050" cy="983475"/>
          </a:xfrm>
        </p:grpSpPr>
        <p:sp>
          <p:nvSpPr>
            <p:cNvPr id="837" name="Google Shape;837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" name="Google Shape;840;p30"/>
          <p:cNvSpPr/>
          <p:nvPr/>
        </p:nvSpPr>
        <p:spPr>
          <a:xfrm rot="5400000">
            <a:off x="46552" y="-266247"/>
            <a:ext cx="1352261" cy="18319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0"/>
          <p:cNvSpPr/>
          <p:nvPr/>
        </p:nvSpPr>
        <p:spPr>
          <a:xfrm rot="10800000" flipH="1">
            <a:off x="-323965" y="502387"/>
            <a:ext cx="890430" cy="120640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0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3" name="Google Shape;843;p30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844" name="Google Shape;844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0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0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9" name="Google Shape;849;p30"/>
          <p:cNvGrpSpPr/>
          <p:nvPr/>
        </p:nvGrpSpPr>
        <p:grpSpPr>
          <a:xfrm rot="5400000">
            <a:off x="-411660" y="1521699"/>
            <a:ext cx="890496" cy="715478"/>
            <a:chOff x="4649450" y="3527425"/>
            <a:chExt cx="1224050" cy="983475"/>
          </a:xfrm>
        </p:grpSpPr>
        <p:sp>
          <p:nvSpPr>
            <p:cNvPr id="850" name="Google Shape;850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1_1_2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31"/>
          <p:cNvGrpSpPr/>
          <p:nvPr/>
        </p:nvGrpSpPr>
        <p:grpSpPr>
          <a:xfrm rot="10800000" flipH="1">
            <a:off x="6469468" y="16495"/>
            <a:ext cx="443348" cy="442912"/>
            <a:chOff x="4887569" y="4595026"/>
            <a:chExt cx="381145" cy="381032"/>
          </a:xfrm>
        </p:grpSpPr>
        <p:sp>
          <p:nvSpPr>
            <p:cNvPr id="855" name="Google Shape;855;p31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76" name="Google Shape;876;p31"/>
          <p:cNvSpPr/>
          <p:nvPr/>
        </p:nvSpPr>
        <p:spPr>
          <a:xfrm rot="10800000">
            <a:off x="7737102" y="2481981"/>
            <a:ext cx="1701088" cy="23044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" name="Google Shape;877;p31"/>
          <p:cNvGrpSpPr/>
          <p:nvPr/>
        </p:nvGrpSpPr>
        <p:grpSpPr>
          <a:xfrm rot="10800000" flipH="1">
            <a:off x="1025682" y="-401568"/>
            <a:ext cx="1479225" cy="1242621"/>
            <a:chOff x="4649450" y="3501085"/>
            <a:chExt cx="1170736" cy="983475"/>
          </a:xfrm>
        </p:grpSpPr>
        <p:sp>
          <p:nvSpPr>
            <p:cNvPr id="878" name="Google Shape;878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31"/>
          <p:cNvGrpSpPr/>
          <p:nvPr/>
        </p:nvGrpSpPr>
        <p:grpSpPr>
          <a:xfrm rot="10800000">
            <a:off x="7792232" y="1326924"/>
            <a:ext cx="1970721" cy="1583296"/>
            <a:chOff x="4649450" y="3527425"/>
            <a:chExt cx="1224050" cy="983475"/>
          </a:xfrm>
        </p:grpSpPr>
        <p:sp>
          <p:nvSpPr>
            <p:cNvPr id="882" name="Google Shape;882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" name="Google Shape;885;p31"/>
          <p:cNvSpPr/>
          <p:nvPr/>
        </p:nvSpPr>
        <p:spPr>
          <a:xfrm rot="10800000">
            <a:off x="7690482" y="-170907"/>
            <a:ext cx="1701088" cy="23044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1"/>
          <p:cNvSpPr/>
          <p:nvPr/>
        </p:nvSpPr>
        <p:spPr>
          <a:xfrm rot="-5400000" flipH="1">
            <a:off x="7407383" y="-534038"/>
            <a:ext cx="1120156" cy="15174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1"/>
          <p:cNvSpPr/>
          <p:nvPr/>
        </p:nvSpPr>
        <p:spPr>
          <a:xfrm rot="5400000">
            <a:off x="-137427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31"/>
          <p:cNvGrpSpPr/>
          <p:nvPr/>
        </p:nvGrpSpPr>
        <p:grpSpPr>
          <a:xfrm rot="10800000" flipH="1">
            <a:off x="-230168" y="1678417"/>
            <a:ext cx="1255875" cy="1009045"/>
            <a:chOff x="4649450" y="3527425"/>
            <a:chExt cx="1224050" cy="983475"/>
          </a:xfrm>
        </p:grpSpPr>
        <p:sp>
          <p:nvSpPr>
            <p:cNvPr id="889" name="Google Shape;889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31"/>
          <p:cNvSpPr/>
          <p:nvPr/>
        </p:nvSpPr>
        <p:spPr>
          <a:xfrm rot="10800000" flipH="1">
            <a:off x="-496404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1"/>
          <p:cNvSpPr/>
          <p:nvPr/>
        </p:nvSpPr>
        <p:spPr>
          <a:xfrm rot="10800000" flipH="1">
            <a:off x="-786719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31"/>
          <p:cNvGrpSpPr/>
          <p:nvPr/>
        </p:nvGrpSpPr>
        <p:grpSpPr>
          <a:xfrm rot="10800000">
            <a:off x="6434392" y="-335257"/>
            <a:ext cx="1120128" cy="899978"/>
            <a:chOff x="4649450" y="3527425"/>
            <a:chExt cx="1224050" cy="983475"/>
          </a:xfrm>
        </p:grpSpPr>
        <p:sp>
          <p:nvSpPr>
            <p:cNvPr id="895" name="Google Shape;895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_1_1_1_1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2"/>
          <p:cNvSpPr/>
          <p:nvPr/>
        </p:nvSpPr>
        <p:spPr>
          <a:xfrm>
            <a:off x="-414566" y="1260425"/>
            <a:ext cx="1462812" cy="198157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0" name="Google Shape;900;p32"/>
          <p:cNvGrpSpPr/>
          <p:nvPr/>
        </p:nvGrpSpPr>
        <p:grpSpPr>
          <a:xfrm rot="10800000">
            <a:off x="7292228" y="-173074"/>
            <a:ext cx="1019360" cy="856312"/>
            <a:chOff x="4649450" y="3501085"/>
            <a:chExt cx="1170736" cy="983475"/>
          </a:xfrm>
        </p:grpSpPr>
        <p:sp>
          <p:nvSpPr>
            <p:cNvPr id="901" name="Google Shape;901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32"/>
          <p:cNvGrpSpPr/>
          <p:nvPr/>
        </p:nvGrpSpPr>
        <p:grpSpPr>
          <a:xfrm>
            <a:off x="-786934" y="2796990"/>
            <a:ext cx="1694575" cy="1361523"/>
            <a:chOff x="4649450" y="3527425"/>
            <a:chExt cx="1224050" cy="983475"/>
          </a:xfrm>
        </p:grpSpPr>
        <p:sp>
          <p:nvSpPr>
            <p:cNvPr id="905" name="Google Shape;905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8" name="Google Shape;908;p32"/>
          <p:cNvSpPr/>
          <p:nvPr/>
        </p:nvSpPr>
        <p:spPr>
          <a:xfrm>
            <a:off x="-467370" y="3464685"/>
            <a:ext cx="1462812" cy="198157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32"/>
          <p:cNvSpPr/>
          <p:nvPr/>
        </p:nvSpPr>
        <p:spPr>
          <a:xfrm rot="5400000" flipH="1">
            <a:off x="679909" y="3845523"/>
            <a:ext cx="1660496" cy="224955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32"/>
          <p:cNvSpPr/>
          <p:nvPr/>
        </p:nvSpPr>
        <p:spPr>
          <a:xfrm rot="-5400000" flipH="1">
            <a:off x="7923469" y="-285816"/>
            <a:ext cx="1189743" cy="161166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32"/>
          <p:cNvGrpSpPr/>
          <p:nvPr/>
        </p:nvGrpSpPr>
        <p:grpSpPr>
          <a:xfrm rot="10800000">
            <a:off x="8311770" y="1260418"/>
            <a:ext cx="865403" cy="695317"/>
            <a:chOff x="4649450" y="3527425"/>
            <a:chExt cx="1224050" cy="983475"/>
          </a:xfrm>
        </p:grpSpPr>
        <p:sp>
          <p:nvSpPr>
            <p:cNvPr id="912" name="Google Shape;912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5" name="Google Shape;915;p32"/>
          <p:cNvSpPr/>
          <p:nvPr/>
        </p:nvSpPr>
        <p:spPr>
          <a:xfrm rot="10800000">
            <a:off x="8480403" y="283235"/>
            <a:ext cx="880170" cy="119230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32"/>
          <p:cNvSpPr/>
          <p:nvPr/>
        </p:nvSpPr>
        <p:spPr>
          <a:xfrm rot="10800000">
            <a:off x="8280334" y="1600350"/>
            <a:ext cx="1280295" cy="173432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7" name="Google Shape;917;p32"/>
          <p:cNvGrpSpPr/>
          <p:nvPr/>
        </p:nvGrpSpPr>
        <p:grpSpPr>
          <a:xfrm>
            <a:off x="-7960" y="4583288"/>
            <a:ext cx="963205" cy="773896"/>
            <a:chOff x="4649450" y="3527425"/>
            <a:chExt cx="1224050" cy="983475"/>
          </a:xfrm>
        </p:grpSpPr>
        <p:sp>
          <p:nvSpPr>
            <p:cNvPr id="918" name="Google Shape;918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35" name="Google Shape;35;p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994675" y="1945160"/>
            <a:ext cx="21756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620525" y="1828613"/>
            <a:ext cx="14592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grpSp>
        <p:nvGrpSpPr>
          <p:cNvPr id="58" name="Google Shape;58;p3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59" name="Google Shape;59;p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0" name="Google Shape;80;p3"/>
          <p:cNvSpPr/>
          <p:nvPr/>
        </p:nvSpPr>
        <p:spPr>
          <a:xfrm flipH="1">
            <a:off x="7801668" y="777675"/>
            <a:ext cx="1220894" cy="165386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flipH="1">
            <a:off x="7841255" y="2124165"/>
            <a:ext cx="1414390" cy="1136307"/>
            <a:chOff x="4649450" y="3527425"/>
            <a:chExt cx="1224050" cy="983475"/>
          </a:xfrm>
        </p:grpSpPr>
        <p:sp>
          <p:nvSpPr>
            <p:cNvPr id="82" name="Google Shape;82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flipH="1">
            <a:off x="7913985" y="2593942"/>
            <a:ext cx="1414414" cy="191600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rot="-5400000">
            <a:off x="8219206" y="4367378"/>
            <a:ext cx="803967" cy="108907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rot="5400000">
            <a:off x="47341" y="-667214"/>
            <a:ext cx="1177625" cy="159534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3"/>
          <p:cNvGrpSpPr/>
          <p:nvPr/>
        </p:nvGrpSpPr>
        <p:grpSpPr>
          <a:xfrm rot="10800000" flipH="1">
            <a:off x="-359666" y="719282"/>
            <a:ext cx="949251" cy="762685"/>
            <a:chOff x="4649450" y="3527425"/>
            <a:chExt cx="1224050" cy="983475"/>
          </a:xfrm>
        </p:grpSpPr>
        <p:sp>
          <p:nvSpPr>
            <p:cNvPr id="89" name="Google Shape;89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3"/>
          <p:cNvSpPr/>
          <p:nvPr/>
        </p:nvSpPr>
        <p:spPr>
          <a:xfrm rot="10800000" flipH="1">
            <a:off x="-197523" y="-103823"/>
            <a:ext cx="871249" cy="11801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 flipH="1">
            <a:off x="8276759" y="3925536"/>
            <a:ext cx="1051459" cy="844805"/>
            <a:chOff x="4649450" y="3527425"/>
            <a:chExt cx="1224050" cy="983475"/>
          </a:xfrm>
        </p:grpSpPr>
        <p:sp>
          <p:nvSpPr>
            <p:cNvPr id="94" name="Google Shape;94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778500" y="1424000"/>
            <a:ext cx="7648800" cy="3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99" name="Google Shape;99;p4"/>
          <p:cNvGrpSpPr/>
          <p:nvPr/>
        </p:nvGrpSpPr>
        <p:grpSpPr>
          <a:xfrm rot="10800000">
            <a:off x="7535961" y="-269332"/>
            <a:ext cx="931789" cy="782748"/>
            <a:chOff x="4649450" y="3501085"/>
            <a:chExt cx="1170736" cy="983475"/>
          </a:xfrm>
        </p:grpSpPr>
        <p:sp>
          <p:nvSpPr>
            <p:cNvPr id="100" name="Google Shape;100;p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4"/>
          <p:cNvSpPr/>
          <p:nvPr/>
        </p:nvSpPr>
        <p:spPr>
          <a:xfrm>
            <a:off x="-276875" y="3855657"/>
            <a:ext cx="978678" cy="13257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5400000" flipH="1">
            <a:off x="75661" y="4687311"/>
            <a:ext cx="644422" cy="87305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-5400000" flipH="1">
            <a:off x="8113268" y="-372123"/>
            <a:ext cx="1087444" cy="147308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4"/>
          <p:cNvGrpSpPr/>
          <p:nvPr/>
        </p:nvGrpSpPr>
        <p:grpSpPr>
          <a:xfrm rot="10800000">
            <a:off x="8468280" y="1041249"/>
            <a:ext cx="790981" cy="635522"/>
            <a:chOff x="4649450" y="3527425"/>
            <a:chExt cx="1224050" cy="983475"/>
          </a:xfrm>
        </p:grpSpPr>
        <p:sp>
          <p:nvSpPr>
            <p:cNvPr id="107" name="Google Shape;107;p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4"/>
          <p:cNvSpPr/>
          <p:nvPr/>
        </p:nvSpPr>
        <p:spPr>
          <a:xfrm rot="10800000">
            <a:off x="8622333" y="148018"/>
            <a:ext cx="804487" cy="10897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10800000">
            <a:off x="8439485" y="1351926"/>
            <a:ext cx="1170190" cy="15851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930900" y="6052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title" hasCustomPrompt="1"/>
          </p:nvPr>
        </p:nvSpPr>
        <p:spPr>
          <a:xfrm>
            <a:off x="2510174" y="492028"/>
            <a:ext cx="14592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grpSp>
        <p:nvGrpSpPr>
          <p:cNvPr id="229" name="Google Shape;229;p9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230" name="Google Shape;230;p9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title" idx="2"/>
          </p:nvPr>
        </p:nvSpPr>
        <p:spPr>
          <a:xfrm>
            <a:off x="4000500" y="605225"/>
            <a:ext cx="26931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2" name="Google Shape;252;p9"/>
          <p:cNvSpPr/>
          <p:nvPr/>
        </p:nvSpPr>
        <p:spPr>
          <a:xfrm rot="10800000" flipH="1">
            <a:off x="-379363" y="2210351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9"/>
          <p:cNvGrpSpPr/>
          <p:nvPr/>
        </p:nvGrpSpPr>
        <p:grpSpPr>
          <a:xfrm rot="10800000" flipH="1">
            <a:off x="-621477" y="1291315"/>
            <a:ext cx="1768018" cy="1420433"/>
            <a:chOff x="4649450" y="3527425"/>
            <a:chExt cx="1224050" cy="983475"/>
          </a:xfrm>
        </p:grpSpPr>
        <p:sp>
          <p:nvSpPr>
            <p:cNvPr id="254" name="Google Shape;254;p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9"/>
          <p:cNvSpPr/>
          <p:nvPr/>
        </p:nvSpPr>
        <p:spPr>
          <a:xfrm rot="10800000" flipH="1">
            <a:off x="-288050" y="-52570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9"/>
          <p:cNvSpPr/>
          <p:nvPr/>
        </p:nvSpPr>
        <p:spPr>
          <a:xfrm rot="5400000">
            <a:off x="327786" y="-658075"/>
            <a:ext cx="1407871" cy="19072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9"/>
          <p:cNvGrpSpPr/>
          <p:nvPr/>
        </p:nvGrpSpPr>
        <p:grpSpPr>
          <a:xfrm rot="10800000" flipH="1">
            <a:off x="1360085" y="-200139"/>
            <a:ext cx="1004945" cy="807433"/>
            <a:chOff x="4649450" y="3527425"/>
            <a:chExt cx="1224050" cy="983475"/>
          </a:xfrm>
        </p:grpSpPr>
        <p:sp>
          <p:nvSpPr>
            <p:cNvPr id="260" name="Google Shape;260;p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9"/>
          <p:cNvSpPr/>
          <p:nvPr/>
        </p:nvSpPr>
        <p:spPr>
          <a:xfrm flipH="1">
            <a:off x="7796137" y="3177326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2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"/>
          <p:cNvSpPr txBox="1">
            <a:spLocks noGrp="1"/>
          </p:cNvSpPr>
          <p:nvPr>
            <p:ph type="subTitle" idx="1"/>
          </p:nvPr>
        </p:nvSpPr>
        <p:spPr>
          <a:xfrm>
            <a:off x="2100572" y="16493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subTitle" idx="2"/>
          </p:nvPr>
        </p:nvSpPr>
        <p:spPr>
          <a:xfrm>
            <a:off x="2100575" y="2046200"/>
            <a:ext cx="25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3"/>
          </p:nvPr>
        </p:nvSpPr>
        <p:spPr>
          <a:xfrm>
            <a:off x="5968942" y="16493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4"/>
          </p:nvPr>
        </p:nvSpPr>
        <p:spPr>
          <a:xfrm>
            <a:off x="5968950" y="2046200"/>
            <a:ext cx="25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5"/>
          </p:nvPr>
        </p:nvSpPr>
        <p:spPr>
          <a:xfrm>
            <a:off x="2100572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6"/>
          </p:nvPr>
        </p:nvSpPr>
        <p:spPr>
          <a:xfrm>
            <a:off x="2100575" y="3670300"/>
            <a:ext cx="25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7"/>
          </p:nvPr>
        </p:nvSpPr>
        <p:spPr>
          <a:xfrm>
            <a:off x="5968942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8"/>
          </p:nvPr>
        </p:nvSpPr>
        <p:spPr>
          <a:xfrm>
            <a:off x="5968950" y="3670300"/>
            <a:ext cx="25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-330758" y="1938567"/>
            <a:ext cx="949460" cy="12861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" name="Google Shape;364;p13"/>
          <p:cNvGrpSpPr/>
          <p:nvPr/>
        </p:nvGrpSpPr>
        <p:grpSpPr>
          <a:xfrm>
            <a:off x="-512066" y="2985595"/>
            <a:ext cx="1099931" cy="883652"/>
            <a:chOff x="4649450" y="3527425"/>
            <a:chExt cx="1224050" cy="983475"/>
          </a:xfrm>
        </p:grpSpPr>
        <p:sp>
          <p:nvSpPr>
            <p:cNvPr id="365" name="Google Shape;365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13"/>
          <p:cNvSpPr/>
          <p:nvPr/>
        </p:nvSpPr>
        <p:spPr>
          <a:xfrm>
            <a:off x="-187602" y="3198642"/>
            <a:ext cx="1099934" cy="149000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5400000" flipH="1">
            <a:off x="49752" y="4577793"/>
            <a:ext cx="625241" cy="84697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-5400000" flipH="1">
            <a:off x="7915835" y="-667214"/>
            <a:ext cx="1177625" cy="159534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3"/>
          <p:cNvGrpSpPr/>
          <p:nvPr/>
        </p:nvGrpSpPr>
        <p:grpSpPr>
          <a:xfrm rot="10800000">
            <a:off x="8551216" y="719282"/>
            <a:ext cx="949251" cy="762685"/>
            <a:chOff x="4649450" y="3527425"/>
            <a:chExt cx="1224050" cy="983475"/>
          </a:xfrm>
        </p:grpSpPr>
        <p:sp>
          <p:nvSpPr>
            <p:cNvPr id="372" name="Google Shape;372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13"/>
          <p:cNvSpPr/>
          <p:nvPr/>
        </p:nvSpPr>
        <p:spPr>
          <a:xfrm rot="10800000">
            <a:off x="8467075" y="-103823"/>
            <a:ext cx="871249" cy="11801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13"/>
          <p:cNvGrpSpPr/>
          <p:nvPr/>
        </p:nvGrpSpPr>
        <p:grpSpPr>
          <a:xfrm>
            <a:off x="-187588" y="4234100"/>
            <a:ext cx="817665" cy="656961"/>
            <a:chOff x="4649450" y="3527425"/>
            <a:chExt cx="1224050" cy="983475"/>
          </a:xfrm>
        </p:grpSpPr>
        <p:sp>
          <p:nvSpPr>
            <p:cNvPr id="377" name="Google Shape;377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13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5287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title" idx="9" hasCustomPrompt="1"/>
          </p:nvPr>
        </p:nvSpPr>
        <p:spPr>
          <a:xfrm>
            <a:off x="1340795" y="2118688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13" hasCustomPrompt="1"/>
          </p:nvPr>
        </p:nvSpPr>
        <p:spPr>
          <a:xfrm>
            <a:off x="1340788" y="3711250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14" hasCustomPrompt="1"/>
          </p:nvPr>
        </p:nvSpPr>
        <p:spPr>
          <a:xfrm>
            <a:off x="5188225" y="2118700"/>
            <a:ext cx="610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title" idx="15" hasCustomPrompt="1"/>
          </p:nvPr>
        </p:nvSpPr>
        <p:spPr>
          <a:xfrm>
            <a:off x="5188225" y="3711250"/>
            <a:ext cx="610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CUSTOM_24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4965475" y="2534838"/>
            <a:ext cx="30138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4716025" y="3309688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5803375" y="1391475"/>
            <a:ext cx="1338000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8227093" y="3480547"/>
            <a:ext cx="1327430" cy="179807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8006258" y="4377911"/>
            <a:ext cx="874074" cy="118414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198300" y="-153778"/>
            <a:ext cx="1036964" cy="140470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764528" y="-193301"/>
            <a:ext cx="754382" cy="606116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249861" y="-321600"/>
            <a:ext cx="767166" cy="103922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459731" y="-557813"/>
            <a:ext cx="1115918" cy="1511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7246780" y="4704871"/>
            <a:ext cx="874094" cy="7022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5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"/>
          <p:cNvSpPr txBox="1">
            <a:spLocks noGrp="1"/>
          </p:cNvSpPr>
          <p:nvPr>
            <p:ph type="title"/>
          </p:nvPr>
        </p:nvSpPr>
        <p:spPr>
          <a:xfrm>
            <a:off x="2834700" y="3215300"/>
            <a:ext cx="34746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1"/>
          </p:nvPr>
        </p:nvSpPr>
        <p:spPr>
          <a:xfrm>
            <a:off x="1757400" y="2003525"/>
            <a:ext cx="5629200" cy="11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None/>
              <a:defRPr sz="18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9" name="Google Shape;429;p16"/>
          <p:cNvSpPr/>
          <p:nvPr/>
        </p:nvSpPr>
        <p:spPr>
          <a:xfrm rot="5400000" flipH="1">
            <a:off x="1748981" y="4085434"/>
            <a:ext cx="1121717" cy="15195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16"/>
          <p:cNvGrpSpPr/>
          <p:nvPr/>
        </p:nvGrpSpPr>
        <p:grpSpPr>
          <a:xfrm rot="-5400000" flipH="1">
            <a:off x="8331821" y="1332686"/>
            <a:ext cx="1234333" cy="1017011"/>
            <a:chOff x="4626556" y="3501085"/>
            <a:chExt cx="1193630" cy="983475"/>
          </a:xfrm>
        </p:grpSpPr>
        <p:sp>
          <p:nvSpPr>
            <p:cNvPr id="431" name="Google Shape;431;p16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16"/>
          <p:cNvGrpSpPr/>
          <p:nvPr/>
        </p:nvGrpSpPr>
        <p:grpSpPr>
          <a:xfrm rot="5400000" flipH="1">
            <a:off x="660510" y="4448563"/>
            <a:ext cx="1299451" cy="1044057"/>
            <a:chOff x="4649450" y="3527425"/>
            <a:chExt cx="1224050" cy="983475"/>
          </a:xfrm>
        </p:grpSpPr>
        <p:sp>
          <p:nvSpPr>
            <p:cNvPr id="435" name="Google Shape;435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16"/>
          <p:cNvSpPr/>
          <p:nvPr/>
        </p:nvSpPr>
        <p:spPr>
          <a:xfrm rot="5400000" flipH="1">
            <a:off x="-300" y="4054693"/>
            <a:ext cx="1121717" cy="15195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6"/>
          <p:cNvSpPr/>
          <p:nvPr/>
        </p:nvSpPr>
        <p:spPr>
          <a:xfrm>
            <a:off x="-235050" y="3898067"/>
            <a:ext cx="738618" cy="100065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6"/>
          <p:cNvSpPr/>
          <p:nvPr/>
        </p:nvSpPr>
        <p:spPr>
          <a:xfrm rot="10800000">
            <a:off x="7984842" y="-276787"/>
            <a:ext cx="1413001" cy="191409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16"/>
          <p:cNvGrpSpPr/>
          <p:nvPr/>
        </p:nvGrpSpPr>
        <p:grpSpPr>
          <a:xfrm rot="-5400000" flipH="1">
            <a:off x="6885071" y="-1277"/>
            <a:ext cx="1027835" cy="825824"/>
            <a:chOff x="4649450" y="3527425"/>
            <a:chExt cx="1224050" cy="983475"/>
          </a:xfrm>
        </p:grpSpPr>
        <p:sp>
          <p:nvSpPr>
            <p:cNvPr id="442" name="Google Shape;442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16"/>
          <p:cNvSpPr/>
          <p:nvPr/>
        </p:nvSpPr>
        <p:spPr>
          <a:xfrm rot="-5400000" flipH="1">
            <a:off x="7741789" y="-505454"/>
            <a:ext cx="1045365" cy="14160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6"/>
          <p:cNvSpPr/>
          <p:nvPr/>
        </p:nvSpPr>
        <p:spPr>
          <a:xfrm rot="-5400000" flipH="1">
            <a:off x="5511184" y="-741396"/>
            <a:ext cx="1520504" cy="205982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16"/>
          <p:cNvGrpSpPr/>
          <p:nvPr/>
        </p:nvGrpSpPr>
        <p:grpSpPr>
          <a:xfrm rot="5400000" flipH="1">
            <a:off x="-307635" y="3412764"/>
            <a:ext cx="738592" cy="593429"/>
            <a:chOff x="4649450" y="3527425"/>
            <a:chExt cx="1224050" cy="983475"/>
          </a:xfrm>
        </p:grpSpPr>
        <p:sp>
          <p:nvSpPr>
            <p:cNvPr id="448" name="Google Shape;448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2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9"/>
          <p:cNvSpPr/>
          <p:nvPr/>
        </p:nvSpPr>
        <p:spPr>
          <a:xfrm>
            <a:off x="-456853" y="346880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9" name="Google Shape;809;p29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810" name="Google Shape;810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29"/>
          <p:cNvGrpSpPr/>
          <p:nvPr/>
        </p:nvGrpSpPr>
        <p:grpSpPr>
          <a:xfrm>
            <a:off x="-786719" y="2252601"/>
            <a:ext cx="2001689" cy="1608178"/>
            <a:chOff x="4649450" y="3527425"/>
            <a:chExt cx="1224050" cy="983475"/>
          </a:xfrm>
        </p:grpSpPr>
        <p:sp>
          <p:nvSpPr>
            <p:cNvPr id="814" name="Google Shape;814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" name="Google Shape;817;p29"/>
          <p:cNvSpPr/>
          <p:nvPr/>
        </p:nvSpPr>
        <p:spPr>
          <a:xfrm>
            <a:off x="-409500" y="3041439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9"/>
          <p:cNvSpPr/>
          <p:nvPr/>
        </p:nvSpPr>
        <p:spPr>
          <a:xfrm rot="5400000" flipH="1">
            <a:off x="468089" y="4209554"/>
            <a:ext cx="1137776" cy="15413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9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" name="Google Shape;820;p29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821" name="Google Shape;821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" name="Google Shape;824;p29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9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p29"/>
          <p:cNvGrpSpPr/>
          <p:nvPr/>
        </p:nvGrpSpPr>
        <p:grpSpPr>
          <a:xfrm>
            <a:off x="1456509" y="4634991"/>
            <a:ext cx="1137754" cy="914140"/>
            <a:chOff x="4649450" y="3527425"/>
            <a:chExt cx="1224050" cy="983475"/>
          </a:xfrm>
        </p:grpSpPr>
        <p:sp>
          <p:nvSpPr>
            <p:cNvPr id="827" name="Google Shape;827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None/>
              <a:defRPr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0" r:id="rId7"/>
    <p:sldLayoutId id="2147483662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5"/>
          <p:cNvSpPr/>
          <p:nvPr/>
        </p:nvSpPr>
        <p:spPr>
          <a:xfrm>
            <a:off x="1673850" y="1798100"/>
            <a:ext cx="5796299" cy="1339921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5"/>
          <p:cNvSpPr txBox="1">
            <a:spLocks noGrp="1"/>
          </p:cNvSpPr>
          <p:nvPr>
            <p:ph type="ctrTitle"/>
          </p:nvPr>
        </p:nvSpPr>
        <p:spPr>
          <a:xfrm>
            <a:off x="1673850" y="1919150"/>
            <a:ext cx="5796300" cy="10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/>
              <a:t>KARBOHIDRAT MONOSAKARIDA</a:t>
            </a:r>
            <a:endParaRPr sz="4800"/>
          </a:p>
        </p:txBody>
      </p:sp>
      <p:sp>
        <p:nvSpPr>
          <p:cNvPr id="931" name="Google Shape;931;p35"/>
          <p:cNvSpPr txBox="1">
            <a:spLocks noGrp="1"/>
          </p:cNvSpPr>
          <p:nvPr>
            <p:ph type="subTitle" idx="1"/>
          </p:nvPr>
        </p:nvSpPr>
        <p:spPr>
          <a:xfrm>
            <a:off x="2310449" y="3366208"/>
            <a:ext cx="45231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/>
              <a:t>By: Hani Tiara Anjasia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/>
              <a:t>2114231042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/>
              <a:t>TIP 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6"/>
          <p:cNvSpPr txBox="1">
            <a:spLocks noGrp="1"/>
          </p:cNvSpPr>
          <p:nvPr>
            <p:ph type="title"/>
          </p:nvPr>
        </p:nvSpPr>
        <p:spPr>
          <a:xfrm>
            <a:off x="930900" y="6052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/>
              <a:t>MONOSAKARIDA</a:t>
            </a:r>
            <a:endParaRPr/>
          </a:p>
        </p:txBody>
      </p:sp>
      <p:sp>
        <p:nvSpPr>
          <p:cNvPr id="937" name="Google Shape;937;p36"/>
          <p:cNvSpPr txBox="1">
            <a:spLocks noGrp="1"/>
          </p:cNvSpPr>
          <p:nvPr>
            <p:ph type="body" idx="1"/>
          </p:nvPr>
        </p:nvSpPr>
        <p:spPr>
          <a:xfrm>
            <a:off x="747600" y="1201536"/>
            <a:ext cx="7648800" cy="3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1600"/>
              <a:t>Monosakarida merupakan unit karbohidrat terkecil. </a:t>
            </a:r>
            <a:r>
              <a:rPr lang="id-ID" sz="1600"/>
              <a:t>Mono berarti satu dan sakarida berarti gula. Maka, monosakarida berarti satu gula.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600"/>
              <a:t>Struktur molekul kimia gula tersusun atas satu gugus aldehid atau satu gugus keton yang pada rantainya terikat dua atau lebih gugus hidroksil.</a:t>
            </a:r>
            <a:endParaRPr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1C2EF6-A659-4AE7-A044-6FA9160D91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3" r="929" b="6561"/>
          <a:stretch/>
        </p:blipFill>
        <p:spPr>
          <a:xfrm>
            <a:off x="1760240" y="2571750"/>
            <a:ext cx="5895202" cy="19665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8"/>
          <p:cNvSpPr txBox="1">
            <a:spLocks noGrp="1"/>
          </p:cNvSpPr>
          <p:nvPr>
            <p:ph type="subTitle" idx="1"/>
          </p:nvPr>
        </p:nvSpPr>
        <p:spPr>
          <a:xfrm>
            <a:off x="2477456" y="431174"/>
            <a:ext cx="4688888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/>
              <a:t>ASIMETRIK MONOSAKARIDA</a:t>
            </a:r>
          </a:p>
        </p:txBody>
      </p:sp>
      <p:sp>
        <p:nvSpPr>
          <p:cNvPr id="967" name="Google Shape;967;p38"/>
          <p:cNvSpPr txBox="1">
            <a:spLocks noGrp="1"/>
          </p:cNvSpPr>
          <p:nvPr>
            <p:ph type="subTitle" idx="2"/>
          </p:nvPr>
        </p:nvSpPr>
        <p:spPr>
          <a:xfrm>
            <a:off x="1447423" y="1023688"/>
            <a:ext cx="6994827" cy="2718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Monosakarida memiliki atom karbon yang mengikat 4 gugus yang berbeda pada keempat tangannya. </a:t>
            </a:r>
            <a:r>
              <a:rPr lang="en-US"/>
              <a:t>A</a:t>
            </a:r>
            <a:r>
              <a:t>tom karbon seperti ini dinamakan atom karbon asimetrik atau kiral.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0DD9F-9E4C-40DC-81C2-DB0E160EFE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9" t="10653" r="3299"/>
          <a:stretch/>
        </p:blipFill>
        <p:spPr>
          <a:xfrm>
            <a:off x="1063256" y="2009552"/>
            <a:ext cx="6633322" cy="24880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7"/>
          <p:cNvSpPr txBox="1">
            <a:spLocks noGrp="1"/>
          </p:cNvSpPr>
          <p:nvPr>
            <p:ph type="subTitle" idx="2"/>
          </p:nvPr>
        </p:nvSpPr>
        <p:spPr>
          <a:xfrm>
            <a:off x="778499" y="893225"/>
            <a:ext cx="6968998" cy="1995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G</a:t>
            </a:r>
            <a:r>
              <a:rPr>
                <a:solidFill>
                  <a:schemeClr val="dk1"/>
                </a:solidFill>
              </a:rPr>
              <a:t>lukosa memiliki gugus aldehid dengan rantai samping R1 dan al</a:t>
            </a:r>
            <a:r>
              <a:rPr lang="en-US">
                <a:solidFill>
                  <a:schemeClr val="dk1"/>
                </a:solidFill>
              </a:rPr>
              <a:t>c</a:t>
            </a:r>
            <a:r>
              <a:rPr>
                <a:solidFill>
                  <a:schemeClr val="dk1"/>
                </a:solidFill>
              </a:rPr>
              <a:t>ohol dengan rantai samping R2. Interaksi antara aldehid dan al</a:t>
            </a:r>
            <a:r>
              <a:rPr lang="en-US">
                <a:solidFill>
                  <a:schemeClr val="dk1"/>
                </a:solidFill>
              </a:rPr>
              <a:t>c</a:t>
            </a:r>
            <a:r>
              <a:rPr>
                <a:solidFill>
                  <a:schemeClr val="dk1"/>
                </a:solidFill>
              </a:rPr>
              <a:t>ohol ini akan berada pada kesetimbangan untuk membentuk </a:t>
            </a:r>
            <a:r>
              <a:rPr b="1">
                <a:solidFill>
                  <a:schemeClr val="dk1"/>
                </a:solidFill>
              </a:rPr>
              <a:t>Hemiacetal.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>
                <a:solidFill>
                  <a:schemeClr val="dk1"/>
                </a:solidFill>
              </a:rPr>
              <a:t>Prinsip pembentukan hemiacetal ini jika </a:t>
            </a:r>
            <a:r>
              <a:rPr lang="id-ID"/>
              <a:t>dibawakan dengan siklisasi glukosa adalah sebagai berikut: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54" name="Google Shape;954;p37"/>
          <p:cNvSpPr txBox="1">
            <a:spLocks noGrp="1"/>
          </p:cNvSpPr>
          <p:nvPr>
            <p:ph type="title"/>
          </p:nvPr>
        </p:nvSpPr>
        <p:spPr>
          <a:xfrm>
            <a:off x="778499" y="452825"/>
            <a:ext cx="6366579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/>
              <a:t>PRINSIP SIKLISASI GLUKOSA</a:t>
            </a:r>
            <a:endParaRPr sz="24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625D12-F237-468D-BBB6-C88219EDC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9" t="25917" r="6279" b="30947"/>
          <a:stretch/>
        </p:blipFill>
        <p:spPr>
          <a:xfrm>
            <a:off x="2753832" y="1593263"/>
            <a:ext cx="3636335" cy="5954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6BF154-5DCD-4C74-8CEC-85E108266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4" t="10937" r="1977" b="17350"/>
          <a:stretch/>
        </p:blipFill>
        <p:spPr>
          <a:xfrm>
            <a:off x="999460" y="2732567"/>
            <a:ext cx="6748037" cy="2073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40"/>
          <p:cNvSpPr txBox="1">
            <a:spLocks noGrp="1"/>
          </p:cNvSpPr>
          <p:nvPr>
            <p:ph type="title"/>
          </p:nvPr>
        </p:nvSpPr>
        <p:spPr>
          <a:xfrm>
            <a:off x="867677" y="578425"/>
            <a:ext cx="56292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/>
              <a:t>PRINSIP SIKLISASI FRUKTOSA</a:t>
            </a:r>
            <a:endParaRPr sz="2400"/>
          </a:p>
        </p:txBody>
      </p:sp>
      <p:sp>
        <p:nvSpPr>
          <p:cNvPr id="979" name="Google Shape;979;p40"/>
          <p:cNvSpPr txBox="1">
            <a:spLocks noGrp="1"/>
          </p:cNvSpPr>
          <p:nvPr>
            <p:ph type="subTitle" idx="1"/>
          </p:nvPr>
        </p:nvSpPr>
        <p:spPr>
          <a:xfrm>
            <a:off x="867677" y="790675"/>
            <a:ext cx="7096109" cy="11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/>
              <a:t>Pada fruktosa terdapat gugus keton dan gugus al</a:t>
            </a:r>
            <a:r>
              <a:rPr lang="en-US" sz="1400"/>
              <a:t>c</a:t>
            </a:r>
            <a:r>
              <a:rPr sz="1400"/>
              <a:t>ohol. </a:t>
            </a:r>
            <a:r>
              <a:rPr lang="en-US" sz="1400"/>
              <a:t>I</a:t>
            </a:r>
            <a:r>
              <a:rPr sz="1400"/>
              <a:t>nteraksi ini akan membentuk </a:t>
            </a:r>
            <a:r>
              <a:rPr sz="1400" b="1"/>
              <a:t>Hemiketal.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A8DED-EB12-43DF-89EA-256A2A0FAA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9" t="26862" r="9489" b="22674"/>
          <a:stretch/>
        </p:blipFill>
        <p:spPr>
          <a:xfrm>
            <a:off x="2074664" y="1568100"/>
            <a:ext cx="3215225" cy="701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CABBB-800C-4244-9803-83D1F13420D3}"/>
              </a:ext>
            </a:extLst>
          </p:cNvPr>
          <p:cNvSpPr txBox="1"/>
          <p:nvPr/>
        </p:nvSpPr>
        <p:spPr>
          <a:xfrm>
            <a:off x="867677" y="2330261"/>
            <a:ext cx="6453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>
                <a:latin typeface="Comfortaa"/>
              </a:rPr>
              <a:t>Jika rantai fruktosa dituliskan dengan siklisasi fruktosa adalah sebagai berikut: </a:t>
            </a:r>
            <a:endParaRPr lang="en-US">
              <a:latin typeface="Comforta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930C9-5FC8-4756-AB87-074D66A0FE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1" t="25208" r="1280" b="13367"/>
          <a:stretch/>
        </p:blipFill>
        <p:spPr>
          <a:xfrm>
            <a:off x="867677" y="2698450"/>
            <a:ext cx="7425718" cy="15758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udying Organizer by Slidesgo">
  <a:themeElements>
    <a:clrScheme name="Simple Light">
      <a:dk1>
        <a:srgbClr val="000000"/>
      </a:dk1>
      <a:lt1>
        <a:srgbClr val="981D04"/>
      </a:lt1>
      <a:dk2>
        <a:srgbClr val="027268"/>
      </a:dk2>
      <a:lt2>
        <a:srgbClr val="F7BA9C"/>
      </a:lt2>
      <a:accent1>
        <a:srgbClr val="E1A28D"/>
      </a:accent1>
      <a:accent2>
        <a:srgbClr val="D74A2E"/>
      </a:accent2>
      <a:accent3>
        <a:srgbClr val="00C3B1"/>
      </a:accent3>
      <a:accent4>
        <a:srgbClr val="029083"/>
      </a:accent4>
      <a:accent5>
        <a:srgbClr val="C18A78"/>
      </a:accent5>
      <a:accent6>
        <a:srgbClr val="764B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On-screen Show (16:9)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Comfortaa</vt:lpstr>
      <vt:lpstr>Fredericka the Great</vt:lpstr>
      <vt:lpstr>Maven Pro</vt:lpstr>
      <vt:lpstr>Roboto</vt:lpstr>
      <vt:lpstr>Roboto Condensed Light</vt:lpstr>
      <vt:lpstr>Sue Ellen Francisco</vt:lpstr>
      <vt:lpstr>Studying Organizer by Slidesgo</vt:lpstr>
      <vt:lpstr>KARBOHIDRAT MONOSAKARIDA</vt:lpstr>
      <vt:lpstr>MONOSAKARIDA</vt:lpstr>
      <vt:lpstr>PowerPoint Presentation</vt:lpstr>
      <vt:lpstr>PRINSIP SIKLISASI GLUKOSA</vt:lpstr>
      <vt:lpstr>PRINSIP SIKLISASI FRUKTOSA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MONOSAKARIDA</dc:title>
  <cp:lastModifiedBy>Hani Lenovo</cp:lastModifiedBy>
  <cp:revision>1</cp:revision>
  <dcterms:modified xsi:type="dcterms:W3CDTF">2022-03-02T07:32:17Z</dcterms:modified>
</cp:coreProperties>
</file>