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7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11E6B4D9-304C-4614-8794-8A2F087328E0}">
  <a:tblStyle styleId="{11E6B4D9-304C-4614-8794-8A2F087328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016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000584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g8b385fd2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1" name="Google Shape;941;g8b385fd2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g8d744abee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1" name="Google Shape;951;g8d744abee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1037;g8d744abee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8" name="Google Shape;1038;g8d744abee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Google Shape;1072;g8b385fd27f_2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3" name="Google Shape;1073;g8b385fd27f_2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" name="Google Shape;1579;g8d744abee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0" name="Google Shape;1580;g8d744abee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980411" y="0"/>
            <a:ext cx="6163570" cy="5143484"/>
          </a:xfrm>
          <a:custGeom>
            <a:avLst/>
            <a:gdLst/>
            <a:ahLst/>
            <a:cxnLst/>
            <a:rect l="l" t="t" r="r" b="b"/>
            <a:pathLst>
              <a:path w="47244" h="39425" extrusionOk="0">
                <a:moveTo>
                  <a:pt x="22178" y="0"/>
                </a:moveTo>
                <a:cubicBezTo>
                  <a:pt x="19675" y="1372"/>
                  <a:pt x="17728" y="3558"/>
                  <a:pt x="16882" y="6112"/>
                </a:cubicBezTo>
                <a:cubicBezTo>
                  <a:pt x="15592" y="10138"/>
                  <a:pt x="16964" y="14720"/>
                  <a:pt x="14910" y="18487"/>
                </a:cubicBezTo>
                <a:cubicBezTo>
                  <a:pt x="12590" y="22753"/>
                  <a:pt x="6795" y="24440"/>
                  <a:pt x="3401" y="28049"/>
                </a:cubicBezTo>
                <a:cubicBezTo>
                  <a:pt x="1081" y="30495"/>
                  <a:pt x="1" y="33895"/>
                  <a:pt x="582" y="37080"/>
                </a:cubicBezTo>
                <a:cubicBezTo>
                  <a:pt x="715" y="37870"/>
                  <a:pt x="980" y="38660"/>
                  <a:pt x="1321" y="39425"/>
                </a:cubicBezTo>
                <a:lnTo>
                  <a:pt x="47243" y="39425"/>
                </a:lnTo>
                <a:lnTo>
                  <a:pt x="47243" y="0"/>
                </a:ln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>
            <a:off x="261043" y="278685"/>
            <a:ext cx="6102229" cy="4134590"/>
            <a:chOff x="916725" y="1514875"/>
            <a:chExt cx="495150" cy="335491"/>
          </a:xfrm>
        </p:grpSpPr>
        <p:sp>
          <p:nvSpPr>
            <p:cNvPr id="11" name="Google Shape;11;p2"/>
            <p:cNvSpPr/>
            <p:nvPr/>
          </p:nvSpPr>
          <p:spPr>
            <a:xfrm>
              <a:off x="946300" y="167690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983250" y="1542049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029875" y="1701050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955625" y="1595650"/>
              <a:ext cx="9725" cy="9825"/>
            </a:xfrm>
            <a:custGeom>
              <a:avLst/>
              <a:gdLst/>
              <a:ahLst/>
              <a:cxnLst/>
              <a:rect l="l" t="t" r="r" b="b"/>
              <a:pathLst>
                <a:path w="389" h="393" extrusionOk="0">
                  <a:moveTo>
                    <a:pt x="187" y="1"/>
                  </a:moveTo>
                  <a:cubicBezTo>
                    <a:pt x="94" y="1"/>
                    <a:pt x="0" y="94"/>
                    <a:pt x="0" y="206"/>
                  </a:cubicBezTo>
                  <a:cubicBezTo>
                    <a:pt x="0" y="299"/>
                    <a:pt x="94" y="392"/>
                    <a:pt x="187" y="392"/>
                  </a:cubicBezTo>
                  <a:cubicBezTo>
                    <a:pt x="295" y="392"/>
                    <a:pt x="388" y="299"/>
                    <a:pt x="388" y="206"/>
                  </a:cubicBezTo>
                  <a:cubicBezTo>
                    <a:pt x="388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77350" y="1759350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022875" y="1639575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937700" y="1521875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1201938" y="1836341"/>
              <a:ext cx="14000" cy="14025"/>
            </a:xfrm>
            <a:custGeom>
              <a:avLst/>
              <a:gdLst/>
              <a:ahLst/>
              <a:cxnLst/>
              <a:rect l="l" t="t" r="r" b="b"/>
              <a:pathLst>
                <a:path w="560" h="561" extrusionOk="0">
                  <a:moveTo>
                    <a:pt x="280" y="0"/>
                  </a:moveTo>
                  <a:cubicBezTo>
                    <a:pt x="127" y="0"/>
                    <a:pt x="0" y="127"/>
                    <a:pt x="0" y="280"/>
                  </a:cubicBezTo>
                  <a:cubicBezTo>
                    <a:pt x="0" y="437"/>
                    <a:pt x="127" y="560"/>
                    <a:pt x="280" y="560"/>
                  </a:cubicBezTo>
                  <a:cubicBezTo>
                    <a:pt x="437" y="560"/>
                    <a:pt x="560" y="437"/>
                    <a:pt x="560" y="280"/>
                  </a:cubicBezTo>
                  <a:cubicBezTo>
                    <a:pt x="560" y="127"/>
                    <a:pt x="437" y="0"/>
                    <a:pt x="280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069520" y="1561494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275020" y="156969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40607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204262" y="155645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110375" y="1821527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1274782" y="1707250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2"/>
          <p:cNvSpPr/>
          <p:nvPr/>
        </p:nvSpPr>
        <p:spPr>
          <a:xfrm rot="6312029">
            <a:off x="-2270486" y="3883267"/>
            <a:ext cx="5005154" cy="4335881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ctrTitle"/>
          </p:nvPr>
        </p:nvSpPr>
        <p:spPr>
          <a:xfrm>
            <a:off x="4361400" y="1787500"/>
            <a:ext cx="4062600" cy="164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subTitle" idx="1"/>
          </p:nvPr>
        </p:nvSpPr>
        <p:spPr>
          <a:xfrm>
            <a:off x="5496350" y="3711300"/>
            <a:ext cx="2927400" cy="89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6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23"/>
          <p:cNvSpPr/>
          <p:nvPr/>
        </p:nvSpPr>
        <p:spPr>
          <a:xfrm rot="-5399899" flipH="1">
            <a:off x="2291657" y="-9335582"/>
            <a:ext cx="7476273" cy="1263289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23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91" name="Google Shape;691;p23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92" name="Google Shape;692;p23"/>
          <p:cNvSpPr/>
          <p:nvPr/>
        </p:nvSpPr>
        <p:spPr>
          <a:xfrm rot="6312026">
            <a:off x="7901821" y="4068658"/>
            <a:ext cx="1044358" cy="904709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93" name="Google Shape;693;p23"/>
          <p:cNvGrpSpPr/>
          <p:nvPr/>
        </p:nvGrpSpPr>
        <p:grpSpPr>
          <a:xfrm>
            <a:off x="208149" y="4151424"/>
            <a:ext cx="511840" cy="585068"/>
            <a:chOff x="6144600" y="3520075"/>
            <a:chExt cx="29600" cy="33825"/>
          </a:xfrm>
        </p:grpSpPr>
        <p:sp>
          <p:nvSpPr>
            <p:cNvPr id="694" name="Google Shape;694;p2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2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2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2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2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2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2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2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2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2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2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2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2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2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0" name="Google Shape;710;p23"/>
          <p:cNvGrpSpPr/>
          <p:nvPr/>
        </p:nvGrpSpPr>
        <p:grpSpPr>
          <a:xfrm>
            <a:off x="110550" y="2266595"/>
            <a:ext cx="8858736" cy="2836861"/>
            <a:chOff x="916725" y="1641996"/>
            <a:chExt cx="679700" cy="217659"/>
          </a:xfrm>
        </p:grpSpPr>
        <p:sp>
          <p:nvSpPr>
            <p:cNvPr id="711" name="Google Shape;711;p2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23"/>
            <p:cNvSpPr/>
            <p:nvPr/>
          </p:nvSpPr>
          <p:spPr>
            <a:xfrm>
              <a:off x="933409" y="1849163"/>
              <a:ext cx="10448" cy="10492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3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3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2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23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3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3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23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23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5"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26"/>
          <p:cNvSpPr/>
          <p:nvPr/>
        </p:nvSpPr>
        <p:spPr>
          <a:xfrm rot="-5644651">
            <a:off x="458982" y="2038178"/>
            <a:ext cx="10028743" cy="13939437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1" name="Google Shape;801;p26"/>
          <p:cNvSpPr/>
          <p:nvPr/>
        </p:nvSpPr>
        <p:spPr>
          <a:xfrm rot="10800000" flipH="1">
            <a:off x="-2415577" y="-6059009"/>
            <a:ext cx="12281468" cy="7465274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2" name="Google Shape;802;p26"/>
          <p:cNvGrpSpPr/>
          <p:nvPr/>
        </p:nvGrpSpPr>
        <p:grpSpPr>
          <a:xfrm rot="10800000" flipH="1">
            <a:off x="162554" y="2188123"/>
            <a:ext cx="8538939" cy="2715065"/>
            <a:chOff x="902479" y="1514875"/>
            <a:chExt cx="692871" cy="220307"/>
          </a:xfrm>
        </p:grpSpPr>
        <p:sp>
          <p:nvSpPr>
            <p:cNvPr id="803" name="Google Shape;803;p26"/>
            <p:cNvSpPr/>
            <p:nvPr/>
          </p:nvSpPr>
          <p:spPr>
            <a:xfrm>
              <a:off x="927871" y="163570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26"/>
            <p:cNvSpPr/>
            <p:nvPr/>
          </p:nvSpPr>
          <p:spPr>
            <a:xfrm>
              <a:off x="902479" y="1604892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26"/>
            <p:cNvSpPr/>
            <p:nvPr/>
          </p:nvSpPr>
          <p:spPr>
            <a:xfrm>
              <a:off x="112082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8"/>
                    <a:pt x="60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26"/>
            <p:cNvSpPr/>
            <p:nvPr/>
          </p:nvSpPr>
          <p:spPr>
            <a:xfrm>
              <a:off x="1180742" y="1539541"/>
              <a:ext cx="5900" cy="5825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26"/>
            <p:cNvSpPr/>
            <p:nvPr/>
          </p:nvSpPr>
          <p:spPr>
            <a:xfrm>
              <a:off x="1041633" y="1611092"/>
              <a:ext cx="5800" cy="6275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26"/>
            <p:cNvSpPr/>
            <p:nvPr/>
          </p:nvSpPr>
          <p:spPr>
            <a:xfrm>
              <a:off x="1255600" y="1514875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26"/>
            <p:cNvSpPr/>
            <p:nvPr/>
          </p:nvSpPr>
          <p:spPr>
            <a:xfrm>
              <a:off x="914625" y="1725082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26"/>
            <p:cNvSpPr/>
            <p:nvPr/>
          </p:nvSpPr>
          <p:spPr>
            <a:xfrm>
              <a:off x="983160" y="1625494"/>
              <a:ext cx="5388" cy="5641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26"/>
            <p:cNvSpPr/>
            <p:nvPr/>
          </p:nvSpPr>
          <p:spPr>
            <a:xfrm>
              <a:off x="1456383" y="1568940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26"/>
            <p:cNvSpPr/>
            <p:nvPr/>
          </p:nvSpPr>
          <p:spPr>
            <a:xfrm>
              <a:off x="1406075" y="1519525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6"/>
            <p:cNvSpPr/>
            <p:nvPr/>
          </p:nvSpPr>
          <p:spPr>
            <a:xfrm>
              <a:off x="1567725" y="159565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26"/>
            <p:cNvSpPr/>
            <p:nvPr/>
          </p:nvSpPr>
          <p:spPr>
            <a:xfrm>
              <a:off x="1388809" y="1540984"/>
              <a:ext cx="7716" cy="7716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26"/>
            <p:cNvSpPr/>
            <p:nvPr/>
          </p:nvSpPr>
          <p:spPr>
            <a:xfrm>
              <a:off x="1504025" y="1639575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6"/>
            <p:cNvSpPr/>
            <p:nvPr/>
          </p:nvSpPr>
          <p:spPr>
            <a:xfrm>
              <a:off x="1584900" y="1521875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6"/>
            <p:cNvSpPr/>
            <p:nvPr/>
          </p:nvSpPr>
          <p:spPr>
            <a:xfrm>
              <a:off x="1528010" y="1575141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8" name="Google Shape;818;p26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819" name="Google Shape;819;p26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6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6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6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6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6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6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6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6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6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6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6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26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26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26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26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2"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Google Shape;836;p27"/>
          <p:cNvSpPr/>
          <p:nvPr/>
        </p:nvSpPr>
        <p:spPr>
          <a:xfrm>
            <a:off x="-1731052" y="3524241"/>
            <a:ext cx="12281468" cy="7465274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27"/>
          <p:cNvSpPr/>
          <p:nvPr/>
        </p:nvSpPr>
        <p:spPr>
          <a:xfrm rot="1052058">
            <a:off x="8154180" y="3685086"/>
            <a:ext cx="655276" cy="64246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38" name="Google Shape;838;p27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839" name="Google Shape;839;p27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27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27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27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27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27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27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27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27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27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27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27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27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27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27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27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5" name="Google Shape;855;p27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856" name="Google Shape;856;p27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27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27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27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27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27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27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27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720000" y="2150850"/>
            <a:ext cx="77040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7399323" y="-539375"/>
            <a:ext cx="2472924" cy="2007101"/>
          </a:xfrm>
          <a:custGeom>
            <a:avLst/>
            <a:gdLst/>
            <a:ahLst/>
            <a:cxnLst/>
            <a:rect l="l" t="t" r="r" b="b"/>
            <a:pathLst>
              <a:path w="4680" h="3334" extrusionOk="0">
                <a:moveTo>
                  <a:pt x="1374" y="1"/>
                </a:moveTo>
                <a:cubicBezTo>
                  <a:pt x="1295" y="1"/>
                  <a:pt x="1215" y="8"/>
                  <a:pt x="1135" y="23"/>
                </a:cubicBezTo>
                <a:cubicBezTo>
                  <a:pt x="776" y="87"/>
                  <a:pt x="482" y="333"/>
                  <a:pt x="452" y="676"/>
                </a:cubicBezTo>
                <a:cubicBezTo>
                  <a:pt x="437" y="814"/>
                  <a:pt x="403" y="1049"/>
                  <a:pt x="359" y="1206"/>
                </a:cubicBezTo>
                <a:cubicBezTo>
                  <a:pt x="310" y="1344"/>
                  <a:pt x="0" y="1840"/>
                  <a:pt x="123" y="2169"/>
                </a:cubicBezTo>
                <a:cubicBezTo>
                  <a:pt x="466" y="3066"/>
                  <a:pt x="1354" y="3334"/>
                  <a:pt x="2162" y="3334"/>
                </a:cubicBezTo>
                <a:cubicBezTo>
                  <a:pt x="2822" y="3334"/>
                  <a:pt x="3428" y="3154"/>
                  <a:pt x="3638" y="2993"/>
                </a:cubicBezTo>
                <a:cubicBezTo>
                  <a:pt x="4026" y="2698"/>
                  <a:pt x="4523" y="1904"/>
                  <a:pt x="4601" y="1732"/>
                </a:cubicBezTo>
                <a:cubicBezTo>
                  <a:pt x="4664" y="1579"/>
                  <a:pt x="4679" y="1407"/>
                  <a:pt x="4664" y="1236"/>
                </a:cubicBezTo>
                <a:cubicBezTo>
                  <a:pt x="4649" y="1019"/>
                  <a:pt x="4541" y="784"/>
                  <a:pt x="4355" y="628"/>
                </a:cubicBezTo>
                <a:cubicBezTo>
                  <a:pt x="4132" y="432"/>
                  <a:pt x="3800" y="351"/>
                  <a:pt x="3486" y="351"/>
                </a:cubicBezTo>
                <a:cubicBezTo>
                  <a:pt x="3405" y="351"/>
                  <a:pt x="3326" y="357"/>
                  <a:pt x="3250" y="366"/>
                </a:cubicBezTo>
                <a:cubicBezTo>
                  <a:pt x="3102" y="392"/>
                  <a:pt x="2965" y="429"/>
                  <a:pt x="2832" y="429"/>
                </a:cubicBezTo>
                <a:cubicBezTo>
                  <a:pt x="2811" y="429"/>
                  <a:pt x="2790" y="428"/>
                  <a:pt x="2769" y="426"/>
                </a:cubicBezTo>
                <a:cubicBezTo>
                  <a:pt x="2519" y="396"/>
                  <a:pt x="2317" y="273"/>
                  <a:pt x="2097" y="161"/>
                </a:cubicBezTo>
                <a:cubicBezTo>
                  <a:pt x="1863" y="68"/>
                  <a:pt x="1621" y="1"/>
                  <a:pt x="1374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1294550" y="3486101"/>
            <a:ext cx="3138126" cy="2331647"/>
          </a:xfrm>
          <a:custGeom>
            <a:avLst/>
            <a:gdLst/>
            <a:ahLst/>
            <a:cxnLst/>
            <a:rect l="l" t="t" r="r" b="b"/>
            <a:pathLst>
              <a:path w="7650" h="4989" extrusionOk="0">
                <a:moveTo>
                  <a:pt x="5888" y="1"/>
                </a:moveTo>
                <a:cubicBezTo>
                  <a:pt x="5262" y="1"/>
                  <a:pt x="4587" y="369"/>
                  <a:pt x="4011" y="417"/>
                </a:cubicBezTo>
                <a:cubicBezTo>
                  <a:pt x="3960" y="420"/>
                  <a:pt x="3907" y="422"/>
                  <a:pt x="3853" y="422"/>
                </a:cubicBezTo>
                <a:cubicBezTo>
                  <a:pt x="3575" y="422"/>
                  <a:pt x="3266" y="387"/>
                  <a:pt x="2964" y="387"/>
                </a:cubicBezTo>
                <a:cubicBezTo>
                  <a:pt x="2490" y="387"/>
                  <a:pt x="2033" y="473"/>
                  <a:pt x="1743" y="914"/>
                </a:cubicBezTo>
                <a:cubicBezTo>
                  <a:pt x="1135" y="1846"/>
                  <a:pt x="0" y="1783"/>
                  <a:pt x="0" y="2622"/>
                </a:cubicBezTo>
                <a:cubicBezTo>
                  <a:pt x="0" y="3354"/>
                  <a:pt x="933" y="3570"/>
                  <a:pt x="933" y="4988"/>
                </a:cubicBezTo>
                <a:lnTo>
                  <a:pt x="6392" y="4988"/>
                </a:lnTo>
                <a:cubicBezTo>
                  <a:pt x="7198" y="4988"/>
                  <a:pt x="7590" y="4723"/>
                  <a:pt x="7619" y="4272"/>
                </a:cubicBezTo>
                <a:cubicBezTo>
                  <a:pt x="7649" y="3899"/>
                  <a:pt x="7384" y="3589"/>
                  <a:pt x="6937" y="3510"/>
                </a:cubicBezTo>
                <a:cubicBezTo>
                  <a:pt x="6672" y="3462"/>
                  <a:pt x="6299" y="3339"/>
                  <a:pt x="6220" y="3059"/>
                </a:cubicBezTo>
                <a:cubicBezTo>
                  <a:pt x="6112" y="2671"/>
                  <a:pt x="6530" y="2406"/>
                  <a:pt x="6687" y="2126"/>
                </a:cubicBezTo>
                <a:cubicBezTo>
                  <a:pt x="7075" y="1458"/>
                  <a:pt x="7104" y="462"/>
                  <a:pt x="6470" y="138"/>
                </a:cubicBezTo>
                <a:cubicBezTo>
                  <a:pt x="6284" y="39"/>
                  <a:pt x="6088" y="1"/>
                  <a:pt x="5888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" name="Google Shape;35;p3"/>
          <p:cNvGrpSpPr/>
          <p:nvPr/>
        </p:nvGrpSpPr>
        <p:grpSpPr>
          <a:xfrm>
            <a:off x="110550" y="2266595"/>
            <a:ext cx="8858736" cy="2563549"/>
            <a:chOff x="916725" y="1641996"/>
            <a:chExt cx="679700" cy="196689"/>
          </a:xfrm>
        </p:grpSpPr>
        <p:sp>
          <p:nvSpPr>
            <p:cNvPr id="36" name="Google Shape;36;p3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>
              <a:off x="953903" y="182523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3"/>
          <p:cNvGrpSpPr/>
          <p:nvPr/>
        </p:nvGrpSpPr>
        <p:grpSpPr>
          <a:xfrm>
            <a:off x="1728024" y="4359399"/>
            <a:ext cx="511840" cy="585068"/>
            <a:chOff x="6144600" y="3520075"/>
            <a:chExt cx="29600" cy="33825"/>
          </a:xfrm>
        </p:grpSpPr>
        <p:sp>
          <p:nvSpPr>
            <p:cNvPr id="47" name="Google Shape;47;p3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"/>
          <p:cNvSpPr/>
          <p:nvPr/>
        </p:nvSpPr>
        <p:spPr>
          <a:xfrm rot="6312029">
            <a:off x="-3453611" y="-2845883"/>
            <a:ext cx="5005154" cy="4335881"/>
          </a:xfrm>
          <a:custGeom>
            <a:avLst/>
            <a:gdLst/>
            <a:ahLst/>
            <a:cxnLst/>
            <a:rect l="l" t="t" r="r" b="b"/>
            <a:pathLst>
              <a:path w="664" h="575" extrusionOk="0">
                <a:moveTo>
                  <a:pt x="346" y="1"/>
                </a:moveTo>
                <a:cubicBezTo>
                  <a:pt x="302" y="1"/>
                  <a:pt x="257" y="12"/>
                  <a:pt x="215" y="36"/>
                </a:cubicBezTo>
                <a:cubicBezTo>
                  <a:pt x="57" y="93"/>
                  <a:pt x="0" y="276"/>
                  <a:pt x="82" y="409"/>
                </a:cubicBezTo>
                <a:cubicBezTo>
                  <a:pt x="134" y="517"/>
                  <a:pt x="238" y="575"/>
                  <a:pt x="340" y="575"/>
                </a:cubicBezTo>
                <a:cubicBezTo>
                  <a:pt x="387" y="575"/>
                  <a:pt x="434" y="562"/>
                  <a:pt x="474" y="536"/>
                </a:cubicBezTo>
                <a:cubicBezTo>
                  <a:pt x="607" y="460"/>
                  <a:pt x="664" y="276"/>
                  <a:pt x="582" y="144"/>
                </a:cubicBezTo>
                <a:cubicBezTo>
                  <a:pt x="530" y="53"/>
                  <a:pt x="440" y="1"/>
                  <a:pt x="346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4"/>
          <p:cNvSpPr/>
          <p:nvPr/>
        </p:nvSpPr>
        <p:spPr>
          <a:xfrm rot="3776840">
            <a:off x="9428108" y="-2180733"/>
            <a:ext cx="7476287" cy="12632965"/>
          </a:xfrm>
          <a:custGeom>
            <a:avLst/>
            <a:gdLst/>
            <a:ahLst/>
            <a:cxnLst/>
            <a:rect l="l" t="t" r="r" b="b"/>
            <a:pathLst>
              <a:path w="43742" h="47312" extrusionOk="0">
                <a:moveTo>
                  <a:pt x="35213" y="0"/>
                </a:moveTo>
                <a:cubicBezTo>
                  <a:pt x="32403" y="0"/>
                  <a:pt x="28089" y="1090"/>
                  <a:pt x="22095" y="3185"/>
                </a:cubicBezTo>
                <a:cubicBezTo>
                  <a:pt x="22095" y="3185"/>
                  <a:pt x="6535" y="9404"/>
                  <a:pt x="6535" y="14403"/>
                </a:cubicBezTo>
                <a:cubicBezTo>
                  <a:pt x="6535" y="15474"/>
                  <a:pt x="7281" y="15848"/>
                  <a:pt x="8419" y="15848"/>
                </a:cubicBezTo>
                <a:cubicBezTo>
                  <a:pt x="11067" y="15848"/>
                  <a:pt x="15842" y="13825"/>
                  <a:pt x="18326" y="13825"/>
                </a:cubicBezTo>
                <a:cubicBezTo>
                  <a:pt x="19770" y="13825"/>
                  <a:pt x="20440" y="14509"/>
                  <a:pt x="19466" y="16672"/>
                </a:cubicBezTo>
                <a:cubicBezTo>
                  <a:pt x="16066" y="24174"/>
                  <a:pt x="0" y="25546"/>
                  <a:pt x="0" y="32365"/>
                </a:cubicBezTo>
                <a:cubicBezTo>
                  <a:pt x="0" y="39159"/>
                  <a:pt x="12141" y="35734"/>
                  <a:pt x="9089" y="40922"/>
                </a:cubicBezTo>
                <a:cubicBezTo>
                  <a:pt x="7065" y="44326"/>
                  <a:pt x="13635" y="47312"/>
                  <a:pt x="20892" y="47312"/>
                </a:cubicBezTo>
                <a:cubicBezTo>
                  <a:pt x="24697" y="47312"/>
                  <a:pt x="28690" y="46491"/>
                  <a:pt x="31734" y="44481"/>
                </a:cubicBezTo>
                <a:cubicBezTo>
                  <a:pt x="40582" y="38634"/>
                  <a:pt x="43742" y="35841"/>
                  <a:pt x="43325" y="31493"/>
                </a:cubicBezTo>
                <a:cubicBezTo>
                  <a:pt x="42901" y="27176"/>
                  <a:pt x="32132" y="28099"/>
                  <a:pt x="35317" y="23492"/>
                </a:cubicBezTo>
                <a:cubicBezTo>
                  <a:pt x="38528" y="18884"/>
                  <a:pt x="43350" y="13405"/>
                  <a:pt x="41530" y="10403"/>
                </a:cubicBezTo>
                <a:cubicBezTo>
                  <a:pt x="41052" y="9618"/>
                  <a:pt x="40234" y="9359"/>
                  <a:pt x="39295" y="9359"/>
                </a:cubicBezTo>
                <a:cubicBezTo>
                  <a:pt x="37463" y="9359"/>
                  <a:pt x="35166" y="10347"/>
                  <a:pt x="34021" y="10347"/>
                </a:cubicBezTo>
                <a:cubicBezTo>
                  <a:pt x="33528" y="10347"/>
                  <a:pt x="33249" y="10164"/>
                  <a:pt x="33314" y="9638"/>
                </a:cubicBezTo>
                <a:cubicBezTo>
                  <a:pt x="33630" y="7268"/>
                  <a:pt x="40165" y="5005"/>
                  <a:pt x="39109" y="1978"/>
                </a:cubicBezTo>
                <a:cubicBezTo>
                  <a:pt x="38650" y="647"/>
                  <a:pt x="37378" y="0"/>
                  <a:pt x="35213" y="0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68" name="Google Shape;68;p4"/>
          <p:cNvGrpSpPr/>
          <p:nvPr/>
        </p:nvGrpSpPr>
        <p:grpSpPr>
          <a:xfrm>
            <a:off x="261043" y="3063256"/>
            <a:ext cx="8622178" cy="1847683"/>
            <a:chOff x="916725" y="1740822"/>
            <a:chExt cx="699625" cy="149926"/>
          </a:xfrm>
        </p:grpSpPr>
        <p:sp>
          <p:nvSpPr>
            <p:cNvPr id="69" name="Google Shape;69;p4"/>
            <p:cNvSpPr/>
            <p:nvPr/>
          </p:nvSpPr>
          <p:spPr>
            <a:xfrm>
              <a:off x="916726" y="1740822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1480691" y="1850000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948916" y="1822797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930748" y="1880923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1560671" y="1785764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" name="Google Shape;78;p4"/>
          <p:cNvGrpSpPr/>
          <p:nvPr/>
        </p:nvGrpSpPr>
        <p:grpSpPr>
          <a:xfrm>
            <a:off x="8534949" y="76162"/>
            <a:ext cx="511840" cy="585068"/>
            <a:chOff x="6144600" y="3520075"/>
            <a:chExt cx="29600" cy="33825"/>
          </a:xfrm>
        </p:grpSpPr>
        <p:sp>
          <p:nvSpPr>
            <p:cNvPr id="79" name="Google Shape;79;p4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4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4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4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4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"/>
          <p:cNvSpPr/>
          <p:nvPr/>
        </p:nvSpPr>
        <p:spPr>
          <a:xfrm rot="-6300004">
            <a:off x="7046124" y="-893204"/>
            <a:ext cx="4509621" cy="2721624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5"/>
          <p:cNvSpPr/>
          <p:nvPr/>
        </p:nvSpPr>
        <p:spPr>
          <a:xfrm>
            <a:off x="-1342698" y="3920250"/>
            <a:ext cx="2775828" cy="2721629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5"/>
          <p:cNvSpPr txBox="1">
            <a:spLocks noGrp="1"/>
          </p:cNvSpPr>
          <p:nvPr>
            <p:ph type="body" idx="1"/>
          </p:nvPr>
        </p:nvSpPr>
        <p:spPr>
          <a:xfrm>
            <a:off x="720000" y="1339450"/>
            <a:ext cx="3616500" cy="32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p5"/>
          <p:cNvSpPr txBox="1">
            <a:spLocks noGrp="1"/>
          </p:cNvSpPr>
          <p:nvPr>
            <p:ph type="body" idx="2"/>
          </p:nvPr>
        </p:nvSpPr>
        <p:spPr>
          <a:xfrm>
            <a:off x="4807449" y="1339450"/>
            <a:ext cx="3616500" cy="326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01" name="Google Shape;101;p5"/>
          <p:cNvGrpSpPr/>
          <p:nvPr/>
        </p:nvGrpSpPr>
        <p:grpSpPr>
          <a:xfrm>
            <a:off x="389174" y="4310974"/>
            <a:ext cx="511840" cy="585068"/>
            <a:chOff x="6144600" y="3520075"/>
            <a:chExt cx="29600" cy="33825"/>
          </a:xfrm>
        </p:grpSpPr>
        <p:sp>
          <p:nvSpPr>
            <p:cNvPr id="102" name="Google Shape;102;p5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5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5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5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5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5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5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5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5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5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5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5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5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5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5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5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" name="Google Shape;118;p5"/>
          <p:cNvGrpSpPr/>
          <p:nvPr/>
        </p:nvGrpSpPr>
        <p:grpSpPr>
          <a:xfrm>
            <a:off x="260906" y="2494963"/>
            <a:ext cx="8622178" cy="2454935"/>
            <a:chOff x="916725" y="1693928"/>
            <a:chExt cx="699625" cy="199200"/>
          </a:xfrm>
        </p:grpSpPr>
        <p:sp>
          <p:nvSpPr>
            <p:cNvPr id="119" name="Google Shape;119;p5"/>
            <p:cNvSpPr/>
            <p:nvPr/>
          </p:nvSpPr>
          <p:spPr>
            <a:xfrm>
              <a:off x="935563" y="1693928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5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5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5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5"/>
            <p:cNvSpPr/>
            <p:nvPr/>
          </p:nvSpPr>
          <p:spPr>
            <a:xfrm>
              <a:off x="1586402" y="1827225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5"/>
            <p:cNvSpPr/>
            <p:nvPr/>
          </p:nvSpPr>
          <p:spPr>
            <a:xfrm>
              <a:off x="1588726" y="1744930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5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5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7"/>
          <p:cNvSpPr/>
          <p:nvPr/>
        </p:nvSpPr>
        <p:spPr>
          <a:xfrm>
            <a:off x="875543" y="667053"/>
            <a:ext cx="7379032" cy="4503893"/>
          </a:xfrm>
          <a:custGeom>
            <a:avLst/>
            <a:gdLst/>
            <a:ahLst/>
            <a:cxnLst/>
            <a:rect l="l" t="t" r="r" b="b"/>
            <a:pathLst>
              <a:path w="7448" h="4546" extrusionOk="0">
                <a:moveTo>
                  <a:pt x="5705" y="0"/>
                </a:moveTo>
                <a:cubicBezTo>
                  <a:pt x="5389" y="0"/>
                  <a:pt x="5068" y="70"/>
                  <a:pt x="4772" y="191"/>
                </a:cubicBezTo>
                <a:cubicBezTo>
                  <a:pt x="4511" y="285"/>
                  <a:pt x="4276" y="423"/>
                  <a:pt x="3996" y="456"/>
                </a:cubicBezTo>
                <a:cubicBezTo>
                  <a:pt x="3953" y="461"/>
                  <a:pt x="3909" y="464"/>
                  <a:pt x="3866" y="464"/>
                </a:cubicBezTo>
                <a:cubicBezTo>
                  <a:pt x="3521" y="464"/>
                  <a:pt x="3177" y="319"/>
                  <a:pt x="2832" y="236"/>
                </a:cubicBezTo>
                <a:cubicBezTo>
                  <a:pt x="2592" y="172"/>
                  <a:pt x="2340" y="134"/>
                  <a:pt x="2088" y="134"/>
                </a:cubicBezTo>
                <a:cubicBezTo>
                  <a:pt x="1799" y="134"/>
                  <a:pt x="1512" y="184"/>
                  <a:pt x="1246" y="300"/>
                </a:cubicBezTo>
                <a:cubicBezTo>
                  <a:pt x="687" y="550"/>
                  <a:pt x="280" y="1094"/>
                  <a:pt x="328" y="1699"/>
                </a:cubicBezTo>
                <a:cubicBezTo>
                  <a:pt x="358" y="1979"/>
                  <a:pt x="466" y="2258"/>
                  <a:pt x="422" y="2523"/>
                </a:cubicBezTo>
                <a:cubicBezTo>
                  <a:pt x="388" y="2803"/>
                  <a:pt x="220" y="3035"/>
                  <a:pt x="127" y="3299"/>
                </a:cubicBezTo>
                <a:cubicBezTo>
                  <a:pt x="0" y="3658"/>
                  <a:pt x="0" y="4173"/>
                  <a:pt x="187" y="4546"/>
                </a:cubicBezTo>
                <a:lnTo>
                  <a:pt x="7168" y="4546"/>
                </a:lnTo>
                <a:cubicBezTo>
                  <a:pt x="7231" y="4419"/>
                  <a:pt x="7276" y="4296"/>
                  <a:pt x="7291" y="4173"/>
                </a:cubicBezTo>
                <a:cubicBezTo>
                  <a:pt x="7369" y="3799"/>
                  <a:pt x="7246" y="3471"/>
                  <a:pt x="7216" y="3113"/>
                </a:cubicBezTo>
                <a:cubicBezTo>
                  <a:pt x="7198" y="2773"/>
                  <a:pt x="7324" y="2475"/>
                  <a:pt x="7384" y="2150"/>
                </a:cubicBezTo>
                <a:cubicBezTo>
                  <a:pt x="7448" y="1856"/>
                  <a:pt x="7433" y="1527"/>
                  <a:pt x="7354" y="1232"/>
                </a:cubicBezTo>
                <a:cubicBezTo>
                  <a:pt x="7246" y="844"/>
                  <a:pt x="6996" y="471"/>
                  <a:pt x="6657" y="255"/>
                </a:cubicBezTo>
                <a:cubicBezTo>
                  <a:pt x="6369" y="78"/>
                  <a:pt x="6040" y="0"/>
                  <a:pt x="5705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7"/>
          <p:cNvSpPr/>
          <p:nvPr/>
        </p:nvSpPr>
        <p:spPr>
          <a:xfrm>
            <a:off x="1375246" y="1273984"/>
            <a:ext cx="6397440" cy="3896960"/>
          </a:xfrm>
          <a:custGeom>
            <a:avLst/>
            <a:gdLst/>
            <a:ahLst/>
            <a:cxnLst/>
            <a:rect l="l" t="t" r="r" b="b"/>
            <a:pathLst>
              <a:path w="4572" h="2785" extrusionOk="0">
                <a:moveTo>
                  <a:pt x="1239" y="0"/>
                </a:moveTo>
                <a:cubicBezTo>
                  <a:pt x="1167" y="0"/>
                  <a:pt x="1096" y="5"/>
                  <a:pt x="1027" y="16"/>
                </a:cubicBezTo>
                <a:cubicBezTo>
                  <a:pt x="669" y="95"/>
                  <a:pt x="374" y="341"/>
                  <a:pt x="325" y="669"/>
                </a:cubicBezTo>
                <a:cubicBezTo>
                  <a:pt x="310" y="826"/>
                  <a:pt x="482" y="1087"/>
                  <a:pt x="434" y="1229"/>
                </a:cubicBezTo>
                <a:cubicBezTo>
                  <a:pt x="374" y="1385"/>
                  <a:pt x="1" y="1818"/>
                  <a:pt x="16" y="2162"/>
                </a:cubicBezTo>
                <a:cubicBezTo>
                  <a:pt x="16" y="2505"/>
                  <a:pt x="109" y="2613"/>
                  <a:pt x="232" y="2785"/>
                </a:cubicBezTo>
                <a:lnTo>
                  <a:pt x="4228" y="2785"/>
                </a:lnTo>
                <a:cubicBezTo>
                  <a:pt x="4307" y="2598"/>
                  <a:pt x="4370" y="2471"/>
                  <a:pt x="4277" y="2240"/>
                </a:cubicBezTo>
                <a:cubicBezTo>
                  <a:pt x="4213" y="2053"/>
                  <a:pt x="4400" y="1897"/>
                  <a:pt x="4478" y="1740"/>
                </a:cubicBezTo>
                <a:cubicBezTo>
                  <a:pt x="4538" y="1587"/>
                  <a:pt x="4571" y="1400"/>
                  <a:pt x="4557" y="1244"/>
                </a:cubicBezTo>
                <a:cubicBezTo>
                  <a:pt x="4523" y="1012"/>
                  <a:pt x="4430" y="792"/>
                  <a:pt x="4243" y="621"/>
                </a:cubicBezTo>
                <a:cubicBezTo>
                  <a:pt x="4018" y="433"/>
                  <a:pt x="3711" y="351"/>
                  <a:pt x="3406" y="351"/>
                </a:cubicBezTo>
                <a:cubicBezTo>
                  <a:pt x="3311" y="351"/>
                  <a:pt x="3216" y="359"/>
                  <a:pt x="3124" y="374"/>
                </a:cubicBezTo>
                <a:cubicBezTo>
                  <a:pt x="2992" y="387"/>
                  <a:pt x="2858" y="422"/>
                  <a:pt x="2714" y="422"/>
                </a:cubicBezTo>
                <a:cubicBezTo>
                  <a:pt x="2690" y="422"/>
                  <a:pt x="2666" y="421"/>
                  <a:pt x="2642" y="419"/>
                </a:cubicBezTo>
                <a:cubicBezTo>
                  <a:pt x="2411" y="404"/>
                  <a:pt x="2191" y="266"/>
                  <a:pt x="1975" y="173"/>
                </a:cubicBezTo>
                <a:cubicBezTo>
                  <a:pt x="1746" y="63"/>
                  <a:pt x="1488" y="0"/>
                  <a:pt x="1239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4325550" y="2378875"/>
            <a:ext cx="2711700" cy="49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body" idx="1"/>
          </p:nvPr>
        </p:nvSpPr>
        <p:spPr>
          <a:xfrm>
            <a:off x="4325550" y="2805125"/>
            <a:ext cx="2711700" cy="113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6" name="Google Shape;166;p7"/>
          <p:cNvSpPr/>
          <p:nvPr/>
        </p:nvSpPr>
        <p:spPr>
          <a:xfrm>
            <a:off x="4302013" y="602250"/>
            <a:ext cx="591426" cy="435051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7"/>
          <p:cNvSpPr/>
          <p:nvPr/>
        </p:nvSpPr>
        <p:spPr>
          <a:xfrm rot="2832630">
            <a:off x="8077425" y="3442225"/>
            <a:ext cx="591425" cy="435051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7"/>
          <p:cNvSpPr/>
          <p:nvPr/>
        </p:nvSpPr>
        <p:spPr>
          <a:xfrm rot="-4073528">
            <a:off x="578413" y="2913425"/>
            <a:ext cx="591426" cy="435050"/>
          </a:xfrm>
          <a:custGeom>
            <a:avLst/>
            <a:gdLst/>
            <a:ahLst/>
            <a:cxnLst/>
            <a:rect l="l" t="t" r="r" b="b"/>
            <a:pathLst>
              <a:path w="624" h="459" extrusionOk="0">
                <a:moveTo>
                  <a:pt x="288" y="0"/>
                </a:moveTo>
                <a:cubicBezTo>
                  <a:pt x="214" y="0"/>
                  <a:pt x="143" y="38"/>
                  <a:pt x="94" y="108"/>
                </a:cubicBezTo>
                <a:cubicBezTo>
                  <a:pt x="16" y="216"/>
                  <a:pt x="1" y="402"/>
                  <a:pt x="187" y="402"/>
                </a:cubicBezTo>
                <a:cubicBezTo>
                  <a:pt x="270" y="412"/>
                  <a:pt x="376" y="458"/>
                  <a:pt x="459" y="458"/>
                </a:cubicBezTo>
                <a:cubicBezTo>
                  <a:pt x="500" y="458"/>
                  <a:pt x="535" y="448"/>
                  <a:pt x="560" y="417"/>
                </a:cubicBezTo>
                <a:cubicBezTo>
                  <a:pt x="624" y="309"/>
                  <a:pt x="531" y="108"/>
                  <a:pt x="422" y="44"/>
                </a:cubicBezTo>
                <a:cubicBezTo>
                  <a:pt x="380" y="14"/>
                  <a:pt x="334" y="0"/>
                  <a:pt x="288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7"/>
          <p:cNvGrpSpPr/>
          <p:nvPr/>
        </p:nvGrpSpPr>
        <p:grpSpPr>
          <a:xfrm rot="10800000">
            <a:off x="512305" y="1273976"/>
            <a:ext cx="8376625" cy="2423998"/>
            <a:chOff x="916725" y="1641996"/>
            <a:chExt cx="679700" cy="196689"/>
          </a:xfrm>
        </p:grpSpPr>
        <p:sp>
          <p:nvSpPr>
            <p:cNvPr id="170" name="Google Shape;170;p7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7"/>
            <p:cNvSpPr/>
            <p:nvPr/>
          </p:nvSpPr>
          <p:spPr>
            <a:xfrm>
              <a:off x="953903" y="182523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7"/>
            <p:cNvSpPr/>
            <p:nvPr/>
          </p:nvSpPr>
          <p:spPr>
            <a:xfrm>
              <a:off x="1586176" y="17525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7"/>
            <p:cNvSpPr/>
            <p:nvPr/>
          </p:nvSpPr>
          <p:spPr>
            <a:xfrm>
              <a:off x="943802" y="1682956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7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7"/>
            <p:cNvSpPr/>
            <p:nvPr/>
          </p:nvSpPr>
          <p:spPr>
            <a:xfrm>
              <a:off x="951477" y="1641996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7"/>
            <p:cNvSpPr/>
            <p:nvPr/>
          </p:nvSpPr>
          <p:spPr>
            <a:xfrm>
              <a:off x="1554877" y="1832883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7"/>
            <p:cNvSpPr/>
            <p:nvPr/>
          </p:nvSpPr>
          <p:spPr>
            <a:xfrm>
              <a:off x="1560676" y="1726789"/>
              <a:ext cx="6275" cy="6593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7"/>
            <p:cNvSpPr/>
            <p:nvPr/>
          </p:nvSpPr>
          <p:spPr>
            <a:xfrm>
              <a:off x="1585975" y="1649033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7"/>
            <p:cNvSpPr/>
            <p:nvPr/>
          </p:nvSpPr>
          <p:spPr>
            <a:xfrm>
              <a:off x="1573297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0" name="Google Shape;180;p7"/>
          <p:cNvSpPr/>
          <p:nvPr/>
        </p:nvSpPr>
        <p:spPr>
          <a:xfrm rot="10800000">
            <a:off x="512288" y="1329381"/>
            <a:ext cx="172844" cy="177466"/>
          </a:xfrm>
          <a:custGeom>
            <a:avLst/>
            <a:gdLst/>
            <a:ahLst/>
            <a:cxnLst/>
            <a:rect l="l" t="t" r="r" b="b"/>
            <a:pathLst>
              <a:path w="561" h="576" extrusionOk="0">
                <a:moveTo>
                  <a:pt x="281" y="1"/>
                </a:moveTo>
                <a:cubicBezTo>
                  <a:pt x="124" y="1"/>
                  <a:pt x="1" y="124"/>
                  <a:pt x="1" y="296"/>
                </a:cubicBezTo>
                <a:cubicBezTo>
                  <a:pt x="1" y="452"/>
                  <a:pt x="124" y="576"/>
                  <a:pt x="281" y="576"/>
                </a:cubicBezTo>
                <a:cubicBezTo>
                  <a:pt x="434" y="576"/>
                  <a:pt x="560" y="452"/>
                  <a:pt x="560" y="296"/>
                </a:cubicBezTo>
                <a:cubicBezTo>
                  <a:pt x="560" y="124"/>
                  <a:pt x="434" y="1"/>
                  <a:pt x="281" y="1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0"/>
          <p:cNvSpPr txBox="1">
            <a:spLocks noGrp="1"/>
          </p:cNvSpPr>
          <p:nvPr>
            <p:ph type="body" idx="1"/>
          </p:nvPr>
        </p:nvSpPr>
        <p:spPr>
          <a:xfrm>
            <a:off x="720000" y="540000"/>
            <a:ext cx="3852000" cy="286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>
                <a:solidFill>
                  <a:schemeClr val="accent1"/>
                </a:solidFill>
                <a:latin typeface="Mukta"/>
                <a:ea typeface="Mukta"/>
                <a:cs typeface="Mukta"/>
                <a:sym typeface="Mukta"/>
              </a:defRPr>
            </a:lvl1pPr>
          </a:lstStyle>
          <a:p>
            <a:endParaRPr/>
          </a:p>
        </p:txBody>
      </p:sp>
      <p:sp>
        <p:nvSpPr>
          <p:cNvPr id="256" name="Google Shape;256;p10"/>
          <p:cNvSpPr/>
          <p:nvPr/>
        </p:nvSpPr>
        <p:spPr>
          <a:xfrm rot="2700000">
            <a:off x="2998619" y="4835566"/>
            <a:ext cx="2684723" cy="1628333"/>
          </a:xfrm>
          <a:custGeom>
            <a:avLst/>
            <a:gdLst/>
            <a:ahLst/>
            <a:cxnLst/>
            <a:rect l="l" t="t" r="r" b="b"/>
            <a:pathLst>
              <a:path w="4572" h="2773" extrusionOk="0">
                <a:moveTo>
                  <a:pt x="1260" y="1"/>
                </a:moveTo>
                <a:cubicBezTo>
                  <a:pt x="1182" y="1"/>
                  <a:pt x="1104" y="8"/>
                  <a:pt x="1027" y="23"/>
                </a:cubicBezTo>
                <a:cubicBezTo>
                  <a:pt x="669" y="83"/>
                  <a:pt x="374" y="333"/>
                  <a:pt x="344" y="676"/>
                </a:cubicBezTo>
                <a:cubicBezTo>
                  <a:pt x="329" y="829"/>
                  <a:pt x="482" y="1094"/>
                  <a:pt x="438" y="1236"/>
                </a:cubicBezTo>
                <a:cubicBezTo>
                  <a:pt x="389" y="1374"/>
                  <a:pt x="1" y="1825"/>
                  <a:pt x="16" y="2168"/>
                </a:cubicBezTo>
                <a:cubicBezTo>
                  <a:pt x="35" y="2493"/>
                  <a:pt x="109" y="2601"/>
                  <a:pt x="236" y="2773"/>
                </a:cubicBezTo>
                <a:lnTo>
                  <a:pt x="4247" y="2773"/>
                </a:lnTo>
                <a:cubicBezTo>
                  <a:pt x="4325" y="2601"/>
                  <a:pt x="4385" y="2463"/>
                  <a:pt x="4292" y="2228"/>
                </a:cubicBezTo>
                <a:cubicBezTo>
                  <a:pt x="4213" y="2057"/>
                  <a:pt x="4419" y="1904"/>
                  <a:pt x="4478" y="1732"/>
                </a:cubicBezTo>
                <a:cubicBezTo>
                  <a:pt x="4557" y="1575"/>
                  <a:pt x="4572" y="1404"/>
                  <a:pt x="4557" y="1236"/>
                </a:cubicBezTo>
                <a:cubicBezTo>
                  <a:pt x="4542" y="1016"/>
                  <a:pt x="4434" y="784"/>
                  <a:pt x="4247" y="627"/>
                </a:cubicBezTo>
                <a:cubicBezTo>
                  <a:pt x="4011" y="427"/>
                  <a:pt x="3683" y="349"/>
                  <a:pt x="3370" y="349"/>
                </a:cubicBezTo>
                <a:cubicBezTo>
                  <a:pt x="3293" y="349"/>
                  <a:pt x="3217" y="354"/>
                  <a:pt x="3143" y="363"/>
                </a:cubicBezTo>
                <a:cubicBezTo>
                  <a:pt x="2994" y="392"/>
                  <a:pt x="2857" y="429"/>
                  <a:pt x="2714" y="429"/>
                </a:cubicBezTo>
                <a:cubicBezTo>
                  <a:pt x="2692" y="429"/>
                  <a:pt x="2669" y="428"/>
                  <a:pt x="2646" y="426"/>
                </a:cubicBezTo>
                <a:cubicBezTo>
                  <a:pt x="2411" y="411"/>
                  <a:pt x="2195" y="269"/>
                  <a:pt x="1975" y="161"/>
                </a:cubicBezTo>
                <a:cubicBezTo>
                  <a:pt x="1752" y="68"/>
                  <a:pt x="1504" y="1"/>
                  <a:pt x="1260" y="1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0"/>
          <p:cNvSpPr/>
          <p:nvPr/>
        </p:nvSpPr>
        <p:spPr>
          <a:xfrm rot="-1773685">
            <a:off x="-1944302" y="3324149"/>
            <a:ext cx="3722374" cy="4034702"/>
          </a:xfrm>
          <a:custGeom>
            <a:avLst/>
            <a:gdLst/>
            <a:ahLst/>
            <a:cxnLst/>
            <a:rect l="l" t="t" r="r" b="b"/>
            <a:pathLst>
              <a:path w="5661" h="6136" extrusionOk="0">
                <a:moveTo>
                  <a:pt x="4561" y="0"/>
                </a:moveTo>
                <a:cubicBezTo>
                  <a:pt x="4195" y="0"/>
                  <a:pt x="3635" y="144"/>
                  <a:pt x="2862" y="416"/>
                </a:cubicBezTo>
                <a:cubicBezTo>
                  <a:pt x="2862" y="416"/>
                  <a:pt x="840" y="1226"/>
                  <a:pt x="840" y="1879"/>
                </a:cubicBezTo>
                <a:cubicBezTo>
                  <a:pt x="840" y="2013"/>
                  <a:pt x="934" y="2061"/>
                  <a:pt x="1079" y="2061"/>
                </a:cubicBezTo>
                <a:cubicBezTo>
                  <a:pt x="1419" y="2061"/>
                  <a:pt x="2040" y="1798"/>
                  <a:pt x="2366" y="1798"/>
                </a:cubicBezTo>
                <a:cubicBezTo>
                  <a:pt x="2557" y="1798"/>
                  <a:pt x="2646" y="1888"/>
                  <a:pt x="2519" y="2174"/>
                </a:cubicBezTo>
                <a:cubicBezTo>
                  <a:pt x="2082" y="3136"/>
                  <a:pt x="0" y="3323"/>
                  <a:pt x="0" y="4196"/>
                </a:cubicBezTo>
                <a:cubicBezTo>
                  <a:pt x="0" y="5080"/>
                  <a:pt x="1571" y="4629"/>
                  <a:pt x="1168" y="5315"/>
                </a:cubicBezTo>
                <a:cubicBezTo>
                  <a:pt x="912" y="5752"/>
                  <a:pt x="1754" y="6136"/>
                  <a:pt x="2690" y="6136"/>
                </a:cubicBezTo>
                <a:cubicBezTo>
                  <a:pt x="3185" y="6136"/>
                  <a:pt x="3707" y="6028"/>
                  <a:pt x="4105" y="5763"/>
                </a:cubicBezTo>
                <a:cubicBezTo>
                  <a:pt x="5254" y="5017"/>
                  <a:pt x="5661" y="4644"/>
                  <a:pt x="5612" y="4084"/>
                </a:cubicBezTo>
                <a:cubicBezTo>
                  <a:pt x="5552" y="3524"/>
                  <a:pt x="4153" y="3651"/>
                  <a:pt x="4571" y="3043"/>
                </a:cubicBezTo>
                <a:cubicBezTo>
                  <a:pt x="4993" y="2453"/>
                  <a:pt x="5612" y="1737"/>
                  <a:pt x="5381" y="1349"/>
                </a:cubicBezTo>
                <a:cubicBezTo>
                  <a:pt x="5319" y="1248"/>
                  <a:pt x="5215" y="1214"/>
                  <a:pt x="5095" y="1214"/>
                </a:cubicBezTo>
                <a:cubicBezTo>
                  <a:pt x="4856" y="1214"/>
                  <a:pt x="4554" y="1348"/>
                  <a:pt x="4408" y="1348"/>
                </a:cubicBezTo>
                <a:cubicBezTo>
                  <a:pt x="4346" y="1348"/>
                  <a:pt x="4311" y="1324"/>
                  <a:pt x="4321" y="1256"/>
                </a:cubicBezTo>
                <a:cubicBezTo>
                  <a:pt x="4355" y="946"/>
                  <a:pt x="5209" y="651"/>
                  <a:pt x="5067" y="260"/>
                </a:cubicBezTo>
                <a:cubicBezTo>
                  <a:pt x="5007" y="85"/>
                  <a:pt x="4841" y="0"/>
                  <a:pt x="4561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8" name="Google Shape;258;p10"/>
          <p:cNvGrpSpPr/>
          <p:nvPr/>
        </p:nvGrpSpPr>
        <p:grpSpPr>
          <a:xfrm>
            <a:off x="186624" y="1638257"/>
            <a:ext cx="8773798" cy="3311641"/>
            <a:chOff x="910697" y="1624413"/>
            <a:chExt cx="711928" cy="268715"/>
          </a:xfrm>
        </p:grpSpPr>
        <p:sp>
          <p:nvSpPr>
            <p:cNvPr id="259" name="Google Shape;259;p10"/>
            <p:cNvSpPr/>
            <p:nvPr/>
          </p:nvSpPr>
          <p:spPr>
            <a:xfrm>
              <a:off x="920046" y="1693146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1032803" y="1837287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1004865" y="1855801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0"/>
            <p:cNvSpPr/>
            <p:nvPr/>
          </p:nvSpPr>
          <p:spPr>
            <a:xfrm rot="10800000">
              <a:off x="996328" y="1810360"/>
              <a:ext cx="8206" cy="8102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0"/>
            <p:cNvSpPr/>
            <p:nvPr/>
          </p:nvSpPr>
          <p:spPr>
            <a:xfrm flipH="1">
              <a:off x="1054466" y="1870509"/>
              <a:ext cx="5799" cy="6274"/>
            </a:xfrm>
            <a:custGeom>
              <a:avLst/>
              <a:gdLst/>
              <a:ahLst/>
              <a:cxnLst/>
              <a:rect l="l" t="t" r="r" b="b"/>
              <a:pathLst>
                <a:path w="232" h="251" extrusionOk="0">
                  <a:moveTo>
                    <a:pt x="124" y="1"/>
                  </a:moveTo>
                  <a:cubicBezTo>
                    <a:pt x="45" y="1"/>
                    <a:pt x="1" y="64"/>
                    <a:pt x="1" y="128"/>
                  </a:cubicBezTo>
                  <a:cubicBezTo>
                    <a:pt x="1" y="188"/>
                    <a:pt x="45" y="251"/>
                    <a:pt x="124" y="251"/>
                  </a:cubicBezTo>
                  <a:cubicBezTo>
                    <a:pt x="187" y="251"/>
                    <a:pt x="232" y="188"/>
                    <a:pt x="232" y="128"/>
                  </a:cubicBezTo>
                  <a:cubicBezTo>
                    <a:pt x="232" y="64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1230590" y="1841588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948916" y="1820613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1103257" y="1841588"/>
              <a:ext cx="14000" cy="14400"/>
            </a:xfrm>
            <a:custGeom>
              <a:avLst/>
              <a:gdLst/>
              <a:ahLst/>
              <a:cxnLst/>
              <a:rect l="l" t="t" r="r" b="b"/>
              <a:pathLst>
                <a:path w="560" h="576" extrusionOk="0">
                  <a:moveTo>
                    <a:pt x="280" y="1"/>
                  </a:moveTo>
                  <a:cubicBezTo>
                    <a:pt x="123" y="1"/>
                    <a:pt x="0" y="124"/>
                    <a:pt x="0" y="296"/>
                  </a:cubicBezTo>
                  <a:cubicBezTo>
                    <a:pt x="0" y="452"/>
                    <a:pt x="123" y="576"/>
                    <a:pt x="280" y="576"/>
                  </a:cubicBezTo>
                  <a:cubicBezTo>
                    <a:pt x="433" y="576"/>
                    <a:pt x="560" y="452"/>
                    <a:pt x="560" y="296"/>
                  </a:cubicBezTo>
                  <a:cubicBezTo>
                    <a:pt x="560" y="124"/>
                    <a:pt x="433" y="1"/>
                    <a:pt x="280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910697" y="1624413"/>
              <a:ext cx="9350" cy="9994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1287918" y="1864234"/>
              <a:ext cx="6274" cy="6707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1156518" y="1863988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1610526" y="1822750"/>
              <a:ext cx="5825" cy="5825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1438371" y="1882678"/>
              <a:ext cx="10449" cy="10449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1165868" y="1769880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1616349" y="1757043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columns">
  <p:cSld name="CUSTOM_1"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14"/>
          <p:cNvSpPr/>
          <p:nvPr/>
        </p:nvSpPr>
        <p:spPr>
          <a:xfrm>
            <a:off x="8051700" y="3920850"/>
            <a:ext cx="2065507" cy="202517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14"/>
          <p:cNvSpPr/>
          <p:nvPr/>
        </p:nvSpPr>
        <p:spPr>
          <a:xfrm>
            <a:off x="7743475" y="-731400"/>
            <a:ext cx="2065507" cy="2025178"/>
          </a:xfrm>
          <a:custGeom>
            <a:avLst/>
            <a:gdLst/>
            <a:ahLst/>
            <a:cxnLst/>
            <a:rect l="l" t="t" r="r" b="b"/>
            <a:pathLst>
              <a:path w="5941" h="5825" extrusionOk="0">
                <a:moveTo>
                  <a:pt x="3762" y="1"/>
                </a:moveTo>
                <a:cubicBezTo>
                  <a:pt x="3403" y="1"/>
                  <a:pt x="2991" y="63"/>
                  <a:pt x="2534" y="222"/>
                </a:cubicBezTo>
                <a:cubicBezTo>
                  <a:pt x="2004" y="394"/>
                  <a:pt x="1415" y="595"/>
                  <a:pt x="855" y="1715"/>
                </a:cubicBezTo>
                <a:cubicBezTo>
                  <a:pt x="560" y="2289"/>
                  <a:pt x="1" y="3162"/>
                  <a:pt x="1" y="4047"/>
                </a:cubicBezTo>
                <a:cubicBezTo>
                  <a:pt x="1" y="4747"/>
                  <a:pt x="1931" y="5824"/>
                  <a:pt x="3281" y="5824"/>
                </a:cubicBezTo>
                <a:cubicBezTo>
                  <a:pt x="3606" y="5824"/>
                  <a:pt x="3897" y="5762"/>
                  <a:pt x="4120" y="5617"/>
                </a:cubicBezTo>
                <a:cubicBezTo>
                  <a:pt x="5269" y="4856"/>
                  <a:pt x="5426" y="4450"/>
                  <a:pt x="5612" y="3923"/>
                </a:cubicBezTo>
                <a:cubicBezTo>
                  <a:pt x="5829" y="3349"/>
                  <a:pt x="5941" y="1125"/>
                  <a:pt x="5254" y="487"/>
                </a:cubicBezTo>
                <a:cubicBezTo>
                  <a:pt x="5004" y="257"/>
                  <a:pt x="4490" y="1"/>
                  <a:pt x="3762" y="1"/>
                </a:cubicBezTo>
                <a:close/>
              </a:path>
            </a:pathLst>
          </a:custGeom>
          <a:solidFill>
            <a:srgbClr val="AADBEE">
              <a:alpha val="54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14"/>
          <p:cNvSpPr/>
          <p:nvPr/>
        </p:nvSpPr>
        <p:spPr>
          <a:xfrm rot="5400000" flipH="1">
            <a:off x="-6882355" y="-536792"/>
            <a:ext cx="10452698" cy="5849461"/>
          </a:xfrm>
          <a:custGeom>
            <a:avLst/>
            <a:gdLst/>
            <a:ahLst/>
            <a:cxnLst/>
            <a:rect l="l" t="t" r="r" b="b"/>
            <a:pathLst>
              <a:path w="35267" h="21437" extrusionOk="0">
                <a:moveTo>
                  <a:pt x="9647" y="0"/>
                </a:moveTo>
                <a:cubicBezTo>
                  <a:pt x="9051" y="0"/>
                  <a:pt x="8458" y="50"/>
                  <a:pt x="7876" y="157"/>
                </a:cubicBezTo>
                <a:cubicBezTo>
                  <a:pt x="5114" y="681"/>
                  <a:pt x="2845" y="2609"/>
                  <a:pt x="2586" y="5187"/>
                </a:cubicBezTo>
                <a:cubicBezTo>
                  <a:pt x="2453" y="6344"/>
                  <a:pt x="3717" y="8423"/>
                  <a:pt x="3319" y="9529"/>
                </a:cubicBezTo>
                <a:cubicBezTo>
                  <a:pt x="2927" y="10635"/>
                  <a:pt x="1" y="14086"/>
                  <a:pt x="83" y="16696"/>
                </a:cubicBezTo>
                <a:cubicBezTo>
                  <a:pt x="159" y="19300"/>
                  <a:pt x="822" y="20090"/>
                  <a:pt x="1770" y="21436"/>
                </a:cubicBezTo>
                <a:lnTo>
                  <a:pt x="32682" y="21436"/>
                </a:lnTo>
                <a:cubicBezTo>
                  <a:pt x="33263" y="20090"/>
                  <a:pt x="33737" y="19009"/>
                  <a:pt x="33055" y="17246"/>
                </a:cubicBezTo>
                <a:cubicBezTo>
                  <a:pt x="32499" y="15849"/>
                  <a:pt x="34003" y="14693"/>
                  <a:pt x="34578" y="13378"/>
                </a:cubicBezTo>
                <a:cubicBezTo>
                  <a:pt x="35077" y="12215"/>
                  <a:pt x="35267" y="10825"/>
                  <a:pt x="35134" y="9529"/>
                </a:cubicBezTo>
                <a:cubicBezTo>
                  <a:pt x="34951" y="7823"/>
                  <a:pt x="34129" y="6085"/>
                  <a:pt x="32707" y="4821"/>
                </a:cubicBezTo>
                <a:cubicBezTo>
                  <a:pt x="30980" y="3333"/>
                  <a:pt x="28580" y="2711"/>
                  <a:pt x="26205" y="2711"/>
                </a:cubicBezTo>
                <a:cubicBezTo>
                  <a:pt x="25503" y="2711"/>
                  <a:pt x="24804" y="2766"/>
                  <a:pt x="24125" y="2868"/>
                </a:cubicBezTo>
                <a:cubicBezTo>
                  <a:pt x="23050" y="3027"/>
                  <a:pt x="22000" y="3286"/>
                  <a:pt x="20916" y="3286"/>
                </a:cubicBezTo>
                <a:cubicBezTo>
                  <a:pt x="20750" y="3286"/>
                  <a:pt x="20583" y="3280"/>
                  <a:pt x="20415" y="3266"/>
                </a:cubicBezTo>
                <a:cubicBezTo>
                  <a:pt x="18544" y="3108"/>
                  <a:pt x="16939" y="2078"/>
                  <a:pt x="15251" y="1313"/>
                </a:cubicBezTo>
                <a:cubicBezTo>
                  <a:pt x="13502" y="513"/>
                  <a:pt x="11559" y="0"/>
                  <a:pt x="9647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14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357" name="Google Shape;357;p14"/>
          <p:cNvSpPr txBox="1">
            <a:spLocks noGrp="1"/>
          </p:cNvSpPr>
          <p:nvPr>
            <p:ph type="subTitle" idx="1"/>
          </p:nvPr>
        </p:nvSpPr>
        <p:spPr>
          <a:xfrm>
            <a:off x="724125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58" name="Google Shape;358;p14"/>
          <p:cNvSpPr txBox="1">
            <a:spLocks noGrp="1"/>
          </p:cNvSpPr>
          <p:nvPr>
            <p:ph type="title" idx="2"/>
          </p:nvPr>
        </p:nvSpPr>
        <p:spPr>
          <a:xfrm>
            <a:off x="724125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59" name="Google Shape;359;p14"/>
          <p:cNvSpPr txBox="1">
            <a:spLocks noGrp="1"/>
          </p:cNvSpPr>
          <p:nvPr>
            <p:ph type="title" idx="3" hasCustomPrompt="1"/>
          </p:nvPr>
        </p:nvSpPr>
        <p:spPr>
          <a:xfrm>
            <a:off x="724137" y="1540773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0" name="Google Shape;360;p14"/>
          <p:cNvSpPr txBox="1">
            <a:spLocks noGrp="1"/>
          </p:cNvSpPr>
          <p:nvPr>
            <p:ph type="subTitle" idx="4"/>
          </p:nvPr>
        </p:nvSpPr>
        <p:spPr>
          <a:xfrm>
            <a:off x="3413996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1" name="Google Shape;361;p14"/>
          <p:cNvSpPr txBox="1">
            <a:spLocks noGrp="1"/>
          </p:cNvSpPr>
          <p:nvPr>
            <p:ph type="title" idx="5"/>
          </p:nvPr>
        </p:nvSpPr>
        <p:spPr>
          <a:xfrm>
            <a:off x="3413999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62" name="Google Shape;362;p14"/>
          <p:cNvSpPr txBox="1">
            <a:spLocks noGrp="1"/>
          </p:cNvSpPr>
          <p:nvPr>
            <p:ph type="title" idx="6" hasCustomPrompt="1"/>
          </p:nvPr>
        </p:nvSpPr>
        <p:spPr>
          <a:xfrm>
            <a:off x="3414008" y="1540773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3" name="Google Shape;363;p14"/>
          <p:cNvSpPr txBox="1">
            <a:spLocks noGrp="1"/>
          </p:cNvSpPr>
          <p:nvPr>
            <p:ph type="subTitle" idx="7"/>
          </p:nvPr>
        </p:nvSpPr>
        <p:spPr>
          <a:xfrm>
            <a:off x="6103866" y="2343367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4" name="Google Shape;364;p14"/>
          <p:cNvSpPr txBox="1">
            <a:spLocks noGrp="1"/>
          </p:cNvSpPr>
          <p:nvPr>
            <p:ph type="title" idx="8"/>
          </p:nvPr>
        </p:nvSpPr>
        <p:spPr>
          <a:xfrm>
            <a:off x="6103872" y="2116520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65" name="Google Shape;365;p14"/>
          <p:cNvSpPr txBox="1">
            <a:spLocks noGrp="1"/>
          </p:cNvSpPr>
          <p:nvPr>
            <p:ph type="title" idx="9" hasCustomPrompt="1"/>
          </p:nvPr>
        </p:nvSpPr>
        <p:spPr>
          <a:xfrm>
            <a:off x="6103879" y="1540773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6" name="Google Shape;366;p14"/>
          <p:cNvSpPr txBox="1">
            <a:spLocks noGrp="1"/>
          </p:cNvSpPr>
          <p:nvPr>
            <p:ph type="subTitle" idx="13"/>
          </p:nvPr>
        </p:nvSpPr>
        <p:spPr>
          <a:xfrm>
            <a:off x="724125" y="39047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7" name="Google Shape;367;p14"/>
          <p:cNvSpPr txBox="1">
            <a:spLocks noGrp="1"/>
          </p:cNvSpPr>
          <p:nvPr>
            <p:ph type="title" idx="14"/>
          </p:nvPr>
        </p:nvSpPr>
        <p:spPr>
          <a:xfrm>
            <a:off x="724125" y="36778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68" name="Google Shape;368;p14"/>
          <p:cNvSpPr txBox="1">
            <a:spLocks noGrp="1"/>
          </p:cNvSpPr>
          <p:nvPr>
            <p:ph type="title" idx="15" hasCustomPrompt="1"/>
          </p:nvPr>
        </p:nvSpPr>
        <p:spPr>
          <a:xfrm>
            <a:off x="724137" y="3102114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69" name="Google Shape;369;p14"/>
          <p:cNvSpPr txBox="1">
            <a:spLocks noGrp="1"/>
          </p:cNvSpPr>
          <p:nvPr>
            <p:ph type="subTitle" idx="16"/>
          </p:nvPr>
        </p:nvSpPr>
        <p:spPr>
          <a:xfrm>
            <a:off x="3413996" y="39047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70" name="Google Shape;370;p14"/>
          <p:cNvSpPr txBox="1">
            <a:spLocks noGrp="1"/>
          </p:cNvSpPr>
          <p:nvPr>
            <p:ph type="title" idx="17"/>
          </p:nvPr>
        </p:nvSpPr>
        <p:spPr>
          <a:xfrm>
            <a:off x="3413999" y="36778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71" name="Google Shape;371;p14"/>
          <p:cNvSpPr txBox="1">
            <a:spLocks noGrp="1"/>
          </p:cNvSpPr>
          <p:nvPr>
            <p:ph type="title" idx="18" hasCustomPrompt="1"/>
          </p:nvPr>
        </p:nvSpPr>
        <p:spPr>
          <a:xfrm>
            <a:off x="3414008" y="3102114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372" name="Google Shape;372;p14"/>
          <p:cNvSpPr txBox="1">
            <a:spLocks noGrp="1"/>
          </p:cNvSpPr>
          <p:nvPr>
            <p:ph type="subTitle" idx="19"/>
          </p:nvPr>
        </p:nvSpPr>
        <p:spPr>
          <a:xfrm>
            <a:off x="6103866" y="3904708"/>
            <a:ext cx="23160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73" name="Google Shape;373;p14"/>
          <p:cNvSpPr txBox="1">
            <a:spLocks noGrp="1"/>
          </p:cNvSpPr>
          <p:nvPr>
            <p:ph type="title" idx="20"/>
          </p:nvPr>
        </p:nvSpPr>
        <p:spPr>
          <a:xfrm>
            <a:off x="6103872" y="3677861"/>
            <a:ext cx="2316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374" name="Google Shape;374;p14"/>
          <p:cNvSpPr txBox="1">
            <a:spLocks noGrp="1"/>
          </p:cNvSpPr>
          <p:nvPr>
            <p:ph type="title" idx="21" hasCustomPrompt="1"/>
          </p:nvPr>
        </p:nvSpPr>
        <p:spPr>
          <a:xfrm>
            <a:off x="6103879" y="3102114"/>
            <a:ext cx="23160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grpSp>
        <p:nvGrpSpPr>
          <p:cNvPr id="375" name="Google Shape;375;p14"/>
          <p:cNvGrpSpPr/>
          <p:nvPr/>
        </p:nvGrpSpPr>
        <p:grpSpPr>
          <a:xfrm>
            <a:off x="123514" y="2742803"/>
            <a:ext cx="8772508" cy="2251174"/>
            <a:chOff x="904527" y="1714820"/>
            <a:chExt cx="711823" cy="182666"/>
          </a:xfrm>
        </p:grpSpPr>
        <p:sp>
          <p:nvSpPr>
            <p:cNvPr id="376" name="Google Shape;376;p14"/>
            <p:cNvSpPr/>
            <p:nvPr/>
          </p:nvSpPr>
          <p:spPr>
            <a:xfrm>
              <a:off x="924724" y="1743976"/>
              <a:ext cx="14025" cy="14400"/>
            </a:xfrm>
            <a:custGeom>
              <a:avLst/>
              <a:gdLst/>
              <a:ahLst/>
              <a:cxnLst/>
              <a:rect l="l" t="t" r="r" b="b"/>
              <a:pathLst>
                <a:path w="561" h="576" extrusionOk="0">
                  <a:moveTo>
                    <a:pt x="281" y="1"/>
                  </a:moveTo>
                  <a:cubicBezTo>
                    <a:pt x="124" y="1"/>
                    <a:pt x="1" y="124"/>
                    <a:pt x="1" y="296"/>
                  </a:cubicBezTo>
                  <a:cubicBezTo>
                    <a:pt x="1" y="452"/>
                    <a:pt x="124" y="576"/>
                    <a:pt x="281" y="576"/>
                  </a:cubicBezTo>
                  <a:cubicBezTo>
                    <a:pt x="434" y="576"/>
                    <a:pt x="560" y="452"/>
                    <a:pt x="560" y="296"/>
                  </a:cubicBezTo>
                  <a:cubicBezTo>
                    <a:pt x="560" y="124"/>
                    <a:pt x="434" y="1"/>
                    <a:pt x="281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944407" y="1870567"/>
              <a:ext cx="9350" cy="9389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1603491" y="1764976"/>
              <a:ext cx="6275" cy="5800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904527" y="171482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916725" y="1787725"/>
              <a:ext cx="5900" cy="6175"/>
            </a:xfrm>
            <a:custGeom>
              <a:avLst/>
              <a:gdLst/>
              <a:ahLst/>
              <a:cxnLst/>
              <a:rect l="l" t="t" r="r" b="b"/>
              <a:pathLst>
                <a:path w="236" h="247" extrusionOk="0">
                  <a:moveTo>
                    <a:pt x="109" y="0"/>
                  </a:moveTo>
                  <a:cubicBezTo>
                    <a:pt x="49" y="0"/>
                    <a:pt x="0" y="60"/>
                    <a:pt x="0" y="123"/>
                  </a:cubicBezTo>
                  <a:cubicBezTo>
                    <a:pt x="0" y="187"/>
                    <a:pt x="49" y="246"/>
                    <a:pt x="109" y="246"/>
                  </a:cubicBezTo>
                  <a:cubicBezTo>
                    <a:pt x="187" y="246"/>
                    <a:pt x="236" y="187"/>
                    <a:pt x="236" y="123"/>
                  </a:cubicBezTo>
                  <a:cubicBezTo>
                    <a:pt x="236" y="60"/>
                    <a:pt x="187" y="0"/>
                    <a:pt x="109" y="0"/>
                  </a:cubicBezTo>
                  <a:close/>
                </a:path>
              </a:pathLst>
            </a:custGeom>
            <a:solidFill>
              <a:srgbClr val="02ACD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1024177" y="1889473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4"/>
            <p:cNvSpPr/>
            <p:nvPr/>
          </p:nvSpPr>
          <p:spPr>
            <a:xfrm>
              <a:off x="1595351" y="1859991"/>
              <a:ext cx="5799" cy="5802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4"/>
            <p:cNvSpPr/>
            <p:nvPr/>
          </p:nvSpPr>
          <p:spPr>
            <a:xfrm>
              <a:off x="1479076" y="1887661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4"/>
            <p:cNvSpPr/>
            <p:nvPr/>
          </p:nvSpPr>
          <p:spPr>
            <a:xfrm>
              <a:off x="1592227" y="174612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4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86" name="Google Shape;386;p14"/>
          <p:cNvGrpSpPr/>
          <p:nvPr/>
        </p:nvGrpSpPr>
        <p:grpSpPr>
          <a:xfrm>
            <a:off x="8384174" y="193174"/>
            <a:ext cx="511840" cy="585068"/>
            <a:chOff x="6144600" y="3520075"/>
            <a:chExt cx="29600" cy="33825"/>
          </a:xfrm>
        </p:grpSpPr>
        <p:sp>
          <p:nvSpPr>
            <p:cNvPr id="387" name="Google Shape;387;p14"/>
            <p:cNvSpPr/>
            <p:nvPr/>
          </p:nvSpPr>
          <p:spPr>
            <a:xfrm>
              <a:off x="6155050" y="3520075"/>
              <a:ext cx="5475" cy="4350"/>
            </a:xfrm>
            <a:custGeom>
              <a:avLst/>
              <a:gdLst/>
              <a:ahLst/>
              <a:cxnLst/>
              <a:rect l="l" t="t" r="r" b="b"/>
              <a:pathLst>
                <a:path w="219" h="174" extrusionOk="0">
                  <a:moveTo>
                    <a:pt x="128" y="0"/>
                  </a:moveTo>
                  <a:cubicBezTo>
                    <a:pt x="123" y="0"/>
                    <a:pt x="118" y="1"/>
                    <a:pt x="113" y="2"/>
                  </a:cubicBezTo>
                  <a:cubicBezTo>
                    <a:pt x="79" y="2"/>
                    <a:pt x="49" y="21"/>
                    <a:pt x="49" y="36"/>
                  </a:cubicBezTo>
                  <a:cubicBezTo>
                    <a:pt x="1" y="95"/>
                    <a:pt x="49" y="174"/>
                    <a:pt x="128" y="174"/>
                  </a:cubicBezTo>
                  <a:cubicBezTo>
                    <a:pt x="143" y="174"/>
                    <a:pt x="173" y="159"/>
                    <a:pt x="187" y="129"/>
                  </a:cubicBezTo>
                  <a:cubicBezTo>
                    <a:pt x="218" y="71"/>
                    <a:pt x="180" y="0"/>
                    <a:pt x="128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4"/>
            <p:cNvSpPr/>
            <p:nvPr/>
          </p:nvSpPr>
          <p:spPr>
            <a:xfrm>
              <a:off x="6152350" y="3549675"/>
              <a:ext cx="4700" cy="4225"/>
            </a:xfrm>
            <a:custGeom>
              <a:avLst/>
              <a:gdLst/>
              <a:ahLst/>
              <a:cxnLst/>
              <a:rect l="l" t="t" r="r" b="b"/>
              <a:pathLst>
                <a:path w="188" h="169" extrusionOk="0">
                  <a:moveTo>
                    <a:pt x="64" y="1"/>
                  </a:moveTo>
                  <a:cubicBezTo>
                    <a:pt x="1" y="31"/>
                    <a:pt x="1" y="109"/>
                    <a:pt x="49" y="158"/>
                  </a:cubicBezTo>
                  <a:cubicBezTo>
                    <a:pt x="64" y="165"/>
                    <a:pt x="79" y="169"/>
                    <a:pt x="93" y="169"/>
                  </a:cubicBezTo>
                  <a:cubicBezTo>
                    <a:pt x="106" y="169"/>
                    <a:pt x="118" y="165"/>
                    <a:pt x="128" y="158"/>
                  </a:cubicBezTo>
                  <a:cubicBezTo>
                    <a:pt x="187" y="124"/>
                    <a:pt x="187" y="49"/>
                    <a:pt x="142" y="16"/>
                  </a:cubicBezTo>
                  <a:cubicBezTo>
                    <a:pt x="109" y="1"/>
                    <a:pt x="94" y="1"/>
                    <a:pt x="64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4"/>
            <p:cNvSpPr/>
            <p:nvPr/>
          </p:nvSpPr>
          <p:spPr>
            <a:xfrm>
              <a:off x="6144975" y="3526050"/>
              <a:ext cx="5450" cy="5350"/>
            </a:xfrm>
            <a:custGeom>
              <a:avLst/>
              <a:gdLst/>
              <a:ahLst/>
              <a:cxnLst/>
              <a:rect l="l" t="t" r="r" b="b"/>
              <a:pathLst>
                <a:path w="218" h="214" extrusionOk="0">
                  <a:moveTo>
                    <a:pt x="116" y="1"/>
                  </a:moveTo>
                  <a:cubicBezTo>
                    <a:pt x="86" y="1"/>
                    <a:pt x="55" y="14"/>
                    <a:pt x="31" y="43"/>
                  </a:cubicBezTo>
                  <a:cubicBezTo>
                    <a:pt x="16" y="62"/>
                    <a:pt x="1" y="92"/>
                    <a:pt x="1" y="121"/>
                  </a:cubicBezTo>
                  <a:cubicBezTo>
                    <a:pt x="10" y="179"/>
                    <a:pt x="55" y="214"/>
                    <a:pt x="102" y="214"/>
                  </a:cubicBezTo>
                  <a:cubicBezTo>
                    <a:pt x="132" y="214"/>
                    <a:pt x="163" y="200"/>
                    <a:pt x="187" y="170"/>
                  </a:cubicBezTo>
                  <a:cubicBezTo>
                    <a:pt x="202" y="155"/>
                    <a:pt x="217" y="121"/>
                    <a:pt x="217" y="92"/>
                  </a:cubicBezTo>
                  <a:cubicBezTo>
                    <a:pt x="208" y="34"/>
                    <a:pt x="164" y="1"/>
                    <a:pt x="11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4"/>
            <p:cNvSpPr/>
            <p:nvPr/>
          </p:nvSpPr>
          <p:spPr>
            <a:xfrm>
              <a:off x="6168025" y="3545825"/>
              <a:ext cx="5625" cy="5050"/>
            </a:xfrm>
            <a:custGeom>
              <a:avLst/>
              <a:gdLst/>
              <a:ahLst/>
              <a:cxnLst/>
              <a:rect l="l" t="t" r="r" b="b"/>
              <a:pathLst>
                <a:path w="225" h="202" extrusionOk="0">
                  <a:moveTo>
                    <a:pt x="115" y="0"/>
                  </a:moveTo>
                  <a:cubicBezTo>
                    <a:pt x="97" y="0"/>
                    <a:pt x="78" y="5"/>
                    <a:pt x="60" y="17"/>
                  </a:cubicBezTo>
                  <a:cubicBezTo>
                    <a:pt x="27" y="32"/>
                    <a:pt x="12" y="62"/>
                    <a:pt x="12" y="77"/>
                  </a:cubicBezTo>
                  <a:cubicBezTo>
                    <a:pt x="0" y="148"/>
                    <a:pt x="52" y="202"/>
                    <a:pt x="112" y="202"/>
                  </a:cubicBezTo>
                  <a:cubicBezTo>
                    <a:pt x="130" y="202"/>
                    <a:pt x="150" y="196"/>
                    <a:pt x="168" y="185"/>
                  </a:cubicBezTo>
                  <a:cubicBezTo>
                    <a:pt x="183" y="170"/>
                    <a:pt x="213" y="155"/>
                    <a:pt x="213" y="125"/>
                  </a:cubicBezTo>
                  <a:cubicBezTo>
                    <a:pt x="225" y="54"/>
                    <a:pt x="173" y="0"/>
                    <a:pt x="115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4"/>
            <p:cNvSpPr/>
            <p:nvPr/>
          </p:nvSpPr>
          <p:spPr>
            <a:xfrm>
              <a:off x="6171000" y="3528325"/>
              <a:ext cx="3200" cy="2725"/>
            </a:xfrm>
            <a:custGeom>
              <a:avLst/>
              <a:gdLst/>
              <a:ahLst/>
              <a:cxnLst/>
              <a:rect l="l" t="t" r="r" b="b"/>
              <a:pathLst>
                <a:path w="128" h="109" extrusionOk="0">
                  <a:moveTo>
                    <a:pt x="79" y="1"/>
                  </a:moveTo>
                  <a:cubicBezTo>
                    <a:pt x="35" y="1"/>
                    <a:pt x="1" y="30"/>
                    <a:pt x="16" y="79"/>
                  </a:cubicBezTo>
                  <a:cubicBezTo>
                    <a:pt x="35" y="94"/>
                    <a:pt x="49" y="109"/>
                    <a:pt x="64" y="109"/>
                  </a:cubicBezTo>
                  <a:cubicBezTo>
                    <a:pt x="109" y="109"/>
                    <a:pt x="128" y="64"/>
                    <a:pt x="128" y="30"/>
                  </a:cubicBezTo>
                  <a:cubicBezTo>
                    <a:pt x="109" y="15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4"/>
            <p:cNvSpPr/>
            <p:nvPr/>
          </p:nvSpPr>
          <p:spPr>
            <a:xfrm>
              <a:off x="6144600" y="3536050"/>
              <a:ext cx="2750" cy="2700"/>
            </a:xfrm>
            <a:custGeom>
              <a:avLst/>
              <a:gdLst/>
              <a:ahLst/>
              <a:cxnLst/>
              <a:rect l="l" t="t" r="r" b="b"/>
              <a:pathLst>
                <a:path w="110" h="108" extrusionOk="0">
                  <a:moveTo>
                    <a:pt x="55" y="1"/>
                  </a:moveTo>
                  <a:cubicBezTo>
                    <a:pt x="28" y="1"/>
                    <a:pt x="1" y="18"/>
                    <a:pt x="1" y="50"/>
                  </a:cubicBezTo>
                  <a:cubicBezTo>
                    <a:pt x="1" y="65"/>
                    <a:pt x="1" y="80"/>
                    <a:pt x="16" y="80"/>
                  </a:cubicBezTo>
                  <a:cubicBezTo>
                    <a:pt x="28" y="99"/>
                    <a:pt x="44" y="107"/>
                    <a:pt x="61" y="107"/>
                  </a:cubicBezTo>
                  <a:cubicBezTo>
                    <a:pt x="86" y="107"/>
                    <a:pt x="109" y="86"/>
                    <a:pt x="109" y="50"/>
                  </a:cubicBezTo>
                  <a:cubicBezTo>
                    <a:pt x="109" y="50"/>
                    <a:pt x="109" y="35"/>
                    <a:pt x="94" y="16"/>
                  </a:cubicBezTo>
                  <a:cubicBezTo>
                    <a:pt x="84" y="6"/>
                    <a:pt x="69" y="1"/>
                    <a:pt x="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6147700" y="3526375"/>
              <a:ext cx="25675" cy="21375"/>
            </a:xfrm>
            <a:custGeom>
              <a:avLst/>
              <a:gdLst/>
              <a:ahLst/>
              <a:cxnLst/>
              <a:rect l="l" t="t" r="r" b="b"/>
              <a:pathLst>
                <a:path w="1027" h="855" extrusionOk="0">
                  <a:moveTo>
                    <a:pt x="530" y="0"/>
                  </a:moveTo>
                  <a:cubicBezTo>
                    <a:pt x="358" y="0"/>
                    <a:pt x="202" y="93"/>
                    <a:pt x="127" y="250"/>
                  </a:cubicBezTo>
                  <a:cubicBezTo>
                    <a:pt x="0" y="530"/>
                    <a:pt x="187" y="840"/>
                    <a:pt x="500" y="855"/>
                  </a:cubicBezTo>
                  <a:cubicBezTo>
                    <a:pt x="668" y="855"/>
                    <a:pt x="825" y="761"/>
                    <a:pt x="903" y="608"/>
                  </a:cubicBezTo>
                  <a:cubicBezTo>
                    <a:pt x="1026" y="329"/>
                    <a:pt x="840" y="15"/>
                    <a:pt x="530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4"/>
            <p:cNvSpPr/>
            <p:nvPr/>
          </p:nvSpPr>
          <p:spPr>
            <a:xfrm>
              <a:off x="6166350" y="3534100"/>
              <a:ext cx="3575" cy="3200"/>
            </a:xfrm>
            <a:custGeom>
              <a:avLst/>
              <a:gdLst/>
              <a:ahLst/>
              <a:cxnLst/>
              <a:rect l="l" t="t" r="r" b="b"/>
              <a:pathLst>
                <a:path w="143" h="128" extrusionOk="0">
                  <a:moveTo>
                    <a:pt x="79" y="1"/>
                  </a:moveTo>
                  <a:cubicBezTo>
                    <a:pt x="73" y="1"/>
                    <a:pt x="70" y="1"/>
                    <a:pt x="67" y="2"/>
                  </a:cubicBezTo>
                  <a:lnTo>
                    <a:pt x="67" y="2"/>
                  </a:lnTo>
                  <a:cubicBezTo>
                    <a:pt x="71" y="1"/>
                    <a:pt x="75" y="1"/>
                    <a:pt x="79" y="1"/>
                  </a:cubicBezTo>
                  <a:close/>
                  <a:moveTo>
                    <a:pt x="79" y="1"/>
                  </a:moveTo>
                  <a:cubicBezTo>
                    <a:pt x="109" y="1"/>
                    <a:pt x="127" y="34"/>
                    <a:pt x="109" y="64"/>
                  </a:cubicBezTo>
                  <a:lnTo>
                    <a:pt x="79" y="64"/>
                  </a:lnTo>
                  <a:cubicBezTo>
                    <a:pt x="49" y="64"/>
                    <a:pt x="34" y="34"/>
                    <a:pt x="49" y="20"/>
                  </a:cubicBezTo>
                  <a:cubicBezTo>
                    <a:pt x="58" y="8"/>
                    <a:pt x="62" y="3"/>
                    <a:pt x="67" y="2"/>
                  </a:cubicBezTo>
                  <a:lnTo>
                    <a:pt x="67" y="2"/>
                  </a:lnTo>
                  <a:cubicBezTo>
                    <a:pt x="41" y="6"/>
                    <a:pt x="15" y="24"/>
                    <a:pt x="15" y="49"/>
                  </a:cubicBezTo>
                  <a:cubicBezTo>
                    <a:pt x="0" y="79"/>
                    <a:pt x="15" y="113"/>
                    <a:pt x="64" y="128"/>
                  </a:cubicBezTo>
                  <a:lnTo>
                    <a:pt x="79" y="128"/>
                  </a:lnTo>
                  <a:cubicBezTo>
                    <a:pt x="109" y="128"/>
                    <a:pt x="127" y="113"/>
                    <a:pt x="142" y="79"/>
                  </a:cubicBezTo>
                  <a:cubicBezTo>
                    <a:pt x="142" y="49"/>
                    <a:pt x="127" y="1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4"/>
            <p:cNvSpPr/>
            <p:nvPr/>
          </p:nvSpPr>
          <p:spPr>
            <a:xfrm>
              <a:off x="6167175" y="3534100"/>
              <a:ext cx="2375" cy="1625"/>
            </a:xfrm>
            <a:custGeom>
              <a:avLst/>
              <a:gdLst/>
              <a:ahLst/>
              <a:cxnLst/>
              <a:rect l="l" t="t" r="r" b="b"/>
              <a:pathLst>
                <a:path w="95" h="65" extrusionOk="0">
                  <a:moveTo>
                    <a:pt x="46" y="1"/>
                  </a:moveTo>
                  <a:cubicBezTo>
                    <a:pt x="31" y="1"/>
                    <a:pt x="31" y="1"/>
                    <a:pt x="16" y="20"/>
                  </a:cubicBezTo>
                  <a:cubicBezTo>
                    <a:pt x="1" y="34"/>
                    <a:pt x="16" y="64"/>
                    <a:pt x="46" y="64"/>
                  </a:cubicBezTo>
                  <a:lnTo>
                    <a:pt x="76" y="64"/>
                  </a:lnTo>
                  <a:cubicBezTo>
                    <a:pt x="94" y="34"/>
                    <a:pt x="76" y="1"/>
                    <a:pt x="46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4"/>
            <p:cNvSpPr/>
            <p:nvPr/>
          </p:nvSpPr>
          <p:spPr>
            <a:xfrm>
              <a:off x="6165975" y="3531400"/>
              <a:ext cx="2350" cy="2000"/>
            </a:xfrm>
            <a:custGeom>
              <a:avLst/>
              <a:gdLst/>
              <a:ahLst/>
              <a:cxnLst/>
              <a:rect l="l" t="t" r="r" b="b"/>
              <a:pathLst>
                <a:path w="94" h="80" extrusionOk="0">
                  <a:moveTo>
                    <a:pt x="30" y="1"/>
                  </a:moveTo>
                  <a:cubicBezTo>
                    <a:pt x="0" y="1"/>
                    <a:pt x="0" y="49"/>
                    <a:pt x="15" y="64"/>
                  </a:cubicBezTo>
                  <a:cubicBezTo>
                    <a:pt x="30" y="79"/>
                    <a:pt x="30" y="79"/>
                    <a:pt x="49" y="79"/>
                  </a:cubicBezTo>
                  <a:cubicBezTo>
                    <a:pt x="79" y="64"/>
                    <a:pt x="94" y="34"/>
                    <a:pt x="6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4"/>
            <p:cNvSpPr/>
            <p:nvPr/>
          </p:nvSpPr>
          <p:spPr>
            <a:xfrm>
              <a:off x="6161300" y="3534100"/>
              <a:ext cx="5075" cy="4325"/>
            </a:xfrm>
            <a:custGeom>
              <a:avLst/>
              <a:gdLst/>
              <a:ahLst/>
              <a:cxnLst/>
              <a:rect l="l" t="t" r="r" b="b"/>
              <a:pathLst>
                <a:path w="203" h="173" extrusionOk="0">
                  <a:moveTo>
                    <a:pt x="109" y="1"/>
                  </a:moveTo>
                  <a:cubicBezTo>
                    <a:pt x="64" y="1"/>
                    <a:pt x="31" y="34"/>
                    <a:pt x="16" y="64"/>
                  </a:cubicBezTo>
                  <a:cubicBezTo>
                    <a:pt x="1" y="113"/>
                    <a:pt x="31" y="158"/>
                    <a:pt x="79" y="173"/>
                  </a:cubicBezTo>
                  <a:lnTo>
                    <a:pt x="94" y="173"/>
                  </a:lnTo>
                  <a:cubicBezTo>
                    <a:pt x="143" y="173"/>
                    <a:pt x="173" y="143"/>
                    <a:pt x="187" y="113"/>
                  </a:cubicBezTo>
                  <a:cubicBezTo>
                    <a:pt x="202" y="64"/>
                    <a:pt x="173" y="20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4"/>
            <p:cNvSpPr/>
            <p:nvPr/>
          </p:nvSpPr>
          <p:spPr>
            <a:xfrm>
              <a:off x="6155350" y="3528325"/>
              <a:ext cx="6725" cy="5425"/>
            </a:xfrm>
            <a:custGeom>
              <a:avLst/>
              <a:gdLst/>
              <a:ahLst/>
              <a:cxnLst/>
              <a:rect l="l" t="t" r="r" b="b"/>
              <a:pathLst>
                <a:path w="269" h="217" extrusionOk="0">
                  <a:moveTo>
                    <a:pt x="8" y="79"/>
                  </a:moveTo>
                  <a:lnTo>
                    <a:pt x="8" y="79"/>
                  </a:lnTo>
                  <a:cubicBezTo>
                    <a:pt x="2" y="88"/>
                    <a:pt x="1" y="98"/>
                    <a:pt x="4" y="107"/>
                  </a:cubicBezTo>
                  <a:lnTo>
                    <a:pt x="4" y="107"/>
                  </a:lnTo>
                  <a:cubicBezTo>
                    <a:pt x="3" y="97"/>
                    <a:pt x="4" y="88"/>
                    <a:pt x="8" y="79"/>
                  </a:cubicBezTo>
                  <a:close/>
                  <a:moveTo>
                    <a:pt x="116" y="1"/>
                  </a:moveTo>
                  <a:cubicBezTo>
                    <a:pt x="52" y="1"/>
                    <a:pt x="8" y="30"/>
                    <a:pt x="8" y="79"/>
                  </a:cubicBezTo>
                  <a:cubicBezTo>
                    <a:pt x="8" y="45"/>
                    <a:pt x="37" y="30"/>
                    <a:pt x="67" y="30"/>
                  </a:cubicBezTo>
                  <a:lnTo>
                    <a:pt x="82" y="30"/>
                  </a:lnTo>
                  <a:cubicBezTo>
                    <a:pt x="116" y="45"/>
                    <a:pt x="146" y="79"/>
                    <a:pt x="131" y="109"/>
                  </a:cubicBezTo>
                  <a:cubicBezTo>
                    <a:pt x="131" y="139"/>
                    <a:pt x="101" y="157"/>
                    <a:pt x="67" y="157"/>
                  </a:cubicBezTo>
                  <a:lnTo>
                    <a:pt x="52" y="139"/>
                  </a:lnTo>
                  <a:cubicBezTo>
                    <a:pt x="32" y="139"/>
                    <a:pt x="10" y="125"/>
                    <a:pt x="4" y="107"/>
                  </a:cubicBezTo>
                  <a:lnTo>
                    <a:pt x="4" y="107"/>
                  </a:lnTo>
                  <a:cubicBezTo>
                    <a:pt x="8" y="147"/>
                    <a:pt x="50" y="193"/>
                    <a:pt x="101" y="217"/>
                  </a:cubicBezTo>
                  <a:lnTo>
                    <a:pt x="146" y="217"/>
                  </a:lnTo>
                  <a:cubicBezTo>
                    <a:pt x="194" y="217"/>
                    <a:pt x="254" y="187"/>
                    <a:pt x="254" y="139"/>
                  </a:cubicBezTo>
                  <a:cubicBezTo>
                    <a:pt x="269" y="79"/>
                    <a:pt x="224" y="15"/>
                    <a:pt x="161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4"/>
            <p:cNvSpPr/>
            <p:nvPr/>
          </p:nvSpPr>
          <p:spPr>
            <a:xfrm>
              <a:off x="6155050" y="3529075"/>
              <a:ext cx="3950" cy="3200"/>
            </a:xfrm>
            <a:custGeom>
              <a:avLst/>
              <a:gdLst/>
              <a:ahLst/>
              <a:cxnLst/>
              <a:rect l="l" t="t" r="r" b="b"/>
              <a:pathLst>
                <a:path w="158" h="128" extrusionOk="0">
                  <a:moveTo>
                    <a:pt x="79" y="0"/>
                  </a:moveTo>
                  <a:cubicBezTo>
                    <a:pt x="49" y="0"/>
                    <a:pt x="20" y="15"/>
                    <a:pt x="20" y="49"/>
                  </a:cubicBezTo>
                  <a:cubicBezTo>
                    <a:pt x="1" y="79"/>
                    <a:pt x="34" y="109"/>
                    <a:pt x="64" y="109"/>
                  </a:cubicBezTo>
                  <a:lnTo>
                    <a:pt x="79" y="127"/>
                  </a:lnTo>
                  <a:cubicBezTo>
                    <a:pt x="113" y="127"/>
                    <a:pt x="143" y="109"/>
                    <a:pt x="143" y="79"/>
                  </a:cubicBezTo>
                  <a:cubicBezTo>
                    <a:pt x="158" y="49"/>
                    <a:pt x="128" y="15"/>
                    <a:pt x="9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4"/>
            <p:cNvSpPr/>
            <p:nvPr/>
          </p:nvSpPr>
          <p:spPr>
            <a:xfrm>
              <a:off x="6165225" y="3539975"/>
              <a:ext cx="3475" cy="2750"/>
            </a:xfrm>
            <a:custGeom>
              <a:avLst/>
              <a:gdLst/>
              <a:ahLst/>
              <a:cxnLst/>
              <a:rect l="l" t="t" r="r" b="b"/>
              <a:pathLst>
                <a:path w="139" h="110" extrusionOk="0">
                  <a:moveTo>
                    <a:pt x="79" y="1"/>
                  </a:moveTo>
                  <a:cubicBezTo>
                    <a:pt x="45" y="1"/>
                    <a:pt x="16" y="16"/>
                    <a:pt x="16" y="46"/>
                  </a:cubicBezTo>
                  <a:cubicBezTo>
                    <a:pt x="1" y="64"/>
                    <a:pt x="30" y="94"/>
                    <a:pt x="60" y="109"/>
                  </a:cubicBezTo>
                  <a:lnTo>
                    <a:pt x="79" y="109"/>
                  </a:lnTo>
                  <a:cubicBezTo>
                    <a:pt x="109" y="109"/>
                    <a:pt x="124" y="94"/>
                    <a:pt x="139" y="64"/>
                  </a:cubicBezTo>
                  <a:cubicBezTo>
                    <a:pt x="139" y="46"/>
                    <a:pt x="124" y="16"/>
                    <a:pt x="9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4"/>
            <p:cNvSpPr/>
            <p:nvPr/>
          </p:nvSpPr>
          <p:spPr>
            <a:xfrm>
              <a:off x="6152350" y="3539975"/>
              <a:ext cx="2000" cy="1625"/>
            </a:xfrm>
            <a:custGeom>
              <a:avLst/>
              <a:gdLst/>
              <a:ahLst/>
              <a:cxnLst/>
              <a:rect l="l" t="t" r="r" b="b"/>
              <a:pathLst>
                <a:path w="80" h="65" extrusionOk="0">
                  <a:moveTo>
                    <a:pt x="34" y="1"/>
                  </a:moveTo>
                  <a:cubicBezTo>
                    <a:pt x="16" y="1"/>
                    <a:pt x="1" y="16"/>
                    <a:pt x="1" y="31"/>
                  </a:cubicBezTo>
                  <a:cubicBezTo>
                    <a:pt x="1" y="46"/>
                    <a:pt x="16" y="64"/>
                    <a:pt x="34" y="64"/>
                  </a:cubicBezTo>
                  <a:lnTo>
                    <a:pt x="49" y="64"/>
                  </a:lnTo>
                  <a:cubicBezTo>
                    <a:pt x="64" y="64"/>
                    <a:pt x="64" y="64"/>
                    <a:pt x="79" y="46"/>
                  </a:cubicBezTo>
                  <a:cubicBezTo>
                    <a:pt x="79" y="31"/>
                    <a:pt x="64" y="16"/>
                    <a:pt x="4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4"/>
            <p:cNvSpPr/>
            <p:nvPr/>
          </p:nvSpPr>
          <p:spPr>
            <a:xfrm>
              <a:off x="6162525" y="3541950"/>
              <a:ext cx="1875" cy="1500"/>
            </a:xfrm>
            <a:custGeom>
              <a:avLst/>
              <a:gdLst/>
              <a:ahLst/>
              <a:cxnLst/>
              <a:rect l="l" t="t" r="r" b="b"/>
              <a:pathLst>
                <a:path w="75" h="60" extrusionOk="0">
                  <a:moveTo>
                    <a:pt x="30" y="0"/>
                  </a:moveTo>
                  <a:cubicBezTo>
                    <a:pt x="15" y="0"/>
                    <a:pt x="0" y="15"/>
                    <a:pt x="0" y="15"/>
                  </a:cubicBezTo>
                  <a:cubicBezTo>
                    <a:pt x="0" y="30"/>
                    <a:pt x="0" y="60"/>
                    <a:pt x="30" y="60"/>
                  </a:cubicBezTo>
                  <a:cubicBezTo>
                    <a:pt x="45" y="60"/>
                    <a:pt x="60" y="45"/>
                    <a:pt x="60" y="45"/>
                  </a:cubicBezTo>
                  <a:cubicBezTo>
                    <a:pt x="75" y="30"/>
                    <a:pt x="60" y="0"/>
                    <a:pt x="30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s">
  <p:cSld name="CUSTOM_8"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15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05" name="Google Shape;405;p15"/>
          <p:cNvSpPr txBox="1">
            <a:spLocks noGrp="1"/>
          </p:cNvSpPr>
          <p:nvPr>
            <p:ph type="subTitle" idx="1"/>
          </p:nvPr>
        </p:nvSpPr>
        <p:spPr>
          <a:xfrm>
            <a:off x="1955516" y="2399725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6" name="Google Shape;406;p15"/>
          <p:cNvSpPr txBox="1">
            <a:spLocks noGrp="1"/>
          </p:cNvSpPr>
          <p:nvPr>
            <p:ph type="title" idx="2"/>
          </p:nvPr>
        </p:nvSpPr>
        <p:spPr>
          <a:xfrm>
            <a:off x="2086616" y="2172875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07" name="Google Shape;407;p15"/>
          <p:cNvSpPr txBox="1">
            <a:spLocks noGrp="1"/>
          </p:cNvSpPr>
          <p:nvPr>
            <p:ph type="title" idx="3" hasCustomPrompt="1"/>
          </p:nvPr>
        </p:nvSpPr>
        <p:spPr>
          <a:xfrm>
            <a:off x="2191016" y="1597125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08" name="Google Shape;408;p15"/>
          <p:cNvSpPr txBox="1">
            <a:spLocks noGrp="1"/>
          </p:cNvSpPr>
          <p:nvPr>
            <p:ph type="subTitle" idx="4"/>
          </p:nvPr>
        </p:nvSpPr>
        <p:spPr>
          <a:xfrm>
            <a:off x="4829281" y="2399725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09" name="Google Shape;409;p15"/>
          <p:cNvSpPr txBox="1">
            <a:spLocks noGrp="1"/>
          </p:cNvSpPr>
          <p:nvPr>
            <p:ph type="title" idx="5"/>
          </p:nvPr>
        </p:nvSpPr>
        <p:spPr>
          <a:xfrm>
            <a:off x="4960381" y="2172875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10" name="Google Shape;410;p15"/>
          <p:cNvSpPr txBox="1">
            <a:spLocks noGrp="1"/>
          </p:cNvSpPr>
          <p:nvPr>
            <p:ph type="title" idx="6" hasCustomPrompt="1"/>
          </p:nvPr>
        </p:nvSpPr>
        <p:spPr>
          <a:xfrm>
            <a:off x="5064781" y="1597125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11" name="Google Shape;411;p15"/>
          <p:cNvSpPr txBox="1">
            <a:spLocks noGrp="1"/>
          </p:cNvSpPr>
          <p:nvPr>
            <p:ph type="subTitle" idx="7"/>
          </p:nvPr>
        </p:nvSpPr>
        <p:spPr>
          <a:xfrm>
            <a:off x="1955516" y="3904800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2" name="Google Shape;412;p15"/>
          <p:cNvSpPr txBox="1">
            <a:spLocks noGrp="1"/>
          </p:cNvSpPr>
          <p:nvPr>
            <p:ph type="title" idx="8"/>
          </p:nvPr>
        </p:nvSpPr>
        <p:spPr>
          <a:xfrm>
            <a:off x="2086616" y="3677950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13" name="Google Shape;413;p15"/>
          <p:cNvSpPr txBox="1">
            <a:spLocks noGrp="1"/>
          </p:cNvSpPr>
          <p:nvPr>
            <p:ph type="title" idx="9" hasCustomPrompt="1"/>
          </p:nvPr>
        </p:nvSpPr>
        <p:spPr>
          <a:xfrm>
            <a:off x="2191016" y="3102200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14" name="Google Shape;414;p15"/>
          <p:cNvSpPr txBox="1">
            <a:spLocks noGrp="1"/>
          </p:cNvSpPr>
          <p:nvPr>
            <p:ph type="subTitle" idx="13"/>
          </p:nvPr>
        </p:nvSpPr>
        <p:spPr>
          <a:xfrm>
            <a:off x="4829281" y="3904800"/>
            <a:ext cx="2359200" cy="6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15" name="Google Shape;415;p15"/>
          <p:cNvSpPr txBox="1">
            <a:spLocks noGrp="1"/>
          </p:cNvSpPr>
          <p:nvPr>
            <p:ph type="title" idx="14"/>
          </p:nvPr>
        </p:nvSpPr>
        <p:spPr>
          <a:xfrm>
            <a:off x="4960381" y="3677950"/>
            <a:ext cx="2097000" cy="24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Mukta"/>
              <a:buNone/>
              <a:defRPr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416" name="Google Shape;416;p15"/>
          <p:cNvSpPr txBox="1">
            <a:spLocks noGrp="1"/>
          </p:cNvSpPr>
          <p:nvPr>
            <p:ph type="title" idx="15" hasCustomPrompt="1"/>
          </p:nvPr>
        </p:nvSpPr>
        <p:spPr>
          <a:xfrm>
            <a:off x="5064781" y="3102200"/>
            <a:ext cx="1888200" cy="43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Mukta"/>
              <a:buNone/>
              <a:defRPr sz="12000">
                <a:latin typeface="Mukta"/>
                <a:ea typeface="Mukta"/>
                <a:cs typeface="Mukta"/>
                <a:sym typeface="Mukta"/>
              </a:defRPr>
            </a:lvl9pPr>
          </a:lstStyle>
          <a:p>
            <a:r>
              <a:t>xx%</a:t>
            </a:r>
          </a:p>
        </p:txBody>
      </p:sp>
      <p:sp>
        <p:nvSpPr>
          <p:cNvPr id="417" name="Google Shape;417;p15"/>
          <p:cNvSpPr/>
          <p:nvPr/>
        </p:nvSpPr>
        <p:spPr>
          <a:xfrm rot="-6053757">
            <a:off x="6497778" y="-646745"/>
            <a:ext cx="4724084" cy="2851072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AADBEE">
              <a:alpha val="5714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5"/>
          <p:cNvSpPr/>
          <p:nvPr/>
        </p:nvSpPr>
        <p:spPr>
          <a:xfrm rot="-7361160">
            <a:off x="-2373318" y="2507732"/>
            <a:ext cx="4724082" cy="2851071"/>
          </a:xfrm>
          <a:custGeom>
            <a:avLst/>
            <a:gdLst/>
            <a:ahLst/>
            <a:cxnLst/>
            <a:rect l="l" t="t" r="r" b="b"/>
            <a:pathLst>
              <a:path w="8583" h="5180" extrusionOk="0">
                <a:moveTo>
                  <a:pt x="6070" y="0"/>
                </a:moveTo>
                <a:cubicBezTo>
                  <a:pt x="5442" y="0"/>
                  <a:pt x="4759" y="364"/>
                  <a:pt x="4183" y="401"/>
                </a:cubicBezTo>
                <a:cubicBezTo>
                  <a:pt x="4115" y="406"/>
                  <a:pt x="4044" y="409"/>
                  <a:pt x="3971" y="409"/>
                </a:cubicBezTo>
                <a:cubicBezTo>
                  <a:pt x="3720" y="409"/>
                  <a:pt x="3444" y="383"/>
                  <a:pt x="3172" y="383"/>
                </a:cubicBezTo>
                <a:cubicBezTo>
                  <a:pt x="2692" y="383"/>
                  <a:pt x="2225" y="464"/>
                  <a:pt x="1929" y="912"/>
                </a:cubicBezTo>
                <a:cubicBezTo>
                  <a:pt x="1321" y="1845"/>
                  <a:pt x="0" y="1643"/>
                  <a:pt x="0" y="3042"/>
                </a:cubicBezTo>
                <a:cubicBezTo>
                  <a:pt x="0" y="3975"/>
                  <a:pt x="1400" y="4643"/>
                  <a:pt x="2441" y="5031"/>
                </a:cubicBezTo>
                <a:cubicBezTo>
                  <a:pt x="2727" y="5138"/>
                  <a:pt x="2969" y="5179"/>
                  <a:pt x="3183" y="5179"/>
                </a:cubicBezTo>
                <a:cubicBezTo>
                  <a:pt x="3871" y="5179"/>
                  <a:pt x="4272" y="4756"/>
                  <a:pt x="4942" y="4756"/>
                </a:cubicBezTo>
                <a:cubicBezTo>
                  <a:pt x="5092" y="4756"/>
                  <a:pt x="5256" y="4777"/>
                  <a:pt x="5441" y="4830"/>
                </a:cubicBezTo>
                <a:cubicBezTo>
                  <a:pt x="5720" y="4914"/>
                  <a:pt x="6060" y="4970"/>
                  <a:pt x="6397" y="4970"/>
                </a:cubicBezTo>
                <a:cubicBezTo>
                  <a:pt x="7002" y="4970"/>
                  <a:pt x="7595" y="4790"/>
                  <a:pt x="7806" y="4270"/>
                </a:cubicBezTo>
                <a:cubicBezTo>
                  <a:pt x="8582" y="2311"/>
                  <a:pt x="7276" y="460"/>
                  <a:pt x="6653" y="136"/>
                </a:cubicBezTo>
                <a:cubicBezTo>
                  <a:pt x="6468" y="38"/>
                  <a:pt x="6272" y="0"/>
                  <a:pt x="6070" y="0"/>
                </a:cubicBezTo>
                <a:close/>
              </a:path>
            </a:pathLst>
          </a:custGeom>
          <a:solidFill>
            <a:srgbClr val="F5AD9A">
              <a:alpha val="339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9" name="Google Shape;419;p15"/>
          <p:cNvGrpSpPr/>
          <p:nvPr/>
        </p:nvGrpSpPr>
        <p:grpSpPr>
          <a:xfrm>
            <a:off x="720000" y="2254156"/>
            <a:ext cx="8163221" cy="2715293"/>
            <a:chOff x="953966" y="1675170"/>
            <a:chExt cx="662384" cy="220326"/>
          </a:xfrm>
        </p:grpSpPr>
        <p:sp>
          <p:nvSpPr>
            <p:cNvPr id="420" name="Google Shape;420;p15"/>
            <p:cNvSpPr/>
            <p:nvPr/>
          </p:nvSpPr>
          <p:spPr>
            <a:xfrm>
              <a:off x="953966" y="1675170"/>
              <a:ext cx="14375" cy="14025"/>
            </a:xfrm>
            <a:custGeom>
              <a:avLst/>
              <a:gdLst/>
              <a:ahLst/>
              <a:cxnLst/>
              <a:rect l="l" t="t" r="r" b="b"/>
              <a:pathLst>
                <a:path w="575" h="561" extrusionOk="0">
                  <a:moveTo>
                    <a:pt x="280" y="0"/>
                  </a:moveTo>
                  <a:cubicBezTo>
                    <a:pt x="123" y="0"/>
                    <a:pt x="0" y="127"/>
                    <a:pt x="0" y="280"/>
                  </a:cubicBezTo>
                  <a:cubicBezTo>
                    <a:pt x="0" y="437"/>
                    <a:pt x="123" y="560"/>
                    <a:pt x="280" y="560"/>
                  </a:cubicBezTo>
                  <a:cubicBezTo>
                    <a:pt x="452" y="560"/>
                    <a:pt x="575" y="437"/>
                    <a:pt x="575" y="280"/>
                  </a:cubicBezTo>
                  <a:cubicBezTo>
                    <a:pt x="575" y="127"/>
                    <a:pt x="452" y="0"/>
                    <a:pt x="280" y="0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5"/>
            <p:cNvSpPr/>
            <p:nvPr/>
          </p:nvSpPr>
          <p:spPr>
            <a:xfrm>
              <a:off x="1043162" y="1797458"/>
              <a:ext cx="6175" cy="6200"/>
            </a:xfrm>
            <a:custGeom>
              <a:avLst/>
              <a:gdLst/>
              <a:ahLst/>
              <a:cxnLst/>
              <a:rect l="l" t="t" r="r" b="b"/>
              <a:pathLst>
                <a:path w="247" h="248" extrusionOk="0">
                  <a:moveTo>
                    <a:pt x="124" y="1"/>
                  </a:moveTo>
                  <a:cubicBezTo>
                    <a:pt x="60" y="1"/>
                    <a:pt x="0" y="61"/>
                    <a:pt x="0" y="124"/>
                  </a:cubicBezTo>
                  <a:cubicBezTo>
                    <a:pt x="0" y="187"/>
                    <a:pt x="60" y="247"/>
                    <a:pt x="124" y="247"/>
                  </a:cubicBezTo>
                  <a:cubicBezTo>
                    <a:pt x="187" y="247"/>
                    <a:pt x="247" y="187"/>
                    <a:pt x="247" y="124"/>
                  </a:cubicBezTo>
                  <a:cubicBezTo>
                    <a:pt x="247" y="61"/>
                    <a:pt x="187" y="1"/>
                    <a:pt x="124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5"/>
            <p:cNvSpPr/>
            <p:nvPr/>
          </p:nvSpPr>
          <p:spPr>
            <a:xfrm>
              <a:off x="996744" y="1743981"/>
              <a:ext cx="9350" cy="9228"/>
            </a:xfrm>
            <a:custGeom>
              <a:avLst/>
              <a:gdLst/>
              <a:ahLst/>
              <a:cxnLst/>
              <a:rect l="l" t="t" r="r" b="b"/>
              <a:pathLst>
                <a:path w="236" h="233" extrusionOk="0">
                  <a:moveTo>
                    <a:pt x="109" y="1"/>
                  </a:moveTo>
                  <a:cubicBezTo>
                    <a:pt x="49" y="1"/>
                    <a:pt x="1" y="46"/>
                    <a:pt x="1" y="109"/>
                  </a:cubicBezTo>
                  <a:cubicBezTo>
                    <a:pt x="1" y="187"/>
                    <a:pt x="49" y="232"/>
                    <a:pt x="109" y="232"/>
                  </a:cubicBezTo>
                  <a:cubicBezTo>
                    <a:pt x="172" y="232"/>
                    <a:pt x="236" y="187"/>
                    <a:pt x="236" y="109"/>
                  </a:cubicBezTo>
                  <a:cubicBezTo>
                    <a:pt x="236" y="46"/>
                    <a:pt x="172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5"/>
            <p:cNvSpPr/>
            <p:nvPr/>
          </p:nvSpPr>
          <p:spPr>
            <a:xfrm>
              <a:off x="1062872" y="1889693"/>
              <a:ext cx="6274" cy="5802"/>
            </a:xfrm>
            <a:custGeom>
              <a:avLst/>
              <a:gdLst/>
              <a:ahLst/>
              <a:cxnLst/>
              <a:rect l="l" t="t" r="r" b="b"/>
              <a:pathLst>
                <a:path w="251" h="232" extrusionOk="0">
                  <a:moveTo>
                    <a:pt x="128" y="0"/>
                  </a:moveTo>
                  <a:cubicBezTo>
                    <a:pt x="64" y="0"/>
                    <a:pt x="1" y="45"/>
                    <a:pt x="1" y="109"/>
                  </a:cubicBezTo>
                  <a:cubicBezTo>
                    <a:pt x="1" y="187"/>
                    <a:pt x="64" y="232"/>
                    <a:pt x="128" y="232"/>
                  </a:cubicBezTo>
                  <a:cubicBezTo>
                    <a:pt x="187" y="232"/>
                    <a:pt x="251" y="187"/>
                    <a:pt x="251" y="109"/>
                  </a:cubicBezTo>
                  <a:cubicBezTo>
                    <a:pt x="251" y="45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5"/>
            <p:cNvSpPr/>
            <p:nvPr/>
          </p:nvSpPr>
          <p:spPr>
            <a:xfrm>
              <a:off x="1011999" y="1690840"/>
              <a:ext cx="10100" cy="10100"/>
            </a:xfrm>
            <a:custGeom>
              <a:avLst/>
              <a:gdLst/>
              <a:ahLst/>
              <a:cxnLst/>
              <a:rect l="l" t="t" r="r" b="b"/>
              <a:pathLst>
                <a:path w="404" h="404" extrusionOk="0">
                  <a:moveTo>
                    <a:pt x="202" y="0"/>
                  </a:moveTo>
                  <a:cubicBezTo>
                    <a:pt x="94" y="0"/>
                    <a:pt x="1" y="94"/>
                    <a:pt x="1" y="202"/>
                  </a:cubicBezTo>
                  <a:cubicBezTo>
                    <a:pt x="1" y="325"/>
                    <a:pt x="94" y="403"/>
                    <a:pt x="202" y="403"/>
                  </a:cubicBezTo>
                  <a:cubicBezTo>
                    <a:pt x="311" y="403"/>
                    <a:pt x="404" y="325"/>
                    <a:pt x="404" y="202"/>
                  </a:cubicBezTo>
                  <a:cubicBezTo>
                    <a:pt x="404" y="94"/>
                    <a:pt x="311" y="0"/>
                    <a:pt x="202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5"/>
            <p:cNvSpPr/>
            <p:nvPr/>
          </p:nvSpPr>
          <p:spPr>
            <a:xfrm>
              <a:off x="1536103" y="1865802"/>
              <a:ext cx="5800" cy="6200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7"/>
                    <a:pt x="45" y="247"/>
                    <a:pt x="123" y="247"/>
                  </a:cubicBezTo>
                  <a:cubicBezTo>
                    <a:pt x="187" y="247"/>
                    <a:pt x="232" y="187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5"/>
            <p:cNvSpPr/>
            <p:nvPr/>
          </p:nvSpPr>
          <p:spPr>
            <a:xfrm flipH="1">
              <a:off x="1458911" y="1878618"/>
              <a:ext cx="10613" cy="11076"/>
            </a:xfrm>
            <a:custGeom>
              <a:avLst/>
              <a:gdLst/>
              <a:ahLst/>
              <a:cxnLst/>
              <a:rect l="l" t="t" r="r" b="b"/>
              <a:pathLst>
                <a:path w="232" h="248" extrusionOk="0">
                  <a:moveTo>
                    <a:pt x="123" y="1"/>
                  </a:moveTo>
                  <a:cubicBezTo>
                    <a:pt x="45" y="1"/>
                    <a:pt x="0" y="61"/>
                    <a:pt x="0" y="124"/>
                  </a:cubicBezTo>
                  <a:cubicBezTo>
                    <a:pt x="0" y="188"/>
                    <a:pt x="45" y="247"/>
                    <a:pt x="123" y="247"/>
                  </a:cubicBezTo>
                  <a:cubicBezTo>
                    <a:pt x="187" y="247"/>
                    <a:pt x="232" y="188"/>
                    <a:pt x="232" y="124"/>
                  </a:cubicBezTo>
                  <a:cubicBezTo>
                    <a:pt x="232" y="61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5"/>
            <p:cNvSpPr/>
            <p:nvPr/>
          </p:nvSpPr>
          <p:spPr>
            <a:xfrm>
              <a:off x="1585700" y="1729054"/>
              <a:ext cx="9350" cy="9825"/>
            </a:xfrm>
            <a:custGeom>
              <a:avLst/>
              <a:gdLst/>
              <a:ahLst/>
              <a:cxnLst/>
              <a:rect l="l" t="t" r="r" b="b"/>
              <a:pathLst>
                <a:path w="374" h="393" extrusionOk="0">
                  <a:moveTo>
                    <a:pt x="187" y="1"/>
                  </a:moveTo>
                  <a:cubicBezTo>
                    <a:pt x="79" y="1"/>
                    <a:pt x="0" y="94"/>
                    <a:pt x="0" y="206"/>
                  </a:cubicBezTo>
                  <a:cubicBezTo>
                    <a:pt x="0" y="299"/>
                    <a:pt x="79" y="392"/>
                    <a:pt x="187" y="392"/>
                  </a:cubicBezTo>
                  <a:cubicBezTo>
                    <a:pt x="295" y="392"/>
                    <a:pt x="374" y="299"/>
                    <a:pt x="374" y="206"/>
                  </a:cubicBezTo>
                  <a:cubicBezTo>
                    <a:pt x="374" y="94"/>
                    <a:pt x="295" y="1"/>
                    <a:pt x="187" y="1"/>
                  </a:cubicBezTo>
                  <a:close/>
                </a:path>
              </a:pathLst>
            </a:custGeom>
            <a:solidFill>
              <a:srgbClr val="AADBEE">
                <a:alpha val="571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5"/>
            <p:cNvSpPr/>
            <p:nvPr/>
          </p:nvSpPr>
          <p:spPr>
            <a:xfrm>
              <a:off x="1549900" y="1759350"/>
              <a:ext cx="5825" cy="5825"/>
            </a:xfrm>
            <a:custGeom>
              <a:avLst/>
              <a:gdLst/>
              <a:ahLst/>
              <a:cxnLst/>
              <a:rect l="l" t="t" r="r" b="b"/>
              <a:pathLst>
                <a:path w="233" h="233" extrusionOk="0">
                  <a:moveTo>
                    <a:pt x="109" y="1"/>
                  </a:moveTo>
                  <a:cubicBezTo>
                    <a:pt x="46" y="1"/>
                    <a:pt x="1" y="46"/>
                    <a:pt x="1" y="109"/>
                  </a:cubicBezTo>
                  <a:cubicBezTo>
                    <a:pt x="1" y="187"/>
                    <a:pt x="46" y="232"/>
                    <a:pt x="109" y="232"/>
                  </a:cubicBezTo>
                  <a:cubicBezTo>
                    <a:pt x="187" y="232"/>
                    <a:pt x="232" y="187"/>
                    <a:pt x="232" y="109"/>
                  </a:cubicBezTo>
                  <a:cubicBezTo>
                    <a:pt x="232" y="46"/>
                    <a:pt x="187" y="1"/>
                    <a:pt x="109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5"/>
            <p:cNvSpPr/>
            <p:nvPr/>
          </p:nvSpPr>
          <p:spPr>
            <a:xfrm>
              <a:off x="1463251" y="1817247"/>
              <a:ext cx="6275" cy="6275"/>
            </a:xfrm>
            <a:custGeom>
              <a:avLst/>
              <a:gdLst/>
              <a:ahLst/>
              <a:cxnLst/>
              <a:rect l="l" t="t" r="r" b="b"/>
              <a:pathLst>
                <a:path w="251" h="251" extrusionOk="0">
                  <a:moveTo>
                    <a:pt x="123" y="1"/>
                  </a:moveTo>
                  <a:cubicBezTo>
                    <a:pt x="64" y="1"/>
                    <a:pt x="0" y="64"/>
                    <a:pt x="0" y="128"/>
                  </a:cubicBezTo>
                  <a:cubicBezTo>
                    <a:pt x="0" y="188"/>
                    <a:pt x="64" y="251"/>
                    <a:pt x="123" y="251"/>
                  </a:cubicBezTo>
                  <a:cubicBezTo>
                    <a:pt x="187" y="251"/>
                    <a:pt x="250" y="188"/>
                    <a:pt x="250" y="128"/>
                  </a:cubicBezTo>
                  <a:cubicBezTo>
                    <a:pt x="250" y="64"/>
                    <a:pt x="187" y="1"/>
                    <a:pt x="123" y="1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5"/>
            <p:cNvSpPr/>
            <p:nvPr/>
          </p:nvSpPr>
          <p:spPr>
            <a:xfrm>
              <a:off x="1516122" y="1807146"/>
              <a:ext cx="10450" cy="10100"/>
            </a:xfrm>
            <a:custGeom>
              <a:avLst/>
              <a:gdLst/>
              <a:ahLst/>
              <a:cxnLst/>
              <a:rect l="l" t="t" r="r" b="b"/>
              <a:pathLst>
                <a:path w="418" h="404" extrusionOk="0">
                  <a:moveTo>
                    <a:pt x="216" y="0"/>
                  </a:moveTo>
                  <a:cubicBezTo>
                    <a:pt x="93" y="0"/>
                    <a:pt x="0" y="94"/>
                    <a:pt x="0" y="202"/>
                  </a:cubicBezTo>
                  <a:cubicBezTo>
                    <a:pt x="0" y="325"/>
                    <a:pt x="93" y="403"/>
                    <a:pt x="216" y="403"/>
                  </a:cubicBezTo>
                  <a:cubicBezTo>
                    <a:pt x="325" y="403"/>
                    <a:pt x="418" y="325"/>
                    <a:pt x="418" y="202"/>
                  </a:cubicBezTo>
                  <a:cubicBezTo>
                    <a:pt x="418" y="94"/>
                    <a:pt x="325" y="0"/>
                    <a:pt x="216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5"/>
            <p:cNvSpPr/>
            <p:nvPr/>
          </p:nvSpPr>
          <p:spPr>
            <a:xfrm>
              <a:off x="1610075" y="1787725"/>
              <a:ext cx="6275" cy="6175"/>
            </a:xfrm>
            <a:custGeom>
              <a:avLst/>
              <a:gdLst/>
              <a:ahLst/>
              <a:cxnLst/>
              <a:rect l="l" t="t" r="r" b="b"/>
              <a:pathLst>
                <a:path w="251" h="247" extrusionOk="0">
                  <a:moveTo>
                    <a:pt x="127" y="0"/>
                  </a:moveTo>
                  <a:cubicBezTo>
                    <a:pt x="64" y="0"/>
                    <a:pt x="0" y="60"/>
                    <a:pt x="0" y="123"/>
                  </a:cubicBezTo>
                  <a:cubicBezTo>
                    <a:pt x="0" y="187"/>
                    <a:pt x="64" y="246"/>
                    <a:pt x="127" y="246"/>
                  </a:cubicBezTo>
                  <a:cubicBezTo>
                    <a:pt x="187" y="246"/>
                    <a:pt x="250" y="187"/>
                    <a:pt x="250" y="123"/>
                  </a:cubicBezTo>
                  <a:cubicBezTo>
                    <a:pt x="250" y="60"/>
                    <a:pt x="187" y="0"/>
                    <a:pt x="127" y="0"/>
                  </a:cubicBezTo>
                  <a:close/>
                </a:path>
              </a:pathLst>
            </a:custGeom>
            <a:solidFill>
              <a:srgbClr val="02ACD0">
                <a:alpha val="6161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2" name="Google Shape;432;p15"/>
          <p:cNvGrpSpPr/>
          <p:nvPr/>
        </p:nvGrpSpPr>
        <p:grpSpPr>
          <a:xfrm>
            <a:off x="480449" y="3648643"/>
            <a:ext cx="741874" cy="843207"/>
            <a:chOff x="5912600" y="3521075"/>
            <a:chExt cx="50150" cy="57000"/>
          </a:xfrm>
        </p:grpSpPr>
        <p:sp>
          <p:nvSpPr>
            <p:cNvPr id="433" name="Google Shape;433;p15"/>
            <p:cNvSpPr/>
            <p:nvPr/>
          </p:nvSpPr>
          <p:spPr>
            <a:xfrm>
              <a:off x="5935850" y="3570675"/>
              <a:ext cx="8975" cy="7400"/>
            </a:xfrm>
            <a:custGeom>
              <a:avLst/>
              <a:gdLst/>
              <a:ahLst/>
              <a:cxnLst/>
              <a:rect l="l" t="t" r="r" b="b"/>
              <a:pathLst>
                <a:path w="359" h="296" extrusionOk="0">
                  <a:moveTo>
                    <a:pt x="187" y="0"/>
                  </a:moveTo>
                  <a:cubicBezTo>
                    <a:pt x="127" y="0"/>
                    <a:pt x="79" y="30"/>
                    <a:pt x="49" y="79"/>
                  </a:cubicBezTo>
                  <a:cubicBezTo>
                    <a:pt x="1" y="172"/>
                    <a:pt x="64" y="295"/>
                    <a:pt x="187" y="295"/>
                  </a:cubicBezTo>
                  <a:cubicBezTo>
                    <a:pt x="236" y="295"/>
                    <a:pt x="280" y="265"/>
                    <a:pt x="314" y="217"/>
                  </a:cubicBezTo>
                  <a:cubicBezTo>
                    <a:pt x="359" y="109"/>
                    <a:pt x="299" y="0"/>
                    <a:pt x="1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5"/>
            <p:cNvSpPr/>
            <p:nvPr/>
          </p:nvSpPr>
          <p:spPr>
            <a:xfrm>
              <a:off x="5941725" y="3521075"/>
              <a:ext cx="8150" cy="7100"/>
            </a:xfrm>
            <a:custGeom>
              <a:avLst/>
              <a:gdLst/>
              <a:ahLst/>
              <a:cxnLst/>
              <a:rect l="l" t="t" r="r" b="b"/>
              <a:pathLst>
                <a:path w="326" h="284" extrusionOk="0">
                  <a:moveTo>
                    <a:pt x="155" y="1"/>
                  </a:moveTo>
                  <a:cubicBezTo>
                    <a:pt x="134" y="1"/>
                    <a:pt x="112" y="5"/>
                    <a:pt x="94" y="11"/>
                  </a:cubicBezTo>
                  <a:cubicBezTo>
                    <a:pt x="1" y="74"/>
                    <a:pt x="1" y="197"/>
                    <a:pt x="79" y="261"/>
                  </a:cubicBezTo>
                  <a:cubicBezTo>
                    <a:pt x="101" y="276"/>
                    <a:pt x="128" y="283"/>
                    <a:pt x="154" y="283"/>
                  </a:cubicBezTo>
                  <a:cubicBezTo>
                    <a:pt x="179" y="283"/>
                    <a:pt x="202" y="276"/>
                    <a:pt x="217" y="261"/>
                  </a:cubicBezTo>
                  <a:cubicBezTo>
                    <a:pt x="310" y="212"/>
                    <a:pt x="325" y="89"/>
                    <a:pt x="232" y="26"/>
                  </a:cubicBezTo>
                  <a:cubicBezTo>
                    <a:pt x="214" y="8"/>
                    <a:pt x="185" y="1"/>
                    <a:pt x="155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5"/>
            <p:cNvSpPr/>
            <p:nvPr/>
          </p:nvSpPr>
          <p:spPr>
            <a:xfrm>
              <a:off x="5953025" y="3559150"/>
              <a:ext cx="9350" cy="8625"/>
            </a:xfrm>
            <a:custGeom>
              <a:avLst/>
              <a:gdLst/>
              <a:ahLst/>
              <a:cxnLst/>
              <a:rect l="l" t="t" r="r" b="b"/>
              <a:pathLst>
                <a:path w="374" h="345" extrusionOk="0">
                  <a:moveTo>
                    <a:pt x="194" y="0"/>
                  </a:moveTo>
                  <a:cubicBezTo>
                    <a:pt x="154" y="0"/>
                    <a:pt x="113" y="14"/>
                    <a:pt x="78" y="44"/>
                  </a:cubicBezTo>
                  <a:cubicBezTo>
                    <a:pt x="15" y="88"/>
                    <a:pt x="0" y="152"/>
                    <a:pt x="15" y="230"/>
                  </a:cubicBezTo>
                  <a:cubicBezTo>
                    <a:pt x="44" y="301"/>
                    <a:pt x="115" y="344"/>
                    <a:pt x="186" y="344"/>
                  </a:cubicBezTo>
                  <a:cubicBezTo>
                    <a:pt x="224" y="344"/>
                    <a:pt x="262" y="332"/>
                    <a:pt x="295" y="305"/>
                  </a:cubicBezTo>
                  <a:cubicBezTo>
                    <a:pt x="358" y="260"/>
                    <a:pt x="373" y="182"/>
                    <a:pt x="358" y="118"/>
                  </a:cubicBezTo>
                  <a:cubicBezTo>
                    <a:pt x="328" y="41"/>
                    <a:pt x="262" y="0"/>
                    <a:pt x="194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5"/>
            <p:cNvSpPr/>
            <p:nvPr/>
          </p:nvSpPr>
          <p:spPr>
            <a:xfrm>
              <a:off x="5914125" y="3525675"/>
              <a:ext cx="8975" cy="8825"/>
            </a:xfrm>
            <a:custGeom>
              <a:avLst/>
              <a:gdLst/>
              <a:ahLst/>
              <a:cxnLst/>
              <a:rect l="l" t="t" r="r" b="b"/>
              <a:pathLst>
                <a:path w="359" h="353" extrusionOk="0">
                  <a:moveTo>
                    <a:pt x="177" y="0"/>
                  </a:moveTo>
                  <a:cubicBezTo>
                    <a:pt x="155" y="0"/>
                    <a:pt x="132" y="4"/>
                    <a:pt x="108" y="13"/>
                  </a:cubicBezTo>
                  <a:cubicBezTo>
                    <a:pt x="49" y="43"/>
                    <a:pt x="0" y="107"/>
                    <a:pt x="0" y="185"/>
                  </a:cubicBezTo>
                  <a:cubicBezTo>
                    <a:pt x="12" y="283"/>
                    <a:pt x="83" y="352"/>
                    <a:pt x="175" y="352"/>
                  </a:cubicBezTo>
                  <a:cubicBezTo>
                    <a:pt x="199" y="352"/>
                    <a:pt x="224" y="348"/>
                    <a:pt x="250" y="338"/>
                  </a:cubicBezTo>
                  <a:cubicBezTo>
                    <a:pt x="310" y="323"/>
                    <a:pt x="358" y="245"/>
                    <a:pt x="358" y="185"/>
                  </a:cubicBezTo>
                  <a:cubicBezTo>
                    <a:pt x="358" y="81"/>
                    <a:pt x="276" y="0"/>
                    <a:pt x="17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5"/>
            <p:cNvSpPr/>
            <p:nvPr/>
          </p:nvSpPr>
          <p:spPr>
            <a:xfrm>
              <a:off x="5912600" y="3559725"/>
              <a:ext cx="5375" cy="4400"/>
            </a:xfrm>
            <a:custGeom>
              <a:avLst/>
              <a:gdLst/>
              <a:ahLst/>
              <a:cxnLst/>
              <a:rect l="l" t="t" r="r" b="b"/>
              <a:pathLst>
                <a:path w="215" h="176" extrusionOk="0">
                  <a:moveTo>
                    <a:pt x="106" y="0"/>
                  </a:moveTo>
                  <a:cubicBezTo>
                    <a:pt x="39" y="0"/>
                    <a:pt x="1" y="71"/>
                    <a:pt x="31" y="129"/>
                  </a:cubicBezTo>
                  <a:cubicBezTo>
                    <a:pt x="46" y="144"/>
                    <a:pt x="61" y="174"/>
                    <a:pt x="91" y="174"/>
                  </a:cubicBezTo>
                  <a:cubicBezTo>
                    <a:pt x="98" y="175"/>
                    <a:pt x="104" y="175"/>
                    <a:pt x="111" y="175"/>
                  </a:cubicBezTo>
                  <a:cubicBezTo>
                    <a:pt x="177" y="175"/>
                    <a:pt x="215" y="107"/>
                    <a:pt x="184" y="36"/>
                  </a:cubicBezTo>
                  <a:cubicBezTo>
                    <a:pt x="169" y="21"/>
                    <a:pt x="154" y="2"/>
                    <a:pt x="125" y="2"/>
                  </a:cubicBezTo>
                  <a:cubicBezTo>
                    <a:pt x="118" y="1"/>
                    <a:pt x="112" y="0"/>
                    <a:pt x="106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5"/>
            <p:cNvSpPr/>
            <p:nvPr/>
          </p:nvSpPr>
          <p:spPr>
            <a:xfrm>
              <a:off x="5958425" y="3546425"/>
              <a:ext cx="4325" cy="4625"/>
            </a:xfrm>
            <a:custGeom>
              <a:avLst/>
              <a:gdLst/>
              <a:ahLst/>
              <a:cxnLst/>
              <a:rect l="l" t="t" r="r" b="b"/>
              <a:pathLst>
                <a:path w="173" h="185" extrusionOk="0">
                  <a:moveTo>
                    <a:pt x="87" y="0"/>
                  </a:moveTo>
                  <a:cubicBezTo>
                    <a:pt x="44" y="0"/>
                    <a:pt x="1" y="33"/>
                    <a:pt x="1" y="86"/>
                  </a:cubicBezTo>
                  <a:cubicBezTo>
                    <a:pt x="1" y="116"/>
                    <a:pt x="1" y="131"/>
                    <a:pt x="15" y="161"/>
                  </a:cubicBezTo>
                  <a:cubicBezTo>
                    <a:pt x="36" y="177"/>
                    <a:pt x="59" y="184"/>
                    <a:pt x="80" y="184"/>
                  </a:cubicBezTo>
                  <a:cubicBezTo>
                    <a:pt x="124" y="184"/>
                    <a:pt x="162" y="154"/>
                    <a:pt x="172" y="101"/>
                  </a:cubicBezTo>
                  <a:cubicBezTo>
                    <a:pt x="172" y="68"/>
                    <a:pt x="172" y="53"/>
                    <a:pt x="142" y="23"/>
                  </a:cubicBezTo>
                  <a:cubicBezTo>
                    <a:pt x="127" y="7"/>
                    <a:pt x="107" y="0"/>
                    <a:pt x="87" y="0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5"/>
            <p:cNvSpPr/>
            <p:nvPr/>
          </p:nvSpPr>
          <p:spPr>
            <a:xfrm>
              <a:off x="5914875" y="3531375"/>
              <a:ext cx="42450" cy="35900"/>
            </a:xfrm>
            <a:custGeom>
              <a:avLst/>
              <a:gdLst/>
              <a:ahLst/>
              <a:cxnLst/>
              <a:rect l="l" t="t" r="r" b="b"/>
              <a:pathLst>
                <a:path w="1698" h="1436" extrusionOk="0">
                  <a:moveTo>
                    <a:pt x="866" y="1"/>
                  </a:moveTo>
                  <a:cubicBezTo>
                    <a:pt x="571" y="1"/>
                    <a:pt x="308" y="170"/>
                    <a:pt x="187" y="438"/>
                  </a:cubicBezTo>
                  <a:cubicBezTo>
                    <a:pt x="0" y="890"/>
                    <a:pt x="299" y="1386"/>
                    <a:pt x="795" y="1434"/>
                  </a:cubicBezTo>
                  <a:cubicBezTo>
                    <a:pt x="807" y="1435"/>
                    <a:pt x="819" y="1435"/>
                    <a:pt x="830" y="1435"/>
                  </a:cubicBezTo>
                  <a:cubicBezTo>
                    <a:pt x="1113" y="1435"/>
                    <a:pt x="1389" y="1266"/>
                    <a:pt x="1493" y="998"/>
                  </a:cubicBezTo>
                  <a:cubicBezTo>
                    <a:pt x="1698" y="546"/>
                    <a:pt x="1384" y="50"/>
                    <a:pt x="903" y="2"/>
                  </a:cubicBezTo>
                  <a:cubicBezTo>
                    <a:pt x="891" y="1"/>
                    <a:pt x="878" y="1"/>
                    <a:pt x="866" y="1"/>
                  </a:cubicBezTo>
                  <a:close/>
                </a:path>
              </a:pathLst>
            </a:custGeom>
            <a:solidFill>
              <a:srgbClr val="AADC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5"/>
            <p:cNvSpPr/>
            <p:nvPr/>
          </p:nvSpPr>
          <p:spPr>
            <a:xfrm>
              <a:off x="5920000" y="3548950"/>
              <a:ext cx="6175" cy="5425"/>
            </a:xfrm>
            <a:custGeom>
              <a:avLst/>
              <a:gdLst/>
              <a:ahLst/>
              <a:cxnLst/>
              <a:rect l="l" t="t" r="r" b="b"/>
              <a:pathLst>
                <a:path w="247" h="217" extrusionOk="0">
                  <a:moveTo>
                    <a:pt x="0" y="0"/>
                  </a:moveTo>
                  <a:lnTo>
                    <a:pt x="0" y="217"/>
                  </a:lnTo>
                  <a:lnTo>
                    <a:pt x="247" y="217"/>
                  </a:lnTo>
                  <a:lnTo>
                    <a:pt x="247" y="0"/>
                  </a:ln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15"/>
            <p:cNvSpPr/>
            <p:nvPr/>
          </p:nvSpPr>
          <p:spPr>
            <a:xfrm>
              <a:off x="5921125" y="3551275"/>
              <a:ext cx="3100" cy="3100"/>
            </a:xfrm>
            <a:custGeom>
              <a:avLst/>
              <a:gdLst/>
              <a:ahLst/>
              <a:cxnLst/>
              <a:rect l="l" t="t" r="r" b="b"/>
              <a:pathLst>
                <a:path w="124" h="124" extrusionOk="0">
                  <a:moveTo>
                    <a:pt x="63" y="0"/>
                  </a:moveTo>
                  <a:cubicBezTo>
                    <a:pt x="30" y="0"/>
                    <a:pt x="15" y="15"/>
                    <a:pt x="0" y="45"/>
                  </a:cubicBezTo>
                  <a:cubicBezTo>
                    <a:pt x="0" y="79"/>
                    <a:pt x="15" y="109"/>
                    <a:pt x="49" y="124"/>
                  </a:cubicBezTo>
                  <a:lnTo>
                    <a:pt x="63" y="124"/>
                  </a:lnTo>
                  <a:cubicBezTo>
                    <a:pt x="93" y="124"/>
                    <a:pt x="123" y="109"/>
                    <a:pt x="123" y="79"/>
                  </a:cubicBezTo>
                  <a:cubicBezTo>
                    <a:pt x="123" y="45"/>
                    <a:pt x="108" y="15"/>
                    <a:pt x="78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15"/>
            <p:cNvSpPr/>
            <p:nvPr/>
          </p:nvSpPr>
          <p:spPr>
            <a:xfrm>
              <a:off x="5923075" y="3555925"/>
              <a:ext cx="3950" cy="3125"/>
            </a:xfrm>
            <a:custGeom>
              <a:avLst/>
              <a:gdLst/>
              <a:ahLst/>
              <a:cxnLst/>
              <a:rect l="l" t="t" r="r" b="b"/>
              <a:pathLst>
                <a:path w="158" h="125" extrusionOk="0">
                  <a:moveTo>
                    <a:pt x="64" y="1"/>
                  </a:moveTo>
                  <a:cubicBezTo>
                    <a:pt x="15" y="16"/>
                    <a:pt x="0" y="61"/>
                    <a:pt x="30" y="109"/>
                  </a:cubicBezTo>
                  <a:cubicBezTo>
                    <a:pt x="45" y="109"/>
                    <a:pt x="64" y="124"/>
                    <a:pt x="79" y="124"/>
                  </a:cubicBezTo>
                  <a:cubicBezTo>
                    <a:pt x="79" y="124"/>
                    <a:pt x="94" y="124"/>
                    <a:pt x="94" y="109"/>
                  </a:cubicBezTo>
                  <a:cubicBezTo>
                    <a:pt x="138" y="109"/>
                    <a:pt x="157" y="46"/>
                    <a:pt x="124" y="16"/>
                  </a:cubicBezTo>
                  <a:cubicBezTo>
                    <a:pt x="109" y="1"/>
                    <a:pt x="94" y="1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15"/>
            <p:cNvSpPr/>
            <p:nvPr/>
          </p:nvSpPr>
          <p:spPr>
            <a:xfrm>
              <a:off x="5926525" y="3546975"/>
              <a:ext cx="7850" cy="7400"/>
            </a:xfrm>
            <a:custGeom>
              <a:avLst/>
              <a:gdLst/>
              <a:ahLst/>
              <a:cxnLst/>
              <a:rect l="l" t="t" r="r" b="b"/>
              <a:pathLst>
                <a:path w="314" h="296" extrusionOk="0">
                  <a:moveTo>
                    <a:pt x="157" y="1"/>
                  </a:moveTo>
                  <a:cubicBezTo>
                    <a:pt x="94" y="1"/>
                    <a:pt x="34" y="46"/>
                    <a:pt x="19" y="109"/>
                  </a:cubicBezTo>
                  <a:cubicBezTo>
                    <a:pt x="0" y="187"/>
                    <a:pt x="49" y="266"/>
                    <a:pt x="127" y="296"/>
                  </a:cubicBezTo>
                  <a:lnTo>
                    <a:pt x="157" y="296"/>
                  </a:lnTo>
                  <a:cubicBezTo>
                    <a:pt x="221" y="296"/>
                    <a:pt x="280" y="251"/>
                    <a:pt x="299" y="187"/>
                  </a:cubicBezTo>
                  <a:cubicBezTo>
                    <a:pt x="314" y="109"/>
                    <a:pt x="265" y="16"/>
                    <a:pt x="187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15"/>
            <p:cNvSpPr/>
            <p:nvPr/>
          </p:nvSpPr>
          <p:spPr>
            <a:xfrm>
              <a:off x="5933150" y="3555100"/>
              <a:ext cx="12525" cy="8975"/>
            </a:xfrm>
            <a:custGeom>
              <a:avLst/>
              <a:gdLst/>
              <a:ahLst/>
              <a:cxnLst/>
              <a:rect l="l" t="t" r="r" b="b"/>
              <a:pathLst>
                <a:path w="501" h="359" extrusionOk="0">
                  <a:moveTo>
                    <a:pt x="221" y="0"/>
                  </a:moveTo>
                  <a:cubicBezTo>
                    <a:pt x="127" y="0"/>
                    <a:pt x="49" y="49"/>
                    <a:pt x="34" y="127"/>
                  </a:cubicBezTo>
                  <a:cubicBezTo>
                    <a:pt x="0" y="221"/>
                    <a:pt x="79" y="329"/>
                    <a:pt x="202" y="359"/>
                  </a:cubicBezTo>
                  <a:lnTo>
                    <a:pt x="265" y="359"/>
                  </a:lnTo>
                  <a:cubicBezTo>
                    <a:pt x="359" y="359"/>
                    <a:pt x="452" y="314"/>
                    <a:pt x="467" y="235"/>
                  </a:cubicBezTo>
                  <a:lnTo>
                    <a:pt x="467" y="235"/>
                  </a:lnTo>
                  <a:cubicBezTo>
                    <a:pt x="452" y="280"/>
                    <a:pt x="407" y="299"/>
                    <a:pt x="359" y="299"/>
                  </a:cubicBezTo>
                  <a:lnTo>
                    <a:pt x="329" y="299"/>
                  </a:lnTo>
                  <a:cubicBezTo>
                    <a:pt x="265" y="280"/>
                    <a:pt x="221" y="235"/>
                    <a:pt x="235" y="172"/>
                  </a:cubicBezTo>
                  <a:cubicBezTo>
                    <a:pt x="250" y="127"/>
                    <a:pt x="280" y="112"/>
                    <a:pt x="344" y="112"/>
                  </a:cubicBezTo>
                  <a:lnTo>
                    <a:pt x="373" y="112"/>
                  </a:lnTo>
                  <a:cubicBezTo>
                    <a:pt x="437" y="127"/>
                    <a:pt x="482" y="187"/>
                    <a:pt x="467" y="235"/>
                  </a:cubicBezTo>
                  <a:cubicBezTo>
                    <a:pt x="500" y="142"/>
                    <a:pt x="407" y="34"/>
                    <a:pt x="295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5"/>
            <p:cNvSpPr/>
            <p:nvPr/>
          </p:nvSpPr>
          <p:spPr>
            <a:xfrm>
              <a:off x="5938650" y="3557900"/>
              <a:ext cx="6550" cy="4675"/>
            </a:xfrm>
            <a:custGeom>
              <a:avLst/>
              <a:gdLst/>
              <a:ahLst/>
              <a:cxnLst/>
              <a:rect l="l" t="t" r="r" b="b"/>
              <a:pathLst>
                <a:path w="262" h="187" extrusionOk="0">
                  <a:moveTo>
                    <a:pt x="124" y="0"/>
                  </a:moveTo>
                  <a:cubicBezTo>
                    <a:pt x="60" y="0"/>
                    <a:pt x="30" y="15"/>
                    <a:pt x="15" y="60"/>
                  </a:cubicBezTo>
                  <a:cubicBezTo>
                    <a:pt x="1" y="123"/>
                    <a:pt x="45" y="168"/>
                    <a:pt x="109" y="187"/>
                  </a:cubicBezTo>
                  <a:lnTo>
                    <a:pt x="139" y="187"/>
                  </a:lnTo>
                  <a:cubicBezTo>
                    <a:pt x="187" y="187"/>
                    <a:pt x="232" y="168"/>
                    <a:pt x="247" y="123"/>
                  </a:cubicBezTo>
                  <a:cubicBezTo>
                    <a:pt x="262" y="75"/>
                    <a:pt x="217" y="15"/>
                    <a:pt x="153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5"/>
            <p:cNvSpPr/>
            <p:nvPr/>
          </p:nvSpPr>
          <p:spPr>
            <a:xfrm>
              <a:off x="5922325" y="3539975"/>
              <a:ext cx="5425" cy="4325"/>
            </a:xfrm>
            <a:custGeom>
              <a:avLst/>
              <a:gdLst/>
              <a:ahLst/>
              <a:cxnLst/>
              <a:rect l="l" t="t" r="r" b="b"/>
              <a:pathLst>
                <a:path w="217" h="173" extrusionOk="0">
                  <a:moveTo>
                    <a:pt x="109" y="1"/>
                  </a:moveTo>
                  <a:cubicBezTo>
                    <a:pt x="60" y="1"/>
                    <a:pt x="15" y="16"/>
                    <a:pt x="1" y="64"/>
                  </a:cubicBezTo>
                  <a:cubicBezTo>
                    <a:pt x="1" y="109"/>
                    <a:pt x="30" y="158"/>
                    <a:pt x="94" y="173"/>
                  </a:cubicBezTo>
                  <a:lnTo>
                    <a:pt x="109" y="173"/>
                  </a:lnTo>
                  <a:cubicBezTo>
                    <a:pt x="154" y="173"/>
                    <a:pt x="202" y="158"/>
                    <a:pt x="202" y="109"/>
                  </a:cubicBezTo>
                  <a:cubicBezTo>
                    <a:pt x="217" y="64"/>
                    <a:pt x="187" y="16"/>
                    <a:pt x="124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15"/>
            <p:cNvSpPr/>
            <p:nvPr/>
          </p:nvSpPr>
          <p:spPr>
            <a:xfrm>
              <a:off x="5946400" y="3541575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4" y="0"/>
                  </a:moveTo>
                  <a:cubicBezTo>
                    <a:pt x="45" y="0"/>
                    <a:pt x="15" y="15"/>
                    <a:pt x="15" y="45"/>
                  </a:cubicBezTo>
                  <a:cubicBezTo>
                    <a:pt x="0" y="60"/>
                    <a:pt x="30" y="94"/>
                    <a:pt x="64" y="109"/>
                  </a:cubicBezTo>
                  <a:lnTo>
                    <a:pt x="79" y="109"/>
                  </a:lnTo>
                  <a:cubicBezTo>
                    <a:pt x="108" y="109"/>
                    <a:pt x="123" y="94"/>
                    <a:pt x="123" y="75"/>
                  </a:cubicBezTo>
                  <a:cubicBezTo>
                    <a:pt x="138" y="45"/>
                    <a:pt x="123" y="15"/>
                    <a:pt x="79" y="15"/>
                  </a:cubicBezTo>
                  <a:cubicBezTo>
                    <a:pt x="79" y="0"/>
                    <a:pt x="79" y="0"/>
                    <a:pt x="64" y="0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15"/>
            <p:cNvSpPr/>
            <p:nvPr/>
          </p:nvSpPr>
          <p:spPr>
            <a:xfrm>
              <a:off x="5929700" y="3538400"/>
              <a:ext cx="3475" cy="2725"/>
            </a:xfrm>
            <a:custGeom>
              <a:avLst/>
              <a:gdLst/>
              <a:ahLst/>
              <a:cxnLst/>
              <a:rect l="l" t="t" r="r" b="b"/>
              <a:pathLst>
                <a:path w="139" h="109" extrusionOk="0">
                  <a:moveTo>
                    <a:pt x="60" y="1"/>
                  </a:moveTo>
                  <a:cubicBezTo>
                    <a:pt x="30" y="1"/>
                    <a:pt x="15" y="15"/>
                    <a:pt x="15" y="34"/>
                  </a:cubicBezTo>
                  <a:cubicBezTo>
                    <a:pt x="0" y="64"/>
                    <a:pt x="15" y="94"/>
                    <a:pt x="60" y="109"/>
                  </a:cubicBezTo>
                  <a:lnTo>
                    <a:pt x="79" y="109"/>
                  </a:lnTo>
                  <a:cubicBezTo>
                    <a:pt x="94" y="109"/>
                    <a:pt x="123" y="94"/>
                    <a:pt x="123" y="64"/>
                  </a:cubicBezTo>
                  <a:cubicBezTo>
                    <a:pt x="138" y="49"/>
                    <a:pt x="109" y="15"/>
                    <a:pt x="79" y="1"/>
                  </a:cubicBezTo>
                  <a:close/>
                </a:path>
              </a:pathLst>
            </a:custGeom>
            <a:solidFill>
              <a:srgbClr val="75C4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3F3F3">
            <a:alpha val="4777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40000"/>
            <a:ext cx="7704000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ukta"/>
              <a:buNone/>
              <a:defRPr sz="2800" b="1">
                <a:solidFill>
                  <a:schemeClr val="accent1"/>
                </a:solidFill>
                <a:latin typeface="Mukta"/>
                <a:ea typeface="Mukta"/>
                <a:cs typeface="Mukta"/>
                <a:sym typeface="Mukt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ukta"/>
              <a:buNone/>
              <a:defRPr sz="2800">
                <a:solidFill>
                  <a:schemeClr val="dk1"/>
                </a:solidFill>
                <a:latin typeface="Mukta"/>
                <a:ea typeface="Mukta"/>
                <a:cs typeface="Mukta"/>
                <a:sym typeface="Mukt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6" r:id="rId6"/>
    <p:sldLayoutId id="2147483658" r:id="rId7"/>
    <p:sldLayoutId id="2147483660" r:id="rId8"/>
    <p:sldLayoutId id="2147483661" r:id="rId9"/>
    <p:sldLayoutId id="2147483669" r:id="rId10"/>
    <p:sldLayoutId id="2147483672" r:id="rId11"/>
    <p:sldLayoutId id="2147483673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EEE">
            <a:alpha val="9820"/>
          </a:srgbClr>
        </a:solidFill>
        <a:effectLst/>
      </p:bgPr>
    </p:bg>
    <p:spTree>
      <p:nvGrpSpPr>
        <p:cNvPr id="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30"/>
          <p:cNvSpPr txBox="1">
            <a:spLocks noGrp="1"/>
          </p:cNvSpPr>
          <p:nvPr>
            <p:ph type="ctrTitle"/>
          </p:nvPr>
        </p:nvSpPr>
        <p:spPr>
          <a:xfrm>
            <a:off x="1619672" y="339502"/>
            <a:ext cx="6627385" cy="273630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 smtClean="0"/>
              <a:t> </a:t>
            </a:r>
            <a:r>
              <a:rPr lang="en" sz="4800" dirty="0" smtClean="0"/>
              <a:t>‘ K</a:t>
            </a:r>
            <a:r>
              <a:rPr lang="en" sz="4800" dirty="0" smtClean="0"/>
              <a:t>arbohidrat                   Monosakarida </a:t>
            </a:r>
            <a:r>
              <a:rPr lang="en" sz="4800" dirty="0" smtClean="0"/>
              <a:t>’</a:t>
            </a:r>
            <a:r>
              <a:rPr lang="en" sz="4800" dirty="0"/>
              <a:t/>
            </a:r>
            <a:br>
              <a:rPr lang="en" sz="4800" dirty="0"/>
            </a:br>
            <a:r>
              <a:rPr lang="en" sz="4800" dirty="0"/>
              <a:t/>
            </a:r>
            <a:br>
              <a:rPr lang="en" sz="4800" dirty="0"/>
            </a:br>
            <a:r>
              <a:rPr lang="en" sz="3200" dirty="0" smtClean="0"/>
              <a:t>Biokimia </a:t>
            </a:r>
            <a:r>
              <a:rPr lang="en" sz="3200" dirty="0" smtClean="0"/>
              <a:t> </a:t>
            </a:r>
            <a:endParaRPr sz="3200" dirty="0"/>
          </a:p>
        </p:txBody>
      </p:sp>
      <p:sp>
        <p:nvSpPr>
          <p:cNvPr id="889" name="Google Shape;889;p30"/>
          <p:cNvSpPr txBox="1">
            <a:spLocks noGrp="1"/>
          </p:cNvSpPr>
          <p:nvPr>
            <p:ph type="subTitle" idx="1"/>
          </p:nvPr>
        </p:nvSpPr>
        <p:spPr>
          <a:xfrm>
            <a:off x="1547664" y="3147814"/>
            <a:ext cx="6762762" cy="12564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 smtClean="0"/>
              <a:t>Nama : Vania Marta Julieta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 smtClean="0"/>
              <a:t>NPM : 2114231044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 smtClean="0"/>
              <a:t>Prodi : Teknologi Industri Pertanian </a:t>
            </a: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90" name="Google Shape;890;p30"/>
          <p:cNvGrpSpPr/>
          <p:nvPr/>
        </p:nvGrpSpPr>
        <p:grpSpPr>
          <a:xfrm>
            <a:off x="7861075" y="3503537"/>
            <a:ext cx="449351" cy="134550"/>
            <a:chOff x="826998" y="3699099"/>
            <a:chExt cx="449351" cy="134550"/>
          </a:xfrm>
        </p:grpSpPr>
        <p:sp>
          <p:nvSpPr>
            <p:cNvPr id="891" name="Google Shape;891;p30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30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30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31"/>
          <p:cNvSpPr txBox="1">
            <a:spLocks noGrp="1"/>
          </p:cNvSpPr>
          <p:nvPr>
            <p:ph type="title"/>
          </p:nvPr>
        </p:nvSpPr>
        <p:spPr>
          <a:xfrm>
            <a:off x="720000" y="267494"/>
            <a:ext cx="7704000" cy="5760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A.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Monosakarida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Monosakarida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" dirty="0" smtClean="0"/>
              <a:t> </a:t>
            </a:r>
            <a:endParaRPr dirty="0"/>
          </a:p>
        </p:txBody>
      </p:sp>
      <p:sp>
        <p:nvSpPr>
          <p:cNvPr id="944" name="Google Shape;944;p31"/>
          <p:cNvSpPr txBox="1">
            <a:spLocks noGrp="1"/>
          </p:cNvSpPr>
          <p:nvPr>
            <p:ph type="body" idx="1"/>
          </p:nvPr>
        </p:nvSpPr>
        <p:spPr>
          <a:xfrm>
            <a:off x="720000" y="1707654"/>
            <a:ext cx="7704000" cy="28957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400" dirty="0" smtClean="0"/>
              <a:t>Mono : </a:t>
            </a:r>
            <a:r>
              <a:rPr lang="en-US" sz="2400" dirty="0" err="1" smtClean="0"/>
              <a:t>satu</a:t>
            </a:r>
            <a:endParaRPr lang="en-US" sz="2400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400" dirty="0" err="1" smtClean="0"/>
              <a:t>Sakarida</a:t>
            </a:r>
            <a:r>
              <a:rPr lang="en-US" sz="2400" dirty="0" smtClean="0"/>
              <a:t> : </a:t>
            </a:r>
            <a:r>
              <a:rPr lang="en-US" sz="2400" dirty="0" err="1" smtClean="0"/>
              <a:t>gula</a:t>
            </a:r>
            <a:r>
              <a:rPr lang="en-US" sz="2400" dirty="0" smtClean="0"/>
              <a:t>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400" dirty="0" err="1" smtClean="0"/>
              <a:t>Jadi</a:t>
            </a:r>
            <a:r>
              <a:rPr lang="en-US" sz="2400" dirty="0" smtClean="0"/>
              <a:t> </a:t>
            </a:r>
            <a:r>
              <a:rPr lang="en-US" sz="2400" dirty="0" err="1" smtClean="0"/>
              <a:t>monosakarida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1 unit </a:t>
            </a:r>
            <a:r>
              <a:rPr lang="en-US" sz="2400" dirty="0" err="1" smtClean="0"/>
              <a:t>gula</a:t>
            </a:r>
            <a:endParaRPr lang="en-US" sz="2400" dirty="0" smtClean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lang="en-US" sz="24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400" dirty="0" smtClean="0"/>
              <a:t>.</a:t>
            </a:r>
            <a:endParaRPr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31790"/>
            <a:ext cx="6120680" cy="187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32"/>
          <p:cNvSpPr txBox="1">
            <a:spLocks noGrp="1"/>
          </p:cNvSpPr>
          <p:nvPr>
            <p:ph type="title" idx="2"/>
          </p:nvPr>
        </p:nvSpPr>
        <p:spPr>
          <a:xfrm>
            <a:off x="1242328" y="339502"/>
            <a:ext cx="6786056" cy="480399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/>
            <a:r>
              <a:rPr lang="en-US" sz="2000" dirty="0">
                <a:latin typeface="New times roman"/>
              </a:rPr>
              <a:t>A. </a:t>
            </a:r>
            <a:r>
              <a:rPr lang="en-US" sz="2000" dirty="0" err="1" smtClean="0">
                <a:latin typeface="New times roman"/>
              </a:rPr>
              <a:t>Aldehida</a:t>
            </a:r>
            <a:r>
              <a:rPr lang="en-US" sz="2000" dirty="0" smtClean="0">
                <a:latin typeface="New times roman"/>
              </a:rPr>
              <a:t> </a:t>
            </a:r>
            <a:r>
              <a:rPr lang="en-US" sz="2000" dirty="0" smtClean="0">
                <a:latin typeface="New times roman"/>
              </a:rPr>
              <a:t> </a:t>
            </a:r>
            <a:r>
              <a:rPr lang="en-US" sz="2000" dirty="0" smtClean="0">
                <a:latin typeface="New times roman"/>
              </a:rPr>
              <a:t/>
            </a:r>
            <a:br>
              <a:rPr lang="en-US" sz="200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dikenal</a:t>
            </a:r>
            <a:r>
              <a:rPr lang="en-US" sz="2000" b="0" dirty="0" smtClean="0">
                <a:latin typeface="New times roman"/>
              </a:rPr>
              <a:t> </a:t>
            </a:r>
            <a:r>
              <a:rPr lang="en-US" sz="2000" b="0" dirty="0" err="1" smtClean="0">
                <a:latin typeface="New times roman"/>
              </a:rPr>
              <a:t>dengan</a:t>
            </a:r>
            <a:r>
              <a:rPr lang="en-US" sz="2000" b="0" dirty="0" smtClean="0">
                <a:latin typeface="New times roman"/>
              </a:rPr>
              <a:t> ‘ </a:t>
            </a:r>
            <a:r>
              <a:rPr lang="en-US" sz="2000" b="0" dirty="0" err="1" smtClean="0">
                <a:latin typeface="New times roman"/>
              </a:rPr>
              <a:t>aldo</a:t>
            </a:r>
            <a:r>
              <a:rPr lang="en-US" sz="2000" b="0" dirty="0" smtClean="0">
                <a:latin typeface="New times roman"/>
              </a:rPr>
              <a:t> ‘ </a:t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Jika</a:t>
            </a:r>
            <a:r>
              <a:rPr lang="en-US" sz="2000" b="0" dirty="0" smtClean="0">
                <a:latin typeface="New times roman"/>
              </a:rPr>
              <a:t> 3 atom </a:t>
            </a:r>
            <a:r>
              <a:rPr lang="en-US" sz="2000" b="0" dirty="0" err="1" smtClean="0">
                <a:latin typeface="New times roman"/>
              </a:rPr>
              <a:t>karbon</a:t>
            </a:r>
            <a:r>
              <a:rPr lang="en-US" sz="2000" b="0" dirty="0" smtClean="0">
                <a:latin typeface="New times roman"/>
              </a:rPr>
              <a:t> : </a:t>
            </a:r>
            <a:r>
              <a:rPr lang="en-US" sz="2000" b="0" dirty="0" err="1" smtClean="0">
                <a:latin typeface="New times roman"/>
              </a:rPr>
              <a:t>aldotriosa</a:t>
            </a:r>
            <a:r>
              <a:rPr lang="en-US" sz="2000" b="0" dirty="0" smtClean="0">
                <a:latin typeface="New times roman"/>
              </a:rPr>
              <a:t/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jika</a:t>
            </a:r>
            <a:r>
              <a:rPr lang="en-US" sz="2000" b="0" dirty="0" smtClean="0">
                <a:latin typeface="New times roman"/>
              </a:rPr>
              <a:t> 4 atom </a:t>
            </a:r>
            <a:r>
              <a:rPr lang="en-US" sz="2000" b="0" dirty="0" err="1" smtClean="0">
                <a:latin typeface="New times roman"/>
              </a:rPr>
              <a:t>karbon</a:t>
            </a:r>
            <a:r>
              <a:rPr lang="en-US" sz="2000" b="0" dirty="0" smtClean="0">
                <a:latin typeface="New times roman"/>
              </a:rPr>
              <a:t> : </a:t>
            </a:r>
            <a:r>
              <a:rPr lang="en-US" sz="2000" b="0" dirty="0" err="1" smtClean="0">
                <a:latin typeface="New times roman"/>
              </a:rPr>
              <a:t>aldotetrosa</a:t>
            </a:r>
            <a:r>
              <a:rPr lang="en-US" sz="2000" b="0" dirty="0" smtClean="0">
                <a:latin typeface="New times roman"/>
              </a:rPr>
              <a:t/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jika</a:t>
            </a:r>
            <a:r>
              <a:rPr lang="en-US" sz="2000" b="0" dirty="0" smtClean="0">
                <a:latin typeface="New times roman"/>
              </a:rPr>
              <a:t> 5 atom </a:t>
            </a:r>
            <a:r>
              <a:rPr lang="en-US" sz="2000" b="0" dirty="0" err="1" smtClean="0">
                <a:latin typeface="New times roman"/>
              </a:rPr>
              <a:t>karbon</a:t>
            </a:r>
            <a:r>
              <a:rPr lang="en-US" sz="2000" b="0" dirty="0" smtClean="0">
                <a:latin typeface="New times roman"/>
              </a:rPr>
              <a:t> : </a:t>
            </a:r>
            <a:r>
              <a:rPr lang="en-US" sz="2000" b="0" dirty="0" err="1" smtClean="0">
                <a:latin typeface="New times roman"/>
              </a:rPr>
              <a:t>aldopentose</a:t>
            </a:r>
            <a:r>
              <a:rPr lang="en-US" sz="2000" b="0" dirty="0" smtClean="0">
                <a:latin typeface="New times roman"/>
              </a:rPr>
              <a:t/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jika</a:t>
            </a:r>
            <a:r>
              <a:rPr lang="en-US" sz="2000" b="0" dirty="0" smtClean="0">
                <a:latin typeface="New times roman"/>
              </a:rPr>
              <a:t> 6 atom </a:t>
            </a:r>
            <a:r>
              <a:rPr lang="en-US" sz="2000" b="0" dirty="0" err="1" smtClean="0">
                <a:latin typeface="New times roman"/>
              </a:rPr>
              <a:t>karbon</a:t>
            </a:r>
            <a:r>
              <a:rPr lang="en-US" sz="2000" b="0" dirty="0" smtClean="0">
                <a:latin typeface="New times roman"/>
              </a:rPr>
              <a:t> : </a:t>
            </a:r>
            <a:r>
              <a:rPr lang="en-US" sz="2000" b="0" dirty="0" err="1" smtClean="0">
                <a:latin typeface="New times roman"/>
              </a:rPr>
              <a:t>aldoheksosa</a:t>
            </a:r>
            <a:r>
              <a:rPr lang="en-US" sz="2000" b="0" dirty="0" smtClean="0">
                <a:latin typeface="New times roman"/>
              </a:rPr>
              <a:t> </a:t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>
                <a:latin typeface="New times roman"/>
              </a:rPr>
              <a:t/>
            </a:r>
            <a:br>
              <a:rPr lang="en-US" sz="2000" b="0" dirty="0">
                <a:latin typeface="New times roman"/>
              </a:rPr>
            </a:br>
            <a:r>
              <a:rPr lang="en-US" sz="2000" dirty="0" smtClean="0">
                <a:latin typeface="New times roman"/>
              </a:rPr>
              <a:t>B. </a:t>
            </a:r>
            <a:r>
              <a:rPr lang="en-US" sz="2000" dirty="0" err="1" smtClean="0">
                <a:latin typeface="New times roman"/>
              </a:rPr>
              <a:t>Keton</a:t>
            </a:r>
            <a:r>
              <a:rPr lang="en-US" sz="2000" b="0" dirty="0" smtClean="0">
                <a:latin typeface="New times roman"/>
              </a:rPr>
              <a:t/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dikenal</a:t>
            </a:r>
            <a:r>
              <a:rPr lang="en-US" sz="2000" b="0" dirty="0" smtClean="0">
                <a:latin typeface="New times roman"/>
              </a:rPr>
              <a:t> </a:t>
            </a:r>
            <a:r>
              <a:rPr lang="en-US" sz="2000" b="0" dirty="0" err="1" smtClean="0">
                <a:latin typeface="New times roman"/>
              </a:rPr>
              <a:t>dengan</a:t>
            </a:r>
            <a:r>
              <a:rPr lang="en-US" sz="2000" b="0" dirty="0" smtClean="0">
                <a:latin typeface="New times roman"/>
              </a:rPr>
              <a:t> ‘ </a:t>
            </a:r>
            <a:r>
              <a:rPr lang="en-US" sz="2000" b="0" dirty="0" err="1" smtClean="0">
                <a:latin typeface="New times roman"/>
              </a:rPr>
              <a:t>keto</a:t>
            </a:r>
            <a:r>
              <a:rPr lang="en-US" sz="2000" b="0" dirty="0" smtClean="0">
                <a:latin typeface="New times roman"/>
              </a:rPr>
              <a:t> ‘</a:t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jika</a:t>
            </a:r>
            <a:r>
              <a:rPr lang="en-US" sz="2000" b="0" dirty="0" smtClean="0">
                <a:latin typeface="New times roman"/>
              </a:rPr>
              <a:t> 3 atom </a:t>
            </a:r>
            <a:r>
              <a:rPr lang="en-US" sz="2000" b="0" dirty="0" err="1" smtClean="0">
                <a:latin typeface="New times roman"/>
              </a:rPr>
              <a:t>karbon</a:t>
            </a:r>
            <a:r>
              <a:rPr lang="en-US" sz="2000" b="0" dirty="0" smtClean="0">
                <a:latin typeface="New times roman"/>
              </a:rPr>
              <a:t> : </a:t>
            </a:r>
            <a:r>
              <a:rPr lang="en-US" sz="2000" b="0" dirty="0" err="1" smtClean="0">
                <a:latin typeface="New times roman"/>
              </a:rPr>
              <a:t>Ketotriosa</a:t>
            </a:r>
            <a:r>
              <a:rPr lang="en-US" sz="2000" b="0" dirty="0" smtClean="0">
                <a:latin typeface="New times roman"/>
              </a:rPr>
              <a:t/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jika</a:t>
            </a:r>
            <a:r>
              <a:rPr lang="en-US" sz="2000" b="0" dirty="0" smtClean="0">
                <a:latin typeface="New times roman"/>
              </a:rPr>
              <a:t> 4 atom </a:t>
            </a:r>
            <a:r>
              <a:rPr lang="en-US" sz="2000" b="0" dirty="0" err="1" smtClean="0">
                <a:latin typeface="New times roman"/>
              </a:rPr>
              <a:t>karbon</a:t>
            </a:r>
            <a:r>
              <a:rPr lang="en-US" sz="2000" b="0" dirty="0" smtClean="0">
                <a:latin typeface="New times roman"/>
              </a:rPr>
              <a:t> : </a:t>
            </a:r>
            <a:r>
              <a:rPr lang="en-US" sz="2000" b="0" dirty="0" err="1" smtClean="0">
                <a:latin typeface="New times roman"/>
              </a:rPr>
              <a:t>Ketotetrosa</a:t>
            </a:r>
            <a:r>
              <a:rPr lang="en-US" sz="2000" b="0" dirty="0" smtClean="0">
                <a:latin typeface="New times roman"/>
              </a:rPr>
              <a:t/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jika</a:t>
            </a:r>
            <a:r>
              <a:rPr lang="en-US" sz="2000" b="0" dirty="0" smtClean="0">
                <a:latin typeface="New times roman"/>
              </a:rPr>
              <a:t> 5 atom </a:t>
            </a:r>
            <a:r>
              <a:rPr lang="en-US" sz="2000" b="0" dirty="0" err="1" smtClean="0">
                <a:latin typeface="New times roman"/>
              </a:rPr>
              <a:t>karbon</a:t>
            </a:r>
            <a:r>
              <a:rPr lang="en-US" sz="2000" b="0" dirty="0" smtClean="0">
                <a:latin typeface="New times roman"/>
              </a:rPr>
              <a:t> : </a:t>
            </a:r>
            <a:r>
              <a:rPr lang="en-US" sz="2000" b="0" dirty="0" err="1" smtClean="0">
                <a:latin typeface="New times roman"/>
              </a:rPr>
              <a:t>Ketopentose</a:t>
            </a:r>
            <a:r>
              <a:rPr lang="en-US" sz="2000" b="0" dirty="0" smtClean="0">
                <a:latin typeface="New times roman"/>
              </a:rPr>
              <a:t/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 err="1" smtClean="0">
                <a:latin typeface="New times roman"/>
              </a:rPr>
              <a:t>jika</a:t>
            </a:r>
            <a:r>
              <a:rPr lang="en-US" sz="2000" b="0" dirty="0" smtClean="0">
                <a:latin typeface="New times roman"/>
              </a:rPr>
              <a:t> 6 atom </a:t>
            </a:r>
            <a:r>
              <a:rPr lang="en-US" sz="2000" b="0" dirty="0" err="1" smtClean="0">
                <a:latin typeface="New times roman"/>
              </a:rPr>
              <a:t>karbon</a:t>
            </a:r>
            <a:r>
              <a:rPr lang="en-US" sz="2000" b="0" dirty="0" smtClean="0">
                <a:latin typeface="New times roman"/>
              </a:rPr>
              <a:t> : </a:t>
            </a:r>
            <a:r>
              <a:rPr lang="en-US" sz="2000" b="0" dirty="0" err="1" smtClean="0">
                <a:latin typeface="New times roman"/>
              </a:rPr>
              <a:t>Ketoheksosa</a:t>
            </a:r>
            <a:r>
              <a:rPr lang="en-US" sz="2000" b="0" dirty="0" smtClean="0">
                <a:latin typeface="New times roman"/>
              </a:rPr>
              <a:t/>
            </a:r>
            <a:br>
              <a:rPr lang="en-US" sz="2000" b="0" dirty="0" smtClean="0">
                <a:latin typeface="New times roman"/>
              </a:rPr>
            </a:br>
            <a:r>
              <a:rPr lang="en-US" sz="2000" b="0" dirty="0">
                <a:latin typeface="New times roman"/>
              </a:rPr>
              <a:t/>
            </a:r>
            <a:br>
              <a:rPr lang="en-US" sz="2000" b="0" dirty="0">
                <a:latin typeface="New times roman"/>
              </a:rPr>
            </a:br>
            <a:r>
              <a:rPr lang="en-US" sz="2000" dirty="0" smtClean="0">
                <a:latin typeface="New times roman"/>
              </a:rPr>
              <a:t/>
            </a:r>
            <a:br>
              <a:rPr lang="en-US" sz="2000" dirty="0" smtClean="0">
                <a:latin typeface="New times roman"/>
              </a:rPr>
            </a:br>
            <a:r>
              <a:rPr lang="en-US" sz="2000" dirty="0">
                <a:latin typeface="New times roman"/>
              </a:rPr>
              <a:t/>
            </a:r>
            <a:br>
              <a:rPr lang="en-US" sz="2000" dirty="0">
                <a:latin typeface="New times roman"/>
              </a:rPr>
            </a:br>
            <a:endParaRPr b="0" dirty="0">
              <a:latin typeface="New times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Google Shape;1041;p34"/>
          <p:cNvSpPr txBox="1">
            <a:spLocks noGrp="1"/>
          </p:cNvSpPr>
          <p:nvPr>
            <p:ph type="body" idx="1"/>
          </p:nvPr>
        </p:nvSpPr>
        <p:spPr>
          <a:xfrm>
            <a:off x="755576" y="483518"/>
            <a:ext cx="7776864" cy="410445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endParaRPr lang="en-US" sz="1800" b="1" dirty="0" smtClean="0">
              <a:latin typeface="New times roman"/>
            </a:endParaRPr>
          </a:p>
          <a:p>
            <a:pPr marL="0" lvl="0" indent="0">
              <a:spcAft>
                <a:spcPts val="1600"/>
              </a:spcAft>
              <a:buNone/>
            </a:pPr>
            <a:endParaRPr lang="en-US" dirty="0"/>
          </a:p>
          <a:p>
            <a:pPr marL="0" lvl="0" indent="0">
              <a:spcAft>
                <a:spcPts val="1600"/>
              </a:spcAft>
              <a:buNone/>
            </a:pPr>
            <a:endParaRPr lang="en-US" dirty="0" smtClean="0"/>
          </a:p>
          <a:p>
            <a:pPr marL="0" lvl="0" indent="0">
              <a:spcAft>
                <a:spcPts val="1600"/>
              </a:spcAft>
              <a:buNone/>
            </a:pPr>
            <a:endParaRPr lang="en-US" dirty="0"/>
          </a:p>
          <a:p>
            <a:pPr marL="0" lvl="0" indent="0">
              <a:spcAft>
                <a:spcPts val="1600"/>
              </a:spcAft>
              <a:buNone/>
            </a:pPr>
            <a:endParaRPr lang="en-US" dirty="0" smtClean="0"/>
          </a:p>
          <a:p>
            <a:pPr marL="0" lvl="0" indent="0">
              <a:spcAft>
                <a:spcPts val="1600"/>
              </a:spcAft>
              <a:buNone/>
            </a:pPr>
            <a:endParaRPr lang="en-US" dirty="0"/>
          </a:p>
          <a:p>
            <a:pPr marL="0" lvl="0" indent="0">
              <a:spcAft>
                <a:spcPts val="1600"/>
              </a:spcAft>
              <a:buNone/>
            </a:pPr>
            <a:endParaRPr lang="en-US" dirty="0" smtClean="0"/>
          </a:p>
          <a:p>
            <a:pPr marL="0" lvl="0" indent="0"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699542"/>
            <a:ext cx="770485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/>
            <a:r>
              <a:rPr lang="en-US" b="1" dirty="0" err="1">
                <a:latin typeface="New times roman"/>
              </a:rPr>
              <a:t>Pusat</a:t>
            </a:r>
            <a:r>
              <a:rPr lang="en-US" b="1" dirty="0">
                <a:latin typeface="New times roman"/>
              </a:rPr>
              <a:t> </a:t>
            </a:r>
            <a:r>
              <a:rPr lang="en-US" b="1" dirty="0" err="1">
                <a:latin typeface="New times roman"/>
              </a:rPr>
              <a:t>Asimetrik</a:t>
            </a:r>
            <a:r>
              <a:rPr lang="en-US" b="1" dirty="0">
                <a:latin typeface="New times roman"/>
              </a:rPr>
              <a:t> </a:t>
            </a:r>
            <a:r>
              <a:rPr lang="en-US" b="1" dirty="0" err="1">
                <a:latin typeface="New times roman"/>
              </a:rPr>
              <a:t>Monosakarida</a:t>
            </a:r>
            <a:r>
              <a:rPr lang="en-US" b="1" dirty="0">
                <a:latin typeface="New times roman"/>
              </a:rPr>
              <a:t> </a:t>
            </a:r>
          </a:p>
          <a:p>
            <a:pPr marL="0" lvl="0" indent="0"/>
            <a:endParaRPr lang="en-US" b="1" dirty="0">
              <a:latin typeface="New times roman"/>
            </a:endParaRPr>
          </a:p>
          <a:p>
            <a:pPr marL="0" lvl="0" indent="0"/>
            <a:r>
              <a:rPr lang="en-US" b="1" dirty="0" err="1">
                <a:latin typeface="New times roman"/>
              </a:rPr>
              <a:t>Dikatakan</a:t>
            </a:r>
            <a:r>
              <a:rPr lang="en-US" b="1" dirty="0">
                <a:latin typeface="New times roman"/>
              </a:rPr>
              <a:t> </a:t>
            </a:r>
            <a:r>
              <a:rPr lang="en-US" b="1" dirty="0" err="1">
                <a:latin typeface="New times roman"/>
              </a:rPr>
              <a:t>asimetrik</a:t>
            </a:r>
            <a:r>
              <a:rPr lang="en-US" b="1" dirty="0">
                <a:latin typeface="New times roman"/>
              </a:rPr>
              <a:t> </a:t>
            </a:r>
            <a:r>
              <a:rPr lang="en-US" b="1" dirty="0" err="1">
                <a:latin typeface="New times roman"/>
              </a:rPr>
              <a:t>karna</a:t>
            </a:r>
            <a:r>
              <a:rPr lang="en-US" b="1" dirty="0">
                <a:latin typeface="New times roman"/>
              </a:rPr>
              <a:t> </a:t>
            </a:r>
            <a:r>
              <a:rPr lang="en-US" b="1" dirty="0" err="1">
                <a:latin typeface="New times roman"/>
              </a:rPr>
              <a:t>berdasarkan</a:t>
            </a:r>
            <a:r>
              <a:rPr lang="en-US" b="1" dirty="0">
                <a:latin typeface="New times roman"/>
              </a:rPr>
              <a:t> </a:t>
            </a:r>
            <a:r>
              <a:rPr lang="en-US" b="1" dirty="0" err="1">
                <a:latin typeface="New times roman"/>
              </a:rPr>
              <a:t>letaknya</a:t>
            </a:r>
            <a:r>
              <a:rPr lang="en-US" b="1" dirty="0">
                <a:latin typeface="New times roman"/>
              </a:rPr>
              <a:t> </a:t>
            </a:r>
            <a:r>
              <a:rPr lang="en-US" b="1" dirty="0" err="1">
                <a:latin typeface="New times roman"/>
              </a:rPr>
              <a:t>posisi</a:t>
            </a:r>
            <a:r>
              <a:rPr lang="en-US" b="1" dirty="0">
                <a:latin typeface="New times roman"/>
              </a:rPr>
              <a:t> </a:t>
            </a:r>
            <a:r>
              <a:rPr lang="en-US" b="1" i="1" dirty="0">
                <a:latin typeface="New times roman"/>
              </a:rPr>
              <a:t>OH  </a:t>
            </a:r>
            <a:r>
              <a:rPr lang="en-US" dirty="0" err="1">
                <a:latin typeface="New times roman"/>
              </a:rPr>
              <a:t>selain</a:t>
            </a:r>
            <a:r>
              <a:rPr lang="en-US" dirty="0">
                <a:latin typeface="New times roman"/>
              </a:rPr>
              <a:t> </a:t>
            </a:r>
            <a:r>
              <a:rPr lang="en-US" dirty="0" err="1">
                <a:latin typeface="New times roman"/>
              </a:rPr>
              <a:t>itu</a:t>
            </a:r>
            <a:r>
              <a:rPr lang="en-US" dirty="0">
                <a:latin typeface="New times roman"/>
              </a:rPr>
              <a:t> </a:t>
            </a:r>
            <a:r>
              <a:rPr lang="en-US" dirty="0" err="1">
                <a:latin typeface="New times roman"/>
              </a:rPr>
              <a:t>banyaknya</a:t>
            </a:r>
            <a:r>
              <a:rPr lang="en-US" dirty="0">
                <a:latin typeface="New times roman"/>
              </a:rPr>
              <a:t> atom C </a:t>
            </a:r>
            <a:r>
              <a:rPr lang="en-US" dirty="0" err="1">
                <a:latin typeface="New times roman"/>
              </a:rPr>
              <a:t>juga</a:t>
            </a:r>
            <a:r>
              <a:rPr lang="en-US" dirty="0">
                <a:latin typeface="New times roman"/>
              </a:rPr>
              <a:t> </a:t>
            </a:r>
            <a:r>
              <a:rPr lang="en-US" dirty="0" err="1">
                <a:latin typeface="New times roman"/>
              </a:rPr>
              <a:t>dapat</a:t>
            </a:r>
            <a:r>
              <a:rPr lang="en-US" dirty="0">
                <a:latin typeface="New times roman"/>
              </a:rPr>
              <a:t> </a:t>
            </a:r>
            <a:r>
              <a:rPr lang="en-US" dirty="0" err="1">
                <a:latin typeface="New times roman"/>
              </a:rPr>
              <a:t>mempengaruhi</a:t>
            </a:r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en-US" b="1" dirty="0" err="1" smtClean="0"/>
              <a:t>Prinsip</a:t>
            </a:r>
            <a:r>
              <a:rPr lang="en-US" b="1" dirty="0" smtClean="0"/>
              <a:t> </a:t>
            </a:r>
            <a:r>
              <a:rPr lang="en-US" b="1" dirty="0" err="1" smtClean="0"/>
              <a:t>Siklisasi</a:t>
            </a:r>
            <a:r>
              <a:rPr lang="en-US" b="1" dirty="0" smtClean="0"/>
              <a:t> </a:t>
            </a:r>
            <a:r>
              <a:rPr lang="en-US" b="1" dirty="0" err="1" smtClean="0"/>
              <a:t>Glukosa</a:t>
            </a:r>
            <a:endParaRPr lang="en-US" b="1" dirty="0" smtClean="0"/>
          </a:p>
          <a:p>
            <a:pPr algn="ctr"/>
            <a:endParaRPr lang="en-US" dirty="0"/>
          </a:p>
          <a:p>
            <a:r>
              <a:rPr lang="en-US" dirty="0" err="1" smtClean="0"/>
              <a:t>Aldehida</a:t>
            </a:r>
            <a:r>
              <a:rPr lang="en-US" dirty="0" smtClean="0"/>
              <a:t> </a:t>
            </a:r>
            <a:r>
              <a:rPr lang="en-US" dirty="0" err="1" smtClean="0"/>
              <a:t>bereaksi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alkohol</a:t>
            </a:r>
            <a:r>
              <a:rPr lang="en-US" dirty="0" smtClean="0"/>
              <a:t>. Di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aldehida</a:t>
            </a:r>
            <a:r>
              <a:rPr lang="en-US" dirty="0" smtClean="0"/>
              <a:t> </a:t>
            </a:r>
            <a:r>
              <a:rPr lang="en-US" dirty="0" err="1" smtClean="0"/>
              <a:t>terkandung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carbon ( C ) Dan </a:t>
            </a:r>
            <a:r>
              <a:rPr lang="en-US" dirty="0" err="1" smtClean="0"/>
              <a:t>disamping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R-1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R-1 , 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aldehida</a:t>
            </a:r>
            <a:r>
              <a:rPr lang="en-US" dirty="0" smtClean="0"/>
              <a:t>  </a:t>
            </a:r>
            <a:r>
              <a:rPr lang="en-US" dirty="0" err="1" smtClean="0"/>
              <a:t>bereaksi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alkohol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ditandai</a:t>
            </a:r>
            <a:r>
              <a:rPr lang="en-US" dirty="0" smtClean="0"/>
              <a:t> R-2 </a:t>
            </a:r>
            <a:r>
              <a:rPr lang="en-US" dirty="0" err="1" smtClean="0"/>
              <a:t>disebelah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b="1" i="1" dirty="0" err="1" smtClean="0"/>
              <a:t>Hemiacetal</a:t>
            </a:r>
            <a:r>
              <a:rPr lang="en-US" b="1" i="1" dirty="0" smtClean="0"/>
              <a:t> 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pPr algn="ctr"/>
            <a:endParaRPr lang="en-US" b="1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888" y="3507854"/>
            <a:ext cx="4818248" cy="1584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1088;p35"/>
          <p:cNvSpPr txBox="1">
            <a:spLocks noGrp="1"/>
          </p:cNvSpPr>
          <p:nvPr>
            <p:ph type="subTitle" idx="16"/>
          </p:nvPr>
        </p:nvSpPr>
        <p:spPr>
          <a:xfrm>
            <a:off x="971600" y="411511"/>
            <a:ext cx="7560840" cy="41918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323528" y="267495"/>
            <a:ext cx="849694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err="1"/>
              <a:t>Prinsip</a:t>
            </a:r>
            <a:r>
              <a:rPr lang="en-US" b="1" dirty="0"/>
              <a:t> </a:t>
            </a:r>
            <a:r>
              <a:rPr lang="en-US" b="1" dirty="0" err="1"/>
              <a:t>Siklisasi</a:t>
            </a:r>
            <a:r>
              <a:rPr lang="en-US" b="1" dirty="0"/>
              <a:t> </a:t>
            </a:r>
            <a:r>
              <a:rPr lang="en-US" b="1" dirty="0" err="1"/>
              <a:t>Fruktosa</a:t>
            </a:r>
            <a:r>
              <a:rPr lang="en-US" b="1" dirty="0"/>
              <a:t> </a:t>
            </a:r>
          </a:p>
          <a:p>
            <a:pPr algn="ctr"/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yang </a:t>
            </a:r>
            <a:r>
              <a:rPr lang="en-US" dirty="0" err="1"/>
              <a:t>bereaksi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.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siklisasi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b="1" i="1" dirty="0" err="1"/>
              <a:t>Hemiketal</a:t>
            </a:r>
            <a:r>
              <a:rPr lang="en-US" b="1" i="1" dirty="0"/>
              <a:t> . </a:t>
            </a:r>
          </a:p>
          <a:p>
            <a:endParaRPr lang="en-US" b="1" i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737885"/>
            <a:ext cx="5177239" cy="2922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2" name="Google Shape;1582;p45"/>
          <p:cNvSpPr txBox="1">
            <a:spLocks noGrp="1"/>
          </p:cNvSpPr>
          <p:nvPr>
            <p:ph type="body" idx="1"/>
          </p:nvPr>
        </p:nvSpPr>
        <p:spPr>
          <a:xfrm>
            <a:off x="1300375" y="872175"/>
            <a:ext cx="3852000" cy="254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T</a:t>
            </a:r>
            <a:r>
              <a:rPr lang="en" dirty="0" smtClean="0"/>
              <a:t>erimakasih </a:t>
            </a:r>
            <a:endParaRPr dirty="0"/>
          </a:p>
        </p:txBody>
      </p:sp>
      <p:grpSp>
        <p:nvGrpSpPr>
          <p:cNvPr id="1583" name="Google Shape;1583;p45"/>
          <p:cNvGrpSpPr/>
          <p:nvPr/>
        </p:nvGrpSpPr>
        <p:grpSpPr>
          <a:xfrm>
            <a:off x="1451098" y="3510399"/>
            <a:ext cx="449351" cy="134550"/>
            <a:chOff x="826998" y="3699099"/>
            <a:chExt cx="449351" cy="134550"/>
          </a:xfrm>
        </p:grpSpPr>
        <p:sp>
          <p:nvSpPr>
            <p:cNvPr id="1584" name="Google Shape;1584;p45"/>
            <p:cNvSpPr/>
            <p:nvPr/>
          </p:nvSpPr>
          <p:spPr>
            <a:xfrm rot="6311946">
              <a:off x="834358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45"/>
            <p:cNvSpPr/>
            <p:nvPr/>
          </p:nvSpPr>
          <p:spPr>
            <a:xfrm rot="6311946">
              <a:off x="1156972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45"/>
            <p:cNvSpPr/>
            <p:nvPr/>
          </p:nvSpPr>
          <p:spPr>
            <a:xfrm rot="6311946">
              <a:off x="995665" y="3715925"/>
              <a:ext cx="112017" cy="100898"/>
            </a:xfrm>
            <a:custGeom>
              <a:avLst/>
              <a:gdLst/>
              <a:ahLst/>
              <a:cxnLst/>
              <a:rect l="l" t="t" r="r" b="b"/>
              <a:pathLst>
                <a:path w="633" h="570" extrusionOk="0">
                  <a:moveTo>
                    <a:pt x="342" y="1"/>
                  </a:moveTo>
                  <a:cubicBezTo>
                    <a:pt x="315" y="1"/>
                    <a:pt x="287" y="5"/>
                    <a:pt x="259" y="14"/>
                  </a:cubicBezTo>
                  <a:cubicBezTo>
                    <a:pt x="101" y="39"/>
                    <a:pt x="0" y="172"/>
                    <a:pt x="25" y="330"/>
                  </a:cubicBezTo>
                  <a:cubicBezTo>
                    <a:pt x="70" y="469"/>
                    <a:pt x="178" y="569"/>
                    <a:pt x="312" y="569"/>
                  </a:cubicBezTo>
                  <a:cubicBezTo>
                    <a:pt x="330" y="569"/>
                    <a:pt x="348" y="567"/>
                    <a:pt x="367" y="564"/>
                  </a:cubicBezTo>
                  <a:cubicBezTo>
                    <a:pt x="525" y="538"/>
                    <a:pt x="632" y="380"/>
                    <a:pt x="607" y="222"/>
                  </a:cubicBezTo>
                  <a:cubicBezTo>
                    <a:pt x="581" y="92"/>
                    <a:pt x="469" y="1"/>
                    <a:pt x="34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Curie Breakthrough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E4776"/>
      </a:accent1>
      <a:accent2>
        <a:srgbClr val="02ACD0"/>
      </a:accent2>
      <a:accent3>
        <a:srgbClr val="AADBEE"/>
      </a:accent3>
      <a:accent4>
        <a:srgbClr val="F5AD9A"/>
      </a:accent4>
      <a:accent5>
        <a:srgbClr val="ED8984"/>
      </a:accent5>
      <a:accent6>
        <a:srgbClr val="EC686A"/>
      </a:accent6>
      <a:hlink>
        <a:srgbClr val="02ACD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126</Words>
  <Application>Microsoft Office PowerPoint</Application>
  <PresentationFormat>On-screen Show (16:9)</PresentationFormat>
  <Paragraphs>31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Curie Breakthrough by Slidesgo</vt:lpstr>
      <vt:lpstr> ‘ Karbohidrat                   Monosakarida ’  Biokimia  </vt:lpstr>
      <vt:lpstr>A. Pengertian Monosakarida   Monosakarida   </vt:lpstr>
      <vt:lpstr>A. Aldehida   dikenal dengan ‘ aldo ‘  Jika 3 atom karbon : aldotriosa jika 4 atom karbon : aldotetrosa jika 5 atom karbon : aldopentose jika 6 atom karbon : aldoheksosa   B. Keton dikenal dengan ‘ keto ‘ jika 3 atom karbon : Ketotriosa jika 4 atom karbon : Ketotetrosa jika 5 atom karbon : Ketopentose jika 6 atom karbon : Ketoheksosa 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CURIE BREAKTHROUGH</dc:title>
  <cp:lastModifiedBy>SlimBook11</cp:lastModifiedBy>
  <cp:revision>15</cp:revision>
  <dcterms:modified xsi:type="dcterms:W3CDTF">2022-03-02T07:34:34Z</dcterms:modified>
</cp:coreProperties>
</file>