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Judul">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id-ID"/>
              <a:t>Klik untuk mengedit gaya judul Master</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a:t>Klik untuk mengedit gaya subjudul Master</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3/2/2022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Vertical Text Placeholder 2"/>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id-ID"/>
              <a:t>Klik untuk mengedit gaya judul Master</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eader Bagia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id-ID"/>
              <a:t>Klik untuk mengedit gaya judul Master</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3/2/2022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onten dengan Keteranga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id-ID"/>
              <a:t>Klik untuk mengedit gaya judul Master</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8" name="Date Placeholder 7"/>
          <p:cNvSpPr>
            <a:spLocks noGrp="1"/>
          </p:cNvSpPr>
          <p:nvPr>
            <p:ph type="dt" sz="half" idx="10"/>
          </p:nvPr>
        </p:nvSpPr>
        <p:spPr/>
        <p:txBody>
          <a:bodyPr/>
          <a:lstStyle/>
          <a:p>
            <a:fld id="{1CF131DD-A141-4471-BCF9-C6073EDD7E20}" type="datetimeFigureOut">
              <a:rPr lang="en-US" dirty="0"/>
              <a:t>3/2/2022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Gambar dengan Keteranga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id-ID"/>
              <a:t>Klik untuk mengedit gaya judul Master</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d-ID"/>
              <a:t>Klik ikon untuk menambahkan gambar</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3/2/2022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id-ID"/>
              <a:t>Klik untuk mengedit gaya judul Master</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3/2/2022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681A3B7B-5DD5-EA4B-9C00-A7EDF16EADA2}"/>
              </a:ext>
            </a:extLst>
          </p:cNvPr>
          <p:cNvSpPr>
            <a:spLocks noGrp="1"/>
          </p:cNvSpPr>
          <p:nvPr>
            <p:ph type="ctrTitle"/>
          </p:nvPr>
        </p:nvSpPr>
        <p:spPr/>
        <p:txBody>
          <a:bodyPr/>
          <a:lstStyle/>
          <a:p>
            <a:r>
              <a:rPr lang="id-ID"/>
              <a:t>Karbohidrat monosakarida</a:t>
            </a:r>
          </a:p>
        </p:txBody>
      </p:sp>
      <p:sp>
        <p:nvSpPr>
          <p:cNvPr id="3" name="Subjudul 2">
            <a:extLst>
              <a:ext uri="{FF2B5EF4-FFF2-40B4-BE49-F238E27FC236}">
                <a16:creationId xmlns:a16="http://schemas.microsoft.com/office/drawing/2014/main" id="{28FA980B-B9CB-7D42-9C68-F37F66A39110}"/>
              </a:ext>
            </a:extLst>
          </p:cNvPr>
          <p:cNvSpPr>
            <a:spLocks noGrp="1"/>
          </p:cNvSpPr>
          <p:nvPr>
            <p:ph type="subTitle" idx="1"/>
          </p:nvPr>
        </p:nvSpPr>
        <p:spPr/>
        <p:txBody>
          <a:bodyPr>
            <a:normAutofit fontScale="62500" lnSpcReduction="20000"/>
          </a:bodyPr>
          <a:lstStyle/>
          <a:p>
            <a:r>
              <a:rPr lang="id-ID"/>
              <a:t>Nama :Mayang dianti fani</a:t>
            </a:r>
          </a:p>
          <a:p>
            <a:r>
              <a:rPr lang="id-ID"/>
              <a:t>Npm :2114231010</a:t>
            </a:r>
          </a:p>
          <a:p>
            <a:r>
              <a:rPr lang="id-ID"/>
              <a:t>Teknologi Industri Pertanian B</a:t>
            </a:r>
          </a:p>
          <a:p>
            <a:endParaRPr lang="id-ID"/>
          </a:p>
          <a:p>
            <a:endParaRPr lang="id-ID"/>
          </a:p>
        </p:txBody>
      </p:sp>
    </p:spTree>
    <p:extLst>
      <p:ext uri="{BB962C8B-B14F-4D97-AF65-F5344CB8AC3E}">
        <p14:creationId xmlns:p14="http://schemas.microsoft.com/office/powerpoint/2010/main" val="366419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6B2D718E-578E-CD44-BF04-2E2A95247657}"/>
              </a:ext>
            </a:extLst>
          </p:cNvPr>
          <p:cNvSpPr>
            <a:spLocks noGrp="1"/>
          </p:cNvSpPr>
          <p:nvPr>
            <p:ph idx="1"/>
          </p:nvPr>
        </p:nvSpPr>
        <p:spPr/>
        <p:txBody>
          <a:bodyPr>
            <a:normAutofit/>
          </a:bodyPr>
          <a:lstStyle/>
          <a:p>
            <a:pPr marL="0" indent="0">
              <a:buNone/>
            </a:pPr>
            <a:r>
              <a:rPr lang="id-ID"/>
              <a:t>Karbohidrat merupakan senyawa polihidroksialdehid atau polihidroksiketon dan derivatnya dalam bentuk unit tunggal yang sederhana maupun unit kompleks. Pada tumbuhan, glukosa disintesis dari karbon dioksida (CO2) dan air (H2O) melalui proses fotosintesis dan disimpan dalam bentuk pati atau selulosa.</a:t>
            </a:r>
          </a:p>
          <a:p>
            <a:pPr marL="0" indent="0">
              <a:buNone/>
            </a:pPr>
            <a:r>
              <a:rPr lang="id-ID"/>
              <a:t>Monosakarida merupakan unit terkecil yang tersusun darn1 gugus Aldehid dan 1 gugus Keton, yang pada rantainya terikat 2 atau lebih gugus hidroksil. Padahl gugus Aldehid terdapat glukosa, dan pada gugus keton terdapat Fruktosa</a:t>
            </a:r>
          </a:p>
          <a:p>
            <a:r>
              <a:rPr lang="id-ID"/>
              <a:t>Terdapat 6 karbon, dan 5 gugus hidroksi. Pemberian nama pada Monosakarida jika Aldehid, diberi imbuhan Aldo misalnya 3 c triosa menjadi Aldotriosa, sedangkan pada keton diberi awalan Keto. </a:t>
            </a:r>
          </a:p>
          <a:p>
            <a:endParaRPr lang="id-ID"/>
          </a:p>
          <a:p>
            <a:endParaRPr lang="id-ID"/>
          </a:p>
          <a:p>
            <a:pPr lvl="2"/>
            <a:endParaRPr lang="id-ID"/>
          </a:p>
        </p:txBody>
      </p:sp>
    </p:spTree>
    <p:extLst>
      <p:ext uri="{BB962C8B-B14F-4D97-AF65-F5344CB8AC3E}">
        <p14:creationId xmlns:p14="http://schemas.microsoft.com/office/powerpoint/2010/main" val="291405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mpungan Konten 2">
            <a:extLst>
              <a:ext uri="{FF2B5EF4-FFF2-40B4-BE49-F238E27FC236}">
                <a16:creationId xmlns:a16="http://schemas.microsoft.com/office/drawing/2014/main" id="{665D5C21-B074-9045-B5A8-8F4642CCF548}"/>
              </a:ext>
            </a:extLst>
          </p:cNvPr>
          <p:cNvSpPr>
            <a:spLocks noGrp="1"/>
          </p:cNvSpPr>
          <p:nvPr>
            <p:ph idx="1"/>
          </p:nvPr>
        </p:nvSpPr>
        <p:spPr>
          <a:xfrm>
            <a:off x="869577" y="973567"/>
            <a:ext cx="10058400" cy="3931920"/>
          </a:xfrm>
        </p:spPr>
        <p:txBody>
          <a:bodyPr>
            <a:normAutofit lnSpcReduction="10000"/>
          </a:bodyPr>
          <a:lstStyle/>
          <a:p>
            <a:r>
              <a:rPr lang="id-ID"/>
              <a:t>Secara umum, karbohidrat merupakan senyawa polihidroksialdehid atau polihidroksiketon dan derivatnya dalam bentuk unit tunggal yang sederhana maupun unit kompleks. Pada tumbuhan, glukosa disintesis dari karbon dioksida (CO2) dan air (H2O) melalui proses fotosintesis dan disimpan dalam bentuk pati atau selulosa. Acimetris bersifat optik aktif atau sebagai senyawa yang dapat memutar politisasi cahaya</a:t>
            </a:r>
          </a:p>
          <a:p>
            <a:r>
              <a:rPr lang="id-ID"/>
              <a:t>Struktur siklik(Haworth) </a:t>
            </a:r>
          </a:p>
          <a:p>
            <a:r>
              <a:rPr lang="id-ID"/>
              <a:t>Interaksi gugus karbonil dan oksigen hidroksil yang membentuk ikatan kovalen</a:t>
            </a:r>
          </a:p>
          <a:p>
            <a:r>
              <a:rPr lang="id-ID"/>
              <a:t>Prinsip siklis glukosa Aldehida+alkohol=Hemiacetal</a:t>
            </a:r>
          </a:p>
          <a:p>
            <a:endParaRPr lang="id-ID"/>
          </a:p>
          <a:p>
            <a:r>
              <a:rPr lang="id-ID"/>
              <a:t>Gula merupakan kelompok cincin atau piran</a:t>
            </a:r>
          </a:p>
          <a:p>
            <a:r>
              <a:rPr lang="id-ID"/>
              <a:t>Sedangkan furan merupakan bagian bentuk rantai fruktosa</a:t>
            </a:r>
          </a:p>
          <a:p>
            <a:endParaRPr lang="id-ID"/>
          </a:p>
          <a:p>
            <a:endParaRPr lang="id-ID"/>
          </a:p>
          <a:p>
            <a:endParaRPr lang="id-ID"/>
          </a:p>
          <a:p>
            <a:endParaRPr lang="id-ID"/>
          </a:p>
        </p:txBody>
      </p:sp>
    </p:spTree>
    <p:extLst>
      <p:ext uri="{BB962C8B-B14F-4D97-AF65-F5344CB8AC3E}">
        <p14:creationId xmlns:p14="http://schemas.microsoft.com/office/powerpoint/2010/main" val="2141681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08B8031C-10F8-3B44-B122-05A73A1EAAAD}"/>
              </a:ext>
            </a:extLst>
          </p:cNvPr>
          <p:cNvSpPr>
            <a:spLocks noGrp="1"/>
          </p:cNvSpPr>
          <p:nvPr>
            <p:ph type="title"/>
          </p:nvPr>
        </p:nvSpPr>
        <p:spPr>
          <a:xfrm>
            <a:off x="1246095" y="2743200"/>
            <a:ext cx="10058400" cy="1371600"/>
          </a:xfrm>
        </p:spPr>
        <p:txBody>
          <a:bodyPr/>
          <a:lstStyle/>
          <a:p>
            <a:r>
              <a:rPr lang="id-ID"/>
              <a:t>                   Terimakasih</a:t>
            </a:r>
          </a:p>
        </p:txBody>
      </p:sp>
    </p:spTree>
    <p:extLst>
      <p:ext uri="{BB962C8B-B14F-4D97-AF65-F5344CB8AC3E}">
        <p14:creationId xmlns:p14="http://schemas.microsoft.com/office/powerpoint/2010/main" val="1189630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Layar Lebar</PresentationFormat>
  <Slides>4</Slides>
  <Notes>0</Notes>
  <HiddenSlides>0</HiddenSlides>
  <ScaleCrop>false</ScaleCrop>
  <HeadingPairs>
    <vt:vector size="4" baseType="variant">
      <vt:variant>
        <vt:lpstr>Tema</vt:lpstr>
      </vt:variant>
      <vt:variant>
        <vt:i4>1</vt:i4>
      </vt:variant>
      <vt:variant>
        <vt:lpstr>Judul Slide</vt:lpstr>
      </vt:variant>
      <vt:variant>
        <vt:i4>4</vt:i4>
      </vt:variant>
    </vt:vector>
  </HeadingPairs>
  <TitlesOfParts>
    <vt:vector size="5" baseType="lpstr">
      <vt:lpstr>Savon</vt:lpstr>
      <vt:lpstr>Karbohidrat monosakarida</vt:lpstr>
      <vt:lpstr>Presentasi PowerPoint</vt:lpstr>
      <vt:lpstr>Presentasi PowerPoint</vt:lpstr>
      <vt:lpstr>                   Terimakasih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Karbohidrat monosakarida</dc:title>
  <dc:creator>6281212585169</dc:creator>
  <cp:lastModifiedBy>6281212585169</cp:lastModifiedBy>
  <cp:revision>2</cp:revision>
  <dcterms:created xsi:type="dcterms:W3CDTF">2022-03-02T06:57:33Z</dcterms:created>
  <dcterms:modified xsi:type="dcterms:W3CDTF">2022-03-02T07:25:47Z</dcterms:modified>
</cp:coreProperties>
</file>