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7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1E6B4D9-304C-4614-8794-8A2F087328E0}">
  <a:tblStyle styleId="{11E6B4D9-304C-4614-8794-8A2F087328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016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00058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8d744abe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1" name="Google Shape;951;g8d744abe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g8d744abee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Google Shape;1038;g8d744abee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g8b385fd27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3" name="Google Shape;1073;g8b385fd27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8d744abee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8d744abee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980411" y="0"/>
            <a:ext cx="6163570" cy="5143484"/>
          </a:xfrm>
          <a:custGeom>
            <a:avLst/>
            <a:gdLst/>
            <a:ahLst/>
            <a:cxnLst/>
            <a:rect l="l" t="t" r="r" b="b"/>
            <a:pathLst>
              <a:path w="47244" h="39425" extrusionOk="0">
                <a:moveTo>
                  <a:pt x="22178" y="0"/>
                </a:moveTo>
                <a:cubicBezTo>
                  <a:pt x="19675" y="1372"/>
                  <a:pt x="17728" y="3558"/>
                  <a:pt x="16882" y="6112"/>
                </a:cubicBezTo>
                <a:cubicBezTo>
                  <a:pt x="15592" y="10138"/>
                  <a:pt x="16964" y="14720"/>
                  <a:pt x="14910" y="18487"/>
                </a:cubicBezTo>
                <a:cubicBezTo>
                  <a:pt x="12590" y="22753"/>
                  <a:pt x="6795" y="24440"/>
                  <a:pt x="3401" y="28049"/>
                </a:cubicBezTo>
                <a:cubicBezTo>
                  <a:pt x="1081" y="30495"/>
                  <a:pt x="1" y="33895"/>
                  <a:pt x="582" y="37080"/>
                </a:cubicBezTo>
                <a:cubicBezTo>
                  <a:pt x="715" y="37870"/>
                  <a:pt x="980" y="38660"/>
                  <a:pt x="1321" y="39425"/>
                </a:cubicBezTo>
                <a:lnTo>
                  <a:pt x="47243" y="39425"/>
                </a:lnTo>
                <a:lnTo>
                  <a:pt x="47243" y="0"/>
                </a:ln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261043" y="278685"/>
            <a:ext cx="6102229" cy="4134590"/>
            <a:chOff x="916725" y="1514875"/>
            <a:chExt cx="495150" cy="335491"/>
          </a:xfrm>
        </p:grpSpPr>
        <p:sp>
          <p:nvSpPr>
            <p:cNvPr id="11" name="Google Shape;11;p2"/>
            <p:cNvSpPr/>
            <p:nvPr/>
          </p:nvSpPr>
          <p:spPr>
            <a:xfrm>
              <a:off x="946300" y="16769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83250" y="1542049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29875" y="1701050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55625" y="1595650"/>
              <a:ext cx="9725" cy="9825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22875" y="1639575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37700" y="1521875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01938" y="1836341"/>
              <a:ext cx="14000" cy="14025"/>
            </a:xfrm>
            <a:custGeom>
              <a:avLst/>
              <a:gdLst/>
              <a:ahLst/>
              <a:cxnLst/>
              <a:rect l="l" t="t" r="r" b="b"/>
              <a:pathLst>
                <a:path w="560" h="561" extrusionOk="0">
                  <a:moveTo>
                    <a:pt x="280" y="0"/>
                  </a:moveTo>
                  <a:cubicBezTo>
                    <a:pt x="127" y="0"/>
                    <a:pt x="0" y="127"/>
                    <a:pt x="0" y="280"/>
                  </a:cubicBezTo>
                  <a:cubicBezTo>
                    <a:pt x="0" y="437"/>
                    <a:pt x="127" y="560"/>
                    <a:pt x="280" y="560"/>
                  </a:cubicBezTo>
                  <a:cubicBezTo>
                    <a:pt x="437" y="560"/>
                    <a:pt x="560" y="437"/>
                    <a:pt x="560" y="280"/>
                  </a:cubicBezTo>
                  <a:cubicBezTo>
                    <a:pt x="560" y="127"/>
                    <a:pt x="437" y="0"/>
                    <a:pt x="280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69520" y="1561494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75020" y="156969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04262" y="15564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110375" y="182152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274782" y="1707250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 rot="6312029">
            <a:off x="-2270486" y="3883267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5496350" y="3711300"/>
            <a:ext cx="2927400" cy="8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6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3"/>
          <p:cNvSpPr/>
          <p:nvPr/>
        </p:nvSpPr>
        <p:spPr>
          <a:xfrm rot="-5399899" flipH="1">
            <a:off x="2291657" y="-9335582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2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2" name="Google Shape;692;p23"/>
          <p:cNvSpPr/>
          <p:nvPr/>
        </p:nvSpPr>
        <p:spPr>
          <a:xfrm rot="6312026">
            <a:off x="7901821" y="4068658"/>
            <a:ext cx="1044358" cy="90470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3" name="Google Shape;693;p23"/>
          <p:cNvGrpSpPr/>
          <p:nvPr/>
        </p:nvGrpSpPr>
        <p:grpSpPr>
          <a:xfrm>
            <a:off x="208149" y="4151424"/>
            <a:ext cx="511840" cy="585068"/>
            <a:chOff x="6144600" y="3520075"/>
            <a:chExt cx="29600" cy="33825"/>
          </a:xfrm>
        </p:grpSpPr>
        <p:sp>
          <p:nvSpPr>
            <p:cNvPr id="694" name="Google Shape;694;p2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3"/>
          <p:cNvGrpSpPr/>
          <p:nvPr/>
        </p:nvGrpSpPr>
        <p:grpSpPr>
          <a:xfrm>
            <a:off x="110550" y="2266595"/>
            <a:ext cx="8858736" cy="2836861"/>
            <a:chOff x="916725" y="1641996"/>
            <a:chExt cx="679700" cy="217659"/>
          </a:xfrm>
        </p:grpSpPr>
        <p:sp>
          <p:nvSpPr>
            <p:cNvPr id="711" name="Google Shape;711;p2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933409" y="1849163"/>
              <a:ext cx="10448" cy="10492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26"/>
          <p:cNvSpPr/>
          <p:nvPr/>
        </p:nvSpPr>
        <p:spPr>
          <a:xfrm rot="-5644651">
            <a:off x="458982" y="2038178"/>
            <a:ext cx="10028743" cy="13939437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6"/>
          <p:cNvSpPr/>
          <p:nvPr/>
        </p:nvSpPr>
        <p:spPr>
          <a:xfrm rot="10800000" flipH="1">
            <a:off x="-2415577" y="-6059009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2" name="Google Shape;802;p26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803" name="Google Shape;803;p26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8" name="Google Shape;818;p26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19" name="Google Shape;819;p26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"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27"/>
          <p:cNvSpPr/>
          <p:nvPr/>
        </p:nvSpPr>
        <p:spPr>
          <a:xfrm>
            <a:off x="-1731052" y="3524241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7"/>
          <p:cNvSpPr/>
          <p:nvPr/>
        </p:nvSpPr>
        <p:spPr>
          <a:xfrm rot="1052058">
            <a:off x="8154180" y="3685086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8" name="Google Shape;838;p27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39" name="Google Shape;839;p27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7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7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7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5" name="Google Shape;855;p27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856" name="Google Shape;856;p27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7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7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720000" y="2150850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399323" y="-539375"/>
            <a:ext cx="2472924" cy="2007101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1294550" y="3486101"/>
            <a:ext cx="3138126" cy="2331647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3"/>
          <p:cNvGrpSpPr/>
          <p:nvPr/>
        </p:nvGrpSpPr>
        <p:grpSpPr>
          <a:xfrm>
            <a:off x="110550" y="2266595"/>
            <a:ext cx="8858736" cy="2563549"/>
            <a:chOff x="916725" y="1641996"/>
            <a:chExt cx="679700" cy="196689"/>
          </a:xfrm>
        </p:grpSpPr>
        <p:sp>
          <p:nvSpPr>
            <p:cNvPr id="36" name="Google Shape;36;p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1728024" y="4359399"/>
            <a:ext cx="511840" cy="585068"/>
            <a:chOff x="6144600" y="3520075"/>
            <a:chExt cx="29600" cy="33825"/>
          </a:xfrm>
        </p:grpSpPr>
        <p:sp>
          <p:nvSpPr>
            <p:cNvPr id="47" name="Google Shape;47;p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/>
          <p:nvPr/>
        </p:nvSpPr>
        <p:spPr>
          <a:xfrm rot="6312029">
            <a:off x="-3453611" y="-2845883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 rot="3776840">
            <a:off x="9428108" y="-2180733"/>
            <a:ext cx="7476287" cy="1263296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68" name="Google Shape;68;p4"/>
          <p:cNvGrpSpPr/>
          <p:nvPr/>
        </p:nvGrpSpPr>
        <p:grpSpPr>
          <a:xfrm>
            <a:off x="261043" y="3063256"/>
            <a:ext cx="8622178" cy="1847683"/>
            <a:chOff x="916725" y="1740822"/>
            <a:chExt cx="699625" cy="149926"/>
          </a:xfrm>
        </p:grpSpPr>
        <p:sp>
          <p:nvSpPr>
            <p:cNvPr id="69" name="Google Shape;69;p4"/>
            <p:cNvSpPr/>
            <p:nvPr/>
          </p:nvSpPr>
          <p:spPr>
            <a:xfrm>
              <a:off x="916726" y="1740822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480691" y="1850000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48916" y="182279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930748" y="1880923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60671" y="1785764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34949" y="76162"/>
            <a:ext cx="511840" cy="585068"/>
            <a:chOff x="6144600" y="3520075"/>
            <a:chExt cx="29600" cy="33825"/>
          </a:xfrm>
        </p:grpSpPr>
        <p:sp>
          <p:nvSpPr>
            <p:cNvPr id="79" name="Google Shape;79;p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 rot="-6300004">
            <a:off x="7046124" y="-893204"/>
            <a:ext cx="4509621" cy="2721624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-1342698" y="3920250"/>
            <a:ext cx="2775828" cy="2721629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body" idx="1"/>
          </p:nvPr>
        </p:nvSpPr>
        <p:spPr>
          <a:xfrm>
            <a:off x="720000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2"/>
          </p:nvPr>
        </p:nvSpPr>
        <p:spPr>
          <a:xfrm>
            <a:off x="4807449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1" name="Google Shape;101;p5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102" name="Google Shape;102;p5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5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119" name="Google Shape;119;p5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875543" y="667053"/>
            <a:ext cx="7379032" cy="4503893"/>
          </a:xfrm>
          <a:custGeom>
            <a:avLst/>
            <a:gdLst/>
            <a:ahLst/>
            <a:cxnLst/>
            <a:rect l="l" t="t" r="r" b="b"/>
            <a:pathLst>
              <a:path w="7448" h="4546" extrusionOk="0">
                <a:moveTo>
                  <a:pt x="5705" y="0"/>
                </a:moveTo>
                <a:cubicBezTo>
                  <a:pt x="5389" y="0"/>
                  <a:pt x="5068" y="70"/>
                  <a:pt x="4772" y="191"/>
                </a:cubicBezTo>
                <a:cubicBezTo>
                  <a:pt x="4511" y="285"/>
                  <a:pt x="4276" y="423"/>
                  <a:pt x="3996" y="456"/>
                </a:cubicBezTo>
                <a:cubicBezTo>
                  <a:pt x="3953" y="461"/>
                  <a:pt x="3909" y="464"/>
                  <a:pt x="3866" y="464"/>
                </a:cubicBezTo>
                <a:cubicBezTo>
                  <a:pt x="3521" y="464"/>
                  <a:pt x="3177" y="319"/>
                  <a:pt x="2832" y="236"/>
                </a:cubicBezTo>
                <a:cubicBezTo>
                  <a:pt x="2592" y="172"/>
                  <a:pt x="2340" y="134"/>
                  <a:pt x="2088" y="134"/>
                </a:cubicBezTo>
                <a:cubicBezTo>
                  <a:pt x="1799" y="134"/>
                  <a:pt x="1512" y="184"/>
                  <a:pt x="1246" y="300"/>
                </a:cubicBezTo>
                <a:cubicBezTo>
                  <a:pt x="687" y="550"/>
                  <a:pt x="280" y="1094"/>
                  <a:pt x="328" y="1699"/>
                </a:cubicBezTo>
                <a:cubicBezTo>
                  <a:pt x="358" y="1979"/>
                  <a:pt x="466" y="2258"/>
                  <a:pt x="422" y="2523"/>
                </a:cubicBezTo>
                <a:cubicBezTo>
                  <a:pt x="388" y="2803"/>
                  <a:pt x="220" y="3035"/>
                  <a:pt x="127" y="3299"/>
                </a:cubicBezTo>
                <a:cubicBezTo>
                  <a:pt x="0" y="3658"/>
                  <a:pt x="0" y="4173"/>
                  <a:pt x="187" y="4546"/>
                </a:cubicBezTo>
                <a:lnTo>
                  <a:pt x="7168" y="4546"/>
                </a:lnTo>
                <a:cubicBezTo>
                  <a:pt x="7231" y="4419"/>
                  <a:pt x="7276" y="4296"/>
                  <a:pt x="7291" y="4173"/>
                </a:cubicBezTo>
                <a:cubicBezTo>
                  <a:pt x="7369" y="3799"/>
                  <a:pt x="7246" y="3471"/>
                  <a:pt x="7216" y="3113"/>
                </a:cubicBezTo>
                <a:cubicBezTo>
                  <a:pt x="7198" y="2773"/>
                  <a:pt x="7324" y="2475"/>
                  <a:pt x="7384" y="2150"/>
                </a:cubicBezTo>
                <a:cubicBezTo>
                  <a:pt x="7448" y="1856"/>
                  <a:pt x="7433" y="1527"/>
                  <a:pt x="7354" y="1232"/>
                </a:cubicBezTo>
                <a:cubicBezTo>
                  <a:pt x="7246" y="844"/>
                  <a:pt x="6996" y="471"/>
                  <a:pt x="6657" y="255"/>
                </a:cubicBezTo>
                <a:cubicBezTo>
                  <a:pt x="6369" y="78"/>
                  <a:pt x="6040" y="0"/>
                  <a:pt x="5705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1375246" y="1273984"/>
            <a:ext cx="6397440" cy="3896960"/>
          </a:xfrm>
          <a:custGeom>
            <a:avLst/>
            <a:gdLst/>
            <a:ahLst/>
            <a:cxnLst/>
            <a:rect l="l" t="t" r="r" b="b"/>
            <a:pathLst>
              <a:path w="4572" h="2785" extrusionOk="0">
                <a:moveTo>
                  <a:pt x="1239" y="0"/>
                </a:moveTo>
                <a:cubicBezTo>
                  <a:pt x="1167" y="0"/>
                  <a:pt x="1096" y="5"/>
                  <a:pt x="1027" y="16"/>
                </a:cubicBezTo>
                <a:cubicBezTo>
                  <a:pt x="669" y="95"/>
                  <a:pt x="374" y="341"/>
                  <a:pt x="325" y="669"/>
                </a:cubicBezTo>
                <a:cubicBezTo>
                  <a:pt x="310" y="826"/>
                  <a:pt x="482" y="1087"/>
                  <a:pt x="434" y="1229"/>
                </a:cubicBezTo>
                <a:cubicBezTo>
                  <a:pt x="374" y="1385"/>
                  <a:pt x="1" y="1818"/>
                  <a:pt x="16" y="2162"/>
                </a:cubicBezTo>
                <a:cubicBezTo>
                  <a:pt x="16" y="2505"/>
                  <a:pt x="109" y="2613"/>
                  <a:pt x="232" y="2785"/>
                </a:cubicBezTo>
                <a:lnTo>
                  <a:pt x="4228" y="2785"/>
                </a:lnTo>
                <a:cubicBezTo>
                  <a:pt x="4307" y="2598"/>
                  <a:pt x="4370" y="2471"/>
                  <a:pt x="4277" y="2240"/>
                </a:cubicBezTo>
                <a:cubicBezTo>
                  <a:pt x="4213" y="2053"/>
                  <a:pt x="4400" y="1897"/>
                  <a:pt x="4478" y="1740"/>
                </a:cubicBezTo>
                <a:cubicBezTo>
                  <a:pt x="4538" y="1587"/>
                  <a:pt x="4571" y="1400"/>
                  <a:pt x="4557" y="1244"/>
                </a:cubicBezTo>
                <a:cubicBezTo>
                  <a:pt x="4523" y="1012"/>
                  <a:pt x="4430" y="792"/>
                  <a:pt x="4243" y="621"/>
                </a:cubicBezTo>
                <a:cubicBezTo>
                  <a:pt x="4018" y="433"/>
                  <a:pt x="3711" y="351"/>
                  <a:pt x="3406" y="351"/>
                </a:cubicBezTo>
                <a:cubicBezTo>
                  <a:pt x="3311" y="351"/>
                  <a:pt x="3216" y="359"/>
                  <a:pt x="3124" y="374"/>
                </a:cubicBezTo>
                <a:cubicBezTo>
                  <a:pt x="2992" y="387"/>
                  <a:pt x="2858" y="422"/>
                  <a:pt x="2714" y="422"/>
                </a:cubicBezTo>
                <a:cubicBezTo>
                  <a:pt x="2690" y="422"/>
                  <a:pt x="2666" y="421"/>
                  <a:pt x="2642" y="419"/>
                </a:cubicBezTo>
                <a:cubicBezTo>
                  <a:pt x="2411" y="404"/>
                  <a:pt x="2191" y="266"/>
                  <a:pt x="1975" y="173"/>
                </a:cubicBezTo>
                <a:cubicBezTo>
                  <a:pt x="1746" y="63"/>
                  <a:pt x="1488" y="0"/>
                  <a:pt x="1239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4325550" y="2378875"/>
            <a:ext cx="27117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4325550" y="2805125"/>
            <a:ext cx="2711700" cy="1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4302013" y="602250"/>
            <a:ext cx="591426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/>
          <p:nvPr/>
        </p:nvSpPr>
        <p:spPr>
          <a:xfrm rot="2832630">
            <a:off x="8077425" y="3442225"/>
            <a:ext cx="591425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"/>
          <p:cNvSpPr/>
          <p:nvPr/>
        </p:nvSpPr>
        <p:spPr>
          <a:xfrm rot="-4073528">
            <a:off x="578413" y="2913425"/>
            <a:ext cx="591426" cy="435050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7"/>
          <p:cNvGrpSpPr/>
          <p:nvPr/>
        </p:nvGrpSpPr>
        <p:grpSpPr>
          <a:xfrm rot="10800000">
            <a:off x="512305" y="1273976"/>
            <a:ext cx="8376625" cy="2423998"/>
            <a:chOff x="916725" y="1641996"/>
            <a:chExt cx="679700" cy="196689"/>
          </a:xfrm>
        </p:grpSpPr>
        <p:sp>
          <p:nvSpPr>
            <p:cNvPr id="170" name="Google Shape;170;p7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7"/>
          <p:cNvSpPr/>
          <p:nvPr/>
        </p:nvSpPr>
        <p:spPr>
          <a:xfrm rot="10800000">
            <a:off x="512288" y="1329381"/>
            <a:ext cx="172844" cy="177466"/>
          </a:xfrm>
          <a:custGeom>
            <a:avLst/>
            <a:gdLst/>
            <a:ahLst/>
            <a:cxnLst/>
            <a:rect l="l" t="t" r="r" b="b"/>
            <a:pathLst>
              <a:path w="561" h="576" extrusionOk="0">
                <a:moveTo>
                  <a:pt x="281" y="1"/>
                </a:moveTo>
                <a:cubicBezTo>
                  <a:pt x="124" y="1"/>
                  <a:pt x="1" y="124"/>
                  <a:pt x="1" y="296"/>
                </a:cubicBezTo>
                <a:cubicBezTo>
                  <a:pt x="1" y="452"/>
                  <a:pt x="124" y="576"/>
                  <a:pt x="281" y="576"/>
                </a:cubicBezTo>
                <a:cubicBezTo>
                  <a:pt x="434" y="576"/>
                  <a:pt x="560" y="452"/>
                  <a:pt x="560" y="296"/>
                </a:cubicBezTo>
                <a:cubicBezTo>
                  <a:pt x="560" y="124"/>
                  <a:pt x="434" y="1"/>
                  <a:pt x="281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body" idx="1"/>
          </p:nvPr>
        </p:nvSpPr>
        <p:spPr>
          <a:xfrm>
            <a:off x="720000" y="540000"/>
            <a:ext cx="3852000" cy="28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</a:lstStyle>
          <a:p>
            <a:endParaRPr/>
          </a:p>
        </p:txBody>
      </p:sp>
      <p:sp>
        <p:nvSpPr>
          <p:cNvPr id="256" name="Google Shape;256;p10"/>
          <p:cNvSpPr/>
          <p:nvPr/>
        </p:nvSpPr>
        <p:spPr>
          <a:xfrm rot="2700000">
            <a:off x="2998619" y="4835566"/>
            <a:ext cx="2684723" cy="1628333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 rot="-1773685">
            <a:off x="-1944302" y="3324149"/>
            <a:ext cx="3722374" cy="403470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10"/>
          <p:cNvGrpSpPr/>
          <p:nvPr/>
        </p:nvGrpSpPr>
        <p:grpSpPr>
          <a:xfrm>
            <a:off x="186624" y="1638257"/>
            <a:ext cx="8773798" cy="3311641"/>
            <a:chOff x="910697" y="1624413"/>
            <a:chExt cx="711928" cy="268715"/>
          </a:xfrm>
        </p:grpSpPr>
        <p:sp>
          <p:nvSpPr>
            <p:cNvPr id="259" name="Google Shape;259;p10"/>
            <p:cNvSpPr/>
            <p:nvPr/>
          </p:nvSpPr>
          <p:spPr>
            <a:xfrm>
              <a:off x="920046" y="1693146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1032803" y="1837287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 rot="10800000">
              <a:off x="996328" y="1810360"/>
              <a:ext cx="8206" cy="8102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103257" y="1841588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910697" y="1624413"/>
              <a:ext cx="9350" cy="9994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287918" y="1864234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156518" y="1863988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1610526" y="18227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1165868" y="1769880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1616349" y="1757043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CUSTOM_1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"/>
          <p:cNvSpPr/>
          <p:nvPr/>
        </p:nvSpPr>
        <p:spPr>
          <a:xfrm>
            <a:off x="8051700" y="3920850"/>
            <a:ext cx="2065507" cy="202517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4"/>
          <p:cNvSpPr/>
          <p:nvPr/>
        </p:nvSpPr>
        <p:spPr>
          <a:xfrm>
            <a:off x="7743475" y="-731400"/>
            <a:ext cx="2065507" cy="202517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4"/>
          <p:cNvSpPr/>
          <p:nvPr/>
        </p:nvSpPr>
        <p:spPr>
          <a:xfrm rot="5400000" flipH="1">
            <a:off x="-6882355" y="-536792"/>
            <a:ext cx="10452698" cy="5849461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57" name="Google Shape;357;p14"/>
          <p:cNvSpPr txBox="1">
            <a:spLocks noGrp="1"/>
          </p:cNvSpPr>
          <p:nvPr>
            <p:ph type="subTitle" idx="1"/>
          </p:nvPr>
        </p:nvSpPr>
        <p:spPr>
          <a:xfrm>
            <a:off x="724125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8" name="Google Shape;358;p14"/>
          <p:cNvSpPr txBox="1">
            <a:spLocks noGrp="1"/>
          </p:cNvSpPr>
          <p:nvPr>
            <p:ph type="title" idx="2"/>
          </p:nvPr>
        </p:nvSpPr>
        <p:spPr>
          <a:xfrm>
            <a:off x="724125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59" name="Google Shape;359;p14"/>
          <p:cNvSpPr txBox="1">
            <a:spLocks noGrp="1"/>
          </p:cNvSpPr>
          <p:nvPr>
            <p:ph type="title" idx="3" hasCustomPrompt="1"/>
          </p:nvPr>
        </p:nvSpPr>
        <p:spPr>
          <a:xfrm>
            <a:off x="724137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0" name="Google Shape;360;p14"/>
          <p:cNvSpPr txBox="1">
            <a:spLocks noGrp="1"/>
          </p:cNvSpPr>
          <p:nvPr>
            <p:ph type="subTitle" idx="4"/>
          </p:nvPr>
        </p:nvSpPr>
        <p:spPr>
          <a:xfrm>
            <a:off x="3413996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title" idx="5"/>
          </p:nvPr>
        </p:nvSpPr>
        <p:spPr>
          <a:xfrm>
            <a:off x="3413999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title" idx="6" hasCustomPrompt="1"/>
          </p:nvPr>
        </p:nvSpPr>
        <p:spPr>
          <a:xfrm>
            <a:off x="3414008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3" name="Google Shape;363;p14"/>
          <p:cNvSpPr txBox="1">
            <a:spLocks noGrp="1"/>
          </p:cNvSpPr>
          <p:nvPr>
            <p:ph type="subTitle" idx="7"/>
          </p:nvPr>
        </p:nvSpPr>
        <p:spPr>
          <a:xfrm>
            <a:off x="6103866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4" name="Google Shape;364;p14"/>
          <p:cNvSpPr txBox="1">
            <a:spLocks noGrp="1"/>
          </p:cNvSpPr>
          <p:nvPr>
            <p:ph type="title" idx="8"/>
          </p:nvPr>
        </p:nvSpPr>
        <p:spPr>
          <a:xfrm>
            <a:off x="6103872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5" name="Google Shape;365;p14"/>
          <p:cNvSpPr txBox="1">
            <a:spLocks noGrp="1"/>
          </p:cNvSpPr>
          <p:nvPr>
            <p:ph type="title" idx="9" hasCustomPrompt="1"/>
          </p:nvPr>
        </p:nvSpPr>
        <p:spPr>
          <a:xfrm>
            <a:off x="6103879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6" name="Google Shape;366;p14"/>
          <p:cNvSpPr txBox="1">
            <a:spLocks noGrp="1"/>
          </p:cNvSpPr>
          <p:nvPr>
            <p:ph type="subTitle" idx="13"/>
          </p:nvPr>
        </p:nvSpPr>
        <p:spPr>
          <a:xfrm>
            <a:off x="724125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title" idx="14"/>
          </p:nvPr>
        </p:nvSpPr>
        <p:spPr>
          <a:xfrm>
            <a:off x="724125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15" hasCustomPrompt="1"/>
          </p:nvPr>
        </p:nvSpPr>
        <p:spPr>
          <a:xfrm>
            <a:off x="724137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16"/>
          </p:nvPr>
        </p:nvSpPr>
        <p:spPr>
          <a:xfrm>
            <a:off x="3413996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17"/>
          </p:nvPr>
        </p:nvSpPr>
        <p:spPr>
          <a:xfrm>
            <a:off x="3413999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71" name="Google Shape;371;p14"/>
          <p:cNvSpPr txBox="1">
            <a:spLocks noGrp="1"/>
          </p:cNvSpPr>
          <p:nvPr>
            <p:ph type="title" idx="18" hasCustomPrompt="1"/>
          </p:nvPr>
        </p:nvSpPr>
        <p:spPr>
          <a:xfrm>
            <a:off x="3414008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72" name="Google Shape;372;p14"/>
          <p:cNvSpPr txBox="1">
            <a:spLocks noGrp="1"/>
          </p:cNvSpPr>
          <p:nvPr>
            <p:ph type="subTitle" idx="19"/>
          </p:nvPr>
        </p:nvSpPr>
        <p:spPr>
          <a:xfrm>
            <a:off x="6103866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3" name="Google Shape;373;p14"/>
          <p:cNvSpPr txBox="1">
            <a:spLocks noGrp="1"/>
          </p:cNvSpPr>
          <p:nvPr>
            <p:ph type="title" idx="20"/>
          </p:nvPr>
        </p:nvSpPr>
        <p:spPr>
          <a:xfrm>
            <a:off x="6103872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title" idx="21" hasCustomPrompt="1"/>
          </p:nvPr>
        </p:nvSpPr>
        <p:spPr>
          <a:xfrm>
            <a:off x="6103879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grpSp>
        <p:nvGrpSpPr>
          <p:cNvPr id="375" name="Google Shape;375;p14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376" name="Google Shape;376;p14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14"/>
          <p:cNvGrpSpPr/>
          <p:nvPr/>
        </p:nvGrpSpPr>
        <p:grpSpPr>
          <a:xfrm>
            <a:off x="8384174" y="193174"/>
            <a:ext cx="511840" cy="585068"/>
            <a:chOff x="6144600" y="3520075"/>
            <a:chExt cx="29600" cy="33825"/>
          </a:xfrm>
        </p:grpSpPr>
        <p:sp>
          <p:nvSpPr>
            <p:cNvPr id="387" name="Google Shape;387;p1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8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05" name="Google Shape;405;p15"/>
          <p:cNvSpPr txBox="1">
            <a:spLocks noGrp="1"/>
          </p:cNvSpPr>
          <p:nvPr>
            <p:ph type="subTitle" idx="1"/>
          </p:nvPr>
        </p:nvSpPr>
        <p:spPr>
          <a:xfrm>
            <a:off x="1955516" y="2399725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6" name="Google Shape;406;p15"/>
          <p:cNvSpPr txBox="1">
            <a:spLocks noGrp="1"/>
          </p:cNvSpPr>
          <p:nvPr>
            <p:ph type="title" idx="2"/>
          </p:nvPr>
        </p:nvSpPr>
        <p:spPr>
          <a:xfrm>
            <a:off x="2086616" y="2172875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07" name="Google Shape;407;p15"/>
          <p:cNvSpPr txBox="1">
            <a:spLocks noGrp="1"/>
          </p:cNvSpPr>
          <p:nvPr>
            <p:ph type="title" idx="3" hasCustomPrompt="1"/>
          </p:nvPr>
        </p:nvSpPr>
        <p:spPr>
          <a:xfrm>
            <a:off x="2191016" y="1597125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08" name="Google Shape;408;p15"/>
          <p:cNvSpPr txBox="1">
            <a:spLocks noGrp="1"/>
          </p:cNvSpPr>
          <p:nvPr>
            <p:ph type="subTitle" idx="4"/>
          </p:nvPr>
        </p:nvSpPr>
        <p:spPr>
          <a:xfrm>
            <a:off x="4829281" y="2399725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title" idx="5"/>
          </p:nvPr>
        </p:nvSpPr>
        <p:spPr>
          <a:xfrm>
            <a:off x="4960381" y="2172875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 idx="6" hasCustomPrompt="1"/>
          </p:nvPr>
        </p:nvSpPr>
        <p:spPr>
          <a:xfrm>
            <a:off x="5064781" y="1597125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1" name="Google Shape;411;p15"/>
          <p:cNvSpPr txBox="1">
            <a:spLocks noGrp="1"/>
          </p:cNvSpPr>
          <p:nvPr>
            <p:ph type="subTitle" idx="7"/>
          </p:nvPr>
        </p:nvSpPr>
        <p:spPr>
          <a:xfrm>
            <a:off x="1955516" y="3904800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title" idx="8"/>
          </p:nvPr>
        </p:nvSpPr>
        <p:spPr>
          <a:xfrm>
            <a:off x="2086616" y="3677950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title" idx="9" hasCustomPrompt="1"/>
          </p:nvPr>
        </p:nvSpPr>
        <p:spPr>
          <a:xfrm>
            <a:off x="2191016" y="3102200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13"/>
          </p:nvPr>
        </p:nvSpPr>
        <p:spPr>
          <a:xfrm>
            <a:off x="4829281" y="3904800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title" idx="14"/>
          </p:nvPr>
        </p:nvSpPr>
        <p:spPr>
          <a:xfrm>
            <a:off x="4960381" y="3677950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title" idx="15" hasCustomPrompt="1"/>
          </p:nvPr>
        </p:nvSpPr>
        <p:spPr>
          <a:xfrm>
            <a:off x="5064781" y="3102200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7" name="Google Shape;417;p15"/>
          <p:cNvSpPr/>
          <p:nvPr/>
        </p:nvSpPr>
        <p:spPr>
          <a:xfrm rot="-6053757">
            <a:off x="6497778" y="-646745"/>
            <a:ext cx="4724084" cy="2851072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5"/>
          <p:cNvSpPr/>
          <p:nvPr/>
        </p:nvSpPr>
        <p:spPr>
          <a:xfrm rot="-7361160">
            <a:off x="-2373318" y="2507732"/>
            <a:ext cx="4724082" cy="2851071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15"/>
          <p:cNvGrpSpPr/>
          <p:nvPr/>
        </p:nvGrpSpPr>
        <p:grpSpPr>
          <a:xfrm>
            <a:off x="720000" y="2254156"/>
            <a:ext cx="8163221" cy="2715293"/>
            <a:chOff x="953966" y="1675170"/>
            <a:chExt cx="662384" cy="220326"/>
          </a:xfrm>
        </p:grpSpPr>
        <p:sp>
          <p:nvSpPr>
            <p:cNvPr id="420" name="Google Shape;420;p15"/>
            <p:cNvSpPr/>
            <p:nvPr/>
          </p:nvSpPr>
          <p:spPr>
            <a:xfrm>
              <a:off x="953966" y="167517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1043162" y="1797458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996744" y="1743981"/>
              <a:ext cx="9350" cy="9228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1062872" y="1889693"/>
              <a:ext cx="6274" cy="5802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1011999" y="169084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 flipH="1">
              <a:off x="1458911" y="1878618"/>
              <a:ext cx="10613" cy="11076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1585700" y="1729054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549900" y="17593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1463251" y="1817247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1516122" y="180714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2" name="Google Shape;432;p15"/>
          <p:cNvGrpSpPr/>
          <p:nvPr/>
        </p:nvGrpSpPr>
        <p:grpSpPr>
          <a:xfrm>
            <a:off x="480449" y="3648643"/>
            <a:ext cx="741874" cy="843207"/>
            <a:chOff x="5912600" y="3521075"/>
            <a:chExt cx="50150" cy="57000"/>
          </a:xfrm>
        </p:grpSpPr>
        <p:sp>
          <p:nvSpPr>
            <p:cNvPr id="433" name="Google Shape;433;p15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5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5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>
            <a:alpha val="477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kta"/>
              <a:buNone/>
              <a:defRPr sz="28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6" r:id="rId6"/>
    <p:sldLayoutId id="2147483658" r:id="rId7"/>
    <p:sldLayoutId id="2147483660" r:id="rId8"/>
    <p:sldLayoutId id="2147483661" r:id="rId9"/>
    <p:sldLayoutId id="2147483669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>
            <a:alpha val="9820"/>
          </a:srgbClr>
        </a:solidFill>
        <a:effectLst/>
      </p:bgPr>
    </p:bg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30"/>
          <p:cNvSpPr txBox="1">
            <a:spLocks noGrp="1"/>
          </p:cNvSpPr>
          <p:nvPr>
            <p:ph type="ctrTitle"/>
          </p:nvPr>
        </p:nvSpPr>
        <p:spPr>
          <a:xfrm>
            <a:off x="1619672" y="339502"/>
            <a:ext cx="6627385" cy="27363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 </a:t>
            </a:r>
            <a:r>
              <a:rPr lang="en" sz="4800" dirty="0" smtClean="0"/>
              <a:t>‘ K</a:t>
            </a:r>
            <a:r>
              <a:rPr lang="en" sz="4800" dirty="0" smtClean="0"/>
              <a:t>arbohidrat                   Monosakarida </a:t>
            </a:r>
            <a:r>
              <a:rPr lang="en" sz="4800" dirty="0" smtClean="0"/>
              <a:t>’</a:t>
            </a:r>
            <a:r>
              <a:rPr lang="en" sz="4800" dirty="0"/>
              <a:t/>
            </a:r>
            <a:br>
              <a:rPr lang="en" sz="4800" dirty="0"/>
            </a:br>
            <a:r>
              <a:rPr lang="en" sz="4800" dirty="0"/>
              <a:t/>
            </a:r>
            <a:br>
              <a:rPr lang="en" sz="4800" dirty="0"/>
            </a:br>
            <a:r>
              <a:rPr lang="en" sz="3200" dirty="0" smtClean="0"/>
              <a:t>Biokimia </a:t>
            </a:r>
            <a:r>
              <a:rPr lang="en" sz="3200" dirty="0" smtClean="0"/>
              <a:t> </a:t>
            </a:r>
            <a:endParaRPr sz="3200" dirty="0"/>
          </a:p>
        </p:txBody>
      </p:sp>
      <p:sp>
        <p:nvSpPr>
          <p:cNvPr id="889" name="Google Shape;889;p30"/>
          <p:cNvSpPr txBox="1">
            <a:spLocks noGrp="1"/>
          </p:cNvSpPr>
          <p:nvPr>
            <p:ph type="subTitle" idx="1"/>
          </p:nvPr>
        </p:nvSpPr>
        <p:spPr>
          <a:xfrm>
            <a:off x="1547664" y="3147814"/>
            <a:ext cx="6762762" cy="1256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 smtClean="0"/>
              <a:t>Nama : Vania Marta Julieta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 smtClean="0"/>
              <a:t>NPM : 2114231044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 smtClean="0"/>
              <a:t>Prodi : Teknologi Industri Pertanian </a:t>
            </a: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90" name="Google Shape;890;p30"/>
          <p:cNvGrpSpPr/>
          <p:nvPr/>
        </p:nvGrpSpPr>
        <p:grpSpPr>
          <a:xfrm>
            <a:off x="7861075" y="3503537"/>
            <a:ext cx="449351" cy="134550"/>
            <a:chOff x="826998" y="3699099"/>
            <a:chExt cx="449351" cy="134550"/>
          </a:xfrm>
        </p:grpSpPr>
        <p:sp>
          <p:nvSpPr>
            <p:cNvPr id="891" name="Google Shape;891;p30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31"/>
          <p:cNvSpPr txBox="1">
            <a:spLocks noGrp="1"/>
          </p:cNvSpPr>
          <p:nvPr>
            <p:ph type="title"/>
          </p:nvPr>
        </p:nvSpPr>
        <p:spPr>
          <a:xfrm>
            <a:off x="720000" y="267494"/>
            <a:ext cx="7704000" cy="576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Monosakarida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Monosakarida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944" name="Google Shape;944;p31"/>
          <p:cNvSpPr txBox="1">
            <a:spLocks noGrp="1"/>
          </p:cNvSpPr>
          <p:nvPr>
            <p:ph type="body" idx="1"/>
          </p:nvPr>
        </p:nvSpPr>
        <p:spPr>
          <a:xfrm>
            <a:off x="720000" y="1707654"/>
            <a:ext cx="7704000" cy="28957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 dirty="0" smtClean="0"/>
              <a:t>Mono : </a:t>
            </a:r>
            <a:r>
              <a:rPr lang="en-US" sz="2400" dirty="0" err="1" smtClean="0"/>
              <a:t>satu</a:t>
            </a:r>
            <a:endParaRPr lang="en-US" sz="240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 dirty="0" err="1" smtClean="0"/>
              <a:t>Sakarida</a:t>
            </a:r>
            <a:r>
              <a:rPr lang="en-US" sz="2400" dirty="0" smtClean="0"/>
              <a:t> :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monosakarida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1 unit </a:t>
            </a:r>
            <a:r>
              <a:rPr lang="en-US" sz="2400" dirty="0" err="1" smtClean="0"/>
              <a:t>gula</a:t>
            </a:r>
            <a:endParaRPr lang="en-US" sz="240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-US"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 dirty="0" smtClean="0"/>
              <a:t>.</a:t>
            </a:r>
            <a:endParaRPr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31790"/>
            <a:ext cx="6120680" cy="187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32"/>
          <p:cNvSpPr txBox="1">
            <a:spLocks noGrp="1"/>
          </p:cNvSpPr>
          <p:nvPr>
            <p:ph type="title" idx="2"/>
          </p:nvPr>
        </p:nvSpPr>
        <p:spPr>
          <a:xfrm>
            <a:off x="1242328" y="339502"/>
            <a:ext cx="6786056" cy="48039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US" sz="2000" dirty="0">
                <a:latin typeface="New times roman"/>
              </a:rPr>
              <a:t>A. </a:t>
            </a:r>
            <a:r>
              <a:rPr lang="en-US" sz="2000" dirty="0" err="1" smtClean="0">
                <a:latin typeface="New times roman"/>
              </a:rPr>
              <a:t>Aldehida</a:t>
            </a:r>
            <a:r>
              <a:rPr lang="en-US" sz="2000" dirty="0" smtClean="0">
                <a:latin typeface="New times roman"/>
              </a:rPr>
              <a:t> </a:t>
            </a:r>
            <a:r>
              <a:rPr lang="en-US" sz="2000" dirty="0" smtClean="0">
                <a:latin typeface="New times roman"/>
              </a:rPr>
              <a:t> </a:t>
            </a:r>
            <a:r>
              <a:rPr lang="en-US" sz="2000" dirty="0" smtClean="0">
                <a:latin typeface="New times roman"/>
              </a:rPr>
              <a:t/>
            </a:r>
            <a:br>
              <a:rPr lang="en-US" sz="200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dikenal</a:t>
            </a:r>
            <a:r>
              <a:rPr lang="en-US" sz="2000" b="0" dirty="0" smtClean="0">
                <a:latin typeface="New times roman"/>
              </a:rPr>
              <a:t> </a:t>
            </a:r>
            <a:r>
              <a:rPr lang="en-US" sz="2000" b="0" dirty="0" err="1" smtClean="0">
                <a:latin typeface="New times roman"/>
              </a:rPr>
              <a:t>dengan</a:t>
            </a:r>
            <a:r>
              <a:rPr lang="en-US" sz="2000" b="0" dirty="0" smtClean="0">
                <a:latin typeface="New times roman"/>
              </a:rPr>
              <a:t> ‘ </a:t>
            </a:r>
            <a:r>
              <a:rPr lang="en-US" sz="2000" b="0" dirty="0" err="1" smtClean="0">
                <a:latin typeface="New times roman"/>
              </a:rPr>
              <a:t>aldo</a:t>
            </a:r>
            <a:r>
              <a:rPr lang="en-US" sz="2000" b="0" dirty="0" smtClean="0">
                <a:latin typeface="New times roman"/>
              </a:rPr>
              <a:t> ‘ </a:t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3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aldotriosa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4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aldotetrosa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5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aldopentose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6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aldoheksosa</a:t>
            </a:r>
            <a:r>
              <a:rPr lang="en-US" sz="2000" b="0" dirty="0" smtClean="0">
                <a:latin typeface="New times roman"/>
              </a:rPr>
              <a:t> </a:t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>
                <a:latin typeface="New times roman"/>
              </a:rPr>
              <a:t/>
            </a:r>
            <a:br>
              <a:rPr lang="en-US" sz="2000" b="0" dirty="0">
                <a:latin typeface="New times roman"/>
              </a:rPr>
            </a:br>
            <a:r>
              <a:rPr lang="en-US" sz="2000" dirty="0" smtClean="0">
                <a:latin typeface="New times roman"/>
              </a:rPr>
              <a:t>B. </a:t>
            </a:r>
            <a:r>
              <a:rPr lang="en-US" sz="2000" dirty="0" err="1" smtClean="0">
                <a:latin typeface="New times roman"/>
              </a:rPr>
              <a:t>Keton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dikenal</a:t>
            </a:r>
            <a:r>
              <a:rPr lang="en-US" sz="2000" b="0" dirty="0" smtClean="0">
                <a:latin typeface="New times roman"/>
              </a:rPr>
              <a:t> </a:t>
            </a:r>
            <a:r>
              <a:rPr lang="en-US" sz="2000" b="0" dirty="0" err="1" smtClean="0">
                <a:latin typeface="New times roman"/>
              </a:rPr>
              <a:t>dengan</a:t>
            </a:r>
            <a:r>
              <a:rPr lang="en-US" sz="2000" b="0" dirty="0" smtClean="0">
                <a:latin typeface="New times roman"/>
              </a:rPr>
              <a:t> ‘ </a:t>
            </a:r>
            <a:r>
              <a:rPr lang="en-US" sz="2000" b="0" dirty="0" err="1" smtClean="0">
                <a:latin typeface="New times roman"/>
              </a:rPr>
              <a:t>keto</a:t>
            </a:r>
            <a:r>
              <a:rPr lang="en-US" sz="2000" b="0" dirty="0" smtClean="0">
                <a:latin typeface="New times roman"/>
              </a:rPr>
              <a:t> ‘</a:t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3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Ketotriosa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4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Ketotetrosa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5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Ketopentose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 err="1" smtClean="0">
                <a:latin typeface="New times roman"/>
              </a:rPr>
              <a:t>jika</a:t>
            </a:r>
            <a:r>
              <a:rPr lang="en-US" sz="2000" b="0" dirty="0" smtClean="0">
                <a:latin typeface="New times roman"/>
              </a:rPr>
              <a:t> 6 atom </a:t>
            </a:r>
            <a:r>
              <a:rPr lang="en-US" sz="2000" b="0" dirty="0" err="1" smtClean="0">
                <a:latin typeface="New times roman"/>
              </a:rPr>
              <a:t>karbon</a:t>
            </a:r>
            <a:r>
              <a:rPr lang="en-US" sz="2000" b="0" dirty="0" smtClean="0">
                <a:latin typeface="New times roman"/>
              </a:rPr>
              <a:t> : </a:t>
            </a:r>
            <a:r>
              <a:rPr lang="en-US" sz="2000" b="0" dirty="0" err="1" smtClean="0">
                <a:latin typeface="New times roman"/>
              </a:rPr>
              <a:t>Ketoheksosa</a:t>
            </a:r>
            <a:r>
              <a:rPr lang="en-US" sz="2000" b="0" dirty="0" smtClean="0">
                <a:latin typeface="New times roman"/>
              </a:rPr>
              <a:t/>
            </a:r>
            <a:br>
              <a:rPr lang="en-US" sz="2000" b="0" dirty="0" smtClean="0">
                <a:latin typeface="New times roman"/>
              </a:rPr>
            </a:br>
            <a:r>
              <a:rPr lang="en-US" sz="2000" b="0" dirty="0">
                <a:latin typeface="New times roman"/>
              </a:rPr>
              <a:t/>
            </a:r>
            <a:br>
              <a:rPr lang="en-US" sz="2000" b="0" dirty="0">
                <a:latin typeface="New times roman"/>
              </a:rPr>
            </a:br>
            <a:r>
              <a:rPr lang="en-US" sz="2000" dirty="0" smtClean="0">
                <a:latin typeface="New times roman"/>
              </a:rPr>
              <a:t/>
            </a:r>
            <a:br>
              <a:rPr lang="en-US" sz="2000" dirty="0" smtClean="0">
                <a:latin typeface="New times roman"/>
              </a:rPr>
            </a:br>
            <a:r>
              <a:rPr lang="en-US" sz="2000" dirty="0">
                <a:latin typeface="New times roman"/>
              </a:rPr>
              <a:t/>
            </a:r>
            <a:br>
              <a:rPr lang="en-US" sz="2000" dirty="0">
                <a:latin typeface="New times roman"/>
              </a:rPr>
            </a:br>
            <a:endParaRPr b="0" dirty="0">
              <a:latin typeface="New times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34"/>
          <p:cNvSpPr txBox="1">
            <a:spLocks noGrp="1"/>
          </p:cNvSpPr>
          <p:nvPr>
            <p:ph type="body" idx="1"/>
          </p:nvPr>
        </p:nvSpPr>
        <p:spPr>
          <a:xfrm>
            <a:off x="755576" y="483518"/>
            <a:ext cx="7776864" cy="4104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endParaRPr lang="en-US" sz="1800" b="1" dirty="0" smtClean="0">
              <a:latin typeface="New times roman"/>
            </a:endParaRPr>
          </a:p>
          <a:p>
            <a:pPr marL="0" lvl="0" indent="0"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>
              <a:spcAft>
                <a:spcPts val="1600"/>
              </a:spcAft>
              <a:buNone/>
            </a:pPr>
            <a:endParaRPr lang="en-US" dirty="0"/>
          </a:p>
          <a:p>
            <a:pPr marL="0" lvl="0" indent="0"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699542"/>
            <a:ext cx="77048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/>
            <a:r>
              <a:rPr lang="en-US" b="1" dirty="0" err="1">
                <a:latin typeface="New times roman"/>
              </a:rPr>
              <a:t>Pusat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Asimetrik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Monosakarida</a:t>
            </a:r>
            <a:r>
              <a:rPr lang="en-US" b="1" dirty="0">
                <a:latin typeface="New times roman"/>
              </a:rPr>
              <a:t> </a:t>
            </a:r>
          </a:p>
          <a:p>
            <a:pPr marL="0" lvl="0" indent="0"/>
            <a:endParaRPr lang="en-US" b="1" dirty="0">
              <a:latin typeface="New times roman"/>
            </a:endParaRPr>
          </a:p>
          <a:p>
            <a:pPr marL="0" lvl="0" indent="0"/>
            <a:r>
              <a:rPr lang="en-US" b="1" dirty="0" err="1">
                <a:latin typeface="New times roman"/>
              </a:rPr>
              <a:t>Dikatakan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asimetrik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karna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berdasarkan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letaknya</a:t>
            </a:r>
            <a:r>
              <a:rPr lang="en-US" b="1" dirty="0">
                <a:latin typeface="New times roman"/>
              </a:rPr>
              <a:t> </a:t>
            </a:r>
            <a:r>
              <a:rPr lang="en-US" b="1" dirty="0" err="1">
                <a:latin typeface="New times roman"/>
              </a:rPr>
              <a:t>posisi</a:t>
            </a:r>
            <a:r>
              <a:rPr lang="en-US" b="1" dirty="0">
                <a:latin typeface="New times roman"/>
              </a:rPr>
              <a:t> </a:t>
            </a:r>
            <a:r>
              <a:rPr lang="en-US" b="1" i="1" dirty="0">
                <a:latin typeface="New times roman"/>
              </a:rPr>
              <a:t>OH  </a:t>
            </a:r>
            <a:r>
              <a:rPr lang="en-US" dirty="0" err="1">
                <a:latin typeface="New times roman"/>
              </a:rPr>
              <a:t>selain</a:t>
            </a:r>
            <a:r>
              <a:rPr lang="en-US" dirty="0">
                <a:latin typeface="New times roman"/>
              </a:rPr>
              <a:t> </a:t>
            </a:r>
            <a:r>
              <a:rPr lang="en-US" dirty="0" err="1">
                <a:latin typeface="New times roman"/>
              </a:rPr>
              <a:t>itu</a:t>
            </a:r>
            <a:r>
              <a:rPr lang="en-US" dirty="0">
                <a:latin typeface="New times roman"/>
              </a:rPr>
              <a:t> </a:t>
            </a:r>
            <a:r>
              <a:rPr lang="en-US" dirty="0" err="1">
                <a:latin typeface="New times roman"/>
              </a:rPr>
              <a:t>banyaknya</a:t>
            </a:r>
            <a:r>
              <a:rPr lang="en-US" dirty="0">
                <a:latin typeface="New times roman"/>
              </a:rPr>
              <a:t> atom C </a:t>
            </a:r>
            <a:r>
              <a:rPr lang="en-US" dirty="0" err="1">
                <a:latin typeface="New times roman"/>
              </a:rPr>
              <a:t>juga</a:t>
            </a:r>
            <a:r>
              <a:rPr lang="en-US" dirty="0">
                <a:latin typeface="New times roman"/>
              </a:rPr>
              <a:t> </a:t>
            </a:r>
            <a:r>
              <a:rPr lang="en-US" dirty="0" err="1">
                <a:latin typeface="New times roman"/>
              </a:rPr>
              <a:t>dapat</a:t>
            </a:r>
            <a:r>
              <a:rPr lang="en-US" dirty="0">
                <a:latin typeface="New times roman"/>
              </a:rPr>
              <a:t> </a:t>
            </a:r>
            <a:r>
              <a:rPr lang="en-US" dirty="0" err="1">
                <a:latin typeface="New times roman"/>
              </a:rPr>
              <a:t>mempengaruhi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Siklisasi</a:t>
            </a:r>
            <a:r>
              <a:rPr lang="en-US" b="1" dirty="0" smtClean="0"/>
              <a:t> </a:t>
            </a:r>
            <a:r>
              <a:rPr lang="en-US" b="1" dirty="0" err="1" smtClean="0"/>
              <a:t>Glukosa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en-US" dirty="0" err="1" smtClean="0"/>
              <a:t>Aldehida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aldehida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carbon ( C ) Dan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R-1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R-1 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aldehida</a:t>
            </a:r>
            <a:r>
              <a:rPr lang="en-US" dirty="0" smtClean="0"/>
              <a:t> 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R-2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b="1" i="1" dirty="0" err="1" smtClean="0"/>
              <a:t>Hemiacetal</a:t>
            </a:r>
            <a:r>
              <a:rPr lang="en-US" b="1" i="1" dirty="0" smtClean="0"/>
              <a:t> 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algn="ctr"/>
            <a:endParaRPr lang="en-US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888" y="3507854"/>
            <a:ext cx="4818248" cy="158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p35"/>
          <p:cNvSpPr txBox="1">
            <a:spLocks noGrp="1"/>
          </p:cNvSpPr>
          <p:nvPr>
            <p:ph type="subTitle" idx="16"/>
          </p:nvPr>
        </p:nvSpPr>
        <p:spPr>
          <a:xfrm>
            <a:off x="971600" y="411511"/>
            <a:ext cx="7560840" cy="41918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323528" y="267495"/>
            <a:ext cx="84969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Siklisasi</a:t>
            </a:r>
            <a:r>
              <a:rPr lang="en-US" b="1" dirty="0"/>
              <a:t> </a:t>
            </a:r>
            <a:r>
              <a:rPr lang="en-US" b="1" dirty="0" err="1"/>
              <a:t>Fruktosa</a:t>
            </a:r>
            <a:r>
              <a:rPr lang="en-US" b="1" dirty="0"/>
              <a:t> </a:t>
            </a:r>
          </a:p>
          <a:p>
            <a:pPr algn="ctr"/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yang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siklisasi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i="1" dirty="0" err="1"/>
              <a:t>Hemiketal</a:t>
            </a:r>
            <a:r>
              <a:rPr lang="en-US" b="1" i="1" dirty="0"/>
              <a:t> . </a:t>
            </a:r>
          </a:p>
          <a:p>
            <a:endParaRPr lang="en-US" b="1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37885"/>
            <a:ext cx="5177239" cy="292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Google Shape;1582;p45"/>
          <p:cNvSpPr txBox="1">
            <a:spLocks noGrp="1"/>
          </p:cNvSpPr>
          <p:nvPr>
            <p:ph type="body" idx="1"/>
          </p:nvPr>
        </p:nvSpPr>
        <p:spPr>
          <a:xfrm>
            <a:off x="1300375" y="872175"/>
            <a:ext cx="3852000" cy="25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</a:t>
            </a:r>
            <a:r>
              <a:rPr lang="en" dirty="0" smtClean="0"/>
              <a:t>erimakasih </a:t>
            </a:r>
            <a:endParaRPr dirty="0"/>
          </a:p>
        </p:txBody>
      </p:sp>
      <p:grpSp>
        <p:nvGrpSpPr>
          <p:cNvPr id="1583" name="Google Shape;1583;p45"/>
          <p:cNvGrpSpPr/>
          <p:nvPr/>
        </p:nvGrpSpPr>
        <p:grpSpPr>
          <a:xfrm>
            <a:off x="1451098" y="3510399"/>
            <a:ext cx="449351" cy="134550"/>
            <a:chOff x="826998" y="3699099"/>
            <a:chExt cx="449351" cy="134550"/>
          </a:xfrm>
        </p:grpSpPr>
        <p:sp>
          <p:nvSpPr>
            <p:cNvPr id="1584" name="Google Shape;1584;p45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5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5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urie Breakthrough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E4776"/>
      </a:accent1>
      <a:accent2>
        <a:srgbClr val="02ACD0"/>
      </a:accent2>
      <a:accent3>
        <a:srgbClr val="AADBEE"/>
      </a:accent3>
      <a:accent4>
        <a:srgbClr val="F5AD9A"/>
      </a:accent4>
      <a:accent5>
        <a:srgbClr val="ED8984"/>
      </a:accent5>
      <a:accent6>
        <a:srgbClr val="EC686A"/>
      </a:accent6>
      <a:hlink>
        <a:srgbClr val="02AC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126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Curie Breakthrough by Slidesgo</vt:lpstr>
      <vt:lpstr> ‘ Karbohidrat                   Monosakarida ’  Biokimia  </vt:lpstr>
      <vt:lpstr>A. Pengertian Monosakarida   Monosakarida   </vt:lpstr>
      <vt:lpstr>A. Aldehida   dikenal dengan ‘ aldo ‘  Jika 3 atom karbon : aldotriosa jika 4 atom karbon : aldotetrosa jika 5 atom karbon : aldopentose jika 6 atom karbon : aldoheksosa   B. Keton dikenal dengan ‘ keto ‘ jika 3 atom karbon : Ketotriosa jika 4 atom karbon : Ketotetrosa jika 5 atom karbon : Ketopentose jika 6 atom karbon : Ketoheksosa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CURIE BREAKTHROUGH</dc:title>
  <cp:lastModifiedBy>SlimBook11</cp:lastModifiedBy>
  <cp:revision>15</cp:revision>
  <dcterms:modified xsi:type="dcterms:W3CDTF">2022-03-02T07:34:34Z</dcterms:modified>
</cp:coreProperties>
</file>