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7"/>
  </p:notesMasterIdLst>
  <p:sldIdLst>
    <p:sldId id="256" r:id="rId2"/>
    <p:sldId id="257" r:id="rId3"/>
    <p:sldId id="258" r:id="rId4"/>
    <p:sldId id="262" r:id="rId5"/>
    <p:sldId id="263" r:id="rId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3405279E-8726-4143-9315-5F988C189235}">
  <a:tblStyle styleId="{3405279E-8726-4143-9315-5F988C1892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396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52f79b1a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52f79b1a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7ead72d53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7ead72d53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78017618ec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78017618ec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2f79b1a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52f79b1a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1350" y="-2592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0" name="Google Shape;10;p2"/>
          <p:cNvSpPr/>
          <p:nvPr/>
        </p:nvSpPr>
        <p:spPr>
          <a:xfrm>
            <a:off x="2008368" y="1094971"/>
            <a:ext cx="5482500" cy="3170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07675" y="1005675"/>
            <a:ext cx="5518500" cy="3116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  <a:ln>
            <a:noFill/>
          </a:ln>
          <a:effectLst>
            <a:outerShdw dist="38100" dir="21540000" algn="bl" rotWithShape="0">
              <a:schemeClr val="dk2">
                <a:alpha val="4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6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>
                <a:solidFill>
                  <a:schemeClr val="dk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971800"/>
            <a:ext cx="9144000" cy="395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713250" y="1305637"/>
            <a:ext cx="7717500" cy="32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289146" y="2470450"/>
            <a:ext cx="1819500" cy="33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4958846" y="2470457"/>
            <a:ext cx="1819800" cy="3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2127900" y="2864550"/>
            <a:ext cx="2142000" cy="99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4797750" y="2864550"/>
            <a:ext cx="21420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13225" y="360193"/>
            <a:ext cx="7717500" cy="6576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/>
          <p:nvPr/>
        </p:nvSpPr>
        <p:spPr>
          <a:xfrm>
            <a:off x="-31800" y="-31875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0" y="1290400"/>
            <a:ext cx="9144000" cy="3270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719550" y="364925"/>
            <a:ext cx="7704900" cy="572700"/>
          </a:xfrm>
          <a:prstGeom prst="rect">
            <a:avLst/>
          </a:prstGeom>
          <a:effectLst>
            <a:outerShdw dist="19050" dir="205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713225" y="1665875"/>
            <a:ext cx="7736700" cy="25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-62700" y="-31800"/>
            <a:ext cx="9206700" cy="5175300"/>
          </a:xfrm>
          <a:prstGeom prst="rect">
            <a:avLst/>
          </a:prstGeom>
          <a:solidFill>
            <a:srgbClr val="FFFFFF">
              <a:alpha val="536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6"/>
          <p:cNvSpPr/>
          <p:nvPr/>
        </p:nvSpPr>
        <p:spPr>
          <a:xfrm>
            <a:off x="5412537" y="1679493"/>
            <a:ext cx="323100" cy="3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5606019" y="1580500"/>
            <a:ext cx="399000" cy="35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6"/>
          <p:cNvSpPr/>
          <p:nvPr/>
        </p:nvSpPr>
        <p:spPr>
          <a:xfrm>
            <a:off x="780187" y="1679493"/>
            <a:ext cx="323100" cy="349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6"/>
          <p:cNvSpPr/>
          <p:nvPr/>
        </p:nvSpPr>
        <p:spPr>
          <a:xfrm>
            <a:off x="973669" y="1580500"/>
            <a:ext cx="399000" cy="359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713225" y="360775"/>
            <a:ext cx="771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subTitle" idx="1"/>
          </p:nvPr>
        </p:nvSpPr>
        <p:spPr>
          <a:xfrm>
            <a:off x="1462924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subTitle" idx="2"/>
          </p:nvPr>
        </p:nvSpPr>
        <p:spPr>
          <a:xfrm>
            <a:off x="1462924" y="202794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ubTitle" idx="3"/>
          </p:nvPr>
        </p:nvSpPr>
        <p:spPr>
          <a:xfrm>
            <a:off x="1462924" y="324960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ubTitle" idx="4"/>
          </p:nvPr>
        </p:nvSpPr>
        <p:spPr>
          <a:xfrm>
            <a:off x="1462924" y="3514450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59" name="Google Shape;159;p26"/>
          <p:cNvSpPr txBox="1">
            <a:spLocks noGrp="1"/>
          </p:cNvSpPr>
          <p:nvPr>
            <p:ph type="subTitle" idx="5"/>
          </p:nvPr>
        </p:nvSpPr>
        <p:spPr>
          <a:xfrm>
            <a:off x="6108577" y="176066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60" name="Google Shape;160;p26"/>
          <p:cNvSpPr txBox="1">
            <a:spLocks noGrp="1"/>
          </p:cNvSpPr>
          <p:nvPr>
            <p:ph type="subTitle" idx="6"/>
          </p:nvPr>
        </p:nvSpPr>
        <p:spPr>
          <a:xfrm>
            <a:off x="6108577" y="202810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subTitle" idx="7"/>
          </p:nvPr>
        </p:nvSpPr>
        <p:spPr>
          <a:xfrm>
            <a:off x="6108577" y="3249607"/>
            <a:ext cx="2077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1"/>
                </a:solidFill>
                <a:highlight>
                  <a:schemeClr val="lt1"/>
                </a:highlight>
                <a:latin typeface="Fugaz One"/>
                <a:ea typeface="Fugaz One"/>
                <a:cs typeface="Fugaz One"/>
                <a:sym typeface="Fugaz One"/>
              </a:defRPr>
            </a:lvl9pPr>
          </a:lstStyle>
          <a:p>
            <a:endParaRPr/>
          </a:p>
        </p:txBody>
      </p:sp>
      <p:sp>
        <p:nvSpPr>
          <p:cNvPr id="162" name="Google Shape;162;p26"/>
          <p:cNvSpPr txBox="1">
            <a:spLocks noGrp="1"/>
          </p:cNvSpPr>
          <p:nvPr>
            <p:ph type="subTitle" idx="8"/>
          </p:nvPr>
        </p:nvSpPr>
        <p:spPr>
          <a:xfrm>
            <a:off x="6108577" y="3513149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title" idx="9" hasCustomPrompt="1"/>
          </p:nvPr>
        </p:nvSpPr>
        <p:spPr>
          <a:xfrm>
            <a:off x="8780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4" name="Google Shape;164;p26"/>
          <p:cNvSpPr txBox="1">
            <a:spLocks noGrp="1"/>
          </p:cNvSpPr>
          <p:nvPr>
            <p:ph type="title" idx="13" hasCustomPrompt="1"/>
          </p:nvPr>
        </p:nvSpPr>
        <p:spPr>
          <a:xfrm>
            <a:off x="878797" y="3173257"/>
            <a:ext cx="6111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 idx="14" hasCustomPrompt="1"/>
          </p:nvPr>
        </p:nvSpPr>
        <p:spPr>
          <a:xfrm>
            <a:off x="5516747" y="168431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  <p:sp>
        <p:nvSpPr>
          <p:cNvPr id="166" name="Google Shape;166;p26"/>
          <p:cNvSpPr txBox="1">
            <a:spLocks noGrp="1"/>
          </p:cNvSpPr>
          <p:nvPr>
            <p:ph type="title" idx="15" hasCustomPrompt="1"/>
          </p:nvPr>
        </p:nvSpPr>
        <p:spPr>
          <a:xfrm>
            <a:off x="5516747" y="3173257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9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1412" y="384154"/>
            <a:ext cx="7832700" cy="572700"/>
          </a:xfrm>
          <a:prstGeom prst="rect">
            <a:avLst/>
          </a:prstGeom>
          <a:noFill/>
          <a:ln>
            <a:noFill/>
          </a:ln>
          <a:effectLst>
            <a:outerShdw dist="28575" dir="198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Fugaz One"/>
              <a:buNone/>
              <a:defRPr sz="3000" b="1">
                <a:solidFill>
                  <a:schemeClr val="dk2"/>
                </a:solidFill>
                <a:latin typeface="Fugaz One"/>
                <a:ea typeface="Fugaz One"/>
                <a:cs typeface="Fugaz One"/>
                <a:sym typeface="Fugaz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13117" y="1152475"/>
            <a:ext cx="7832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●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boto Medium"/>
              <a:buChar char="○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Roboto Medium"/>
              <a:buChar char="■"/>
              <a:defRPr sz="16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8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5760">
          <p15:clr>
            <a:srgbClr val="EA4335"/>
          </p15:clr>
        </p15:guide>
        <p15:guide id="4" pos="5311">
          <p15:clr>
            <a:srgbClr val="EA4335"/>
          </p15:clr>
        </p15:guide>
        <p15:guide id="5" pos="449">
          <p15:clr>
            <a:srgbClr val="EA4335"/>
          </p15:clr>
        </p15:guide>
        <p15:guide id="6" pos="2880">
          <p15:clr>
            <a:srgbClr val="EA4335"/>
          </p15:clr>
        </p15:guide>
        <p15:guide id="7">
          <p15:clr>
            <a:srgbClr val="EA4335"/>
          </p15:clr>
        </p15:guide>
        <p15:guide id="8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 txBox="1">
            <a:spLocks noGrp="1"/>
          </p:cNvSpPr>
          <p:nvPr>
            <p:ph type="ctrTitle"/>
          </p:nvPr>
        </p:nvSpPr>
        <p:spPr>
          <a:xfrm>
            <a:off x="2793900" y="1496162"/>
            <a:ext cx="3556200" cy="17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id-ID" sz="3200" dirty="0"/>
              <a:t>BIOKIMIA </a:t>
            </a:r>
            <a:r>
              <a:rPr lang="id-ID" sz="3200" dirty="0" smtClean="0"/>
              <a:t>UMUM</a:t>
            </a:r>
            <a:r>
              <a:rPr lang="id-ID" sz="2800" dirty="0" smtClean="0"/>
              <a:t/>
            </a:r>
            <a:br>
              <a:rPr lang="id-ID" sz="2800" dirty="0" smtClean="0"/>
            </a:br>
            <a:r>
              <a:rPr lang="id-ID" sz="2800" dirty="0"/>
              <a:t/>
            </a:r>
            <a:br>
              <a:rPr lang="id-ID" sz="2800" dirty="0"/>
            </a:br>
            <a:r>
              <a:rPr lang="id-ID" sz="2400" dirty="0" smtClean="0"/>
              <a:t>Karbohidrat Monosakarida</a:t>
            </a:r>
            <a:endParaRPr sz="2400" dirty="0"/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2349300" y="3200350"/>
            <a:ext cx="4445400" cy="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dirty="0" smtClean="0"/>
              <a:t>By : CINDY </a:t>
            </a:r>
            <a:r>
              <a:rPr lang="id-ID" sz="1400" dirty="0" smtClean="0"/>
              <a:t>SASMITA</a:t>
            </a:r>
            <a:r>
              <a:rPr lang="id-ID" dirty="0" smtClean="0"/>
              <a:t> (2114231012)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655650" y="360787"/>
            <a:ext cx="783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 smtClean="0"/>
              <a:t>Karbohidrat</a:t>
            </a:r>
            <a:endParaRPr dirty="0"/>
          </a:p>
        </p:txBody>
      </p:sp>
      <p:sp>
        <p:nvSpPr>
          <p:cNvPr id="199" name="Google Shape;199;p31"/>
          <p:cNvSpPr txBox="1">
            <a:spLocks noGrp="1"/>
          </p:cNvSpPr>
          <p:nvPr>
            <p:ph type="subTitle" idx="1"/>
          </p:nvPr>
        </p:nvSpPr>
        <p:spPr>
          <a:xfrm>
            <a:off x="755576" y="1275606"/>
            <a:ext cx="7717500" cy="32973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dirty="0" smtClean="0"/>
              <a:t>- Karbohidrat </a:t>
            </a:r>
            <a:r>
              <a:rPr lang="id-ID" dirty="0"/>
              <a:t>menyusun &gt; 90 % bhn kering tanaman</a:t>
            </a:r>
          </a:p>
          <a:p>
            <a:pPr marL="0" lvl="0" indent="0"/>
            <a:r>
              <a:rPr lang="id-ID" dirty="0" smtClean="0"/>
              <a:t>- Sumber </a:t>
            </a:r>
            <a:r>
              <a:rPr lang="id-ID" dirty="0"/>
              <a:t>energi yg murah, tersedia berlimpah</a:t>
            </a:r>
          </a:p>
          <a:p>
            <a:pPr marL="0" lvl="0" indent="0"/>
            <a:r>
              <a:rPr lang="id-ID" dirty="0" smtClean="0"/>
              <a:t>- Terdiri </a:t>
            </a:r>
            <a:r>
              <a:rPr lang="id-ID" dirty="0"/>
              <a:t>dari berbagai struktur molekul, ukuran , bentuk</a:t>
            </a:r>
          </a:p>
          <a:p>
            <a:pPr marL="0" lvl="0" indent="0"/>
            <a:r>
              <a:rPr lang="id-ID" dirty="0" smtClean="0"/>
              <a:t>- Menunjukan </a:t>
            </a:r>
            <a:r>
              <a:rPr lang="id-ID" dirty="0"/>
              <a:t>sifat fisik dan kimia yg berbeda-beda</a:t>
            </a:r>
          </a:p>
          <a:p>
            <a:pPr marL="0" lvl="0" indent="0"/>
            <a:r>
              <a:rPr lang="id-ID" dirty="0" smtClean="0"/>
              <a:t>  Pati</a:t>
            </a:r>
            <a:r>
              <a:rPr lang="id-ID" dirty="0"/>
              <a:t>, laktosa dan sukrosa dapat dicerna manusia ; tersusun dari glukosa dan fruktosa yg </a:t>
            </a:r>
            <a:r>
              <a:rPr lang="id-ID" dirty="0" smtClean="0"/>
              <a:t>dapat </a:t>
            </a:r>
          </a:p>
          <a:p>
            <a:pPr marL="0" lvl="0" indent="0"/>
            <a:r>
              <a:rPr lang="id-ID" dirty="0" smtClean="0"/>
              <a:t>  digunakan </a:t>
            </a:r>
            <a:r>
              <a:rPr lang="id-ID" dirty="0"/>
              <a:t>sbg sumber energi</a:t>
            </a:r>
          </a:p>
          <a:p>
            <a:pPr marL="0" lvl="0" indent="0"/>
            <a:r>
              <a:rPr lang="id-ID" dirty="0" smtClean="0"/>
              <a:t>- Rumus Umum  </a:t>
            </a:r>
            <a:r>
              <a:rPr lang="id-ID" dirty="0"/>
              <a:t>Cx (H2O)y </a:t>
            </a:r>
            <a:endParaRPr lang="id-ID" dirty="0" smtClean="0"/>
          </a:p>
          <a:p>
            <a:pPr marL="0" lvl="0" indent="0"/>
            <a:endParaRPr lang="id-ID" dirty="0"/>
          </a:p>
          <a:p>
            <a:pPr marL="0" lvl="0" indent="0" algn="ctr"/>
            <a:r>
              <a:rPr lang="id-ID" sz="1200" b="1" dirty="0"/>
              <a:t>KLASIFIKASI </a:t>
            </a:r>
            <a:r>
              <a:rPr lang="id-ID" sz="1200" b="1" dirty="0" smtClean="0"/>
              <a:t>KARBOHIDRAT</a:t>
            </a:r>
          </a:p>
          <a:p>
            <a:pPr marL="0" lvl="0" indent="0"/>
            <a:endParaRPr lang="id-ID" sz="1200" b="1" dirty="0"/>
          </a:p>
          <a:p>
            <a:pPr marL="0" lvl="0" indent="0"/>
            <a:r>
              <a:rPr lang="id-ID" sz="1200" dirty="0" smtClean="0"/>
              <a:t>- </a:t>
            </a:r>
            <a:r>
              <a:rPr lang="id-ID" sz="1200" dirty="0" smtClean="0">
                <a:solidFill>
                  <a:schemeClr val="accent1">
                    <a:lumMod val="75000"/>
                  </a:schemeClr>
                </a:solidFill>
              </a:rPr>
              <a:t>MONOSAKARIDA</a:t>
            </a:r>
            <a:r>
              <a:rPr lang="id-ID" sz="1200" dirty="0">
                <a:solidFill>
                  <a:schemeClr val="accent1">
                    <a:lumMod val="75000"/>
                  </a:schemeClr>
                </a:solidFill>
              </a:rPr>
              <a:t>, DISAKARIDA, OLIGOSAKARIDA, DAN</a:t>
            </a:r>
          </a:p>
          <a:p>
            <a:pPr marL="0" lvl="0" indent="0"/>
            <a:r>
              <a:rPr lang="id-ID" sz="1200" dirty="0">
                <a:solidFill>
                  <a:schemeClr val="accent1">
                    <a:lumMod val="75000"/>
                  </a:schemeClr>
                </a:solidFill>
              </a:rPr>
              <a:t>      POLISAKARIDA</a:t>
            </a:r>
          </a:p>
          <a:p>
            <a:pPr marL="0" lvl="0" indent="0"/>
            <a:r>
              <a:rPr lang="id-ID" sz="1200" dirty="0" smtClean="0">
                <a:solidFill>
                  <a:schemeClr val="accent1">
                    <a:lumMod val="75000"/>
                  </a:schemeClr>
                </a:solidFill>
              </a:rPr>
              <a:t>- ALDOSA </a:t>
            </a:r>
            <a:r>
              <a:rPr lang="id-ID" sz="1200" dirty="0">
                <a:solidFill>
                  <a:schemeClr val="accent1">
                    <a:lumMod val="75000"/>
                  </a:schemeClr>
                </a:solidFill>
              </a:rPr>
              <a:t>DAN KETOSA</a:t>
            </a:r>
          </a:p>
          <a:p>
            <a:pPr marL="0" lvl="0" indent="0"/>
            <a:r>
              <a:rPr lang="id-ID" sz="1200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es-ES" sz="1200" dirty="0" smtClean="0">
                <a:solidFill>
                  <a:schemeClr val="accent1">
                    <a:lumMod val="75000"/>
                  </a:schemeClr>
                </a:solidFill>
              </a:rPr>
              <a:t>TRIOSA</a:t>
            </a:r>
            <a:r>
              <a:rPr lang="es-ES" sz="1200" dirty="0">
                <a:solidFill>
                  <a:schemeClr val="accent1">
                    <a:lumMod val="75000"/>
                  </a:schemeClr>
                </a:solidFill>
              </a:rPr>
              <a:t>, TETROSA, PENTOSA, DAN HEKSOSA</a:t>
            </a:r>
            <a:endParaRPr lang="id-ID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713225" y="360775"/>
            <a:ext cx="465086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MONOSAKARIDA</a:t>
            </a:r>
            <a:endParaRPr dirty="0"/>
          </a:p>
        </p:txBody>
      </p:sp>
      <p:sp>
        <p:nvSpPr>
          <p:cNvPr id="205" name="Google Shape;205;p32"/>
          <p:cNvSpPr txBox="1">
            <a:spLocks noGrp="1"/>
          </p:cNvSpPr>
          <p:nvPr>
            <p:ph type="subTitle" idx="1"/>
          </p:nvPr>
        </p:nvSpPr>
        <p:spPr>
          <a:xfrm>
            <a:off x="1547664" y="1491630"/>
            <a:ext cx="3456384" cy="50405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id-ID" sz="1400" dirty="0" smtClean="0"/>
          </a:p>
          <a:p>
            <a:pPr marL="0" lvl="0" indent="0"/>
            <a:endParaRPr lang="id-ID" sz="1400" dirty="0"/>
          </a:p>
          <a:p>
            <a:pPr marL="0" lvl="0" indent="0"/>
            <a:r>
              <a:rPr lang="id-ID" sz="1400" dirty="0" smtClean="0"/>
              <a:t>Karbohidrat </a:t>
            </a:r>
            <a:r>
              <a:rPr lang="id-ID" sz="1400" dirty="0"/>
              <a:t>ini mengandung  atom  C khiral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32"/>
          <p:cNvSpPr txBox="1">
            <a:spLocks noGrp="1"/>
          </p:cNvSpPr>
          <p:nvPr>
            <p:ph type="subTitle" idx="2"/>
          </p:nvPr>
        </p:nvSpPr>
        <p:spPr>
          <a:xfrm>
            <a:off x="1547664" y="2067694"/>
            <a:ext cx="3456384" cy="648072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200" dirty="0">
                <a:highlight>
                  <a:schemeClr val="lt1"/>
                </a:highlight>
              </a:rPr>
              <a:t>Atom C khiral : dapat berada dalam 2 macam </a:t>
            </a:r>
            <a:r>
              <a:rPr lang="id-ID" sz="1400" dirty="0">
                <a:highlight>
                  <a:schemeClr val="lt1"/>
                </a:highlight>
              </a:rPr>
              <a:t>konfigurasi</a:t>
            </a:r>
            <a:r>
              <a:rPr lang="id-ID" sz="1200" dirty="0">
                <a:highlight>
                  <a:schemeClr val="lt1"/>
                </a:highlight>
              </a:rPr>
              <a:t> yang satu merupakan bayangan cermin yg lain</a:t>
            </a:r>
            <a:endParaRPr lang="id-ID" sz="1100" dirty="0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  <p:sp>
        <p:nvSpPr>
          <p:cNvPr id="207" name="Google Shape;207;p32"/>
          <p:cNvSpPr txBox="1">
            <a:spLocks noGrp="1"/>
          </p:cNvSpPr>
          <p:nvPr>
            <p:ph type="subTitle" idx="3"/>
          </p:nvPr>
        </p:nvSpPr>
        <p:spPr>
          <a:xfrm>
            <a:off x="1547664" y="2859782"/>
            <a:ext cx="3456384" cy="36004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200" dirty="0"/>
              <a:t>Atom C khiral : mengikat 4 gugus berbeda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08" name="Google Shape;208;p32"/>
          <p:cNvSpPr txBox="1">
            <a:spLocks noGrp="1"/>
          </p:cNvSpPr>
          <p:nvPr>
            <p:ph type="subTitle" idx="4"/>
          </p:nvPr>
        </p:nvSpPr>
        <p:spPr>
          <a:xfrm>
            <a:off x="1547664" y="3291830"/>
            <a:ext cx="3456384" cy="792088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id-ID" sz="1000" dirty="0"/>
              <a:t>Monosakarida :  jenis </a:t>
            </a:r>
            <a:r>
              <a:rPr lang="id-ID" sz="1050" dirty="0"/>
              <a:t>karbohidrat</a:t>
            </a:r>
            <a:r>
              <a:rPr lang="id-ID" sz="1000" dirty="0"/>
              <a:t> yg molekulnya tidak </a:t>
            </a:r>
            <a:r>
              <a:rPr lang="id-ID" sz="1000" dirty="0" smtClean="0"/>
              <a:t>dapat dipecah </a:t>
            </a:r>
            <a:r>
              <a:rPr lang="id-ID" sz="1000" dirty="0"/>
              <a:t>menjadi bentuk yg </a:t>
            </a:r>
            <a:r>
              <a:rPr lang="id-ID" sz="1000" dirty="0" smtClean="0"/>
              <a:t>lebih sederhana dg hidrolisis (disebut juga </a:t>
            </a:r>
            <a:r>
              <a:rPr lang="id-ID" sz="1000" dirty="0"/>
              <a:t>gula sederhana)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209" name="Google Shape;209;p32"/>
          <p:cNvSpPr txBox="1">
            <a:spLocks noGrp="1"/>
          </p:cNvSpPr>
          <p:nvPr>
            <p:ph type="subTitle" idx="5"/>
          </p:nvPr>
        </p:nvSpPr>
        <p:spPr>
          <a:xfrm>
            <a:off x="1547664" y="4155926"/>
            <a:ext cx="3456384" cy="504056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id-ID" sz="1200" dirty="0">
                <a:solidFill>
                  <a:schemeClr val="accent1">
                    <a:lumMod val="75000"/>
                  </a:schemeClr>
                </a:solidFill>
              </a:rPr>
              <a:t>Dapat saling berikatan membentuk oligosakarida </a:t>
            </a:r>
            <a:r>
              <a:rPr lang="id-ID" sz="1200" dirty="0" smtClean="0">
                <a:solidFill>
                  <a:schemeClr val="accent1">
                    <a:lumMod val="75000"/>
                  </a:schemeClr>
                </a:solidFill>
              </a:rPr>
              <a:t>dan polisakarida</a:t>
            </a:r>
            <a:endParaRPr lang="id-ID" sz="1200" dirty="0">
              <a:solidFill>
                <a:schemeClr val="accent1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0" name="Google Shape;210;p32"/>
          <p:cNvSpPr txBox="1">
            <a:spLocks noGrp="1"/>
          </p:cNvSpPr>
          <p:nvPr>
            <p:ph type="subTitle" idx="6"/>
          </p:nvPr>
        </p:nvSpPr>
        <p:spPr>
          <a:xfrm>
            <a:off x="-180528" y="4011910"/>
            <a:ext cx="2189100" cy="6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                      -</a:t>
            </a:r>
            <a:endParaRPr dirty="0"/>
          </a:p>
        </p:txBody>
      </p:sp>
      <p:sp>
        <p:nvSpPr>
          <p:cNvPr id="213" name="Google Shape;213;p32"/>
          <p:cNvSpPr txBox="1">
            <a:spLocks noGrp="1"/>
          </p:cNvSpPr>
          <p:nvPr>
            <p:ph type="title" idx="9"/>
          </p:nvPr>
        </p:nvSpPr>
        <p:spPr>
          <a:xfrm>
            <a:off x="899592" y="1635646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-</a:t>
            </a:r>
            <a:endParaRPr dirty="0"/>
          </a:p>
        </p:txBody>
      </p:sp>
      <p:sp>
        <p:nvSpPr>
          <p:cNvPr id="214" name="Google Shape;214;p32"/>
          <p:cNvSpPr txBox="1">
            <a:spLocks noGrp="1"/>
          </p:cNvSpPr>
          <p:nvPr>
            <p:ph type="title" idx="13"/>
          </p:nvPr>
        </p:nvSpPr>
        <p:spPr>
          <a:xfrm>
            <a:off x="899592" y="2787774"/>
            <a:ext cx="6111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-</a:t>
            </a:r>
            <a:endParaRPr dirty="0"/>
          </a:p>
        </p:txBody>
      </p:sp>
      <p:sp>
        <p:nvSpPr>
          <p:cNvPr id="216" name="Google Shape;216;p32"/>
          <p:cNvSpPr txBox="1">
            <a:spLocks noGrp="1"/>
          </p:cNvSpPr>
          <p:nvPr>
            <p:ph type="title" idx="15"/>
          </p:nvPr>
        </p:nvSpPr>
        <p:spPr>
          <a:xfrm>
            <a:off x="899592" y="2139702"/>
            <a:ext cx="612600" cy="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/>
              <a:t>-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idx="14"/>
          </p:nvPr>
        </p:nvSpPr>
        <p:spPr>
          <a:xfrm>
            <a:off x="899592" y="3363838"/>
            <a:ext cx="612600" cy="409800"/>
          </a:xfrm>
        </p:spPr>
        <p:txBody>
          <a:bodyPr/>
          <a:lstStyle/>
          <a:p>
            <a:r>
              <a:rPr lang="id-ID" dirty="0" smtClean="0"/>
              <a:t>-</a:t>
            </a:r>
            <a:endParaRPr lang="id-ID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 txBox="1">
            <a:spLocks noGrp="1"/>
          </p:cNvSpPr>
          <p:nvPr>
            <p:ph type="title"/>
          </p:nvPr>
        </p:nvSpPr>
        <p:spPr>
          <a:xfrm>
            <a:off x="683568" y="267494"/>
            <a:ext cx="7704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KLASIFIKASI </a:t>
            </a:r>
            <a:r>
              <a:rPr lang="id-ID" dirty="0" smtClean="0"/>
              <a:t>MONOSAKARIDA</a:t>
            </a:r>
            <a:endParaRPr dirty="0"/>
          </a:p>
        </p:txBody>
      </p:sp>
      <p:sp>
        <p:nvSpPr>
          <p:cNvPr id="241" name="Google Shape;241;p36"/>
          <p:cNvSpPr txBox="1">
            <a:spLocks noGrp="1"/>
          </p:cNvSpPr>
          <p:nvPr>
            <p:ph type="subTitle" idx="1"/>
          </p:nvPr>
        </p:nvSpPr>
        <p:spPr>
          <a:xfrm>
            <a:off x="683568" y="2643758"/>
            <a:ext cx="7736700" cy="1312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lang="id-ID" sz="1400" dirty="0" smtClean="0"/>
          </a:p>
          <a:p>
            <a:pPr marL="0" lvl="0" indent="0"/>
            <a:r>
              <a:rPr lang="id-ID" sz="1400" dirty="0" smtClean="0"/>
              <a:t>• </a:t>
            </a:r>
            <a:r>
              <a:rPr lang="id-ID" sz="1400" dirty="0"/>
              <a:t>Akhiran -osa menyatakan suatu gula pereduksi, gula yang mengandung suatu gugus aldehida atau suatu gugus a-hidroksiketon</a:t>
            </a:r>
            <a:r>
              <a:rPr lang="id-ID" sz="1400" dirty="0" smtClean="0"/>
              <a:t>.</a:t>
            </a:r>
          </a:p>
          <a:p>
            <a:pPr marL="0" lvl="0" indent="0"/>
            <a:r>
              <a:rPr lang="id-ID" sz="1400" dirty="0" smtClean="0"/>
              <a:t>• </a:t>
            </a:r>
            <a:r>
              <a:rPr lang="id-ID" sz="1400" dirty="0"/>
              <a:t>Monosakarida yang mengandung gugus aldehida : aldosa (aldehida + -osa), contoh: glukosa, galaktosa, ribosa, deoksiribosa</a:t>
            </a:r>
            <a:r>
              <a:rPr lang="id-ID" sz="1400" dirty="0" smtClean="0"/>
              <a:t>.</a:t>
            </a:r>
          </a:p>
          <a:p>
            <a:pPr marL="0" lvl="0" indent="0"/>
            <a:r>
              <a:rPr lang="id-ID" sz="1400" dirty="0" smtClean="0"/>
              <a:t>• </a:t>
            </a:r>
            <a:r>
              <a:rPr lang="id-ID" sz="1400" dirty="0"/>
              <a:t>Monosakarida yang mengandung gugus keton : ketosa (keton + -osa), misal: </a:t>
            </a:r>
            <a:r>
              <a:rPr lang="id-ID" sz="1400" dirty="0" smtClean="0"/>
              <a:t>fruktosa</a:t>
            </a:r>
            <a:endParaRPr lang="id-ID" sz="1100" b="1" dirty="0"/>
          </a:p>
          <a:p>
            <a:pPr marL="0" lvl="0" indent="0"/>
            <a:endParaRPr lang="id-ID" sz="1200" b="1" dirty="0" smtClean="0"/>
          </a:p>
          <a:p>
            <a:pPr marL="0" lvl="0" indent="0" algn="ctr"/>
            <a:endParaRPr lang="id-ID" sz="1200" b="1" dirty="0" smtClean="0">
              <a:solidFill>
                <a:schemeClr val="accent5"/>
              </a:solidFill>
            </a:endParaRPr>
          </a:p>
          <a:p>
            <a:pPr marL="0" lvl="0" indent="0" algn="ctr"/>
            <a:endParaRPr lang="id-ID" sz="1200" b="1" dirty="0">
              <a:solidFill>
                <a:schemeClr val="accent5"/>
              </a:solidFill>
            </a:endParaRPr>
          </a:p>
          <a:p>
            <a:pPr marL="0" lvl="0" indent="0" algn="ctr"/>
            <a:r>
              <a:rPr lang="id-ID" sz="1200" b="1" dirty="0" smtClean="0">
                <a:solidFill>
                  <a:schemeClr val="accent5"/>
                </a:solidFill>
              </a:rPr>
              <a:t>ISOMERISASI MONOSAKARIDA</a:t>
            </a:r>
          </a:p>
          <a:p>
            <a:pPr marL="0" lvl="0" indent="0" algn="ctr"/>
            <a:endParaRPr lang="id-ID" sz="1200" b="1" dirty="0" smtClean="0">
              <a:solidFill>
                <a:schemeClr val="accent5"/>
              </a:solidFill>
            </a:endParaRPr>
          </a:p>
          <a:p>
            <a:pPr marL="0" lvl="0" indent="0"/>
            <a:r>
              <a:rPr lang="id-ID" sz="1200" b="1" dirty="0" smtClean="0">
                <a:solidFill>
                  <a:schemeClr val="accent5"/>
                </a:solidFill>
              </a:rPr>
              <a:t>- Ketosa </a:t>
            </a:r>
            <a:r>
              <a:rPr lang="id-ID" sz="1200" b="1" dirty="0">
                <a:solidFill>
                  <a:schemeClr val="accent5"/>
                </a:solidFill>
              </a:rPr>
              <a:t>dan aldosa  yg memiliki jumlah atom C yg sama </a:t>
            </a:r>
            <a:r>
              <a:rPr lang="id-ID" sz="1200" b="1" dirty="0" smtClean="0">
                <a:solidFill>
                  <a:schemeClr val="accent5"/>
                </a:solidFill>
              </a:rPr>
              <a:t>: merupakan </a:t>
            </a:r>
            <a:r>
              <a:rPr lang="id-ID" sz="1200" b="1" dirty="0">
                <a:solidFill>
                  <a:schemeClr val="accent5"/>
                </a:solidFill>
              </a:rPr>
              <a:t>isomer satu sama </a:t>
            </a:r>
            <a:r>
              <a:rPr lang="id-ID" sz="1200" b="1" dirty="0" smtClean="0">
                <a:solidFill>
                  <a:schemeClr val="accent5"/>
                </a:solidFill>
              </a:rPr>
              <a:t>lain.</a:t>
            </a:r>
            <a:endParaRPr lang="id-ID" sz="1200" b="1" dirty="0">
              <a:solidFill>
                <a:schemeClr val="accent5"/>
              </a:solidFill>
            </a:endParaRPr>
          </a:p>
          <a:p>
            <a:pPr marL="0" lvl="0" indent="0"/>
            <a:r>
              <a:rPr lang="id-ID" sz="1200" b="1" dirty="0">
                <a:solidFill>
                  <a:schemeClr val="accent5"/>
                </a:solidFill>
              </a:rPr>
              <a:t>Misal : heksosa dan heksulosa  keduanya punya rumus empiris  C6H12O6  </a:t>
            </a:r>
          </a:p>
          <a:p>
            <a:pPr marL="0" lvl="0" indent="0"/>
            <a:r>
              <a:rPr lang="id-ID" sz="1200" b="1" dirty="0">
                <a:solidFill>
                  <a:schemeClr val="accent5"/>
                </a:solidFill>
              </a:rPr>
              <a:t>Kedua isomer tersebut dapat saling dikonversi melalui reaksi </a:t>
            </a:r>
            <a:r>
              <a:rPr lang="id-ID" sz="1200" b="1" dirty="0" smtClean="0">
                <a:solidFill>
                  <a:schemeClr val="accent5"/>
                </a:solidFill>
              </a:rPr>
              <a:t>Isomerisasi</a:t>
            </a:r>
            <a:r>
              <a:rPr lang="id-ID" sz="1200" b="1" dirty="0">
                <a:solidFill>
                  <a:schemeClr val="accent5"/>
                </a:solidFill>
              </a:rPr>
              <a:t> </a:t>
            </a:r>
            <a:r>
              <a:rPr lang="id-ID" sz="1200" b="1" dirty="0" smtClean="0">
                <a:solidFill>
                  <a:schemeClr val="accent5"/>
                </a:solidFill>
              </a:rPr>
              <a:t>Dg </a:t>
            </a:r>
            <a:r>
              <a:rPr lang="id-ID" sz="1200" b="1" dirty="0">
                <a:solidFill>
                  <a:schemeClr val="accent5"/>
                </a:solidFill>
              </a:rPr>
              <a:t>reaksi  isomerisasi ,  D-glukosa, D-manosa dan D-fruktosa dpt saling dikonversi dg katalis basa  atau  </a:t>
            </a:r>
            <a:r>
              <a:rPr lang="id-ID" sz="1200" b="1" dirty="0" smtClean="0">
                <a:solidFill>
                  <a:schemeClr val="accent5"/>
                </a:solidFill>
              </a:rPr>
              <a:t>enzim.</a:t>
            </a:r>
            <a:endParaRPr lang="id-ID" sz="1200" b="1" dirty="0">
              <a:solidFill>
                <a:schemeClr val="accent5"/>
              </a:solidFill>
            </a:endParaRPr>
          </a:p>
          <a:p>
            <a:pPr marL="0" lvl="0" indent="0"/>
            <a:endParaRPr lang="id-ID" sz="1400" b="1" dirty="0">
              <a:solidFill>
                <a:schemeClr val="accent1"/>
              </a:solidFill>
            </a:endParaRPr>
          </a:p>
          <a:p>
            <a:pPr marL="0" lvl="0" indent="0"/>
            <a:endParaRPr lang="id-ID" dirty="0" smtClean="0"/>
          </a:p>
          <a:p>
            <a:pPr marL="0" lvl="0" indent="0"/>
            <a:endParaRPr lang="id-ID" dirty="0">
              <a:solidFill>
                <a:schemeClr val="accent1"/>
              </a:solidFill>
            </a:endParaRPr>
          </a:p>
          <a:p>
            <a:pPr marL="0" lvl="0" indent="0"/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37"/>
          <p:cNvGrpSpPr/>
          <p:nvPr/>
        </p:nvGrpSpPr>
        <p:grpSpPr>
          <a:xfrm>
            <a:off x="4383348" y="106658"/>
            <a:ext cx="4530511" cy="1196373"/>
            <a:chOff x="3766225" y="1584000"/>
            <a:chExt cx="2395575" cy="632600"/>
          </a:xfrm>
        </p:grpSpPr>
        <p:sp>
          <p:nvSpPr>
            <p:cNvPr id="251" name="Google Shape;251;p37"/>
            <p:cNvSpPr/>
            <p:nvPr/>
          </p:nvSpPr>
          <p:spPr>
            <a:xfrm>
              <a:off x="5966800" y="1743200"/>
              <a:ext cx="40225" cy="36650"/>
            </a:xfrm>
            <a:custGeom>
              <a:avLst/>
              <a:gdLst/>
              <a:ahLst/>
              <a:cxnLst/>
              <a:rect l="l" t="t" r="r" b="b"/>
              <a:pathLst>
                <a:path w="1609" h="1466" extrusionOk="0">
                  <a:moveTo>
                    <a:pt x="798" y="1"/>
                  </a:moveTo>
                  <a:cubicBezTo>
                    <a:pt x="429" y="60"/>
                    <a:pt x="155" y="203"/>
                    <a:pt x="84" y="536"/>
                  </a:cubicBezTo>
                  <a:cubicBezTo>
                    <a:pt x="1" y="917"/>
                    <a:pt x="120" y="1227"/>
                    <a:pt x="453" y="1465"/>
                  </a:cubicBezTo>
                  <a:lnTo>
                    <a:pt x="1227" y="1465"/>
                  </a:lnTo>
                  <a:cubicBezTo>
                    <a:pt x="1358" y="1251"/>
                    <a:pt x="1489" y="1036"/>
                    <a:pt x="1608" y="846"/>
                  </a:cubicBezTo>
                  <a:cubicBezTo>
                    <a:pt x="1513" y="620"/>
                    <a:pt x="1441" y="453"/>
                    <a:pt x="1346" y="227"/>
                  </a:cubicBezTo>
                  <a:cubicBezTo>
                    <a:pt x="1132" y="132"/>
                    <a:pt x="941" y="60"/>
                    <a:pt x="7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7"/>
            <p:cNvSpPr/>
            <p:nvPr/>
          </p:nvSpPr>
          <p:spPr>
            <a:xfrm>
              <a:off x="4427925" y="1775300"/>
              <a:ext cx="35150" cy="35800"/>
            </a:xfrm>
            <a:custGeom>
              <a:avLst/>
              <a:gdLst/>
              <a:ahLst/>
              <a:cxnLst/>
              <a:rect l="l" t="t" r="r" b="b"/>
              <a:pathLst>
                <a:path w="1406" h="1432" extrusionOk="0">
                  <a:moveTo>
                    <a:pt x="714" y="0"/>
                  </a:moveTo>
                  <a:cubicBezTo>
                    <a:pt x="564" y="0"/>
                    <a:pt x="410" y="64"/>
                    <a:pt x="239" y="193"/>
                  </a:cubicBezTo>
                  <a:cubicBezTo>
                    <a:pt x="167" y="372"/>
                    <a:pt x="84" y="598"/>
                    <a:pt x="0" y="800"/>
                  </a:cubicBezTo>
                  <a:cubicBezTo>
                    <a:pt x="286" y="1241"/>
                    <a:pt x="286" y="1241"/>
                    <a:pt x="739" y="1431"/>
                  </a:cubicBezTo>
                  <a:cubicBezTo>
                    <a:pt x="1036" y="1384"/>
                    <a:pt x="1262" y="1217"/>
                    <a:pt x="1346" y="931"/>
                  </a:cubicBezTo>
                  <a:cubicBezTo>
                    <a:pt x="1393" y="764"/>
                    <a:pt x="1405" y="562"/>
                    <a:pt x="1346" y="407"/>
                  </a:cubicBezTo>
                  <a:cubicBezTo>
                    <a:pt x="1298" y="264"/>
                    <a:pt x="1143" y="157"/>
                    <a:pt x="1012" y="86"/>
                  </a:cubicBezTo>
                  <a:cubicBezTo>
                    <a:pt x="912" y="29"/>
                    <a:pt x="814" y="0"/>
                    <a:pt x="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5305700" y="1773275"/>
              <a:ext cx="26525" cy="28300"/>
            </a:xfrm>
            <a:custGeom>
              <a:avLst/>
              <a:gdLst/>
              <a:ahLst/>
              <a:cxnLst/>
              <a:rect l="l" t="t" r="r" b="b"/>
              <a:pathLst>
                <a:path w="1061" h="1132" extrusionOk="0">
                  <a:moveTo>
                    <a:pt x="715" y="0"/>
                  </a:moveTo>
                  <a:cubicBezTo>
                    <a:pt x="537" y="60"/>
                    <a:pt x="299" y="143"/>
                    <a:pt x="84" y="214"/>
                  </a:cubicBezTo>
                  <a:cubicBezTo>
                    <a:pt x="1" y="869"/>
                    <a:pt x="13" y="881"/>
                    <a:pt x="572" y="1131"/>
                  </a:cubicBezTo>
                  <a:cubicBezTo>
                    <a:pt x="846" y="1060"/>
                    <a:pt x="1013" y="893"/>
                    <a:pt x="1037" y="607"/>
                  </a:cubicBezTo>
                  <a:cubicBezTo>
                    <a:pt x="1061" y="369"/>
                    <a:pt x="1061" y="131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4216875" y="1735450"/>
              <a:ext cx="25925" cy="26825"/>
            </a:xfrm>
            <a:custGeom>
              <a:avLst/>
              <a:gdLst/>
              <a:ahLst/>
              <a:cxnLst/>
              <a:rect l="l" t="t" r="r" b="b"/>
              <a:pathLst>
                <a:path w="1037" h="1073" extrusionOk="0">
                  <a:moveTo>
                    <a:pt x="477" y="1"/>
                  </a:moveTo>
                  <a:cubicBezTo>
                    <a:pt x="370" y="49"/>
                    <a:pt x="239" y="132"/>
                    <a:pt x="120" y="191"/>
                  </a:cubicBezTo>
                  <a:cubicBezTo>
                    <a:pt x="1" y="656"/>
                    <a:pt x="179" y="918"/>
                    <a:pt x="620" y="1073"/>
                  </a:cubicBezTo>
                  <a:cubicBezTo>
                    <a:pt x="763" y="942"/>
                    <a:pt x="906" y="811"/>
                    <a:pt x="1037" y="680"/>
                  </a:cubicBezTo>
                  <a:cubicBezTo>
                    <a:pt x="977" y="275"/>
                    <a:pt x="822" y="72"/>
                    <a:pt x="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4169550" y="1808675"/>
              <a:ext cx="25325" cy="24750"/>
            </a:xfrm>
            <a:custGeom>
              <a:avLst/>
              <a:gdLst/>
              <a:ahLst/>
              <a:cxnLst/>
              <a:rect l="l" t="t" r="r" b="b"/>
              <a:pathLst>
                <a:path w="1013" h="990" extrusionOk="0">
                  <a:moveTo>
                    <a:pt x="501" y="1"/>
                  </a:moveTo>
                  <a:cubicBezTo>
                    <a:pt x="239" y="120"/>
                    <a:pt x="1" y="275"/>
                    <a:pt x="25" y="691"/>
                  </a:cubicBezTo>
                  <a:cubicBezTo>
                    <a:pt x="191" y="787"/>
                    <a:pt x="370" y="882"/>
                    <a:pt x="572" y="989"/>
                  </a:cubicBezTo>
                  <a:cubicBezTo>
                    <a:pt x="739" y="834"/>
                    <a:pt x="882" y="691"/>
                    <a:pt x="1013" y="561"/>
                  </a:cubicBezTo>
                  <a:cubicBezTo>
                    <a:pt x="929" y="203"/>
                    <a:pt x="810" y="25"/>
                    <a:pt x="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5871850" y="1666550"/>
              <a:ext cx="20875" cy="16650"/>
            </a:xfrm>
            <a:custGeom>
              <a:avLst/>
              <a:gdLst/>
              <a:ahLst/>
              <a:cxnLst/>
              <a:rect l="l" t="t" r="r" b="b"/>
              <a:pathLst>
                <a:path w="835" h="666" extrusionOk="0">
                  <a:moveTo>
                    <a:pt x="452" y="1"/>
                  </a:moveTo>
                  <a:cubicBezTo>
                    <a:pt x="355" y="1"/>
                    <a:pt x="227" y="45"/>
                    <a:pt x="1" y="122"/>
                  </a:cubicBezTo>
                  <a:cubicBezTo>
                    <a:pt x="1" y="288"/>
                    <a:pt x="1" y="407"/>
                    <a:pt x="1" y="527"/>
                  </a:cubicBezTo>
                  <a:cubicBezTo>
                    <a:pt x="195" y="621"/>
                    <a:pt x="287" y="665"/>
                    <a:pt x="385" y="665"/>
                  </a:cubicBezTo>
                  <a:cubicBezTo>
                    <a:pt x="473" y="665"/>
                    <a:pt x="565" y="630"/>
                    <a:pt x="739" y="562"/>
                  </a:cubicBezTo>
                  <a:cubicBezTo>
                    <a:pt x="763" y="515"/>
                    <a:pt x="798" y="455"/>
                    <a:pt x="822" y="384"/>
                  </a:cubicBezTo>
                  <a:cubicBezTo>
                    <a:pt x="834" y="348"/>
                    <a:pt x="822" y="288"/>
                    <a:pt x="822" y="253"/>
                  </a:cubicBezTo>
                  <a:cubicBezTo>
                    <a:pt x="653" y="77"/>
                    <a:pt x="580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4835700" y="1978250"/>
              <a:ext cx="18500" cy="20550"/>
            </a:xfrm>
            <a:custGeom>
              <a:avLst/>
              <a:gdLst/>
              <a:ahLst/>
              <a:cxnLst/>
              <a:rect l="l" t="t" r="r" b="b"/>
              <a:pathLst>
                <a:path w="740" h="822" extrusionOk="0">
                  <a:moveTo>
                    <a:pt x="191" y="0"/>
                  </a:moveTo>
                  <a:cubicBezTo>
                    <a:pt x="120" y="155"/>
                    <a:pt x="72" y="274"/>
                    <a:pt x="1" y="429"/>
                  </a:cubicBezTo>
                  <a:cubicBezTo>
                    <a:pt x="132" y="560"/>
                    <a:pt x="251" y="691"/>
                    <a:pt x="382" y="822"/>
                  </a:cubicBezTo>
                  <a:cubicBezTo>
                    <a:pt x="525" y="751"/>
                    <a:pt x="644" y="691"/>
                    <a:pt x="739" y="631"/>
                  </a:cubicBezTo>
                  <a:cubicBezTo>
                    <a:pt x="715" y="191"/>
                    <a:pt x="715" y="131"/>
                    <a:pt x="572" y="48"/>
                  </a:cubicBezTo>
                  <a:cubicBezTo>
                    <a:pt x="465" y="0"/>
                    <a:pt x="322" y="12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4236525" y="1841125"/>
              <a:ext cx="18175" cy="18700"/>
            </a:xfrm>
            <a:custGeom>
              <a:avLst/>
              <a:gdLst/>
              <a:ahLst/>
              <a:cxnLst/>
              <a:rect l="l" t="t" r="r" b="b"/>
              <a:pathLst>
                <a:path w="727" h="748" extrusionOk="0">
                  <a:moveTo>
                    <a:pt x="453" y="1"/>
                  </a:moveTo>
                  <a:cubicBezTo>
                    <a:pt x="298" y="84"/>
                    <a:pt x="144" y="167"/>
                    <a:pt x="1" y="251"/>
                  </a:cubicBezTo>
                  <a:cubicBezTo>
                    <a:pt x="13" y="417"/>
                    <a:pt x="24" y="525"/>
                    <a:pt x="36" y="632"/>
                  </a:cubicBezTo>
                  <a:cubicBezTo>
                    <a:pt x="202" y="706"/>
                    <a:pt x="321" y="747"/>
                    <a:pt x="411" y="747"/>
                  </a:cubicBezTo>
                  <a:cubicBezTo>
                    <a:pt x="582" y="747"/>
                    <a:pt x="649" y="601"/>
                    <a:pt x="727" y="251"/>
                  </a:cubicBezTo>
                  <a:cubicBezTo>
                    <a:pt x="656" y="179"/>
                    <a:pt x="572" y="108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4246650" y="1622250"/>
              <a:ext cx="19975" cy="17875"/>
            </a:xfrm>
            <a:custGeom>
              <a:avLst/>
              <a:gdLst/>
              <a:ahLst/>
              <a:cxnLst/>
              <a:rect l="l" t="t" r="r" b="b"/>
              <a:pathLst>
                <a:path w="799" h="715" extrusionOk="0">
                  <a:moveTo>
                    <a:pt x="465" y="1"/>
                  </a:moveTo>
                  <a:cubicBezTo>
                    <a:pt x="251" y="108"/>
                    <a:pt x="60" y="179"/>
                    <a:pt x="0" y="477"/>
                  </a:cubicBezTo>
                  <a:cubicBezTo>
                    <a:pt x="72" y="548"/>
                    <a:pt x="155" y="632"/>
                    <a:pt x="239" y="715"/>
                  </a:cubicBezTo>
                  <a:cubicBezTo>
                    <a:pt x="584" y="679"/>
                    <a:pt x="739" y="489"/>
                    <a:pt x="798" y="155"/>
                  </a:cubicBezTo>
                  <a:cubicBezTo>
                    <a:pt x="679" y="96"/>
                    <a:pt x="560" y="48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5746825" y="1718775"/>
              <a:ext cx="20275" cy="17225"/>
            </a:xfrm>
            <a:custGeom>
              <a:avLst/>
              <a:gdLst/>
              <a:ahLst/>
              <a:cxnLst/>
              <a:rect l="l" t="t" r="r" b="b"/>
              <a:pathLst>
                <a:path w="811" h="689" extrusionOk="0">
                  <a:moveTo>
                    <a:pt x="401" y="0"/>
                  </a:moveTo>
                  <a:cubicBezTo>
                    <a:pt x="361" y="0"/>
                    <a:pt x="317" y="12"/>
                    <a:pt x="263" y="33"/>
                  </a:cubicBezTo>
                  <a:cubicBezTo>
                    <a:pt x="144" y="69"/>
                    <a:pt x="72" y="200"/>
                    <a:pt x="1" y="271"/>
                  </a:cubicBezTo>
                  <a:cubicBezTo>
                    <a:pt x="35" y="546"/>
                    <a:pt x="136" y="688"/>
                    <a:pt x="408" y="688"/>
                  </a:cubicBezTo>
                  <a:cubicBezTo>
                    <a:pt x="419" y="688"/>
                    <a:pt x="430" y="688"/>
                    <a:pt x="442" y="688"/>
                  </a:cubicBezTo>
                  <a:cubicBezTo>
                    <a:pt x="537" y="604"/>
                    <a:pt x="656" y="509"/>
                    <a:pt x="811" y="390"/>
                  </a:cubicBezTo>
                  <a:cubicBezTo>
                    <a:pt x="606" y="105"/>
                    <a:pt x="521" y="0"/>
                    <a:pt x="4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5182175" y="2166950"/>
              <a:ext cx="18200" cy="19700"/>
            </a:xfrm>
            <a:custGeom>
              <a:avLst/>
              <a:gdLst/>
              <a:ahLst/>
              <a:cxnLst/>
              <a:rect l="l" t="t" r="r" b="b"/>
              <a:pathLst>
                <a:path w="728" h="788" extrusionOk="0">
                  <a:moveTo>
                    <a:pt x="453" y="1"/>
                  </a:moveTo>
                  <a:cubicBezTo>
                    <a:pt x="13" y="227"/>
                    <a:pt x="1" y="251"/>
                    <a:pt x="251" y="787"/>
                  </a:cubicBezTo>
                  <a:cubicBezTo>
                    <a:pt x="264" y="787"/>
                    <a:pt x="277" y="788"/>
                    <a:pt x="289" y="788"/>
                  </a:cubicBezTo>
                  <a:cubicBezTo>
                    <a:pt x="526" y="788"/>
                    <a:pt x="646" y="681"/>
                    <a:pt x="679" y="489"/>
                  </a:cubicBezTo>
                  <a:cubicBezTo>
                    <a:pt x="727" y="275"/>
                    <a:pt x="703" y="72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7"/>
            <p:cNvSpPr/>
            <p:nvPr/>
          </p:nvSpPr>
          <p:spPr>
            <a:xfrm>
              <a:off x="3869825" y="1598225"/>
              <a:ext cx="20550" cy="18100"/>
            </a:xfrm>
            <a:custGeom>
              <a:avLst/>
              <a:gdLst/>
              <a:ahLst/>
              <a:cxnLst/>
              <a:rect l="l" t="t" r="r" b="b"/>
              <a:pathLst>
                <a:path w="822" h="724" extrusionOk="0">
                  <a:moveTo>
                    <a:pt x="478" y="0"/>
                  </a:moveTo>
                  <a:cubicBezTo>
                    <a:pt x="366" y="0"/>
                    <a:pt x="260" y="107"/>
                    <a:pt x="0" y="366"/>
                  </a:cubicBezTo>
                  <a:cubicBezTo>
                    <a:pt x="107" y="497"/>
                    <a:pt x="203" y="604"/>
                    <a:pt x="286" y="723"/>
                  </a:cubicBezTo>
                  <a:cubicBezTo>
                    <a:pt x="607" y="616"/>
                    <a:pt x="822" y="485"/>
                    <a:pt x="774" y="140"/>
                  </a:cubicBezTo>
                  <a:cubicBezTo>
                    <a:pt x="637" y="52"/>
                    <a:pt x="556" y="0"/>
                    <a:pt x="4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5986150" y="1747575"/>
              <a:ext cx="22350" cy="18475"/>
            </a:xfrm>
            <a:custGeom>
              <a:avLst/>
              <a:gdLst/>
              <a:ahLst/>
              <a:cxnLst/>
              <a:rect l="l" t="t" r="r" b="b"/>
              <a:pathLst>
                <a:path w="894" h="739" extrusionOk="0">
                  <a:moveTo>
                    <a:pt x="584" y="0"/>
                  </a:moveTo>
                  <a:cubicBezTo>
                    <a:pt x="24" y="310"/>
                    <a:pt x="1" y="453"/>
                    <a:pt x="441" y="738"/>
                  </a:cubicBezTo>
                  <a:cubicBezTo>
                    <a:pt x="822" y="560"/>
                    <a:pt x="894" y="464"/>
                    <a:pt x="834" y="191"/>
                  </a:cubicBezTo>
                  <a:cubicBezTo>
                    <a:pt x="775" y="143"/>
                    <a:pt x="691" y="83"/>
                    <a:pt x="5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6016525" y="1730600"/>
              <a:ext cx="18475" cy="16700"/>
            </a:xfrm>
            <a:custGeom>
              <a:avLst/>
              <a:gdLst/>
              <a:ahLst/>
              <a:cxnLst/>
              <a:rect l="l" t="t" r="r" b="b"/>
              <a:pathLst>
                <a:path w="739" h="668" extrusionOk="0">
                  <a:moveTo>
                    <a:pt x="405" y="0"/>
                  </a:moveTo>
                  <a:cubicBezTo>
                    <a:pt x="167" y="179"/>
                    <a:pt x="0" y="346"/>
                    <a:pt x="238" y="667"/>
                  </a:cubicBezTo>
                  <a:cubicBezTo>
                    <a:pt x="667" y="643"/>
                    <a:pt x="667" y="643"/>
                    <a:pt x="738" y="179"/>
                  </a:cubicBezTo>
                  <a:cubicBezTo>
                    <a:pt x="643" y="131"/>
                    <a:pt x="524" y="72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3766225" y="1584000"/>
              <a:ext cx="17300" cy="16575"/>
            </a:xfrm>
            <a:custGeom>
              <a:avLst/>
              <a:gdLst/>
              <a:ahLst/>
              <a:cxnLst/>
              <a:rect l="l" t="t" r="r" b="b"/>
              <a:pathLst>
                <a:path w="692" h="663" extrusionOk="0">
                  <a:moveTo>
                    <a:pt x="377" y="1"/>
                  </a:moveTo>
                  <a:cubicBezTo>
                    <a:pt x="334" y="1"/>
                    <a:pt x="292" y="7"/>
                    <a:pt x="263" y="30"/>
                  </a:cubicBezTo>
                  <a:cubicBezTo>
                    <a:pt x="156" y="114"/>
                    <a:pt x="96" y="233"/>
                    <a:pt x="1" y="352"/>
                  </a:cubicBezTo>
                  <a:cubicBezTo>
                    <a:pt x="119" y="546"/>
                    <a:pt x="226" y="663"/>
                    <a:pt x="362" y="663"/>
                  </a:cubicBezTo>
                  <a:cubicBezTo>
                    <a:pt x="418" y="663"/>
                    <a:pt x="479" y="643"/>
                    <a:pt x="548" y="602"/>
                  </a:cubicBezTo>
                  <a:cubicBezTo>
                    <a:pt x="668" y="400"/>
                    <a:pt x="691" y="209"/>
                    <a:pt x="501" y="7"/>
                  </a:cubicBezTo>
                  <a:cubicBezTo>
                    <a:pt x="465" y="7"/>
                    <a:pt x="420" y="1"/>
                    <a:pt x="3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5419725" y="1807175"/>
              <a:ext cx="17575" cy="15225"/>
            </a:xfrm>
            <a:custGeom>
              <a:avLst/>
              <a:gdLst/>
              <a:ahLst/>
              <a:cxnLst/>
              <a:rect l="l" t="t" r="r" b="b"/>
              <a:pathLst>
                <a:path w="703" h="609" extrusionOk="0">
                  <a:moveTo>
                    <a:pt x="305" y="0"/>
                  </a:moveTo>
                  <a:cubicBezTo>
                    <a:pt x="273" y="0"/>
                    <a:pt x="243" y="4"/>
                    <a:pt x="214" y="13"/>
                  </a:cubicBezTo>
                  <a:cubicBezTo>
                    <a:pt x="119" y="37"/>
                    <a:pt x="71" y="168"/>
                    <a:pt x="0" y="263"/>
                  </a:cubicBezTo>
                  <a:cubicBezTo>
                    <a:pt x="83" y="382"/>
                    <a:pt x="143" y="466"/>
                    <a:pt x="238" y="609"/>
                  </a:cubicBezTo>
                  <a:cubicBezTo>
                    <a:pt x="548" y="501"/>
                    <a:pt x="702" y="370"/>
                    <a:pt x="572" y="37"/>
                  </a:cubicBezTo>
                  <a:cubicBezTo>
                    <a:pt x="493" y="28"/>
                    <a:pt x="394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5212250" y="2187375"/>
              <a:ext cx="17575" cy="15925"/>
            </a:xfrm>
            <a:custGeom>
              <a:avLst/>
              <a:gdLst/>
              <a:ahLst/>
              <a:cxnLst/>
              <a:rect l="l" t="t" r="r" b="b"/>
              <a:pathLst>
                <a:path w="703" h="637" extrusionOk="0">
                  <a:moveTo>
                    <a:pt x="402" y="1"/>
                  </a:moveTo>
                  <a:cubicBezTo>
                    <a:pt x="300" y="1"/>
                    <a:pt x="207" y="56"/>
                    <a:pt x="119" y="136"/>
                  </a:cubicBezTo>
                  <a:cubicBezTo>
                    <a:pt x="60" y="184"/>
                    <a:pt x="48" y="291"/>
                    <a:pt x="0" y="410"/>
                  </a:cubicBezTo>
                  <a:cubicBezTo>
                    <a:pt x="167" y="482"/>
                    <a:pt x="298" y="541"/>
                    <a:pt x="500" y="637"/>
                  </a:cubicBezTo>
                  <a:cubicBezTo>
                    <a:pt x="596" y="410"/>
                    <a:pt x="655" y="267"/>
                    <a:pt x="703" y="160"/>
                  </a:cubicBezTo>
                  <a:cubicBezTo>
                    <a:pt x="595" y="47"/>
                    <a:pt x="495" y="1"/>
                    <a:pt x="4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5509600" y="2047075"/>
              <a:ext cx="17300" cy="14225"/>
            </a:xfrm>
            <a:custGeom>
              <a:avLst/>
              <a:gdLst/>
              <a:ahLst/>
              <a:cxnLst/>
              <a:rect l="l" t="t" r="r" b="b"/>
              <a:pathLst>
                <a:path w="692" h="569" extrusionOk="0">
                  <a:moveTo>
                    <a:pt x="376" y="1"/>
                  </a:moveTo>
                  <a:cubicBezTo>
                    <a:pt x="283" y="1"/>
                    <a:pt x="194" y="42"/>
                    <a:pt x="108" y="117"/>
                  </a:cubicBezTo>
                  <a:cubicBezTo>
                    <a:pt x="60" y="153"/>
                    <a:pt x="36" y="224"/>
                    <a:pt x="1" y="284"/>
                  </a:cubicBezTo>
                  <a:cubicBezTo>
                    <a:pt x="73" y="463"/>
                    <a:pt x="171" y="568"/>
                    <a:pt x="343" y="568"/>
                  </a:cubicBezTo>
                  <a:cubicBezTo>
                    <a:pt x="399" y="568"/>
                    <a:pt x="463" y="557"/>
                    <a:pt x="536" y="534"/>
                  </a:cubicBezTo>
                  <a:cubicBezTo>
                    <a:pt x="584" y="426"/>
                    <a:pt x="632" y="284"/>
                    <a:pt x="691" y="153"/>
                  </a:cubicBezTo>
                  <a:cubicBezTo>
                    <a:pt x="581" y="48"/>
                    <a:pt x="476" y="1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5460200" y="1741425"/>
              <a:ext cx="19075" cy="17275"/>
            </a:xfrm>
            <a:custGeom>
              <a:avLst/>
              <a:gdLst/>
              <a:ahLst/>
              <a:cxnLst/>
              <a:rect l="l" t="t" r="r" b="b"/>
              <a:pathLst>
                <a:path w="763" h="691" extrusionOk="0">
                  <a:moveTo>
                    <a:pt x="262" y="0"/>
                  </a:moveTo>
                  <a:lnTo>
                    <a:pt x="0" y="441"/>
                  </a:lnTo>
                  <a:cubicBezTo>
                    <a:pt x="143" y="536"/>
                    <a:pt x="250" y="607"/>
                    <a:pt x="381" y="691"/>
                  </a:cubicBezTo>
                  <a:cubicBezTo>
                    <a:pt x="488" y="560"/>
                    <a:pt x="584" y="441"/>
                    <a:pt x="762" y="238"/>
                  </a:cubicBezTo>
                  <a:cubicBezTo>
                    <a:pt x="548" y="131"/>
                    <a:pt x="417" y="72"/>
                    <a:pt x="2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4683600" y="1608550"/>
              <a:ext cx="16400" cy="14450"/>
            </a:xfrm>
            <a:custGeom>
              <a:avLst/>
              <a:gdLst/>
              <a:ahLst/>
              <a:cxnLst/>
              <a:rect l="l" t="t" r="r" b="b"/>
              <a:pathLst>
                <a:path w="656" h="578" extrusionOk="0">
                  <a:moveTo>
                    <a:pt x="310" y="1"/>
                  </a:moveTo>
                  <a:cubicBezTo>
                    <a:pt x="215" y="96"/>
                    <a:pt x="120" y="180"/>
                    <a:pt x="1" y="299"/>
                  </a:cubicBezTo>
                  <a:cubicBezTo>
                    <a:pt x="103" y="503"/>
                    <a:pt x="218" y="577"/>
                    <a:pt x="352" y="577"/>
                  </a:cubicBezTo>
                  <a:cubicBezTo>
                    <a:pt x="438" y="577"/>
                    <a:pt x="530" y="547"/>
                    <a:pt x="632" y="501"/>
                  </a:cubicBezTo>
                  <a:cubicBezTo>
                    <a:pt x="644" y="382"/>
                    <a:pt x="644" y="275"/>
                    <a:pt x="656" y="168"/>
                  </a:cubicBezTo>
                  <a:cubicBezTo>
                    <a:pt x="537" y="108"/>
                    <a:pt x="441" y="60"/>
                    <a:pt x="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3893925" y="1788750"/>
              <a:ext cx="14600" cy="12525"/>
            </a:xfrm>
            <a:custGeom>
              <a:avLst/>
              <a:gdLst/>
              <a:ahLst/>
              <a:cxnLst/>
              <a:rect l="l" t="t" r="r" b="b"/>
              <a:pathLst>
                <a:path w="584" h="501" extrusionOk="0">
                  <a:moveTo>
                    <a:pt x="465" y="0"/>
                  </a:moveTo>
                  <a:cubicBezTo>
                    <a:pt x="298" y="48"/>
                    <a:pt x="167" y="84"/>
                    <a:pt x="1" y="131"/>
                  </a:cubicBezTo>
                  <a:cubicBezTo>
                    <a:pt x="36" y="274"/>
                    <a:pt x="60" y="381"/>
                    <a:pt x="84" y="500"/>
                  </a:cubicBezTo>
                  <a:lnTo>
                    <a:pt x="584" y="500"/>
                  </a:lnTo>
                  <a:cubicBezTo>
                    <a:pt x="536" y="298"/>
                    <a:pt x="513" y="179"/>
                    <a:pt x="4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7"/>
            <p:cNvSpPr/>
            <p:nvPr/>
          </p:nvSpPr>
          <p:spPr>
            <a:xfrm>
              <a:off x="5707850" y="1600950"/>
              <a:ext cx="16975" cy="13300"/>
            </a:xfrm>
            <a:custGeom>
              <a:avLst/>
              <a:gdLst/>
              <a:ahLst/>
              <a:cxnLst/>
              <a:rect l="l" t="t" r="r" b="b"/>
              <a:pathLst>
                <a:path w="679" h="532" extrusionOk="0">
                  <a:moveTo>
                    <a:pt x="325" y="0"/>
                  </a:moveTo>
                  <a:cubicBezTo>
                    <a:pt x="192" y="0"/>
                    <a:pt x="82" y="80"/>
                    <a:pt x="0" y="317"/>
                  </a:cubicBezTo>
                  <a:cubicBezTo>
                    <a:pt x="107" y="400"/>
                    <a:pt x="203" y="472"/>
                    <a:pt x="298" y="531"/>
                  </a:cubicBezTo>
                  <a:cubicBezTo>
                    <a:pt x="536" y="412"/>
                    <a:pt x="679" y="293"/>
                    <a:pt x="524" y="43"/>
                  </a:cubicBezTo>
                  <a:cubicBezTo>
                    <a:pt x="453" y="17"/>
                    <a:pt x="387" y="0"/>
                    <a:pt x="3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7"/>
            <p:cNvSpPr/>
            <p:nvPr/>
          </p:nvSpPr>
          <p:spPr>
            <a:xfrm>
              <a:off x="4989000" y="1639625"/>
              <a:ext cx="15200" cy="12550"/>
            </a:xfrm>
            <a:custGeom>
              <a:avLst/>
              <a:gdLst/>
              <a:ahLst/>
              <a:cxnLst/>
              <a:rect l="l" t="t" r="r" b="b"/>
              <a:pathLst>
                <a:path w="608" h="502" extrusionOk="0">
                  <a:moveTo>
                    <a:pt x="298" y="1"/>
                  </a:moveTo>
                  <a:cubicBezTo>
                    <a:pt x="179" y="1"/>
                    <a:pt x="79" y="65"/>
                    <a:pt x="1" y="258"/>
                  </a:cubicBezTo>
                  <a:cubicBezTo>
                    <a:pt x="84" y="330"/>
                    <a:pt x="155" y="449"/>
                    <a:pt x="263" y="496"/>
                  </a:cubicBezTo>
                  <a:cubicBezTo>
                    <a:pt x="276" y="500"/>
                    <a:pt x="290" y="502"/>
                    <a:pt x="305" y="502"/>
                  </a:cubicBezTo>
                  <a:cubicBezTo>
                    <a:pt x="384" y="502"/>
                    <a:pt x="488" y="455"/>
                    <a:pt x="608" y="425"/>
                  </a:cubicBezTo>
                  <a:cubicBezTo>
                    <a:pt x="584" y="282"/>
                    <a:pt x="572" y="175"/>
                    <a:pt x="560" y="68"/>
                  </a:cubicBezTo>
                  <a:cubicBezTo>
                    <a:pt x="465" y="29"/>
                    <a:pt x="377" y="1"/>
                    <a:pt x="2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7"/>
            <p:cNvSpPr/>
            <p:nvPr/>
          </p:nvSpPr>
          <p:spPr>
            <a:xfrm>
              <a:off x="6055800" y="1700525"/>
              <a:ext cx="15800" cy="13850"/>
            </a:xfrm>
            <a:custGeom>
              <a:avLst/>
              <a:gdLst/>
              <a:ahLst/>
              <a:cxnLst/>
              <a:rect l="l" t="t" r="r" b="b"/>
              <a:pathLst>
                <a:path w="632" h="554" extrusionOk="0">
                  <a:moveTo>
                    <a:pt x="453" y="1"/>
                  </a:moveTo>
                  <a:cubicBezTo>
                    <a:pt x="275" y="72"/>
                    <a:pt x="167" y="120"/>
                    <a:pt x="1" y="191"/>
                  </a:cubicBezTo>
                  <a:cubicBezTo>
                    <a:pt x="96" y="370"/>
                    <a:pt x="144" y="465"/>
                    <a:pt x="191" y="549"/>
                  </a:cubicBezTo>
                  <a:cubicBezTo>
                    <a:pt x="225" y="552"/>
                    <a:pt x="257" y="554"/>
                    <a:pt x="288" y="554"/>
                  </a:cubicBezTo>
                  <a:cubicBezTo>
                    <a:pt x="474" y="554"/>
                    <a:pt x="601" y="483"/>
                    <a:pt x="632" y="227"/>
                  </a:cubicBezTo>
                  <a:cubicBezTo>
                    <a:pt x="584" y="168"/>
                    <a:pt x="513" y="84"/>
                    <a:pt x="4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5787325" y="1928250"/>
              <a:ext cx="15200" cy="15800"/>
            </a:xfrm>
            <a:custGeom>
              <a:avLst/>
              <a:gdLst/>
              <a:ahLst/>
              <a:cxnLst/>
              <a:rect l="l" t="t" r="r" b="b"/>
              <a:pathLst>
                <a:path w="608" h="632" extrusionOk="0">
                  <a:moveTo>
                    <a:pt x="238" y="0"/>
                  </a:moveTo>
                  <a:cubicBezTo>
                    <a:pt x="143" y="191"/>
                    <a:pt x="84" y="298"/>
                    <a:pt x="0" y="453"/>
                  </a:cubicBezTo>
                  <a:cubicBezTo>
                    <a:pt x="191" y="512"/>
                    <a:pt x="322" y="572"/>
                    <a:pt x="488" y="631"/>
                  </a:cubicBezTo>
                  <a:cubicBezTo>
                    <a:pt x="536" y="476"/>
                    <a:pt x="572" y="381"/>
                    <a:pt x="607" y="250"/>
                  </a:cubicBezTo>
                  <a:cubicBezTo>
                    <a:pt x="488" y="179"/>
                    <a:pt x="405" y="119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7"/>
            <p:cNvSpPr/>
            <p:nvPr/>
          </p:nvSpPr>
          <p:spPr>
            <a:xfrm>
              <a:off x="5017275" y="1667550"/>
              <a:ext cx="14025" cy="13675"/>
            </a:xfrm>
            <a:custGeom>
              <a:avLst/>
              <a:gdLst/>
              <a:ahLst/>
              <a:cxnLst/>
              <a:rect l="l" t="t" r="r" b="b"/>
              <a:pathLst>
                <a:path w="561" h="547" extrusionOk="0">
                  <a:moveTo>
                    <a:pt x="277" y="1"/>
                  </a:moveTo>
                  <a:cubicBezTo>
                    <a:pt x="209" y="1"/>
                    <a:pt x="138" y="69"/>
                    <a:pt x="1" y="201"/>
                  </a:cubicBezTo>
                  <a:cubicBezTo>
                    <a:pt x="1" y="415"/>
                    <a:pt x="96" y="534"/>
                    <a:pt x="370" y="546"/>
                  </a:cubicBezTo>
                  <a:cubicBezTo>
                    <a:pt x="429" y="451"/>
                    <a:pt x="501" y="344"/>
                    <a:pt x="560" y="248"/>
                  </a:cubicBezTo>
                  <a:cubicBezTo>
                    <a:pt x="418" y="81"/>
                    <a:pt x="350" y="1"/>
                    <a:pt x="2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7"/>
            <p:cNvSpPr/>
            <p:nvPr/>
          </p:nvSpPr>
          <p:spPr>
            <a:xfrm>
              <a:off x="5501575" y="2120825"/>
              <a:ext cx="13125" cy="14900"/>
            </a:xfrm>
            <a:custGeom>
              <a:avLst/>
              <a:gdLst/>
              <a:ahLst/>
              <a:cxnLst/>
              <a:rect l="l" t="t" r="r" b="b"/>
              <a:pathLst>
                <a:path w="525" h="596" extrusionOk="0">
                  <a:moveTo>
                    <a:pt x="346" y="1"/>
                  </a:moveTo>
                  <a:cubicBezTo>
                    <a:pt x="203" y="36"/>
                    <a:pt x="119" y="60"/>
                    <a:pt x="0" y="96"/>
                  </a:cubicBezTo>
                  <a:cubicBezTo>
                    <a:pt x="36" y="262"/>
                    <a:pt x="60" y="405"/>
                    <a:pt x="107" y="596"/>
                  </a:cubicBezTo>
                  <a:cubicBezTo>
                    <a:pt x="274" y="512"/>
                    <a:pt x="381" y="465"/>
                    <a:pt x="524" y="393"/>
                  </a:cubicBezTo>
                  <a:cubicBezTo>
                    <a:pt x="465" y="262"/>
                    <a:pt x="417" y="155"/>
                    <a:pt x="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7"/>
            <p:cNvSpPr/>
            <p:nvPr/>
          </p:nvSpPr>
          <p:spPr>
            <a:xfrm>
              <a:off x="4692825" y="2189000"/>
              <a:ext cx="13725" cy="14300"/>
            </a:xfrm>
            <a:custGeom>
              <a:avLst/>
              <a:gdLst/>
              <a:ahLst/>
              <a:cxnLst/>
              <a:rect l="l" t="t" r="r" b="b"/>
              <a:pathLst>
                <a:path w="549" h="572" extrusionOk="0">
                  <a:moveTo>
                    <a:pt x="394" y="0"/>
                  </a:moveTo>
                  <a:cubicBezTo>
                    <a:pt x="227" y="60"/>
                    <a:pt x="120" y="107"/>
                    <a:pt x="1" y="155"/>
                  </a:cubicBezTo>
                  <a:cubicBezTo>
                    <a:pt x="37" y="405"/>
                    <a:pt x="96" y="560"/>
                    <a:pt x="334" y="572"/>
                  </a:cubicBezTo>
                  <a:cubicBezTo>
                    <a:pt x="394" y="536"/>
                    <a:pt x="453" y="500"/>
                    <a:pt x="549" y="441"/>
                  </a:cubicBezTo>
                  <a:cubicBezTo>
                    <a:pt x="501" y="310"/>
                    <a:pt x="453" y="167"/>
                    <a:pt x="3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7"/>
            <p:cNvSpPr/>
            <p:nvPr/>
          </p:nvSpPr>
          <p:spPr>
            <a:xfrm>
              <a:off x="6150600" y="1615700"/>
              <a:ext cx="11200" cy="12025"/>
            </a:xfrm>
            <a:custGeom>
              <a:avLst/>
              <a:gdLst/>
              <a:ahLst/>
              <a:cxnLst/>
              <a:rect l="l" t="t" r="r" b="b"/>
              <a:pathLst>
                <a:path w="448" h="481" extrusionOk="0">
                  <a:moveTo>
                    <a:pt x="31" y="1"/>
                  </a:moveTo>
                  <a:cubicBezTo>
                    <a:pt x="1" y="348"/>
                    <a:pt x="45" y="480"/>
                    <a:pt x="206" y="480"/>
                  </a:cubicBezTo>
                  <a:cubicBezTo>
                    <a:pt x="238" y="480"/>
                    <a:pt x="275" y="475"/>
                    <a:pt x="316" y="465"/>
                  </a:cubicBezTo>
                  <a:cubicBezTo>
                    <a:pt x="447" y="263"/>
                    <a:pt x="447" y="263"/>
                    <a:pt x="3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7"/>
            <p:cNvSpPr/>
            <p:nvPr/>
          </p:nvSpPr>
          <p:spPr>
            <a:xfrm>
              <a:off x="4625275" y="1904425"/>
              <a:ext cx="15500" cy="14625"/>
            </a:xfrm>
            <a:custGeom>
              <a:avLst/>
              <a:gdLst/>
              <a:ahLst/>
              <a:cxnLst/>
              <a:rect l="l" t="t" r="r" b="b"/>
              <a:pathLst>
                <a:path w="620" h="585" extrusionOk="0">
                  <a:moveTo>
                    <a:pt x="417" y="1"/>
                  </a:moveTo>
                  <a:cubicBezTo>
                    <a:pt x="274" y="120"/>
                    <a:pt x="155" y="203"/>
                    <a:pt x="0" y="322"/>
                  </a:cubicBezTo>
                  <a:cubicBezTo>
                    <a:pt x="107" y="417"/>
                    <a:pt x="179" y="489"/>
                    <a:pt x="274" y="584"/>
                  </a:cubicBezTo>
                  <a:cubicBezTo>
                    <a:pt x="405" y="453"/>
                    <a:pt x="512" y="358"/>
                    <a:pt x="619" y="251"/>
                  </a:cubicBezTo>
                  <a:cubicBezTo>
                    <a:pt x="560" y="167"/>
                    <a:pt x="512" y="120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6062950" y="1952950"/>
              <a:ext cx="12525" cy="14600"/>
            </a:xfrm>
            <a:custGeom>
              <a:avLst/>
              <a:gdLst/>
              <a:ahLst/>
              <a:cxnLst/>
              <a:rect l="l" t="t" r="r" b="b"/>
              <a:pathLst>
                <a:path w="501" h="584" extrusionOk="0">
                  <a:moveTo>
                    <a:pt x="405" y="0"/>
                  </a:moveTo>
                  <a:cubicBezTo>
                    <a:pt x="12" y="179"/>
                    <a:pt x="0" y="179"/>
                    <a:pt x="60" y="441"/>
                  </a:cubicBezTo>
                  <a:cubicBezTo>
                    <a:pt x="72" y="489"/>
                    <a:pt x="155" y="524"/>
                    <a:pt x="227" y="584"/>
                  </a:cubicBezTo>
                  <a:cubicBezTo>
                    <a:pt x="322" y="524"/>
                    <a:pt x="405" y="453"/>
                    <a:pt x="500" y="393"/>
                  </a:cubicBezTo>
                  <a:cubicBezTo>
                    <a:pt x="465" y="262"/>
                    <a:pt x="441" y="155"/>
                    <a:pt x="4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7"/>
            <p:cNvSpPr/>
            <p:nvPr/>
          </p:nvSpPr>
          <p:spPr>
            <a:xfrm>
              <a:off x="5687000" y="1856600"/>
              <a:ext cx="14025" cy="13725"/>
            </a:xfrm>
            <a:custGeom>
              <a:avLst/>
              <a:gdLst/>
              <a:ahLst/>
              <a:cxnLst/>
              <a:rect l="l" t="t" r="r" b="b"/>
              <a:pathLst>
                <a:path w="561" h="549" extrusionOk="0">
                  <a:moveTo>
                    <a:pt x="346" y="1"/>
                  </a:moveTo>
                  <a:cubicBezTo>
                    <a:pt x="215" y="72"/>
                    <a:pt x="108" y="132"/>
                    <a:pt x="1" y="191"/>
                  </a:cubicBezTo>
                  <a:cubicBezTo>
                    <a:pt x="72" y="322"/>
                    <a:pt x="132" y="418"/>
                    <a:pt x="203" y="549"/>
                  </a:cubicBezTo>
                  <a:cubicBezTo>
                    <a:pt x="334" y="465"/>
                    <a:pt x="429" y="406"/>
                    <a:pt x="560" y="334"/>
                  </a:cubicBezTo>
                  <a:cubicBezTo>
                    <a:pt x="477" y="203"/>
                    <a:pt x="418" y="120"/>
                    <a:pt x="3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7"/>
            <p:cNvSpPr/>
            <p:nvPr/>
          </p:nvSpPr>
          <p:spPr>
            <a:xfrm>
              <a:off x="5420900" y="2050275"/>
              <a:ext cx="15200" cy="14225"/>
            </a:xfrm>
            <a:custGeom>
              <a:avLst/>
              <a:gdLst/>
              <a:ahLst/>
              <a:cxnLst/>
              <a:rect l="l" t="t" r="r" b="b"/>
              <a:pathLst>
                <a:path w="608" h="569" extrusionOk="0">
                  <a:moveTo>
                    <a:pt x="274" y="1"/>
                  </a:moveTo>
                  <a:cubicBezTo>
                    <a:pt x="167" y="120"/>
                    <a:pt x="108" y="203"/>
                    <a:pt x="1" y="334"/>
                  </a:cubicBezTo>
                  <a:cubicBezTo>
                    <a:pt x="170" y="491"/>
                    <a:pt x="303" y="568"/>
                    <a:pt x="405" y="568"/>
                  </a:cubicBezTo>
                  <a:cubicBezTo>
                    <a:pt x="496" y="568"/>
                    <a:pt x="563" y="506"/>
                    <a:pt x="608" y="382"/>
                  </a:cubicBezTo>
                  <a:cubicBezTo>
                    <a:pt x="536" y="298"/>
                    <a:pt x="453" y="19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7"/>
            <p:cNvSpPr/>
            <p:nvPr/>
          </p:nvSpPr>
          <p:spPr>
            <a:xfrm>
              <a:off x="5894475" y="1913350"/>
              <a:ext cx="12375" cy="12825"/>
            </a:xfrm>
            <a:custGeom>
              <a:avLst/>
              <a:gdLst/>
              <a:ahLst/>
              <a:cxnLst/>
              <a:rect l="l" t="t" r="r" b="b"/>
              <a:pathLst>
                <a:path w="495" h="513" extrusionOk="0">
                  <a:moveTo>
                    <a:pt x="238" y="0"/>
                  </a:moveTo>
                  <a:cubicBezTo>
                    <a:pt x="226" y="0"/>
                    <a:pt x="215" y="0"/>
                    <a:pt x="203" y="1"/>
                  </a:cubicBezTo>
                  <a:cubicBezTo>
                    <a:pt x="155" y="84"/>
                    <a:pt x="84" y="191"/>
                    <a:pt x="0" y="334"/>
                  </a:cubicBezTo>
                  <a:cubicBezTo>
                    <a:pt x="143" y="394"/>
                    <a:pt x="227" y="441"/>
                    <a:pt x="370" y="513"/>
                  </a:cubicBezTo>
                  <a:cubicBezTo>
                    <a:pt x="494" y="116"/>
                    <a:pt x="457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7"/>
            <p:cNvSpPr/>
            <p:nvPr/>
          </p:nvSpPr>
          <p:spPr>
            <a:xfrm>
              <a:off x="5457525" y="1666100"/>
              <a:ext cx="13400" cy="13425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203" y="1"/>
                  </a:moveTo>
                  <a:cubicBezTo>
                    <a:pt x="119" y="203"/>
                    <a:pt x="72" y="334"/>
                    <a:pt x="0" y="537"/>
                  </a:cubicBezTo>
                  <a:cubicBezTo>
                    <a:pt x="214" y="525"/>
                    <a:pt x="345" y="513"/>
                    <a:pt x="476" y="513"/>
                  </a:cubicBezTo>
                  <a:cubicBezTo>
                    <a:pt x="500" y="465"/>
                    <a:pt x="524" y="406"/>
                    <a:pt x="536" y="358"/>
                  </a:cubicBezTo>
                  <a:cubicBezTo>
                    <a:pt x="441" y="263"/>
                    <a:pt x="357" y="168"/>
                    <a:pt x="2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7"/>
            <p:cNvSpPr/>
            <p:nvPr/>
          </p:nvSpPr>
          <p:spPr>
            <a:xfrm>
              <a:off x="5447700" y="1776250"/>
              <a:ext cx="11625" cy="10425"/>
            </a:xfrm>
            <a:custGeom>
              <a:avLst/>
              <a:gdLst/>
              <a:ahLst/>
              <a:cxnLst/>
              <a:rect l="l" t="t" r="r" b="b"/>
              <a:pathLst>
                <a:path w="465" h="417" extrusionOk="0">
                  <a:moveTo>
                    <a:pt x="131" y="0"/>
                  </a:moveTo>
                  <a:cubicBezTo>
                    <a:pt x="84" y="95"/>
                    <a:pt x="60" y="155"/>
                    <a:pt x="0" y="310"/>
                  </a:cubicBezTo>
                  <a:cubicBezTo>
                    <a:pt x="167" y="345"/>
                    <a:pt x="286" y="381"/>
                    <a:pt x="441" y="417"/>
                  </a:cubicBezTo>
                  <a:cubicBezTo>
                    <a:pt x="453" y="274"/>
                    <a:pt x="465" y="167"/>
                    <a:pt x="465" y="36"/>
                  </a:cubicBezTo>
                  <a:cubicBezTo>
                    <a:pt x="322" y="24"/>
                    <a:pt x="226" y="12"/>
                    <a:pt x="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7"/>
            <p:cNvSpPr/>
            <p:nvPr/>
          </p:nvSpPr>
          <p:spPr>
            <a:xfrm>
              <a:off x="5122350" y="2097025"/>
              <a:ext cx="15800" cy="11625"/>
            </a:xfrm>
            <a:custGeom>
              <a:avLst/>
              <a:gdLst/>
              <a:ahLst/>
              <a:cxnLst/>
              <a:rect l="l" t="t" r="r" b="b"/>
              <a:pathLst>
                <a:path w="632" h="465" extrusionOk="0">
                  <a:moveTo>
                    <a:pt x="441" y="0"/>
                  </a:moveTo>
                  <a:lnTo>
                    <a:pt x="441" y="0"/>
                  </a:lnTo>
                  <a:cubicBezTo>
                    <a:pt x="346" y="24"/>
                    <a:pt x="227" y="71"/>
                    <a:pt x="1" y="143"/>
                  </a:cubicBezTo>
                  <a:cubicBezTo>
                    <a:pt x="132" y="310"/>
                    <a:pt x="203" y="393"/>
                    <a:pt x="263" y="464"/>
                  </a:cubicBezTo>
                  <a:cubicBezTo>
                    <a:pt x="584" y="286"/>
                    <a:pt x="632" y="155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7"/>
            <p:cNvSpPr/>
            <p:nvPr/>
          </p:nvSpPr>
          <p:spPr>
            <a:xfrm>
              <a:off x="5245000" y="2205350"/>
              <a:ext cx="10125" cy="11250"/>
            </a:xfrm>
            <a:custGeom>
              <a:avLst/>
              <a:gdLst/>
              <a:ahLst/>
              <a:cxnLst/>
              <a:rect l="l" t="t" r="r" b="b"/>
              <a:pathLst>
                <a:path w="405" h="450" extrusionOk="0">
                  <a:moveTo>
                    <a:pt x="0" y="1"/>
                  </a:moveTo>
                  <a:cubicBezTo>
                    <a:pt x="24" y="346"/>
                    <a:pt x="24" y="358"/>
                    <a:pt x="202" y="441"/>
                  </a:cubicBezTo>
                  <a:cubicBezTo>
                    <a:pt x="208" y="447"/>
                    <a:pt x="215" y="449"/>
                    <a:pt x="223" y="449"/>
                  </a:cubicBezTo>
                  <a:cubicBezTo>
                    <a:pt x="251" y="449"/>
                    <a:pt x="296" y="424"/>
                    <a:pt x="369" y="406"/>
                  </a:cubicBezTo>
                  <a:cubicBezTo>
                    <a:pt x="369" y="322"/>
                    <a:pt x="381" y="227"/>
                    <a:pt x="405" y="96"/>
                  </a:cubicBezTo>
                  <a:cubicBezTo>
                    <a:pt x="262" y="60"/>
                    <a:pt x="167" y="49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7"/>
            <p:cNvSpPr/>
            <p:nvPr/>
          </p:nvSpPr>
          <p:spPr>
            <a:xfrm>
              <a:off x="4823800" y="1918425"/>
              <a:ext cx="11925" cy="10150"/>
            </a:xfrm>
            <a:custGeom>
              <a:avLst/>
              <a:gdLst/>
              <a:ahLst/>
              <a:cxnLst/>
              <a:rect l="l" t="t" r="r" b="b"/>
              <a:pathLst>
                <a:path w="477" h="406" extrusionOk="0">
                  <a:moveTo>
                    <a:pt x="120" y="0"/>
                  </a:moveTo>
                  <a:cubicBezTo>
                    <a:pt x="1" y="215"/>
                    <a:pt x="84" y="322"/>
                    <a:pt x="310" y="405"/>
                  </a:cubicBezTo>
                  <a:cubicBezTo>
                    <a:pt x="358" y="286"/>
                    <a:pt x="417" y="167"/>
                    <a:pt x="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5850725" y="1640400"/>
              <a:ext cx="12225" cy="14325"/>
            </a:xfrm>
            <a:custGeom>
              <a:avLst/>
              <a:gdLst/>
              <a:ahLst/>
              <a:cxnLst/>
              <a:rect l="l" t="t" r="r" b="b"/>
              <a:pathLst>
                <a:path w="489" h="573" extrusionOk="0">
                  <a:moveTo>
                    <a:pt x="238" y="1"/>
                  </a:moveTo>
                  <a:cubicBezTo>
                    <a:pt x="155" y="72"/>
                    <a:pt x="84" y="120"/>
                    <a:pt x="0" y="179"/>
                  </a:cubicBezTo>
                  <a:cubicBezTo>
                    <a:pt x="48" y="299"/>
                    <a:pt x="84" y="394"/>
                    <a:pt x="167" y="572"/>
                  </a:cubicBezTo>
                  <a:cubicBezTo>
                    <a:pt x="310" y="441"/>
                    <a:pt x="393" y="382"/>
                    <a:pt x="488" y="299"/>
                  </a:cubicBezTo>
                  <a:cubicBezTo>
                    <a:pt x="393" y="179"/>
                    <a:pt x="322" y="108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6016800" y="1983600"/>
              <a:ext cx="10750" cy="12825"/>
            </a:xfrm>
            <a:custGeom>
              <a:avLst/>
              <a:gdLst/>
              <a:ahLst/>
              <a:cxnLst/>
              <a:rect l="l" t="t" r="r" b="b"/>
              <a:pathLst>
                <a:path w="430" h="513" extrusionOk="0">
                  <a:moveTo>
                    <a:pt x="430" y="1"/>
                  </a:moveTo>
                  <a:cubicBezTo>
                    <a:pt x="263" y="96"/>
                    <a:pt x="156" y="156"/>
                    <a:pt x="1" y="251"/>
                  </a:cubicBezTo>
                  <a:cubicBezTo>
                    <a:pt x="156" y="346"/>
                    <a:pt x="263" y="406"/>
                    <a:pt x="430" y="513"/>
                  </a:cubicBezTo>
                  <a:lnTo>
                    <a:pt x="4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7"/>
            <p:cNvSpPr/>
            <p:nvPr/>
          </p:nvSpPr>
          <p:spPr>
            <a:xfrm>
              <a:off x="4795525" y="1899975"/>
              <a:ext cx="11350" cy="13100"/>
            </a:xfrm>
            <a:custGeom>
              <a:avLst/>
              <a:gdLst/>
              <a:ahLst/>
              <a:cxnLst/>
              <a:rect l="l" t="t" r="r" b="b"/>
              <a:pathLst>
                <a:path w="454" h="524" extrusionOk="0">
                  <a:moveTo>
                    <a:pt x="298" y="0"/>
                  </a:moveTo>
                  <a:lnTo>
                    <a:pt x="298" y="0"/>
                  </a:lnTo>
                  <a:cubicBezTo>
                    <a:pt x="215" y="12"/>
                    <a:pt x="132" y="24"/>
                    <a:pt x="1" y="48"/>
                  </a:cubicBezTo>
                  <a:cubicBezTo>
                    <a:pt x="48" y="191"/>
                    <a:pt x="72" y="322"/>
                    <a:pt x="143" y="524"/>
                  </a:cubicBezTo>
                  <a:cubicBezTo>
                    <a:pt x="417" y="333"/>
                    <a:pt x="453" y="203"/>
                    <a:pt x="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7"/>
            <p:cNvSpPr/>
            <p:nvPr/>
          </p:nvSpPr>
          <p:spPr>
            <a:xfrm>
              <a:off x="4953575" y="1621050"/>
              <a:ext cx="11950" cy="12550"/>
            </a:xfrm>
            <a:custGeom>
              <a:avLst/>
              <a:gdLst/>
              <a:ahLst/>
              <a:cxnLst/>
              <a:rect l="l" t="t" r="r" b="b"/>
              <a:pathLst>
                <a:path w="478" h="502" extrusionOk="0">
                  <a:moveTo>
                    <a:pt x="358" y="1"/>
                  </a:moveTo>
                  <a:cubicBezTo>
                    <a:pt x="263" y="84"/>
                    <a:pt x="156" y="156"/>
                    <a:pt x="1" y="275"/>
                  </a:cubicBezTo>
                  <a:cubicBezTo>
                    <a:pt x="156" y="370"/>
                    <a:pt x="239" y="418"/>
                    <a:pt x="370" y="501"/>
                  </a:cubicBezTo>
                  <a:cubicBezTo>
                    <a:pt x="418" y="334"/>
                    <a:pt x="453" y="215"/>
                    <a:pt x="477" y="108"/>
                  </a:cubicBezTo>
                  <a:cubicBezTo>
                    <a:pt x="441" y="72"/>
                    <a:pt x="406" y="37"/>
                    <a:pt x="3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7"/>
            <p:cNvSpPr/>
            <p:nvPr/>
          </p:nvSpPr>
          <p:spPr>
            <a:xfrm>
              <a:off x="5524775" y="1663425"/>
              <a:ext cx="12250" cy="12825"/>
            </a:xfrm>
            <a:custGeom>
              <a:avLst/>
              <a:gdLst/>
              <a:ahLst/>
              <a:cxnLst/>
              <a:rect l="l" t="t" r="r" b="b"/>
              <a:pathLst>
                <a:path w="490" h="513" extrusionOk="0">
                  <a:moveTo>
                    <a:pt x="1" y="1"/>
                  </a:moveTo>
                  <a:lnTo>
                    <a:pt x="1" y="1"/>
                  </a:lnTo>
                  <a:cubicBezTo>
                    <a:pt x="108" y="215"/>
                    <a:pt x="156" y="322"/>
                    <a:pt x="239" y="513"/>
                  </a:cubicBezTo>
                  <a:cubicBezTo>
                    <a:pt x="346" y="322"/>
                    <a:pt x="406" y="227"/>
                    <a:pt x="489" y="84"/>
                  </a:cubicBezTo>
                  <a:cubicBezTo>
                    <a:pt x="334" y="60"/>
                    <a:pt x="251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7"/>
            <p:cNvSpPr/>
            <p:nvPr/>
          </p:nvSpPr>
          <p:spPr>
            <a:xfrm>
              <a:off x="5377450" y="2112800"/>
              <a:ext cx="10450" cy="11750"/>
            </a:xfrm>
            <a:custGeom>
              <a:avLst/>
              <a:gdLst/>
              <a:ahLst/>
              <a:cxnLst/>
              <a:rect l="l" t="t" r="r" b="b"/>
              <a:pathLst>
                <a:path w="418" h="470" extrusionOk="0">
                  <a:moveTo>
                    <a:pt x="274" y="0"/>
                  </a:moveTo>
                  <a:cubicBezTo>
                    <a:pt x="155" y="131"/>
                    <a:pt x="84" y="191"/>
                    <a:pt x="0" y="286"/>
                  </a:cubicBezTo>
                  <a:cubicBezTo>
                    <a:pt x="99" y="398"/>
                    <a:pt x="176" y="469"/>
                    <a:pt x="253" y="469"/>
                  </a:cubicBezTo>
                  <a:cubicBezTo>
                    <a:pt x="306" y="469"/>
                    <a:pt x="359" y="435"/>
                    <a:pt x="417" y="357"/>
                  </a:cubicBezTo>
                  <a:cubicBezTo>
                    <a:pt x="381" y="274"/>
                    <a:pt x="346" y="167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7"/>
            <p:cNvSpPr/>
            <p:nvPr/>
          </p:nvSpPr>
          <p:spPr>
            <a:xfrm>
              <a:off x="5417925" y="2131550"/>
              <a:ext cx="10150" cy="9850"/>
            </a:xfrm>
            <a:custGeom>
              <a:avLst/>
              <a:gdLst/>
              <a:ahLst/>
              <a:cxnLst/>
              <a:rect l="l" t="t" r="r" b="b"/>
              <a:pathLst>
                <a:path w="406" h="394" extrusionOk="0">
                  <a:moveTo>
                    <a:pt x="239" y="0"/>
                  </a:moveTo>
                  <a:cubicBezTo>
                    <a:pt x="1" y="167"/>
                    <a:pt x="1" y="167"/>
                    <a:pt x="179" y="393"/>
                  </a:cubicBezTo>
                  <a:cubicBezTo>
                    <a:pt x="251" y="345"/>
                    <a:pt x="322" y="286"/>
                    <a:pt x="405" y="214"/>
                  </a:cubicBezTo>
                  <a:cubicBezTo>
                    <a:pt x="334" y="131"/>
                    <a:pt x="286" y="72"/>
                    <a:pt x="2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7"/>
            <p:cNvSpPr/>
            <p:nvPr/>
          </p:nvSpPr>
          <p:spPr>
            <a:xfrm>
              <a:off x="4913100" y="1597725"/>
              <a:ext cx="8650" cy="7575"/>
            </a:xfrm>
            <a:custGeom>
              <a:avLst/>
              <a:gdLst/>
              <a:ahLst/>
              <a:cxnLst/>
              <a:rect l="l" t="t" r="r" b="b"/>
              <a:pathLst>
                <a:path w="346" h="303" extrusionOk="0">
                  <a:moveTo>
                    <a:pt x="152" y="0"/>
                  </a:moveTo>
                  <a:cubicBezTo>
                    <a:pt x="118" y="0"/>
                    <a:pt x="80" y="6"/>
                    <a:pt x="36" y="17"/>
                  </a:cubicBezTo>
                  <a:cubicBezTo>
                    <a:pt x="24" y="89"/>
                    <a:pt x="12" y="160"/>
                    <a:pt x="1" y="303"/>
                  </a:cubicBezTo>
                  <a:cubicBezTo>
                    <a:pt x="143" y="267"/>
                    <a:pt x="239" y="243"/>
                    <a:pt x="346" y="232"/>
                  </a:cubicBezTo>
                  <a:cubicBezTo>
                    <a:pt x="318" y="67"/>
                    <a:pt x="263" y="0"/>
                    <a:pt x="15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7"/>
            <p:cNvSpPr/>
            <p:nvPr/>
          </p:nvSpPr>
          <p:spPr>
            <a:xfrm>
              <a:off x="6082300" y="1972300"/>
              <a:ext cx="6875" cy="8350"/>
            </a:xfrm>
            <a:custGeom>
              <a:avLst/>
              <a:gdLst/>
              <a:ahLst/>
              <a:cxnLst/>
              <a:rect l="l" t="t" r="r" b="b"/>
              <a:pathLst>
                <a:path w="275" h="334" extrusionOk="0">
                  <a:moveTo>
                    <a:pt x="274" y="0"/>
                  </a:moveTo>
                  <a:cubicBezTo>
                    <a:pt x="0" y="179"/>
                    <a:pt x="0" y="179"/>
                    <a:pt x="274" y="334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7"/>
            <p:cNvSpPr/>
            <p:nvPr/>
          </p:nvSpPr>
          <p:spPr>
            <a:xfrm>
              <a:off x="5457525" y="2131550"/>
              <a:ext cx="12225" cy="9850"/>
            </a:xfrm>
            <a:custGeom>
              <a:avLst/>
              <a:gdLst/>
              <a:ahLst/>
              <a:cxnLst/>
              <a:rect l="l" t="t" r="r" b="b"/>
              <a:pathLst>
                <a:path w="489" h="394" extrusionOk="0">
                  <a:moveTo>
                    <a:pt x="274" y="0"/>
                  </a:moveTo>
                  <a:cubicBezTo>
                    <a:pt x="36" y="12"/>
                    <a:pt x="0" y="119"/>
                    <a:pt x="179" y="393"/>
                  </a:cubicBezTo>
                  <a:cubicBezTo>
                    <a:pt x="333" y="250"/>
                    <a:pt x="488" y="167"/>
                    <a:pt x="2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7"/>
            <p:cNvSpPr/>
            <p:nvPr/>
          </p:nvSpPr>
          <p:spPr>
            <a:xfrm>
              <a:off x="4735100" y="1636850"/>
              <a:ext cx="8950" cy="7725"/>
            </a:xfrm>
            <a:custGeom>
              <a:avLst/>
              <a:gdLst/>
              <a:ahLst/>
              <a:cxnLst/>
              <a:rect l="l" t="t" r="r" b="b"/>
              <a:pathLst>
                <a:path w="358" h="309" extrusionOk="0">
                  <a:moveTo>
                    <a:pt x="191" y="0"/>
                  </a:moveTo>
                  <a:cubicBezTo>
                    <a:pt x="132" y="71"/>
                    <a:pt x="84" y="143"/>
                    <a:pt x="1" y="238"/>
                  </a:cubicBezTo>
                  <a:cubicBezTo>
                    <a:pt x="93" y="287"/>
                    <a:pt x="163" y="309"/>
                    <a:pt x="215" y="309"/>
                  </a:cubicBezTo>
                  <a:cubicBezTo>
                    <a:pt x="304" y="309"/>
                    <a:pt x="343" y="244"/>
                    <a:pt x="358" y="131"/>
                  </a:cubicBezTo>
                  <a:cubicBezTo>
                    <a:pt x="310" y="95"/>
                    <a:pt x="263" y="60"/>
                    <a:pt x="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7"/>
            <p:cNvSpPr/>
            <p:nvPr/>
          </p:nvSpPr>
          <p:spPr>
            <a:xfrm>
              <a:off x="6129625" y="1683975"/>
              <a:ext cx="8900" cy="6900"/>
            </a:xfrm>
            <a:custGeom>
              <a:avLst/>
              <a:gdLst/>
              <a:ahLst/>
              <a:cxnLst/>
              <a:rect l="l" t="t" r="r" b="b"/>
              <a:pathLst>
                <a:path w="356" h="276" extrusionOk="0">
                  <a:moveTo>
                    <a:pt x="167" y="0"/>
                  </a:moveTo>
                  <a:lnTo>
                    <a:pt x="167" y="0"/>
                  </a:lnTo>
                  <a:cubicBezTo>
                    <a:pt x="108" y="95"/>
                    <a:pt x="60" y="179"/>
                    <a:pt x="0" y="274"/>
                  </a:cubicBezTo>
                  <a:cubicBezTo>
                    <a:pt x="19" y="275"/>
                    <a:pt x="38" y="275"/>
                    <a:pt x="55" y="275"/>
                  </a:cubicBezTo>
                  <a:cubicBezTo>
                    <a:pt x="286" y="275"/>
                    <a:pt x="355" y="20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7"/>
            <p:cNvSpPr/>
            <p:nvPr/>
          </p:nvSpPr>
          <p:spPr>
            <a:xfrm>
              <a:off x="5985250" y="2042550"/>
              <a:ext cx="8675" cy="6300"/>
            </a:xfrm>
            <a:custGeom>
              <a:avLst/>
              <a:gdLst/>
              <a:ahLst/>
              <a:cxnLst/>
              <a:rect l="l" t="t" r="r" b="b"/>
              <a:pathLst>
                <a:path w="347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91" y="48"/>
                    <a:pt x="132" y="95"/>
                    <a:pt x="1" y="203"/>
                  </a:cubicBezTo>
                  <a:cubicBezTo>
                    <a:pt x="102" y="235"/>
                    <a:pt x="177" y="251"/>
                    <a:pt x="228" y="251"/>
                  </a:cubicBezTo>
                  <a:cubicBezTo>
                    <a:pt x="347" y="251"/>
                    <a:pt x="342" y="166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7"/>
            <p:cNvSpPr/>
            <p:nvPr/>
          </p:nvSpPr>
          <p:spPr>
            <a:xfrm>
              <a:off x="4728550" y="1898475"/>
              <a:ext cx="6575" cy="5675"/>
            </a:xfrm>
            <a:custGeom>
              <a:avLst/>
              <a:gdLst/>
              <a:ahLst/>
              <a:cxnLst/>
              <a:rect l="l" t="t" r="r" b="b"/>
              <a:pathLst>
                <a:path w="263" h="227" extrusionOk="0">
                  <a:moveTo>
                    <a:pt x="60" y="1"/>
                  </a:moveTo>
                  <a:cubicBezTo>
                    <a:pt x="36" y="36"/>
                    <a:pt x="25" y="72"/>
                    <a:pt x="1" y="108"/>
                  </a:cubicBezTo>
                  <a:cubicBezTo>
                    <a:pt x="72" y="143"/>
                    <a:pt x="120" y="191"/>
                    <a:pt x="179" y="227"/>
                  </a:cubicBezTo>
                  <a:cubicBezTo>
                    <a:pt x="203" y="179"/>
                    <a:pt x="227" y="132"/>
                    <a:pt x="263" y="72"/>
                  </a:cubicBezTo>
                  <a:cubicBezTo>
                    <a:pt x="191" y="48"/>
                    <a:pt x="120" y="24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7"/>
            <p:cNvSpPr/>
            <p:nvPr/>
          </p:nvSpPr>
          <p:spPr>
            <a:xfrm>
              <a:off x="6004000" y="1716900"/>
              <a:ext cx="7125" cy="5700"/>
            </a:xfrm>
            <a:custGeom>
              <a:avLst/>
              <a:gdLst/>
              <a:ahLst/>
              <a:cxnLst/>
              <a:rect l="l" t="t" r="r" b="b"/>
              <a:pathLst>
                <a:path w="285" h="228" extrusionOk="0">
                  <a:moveTo>
                    <a:pt x="191" y="1"/>
                  </a:moveTo>
                  <a:cubicBezTo>
                    <a:pt x="132" y="60"/>
                    <a:pt x="84" y="120"/>
                    <a:pt x="1" y="215"/>
                  </a:cubicBezTo>
                  <a:cubicBezTo>
                    <a:pt x="52" y="223"/>
                    <a:pt x="96" y="227"/>
                    <a:pt x="131" y="227"/>
                  </a:cubicBezTo>
                  <a:cubicBezTo>
                    <a:pt x="261" y="227"/>
                    <a:pt x="285" y="169"/>
                    <a:pt x="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7"/>
            <p:cNvSpPr/>
            <p:nvPr/>
          </p:nvSpPr>
          <p:spPr>
            <a:xfrm>
              <a:off x="5730125" y="1702475"/>
              <a:ext cx="375" cy="1050"/>
            </a:xfrm>
            <a:custGeom>
              <a:avLst/>
              <a:gdLst/>
              <a:ahLst/>
              <a:cxnLst/>
              <a:rect l="l" t="t" r="r" b="b"/>
              <a:pathLst>
                <a:path w="15" h="42" extrusionOk="0">
                  <a:moveTo>
                    <a:pt x="0" y="6"/>
                  </a:moveTo>
                  <a:cubicBezTo>
                    <a:pt x="0" y="6"/>
                    <a:pt x="4" y="16"/>
                    <a:pt x="14" y="42"/>
                  </a:cubicBezTo>
                  <a:cubicBezTo>
                    <a:pt x="7" y="22"/>
                    <a:pt x="1" y="6"/>
                    <a:pt x="0" y="6"/>
                  </a:cubicBezTo>
                  <a:close/>
                  <a:moveTo>
                    <a:pt x="9" y="1"/>
                  </a:moveTo>
                  <a:cubicBezTo>
                    <a:pt x="8" y="1"/>
                    <a:pt x="9" y="12"/>
                    <a:pt x="14" y="42"/>
                  </a:cubicBezTo>
                  <a:cubicBezTo>
                    <a:pt x="14" y="21"/>
                    <a:pt x="10" y="1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7"/>
          <p:cNvSpPr txBox="1">
            <a:spLocks noGrp="1"/>
          </p:cNvSpPr>
          <p:nvPr>
            <p:ph type="title"/>
          </p:nvPr>
        </p:nvSpPr>
        <p:spPr>
          <a:xfrm>
            <a:off x="631174" y="2152366"/>
            <a:ext cx="7717500" cy="6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id-ID" dirty="0"/>
              <a:t>Thank you</a:t>
            </a:r>
            <a:endParaRPr dirty="0"/>
          </a:p>
        </p:txBody>
      </p:sp>
      <p:grpSp>
        <p:nvGrpSpPr>
          <p:cNvPr id="312" name="Google Shape;312;p37"/>
          <p:cNvGrpSpPr/>
          <p:nvPr/>
        </p:nvGrpSpPr>
        <p:grpSpPr>
          <a:xfrm>
            <a:off x="3032349" y="1674845"/>
            <a:ext cx="364244" cy="477521"/>
            <a:chOff x="3043825" y="2863575"/>
            <a:chExt cx="275650" cy="361375"/>
          </a:xfrm>
        </p:grpSpPr>
        <p:sp>
          <p:nvSpPr>
            <p:cNvPr id="313" name="Google Shape;313;p37"/>
            <p:cNvSpPr/>
            <p:nvPr/>
          </p:nvSpPr>
          <p:spPr>
            <a:xfrm>
              <a:off x="3090850" y="2863575"/>
              <a:ext cx="124750" cy="268800"/>
            </a:xfrm>
            <a:custGeom>
              <a:avLst/>
              <a:gdLst/>
              <a:ahLst/>
              <a:cxnLst/>
              <a:rect l="l" t="t" r="r" b="b"/>
              <a:pathLst>
                <a:path w="4990" h="10752" extrusionOk="0">
                  <a:moveTo>
                    <a:pt x="2501" y="1"/>
                  </a:moveTo>
                  <a:cubicBezTo>
                    <a:pt x="1120" y="1"/>
                    <a:pt x="1" y="1120"/>
                    <a:pt x="1" y="2501"/>
                  </a:cubicBezTo>
                  <a:lnTo>
                    <a:pt x="1" y="10216"/>
                  </a:lnTo>
                  <a:cubicBezTo>
                    <a:pt x="1" y="10514"/>
                    <a:pt x="239" y="10752"/>
                    <a:pt x="536" y="10752"/>
                  </a:cubicBezTo>
                  <a:cubicBezTo>
                    <a:pt x="834" y="10752"/>
                    <a:pt x="1072" y="10514"/>
                    <a:pt x="1072" y="10216"/>
                  </a:cubicBezTo>
                  <a:lnTo>
                    <a:pt x="1072" y="2501"/>
                  </a:lnTo>
                  <a:cubicBezTo>
                    <a:pt x="1072" y="1715"/>
                    <a:pt x="1715" y="1072"/>
                    <a:pt x="2501" y="1072"/>
                  </a:cubicBezTo>
                  <a:cubicBezTo>
                    <a:pt x="3275" y="1072"/>
                    <a:pt x="3918" y="1715"/>
                    <a:pt x="3918" y="2501"/>
                  </a:cubicBezTo>
                  <a:lnTo>
                    <a:pt x="3918" y="8287"/>
                  </a:lnTo>
                  <a:cubicBezTo>
                    <a:pt x="3918" y="8585"/>
                    <a:pt x="4156" y="8823"/>
                    <a:pt x="4453" y="8823"/>
                  </a:cubicBezTo>
                  <a:cubicBezTo>
                    <a:pt x="4751" y="8823"/>
                    <a:pt x="4989" y="8585"/>
                    <a:pt x="4989" y="8287"/>
                  </a:cubicBezTo>
                  <a:lnTo>
                    <a:pt x="4989" y="2501"/>
                  </a:lnTo>
                  <a:cubicBezTo>
                    <a:pt x="4989" y="1120"/>
                    <a:pt x="3870" y="1"/>
                    <a:pt x="2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7"/>
            <p:cNvSpPr/>
            <p:nvPr/>
          </p:nvSpPr>
          <p:spPr>
            <a:xfrm>
              <a:off x="3043825" y="2871325"/>
              <a:ext cx="73850" cy="80075"/>
            </a:xfrm>
            <a:custGeom>
              <a:avLst/>
              <a:gdLst/>
              <a:ahLst/>
              <a:cxnLst/>
              <a:rect l="l" t="t" r="r" b="b"/>
              <a:pathLst>
                <a:path w="2954" h="3203" extrusionOk="0">
                  <a:moveTo>
                    <a:pt x="536" y="0"/>
                  </a:moveTo>
                  <a:cubicBezTo>
                    <a:pt x="238" y="0"/>
                    <a:pt x="0" y="238"/>
                    <a:pt x="0" y="524"/>
                  </a:cubicBezTo>
                  <a:cubicBezTo>
                    <a:pt x="0" y="822"/>
                    <a:pt x="238" y="1060"/>
                    <a:pt x="524" y="1072"/>
                  </a:cubicBezTo>
                  <a:cubicBezTo>
                    <a:pt x="750" y="1072"/>
                    <a:pt x="1882" y="1167"/>
                    <a:pt x="1882" y="2667"/>
                  </a:cubicBezTo>
                  <a:cubicBezTo>
                    <a:pt x="1882" y="2965"/>
                    <a:pt x="2120" y="3203"/>
                    <a:pt x="2417" y="3203"/>
                  </a:cubicBezTo>
                  <a:cubicBezTo>
                    <a:pt x="2715" y="3203"/>
                    <a:pt x="2953" y="2965"/>
                    <a:pt x="2953" y="2667"/>
                  </a:cubicBezTo>
                  <a:cubicBezTo>
                    <a:pt x="2953" y="560"/>
                    <a:pt x="1370" y="0"/>
                    <a:pt x="5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7"/>
            <p:cNvSpPr/>
            <p:nvPr/>
          </p:nvSpPr>
          <p:spPr>
            <a:xfrm>
              <a:off x="3114675" y="3057350"/>
              <a:ext cx="204800" cy="167600"/>
            </a:xfrm>
            <a:custGeom>
              <a:avLst/>
              <a:gdLst/>
              <a:ahLst/>
              <a:cxnLst/>
              <a:rect l="l" t="t" r="r" b="b"/>
              <a:pathLst>
                <a:path w="8192" h="6704" extrusionOk="0">
                  <a:moveTo>
                    <a:pt x="6417" y="1613"/>
                  </a:moveTo>
                  <a:cubicBezTo>
                    <a:pt x="6523" y="1613"/>
                    <a:pt x="6623" y="1635"/>
                    <a:pt x="6715" y="1679"/>
                  </a:cubicBezTo>
                  <a:cubicBezTo>
                    <a:pt x="6953" y="1810"/>
                    <a:pt x="7120" y="2096"/>
                    <a:pt x="7120" y="2394"/>
                  </a:cubicBezTo>
                  <a:cubicBezTo>
                    <a:pt x="7120" y="2572"/>
                    <a:pt x="7049" y="2906"/>
                    <a:pt x="6620" y="3096"/>
                  </a:cubicBezTo>
                  <a:cubicBezTo>
                    <a:pt x="6274" y="3256"/>
                    <a:pt x="5970" y="3337"/>
                    <a:pt x="5700" y="3337"/>
                  </a:cubicBezTo>
                  <a:cubicBezTo>
                    <a:pt x="5467" y="3337"/>
                    <a:pt x="5259" y="3277"/>
                    <a:pt x="5072" y="3156"/>
                  </a:cubicBezTo>
                  <a:cubicBezTo>
                    <a:pt x="4953" y="3072"/>
                    <a:pt x="4834" y="2977"/>
                    <a:pt x="4739" y="2846"/>
                  </a:cubicBezTo>
                  <a:cubicBezTo>
                    <a:pt x="4953" y="2537"/>
                    <a:pt x="5203" y="2251"/>
                    <a:pt x="5513" y="2013"/>
                  </a:cubicBezTo>
                  <a:cubicBezTo>
                    <a:pt x="5844" y="1749"/>
                    <a:pt x="6151" y="1613"/>
                    <a:pt x="6417" y="1613"/>
                  </a:cubicBezTo>
                  <a:close/>
                  <a:moveTo>
                    <a:pt x="3500" y="1"/>
                  </a:moveTo>
                  <a:cubicBezTo>
                    <a:pt x="3203" y="1"/>
                    <a:pt x="2965" y="239"/>
                    <a:pt x="2965" y="536"/>
                  </a:cubicBezTo>
                  <a:cubicBezTo>
                    <a:pt x="2965" y="1084"/>
                    <a:pt x="3084" y="2013"/>
                    <a:pt x="3477" y="2822"/>
                  </a:cubicBezTo>
                  <a:cubicBezTo>
                    <a:pt x="3369" y="2989"/>
                    <a:pt x="3286" y="3144"/>
                    <a:pt x="3191" y="3299"/>
                  </a:cubicBezTo>
                  <a:cubicBezTo>
                    <a:pt x="2572" y="4382"/>
                    <a:pt x="2024" y="5323"/>
                    <a:pt x="476" y="5644"/>
                  </a:cubicBezTo>
                  <a:cubicBezTo>
                    <a:pt x="191" y="5716"/>
                    <a:pt x="0" y="5989"/>
                    <a:pt x="60" y="6287"/>
                  </a:cubicBezTo>
                  <a:cubicBezTo>
                    <a:pt x="119" y="6537"/>
                    <a:pt x="345" y="6704"/>
                    <a:pt x="583" y="6704"/>
                  </a:cubicBezTo>
                  <a:cubicBezTo>
                    <a:pt x="619" y="6704"/>
                    <a:pt x="667" y="6704"/>
                    <a:pt x="702" y="6692"/>
                  </a:cubicBezTo>
                  <a:cubicBezTo>
                    <a:pt x="2715" y="6263"/>
                    <a:pt x="3465" y="4977"/>
                    <a:pt x="4120" y="3834"/>
                  </a:cubicBezTo>
                  <a:cubicBezTo>
                    <a:pt x="4131" y="3822"/>
                    <a:pt x="4143" y="3799"/>
                    <a:pt x="4143" y="3787"/>
                  </a:cubicBezTo>
                  <a:cubicBezTo>
                    <a:pt x="4251" y="3894"/>
                    <a:pt x="4370" y="3977"/>
                    <a:pt x="4501" y="4061"/>
                  </a:cubicBezTo>
                  <a:cubicBezTo>
                    <a:pt x="4779" y="4244"/>
                    <a:pt x="5173" y="4404"/>
                    <a:pt x="5691" y="4404"/>
                  </a:cubicBezTo>
                  <a:cubicBezTo>
                    <a:pt x="6080" y="4404"/>
                    <a:pt x="6540" y="4313"/>
                    <a:pt x="7072" y="4072"/>
                  </a:cubicBezTo>
                  <a:cubicBezTo>
                    <a:pt x="7763" y="3751"/>
                    <a:pt x="8180" y="3132"/>
                    <a:pt x="8192" y="2406"/>
                  </a:cubicBezTo>
                  <a:cubicBezTo>
                    <a:pt x="8192" y="1691"/>
                    <a:pt x="7799" y="1024"/>
                    <a:pt x="7179" y="727"/>
                  </a:cubicBezTo>
                  <a:cubicBezTo>
                    <a:pt x="6942" y="608"/>
                    <a:pt x="6686" y="550"/>
                    <a:pt x="6420" y="550"/>
                  </a:cubicBezTo>
                  <a:cubicBezTo>
                    <a:pt x="5914" y="550"/>
                    <a:pt x="5373" y="761"/>
                    <a:pt x="4858" y="1167"/>
                  </a:cubicBezTo>
                  <a:cubicBezTo>
                    <a:pt x="4608" y="1358"/>
                    <a:pt x="4405" y="1560"/>
                    <a:pt x="4215" y="1775"/>
                  </a:cubicBezTo>
                  <a:cubicBezTo>
                    <a:pt x="4084" y="1298"/>
                    <a:pt x="4036" y="834"/>
                    <a:pt x="4036" y="536"/>
                  </a:cubicBezTo>
                  <a:cubicBezTo>
                    <a:pt x="4036" y="239"/>
                    <a:pt x="3798" y="1"/>
                    <a:pt x="35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37"/>
          <p:cNvSpPr/>
          <p:nvPr/>
        </p:nvSpPr>
        <p:spPr>
          <a:xfrm>
            <a:off x="5667576" y="1699579"/>
            <a:ext cx="364240" cy="412533"/>
          </a:xfrm>
          <a:custGeom>
            <a:avLst/>
            <a:gdLst/>
            <a:ahLst/>
            <a:cxnLst/>
            <a:rect l="l" t="t" r="r" b="b"/>
            <a:pathLst>
              <a:path w="11502" h="13027" extrusionOk="0">
                <a:moveTo>
                  <a:pt x="2358" y="7550"/>
                </a:moveTo>
                <a:cubicBezTo>
                  <a:pt x="3644" y="7550"/>
                  <a:pt x="3965" y="8669"/>
                  <a:pt x="4025" y="9026"/>
                </a:cubicBezTo>
                <a:cubicBezTo>
                  <a:pt x="3989" y="9169"/>
                  <a:pt x="3929" y="9312"/>
                  <a:pt x="3858" y="9455"/>
                </a:cubicBezTo>
                <a:cubicBezTo>
                  <a:pt x="3592" y="10010"/>
                  <a:pt x="2967" y="10205"/>
                  <a:pt x="2495" y="10205"/>
                </a:cubicBezTo>
                <a:cubicBezTo>
                  <a:pt x="2481" y="10205"/>
                  <a:pt x="2467" y="10205"/>
                  <a:pt x="2453" y="10205"/>
                </a:cubicBezTo>
                <a:cubicBezTo>
                  <a:pt x="1905" y="10193"/>
                  <a:pt x="1477" y="9931"/>
                  <a:pt x="1310" y="9514"/>
                </a:cubicBezTo>
                <a:cubicBezTo>
                  <a:pt x="1096" y="8990"/>
                  <a:pt x="1250" y="8443"/>
                  <a:pt x="1465" y="8097"/>
                </a:cubicBezTo>
                <a:cubicBezTo>
                  <a:pt x="1679" y="7776"/>
                  <a:pt x="1965" y="7574"/>
                  <a:pt x="2239" y="7550"/>
                </a:cubicBezTo>
                <a:close/>
                <a:moveTo>
                  <a:pt x="6895" y="1"/>
                </a:moveTo>
                <a:cubicBezTo>
                  <a:pt x="6804" y="1"/>
                  <a:pt x="6712" y="5"/>
                  <a:pt x="6620" y="13"/>
                </a:cubicBezTo>
                <a:cubicBezTo>
                  <a:pt x="5168" y="144"/>
                  <a:pt x="4001" y="1239"/>
                  <a:pt x="3632" y="2811"/>
                </a:cubicBezTo>
                <a:cubicBezTo>
                  <a:pt x="3393" y="3835"/>
                  <a:pt x="3620" y="4919"/>
                  <a:pt x="3846" y="5978"/>
                </a:cubicBezTo>
                <a:cubicBezTo>
                  <a:pt x="3917" y="6335"/>
                  <a:pt x="3989" y="6693"/>
                  <a:pt x="4048" y="7038"/>
                </a:cubicBezTo>
                <a:cubicBezTo>
                  <a:pt x="3645" y="6711"/>
                  <a:pt x="3103" y="6484"/>
                  <a:pt x="2394" y="6484"/>
                </a:cubicBezTo>
                <a:cubicBezTo>
                  <a:pt x="2328" y="6484"/>
                  <a:pt x="2260" y="6486"/>
                  <a:pt x="2191" y="6490"/>
                </a:cubicBezTo>
                <a:cubicBezTo>
                  <a:pt x="1560" y="6514"/>
                  <a:pt x="965" y="6895"/>
                  <a:pt x="560" y="7526"/>
                </a:cubicBezTo>
                <a:cubicBezTo>
                  <a:pt x="95" y="8264"/>
                  <a:pt x="0" y="9157"/>
                  <a:pt x="310" y="9919"/>
                </a:cubicBezTo>
                <a:cubicBezTo>
                  <a:pt x="643" y="10729"/>
                  <a:pt x="1453" y="11253"/>
                  <a:pt x="2429" y="11276"/>
                </a:cubicBezTo>
                <a:cubicBezTo>
                  <a:pt x="2462" y="11278"/>
                  <a:pt x="2494" y="11278"/>
                  <a:pt x="2527" y="11278"/>
                </a:cubicBezTo>
                <a:cubicBezTo>
                  <a:pt x="3524" y="11278"/>
                  <a:pt x="4430" y="10749"/>
                  <a:pt x="4822" y="9919"/>
                </a:cubicBezTo>
                <a:cubicBezTo>
                  <a:pt x="5477" y="8562"/>
                  <a:pt x="5179" y="7133"/>
                  <a:pt x="4894" y="5752"/>
                </a:cubicBezTo>
                <a:cubicBezTo>
                  <a:pt x="4691" y="4776"/>
                  <a:pt x="4501" y="3835"/>
                  <a:pt x="4679" y="3049"/>
                </a:cubicBezTo>
                <a:cubicBezTo>
                  <a:pt x="4941" y="1942"/>
                  <a:pt x="5739" y="1168"/>
                  <a:pt x="6715" y="1073"/>
                </a:cubicBezTo>
                <a:cubicBezTo>
                  <a:pt x="6777" y="1067"/>
                  <a:pt x="6838" y="1064"/>
                  <a:pt x="6898" y="1064"/>
                </a:cubicBezTo>
                <a:cubicBezTo>
                  <a:pt x="7691" y="1064"/>
                  <a:pt x="8375" y="1566"/>
                  <a:pt x="8751" y="2418"/>
                </a:cubicBezTo>
                <a:cubicBezTo>
                  <a:pt x="9478" y="4073"/>
                  <a:pt x="8644" y="5192"/>
                  <a:pt x="7668" y="6490"/>
                </a:cubicBezTo>
                <a:cubicBezTo>
                  <a:pt x="6894" y="7538"/>
                  <a:pt x="6096" y="8609"/>
                  <a:pt x="6037" y="10038"/>
                </a:cubicBezTo>
                <a:cubicBezTo>
                  <a:pt x="5989" y="11491"/>
                  <a:pt x="6870" y="12693"/>
                  <a:pt x="8192" y="12967"/>
                </a:cubicBezTo>
                <a:cubicBezTo>
                  <a:pt x="8358" y="13003"/>
                  <a:pt x="8537" y="13027"/>
                  <a:pt x="8716" y="13027"/>
                </a:cubicBezTo>
                <a:cubicBezTo>
                  <a:pt x="9668" y="13027"/>
                  <a:pt x="10787" y="12503"/>
                  <a:pt x="11394" y="10991"/>
                </a:cubicBezTo>
                <a:cubicBezTo>
                  <a:pt x="11502" y="10717"/>
                  <a:pt x="11371" y="10407"/>
                  <a:pt x="11097" y="10300"/>
                </a:cubicBezTo>
                <a:cubicBezTo>
                  <a:pt x="11032" y="10275"/>
                  <a:pt x="10965" y="10263"/>
                  <a:pt x="10900" y="10263"/>
                </a:cubicBezTo>
                <a:cubicBezTo>
                  <a:pt x="10688" y="10263"/>
                  <a:pt x="10488" y="10389"/>
                  <a:pt x="10406" y="10598"/>
                </a:cubicBezTo>
                <a:cubicBezTo>
                  <a:pt x="10000" y="11612"/>
                  <a:pt x="9309" y="11961"/>
                  <a:pt x="8709" y="11961"/>
                </a:cubicBezTo>
                <a:cubicBezTo>
                  <a:pt x="8604" y="11961"/>
                  <a:pt x="8503" y="11951"/>
                  <a:pt x="8406" y="11931"/>
                </a:cubicBezTo>
                <a:cubicBezTo>
                  <a:pt x="7739" y="11788"/>
                  <a:pt x="7073" y="11157"/>
                  <a:pt x="7108" y="10086"/>
                </a:cubicBezTo>
                <a:cubicBezTo>
                  <a:pt x="7156" y="8990"/>
                  <a:pt x="7823" y="8086"/>
                  <a:pt x="8537" y="7133"/>
                </a:cubicBezTo>
                <a:cubicBezTo>
                  <a:pt x="9549" y="5764"/>
                  <a:pt x="10704" y="4216"/>
                  <a:pt x="9740" y="2001"/>
                </a:cubicBezTo>
                <a:cubicBezTo>
                  <a:pt x="9185" y="738"/>
                  <a:pt x="8116" y="1"/>
                  <a:pt x="689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atercolor Texture by Slidesgo">
  <a:themeElements>
    <a:clrScheme name="Simple Light">
      <a:dk1>
        <a:srgbClr val="BFACF5"/>
      </a:dk1>
      <a:lt1>
        <a:srgbClr val="FFFFFF"/>
      </a:lt1>
      <a:dk2>
        <a:srgbClr val="9C7FEE"/>
      </a:dk2>
      <a:lt2>
        <a:srgbClr val="F788C6"/>
      </a:lt2>
      <a:accent1>
        <a:srgbClr val="6B86F1"/>
      </a:accent1>
      <a:accent2>
        <a:srgbClr val="9C7FEE"/>
      </a:accent2>
      <a:accent3>
        <a:srgbClr val="9C7FEE"/>
      </a:accent3>
      <a:accent4>
        <a:srgbClr val="F788C6"/>
      </a:accent4>
      <a:accent5>
        <a:srgbClr val="6B86F1"/>
      </a:accent5>
      <a:accent6>
        <a:srgbClr val="9C7FEE"/>
      </a:accent6>
      <a:hlink>
        <a:srgbClr val="6B86F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287</Words>
  <Application>Microsoft Office PowerPoint</Application>
  <PresentationFormat>On-screen Show (16:9)</PresentationFormat>
  <Paragraphs>46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Watercolor Texture by Slidesgo</vt:lpstr>
      <vt:lpstr>BIOKIMIA UMUM  Karbohidrat Monosakarida</vt:lpstr>
      <vt:lpstr>Karbohidrat</vt:lpstr>
      <vt:lpstr>MONOSAKARIDA</vt:lpstr>
      <vt:lpstr>KLASIFIKASI MONOSAKARIDA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BIOKIMIA UMUM</dc:title>
  <dc:creator>SONY</dc:creator>
  <cp:lastModifiedBy>SONY</cp:lastModifiedBy>
  <cp:revision>7</cp:revision>
  <dcterms:modified xsi:type="dcterms:W3CDTF">2022-03-02T07:28:41Z</dcterms:modified>
</cp:coreProperties>
</file>