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Slides/notesSlide2.xml" ContentType="application/vnd.openxmlformats-officedocument.presentationml.notesSlide+xml"/>
  <Override PartName="/ppt/slides/slide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embedTrueTypeFonts="1" saveSubsetFonts="1" strictFirstAndLastChars="0">
  <p:sldMasterIdLst>
    <p:sldMasterId id="2147483648" r:id="rId1"/>
  </p:sldMasterIdLst>
  <p:notesMasterIdLst>
    <p:notesMasterId r:id="rId2"/>
  </p:notesMasterIdLst>
  <p:sldIdLst>
    <p:sldId id="257" r:id="rId3"/>
    <p:sldId id="258" r:id="rId4"/>
    <p:sldId id="259" r:id="rId5"/>
    <p:sldId id="260" r:id="rId6"/>
    <p:sldId id="261" r:id="rId7"/>
  </p:sldIdLst>
  <p:sldSz type="screen16x9" cy="5143500" cx="9144000"/>
  <p:notesSz cx="6858000" cy="9144000"/>
  <p:embeddedFontLst>
    <p:embeddedFont>
      <p:font typeface="Lato" charset="0"/>
      <p:regular r:id="rId8"/>
      <p:bold r:id="rId9"/>
      <p:italic r:id="rId10"/>
      <p:boldItalic r:id="rId11"/>
    </p:embeddedFont>
    <p:embeddedFont>
      <p:font typeface="Open Sans" charset="0"/>
      <p:regular r:id="rId12"/>
      <p:bold r:id="rId13"/>
      <p:italic r:id="rId14"/>
      <p:boldItalic r:id="rId15"/>
    </p:embeddedFont>
    <p:embeddedFont>
      <p:font typeface="Prata" charset="0"/>
      <p:regular r:id="rId16"/>
    </p:embeddedFont>
  </p:embeddedFontLst>
  <p:defaultText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a:tblStyle styleId="{3138D6A0-C157-4724-9023-1AD1C3F2EE7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5620"/>
    <p:restoredTop sz="94660"/>
  </p:normalViewPr>
  <p:slideViewPr>
    <p:cSldViewPr>
      <p:cViewPr>
        <p:scale>
          <a:sx n="71" d="100"/>
          <a:sy n="71" d="100"/>
        </p:scale>
        <p:origin x="-1136" y="-3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font" Target="fonts/font1.fntdata"/><Relationship Id="rId9" Type="http://schemas.openxmlformats.org/officeDocument/2006/relationships/font" Target="fonts/font2.fntdata"/><Relationship Id="rId10" Type="http://schemas.openxmlformats.org/officeDocument/2006/relationships/font" Target="fonts/font3.fntdata"/><Relationship Id="rId11" Type="http://schemas.openxmlformats.org/officeDocument/2006/relationships/font" Target="fonts/font4.fntdata"/><Relationship Id="rId12" Type="http://schemas.openxmlformats.org/officeDocument/2006/relationships/font" Target="fonts/font5.fntdata"/><Relationship Id="rId13" Type="http://schemas.openxmlformats.org/officeDocument/2006/relationships/font" Target="fonts/font6.fntdata"/><Relationship Id="rId14" Type="http://schemas.openxmlformats.org/officeDocument/2006/relationships/font" Target="fonts/font7.fntdata"/><Relationship Id="rId15" Type="http://schemas.openxmlformats.org/officeDocument/2006/relationships/font" Target="fonts/font8.fntdata"/><Relationship Id="rId16" Type="http://schemas.openxmlformats.org/officeDocument/2006/relationships/font" Target="fonts/font9.fntdata"/><Relationship Id="rId17" Type="http://schemas.openxmlformats.org/officeDocument/2006/relationships/tableStyles" Target="tableStyles.xml"/><Relationship Id="rId18" Type="http://schemas.openxmlformats.org/officeDocument/2006/relationships/presProps" Target="presProps.xml"/><Relationship Id="rId19" Type="http://schemas.openxmlformats.org/officeDocument/2006/relationships/viewProps" Target="viewProps.xml"/><Relationship Id="rId2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32" name="Shape 2"/>
        <p:cNvGrpSpPr/>
        <p:nvPr/>
      </p:nvGrpSpPr>
      <p:grpSpPr>
        <a:xfrm>
          <a:off x="0" y="0"/>
          <a:ext cx="0" cy="0"/>
          <a:chOff x="0" y="0"/>
          <a:chExt cx="0" cy="0"/>
        </a:xfrm>
      </p:grpSpPr>
      <p:sp>
        <p:nvSpPr>
          <p:cNvPr id="1048660" name="Google Shape;3;n"/>
          <p:cNvSpPr>
            <a:spLocks noChangeAspect="1" noRot="1" noGrp="1"/>
          </p:cNvSpPr>
          <p:nvPr>
            <p:ph type="sldImg" idx="2"/>
          </p:nvPr>
        </p:nvSpPr>
        <p:spPr>
          <a:xfrm>
            <a:off x="381300" y="685800"/>
            <a:ext cx="6096075" cy="3429000"/>
          </a:xfrm>
          <a:custGeom>
            <a:avLst/>
            <a:ah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8661" name="Google Shape;4;n"/>
          <p:cNvSpPr txBox="1">
            <a:spLocks noGrp="1"/>
          </p:cNvSpPr>
          <p:nvPr>
            <p:ph type="body" idx="1"/>
          </p:nvPr>
        </p:nvSpPr>
        <p:spPr>
          <a:xfrm>
            <a:off x="685800" y="4343400"/>
            <a:ext cx="5486400" cy="4114800"/>
          </a:xfrm>
          <a:prstGeom prst="rect"/>
          <a:noFill/>
          <a:ln>
            <a:noFill/>
          </a:ln>
        </p:spPr>
        <p:txBody>
          <a:bodyPr anchor="t" anchorCtr="0" bIns="91425" lIns="91425" rIns="91425" spcFirstLastPara="1" tIns="91425" wrap="square">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hlink="hlink" folHlink="folHlink"/>
  <p:notes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8" name="Shape 1315"/>
        <p:cNvGrpSpPr/>
        <p:nvPr/>
      </p:nvGrpSpPr>
      <p:grpSpPr>
        <a:xfrm>
          <a:off x="0" y="0"/>
          <a:ext cx="0" cy="0"/>
          <a:chOff x="0" y="0"/>
          <a:chExt cx="0" cy="0"/>
        </a:xfrm>
      </p:grpSpPr>
      <p:sp>
        <p:nvSpPr>
          <p:cNvPr id="1048585" name="Google Shape;1316;p: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586" name="Google Shape;1317;p: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26" name="Shape 1321"/>
        <p:cNvGrpSpPr/>
        <p:nvPr/>
      </p:nvGrpSpPr>
      <p:grpSpPr>
        <a:xfrm>
          <a:off x="0" y="0"/>
          <a:ext cx="0" cy="0"/>
          <a:chOff x="0" y="0"/>
          <a:chExt cx="0" cy="0"/>
        </a:xfrm>
      </p:grpSpPr>
      <p:sp>
        <p:nvSpPr>
          <p:cNvPr id="1048603" name="Google Shape;1322;g8b385fd27f_0_0: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04" name="Google Shape;1323;g8b385fd27f_0_0: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5" name="Shape 8"/>
        <p:cNvGrpSpPr/>
        <p:nvPr/>
      </p:nvGrpSpPr>
      <p:grpSpPr>
        <a:xfrm>
          <a:off x="0" y="0"/>
          <a:ext cx="0" cy="0"/>
          <a:chOff x="0" y="0"/>
          <a:chExt cx="0" cy="0"/>
        </a:xfrm>
      </p:grpSpPr>
      <p:sp>
        <p:nvSpPr>
          <p:cNvPr id="1048578" name="Google Shape;9;p2"/>
          <p:cNvSpPr txBox="1">
            <a:spLocks noGrp="1"/>
          </p:cNvSpPr>
          <p:nvPr>
            <p:ph type="ctrTitle"/>
          </p:nvPr>
        </p:nvSpPr>
        <p:spPr>
          <a:xfrm>
            <a:off x="2176900" y="1683325"/>
            <a:ext cx="4790100" cy="2163900"/>
          </a:xfrm>
          <a:prstGeom prst="rect"/>
        </p:spPr>
        <p:txBody>
          <a:bodyPr anchor="t" anchorCtr="0" bIns="91425" lIns="91425" rIns="91425" spcFirstLastPara="1" tIns="91425" wrap="square">
            <a:noAutofit/>
          </a:bodyPr>
          <a:lstStyle>
            <a:lvl1pPr lvl="0" rtl="0">
              <a:spcBef>
                <a:spcPts val="0"/>
              </a:spcBef>
              <a:spcAft>
                <a:spcPts val="0"/>
              </a:spcAft>
              <a:buSzPts val="4800"/>
              <a:buNone/>
              <a:defRPr sz="4600"/>
            </a:lvl1pPr>
            <a:lvl2pPr algn="ctr" lvl="1" rtl="0">
              <a:spcBef>
                <a:spcPts val="0"/>
              </a:spcBef>
              <a:spcAft>
                <a:spcPts val="0"/>
              </a:spcAft>
              <a:buSzPts val="5200"/>
              <a:buNone/>
              <a:defRPr sz="5200"/>
            </a:lvl2pPr>
            <a:lvl3pPr algn="ctr" lvl="2" rtl="0">
              <a:spcBef>
                <a:spcPts val="0"/>
              </a:spcBef>
              <a:spcAft>
                <a:spcPts val="0"/>
              </a:spcAft>
              <a:buSzPts val="5200"/>
              <a:buNone/>
              <a:defRPr sz="5200"/>
            </a:lvl3pPr>
            <a:lvl4pPr algn="ctr" lvl="3" rtl="0">
              <a:spcBef>
                <a:spcPts val="0"/>
              </a:spcBef>
              <a:spcAft>
                <a:spcPts val="0"/>
              </a:spcAft>
              <a:buSzPts val="5200"/>
              <a:buNone/>
              <a:defRPr sz="5200"/>
            </a:lvl4pPr>
            <a:lvl5pPr algn="ctr" lvl="4" rtl="0">
              <a:spcBef>
                <a:spcPts val="0"/>
              </a:spcBef>
              <a:spcAft>
                <a:spcPts val="0"/>
              </a:spcAft>
              <a:buSzPts val="5200"/>
              <a:buNone/>
              <a:defRPr sz="5200"/>
            </a:lvl5pPr>
            <a:lvl6pPr algn="ctr" lvl="5" rtl="0">
              <a:spcBef>
                <a:spcPts val="0"/>
              </a:spcBef>
              <a:spcAft>
                <a:spcPts val="0"/>
              </a:spcAft>
              <a:buSzPts val="5200"/>
              <a:buNone/>
              <a:defRPr sz="5200"/>
            </a:lvl6pPr>
            <a:lvl7pPr algn="ctr" lvl="6" rtl="0">
              <a:spcBef>
                <a:spcPts val="0"/>
              </a:spcBef>
              <a:spcAft>
                <a:spcPts val="0"/>
              </a:spcAft>
              <a:buSzPts val="5200"/>
              <a:buNone/>
              <a:defRPr sz="5200"/>
            </a:lvl7pPr>
            <a:lvl8pPr algn="ctr" lvl="7" rtl="0">
              <a:spcBef>
                <a:spcPts val="0"/>
              </a:spcBef>
              <a:spcAft>
                <a:spcPts val="0"/>
              </a:spcAft>
              <a:buSzPts val="5200"/>
              <a:buNone/>
              <a:defRPr sz="5200"/>
            </a:lvl8pPr>
            <a:lvl9pPr algn="ctr" lvl="8" rtl="0">
              <a:spcBef>
                <a:spcPts val="0"/>
              </a:spcBef>
              <a:spcAft>
                <a:spcPts val="0"/>
              </a:spcAft>
              <a:buSzPts val="5200"/>
              <a:buNone/>
              <a:defRPr sz="5200"/>
            </a:lvl9pPr>
          </a:lstStyle>
          <a:p/>
        </p:txBody>
      </p:sp>
      <p:sp>
        <p:nvSpPr>
          <p:cNvPr id="1048579" name="Google Shape;10;p2"/>
          <p:cNvSpPr txBox="1">
            <a:spLocks noGrp="1"/>
          </p:cNvSpPr>
          <p:nvPr>
            <p:ph type="subTitle" idx="1"/>
          </p:nvPr>
        </p:nvSpPr>
        <p:spPr>
          <a:xfrm>
            <a:off x="2546550" y="3901600"/>
            <a:ext cx="4050900" cy="542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800"/>
              <a:buNone/>
              <a:defRPr sz="1600"/>
            </a:lvl1pPr>
            <a:lvl2pPr algn="ctr" lvl="1" rtl="0">
              <a:lnSpc>
                <a:spcPct val="100000"/>
              </a:lnSpc>
              <a:spcBef>
                <a:spcPts val="0"/>
              </a:spcBef>
              <a:spcAft>
                <a:spcPts val="0"/>
              </a:spcAft>
              <a:buSzPts val="1800"/>
              <a:buNone/>
              <a:defRPr sz="1800"/>
            </a:lvl2pPr>
            <a:lvl3pPr algn="ctr" lvl="2" rtl="0">
              <a:lnSpc>
                <a:spcPct val="100000"/>
              </a:lnSpc>
              <a:spcBef>
                <a:spcPts val="0"/>
              </a:spcBef>
              <a:spcAft>
                <a:spcPts val="0"/>
              </a:spcAft>
              <a:buSzPts val="1800"/>
              <a:buNone/>
              <a:defRPr sz="1800"/>
            </a:lvl3pPr>
            <a:lvl4pPr algn="ctr" lvl="3" rtl="0">
              <a:lnSpc>
                <a:spcPct val="100000"/>
              </a:lnSpc>
              <a:spcBef>
                <a:spcPts val="0"/>
              </a:spcBef>
              <a:spcAft>
                <a:spcPts val="0"/>
              </a:spcAft>
              <a:buSzPts val="1800"/>
              <a:buNone/>
              <a:defRPr sz="1800"/>
            </a:lvl4pPr>
            <a:lvl5pPr algn="ctr" lvl="4" rtl="0">
              <a:lnSpc>
                <a:spcPct val="100000"/>
              </a:lnSpc>
              <a:spcBef>
                <a:spcPts val="0"/>
              </a:spcBef>
              <a:spcAft>
                <a:spcPts val="0"/>
              </a:spcAft>
              <a:buSzPts val="1800"/>
              <a:buNone/>
              <a:defRPr sz="1800"/>
            </a:lvl5pPr>
            <a:lvl6pPr algn="ctr" lvl="5" rtl="0">
              <a:lnSpc>
                <a:spcPct val="100000"/>
              </a:lnSpc>
              <a:spcBef>
                <a:spcPts val="0"/>
              </a:spcBef>
              <a:spcAft>
                <a:spcPts val="0"/>
              </a:spcAft>
              <a:buSzPts val="1800"/>
              <a:buNone/>
              <a:defRPr sz="1800"/>
            </a:lvl6pPr>
            <a:lvl7pPr algn="ctr" lvl="6" rtl="0">
              <a:lnSpc>
                <a:spcPct val="100000"/>
              </a:lnSpc>
              <a:spcBef>
                <a:spcPts val="0"/>
              </a:spcBef>
              <a:spcAft>
                <a:spcPts val="0"/>
              </a:spcAft>
              <a:buSzPts val="1800"/>
              <a:buNone/>
              <a:defRPr sz="1800"/>
            </a:lvl7pPr>
            <a:lvl8pPr algn="ctr" lvl="7" rtl="0">
              <a:lnSpc>
                <a:spcPct val="100000"/>
              </a:lnSpc>
              <a:spcBef>
                <a:spcPts val="0"/>
              </a:spcBef>
              <a:spcAft>
                <a:spcPts val="0"/>
              </a:spcAft>
              <a:buSzPts val="1800"/>
              <a:buNone/>
              <a:defRPr sz="1800"/>
            </a:lvl8pPr>
            <a:lvl9pPr algn="ctr" lvl="8" rtl="0">
              <a:lnSpc>
                <a:spcPct val="100000"/>
              </a:lnSpc>
              <a:spcBef>
                <a:spcPts val="0"/>
              </a:spcBef>
              <a:spcAft>
                <a:spcPts val="0"/>
              </a:spcAft>
              <a:buSzPts val="1800"/>
              <a:buNone/>
              <a:defRPr sz="1800"/>
            </a:lvl9pPr>
          </a:lstStyle>
          <a:p/>
        </p:txBody>
      </p:sp>
      <p:sp>
        <p:nvSpPr>
          <p:cNvPr id="1048580" name="Google Shape;11;p2"/>
          <p:cNvSpPr/>
          <p:nvPr/>
        </p:nvSpPr>
        <p:spPr>
          <a:xfrm>
            <a:off x="0" y="0"/>
            <a:ext cx="9144006" cy="5146369"/>
          </a:xfrm>
          <a:custGeom>
            <a:avLst/>
            <a:ahLst/>
            <a:rect l="l" t="t" r="r" b="b"/>
            <a:pathLst>
              <a:path w="6519" h="3669" extrusionOk="0">
                <a:moveTo>
                  <a:pt x="3259" y="597"/>
                </a:moveTo>
                <a:cubicBezTo>
                  <a:pt x="4751" y="597"/>
                  <a:pt x="5954" y="1806"/>
                  <a:pt x="5954" y="3298"/>
                </a:cubicBezTo>
                <a:lnTo>
                  <a:pt x="565" y="3298"/>
                </a:lnTo>
                <a:cubicBezTo>
                  <a:pt x="565" y="1806"/>
                  <a:pt x="1768" y="597"/>
                  <a:pt x="3259" y="597"/>
                </a:cubicBezTo>
                <a:close/>
                <a:moveTo>
                  <a:pt x="1" y="1"/>
                </a:moveTo>
                <a:lnTo>
                  <a:pt x="1" y="3668"/>
                </a:lnTo>
                <a:lnTo>
                  <a:pt x="6518" y="3668"/>
                </a:lnTo>
                <a:lnTo>
                  <a:pt x="6518" y="1"/>
                </a:ln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1" name="Google Shape;12;p2"/>
          <p:cNvSpPr/>
          <p:nvPr/>
        </p:nvSpPr>
        <p:spPr>
          <a:xfrm rot="5808889">
            <a:off x="-34867" y="169900"/>
            <a:ext cx="2597328" cy="2540630"/>
          </a:xfrm>
          <a:custGeom>
            <a:avLst/>
            <a:ahLst/>
            <a:rect l="l" t="t" r="r" b="b"/>
            <a:pathLst>
              <a:path w="9620" h="9410" extrusionOk="0">
                <a:moveTo>
                  <a:pt x="1699" y="353"/>
                </a:moveTo>
                <a:cubicBezTo>
                  <a:pt x="1705" y="359"/>
                  <a:pt x="1705" y="365"/>
                  <a:pt x="1705" y="371"/>
                </a:cubicBezTo>
                <a:cubicBezTo>
                  <a:pt x="1724" y="440"/>
                  <a:pt x="1748" y="509"/>
                  <a:pt x="1774" y="578"/>
                </a:cubicBezTo>
                <a:cubicBezTo>
                  <a:pt x="1818" y="717"/>
                  <a:pt x="1849" y="854"/>
                  <a:pt x="1869" y="998"/>
                </a:cubicBezTo>
                <a:cubicBezTo>
                  <a:pt x="1906" y="1281"/>
                  <a:pt x="1893" y="1568"/>
                  <a:pt x="1906" y="1857"/>
                </a:cubicBezTo>
                <a:cubicBezTo>
                  <a:pt x="1906" y="1888"/>
                  <a:pt x="1912" y="1926"/>
                  <a:pt x="1912" y="1958"/>
                </a:cubicBezTo>
                <a:cubicBezTo>
                  <a:pt x="1906" y="1926"/>
                  <a:pt x="1899" y="1894"/>
                  <a:pt x="1893" y="1863"/>
                </a:cubicBezTo>
                <a:cubicBezTo>
                  <a:pt x="1869" y="1687"/>
                  <a:pt x="1837" y="1518"/>
                  <a:pt x="1818" y="1342"/>
                </a:cubicBezTo>
                <a:cubicBezTo>
                  <a:pt x="1794" y="1168"/>
                  <a:pt x="1768" y="992"/>
                  <a:pt x="1748" y="816"/>
                </a:cubicBezTo>
                <a:cubicBezTo>
                  <a:pt x="1736" y="723"/>
                  <a:pt x="1724" y="622"/>
                  <a:pt x="1718" y="521"/>
                </a:cubicBezTo>
                <a:cubicBezTo>
                  <a:pt x="1711" y="466"/>
                  <a:pt x="1705" y="408"/>
                  <a:pt x="1699" y="353"/>
                </a:cubicBezTo>
                <a:close/>
                <a:moveTo>
                  <a:pt x="1718" y="278"/>
                </a:moveTo>
                <a:lnTo>
                  <a:pt x="1718" y="278"/>
                </a:lnTo>
                <a:cubicBezTo>
                  <a:pt x="1730" y="309"/>
                  <a:pt x="1742" y="341"/>
                  <a:pt x="1756" y="365"/>
                </a:cubicBezTo>
                <a:cubicBezTo>
                  <a:pt x="1794" y="446"/>
                  <a:pt x="1824" y="535"/>
                  <a:pt x="1855" y="616"/>
                </a:cubicBezTo>
                <a:cubicBezTo>
                  <a:pt x="1918" y="784"/>
                  <a:pt x="1962" y="954"/>
                  <a:pt x="1982" y="1136"/>
                </a:cubicBezTo>
                <a:cubicBezTo>
                  <a:pt x="2019" y="1481"/>
                  <a:pt x="1950" y="1825"/>
                  <a:pt x="1950" y="2176"/>
                </a:cubicBezTo>
                <a:cubicBezTo>
                  <a:pt x="1944" y="2158"/>
                  <a:pt x="1944" y="2138"/>
                  <a:pt x="1936" y="2120"/>
                </a:cubicBezTo>
                <a:cubicBezTo>
                  <a:pt x="1930" y="2045"/>
                  <a:pt x="1924" y="1976"/>
                  <a:pt x="1924" y="1907"/>
                </a:cubicBezTo>
                <a:cubicBezTo>
                  <a:pt x="1918" y="1762"/>
                  <a:pt x="1918" y="1619"/>
                  <a:pt x="1918" y="1475"/>
                </a:cubicBezTo>
                <a:cubicBezTo>
                  <a:pt x="1906" y="1186"/>
                  <a:pt x="1893" y="897"/>
                  <a:pt x="1818" y="628"/>
                </a:cubicBezTo>
                <a:cubicBezTo>
                  <a:pt x="1800" y="547"/>
                  <a:pt x="1774" y="472"/>
                  <a:pt x="1748" y="396"/>
                </a:cubicBezTo>
                <a:cubicBezTo>
                  <a:pt x="1736" y="359"/>
                  <a:pt x="1724" y="321"/>
                  <a:pt x="1718" y="278"/>
                </a:cubicBezTo>
                <a:close/>
                <a:moveTo>
                  <a:pt x="1687" y="296"/>
                </a:moveTo>
                <a:cubicBezTo>
                  <a:pt x="1687" y="365"/>
                  <a:pt x="1693" y="428"/>
                  <a:pt x="1699" y="497"/>
                </a:cubicBezTo>
                <a:cubicBezTo>
                  <a:pt x="1711" y="578"/>
                  <a:pt x="1718" y="666"/>
                  <a:pt x="1730" y="754"/>
                </a:cubicBezTo>
                <a:cubicBezTo>
                  <a:pt x="1742" y="929"/>
                  <a:pt x="1762" y="1111"/>
                  <a:pt x="1786" y="1287"/>
                </a:cubicBezTo>
                <a:cubicBezTo>
                  <a:pt x="1831" y="1631"/>
                  <a:pt x="1881" y="1982"/>
                  <a:pt x="1944" y="2326"/>
                </a:cubicBezTo>
                <a:cubicBezTo>
                  <a:pt x="1944" y="2333"/>
                  <a:pt x="1944" y="2339"/>
                  <a:pt x="1945" y="2344"/>
                </a:cubicBezTo>
                <a:lnTo>
                  <a:pt x="1945" y="2344"/>
                </a:lnTo>
                <a:cubicBezTo>
                  <a:pt x="1778" y="1743"/>
                  <a:pt x="1687" y="1124"/>
                  <a:pt x="1687" y="503"/>
                </a:cubicBezTo>
                <a:cubicBezTo>
                  <a:pt x="1681" y="434"/>
                  <a:pt x="1681" y="365"/>
                  <a:pt x="1687" y="296"/>
                </a:cubicBezTo>
                <a:close/>
                <a:moveTo>
                  <a:pt x="3072" y="472"/>
                </a:moveTo>
                <a:cubicBezTo>
                  <a:pt x="2983" y="660"/>
                  <a:pt x="2877" y="848"/>
                  <a:pt x="2777" y="1030"/>
                </a:cubicBezTo>
                <a:cubicBezTo>
                  <a:pt x="2595" y="1342"/>
                  <a:pt x="2413" y="1669"/>
                  <a:pt x="2320" y="2025"/>
                </a:cubicBezTo>
                <a:cubicBezTo>
                  <a:pt x="2282" y="2170"/>
                  <a:pt x="2257" y="2320"/>
                  <a:pt x="2251" y="2471"/>
                </a:cubicBezTo>
                <a:cubicBezTo>
                  <a:pt x="2231" y="2358"/>
                  <a:pt x="2213" y="2245"/>
                  <a:pt x="2213" y="2132"/>
                </a:cubicBezTo>
                <a:cubicBezTo>
                  <a:pt x="2213" y="1944"/>
                  <a:pt x="2245" y="1750"/>
                  <a:pt x="2312" y="1574"/>
                </a:cubicBezTo>
                <a:cubicBezTo>
                  <a:pt x="2382" y="1386"/>
                  <a:pt x="2488" y="1218"/>
                  <a:pt x="2607" y="1067"/>
                </a:cubicBezTo>
                <a:cubicBezTo>
                  <a:pt x="2734" y="905"/>
                  <a:pt x="2870" y="760"/>
                  <a:pt x="2989" y="596"/>
                </a:cubicBezTo>
                <a:cubicBezTo>
                  <a:pt x="3021" y="553"/>
                  <a:pt x="3046" y="515"/>
                  <a:pt x="3072" y="472"/>
                </a:cubicBezTo>
                <a:close/>
                <a:moveTo>
                  <a:pt x="3266" y="321"/>
                </a:moveTo>
                <a:lnTo>
                  <a:pt x="3266" y="559"/>
                </a:lnTo>
                <a:cubicBezTo>
                  <a:pt x="3247" y="634"/>
                  <a:pt x="3222" y="709"/>
                  <a:pt x="3197" y="778"/>
                </a:cubicBezTo>
                <a:cubicBezTo>
                  <a:pt x="3128" y="942"/>
                  <a:pt x="3052" y="1099"/>
                  <a:pt x="2977" y="1255"/>
                </a:cubicBezTo>
                <a:cubicBezTo>
                  <a:pt x="2902" y="1418"/>
                  <a:pt x="2821" y="1574"/>
                  <a:pt x="2740" y="1725"/>
                </a:cubicBezTo>
                <a:cubicBezTo>
                  <a:pt x="2658" y="1882"/>
                  <a:pt x="2576" y="2033"/>
                  <a:pt x="2494" y="2183"/>
                </a:cubicBezTo>
                <a:cubicBezTo>
                  <a:pt x="2451" y="2265"/>
                  <a:pt x="2407" y="2346"/>
                  <a:pt x="2370" y="2427"/>
                </a:cubicBezTo>
                <a:cubicBezTo>
                  <a:pt x="2364" y="2453"/>
                  <a:pt x="2350" y="2477"/>
                  <a:pt x="2344" y="2496"/>
                </a:cubicBezTo>
                <a:cubicBezTo>
                  <a:pt x="2350" y="2453"/>
                  <a:pt x="2358" y="2409"/>
                  <a:pt x="2370" y="2371"/>
                </a:cubicBezTo>
                <a:cubicBezTo>
                  <a:pt x="2425" y="2101"/>
                  <a:pt x="2526" y="1857"/>
                  <a:pt x="2658" y="1619"/>
                </a:cubicBezTo>
                <a:cubicBezTo>
                  <a:pt x="2789" y="1374"/>
                  <a:pt x="2940" y="1142"/>
                  <a:pt x="3065" y="897"/>
                </a:cubicBezTo>
                <a:cubicBezTo>
                  <a:pt x="3153" y="717"/>
                  <a:pt x="3228" y="521"/>
                  <a:pt x="3266" y="321"/>
                </a:cubicBezTo>
                <a:close/>
                <a:moveTo>
                  <a:pt x="3253" y="108"/>
                </a:moveTo>
                <a:lnTo>
                  <a:pt x="3253" y="108"/>
                </a:lnTo>
                <a:cubicBezTo>
                  <a:pt x="3241" y="214"/>
                  <a:pt x="3228" y="321"/>
                  <a:pt x="3203" y="428"/>
                </a:cubicBezTo>
                <a:cubicBezTo>
                  <a:pt x="3165" y="559"/>
                  <a:pt x="3116" y="691"/>
                  <a:pt x="3059" y="816"/>
                </a:cubicBezTo>
                <a:cubicBezTo>
                  <a:pt x="2940" y="1067"/>
                  <a:pt x="2789" y="1299"/>
                  <a:pt x="2651" y="1537"/>
                </a:cubicBezTo>
                <a:cubicBezTo>
                  <a:pt x="2520" y="1776"/>
                  <a:pt x="2413" y="2019"/>
                  <a:pt x="2344" y="2283"/>
                </a:cubicBezTo>
                <a:cubicBezTo>
                  <a:pt x="2320" y="2389"/>
                  <a:pt x="2300" y="2496"/>
                  <a:pt x="2288" y="2609"/>
                </a:cubicBezTo>
                <a:cubicBezTo>
                  <a:pt x="2282" y="2583"/>
                  <a:pt x="2275" y="2559"/>
                  <a:pt x="2269" y="2534"/>
                </a:cubicBezTo>
                <a:cubicBezTo>
                  <a:pt x="2269" y="2471"/>
                  <a:pt x="2269" y="2409"/>
                  <a:pt x="2275" y="2346"/>
                </a:cubicBezTo>
                <a:cubicBezTo>
                  <a:pt x="2282" y="2258"/>
                  <a:pt x="2300" y="2164"/>
                  <a:pt x="2320" y="2076"/>
                </a:cubicBezTo>
                <a:cubicBezTo>
                  <a:pt x="2364" y="1901"/>
                  <a:pt x="2433" y="1725"/>
                  <a:pt x="2508" y="1562"/>
                </a:cubicBezTo>
                <a:cubicBezTo>
                  <a:pt x="2664" y="1236"/>
                  <a:pt x="2864" y="929"/>
                  <a:pt x="3034" y="610"/>
                </a:cubicBezTo>
                <a:cubicBezTo>
                  <a:pt x="3122" y="446"/>
                  <a:pt x="3197" y="284"/>
                  <a:pt x="3253" y="108"/>
                </a:cubicBezTo>
                <a:close/>
                <a:moveTo>
                  <a:pt x="3253" y="697"/>
                </a:moveTo>
                <a:lnTo>
                  <a:pt x="3253" y="703"/>
                </a:lnTo>
                <a:cubicBezTo>
                  <a:pt x="3247" y="723"/>
                  <a:pt x="3247" y="741"/>
                  <a:pt x="3247" y="760"/>
                </a:cubicBezTo>
                <a:cubicBezTo>
                  <a:pt x="3241" y="784"/>
                  <a:pt x="3234" y="810"/>
                  <a:pt x="3228" y="836"/>
                </a:cubicBezTo>
                <a:cubicBezTo>
                  <a:pt x="3209" y="905"/>
                  <a:pt x="3185" y="980"/>
                  <a:pt x="3159" y="1048"/>
                </a:cubicBezTo>
                <a:cubicBezTo>
                  <a:pt x="3110" y="1186"/>
                  <a:pt x="3052" y="1330"/>
                  <a:pt x="2989" y="1461"/>
                </a:cubicBezTo>
                <a:cubicBezTo>
                  <a:pt x="2858" y="1732"/>
                  <a:pt x="2714" y="1995"/>
                  <a:pt x="2558" y="2245"/>
                </a:cubicBezTo>
                <a:cubicBezTo>
                  <a:pt x="2482" y="2377"/>
                  <a:pt x="2407" y="2502"/>
                  <a:pt x="2326" y="2635"/>
                </a:cubicBezTo>
                <a:cubicBezTo>
                  <a:pt x="2326" y="2615"/>
                  <a:pt x="2332" y="2603"/>
                  <a:pt x="2332" y="2589"/>
                </a:cubicBezTo>
                <a:cubicBezTo>
                  <a:pt x="2344" y="2540"/>
                  <a:pt x="2358" y="2496"/>
                  <a:pt x="2376" y="2447"/>
                </a:cubicBezTo>
                <a:cubicBezTo>
                  <a:pt x="2407" y="2371"/>
                  <a:pt x="2445" y="2302"/>
                  <a:pt x="2482" y="2227"/>
                </a:cubicBezTo>
                <a:cubicBezTo>
                  <a:pt x="2564" y="2076"/>
                  <a:pt x="2651" y="1932"/>
                  <a:pt x="2734" y="1776"/>
                </a:cubicBezTo>
                <a:cubicBezTo>
                  <a:pt x="2821" y="1625"/>
                  <a:pt x="2896" y="1461"/>
                  <a:pt x="2977" y="1305"/>
                </a:cubicBezTo>
                <a:cubicBezTo>
                  <a:pt x="3052" y="1148"/>
                  <a:pt x="3128" y="986"/>
                  <a:pt x="3203" y="830"/>
                </a:cubicBezTo>
                <a:cubicBezTo>
                  <a:pt x="3215" y="784"/>
                  <a:pt x="3234" y="741"/>
                  <a:pt x="3253" y="697"/>
                </a:cubicBezTo>
                <a:close/>
                <a:moveTo>
                  <a:pt x="1448" y="596"/>
                </a:moveTo>
                <a:lnTo>
                  <a:pt x="1448" y="596"/>
                </a:lnTo>
                <a:cubicBezTo>
                  <a:pt x="1392" y="810"/>
                  <a:pt x="1372" y="1036"/>
                  <a:pt x="1392" y="1255"/>
                </a:cubicBezTo>
                <a:cubicBezTo>
                  <a:pt x="1423" y="1637"/>
                  <a:pt x="1554" y="1995"/>
                  <a:pt x="1730" y="2334"/>
                </a:cubicBezTo>
                <a:cubicBezTo>
                  <a:pt x="1774" y="2427"/>
                  <a:pt x="1831" y="2522"/>
                  <a:pt x="1887" y="2609"/>
                </a:cubicBezTo>
                <a:cubicBezTo>
                  <a:pt x="1893" y="2621"/>
                  <a:pt x="1899" y="2635"/>
                  <a:pt x="1906" y="2647"/>
                </a:cubicBezTo>
                <a:lnTo>
                  <a:pt x="1736" y="2421"/>
                </a:lnTo>
                <a:cubicBezTo>
                  <a:pt x="1612" y="2251"/>
                  <a:pt x="1499" y="2083"/>
                  <a:pt x="1417" y="1894"/>
                </a:cubicBezTo>
                <a:cubicBezTo>
                  <a:pt x="1335" y="1719"/>
                  <a:pt x="1279" y="1524"/>
                  <a:pt x="1273" y="1324"/>
                </a:cubicBezTo>
                <a:cubicBezTo>
                  <a:pt x="1273" y="1130"/>
                  <a:pt x="1317" y="935"/>
                  <a:pt x="1386" y="754"/>
                </a:cubicBezTo>
                <a:cubicBezTo>
                  <a:pt x="1404" y="703"/>
                  <a:pt x="1423" y="648"/>
                  <a:pt x="1448" y="596"/>
                </a:cubicBezTo>
                <a:close/>
                <a:moveTo>
                  <a:pt x="1630" y="258"/>
                </a:moveTo>
                <a:lnTo>
                  <a:pt x="1630" y="258"/>
                </a:lnTo>
                <a:cubicBezTo>
                  <a:pt x="1605" y="327"/>
                  <a:pt x="1586" y="396"/>
                  <a:pt x="1568" y="460"/>
                </a:cubicBezTo>
                <a:cubicBezTo>
                  <a:pt x="1548" y="547"/>
                  <a:pt x="1536" y="634"/>
                  <a:pt x="1530" y="723"/>
                </a:cubicBezTo>
                <a:cubicBezTo>
                  <a:pt x="1517" y="897"/>
                  <a:pt x="1523" y="1073"/>
                  <a:pt x="1548" y="1249"/>
                </a:cubicBezTo>
                <a:cubicBezTo>
                  <a:pt x="1586" y="1606"/>
                  <a:pt x="1673" y="1958"/>
                  <a:pt x="1800" y="2296"/>
                </a:cubicBezTo>
                <a:cubicBezTo>
                  <a:pt x="1841" y="2419"/>
                  <a:pt x="1892" y="2537"/>
                  <a:pt x="1946" y="2656"/>
                </a:cubicBezTo>
                <a:lnTo>
                  <a:pt x="1946" y="2656"/>
                </a:lnTo>
                <a:cubicBezTo>
                  <a:pt x="1940" y="2645"/>
                  <a:pt x="1932" y="2635"/>
                  <a:pt x="1924" y="2627"/>
                </a:cubicBezTo>
                <a:cubicBezTo>
                  <a:pt x="1881" y="2546"/>
                  <a:pt x="1831" y="2465"/>
                  <a:pt x="1786" y="2383"/>
                </a:cubicBezTo>
                <a:cubicBezTo>
                  <a:pt x="1693" y="2213"/>
                  <a:pt x="1612" y="2045"/>
                  <a:pt x="1548" y="1869"/>
                </a:cubicBezTo>
                <a:cubicBezTo>
                  <a:pt x="1423" y="1524"/>
                  <a:pt x="1366" y="1154"/>
                  <a:pt x="1423" y="792"/>
                </a:cubicBezTo>
                <a:cubicBezTo>
                  <a:pt x="1436" y="703"/>
                  <a:pt x="1455" y="616"/>
                  <a:pt x="1479" y="529"/>
                </a:cubicBezTo>
                <a:cubicBezTo>
                  <a:pt x="1530" y="434"/>
                  <a:pt x="1580" y="347"/>
                  <a:pt x="1630" y="258"/>
                </a:cubicBezTo>
                <a:close/>
                <a:moveTo>
                  <a:pt x="1661" y="215"/>
                </a:moveTo>
                <a:cubicBezTo>
                  <a:pt x="1624" y="1046"/>
                  <a:pt x="1749" y="1884"/>
                  <a:pt x="1993" y="2671"/>
                </a:cubicBezTo>
                <a:lnTo>
                  <a:pt x="1993" y="2671"/>
                </a:lnTo>
                <a:cubicBezTo>
                  <a:pt x="1865" y="2406"/>
                  <a:pt x="1761" y="2127"/>
                  <a:pt x="1687" y="1845"/>
                </a:cubicBezTo>
                <a:cubicBezTo>
                  <a:pt x="1592" y="1499"/>
                  <a:pt x="1530" y="1142"/>
                  <a:pt x="1548" y="792"/>
                </a:cubicBezTo>
                <a:cubicBezTo>
                  <a:pt x="1548" y="691"/>
                  <a:pt x="1560" y="596"/>
                  <a:pt x="1580" y="503"/>
                </a:cubicBezTo>
                <a:cubicBezTo>
                  <a:pt x="1598" y="403"/>
                  <a:pt x="1629" y="310"/>
                  <a:pt x="1661" y="215"/>
                </a:cubicBezTo>
                <a:close/>
                <a:moveTo>
                  <a:pt x="3209" y="980"/>
                </a:moveTo>
                <a:lnTo>
                  <a:pt x="3209" y="980"/>
                </a:lnTo>
                <a:cubicBezTo>
                  <a:pt x="3197" y="1042"/>
                  <a:pt x="3185" y="1105"/>
                  <a:pt x="3171" y="1174"/>
                </a:cubicBezTo>
                <a:cubicBezTo>
                  <a:pt x="3122" y="1356"/>
                  <a:pt x="3059" y="1530"/>
                  <a:pt x="2983" y="1706"/>
                </a:cubicBezTo>
                <a:cubicBezTo>
                  <a:pt x="2908" y="1882"/>
                  <a:pt x="2815" y="2045"/>
                  <a:pt x="2708" y="2201"/>
                </a:cubicBezTo>
                <a:cubicBezTo>
                  <a:pt x="2658" y="2283"/>
                  <a:pt x="2601" y="2358"/>
                  <a:pt x="2538" y="2427"/>
                </a:cubicBezTo>
                <a:cubicBezTo>
                  <a:pt x="2482" y="2502"/>
                  <a:pt x="2413" y="2571"/>
                  <a:pt x="2350" y="2641"/>
                </a:cubicBezTo>
                <a:cubicBezTo>
                  <a:pt x="2344" y="2653"/>
                  <a:pt x="2332" y="2665"/>
                  <a:pt x="2326" y="2672"/>
                </a:cubicBezTo>
                <a:lnTo>
                  <a:pt x="2326" y="2659"/>
                </a:lnTo>
                <a:cubicBezTo>
                  <a:pt x="2482" y="2415"/>
                  <a:pt x="2633" y="2164"/>
                  <a:pt x="2777" y="1913"/>
                </a:cubicBezTo>
                <a:cubicBezTo>
                  <a:pt x="2846" y="1782"/>
                  <a:pt x="2922" y="1643"/>
                  <a:pt x="2983" y="1512"/>
                </a:cubicBezTo>
                <a:cubicBezTo>
                  <a:pt x="3052" y="1374"/>
                  <a:pt x="3116" y="1236"/>
                  <a:pt x="3165" y="1093"/>
                </a:cubicBezTo>
                <a:cubicBezTo>
                  <a:pt x="3185" y="1055"/>
                  <a:pt x="3197" y="1018"/>
                  <a:pt x="3209" y="980"/>
                </a:cubicBezTo>
                <a:close/>
                <a:moveTo>
                  <a:pt x="1994" y="2673"/>
                </a:moveTo>
                <a:lnTo>
                  <a:pt x="1994" y="2673"/>
                </a:lnTo>
                <a:cubicBezTo>
                  <a:pt x="2000" y="2678"/>
                  <a:pt x="2000" y="2684"/>
                  <a:pt x="2000" y="2684"/>
                </a:cubicBezTo>
                <a:cubicBezTo>
                  <a:pt x="1998" y="2680"/>
                  <a:pt x="1996" y="2676"/>
                  <a:pt x="1994" y="2673"/>
                </a:cubicBezTo>
                <a:close/>
                <a:moveTo>
                  <a:pt x="458" y="2841"/>
                </a:moveTo>
                <a:cubicBezTo>
                  <a:pt x="483" y="2860"/>
                  <a:pt x="507" y="2884"/>
                  <a:pt x="533" y="2904"/>
                </a:cubicBezTo>
                <a:cubicBezTo>
                  <a:pt x="689" y="3017"/>
                  <a:pt x="840" y="3135"/>
                  <a:pt x="990" y="3254"/>
                </a:cubicBezTo>
                <a:cubicBezTo>
                  <a:pt x="1297" y="3486"/>
                  <a:pt x="1605" y="3718"/>
                  <a:pt x="1912" y="3957"/>
                </a:cubicBezTo>
                <a:cubicBezTo>
                  <a:pt x="1994" y="4018"/>
                  <a:pt x="2081" y="4082"/>
                  <a:pt x="2162" y="4151"/>
                </a:cubicBezTo>
                <a:cubicBezTo>
                  <a:pt x="2132" y="4131"/>
                  <a:pt x="2100" y="4119"/>
                  <a:pt x="2069" y="4101"/>
                </a:cubicBezTo>
                <a:cubicBezTo>
                  <a:pt x="1786" y="3975"/>
                  <a:pt x="1505" y="3856"/>
                  <a:pt x="1260" y="3662"/>
                </a:cubicBezTo>
                <a:cubicBezTo>
                  <a:pt x="1041" y="3492"/>
                  <a:pt x="859" y="3280"/>
                  <a:pt x="671" y="3066"/>
                </a:cubicBezTo>
                <a:cubicBezTo>
                  <a:pt x="602" y="2991"/>
                  <a:pt x="533" y="2916"/>
                  <a:pt x="458" y="2841"/>
                </a:cubicBezTo>
                <a:close/>
                <a:moveTo>
                  <a:pt x="244" y="2522"/>
                </a:moveTo>
                <a:cubicBezTo>
                  <a:pt x="408" y="2540"/>
                  <a:pt x="577" y="2565"/>
                  <a:pt x="741" y="2597"/>
                </a:cubicBezTo>
                <a:cubicBezTo>
                  <a:pt x="990" y="2647"/>
                  <a:pt x="1235" y="2728"/>
                  <a:pt x="1461" y="2853"/>
                </a:cubicBezTo>
                <a:cubicBezTo>
                  <a:pt x="1687" y="2979"/>
                  <a:pt x="1881" y="3161"/>
                  <a:pt x="2043" y="3367"/>
                </a:cubicBezTo>
                <a:cubicBezTo>
                  <a:pt x="2207" y="3575"/>
                  <a:pt x="2344" y="3806"/>
                  <a:pt x="2476" y="4044"/>
                </a:cubicBezTo>
                <a:cubicBezTo>
                  <a:pt x="2508" y="4094"/>
                  <a:pt x="2532" y="4145"/>
                  <a:pt x="2564" y="4200"/>
                </a:cubicBezTo>
                <a:cubicBezTo>
                  <a:pt x="2413" y="4018"/>
                  <a:pt x="2257" y="3844"/>
                  <a:pt x="2087" y="3680"/>
                </a:cubicBezTo>
                <a:cubicBezTo>
                  <a:pt x="1899" y="3486"/>
                  <a:pt x="1693" y="3311"/>
                  <a:pt x="1479" y="3147"/>
                </a:cubicBezTo>
                <a:cubicBezTo>
                  <a:pt x="1267" y="2997"/>
                  <a:pt x="1047" y="2853"/>
                  <a:pt x="808" y="2740"/>
                </a:cubicBezTo>
                <a:cubicBezTo>
                  <a:pt x="628" y="2653"/>
                  <a:pt x="440" y="2577"/>
                  <a:pt x="244" y="2522"/>
                </a:cubicBezTo>
                <a:close/>
                <a:moveTo>
                  <a:pt x="82" y="2514"/>
                </a:moveTo>
                <a:lnTo>
                  <a:pt x="82" y="2514"/>
                </a:lnTo>
                <a:cubicBezTo>
                  <a:pt x="276" y="2627"/>
                  <a:pt x="477" y="2734"/>
                  <a:pt x="665" y="2853"/>
                </a:cubicBezTo>
                <a:cubicBezTo>
                  <a:pt x="871" y="2973"/>
                  <a:pt x="1065" y="3098"/>
                  <a:pt x="1260" y="3236"/>
                </a:cubicBezTo>
                <a:cubicBezTo>
                  <a:pt x="1442" y="3373"/>
                  <a:pt x="1618" y="3523"/>
                  <a:pt x="1786" y="3680"/>
                </a:cubicBezTo>
                <a:cubicBezTo>
                  <a:pt x="1950" y="3844"/>
                  <a:pt x="2106" y="4006"/>
                  <a:pt x="2275" y="4157"/>
                </a:cubicBezTo>
                <a:cubicBezTo>
                  <a:pt x="2332" y="4206"/>
                  <a:pt x="2382" y="4251"/>
                  <a:pt x="2439" y="4295"/>
                </a:cubicBezTo>
                <a:cubicBezTo>
                  <a:pt x="2388" y="4264"/>
                  <a:pt x="2338" y="4238"/>
                  <a:pt x="2288" y="4206"/>
                </a:cubicBezTo>
                <a:cubicBezTo>
                  <a:pt x="2263" y="4188"/>
                  <a:pt x="2237" y="4169"/>
                  <a:pt x="2213" y="4151"/>
                </a:cubicBezTo>
                <a:cubicBezTo>
                  <a:pt x="2138" y="4094"/>
                  <a:pt x="2057" y="4038"/>
                  <a:pt x="1982" y="3975"/>
                </a:cubicBezTo>
                <a:cubicBezTo>
                  <a:pt x="1831" y="3862"/>
                  <a:pt x="1673" y="3743"/>
                  <a:pt x="1523" y="3630"/>
                </a:cubicBezTo>
                <a:cubicBezTo>
                  <a:pt x="1216" y="3393"/>
                  <a:pt x="909" y="3161"/>
                  <a:pt x="602" y="2928"/>
                </a:cubicBezTo>
                <a:cubicBezTo>
                  <a:pt x="521" y="2872"/>
                  <a:pt x="446" y="2809"/>
                  <a:pt x="365" y="2747"/>
                </a:cubicBezTo>
                <a:cubicBezTo>
                  <a:pt x="276" y="2665"/>
                  <a:pt x="183" y="2583"/>
                  <a:pt x="82" y="2514"/>
                </a:cubicBezTo>
                <a:close/>
                <a:moveTo>
                  <a:pt x="101" y="2508"/>
                </a:moveTo>
                <a:lnTo>
                  <a:pt x="101" y="2508"/>
                </a:lnTo>
                <a:cubicBezTo>
                  <a:pt x="307" y="2565"/>
                  <a:pt x="515" y="2641"/>
                  <a:pt x="709" y="2734"/>
                </a:cubicBezTo>
                <a:cubicBezTo>
                  <a:pt x="947" y="2841"/>
                  <a:pt x="1172" y="2979"/>
                  <a:pt x="1386" y="3129"/>
                </a:cubicBezTo>
                <a:cubicBezTo>
                  <a:pt x="1598" y="3286"/>
                  <a:pt x="1806" y="3454"/>
                  <a:pt x="1994" y="3642"/>
                </a:cubicBezTo>
                <a:cubicBezTo>
                  <a:pt x="2194" y="3838"/>
                  <a:pt x="2382" y="4044"/>
                  <a:pt x="2558" y="4258"/>
                </a:cubicBezTo>
                <a:cubicBezTo>
                  <a:pt x="2613" y="4327"/>
                  <a:pt x="2670" y="4394"/>
                  <a:pt x="2726" y="4464"/>
                </a:cubicBezTo>
                <a:lnTo>
                  <a:pt x="2734" y="4470"/>
                </a:lnTo>
                <a:cubicBezTo>
                  <a:pt x="2702" y="4452"/>
                  <a:pt x="2670" y="4426"/>
                  <a:pt x="2639" y="4408"/>
                </a:cubicBezTo>
                <a:cubicBezTo>
                  <a:pt x="2546" y="4345"/>
                  <a:pt x="2457" y="4276"/>
                  <a:pt x="2370" y="4200"/>
                </a:cubicBezTo>
                <a:cubicBezTo>
                  <a:pt x="2194" y="4056"/>
                  <a:pt x="2031" y="3887"/>
                  <a:pt x="1869" y="3731"/>
                </a:cubicBezTo>
                <a:cubicBezTo>
                  <a:pt x="1705" y="3567"/>
                  <a:pt x="1530" y="3411"/>
                  <a:pt x="1348" y="3274"/>
                </a:cubicBezTo>
                <a:cubicBezTo>
                  <a:pt x="1160" y="3129"/>
                  <a:pt x="959" y="2997"/>
                  <a:pt x="753" y="2878"/>
                </a:cubicBezTo>
                <a:cubicBezTo>
                  <a:pt x="553" y="2753"/>
                  <a:pt x="345" y="2641"/>
                  <a:pt x="139" y="2528"/>
                </a:cubicBezTo>
                <a:cubicBezTo>
                  <a:pt x="125" y="2522"/>
                  <a:pt x="113" y="2514"/>
                  <a:pt x="101" y="2508"/>
                </a:cubicBezTo>
                <a:close/>
                <a:moveTo>
                  <a:pt x="5309" y="3335"/>
                </a:moveTo>
                <a:lnTo>
                  <a:pt x="5309" y="3335"/>
                </a:lnTo>
                <a:cubicBezTo>
                  <a:pt x="5303" y="3462"/>
                  <a:pt x="5283" y="3581"/>
                  <a:pt x="5246" y="3705"/>
                </a:cubicBezTo>
                <a:cubicBezTo>
                  <a:pt x="5208" y="3838"/>
                  <a:pt x="5146" y="3963"/>
                  <a:pt x="5077" y="4082"/>
                </a:cubicBezTo>
                <a:cubicBezTo>
                  <a:pt x="4927" y="4319"/>
                  <a:pt x="4739" y="4521"/>
                  <a:pt x="4545" y="4721"/>
                </a:cubicBezTo>
                <a:cubicBezTo>
                  <a:pt x="4539" y="4727"/>
                  <a:pt x="4531" y="4733"/>
                  <a:pt x="4525" y="4740"/>
                </a:cubicBezTo>
                <a:cubicBezTo>
                  <a:pt x="4545" y="4703"/>
                  <a:pt x="4563" y="4658"/>
                  <a:pt x="4582" y="4620"/>
                </a:cubicBezTo>
                <a:cubicBezTo>
                  <a:pt x="4638" y="4507"/>
                  <a:pt x="4701" y="4402"/>
                  <a:pt x="4770" y="4301"/>
                </a:cubicBezTo>
                <a:cubicBezTo>
                  <a:pt x="4901" y="4094"/>
                  <a:pt x="5046" y="3894"/>
                  <a:pt x="5164" y="3680"/>
                </a:cubicBezTo>
                <a:cubicBezTo>
                  <a:pt x="5221" y="3567"/>
                  <a:pt x="5277" y="3454"/>
                  <a:pt x="5309" y="3335"/>
                </a:cubicBezTo>
                <a:close/>
                <a:moveTo>
                  <a:pt x="5334" y="3546"/>
                </a:moveTo>
                <a:cubicBezTo>
                  <a:pt x="5334" y="3727"/>
                  <a:pt x="5302" y="3900"/>
                  <a:pt x="5234" y="4069"/>
                </a:cubicBezTo>
                <a:cubicBezTo>
                  <a:pt x="5178" y="4200"/>
                  <a:pt x="5109" y="4319"/>
                  <a:pt x="5020" y="4426"/>
                </a:cubicBezTo>
                <a:cubicBezTo>
                  <a:pt x="4927" y="4539"/>
                  <a:pt x="4820" y="4628"/>
                  <a:pt x="4701" y="4715"/>
                </a:cubicBezTo>
                <a:cubicBezTo>
                  <a:pt x="4657" y="4752"/>
                  <a:pt x="4606" y="4790"/>
                  <a:pt x="4557" y="4828"/>
                </a:cubicBezTo>
                <a:cubicBezTo>
                  <a:pt x="4588" y="4796"/>
                  <a:pt x="4620" y="4770"/>
                  <a:pt x="4644" y="4740"/>
                </a:cubicBezTo>
                <a:cubicBezTo>
                  <a:pt x="4739" y="4652"/>
                  <a:pt x="4839" y="4564"/>
                  <a:pt x="4921" y="4464"/>
                </a:cubicBezTo>
                <a:cubicBezTo>
                  <a:pt x="5083" y="4264"/>
                  <a:pt x="5208" y="4038"/>
                  <a:pt x="5277" y="3793"/>
                </a:cubicBezTo>
                <a:cubicBezTo>
                  <a:pt x="5303" y="3725"/>
                  <a:pt x="5315" y="3656"/>
                  <a:pt x="5328" y="3581"/>
                </a:cubicBezTo>
                <a:cubicBezTo>
                  <a:pt x="5334" y="3568"/>
                  <a:pt x="5334" y="3557"/>
                  <a:pt x="5334" y="3546"/>
                </a:cubicBezTo>
                <a:close/>
                <a:moveTo>
                  <a:pt x="5309" y="3304"/>
                </a:moveTo>
                <a:cubicBezTo>
                  <a:pt x="5271" y="3417"/>
                  <a:pt x="5221" y="3530"/>
                  <a:pt x="5164" y="3630"/>
                </a:cubicBezTo>
                <a:cubicBezTo>
                  <a:pt x="5109" y="3743"/>
                  <a:pt x="5046" y="3850"/>
                  <a:pt x="4976" y="3951"/>
                </a:cubicBezTo>
                <a:cubicBezTo>
                  <a:pt x="4839" y="4157"/>
                  <a:pt x="4689" y="4351"/>
                  <a:pt x="4569" y="4570"/>
                </a:cubicBezTo>
                <a:cubicBezTo>
                  <a:pt x="4539" y="4628"/>
                  <a:pt x="4507" y="4689"/>
                  <a:pt x="4481" y="4752"/>
                </a:cubicBezTo>
                <a:cubicBezTo>
                  <a:pt x="4475" y="4770"/>
                  <a:pt x="4469" y="4790"/>
                  <a:pt x="4463" y="4808"/>
                </a:cubicBezTo>
                <a:lnTo>
                  <a:pt x="4456" y="4808"/>
                </a:lnTo>
                <a:cubicBezTo>
                  <a:pt x="4456" y="4816"/>
                  <a:pt x="4450" y="4828"/>
                  <a:pt x="4444" y="4840"/>
                </a:cubicBezTo>
                <a:cubicBezTo>
                  <a:pt x="4438" y="4846"/>
                  <a:pt x="4438" y="4853"/>
                  <a:pt x="4432" y="4859"/>
                </a:cubicBezTo>
                <a:cubicBezTo>
                  <a:pt x="4475" y="4703"/>
                  <a:pt x="4531" y="4552"/>
                  <a:pt x="4600" y="4408"/>
                </a:cubicBezTo>
                <a:cubicBezTo>
                  <a:pt x="4689" y="4214"/>
                  <a:pt x="4802" y="4026"/>
                  <a:pt x="4921" y="3844"/>
                </a:cubicBezTo>
                <a:cubicBezTo>
                  <a:pt x="5039" y="3662"/>
                  <a:pt x="5170" y="3492"/>
                  <a:pt x="5303" y="3311"/>
                </a:cubicBezTo>
                <a:lnTo>
                  <a:pt x="5309" y="3304"/>
                </a:lnTo>
                <a:close/>
                <a:moveTo>
                  <a:pt x="5265" y="3749"/>
                </a:moveTo>
                <a:lnTo>
                  <a:pt x="5265" y="3749"/>
                </a:lnTo>
                <a:cubicBezTo>
                  <a:pt x="5234" y="3868"/>
                  <a:pt x="5184" y="3988"/>
                  <a:pt x="5127" y="4101"/>
                </a:cubicBezTo>
                <a:cubicBezTo>
                  <a:pt x="5071" y="4214"/>
                  <a:pt x="5002" y="4319"/>
                  <a:pt x="4921" y="4420"/>
                </a:cubicBezTo>
                <a:cubicBezTo>
                  <a:pt x="4839" y="4527"/>
                  <a:pt x="4745" y="4614"/>
                  <a:pt x="4651" y="4703"/>
                </a:cubicBezTo>
                <a:cubicBezTo>
                  <a:pt x="4594" y="4746"/>
                  <a:pt x="4545" y="4796"/>
                  <a:pt x="4493" y="4853"/>
                </a:cubicBezTo>
                <a:cubicBezTo>
                  <a:pt x="4487" y="4859"/>
                  <a:pt x="4481" y="4871"/>
                  <a:pt x="4469" y="4883"/>
                </a:cubicBezTo>
                <a:cubicBezTo>
                  <a:pt x="4469" y="4877"/>
                  <a:pt x="4475" y="4871"/>
                  <a:pt x="4475" y="4871"/>
                </a:cubicBezTo>
                <a:cubicBezTo>
                  <a:pt x="4481" y="4846"/>
                  <a:pt x="4487" y="4828"/>
                  <a:pt x="4501" y="4808"/>
                </a:cubicBezTo>
                <a:cubicBezTo>
                  <a:pt x="4513" y="4790"/>
                  <a:pt x="4531" y="4770"/>
                  <a:pt x="4551" y="4752"/>
                </a:cubicBezTo>
                <a:cubicBezTo>
                  <a:pt x="4644" y="4652"/>
                  <a:pt x="4745" y="4552"/>
                  <a:pt x="4832" y="4452"/>
                </a:cubicBezTo>
                <a:cubicBezTo>
                  <a:pt x="5014" y="4238"/>
                  <a:pt x="5170" y="4006"/>
                  <a:pt x="5265" y="3749"/>
                </a:cubicBezTo>
                <a:close/>
                <a:moveTo>
                  <a:pt x="5265" y="3292"/>
                </a:moveTo>
                <a:lnTo>
                  <a:pt x="5265" y="3292"/>
                </a:lnTo>
                <a:cubicBezTo>
                  <a:pt x="5215" y="3355"/>
                  <a:pt x="5170" y="3424"/>
                  <a:pt x="5121" y="3492"/>
                </a:cubicBezTo>
                <a:cubicBezTo>
                  <a:pt x="5052" y="3581"/>
                  <a:pt x="4990" y="3668"/>
                  <a:pt x="4927" y="3763"/>
                </a:cubicBezTo>
                <a:cubicBezTo>
                  <a:pt x="4808" y="3943"/>
                  <a:pt x="4689" y="4131"/>
                  <a:pt x="4594" y="4327"/>
                </a:cubicBezTo>
                <a:cubicBezTo>
                  <a:pt x="4501" y="4521"/>
                  <a:pt x="4418" y="4721"/>
                  <a:pt x="4375" y="4928"/>
                </a:cubicBezTo>
                <a:cubicBezTo>
                  <a:pt x="4369" y="4940"/>
                  <a:pt x="4369" y="4958"/>
                  <a:pt x="4363" y="4972"/>
                </a:cubicBezTo>
                <a:cubicBezTo>
                  <a:pt x="4325" y="4703"/>
                  <a:pt x="4351" y="4420"/>
                  <a:pt x="4450" y="4163"/>
                </a:cubicBezTo>
                <a:cubicBezTo>
                  <a:pt x="4551" y="3906"/>
                  <a:pt x="4719" y="3674"/>
                  <a:pt x="4939" y="3499"/>
                </a:cubicBezTo>
                <a:cubicBezTo>
                  <a:pt x="5039" y="3417"/>
                  <a:pt x="5152" y="3349"/>
                  <a:pt x="5265" y="3292"/>
                </a:cubicBezTo>
                <a:close/>
                <a:moveTo>
                  <a:pt x="3498" y="2615"/>
                </a:moveTo>
                <a:cubicBezTo>
                  <a:pt x="3498" y="2747"/>
                  <a:pt x="3510" y="2878"/>
                  <a:pt x="3529" y="3011"/>
                </a:cubicBezTo>
                <a:cubicBezTo>
                  <a:pt x="3573" y="3260"/>
                  <a:pt x="3648" y="3505"/>
                  <a:pt x="3729" y="3743"/>
                </a:cubicBezTo>
                <a:cubicBezTo>
                  <a:pt x="3805" y="3988"/>
                  <a:pt x="3892" y="4226"/>
                  <a:pt x="3955" y="4470"/>
                </a:cubicBezTo>
                <a:cubicBezTo>
                  <a:pt x="4012" y="4683"/>
                  <a:pt x="4050" y="4897"/>
                  <a:pt x="4093" y="5109"/>
                </a:cubicBezTo>
                <a:cubicBezTo>
                  <a:pt x="4068" y="5053"/>
                  <a:pt x="4050" y="4996"/>
                  <a:pt x="4030" y="4946"/>
                </a:cubicBezTo>
                <a:cubicBezTo>
                  <a:pt x="3955" y="4746"/>
                  <a:pt x="3880" y="4545"/>
                  <a:pt x="3805" y="4345"/>
                </a:cubicBezTo>
                <a:cubicBezTo>
                  <a:pt x="3729" y="4151"/>
                  <a:pt x="3666" y="3943"/>
                  <a:pt x="3611" y="3743"/>
                </a:cubicBezTo>
                <a:cubicBezTo>
                  <a:pt x="3553" y="3537"/>
                  <a:pt x="3516" y="3329"/>
                  <a:pt x="3498" y="3123"/>
                </a:cubicBezTo>
                <a:cubicBezTo>
                  <a:pt x="3478" y="2953"/>
                  <a:pt x="3478" y="2785"/>
                  <a:pt x="3498" y="2615"/>
                </a:cubicBezTo>
                <a:close/>
                <a:moveTo>
                  <a:pt x="3241" y="2722"/>
                </a:moveTo>
                <a:lnTo>
                  <a:pt x="3241" y="2722"/>
                </a:lnTo>
                <a:cubicBezTo>
                  <a:pt x="3215" y="2803"/>
                  <a:pt x="3191" y="2878"/>
                  <a:pt x="3171" y="2959"/>
                </a:cubicBezTo>
                <a:cubicBezTo>
                  <a:pt x="3110" y="3211"/>
                  <a:pt x="3096" y="3474"/>
                  <a:pt x="3128" y="3725"/>
                </a:cubicBezTo>
                <a:cubicBezTo>
                  <a:pt x="3159" y="3981"/>
                  <a:pt x="3234" y="4238"/>
                  <a:pt x="3347" y="4477"/>
                </a:cubicBezTo>
                <a:cubicBezTo>
                  <a:pt x="3454" y="4715"/>
                  <a:pt x="3599" y="4934"/>
                  <a:pt x="3761" y="5140"/>
                </a:cubicBezTo>
                <a:cubicBezTo>
                  <a:pt x="3790" y="5178"/>
                  <a:pt x="3820" y="5213"/>
                  <a:pt x="3852" y="5249"/>
                </a:cubicBezTo>
                <a:lnTo>
                  <a:pt x="3852" y="5249"/>
                </a:lnTo>
                <a:cubicBezTo>
                  <a:pt x="3708" y="5097"/>
                  <a:pt x="3558" y="4949"/>
                  <a:pt x="3429" y="4790"/>
                </a:cubicBezTo>
                <a:cubicBezTo>
                  <a:pt x="3347" y="4683"/>
                  <a:pt x="3272" y="4576"/>
                  <a:pt x="3215" y="4458"/>
                </a:cubicBezTo>
                <a:cubicBezTo>
                  <a:pt x="3147" y="4327"/>
                  <a:pt x="3096" y="4182"/>
                  <a:pt x="3059" y="4038"/>
                </a:cubicBezTo>
                <a:cubicBezTo>
                  <a:pt x="2997" y="3749"/>
                  <a:pt x="3003" y="3442"/>
                  <a:pt x="3078" y="3153"/>
                </a:cubicBezTo>
                <a:cubicBezTo>
                  <a:pt x="3116" y="3003"/>
                  <a:pt x="3171" y="2860"/>
                  <a:pt x="3241" y="2722"/>
                </a:cubicBezTo>
                <a:close/>
                <a:moveTo>
                  <a:pt x="3516" y="2308"/>
                </a:moveTo>
                <a:lnTo>
                  <a:pt x="3516" y="2308"/>
                </a:lnTo>
                <a:cubicBezTo>
                  <a:pt x="3504" y="2340"/>
                  <a:pt x="3486" y="2377"/>
                  <a:pt x="3472" y="2409"/>
                </a:cubicBezTo>
                <a:cubicBezTo>
                  <a:pt x="3466" y="2447"/>
                  <a:pt x="3454" y="2484"/>
                  <a:pt x="3448" y="2514"/>
                </a:cubicBezTo>
                <a:cubicBezTo>
                  <a:pt x="3429" y="2589"/>
                  <a:pt x="3410" y="2665"/>
                  <a:pt x="3397" y="2747"/>
                </a:cubicBezTo>
                <a:cubicBezTo>
                  <a:pt x="3373" y="2898"/>
                  <a:pt x="3353" y="3048"/>
                  <a:pt x="3353" y="3199"/>
                </a:cubicBezTo>
                <a:cubicBezTo>
                  <a:pt x="3341" y="3505"/>
                  <a:pt x="3373" y="3806"/>
                  <a:pt x="3441" y="4107"/>
                </a:cubicBezTo>
                <a:cubicBezTo>
                  <a:pt x="3516" y="4408"/>
                  <a:pt x="3636" y="4695"/>
                  <a:pt x="3779" y="4972"/>
                </a:cubicBezTo>
                <a:cubicBezTo>
                  <a:pt x="3842" y="5097"/>
                  <a:pt x="3911" y="5216"/>
                  <a:pt x="3975" y="5334"/>
                </a:cubicBezTo>
                <a:cubicBezTo>
                  <a:pt x="3937" y="5291"/>
                  <a:pt x="3899" y="5253"/>
                  <a:pt x="3862" y="5210"/>
                </a:cubicBezTo>
                <a:cubicBezTo>
                  <a:pt x="3692" y="5010"/>
                  <a:pt x="3541" y="4796"/>
                  <a:pt x="3423" y="4564"/>
                </a:cubicBezTo>
                <a:cubicBezTo>
                  <a:pt x="3304" y="4333"/>
                  <a:pt x="3209" y="4088"/>
                  <a:pt x="3165" y="3830"/>
                </a:cubicBezTo>
                <a:cubicBezTo>
                  <a:pt x="3122" y="3581"/>
                  <a:pt x="3122" y="3323"/>
                  <a:pt x="3165" y="3066"/>
                </a:cubicBezTo>
                <a:cubicBezTo>
                  <a:pt x="3197" y="2898"/>
                  <a:pt x="3253" y="2728"/>
                  <a:pt x="3328" y="2571"/>
                </a:cubicBezTo>
                <a:cubicBezTo>
                  <a:pt x="3365" y="2508"/>
                  <a:pt x="3410" y="2439"/>
                  <a:pt x="3454" y="2377"/>
                </a:cubicBezTo>
                <a:cubicBezTo>
                  <a:pt x="3472" y="2352"/>
                  <a:pt x="3492" y="2326"/>
                  <a:pt x="3516" y="2308"/>
                </a:cubicBezTo>
                <a:close/>
                <a:moveTo>
                  <a:pt x="3981" y="5390"/>
                </a:moveTo>
                <a:cubicBezTo>
                  <a:pt x="3986" y="5396"/>
                  <a:pt x="3991" y="5401"/>
                  <a:pt x="3996" y="5407"/>
                </a:cubicBezTo>
                <a:lnTo>
                  <a:pt x="3996" y="5407"/>
                </a:lnTo>
                <a:cubicBezTo>
                  <a:pt x="3991" y="5401"/>
                  <a:pt x="3986" y="5396"/>
                  <a:pt x="3981" y="5390"/>
                </a:cubicBezTo>
                <a:close/>
                <a:moveTo>
                  <a:pt x="3504" y="2471"/>
                </a:moveTo>
                <a:lnTo>
                  <a:pt x="3504" y="2477"/>
                </a:lnTo>
                <a:cubicBezTo>
                  <a:pt x="3466" y="2659"/>
                  <a:pt x="3460" y="2847"/>
                  <a:pt x="3472" y="3035"/>
                </a:cubicBezTo>
                <a:cubicBezTo>
                  <a:pt x="3486" y="3248"/>
                  <a:pt x="3516" y="3454"/>
                  <a:pt x="3567" y="3662"/>
                </a:cubicBezTo>
                <a:cubicBezTo>
                  <a:pt x="3617" y="3868"/>
                  <a:pt x="3680" y="4069"/>
                  <a:pt x="3749" y="4270"/>
                </a:cubicBezTo>
                <a:cubicBezTo>
                  <a:pt x="3824" y="4470"/>
                  <a:pt x="3899" y="4671"/>
                  <a:pt x="3975" y="4871"/>
                </a:cubicBezTo>
                <a:cubicBezTo>
                  <a:pt x="4030" y="5022"/>
                  <a:pt x="4080" y="5166"/>
                  <a:pt x="4131" y="5316"/>
                </a:cubicBezTo>
                <a:cubicBezTo>
                  <a:pt x="4149" y="5386"/>
                  <a:pt x="4163" y="5447"/>
                  <a:pt x="4181" y="5510"/>
                </a:cubicBezTo>
                <a:cubicBezTo>
                  <a:pt x="4163" y="5479"/>
                  <a:pt x="4143" y="5441"/>
                  <a:pt x="4125" y="5404"/>
                </a:cubicBezTo>
                <a:cubicBezTo>
                  <a:pt x="4080" y="5310"/>
                  <a:pt x="4030" y="5210"/>
                  <a:pt x="3987" y="5109"/>
                </a:cubicBezTo>
                <a:cubicBezTo>
                  <a:pt x="3899" y="4909"/>
                  <a:pt x="3811" y="4709"/>
                  <a:pt x="3735" y="4507"/>
                </a:cubicBezTo>
                <a:cubicBezTo>
                  <a:pt x="3660" y="4307"/>
                  <a:pt x="3591" y="4101"/>
                  <a:pt x="3541" y="3894"/>
                </a:cubicBezTo>
                <a:cubicBezTo>
                  <a:pt x="3486" y="3680"/>
                  <a:pt x="3454" y="3468"/>
                  <a:pt x="3441" y="3248"/>
                </a:cubicBezTo>
                <a:cubicBezTo>
                  <a:pt x="3429" y="3029"/>
                  <a:pt x="3435" y="2809"/>
                  <a:pt x="3472" y="2597"/>
                </a:cubicBezTo>
                <a:cubicBezTo>
                  <a:pt x="3478" y="2583"/>
                  <a:pt x="3478" y="2571"/>
                  <a:pt x="3478" y="2559"/>
                </a:cubicBezTo>
                <a:cubicBezTo>
                  <a:pt x="3486" y="2534"/>
                  <a:pt x="3498" y="2502"/>
                  <a:pt x="3504" y="2471"/>
                </a:cubicBezTo>
                <a:close/>
                <a:moveTo>
                  <a:pt x="3429" y="2860"/>
                </a:moveTo>
                <a:cubicBezTo>
                  <a:pt x="3416" y="2959"/>
                  <a:pt x="3416" y="3060"/>
                  <a:pt x="3416" y="3161"/>
                </a:cubicBezTo>
                <a:cubicBezTo>
                  <a:pt x="3423" y="3379"/>
                  <a:pt x="3454" y="3599"/>
                  <a:pt x="3498" y="3812"/>
                </a:cubicBezTo>
                <a:cubicBezTo>
                  <a:pt x="3541" y="4026"/>
                  <a:pt x="3605" y="4232"/>
                  <a:pt x="3680" y="4432"/>
                </a:cubicBezTo>
                <a:cubicBezTo>
                  <a:pt x="3749" y="4640"/>
                  <a:pt x="3830" y="4840"/>
                  <a:pt x="3917" y="5041"/>
                </a:cubicBezTo>
                <a:cubicBezTo>
                  <a:pt x="3999" y="5216"/>
                  <a:pt x="4080" y="5392"/>
                  <a:pt x="4169" y="5560"/>
                </a:cubicBezTo>
                <a:cubicBezTo>
                  <a:pt x="4149" y="5542"/>
                  <a:pt x="4137" y="5523"/>
                  <a:pt x="4117" y="5498"/>
                </a:cubicBezTo>
                <a:lnTo>
                  <a:pt x="4111" y="5492"/>
                </a:lnTo>
                <a:cubicBezTo>
                  <a:pt x="4030" y="5354"/>
                  <a:pt x="3955" y="5210"/>
                  <a:pt x="3880" y="5071"/>
                </a:cubicBezTo>
                <a:cubicBezTo>
                  <a:pt x="3735" y="4796"/>
                  <a:pt x="3605" y="4515"/>
                  <a:pt x="3516" y="4214"/>
                </a:cubicBezTo>
                <a:cubicBezTo>
                  <a:pt x="3435" y="3925"/>
                  <a:pt x="3391" y="3624"/>
                  <a:pt x="3391" y="3323"/>
                </a:cubicBezTo>
                <a:cubicBezTo>
                  <a:pt x="3391" y="3167"/>
                  <a:pt x="3403" y="3011"/>
                  <a:pt x="3429" y="2860"/>
                </a:cubicBezTo>
                <a:close/>
                <a:moveTo>
                  <a:pt x="2152" y="5272"/>
                </a:moveTo>
                <a:cubicBezTo>
                  <a:pt x="2364" y="5272"/>
                  <a:pt x="2576" y="5303"/>
                  <a:pt x="2777" y="5366"/>
                </a:cubicBezTo>
                <a:cubicBezTo>
                  <a:pt x="2959" y="5423"/>
                  <a:pt x="3140" y="5504"/>
                  <a:pt x="3304" y="5611"/>
                </a:cubicBezTo>
                <a:cubicBezTo>
                  <a:pt x="3147" y="5523"/>
                  <a:pt x="2971" y="5473"/>
                  <a:pt x="2795" y="5429"/>
                </a:cubicBezTo>
                <a:cubicBezTo>
                  <a:pt x="2570" y="5380"/>
                  <a:pt x="2338" y="5348"/>
                  <a:pt x="2100" y="5348"/>
                </a:cubicBezTo>
                <a:cubicBezTo>
                  <a:pt x="1881" y="5348"/>
                  <a:pt x="1661" y="5372"/>
                  <a:pt x="1448" y="5429"/>
                </a:cubicBezTo>
                <a:cubicBezTo>
                  <a:pt x="1323" y="5461"/>
                  <a:pt x="1204" y="5504"/>
                  <a:pt x="1091" y="5560"/>
                </a:cubicBezTo>
                <a:cubicBezTo>
                  <a:pt x="1192" y="5498"/>
                  <a:pt x="1291" y="5447"/>
                  <a:pt x="1404" y="5410"/>
                </a:cubicBezTo>
                <a:cubicBezTo>
                  <a:pt x="1624" y="5328"/>
                  <a:pt x="1861" y="5285"/>
                  <a:pt x="2094" y="5273"/>
                </a:cubicBezTo>
                <a:cubicBezTo>
                  <a:pt x="2114" y="5272"/>
                  <a:pt x="2133" y="5272"/>
                  <a:pt x="2152" y="5272"/>
                </a:cubicBezTo>
                <a:close/>
                <a:moveTo>
                  <a:pt x="2019" y="5366"/>
                </a:moveTo>
                <a:cubicBezTo>
                  <a:pt x="2251" y="5366"/>
                  <a:pt x="2476" y="5392"/>
                  <a:pt x="2702" y="5441"/>
                </a:cubicBezTo>
                <a:cubicBezTo>
                  <a:pt x="2914" y="5485"/>
                  <a:pt x="3128" y="5548"/>
                  <a:pt x="3316" y="5655"/>
                </a:cubicBezTo>
                <a:cubicBezTo>
                  <a:pt x="3403" y="5705"/>
                  <a:pt x="3486" y="5768"/>
                  <a:pt x="3561" y="5837"/>
                </a:cubicBezTo>
                <a:cubicBezTo>
                  <a:pt x="3328" y="5686"/>
                  <a:pt x="3065" y="5586"/>
                  <a:pt x="2795" y="5530"/>
                </a:cubicBezTo>
                <a:cubicBezTo>
                  <a:pt x="2601" y="5486"/>
                  <a:pt x="2404" y="5468"/>
                  <a:pt x="2206" y="5468"/>
                </a:cubicBezTo>
                <a:cubicBezTo>
                  <a:pt x="2091" y="5468"/>
                  <a:pt x="1976" y="5474"/>
                  <a:pt x="1861" y="5485"/>
                </a:cubicBezTo>
                <a:cubicBezTo>
                  <a:pt x="1699" y="5504"/>
                  <a:pt x="1536" y="5530"/>
                  <a:pt x="1372" y="5568"/>
                </a:cubicBezTo>
                <a:cubicBezTo>
                  <a:pt x="1216" y="5611"/>
                  <a:pt x="1053" y="5655"/>
                  <a:pt x="903" y="5711"/>
                </a:cubicBezTo>
                <a:cubicBezTo>
                  <a:pt x="883" y="5718"/>
                  <a:pt x="859" y="5730"/>
                  <a:pt x="840" y="5736"/>
                </a:cubicBezTo>
                <a:lnTo>
                  <a:pt x="834" y="5730"/>
                </a:lnTo>
                <a:cubicBezTo>
                  <a:pt x="853" y="5711"/>
                  <a:pt x="877" y="5692"/>
                  <a:pt x="903" y="5680"/>
                </a:cubicBezTo>
                <a:cubicBezTo>
                  <a:pt x="959" y="5643"/>
                  <a:pt x="1022" y="5605"/>
                  <a:pt x="1085" y="5574"/>
                </a:cubicBezTo>
                <a:cubicBezTo>
                  <a:pt x="1178" y="5530"/>
                  <a:pt x="1279" y="5492"/>
                  <a:pt x="1380" y="5467"/>
                </a:cubicBezTo>
                <a:cubicBezTo>
                  <a:pt x="1586" y="5404"/>
                  <a:pt x="1800" y="5372"/>
                  <a:pt x="2019" y="5366"/>
                </a:cubicBezTo>
                <a:close/>
                <a:moveTo>
                  <a:pt x="3674" y="5906"/>
                </a:moveTo>
                <a:cubicBezTo>
                  <a:pt x="3686" y="5918"/>
                  <a:pt x="3698" y="5924"/>
                  <a:pt x="3704" y="5936"/>
                </a:cubicBezTo>
                <a:lnTo>
                  <a:pt x="3674" y="5906"/>
                </a:lnTo>
                <a:close/>
                <a:moveTo>
                  <a:pt x="3704" y="5936"/>
                </a:moveTo>
                <a:lnTo>
                  <a:pt x="3711" y="5944"/>
                </a:lnTo>
                <a:cubicBezTo>
                  <a:pt x="3711" y="5944"/>
                  <a:pt x="3704" y="5944"/>
                  <a:pt x="3704" y="5936"/>
                </a:cubicBezTo>
                <a:close/>
                <a:moveTo>
                  <a:pt x="966" y="5805"/>
                </a:moveTo>
                <a:cubicBezTo>
                  <a:pt x="1081" y="5845"/>
                  <a:pt x="1205" y="5857"/>
                  <a:pt x="1327" y="5857"/>
                </a:cubicBezTo>
                <a:cubicBezTo>
                  <a:pt x="1357" y="5857"/>
                  <a:pt x="1388" y="5856"/>
                  <a:pt x="1417" y="5855"/>
                </a:cubicBezTo>
                <a:cubicBezTo>
                  <a:pt x="1612" y="5855"/>
                  <a:pt x="1806" y="5831"/>
                  <a:pt x="2000" y="5817"/>
                </a:cubicBezTo>
                <a:cubicBezTo>
                  <a:pt x="2055" y="5816"/>
                  <a:pt x="2111" y="5815"/>
                  <a:pt x="2166" y="5815"/>
                </a:cubicBezTo>
                <a:cubicBezTo>
                  <a:pt x="2517" y="5815"/>
                  <a:pt x="2863" y="5848"/>
                  <a:pt x="3203" y="5918"/>
                </a:cubicBezTo>
                <a:cubicBezTo>
                  <a:pt x="3313" y="5943"/>
                  <a:pt x="3423" y="5967"/>
                  <a:pt x="3528" y="5997"/>
                </a:cubicBezTo>
                <a:lnTo>
                  <a:pt x="3528" y="5997"/>
                </a:lnTo>
                <a:cubicBezTo>
                  <a:pt x="3457" y="5986"/>
                  <a:pt x="3386" y="5973"/>
                  <a:pt x="3310" y="5968"/>
                </a:cubicBezTo>
                <a:cubicBezTo>
                  <a:pt x="3110" y="5944"/>
                  <a:pt x="2908" y="5930"/>
                  <a:pt x="2708" y="5930"/>
                </a:cubicBezTo>
                <a:cubicBezTo>
                  <a:pt x="2508" y="5930"/>
                  <a:pt x="2300" y="5944"/>
                  <a:pt x="2100" y="5956"/>
                </a:cubicBezTo>
                <a:cubicBezTo>
                  <a:pt x="1972" y="5963"/>
                  <a:pt x="1843" y="5972"/>
                  <a:pt x="1714" y="5972"/>
                </a:cubicBezTo>
                <a:cubicBezTo>
                  <a:pt x="1640" y="5972"/>
                  <a:pt x="1566" y="5969"/>
                  <a:pt x="1493" y="5962"/>
                </a:cubicBezTo>
                <a:cubicBezTo>
                  <a:pt x="1329" y="5944"/>
                  <a:pt x="1160" y="5906"/>
                  <a:pt x="1010" y="5837"/>
                </a:cubicBezTo>
                <a:cubicBezTo>
                  <a:pt x="990" y="5823"/>
                  <a:pt x="978" y="5817"/>
                  <a:pt x="966" y="5805"/>
                </a:cubicBezTo>
                <a:close/>
                <a:moveTo>
                  <a:pt x="2219" y="5514"/>
                </a:moveTo>
                <a:cubicBezTo>
                  <a:pt x="2376" y="5514"/>
                  <a:pt x="2532" y="5526"/>
                  <a:pt x="2688" y="5554"/>
                </a:cubicBezTo>
                <a:cubicBezTo>
                  <a:pt x="2977" y="5605"/>
                  <a:pt x="3266" y="5705"/>
                  <a:pt x="3516" y="5861"/>
                </a:cubicBezTo>
                <a:cubicBezTo>
                  <a:pt x="3585" y="5906"/>
                  <a:pt x="3654" y="5956"/>
                  <a:pt x="3723" y="6005"/>
                </a:cubicBezTo>
                <a:cubicBezTo>
                  <a:pt x="3723" y="6011"/>
                  <a:pt x="3723" y="6011"/>
                  <a:pt x="3729" y="6019"/>
                </a:cubicBezTo>
                <a:cubicBezTo>
                  <a:pt x="3680" y="5999"/>
                  <a:pt x="3629" y="5987"/>
                  <a:pt x="3579" y="5974"/>
                </a:cubicBezTo>
                <a:cubicBezTo>
                  <a:pt x="3486" y="5944"/>
                  <a:pt x="3385" y="5918"/>
                  <a:pt x="3284" y="5899"/>
                </a:cubicBezTo>
                <a:cubicBezTo>
                  <a:pt x="3090" y="5855"/>
                  <a:pt x="2890" y="5831"/>
                  <a:pt x="2688" y="5811"/>
                </a:cubicBezTo>
                <a:cubicBezTo>
                  <a:pt x="2545" y="5798"/>
                  <a:pt x="2398" y="5790"/>
                  <a:pt x="2250" y="5790"/>
                </a:cubicBezTo>
                <a:cubicBezTo>
                  <a:pt x="2198" y="5790"/>
                  <a:pt x="2146" y="5791"/>
                  <a:pt x="2094" y="5793"/>
                </a:cubicBezTo>
                <a:cubicBezTo>
                  <a:pt x="1893" y="5799"/>
                  <a:pt x="1699" y="5817"/>
                  <a:pt x="1505" y="5831"/>
                </a:cubicBezTo>
                <a:cubicBezTo>
                  <a:pt x="1459" y="5834"/>
                  <a:pt x="1413" y="5835"/>
                  <a:pt x="1367" y="5835"/>
                </a:cubicBezTo>
                <a:cubicBezTo>
                  <a:pt x="1206" y="5835"/>
                  <a:pt x="1047" y="5817"/>
                  <a:pt x="891" y="5768"/>
                </a:cubicBezTo>
                <a:cubicBezTo>
                  <a:pt x="891" y="5762"/>
                  <a:pt x="883" y="5762"/>
                  <a:pt x="883" y="5762"/>
                </a:cubicBezTo>
                <a:cubicBezTo>
                  <a:pt x="1010" y="5724"/>
                  <a:pt x="1141" y="5680"/>
                  <a:pt x="1273" y="5643"/>
                </a:cubicBezTo>
                <a:cubicBezTo>
                  <a:pt x="1430" y="5605"/>
                  <a:pt x="1586" y="5568"/>
                  <a:pt x="1748" y="5548"/>
                </a:cubicBezTo>
                <a:cubicBezTo>
                  <a:pt x="1906" y="5526"/>
                  <a:pt x="2062" y="5514"/>
                  <a:pt x="2219" y="5514"/>
                </a:cubicBezTo>
                <a:close/>
                <a:moveTo>
                  <a:pt x="1147" y="5906"/>
                </a:moveTo>
                <a:lnTo>
                  <a:pt x="1147" y="5906"/>
                </a:lnTo>
                <a:cubicBezTo>
                  <a:pt x="1335" y="5971"/>
                  <a:pt x="1537" y="5991"/>
                  <a:pt x="1738" y="5991"/>
                </a:cubicBezTo>
                <a:cubicBezTo>
                  <a:pt x="1826" y="5991"/>
                  <a:pt x="1914" y="5987"/>
                  <a:pt x="2000" y="5981"/>
                </a:cubicBezTo>
                <a:cubicBezTo>
                  <a:pt x="2207" y="5968"/>
                  <a:pt x="2413" y="5956"/>
                  <a:pt x="2621" y="5956"/>
                </a:cubicBezTo>
                <a:cubicBezTo>
                  <a:pt x="2821" y="5956"/>
                  <a:pt x="3021" y="5968"/>
                  <a:pt x="3228" y="5993"/>
                </a:cubicBezTo>
                <a:cubicBezTo>
                  <a:pt x="3266" y="5999"/>
                  <a:pt x="3304" y="6005"/>
                  <a:pt x="3341" y="6005"/>
                </a:cubicBezTo>
                <a:cubicBezTo>
                  <a:pt x="3147" y="6005"/>
                  <a:pt x="2952" y="6025"/>
                  <a:pt x="2758" y="6049"/>
                </a:cubicBezTo>
                <a:cubicBezTo>
                  <a:pt x="2532" y="6081"/>
                  <a:pt x="2306" y="6118"/>
                  <a:pt x="2075" y="6124"/>
                </a:cubicBezTo>
                <a:cubicBezTo>
                  <a:pt x="2054" y="6125"/>
                  <a:pt x="2033" y="6125"/>
                  <a:pt x="2012" y="6125"/>
                </a:cubicBezTo>
                <a:cubicBezTo>
                  <a:pt x="1814" y="6125"/>
                  <a:pt x="1623" y="6093"/>
                  <a:pt x="1436" y="6031"/>
                </a:cubicBezTo>
                <a:cubicBezTo>
                  <a:pt x="1335" y="5993"/>
                  <a:pt x="1241" y="5956"/>
                  <a:pt x="1147" y="5906"/>
                </a:cubicBezTo>
                <a:close/>
                <a:moveTo>
                  <a:pt x="5704" y="4853"/>
                </a:moveTo>
                <a:lnTo>
                  <a:pt x="5704" y="4853"/>
                </a:lnTo>
                <a:cubicBezTo>
                  <a:pt x="5780" y="5010"/>
                  <a:pt x="5835" y="5172"/>
                  <a:pt x="5879" y="5334"/>
                </a:cubicBezTo>
                <a:cubicBezTo>
                  <a:pt x="5942" y="5574"/>
                  <a:pt x="5986" y="5811"/>
                  <a:pt x="6029" y="6049"/>
                </a:cubicBezTo>
                <a:cubicBezTo>
                  <a:pt x="6073" y="6294"/>
                  <a:pt x="6118" y="6532"/>
                  <a:pt x="6186" y="6771"/>
                </a:cubicBezTo>
                <a:cubicBezTo>
                  <a:pt x="6249" y="7009"/>
                  <a:pt x="6336" y="7246"/>
                  <a:pt x="6443" y="7472"/>
                </a:cubicBezTo>
                <a:cubicBezTo>
                  <a:pt x="6456" y="7497"/>
                  <a:pt x="6468" y="7523"/>
                  <a:pt x="6480" y="7553"/>
                </a:cubicBezTo>
                <a:cubicBezTo>
                  <a:pt x="6393" y="7379"/>
                  <a:pt x="6312" y="7203"/>
                  <a:pt x="6243" y="7021"/>
                </a:cubicBezTo>
                <a:cubicBezTo>
                  <a:pt x="6162" y="6801"/>
                  <a:pt x="6092" y="6583"/>
                  <a:pt x="6029" y="6363"/>
                </a:cubicBezTo>
                <a:cubicBezTo>
                  <a:pt x="5968" y="6132"/>
                  <a:pt x="5910" y="5893"/>
                  <a:pt x="5861" y="5655"/>
                </a:cubicBezTo>
                <a:cubicBezTo>
                  <a:pt x="5817" y="5461"/>
                  <a:pt x="5780" y="5267"/>
                  <a:pt x="5742" y="5071"/>
                </a:cubicBezTo>
                <a:cubicBezTo>
                  <a:pt x="5734" y="4996"/>
                  <a:pt x="5722" y="4921"/>
                  <a:pt x="5704" y="4853"/>
                </a:cubicBezTo>
                <a:close/>
                <a:moveTo>
                  <a:pt x="6156" y="5410"/>
                </a:moveTo>
                <a:cubicBezTo>
                  <a:pt x="6274" y="5611"/>
                  <a:pt x="6381" y="5823"/>
                  <a:pt x="6474" y="6037"/>
                </a:cubicBezTo>
                <a:cubicBezTo>
                  <a:pt x="6587" y="6300"/>
                  <a:pt x="6688" y="6569"/>
                  <a:pt x="6763" y="6846"/>
                </a:cubicBezTo>
                <a:cubicBezTo>
                  <a:pt x="6844" y="7121"/>
                  <a:pt x="6900" y="7403"/>
                  <a:pt x="6938" y="7685"/>
                </a:cubicBezTo>
                <a:cubicBezTo>
                  <a:pt x="6945" y="7711"/>
                  <a:pt x="6945" y="7735"/>
                  <a:pt x="6951" y="7767"/>
                </a:cubicBezTo>
                <a:cubicBezTo>
                  <a:pt x="6938" y="7723"/>
                  <a:pt x="6926" y="7685"/>
                  <a:pt x="6920" y="7642"/>
                </a:cubicBezTo>
                <a:cubicBezTo>
                  <a:pt x="6863" y="7428"/>
                  <a:pt x="6801" y="7215"/>
                  <a:pt x="6738" y="7009"/>
                </a:cubicBezTo>
                <a:cubicBezTo>
                  <a:pt x="6675" y="6795"/>
                  <a:pt x="6613" y="6589"/>
                  <a:pt x="6544" y="6381"/>
                </a:cubicBezTo>
                <a:cubicBezTo>
                  <a:pt x="6468" y="6175"/>
                  <a:pt x="6393" y="5968"/>
                  <a:pt x="6312" y="5768"/>
                </a:cubicBezTo>
                <a:cubicBezTo>
                  <a:pt x="6261" y="5643"/>
                  <a:pt x="6205" y="5530"/>
                  <a:pt x="6156" y="5410"/>
                </a:cubicBezTo>
                <a:close/>
                <a:moveTo>
                  <a:pt x="3692" y="7541"/>
                </a:moveTo>
                <a:cubicBezTo>
                  <a:pt x="3937" y="7541"/>
                  <a:pt x="4181" y="7567"/>
                  <a:pt x="4426" y="7610"/>
                </a:cubicBezTo>
                <a:cubicBezTo>
                  <a:pt x="4675" y="7654"/>
                  <a:pt x="4933" y="7717"/>
                  <a:pt x="5184" y="7792"/>
                </a:cubicBezTo>
                <a:cubicBezTo>
                  <a:pt x="5202" y="7798"/>
                  <a:pt x="5221" y="7804"/>
                  <a:pt x="5240" y="7810"/>
                </a:cubicBezTo>
                <a:cubicBezTo>
                  <a:pt x="4933" y="7749"/>
                  <a:pt x="4626" y="7698"/>
                  <a:pt x="4313" y="7666"/>
                </a:cubicBezTo>
                <a:cubicBezTo>
                  <a:pt x="4112" y="7647"/>
                  <a:pt x="3906" y="7637"/>
                  <a:pt x="3701" y="7637"/>
                </a:cubicBezTo>
                <a:cubicBezTo>
                  <a:pt x="3578" y="7637"/>
                  <a:pt x="3456" y="7641"/>
                  <a:pt x="3335" y="7648"/>
                </a:cubicBezTo>
                <a:cubicBezTo>
                  <a:pt x="3171" y="7654"/>
                  <a:pt x="3009" y="7673"/>
                  <a:pt x="2846" y="7698"/>
                </a:cubicBezTo>
                <a:cubicBezTo>
                  <a:pt x="2764" y="7711"/>
                  <a:pt x="2682" y="7729"/>
                  <a:pt x="2601" y="7741"/>
                </a:cubicBezTo>
                <a:cubicBezTo>
                  <a:pt x="2726" y="7698"/>
                  <a:pt x="2852" y="7654"/>
                  <a:pt x="2983" y="7622"/>
                </a:cubicBezTo>
                <a:cubicBezTo>
                  <a:pt x="3215" y="7573"/>
                  <a:pt x="3454" y="7547"/>
                  <a:pt x="3692" y="7541"/>
                </a:cubicBezTo>
                <a:close/>
                <a:moveTo>
                  <a:pt x="5647" y="4677"/>
                </a:moveTo>
                <a:lnTo>
                  <a:pt x="5647" y="4677"/>
                </a:lnTo>
                <a:cubicBezTo>
                  <a:pt x="5653" y="4683"/>
                  <a:pt x="5659" y="4695"/>
                  <a:pt x="5667" y="4703"/>
                </a:cubicBezTo>
                <a:cubicBezTo>
                  <a:pt x="5716" y="4778"/>
                  <a:pt x="5766" y="4853"/>
                  <a:pt x="5810" y="4928"/>
                </a:cubicBezTo>
                <a:cubicBezTo>
                  <a:pt x="5885" y="5053"/>
                  <a:pt x="5954" y="5184"/>
                  <a:pt x="6017" y="5316"/>
                </a:cubicBezTo>
                <a:cubicBezTo>
                  <a:pt x="6142" y="5574"/>
                  <a:pt x="6243" y="5843"/>
                  <a:pt x="6324" y="6118"/>
                </a:cubicBezTo>
                <a:cubicBezTo>
                  <a:pt x="6405" y="6401"/>
                  <a:pt x="6462" y="6688"/>
                  <a:pt x="6500" y="6983"/>
                </a:cubicBezTo>
                <a:cubicBezTo>
                  <a:pt x="6532" y="7278"/>
                  <a:pt x="6562" y="7585"/>
                  <a:pt x="6688" y="7854"/>
                </a:cubicBezTo>
                <a:cubicBezTo>
                  <a:pt x="6694" y="7867"/>
                  <a:pt x="6700" y="7880"/>
                  <a:pt x="6706" y="7892"/>
                </a:cubicBezTo>
                <a:cubicBezTo>
                  <a:pt x="6700" y="7886"/>
                  <a:pt x="6694" y="7873"/>
                  <a:pt x="6694" y="7867"/>
                </a:cubicBezTo>
                <a:cubicBezTo>
                  <a:pt x="6625" y="7761"/>
                  <a:pt x="6562" y="7648"/>
                  <a:pt x="6506" y="7535"/>
                </a:cubicBezTo>
                <a:cubicBezTo>
                  <a:pt x="6399" y="7309"/>
                  <a:pt x="6306" y="7078"/>
                  <a:pt x="6231" y="6833"/>
                </a:cubicBezTo>
                <a:cubicBezTo>
                  <a:pt x="6162" y="6601"/>
                  <a:pt x="6110" y="6357"/>
                  <a:pt x="6067" y="6118"/>
                </a:cubicBezTo>
                <a:cubicBezTo>
                  <a:pt x="6023" y="5880"/>
                  <a:pt x="5980" y="5635"/>
                  <a:pt x="5916" y="5404"/>
                </a:cubicBezTo>
                <a:cubicBezTo>
                  <a:pt x="5861" y="5184"/>
                  <a:pt x="5786" y="4972"/>
                  <a:pt x="5679" y="4778"/>
                </a:cubicBezTo>
                <a:cubicBezTo>
                  <a:pt x="5679" y="4764"/>
                  <a:pt x="5673" y="4752"/>
                  <a:pt x="5673" y="4746"/>
                </a:cubicBezTo>
                <a:cubicBezTo>
                  <a:pt x="5667" y="4727"/>
                  <a:pt x="5659" y="4715"/>
                  <a:pt x="5653" y="4703"/>
                </a:cubicBezTo>
                <a:cubicBezTo>
                  <a:pt x="5653" y="4695"/>
                  <a:pt x="5647" y="4683"/>
                  <a:pt x="5647" y="4677"/>
                </a:cubicBezTo>
                <a:close/>
                <a:moveTo>
                  <a:pt x="5748" y="5192"/>
                </a:moveTo>
                <a:cubicBezTo>
                  <a:pt x="5772" y="5316"/>
                  <a:pt x="5798" y="5447"/>
                  <a:pt x="5823" y="5574"/>
                </a:cubicBezTo>
                <a:cubicBezTo>
                  <a:pt x="5867" y="5817"/>
                  <a:pt x="5922" y="6056"/>
                  <a:pt x="5986" y="6294"/>
                </a:cubicBezTo>
                <a:cubicBezTo>
                  <a:pt x="6043" y="6514"/>
                  <a:pt x="6110" y="6739"/>
                  <a:pt x="6186" y="6951"/>
                </a:cubicBezTo>
                <a:cubicBezTo>
                  <a:pt x="6268" y="7165"/>
                  <a:pt x="6356" y="7373"/>
                  <a:pt x="6456" y="7567"/>
                </a:cubicBezTo>
                <a:cubicBezTo>
                  <a:pt x="6512" y="7679"/>
                  <a:pt x="6575" y="7792"/>
                  <a:pt x="6644" y="7905"/>
                </a:cubicBezTo>
                <a:cubicBezTo>
                  <a:pt x="6512" y="7761"/>
                  <a:pt x="6399" y="7604"/>
                  <a:pt x="6298" y="7440"/>
                </a:cubicBezTo>
                <a:cubicBezTo>
                  <a:pt x="6136" y="7171"/>
                  <a:pt x="6017" y="6870"/>
                  <a:pt x="5930" y="6563"/>
                </a:cubicBezTo>
                <a:cubicBezTo>
                  <a:pt x="5847" y="6257"/>
                  <a:pt x="5798" y="5944"/>
                  <a:pt x="5772" y="5623"/>
                </a:cubicBezTo>
                <a:cubicBezTo>
                  <a:pt x="5766" y="5492"/>
                  <a:pt x="5760" y="5366"/>
                  <a:pt x="5748" y="5241"/>
                </a:cubicBezTo>
                <a:lnTo>
                  <a:pt x="5748" y="5192"/>
                </a:lnTo>
                <a:close/>
                <a:moveTo>
                  <a:pt x="3651" y="7682"/>
                </a:moveTo>
                <a:cubicBezTo>
                  <a:pt x="3834" y="7682"/>
                  <a:pt x="4017" y="7690"/>
                  <a:pt x="4200" y="7704"/>
                </a:cubicBezTo>
                <a:cubicBezTo>
                  <a:pt x="4531" y="7729"/>
                  <a:pt x="4857" y="7779"/>
                  <a:pt x="5178" y="7842"/>
                </a:cubicBezTo>
                <a:cubicBezTo>
                  <a:pt x="5340" y="7873"/>
                  <a:pt x="5503" y="7911"/>
                  <a:pt x="5667" y="7949"/>
                </a:cubicBezTo>
                <a:cubicBezTo>
                  <a:pt x="5704" y="7961"/>
                  <a:pt x="5742" y="7974"/>
                  <a:pt x="5772" y="7986"/>
                </a:cubicBezTo>
                <a:lnTo>
                  <a:pt x="5710" y="7986"/>
                </a:lnTo>
                <a:cubicBezTo>
                  <a:pt x="5516" y="7929"/>
                  <a:pt x="5321" y="7886"/>
                  <a:pt x="5121" y="7848"/>
                </a:cubicBezTo>
                <a:cubicBezTo>
                  <a:pt x="4895" y="7810"/>
                  <a:pt x="4669" y="7779"/>
                  <a:pt x="4444" y="7755"/>
                </a:cubicBezTo>
                <a:cubicBezTo>
                  <a:pt x="4212" y="7735"/>
                  <a:pt x="3987" y="7723"/>
                  <a:pt x="3755" y="7717"/>
                </a:cubicBezTo>
                <a:cubicBezTo>
                  <a:pt x="3529" y="7717"/>
                  <a:pt x="3298" y="7723"/>
                  <a:pt x="3072" y="7735"/>
                </a:cubicBezTo>
                <a:cubicBezTo>
                  <a:pt x="2940" y="7749"/>
                  <a:pt x="2815" y="7761"/>
                  <a:pt x="2682" y="7773"/>
                </a:cubicBezTo>
                <a:cubicBezTo>
                  <a:pt x="2858" y="7741"/>
                  <a:pt x="3040" y="7717"/>
                  <a:pt x="3222" y="7698"/>
                </a:cubicBezTo>
                <a:cubicBezTo>
                  <a:pt x="3365" y="7687"/>
                  <a:pt x="3508" y="7682"/>
                  <a:pt x="3651" y="7682"/>
                </a:cubicBezTo>
                <a:close/>
                <a:moveTo>
                  <a:pt x="3674" y="7735"/>
                </a:moveTo>
                <a:cubicBezTo>
                  <a:pt x="3899" y="7735"/>
                  <a:pt x="4131" y="7749"/>
                  <a:pt x="4357" y="7767"/>
                </a:cubicBezTo>
                <a:cubicBezTo>
                  <a:pt x="4582" y="7786"/>
                  <a:pt x="4808" y="7816"/>
                  <a:pt x="5033" y="7854"/>
                </a:cubicBezTo>
                <a:cubicBezTo>
                  <a:pt x="5240" y="7892"/>
                  <a:pt x="5447" y="7937"/>
                  <a:pt x="5653" y="7986"/>
                </a:cubicBezTo>
                <a:cubicBezTo>
                  <a:pt x="5604" y="7986"/>
                  <a:pt x="5560" y="7986"/>
                  <a:pt x="5516" y="7992"/>
                </a:cubicBezTo>
                <a:cubicBezTo>
                  <a:pt x="5215" y="7967"/>
                  <a:pt x="4907" y="7955"/>
                  <a:pt x="4600" y="7955"/>
                </a:cubicBezTo>
                <a:cubicBezTo>
                  <a:pt x="4238" y="7955"/>
                  <a:pt x="3880" y="7955"/>
                  <a:pt x="3516" y="7949"/>
                </a:cubicBezTo>
                <a:cubicBezTo>
                  <a:pt x="3153" y="7943"/>
                  <a:pt x="2795" y="7923"/>
                  <a:pt x="2439" y="7873"/>
                </a:cubicBezTo>
                <a:cubicBezTo>
                  <a:pt x="2413" y="7873"/>
                  <a:pt x="2388" y="7867"/>
                  <a:pt x="2364" y="7867"/>
                </a:cubicBezTo>
                <a:cubicBezTo>
                  <a:pt x="2364" y="7867"/>
                  <a:pt x="2358" y="7861"/>
                  <a:pt x="2350" y="7861"/>
                </a:cubicBezTo>
                <a:cubicBezTo>
                  <a:pt x="2364" y="7854"/>
                  <a:pt x="2376" y="7848"/>
                  <a:pt x="2388" y="7842"/>
                </a:cubicBezTo>
                <a:cubicBezTo>
                  <a:pt x="2476" y="7830"/>
                  <a:pt x="2558" y="7810"/>
                  <a:pt x="2645" y="7804"/>
                </a:cubicBezTo>
                <a:cubicBezTo>
                  <a:pt x="2758" y="7786"/>
                  <a:pt x="2877" y="7773"/>
                  <a:pt x="2989" y="7767"/>
                </a:cubicBezTo>
                <a:cubicBezTo>
                  <a:pt x="3215" y="7749"/>
                  <a:pt x="3448" y="7735"/>
                  <a:pt x="3674" y="7735"/>
                </a:cubicBezTo>
                <a:close/>
                <a:moveTo>
                  <a:pt x="2425" y="7892"/>
                </a:moveTo>
                <a:cubicBezTo>
                  <a:pt x="2740" y="7943"/>
                  <a:pt x="3059" y="7961"/>
                  <a:pt x="3379" y="7967"/>
                </a:cubicBezTo>
                <a:cubicBezTo>
                  <a:pt x="3735" y="7980"/>
                  <a:pt x="4093" y="7974"/>
                  <a:pt x="4450" y="7980"/>
                </a:cubicBezTo>
                <a:cubicBezTo>
                  <a:pt x="4757" y="7980"/>
                  <a:pt x="5058" y="7986"/>
                  <a:pt x="5366" y="8004"/>
                </a:cubicBezTo>
                <a:lnTo>
                  <a:pt x="5146" y="8004"/>
                </a:lnTo>
                <a:cubicBezTo>
                  <a:pt x="4915" y="8004"/>
                  <a:pt x="4675" y="8012"/>
                  <a:pt x="4438" y="8024"/>
                </a:cubicBezTo>
                <a:cubicBezTo>
                  <a:pt x="4200" y="8036"/>
                  <a:pt x="3961" y="8055"/>
                  <a:pt x="3723" y="8068"/>
                </a:cubicBezTo>
                <a:cubicBezTo>
                  <a:pt x="3605" y="8074"/>
                  <a:pt x="3487" y="8079"/>
                  <a:pt x="3369" y="8079"/>
                </a:cubicBezTo>
                <a:cubicBezTo>
                  <a:pt x="3255" y="8079"/>
                  <a:pt x="3141" y="8074"/>
                  <a:pt x="3027" y="8062"/>
                </a:cubicBezTo>
                <a:cubicBezTo>
                  <a:pt x="2821" y="8036"/>
                  <a:pt x="2613" y="7986"/>
                  <a:pt x="2425" y="7892"/>
                </a:cubicBezTo>
                <a:close/>
                <a:moveTo>
                  <a:pt x="2382" y="7886"/>
                </a:moveTo>
                <a:cubicBezTo>
                  <a:pt x="2552" y="7980"/>
                  <a:pt x="2746" y="8030"/>
                  <a:pt x="2934" y="8062"/>
                </a:cubicBezTo>
                <a:cubicBezTo>
                  <a:pt x="3095" y="8088"/>
                  <a:pt x="3256" y="8096"/>
                  <a:pt x="3419" y="8096"/>
                </a:cubicBezTo>
                <a:cubicBezTo>
                  <a:pt x="3485" y="8096"/>
                  <a:pt x="3550" y="8095"/>
                  <a:pt x="3617" y="8093"/>
                </a:cubicBezTo>
                <a:cubicBezTo>
                  <a:pt x="3854" y="8087"/>
                  <a:pt x="4093" y="8068"/>
                  <a:pt x="4331" y="8055"/>
                </a:cubicBezTo>
                <a:cubicBezTo>
                  <a:pt x="4576" y="8042"/>
                  <a:pt x="4814" y="8036"/>
                  <a:pt x="5058" y="8036"/>
                </a:cubicBezTo>
                <a:lnTo>
                  <a:pt x="5133" y="8036"/>
                </a:lnTo>
                <a:cubicBezTo>
                  <a:pt x="5065" y="8049"/>
                  <a:pt x="4996" y="8062"/>
                  <a:pt x="4921" y="8074"/>
                </a:cubicBezTo>
                <a:cubicBezTo>
                  <a:pt x="4751" y="8093"/>
                  <a:pt x="4576" y="8111"/>
                  <a:pt x="4406" y="8125"/>
                </a:cubicBezTo>
                <a:cubicBezTo>
                  <a:pt x="4175" y="8143"/>
                  <a:pt x="3943" y="8155"/>
                  <a:pt x="3704" y="8155"/>
                </a:cubicBezTo>
                <a:cubicBezTo>
                  <a:pt x="3486" y="8155"/>
                  <a:pt x="3266" y="8137"/>
                  <a:pt x="3046" y="8099"/>
                </a:cubicBezTo>
                <a:cubicBezTo>
                  <a:pt x="2833" y="8062"/>
                  <a:pt x="2621" y="7998"/>
                  <a:pt x="2419" y="7911"/>
                </a:cubicBezTo>
                <a:cubicBezTo>
                  <a:pt x="2395" y="7905"/>
                  <a:pt x="2376" y="7892"/>
                  <a:pt x="2358" y="7886"/>
                </a:cubicBezTo>
                <a:close/>
                <a:moveTo>
                  <a:pt x="6876" y="8192"/>
                </a:moveTo>
                <a:lnTo>
                  <a:pt x="6876" y="8200"/>
                </a:lnTo>
                <a:lnTo>
                  <a:pt x="6870" y="8192"/>
                </a:lnTo>
                <a:close/>
                <a:moveTo>
                  <a:pt x="6888" y="8206"/>
                </a:moveTo>
                <a:cubicBezTo>
                  <a:pt x="6894" y="8206"/>
                  <a:pt x="6894" y="8206"/>
                  <a:pt x="6900" y="8212"/>
                </a:cubicBezTo>
                <a:cubicBezTo>
                  <a:pt x="6894" y="8206"/>
                  <a:pt x="6888" y="8206"/>
                  <a:pt x="6888" y="8206"/>
                </a:cubicBezTo>
                <a:close/>
                <a:moveTo>
                  <a:pt x="2576" y="7992"/>
                </a:moveTo>
                <a:lnTo>
                  <a:pt x="2576" y="7992"/>
                </a:lnTo>
                <a:cubicBezTo>
                  <a:pt x="2702" y="8036"/>
                  <a:pt x="2827" y="8074"/>
                  <a:pt x="2959" y="8099"/>
                </a:cubicBezTo>
                <a:cubicBezTo>
                  <a:pt x="3177" y="8143"/>
                  <a:pt x="3397" y="8168"/>
                  <a:pt x="3617" y="8174"/>
                </a:cubicBezTo>
                <a:cubicBezTo>
                  <a:pt x="3672" y="8176"/>
                  <a:pt x="3728" y="8177"/>
                  <a:pt x="3784" y="8177"/>
                </a:cubicBezTo>
                <a:cubicBezTo>
                  <a:pt x="3956" y="8177"/>
                  <a:pt x="4129" y="8170"/>
                  <a:pt x="4299" y="8155"/>
                </a:cubicBezTo>
                <a:cubicBezTo>
                  <a:pt x="4426" y="8149"/>
                  <a:pt x="4551" y="8137"/>
                  <a:pt x="4675" y="8125"/>
                </a:cubicBezTo>
                <a:lnTo>
                  <a:pt x="4675" y="8125"/>
                </a:lnTo>
                <a:cubicBezTo>
                  <a:pt x="4626" y="8137"/>
                  <a:pt x="4582" y="8149"/>
                  <a:pt x="4531" y="8155"/>
                </a:cubicBezTo>
                <a:cubicBezTo>
                  <a:pt x="4281" y="8206"/>
                  <a:pt x="4024" y="8244"/>
                  <a:pt x="3773" y="8244"/>
                </a:cubicBezTo>
                <a:cubicBezTo>
                  <a:pt x="3756" y="8244"/>
                  <a:pt x="3739" y="8244"/>
                  <a:pt x="3722" y="8244"/>
                </a:cubicBezTo>
                <a:cubicBezTo>
                  <a:pt x="3495" y="8244"/>
                  <a:pt x="3267" y="8208"/>
                  <a:pt x="3046" y="8155"/>
                </a:cubicBezTo>
                <a:cubicBezTo>
                  <a:pt x="2928" y="8125"/>
                  <a:pt x="2809" y="8087"/>
                  <a:pt x="2688" y="8042"/>
                </a:cubicBezTo>
                <a:cubicBezTo>
                  <a:pt x="2651" y="8024"/>
                  <a:pt x="2613" y="8012"/>
                  <a:pt x="2576" y="7992"/>
                </a:cubicBezTo>
                <a:close/>
                <a:moveTo>
                  <a:pt x="5960" y="5103"/>
                </a:moveTo>
                <a:lnTo>
                  <a:pt x="5960" y="5103"/>
                </a:lnTo>
                <a:cubicBezTo>
                  <a:pt x="5998" y="5160"/>
                  <a:pt x="6035" y="5216"/>
                  <a:pt x="6073" y="5279"/>
                </a:cubicBezTo>
                <a:cubicBezTo>
                  <a:pt x="6073" y="5279"/>
                  <a:pt x="6080" y="5285"/>
                  <a:pt x="6080" y="5291"/>
                </a:cubicBezTo>
                <a:cubicBezTo>
                  <a:pt x="6142" y="5423"/>
                  <a:pt x="6205" y="5560"/>
                  <a:pt x="6261" y="5698"/>
                </a:cubicBezTo>
                <a:cubicBezTo>
                  <a:pt x="6350" y="5899"/>
                  <a:pt x="6425" y="6100"/>
                  <a:pt x="6494" y="6306"/>
                </a:cubicBezTo>
                <a:cubicBezTo>
                  <a:pt x="6569" y="6514"/>
                  <a:pt x="6631" y="6726"/>
                  <a:pt x="6694" y="6933"/>
                </a:cubicBezTo>
                <a:cubicBezTo>
                  <a:pt x="6757" y="7147"/>
                  <a:pt x="6813" y="7359"/>
                  <a:pt x="6876" y="7573"/>
                </a:cubicBezTo>
                <a:cubicBezTo>
                  <a:pt x="6908" y="7698"/>
                  <a:pt x="6938" y="7824"/>
                  <a:pt x="6969" y="7949"/>
                </a:cubicBezTo>
                <a:cubicBezTo>
                  <a:pt x="6975" y="8004"/>
                  <a:pt x="6989" y="8068"/>
                  <a:pt x="7007" y="8125"/>
                </a:cubicBezTo>
                <a:cubicBezTo>
                  <a:pt x="7013" y="8149"/>
                  <a:pt x="7026" y="8168"/>
                  <a:pt x="7033" y="8186"/>
                </a:cubicBezTo>
                <a:cubicBezTo>
                  <a:pt x="7033" y="8192"/>
                  <a:pt x="7039" y="8200"/>
                  <a:pt x="7039" y="8212"/>
                </a:cubicBezTo>
                <a:cubicBezTo>
                  <a:pt x="7045" y="8230"/>
                  <a:pt x="7045" y="8244"/>
                  <a:pt x="7051" y="8262"/>
                </a:cubicBezTo>
                <a:cubicBezTo>
                  <a:pt x="6926" y="8168"/>
                  <a:pt x="6825" y="8036"/>
                  <a:pt x="6757" y="7892"/>
                </a:cubicBezTo>
                <a:cubicBezTo>
                  <a:pt x="6619" y="7636"/>
                  <a:pt x="6581" y="7335"/>
                  <a:pt x="6550" y="7046"/>
                </a:cubicBezTo>
                <a:cubicBezTo>
                  <a:pt x="6532" y="6896"/>
                  <a:pt x="6512" y="6751"/>
                  <a:pt x="6486" y="6607"/>
                </a:cubicBezTo>
                <a:cubicBezTo>
                  <a:pt x="6462" y="6463"/>
                  <a:pt x="6431" y="6326"/>
                  <a:pt x="6393" y="6187"/>
                </a:cubicBezTo>
                <a:cubicBezTo>
                  <a:pt x="6318" y="5912"/>
                  <a:pt x="6217" y="5643"/>
                  <a:pt x="6098" y="5380"/>
                </a:cubicBezTo>
                <a:cubicBezTo>
                  <a:pt x="6055" y="5285"/>
                  <a:pt x="6011" y="5192"/>
                  <a:pt x="5960" y="5103"/>
                </a:cubicBezTo>
                <a:close/>
                <a:moveTo>
                  <a:pt x="7076" y="8268"/>
                </a:moveTo>
                <a:lnTo>
                  <a:pt x="7076" y="8268"/>
                </a:lnTo>
                <a:cubicBezTo>
                  <a:pt x="7082" y="8281"/>
                  <a:pt x="7088" y="8287"/>
                  <a:pt x="7096" y="8293"/>
                </a:cubicBezTo>
                <a:cubicBezTo>
                  <a:pt x="7088" y="8287"/>
                  <a:pt x="7082" y="8287"/>
                  <a:pt x="7082" y="8281"/>
                </a:cubicBezTo>
                <a:cubicBezTo>
                  <a:pt x="7082" y="8275"/>
                  <a:pt x="7076" y="8275"/>
                  <a:pt x="7076" y="8268"/>
                </a:cubicBezTo>
                <a:close/>
                <a:moveTo>
                  <a:pt x="3250" y="1"/>
                </a:moveTo>
                <a:cubicBezTo>
                  <a:pt x="3247" y="1"/>
                  <a:pt x="3243" y="3"/>
                  <a:pt x="3241" y="8"/>
                </a:cubicBezTo>
                <a:cubicBezTo>
                  <a:pt x="3228" y="52"/>
                  <a:pt x="3215" y="102"/>
                  <a:pt x="3203" y="145"/>
                </a:cubicBezTo>
                <a:cubicBezTo>
                  <a:pt x="3185" y="190"/>
                  <a:pt x="3165" y="234"/>
                  <a:pt x="3147" y="278"/>
                </a:cubicBezTo>
                <a:cubicBezTo>
                  <a:pt x="3102" y="371"/>
                  <a:pt x="3052" y="454"/>
                  <a:pt x="2997" y="535"/>
                </a:cubicBezTo>
                <a:cubicBezTo>
                  <a:pt x="2877" y="703"/>
                  <a:pt x="2740" y="848"/>
                  <a:pt x="2613" y="1010"/>
                </a:cubicBezTo>
                <a:cubicBezTo>
                  <a:pt x="2488" y="1160"/>
                  <a:pt x="2370" y="1324"/>
                  <a:pt x="2294" y="1512"/>
                </a:cubicBezTo>
                <a:cubicBezTo>
                  <a:pt x="2225" y="1687"/>
                  <a:pt x="2188" y="1882"/>
                  <a:pt x="2182" y="2070"/>
                </a:cubicBezTo>
                <a:cubicBezTo>
                  <a:pt x="2176" y="2265"/>
                  <a:pt x="2200" y="2459"/>
                  <a:pt x="2263" y="2641"/>
                </a:cubicBezTo>
                <a:cubicBezTo>
                  <a:pt x="2269" y="2659"/>
                  <a:pt x="2275" y="2678"/>
                  <a:pt x="2282" y="2696"/>
                </a:cubicBezTo>
                <a:cubicBezTo>
                  <a:pt x="2269" y="2823"/>
                  <a:pt x="2269" y="2941"/>
                  <a:pt x="2282" y="3066"/>
                </a:cubicBezTo>
                <a:cubicBezTo>
                  <a:pt x="2288" y="3205"/>
                  <a:pt x="2306" y="3335"/>
                  <a:pt x="2338" y="3468"/>
                </a:cubicBezTo>
                <a:cubicBezTo>
                  <a:pt x="2269" y="3304"/>
                  <a:pt x="2200" y="3141"/>
                  <a:pt x="2138" y="2973"/>
                </a:cubicBezTo>
                <a:lnTo>
                  <a:pt x="2138" y="2959"/>
                </a:lnTo>
                <a:lnTo>
                  <a:pt x="2138" y="2947"/>
                </a:lnTo>
                <a:cubicBezTo>
                  <a:pt x="2132" y="2935"/>
                  <a:pt x="2132" y="2928"/>
                  <a:pt x="2132" y="2916"/>
                </a:cubicBezTo>
                <a:cubicBezTo>
                  <a:pt x="2124" y="2898"/>
                  <a:pt x="2124" y="2872"/>
                  <a:pt x="2118" y="2853"/>
                </a:cubicBezTo>
                <a:cubicBezTo>
                  <a:pt x="2112" y="2835"/>
                  <a:pt x="2106" y="2809"/>
                  <a:pt x="2100" y="2791"/>
                </a:cubicBezTo>
                <a:cubicBezTo>
                  <a:pt x="2094" y="2771"/>
                  <a:pt x="2087" y="2753"/>
                  <a:pt x="2075" y="2734"/>
                </a:cubicBezTo>
                <a:cubicBezTo>
                  <a:pt x="2075" y="2728"/>
                  <a:pt x="2069" y="2728"/>
                  <a:pt x="2069" y="2728"/>
                </a:cubicBezTo>
                <a:cubicBezTo>
                  <a:pt x="2063" y="2710"/>
                  <a:pt x="2057" y="2690"/>
                  <a:pt x="2049" y="2672"/>
                </a:cubicBezTo>
                <a:cubicBezTo>
                  <a:pt x="2037" y="2635"/>
                  <a:pt x="2025" y="2589"/>
                  <a:pt x="2019" y="2546"/>
                </a:cubicBezTo>
                <a:cubicBezTo>
                  <a:pt x="2006" y="2465"/>
                  <a:pt x="1994" y="2377"/>
                  <a:pt x="1994" y="2289"/>
                </a:cubicBezTo>
                <a:cubicBezTo>
                  <a:pt x="1982" y="2108"/>
                  <a:pt x="2000" y="1932"/>
                  <a:pt x="2012" y="1750"/>
                </a:cubicBezTo>
                <a:cubicBezTo>
                  <a:pt x="2025" y="1562"/>
                  <a:pt x="2037" y="1374"/>
                  <a:pt x="2025" y="1186"/>
                </a:cubicBezTo>
                <a:cubicBezTo>
                  <a:pt x="2012" y="1004"/>
                  <a:pt x="1968" y="836"/>
                  <a:pt x="1912" y="666"/>
                </a:cubicBezTo>
                <a:cubicBezTo>
                  <a:pt x="1881" y="572"/>
                  <a:pt x="1843" y="478"/>
                  <a:pt x="1800" y="390"/>
                </a:cubicBezTo>
                <a:cubicBezTo>
                  <a:pt x="1780" y="341"/>
                  <a:pt x="1762" y="296"/>
                  <a:pt x="1736" y="252"/>
                </a:cubicBezTo>
                <a:cubicBezTo>
                  <a:pt x="1724" y="220"/>
                  <a:pt x="1711" y="190"/>
                  <a:pt x="1693" y="159"/>
                </a:cubicBezTo>
                <a:cubicBezTo>
                  <a:pt x="1693" y="159"/>
                  <a:pt x="1693" y="153"/>
                  <a:pt x="1687" y="153"/>
                </a:cubicBezTo>
                <a:lnTo>
                  <a:pt x="1687" y="145"/>
                </a:lnTo>
                <a:cubicBezTo>
                  <a:pt x="1681" y="139"/>
                  <a:pt x="1673" y="127"/>
                  <a:pt x="1667" y="121"/>
                </a:cubicBezTo>
                <a:cubicBezTo>
                  <a:pt x="1665" y="119"/>
                  <a:pt x="1664" y="119"/>
                  <a:pt x="1662" y="119"/>
                </a:cubicBezTo>
                <a:cubicBezTo>
                  <a:pt x="1658" y="119"/>
                  <a:pt x="1655" y="123"/>
                  <a:pt x="1655" y="127"/>
                </a:cubicBezTo>
                <a:cubicBezTo>
                  <a:pt x="1661" y="127"/>
                  <a:pt x="1661" y="133"/>
                  <a:pt x="1661" y="139"/>
                </a:cubicBezTo>
                <a:cubicBezTo>
                  <a:pt x="1655" y="139"/>
                  <a:pt x="1655" y="139"/>
                  <a:pt x="1655" y="145"/>
                </a:cubicBezTo>
                <a:cubicBezTo>
                  <a:pt x="1636" y="171"/>
                  <a:pt x="1624" y="190"/>
                  <a:pt x="1612" y="214"/>
                </a:cubicBezTo>
                <a:lnTo>
                  <a:pt x="1605" y="214"/>
                </a:lnTo>
                <a:cubicBezTo>
                  <a:pt x="1605" y="228"/>
                  <a:pt x="1598" y="234"/>
                  <a:pt x="1592" y="246"/>
                </a:cubicBezTo>
                <a:cubicBezTo>
                  <a:pt x="1511" y="384"/>
                  <a:pt x="1430" y="521"/>
                  <a:pt x="1372" y="672"/>
                </a:cubicBezTo>
                <a:cubicBezTo>
                  <a:pt x="1297" y="854"/>
                  <a:pt x="1247" y="1048"/>
                  <a:pt x="1241" y="1243"/>
                </a:cubicBezTo>
                <a:cubicBezTo>
                  <a:pt x="1229" y="1443"/>
                  <a:pt x="1273" y="1643"/>
                  <a:pt x="1348" y="1831"/>
                </a:cubicBezTo>
                <a:cubicBezTo>
                  <a:pt x="1423" y="2019"/>
                  <a:pt x="1530" y="2201"/>
                  <a:pt x="1655" y="2364"/>
                </a:cubicBezTo>
                <a:cubicBezTo>
                  <a:pt x="1711" y="2453"/>
                  <a:pt x="1774" y="2534"/>
                  <a:pt x="1843" y="2621"/>
                </a:cubicBezTo>
                <a:cubicBezTo>
                  <a:pt x="1875" y="2665"/>
                  <a:pt x="1912" y="2710"/>
                  <a:pt x="1944" y="2753"/>
                </a:cubicBezTo>
                <a:cubicBezTo>
                  <a:pt x="1974" y="2785"/>
                  <a:pt x="2000" y="2823"/>
                  <a:pt x="2031" y="2860"/>
                </a:cubicBezTo>
                <a:cubicBezTo>
                  <a:pt x="2031" y="2866"/>
                  <a:pt x="2031" y="2866"/>
                  <a:pt x="2037" y="2872"/>
                </a:cubicBezTo>
                <a:cubicBezTo>
                  <a:pt x="2043" y="2878"/>
                  <a:pt x="2043" y="2878"/>
                  <a:pt x="2049" y="2884"/>
                </a:cubicBezTo>
                <a:cubicBezTo>
                  <a:pt x="2057" y="2898"/>
                  <a:pt x="2057" y="2904"/>
                  <a:pt x="2057" y="2910"/>
                </a:cubicBezTo>
                <a:cubicBezTo>
                  <a:pt x="2060" y="2917"/>
                  <a:pt x="2064" y="2920"/>
                  <a:pt x="2067" y="2920"/>
                </a:cubicBezTo>
                <a:cubicBezTo>
                  <a:pt x="2070" y="2920"/>
                  <a:pt x="2072" y="2918"/>
                  <a:pt x="2075" y="2916"/>
                </a:cubicBezTo>
                <a:cubicBezTo>
                  <a:pt x="2075" y="2922"/>
                  <a:pt x="2081" y="2922"/>
                  <a:pt x="2081" y="2928"/>
                </a:cubicBezTo>
                <a:cubicBezTo>
                  <a:pt x="2182" y="3205"/>
                  <a:pt x="2294" y="3480"/>
                  <a:pt x="2419" y="3743"/>
                </a:cubicBezTo>
                <a:cubicBezTo>
                  <a:pt x="2425" y="3775"/>
                  <a:pt x="2439" y="3800"/>
                  <a:pt x="2451" y="3830"/>
                </a:cubicBezTo>
                <a:cubicBezTo>
                  <a:pt x="2463" y="3856"/>
                  <a:pt x="2476" y="3887"/>
                  <a:pt x="2488" y="3919"/>
                </a:cubicBezTo>
                <a:cubicBezTo>
                  <a:pt x="2491" y="3922"/>
                  <a:pt x="2494" y="3924"/>
                  <a:pt x="2498" y="3924"/>
                </a:cubicBezTo>
                <a:cubicBezTo>
                  <a:pt x="2501" y="3924"/>
                  <a:pt x="2504" y="3922"/>
                  <a:pt x="2508" y="3919"/>
                </a:cubicBezTo>
                <a:cubicBezTo>
                  <a:pt x="2613" y="4145"/>
                  <a:pt x="2740" y="4364"/>
                  <a:pt x="2870" y="4570"/>
                </a:cubicBezTo>
                <a:cubicBezTo>
                  <a:pt x="2827" y="4521"/>
                  <a:pt x="2789" y="4470"/>
                  <a:pt x="2752" y="4420"/>
                </a:cubicBezTo>
                <a:cubicBezTo>
                  <a:pt x="2682" y="4313"/>
                  <a:pt x="2621" y="4206"/>
                  <a:pt x="2558" y="4094"/>
                </a:cubicBezTo>
                <a:cubicBezTo>
                  <a:pt x="2419" y="3862"/>
                  <a:pt x="2288" y="3624"/>
                  <a:pt x="2124" y="3405"/>
                </a:cubicBezTo>
                <a:cubicBezTo>
                  <a:pt x="1968" y="3191"/>
                  <a:pt x="1780" y="3003"/>
                  <a:pt x="1554" y="2866"/>
                </a:cubicBezTo>
                <a:cubicBezTo>
                  <a:pt x="1335" y="2728"/>
                  <a:pt x="1091" y="2641"/>
                  <a:pt x="840" y="2583"/>
                </a:cubicBezTo>
                <a:cubicBezTo>
                  <a:pt x="583" y="2528"/>
                  <a:pt x="327" y="2496"/>
                  <a:pt x="64" y="2471"/>
                </a:cubicBezTo>
                <a:lnTo>
                  <a:pt x="19" y="2471"/>
                </a:lnTo>
                <a:cubicBezTo>
                  <a:pt x="13" y="2477"/>
                  <a:pt x="7" y="2490"/>
                  <a:pt x="1" y="2496"/>
                </a:cubicBezTo>
                <a:lnTo>
                  <a:pt x="7" y="2496"/>
                </a:lnTo>
                <a:cubicBezTo>
                  <a:pt x="44" y="2528"/>
                  <a:pt x="88" y="2552"/>
                  <a:pt x="131" y="2589"/>
                </a:cubicBezTo>
                <a:cubicBezTo>
                  <a:pt x="131" y="2589"/>
                  <a:pt x="139" y="2589"/>
                  <a:pt x="139" y="2597"/>
                </a:cubicBezTo>
                <a:cubicBezTo>
                  <a:pt x="195" y="2635"/>
                  <a:pt x="244" y="2678"/>
                  <a:pt x="289" y="2728"/>
                </a:cubicBezTo>
                <a:cubicBezTo>
                  <a:pt x="395" y="2823"/>
                  <a:pt x="489" y="2922"/>
                  <a:pt x="583" y="3029"/>
                </a:cubicBezTo>
                <a:cubicBezTo>
                  <a:pt x="765" y="3236"/>
                  <a:pt x="947" y="3448"/>
                  <a:pt x="1160" y="3630"/>
                </a:cubicBezTo>
                <a:cubicBezTo>
                  <a:pt x="1267" y="3731"/>
                  <a:pt x="1386" y="3812"/>
                  <a:pt x="1511" y="3881"/>
                </a:cubicBezTo>
                <a:cubicBezTo>
                  <a:pt x="1649" y="3963"/>
                  <a:pt x="1786" y="4026"/>
                  <a:pt x="1930" y="4088"/>
                </a:cubicBezTo>
                <a:cubicBezTo>
                  <a:pt x="2069" y="4151"/>
                  <a:pt x="2213" y="4220"/>
                  <a:pt x="2350" y="4295"/>
                </a:cubicBezTo>
                <a:cubicBezTo>
                  <a:pt x="2482" y="4370"/>
                  <a:pt x="2607" y="4458"/>
                  <a:pt x="2720" y="4564"/>
                </a:cubicBezTo>
                <a:cubicBezTo>
                  <a:pt x="2952" y="4764"/>
                  <a:pt x="3140" y="5010"/>
                  <a:pt x="3322" y="5253"/>
                </a:cubicBezTo>
                <a:cubicBezTo>
                  <a:pt x="3341" y="5285"/>
                  <a:pt x="3365" y="5316"/>
                  <a:pt x="3391" y="5342"/>
                </a:cubicBezTo>
                <a:cubicBezTo>
                  <a:pt x="3391" y="5348"/>
                  <a:pt x="3397" y="5348"/>
                  <a:pt x="3403" y="5348"/>
                </a:cubicBezTo>
                <a:cubicBezTo>
                  <a:pt x="3817" y="5887"/>
                  <a:pt x="4287" y="6375"/>
                  <a:pt x="4794" y="6821"/>
                </a:cubicBezTo>
                <a:cubicBezTo>
                  <a:pt x="4701" y="6777"/>
                  <a:pt x="4606" y="6726"/>
                  <a:pt x="4519" y="6664"/>
                </a:cubicBezTo>
                <a:cubicBezTo>
                  <a:pt x="4412" y="6589"/>
                  <a:pt x="4319" y="6500"/>
                  <a:pt x="4218" y="6407"/>
                </a:cubicBezTo>
                <a:cubicBezTo>
                  <a:pt x="4163" y="6357"/>
                  <a:pt x="4105" y="6300"/>
                  <a:pt x="4050" y="6244"/>
                </a:cubicBezTo>
                <a:cubicBezTo>
                  <a:pt x="4042" y="6237"/>
                  <a:pt x="4042" y="6237"/>
                  <a:pt x="4042" y="6231"/>
                </a:cubicBezTo>
                <a:cubicBezTo>
                  <a:pt x="4030" y="6213"/>
                  <a:pt x="4018" y="6199"/>
                  <a:pt x="4005" y="6181"/>
                </a:cubicBezTo>
                <a:cubicBezTo>
                  <a:pt x="3981" y="6150"/>
                  <a:pt x="3955" y="6118"/>
                  <a:pt x="3923" y="6087"/>
                </a:cubicBezTo>
                <a:lnTo>
                  <a:pt x="3917" y="6087"/>
                </a:lnTo>
                <a:cubicBezTo>
                  <a:pt x="3917" y="6081"/>
                  <a:pt x="3911" y="6081"/>
                  <a:pt x="3905" y="6075"/>
                </a:cubicBezTo>
                <a:cubicBezTo>
                  <a:pt x="3874" y="6049"/>
                  <a:pt x="3842" y="6025"/>
                  <a:pt x="3811" y="5999"/>
                </a:cubicBezTo>
                <a:cubicBezTo>
                  <a:pt x="3767" y="5944"/>
                  <a:pt x="3717" y="5893"/>
                  <a:pt x="3674" y="5849"/>
                </a:cubicBezTo>
                <a:cubicBezTo>
                  <a:pt x="3660" y="5831"/>
                  <a:pt x="3654" y="5817"/>
                  <a:pt x="3648" y="5805"/>
                </a:cubicBezTo>
                <a:cubicBezTo>
                  <a:pt x="3642" y="5805"/>
                  <a:pt x="3636" y="5805"/>
                  <a:pt x="3636" y="5811"/>
                </a:cubicBezTo>
                <a:cubicBezTo>
                  <a:pt x="3579" y="5762"/>
                  <a:pt x="3523" y="5718"/>
                  <a:pt x="3466" y="5673"/>
                </a:cubicBezTo>
                <a:cubicBezTo>
                  <a:pt x="3284" y="5536"/>
                  <a:pt x="3078" y="5429"/>
                  <a:pt x="2864" y="5354"/>
                </a:cubicBezTo>
                <a:cubicBezTo>
                  <a:pt x="2645" y="5273"/>
                  <a:pt x="2413" y="5235"/>
                  <a:pt x="2182" y="5235"/>
                </a:cubicBezTo>
                <a:cubicBezTo>
                  <a:pt x="2165" y="5235"/>
                  <a:pt x="2149" y="5235"/>
                  <a:pt x="2132" y="5235"/>
                </a:cubicBezTo>
                <a:cubicBezTo>
                  <a:pt x="1910" y="5235"/>
                  <a:pt x="1683" y="5272"/>
                  <a:pt x="1473" y="5342"/>
                </a:cubicBezTo>
                <a:cubicBezTo>
                  <a:pt x="1247" y="5417"/>
                  <a:pt x="1028" y="5530"/>
                  <a:pt x="834" y="5673"/>
                </a:cubicBezTo>
                <a:cubicBezTo>
                  <a:pt x="816" y="5692"/>
                  <a:pt x="790" y="5711"/>
                  <a:pt x="765" y="5730"/>
                </a:cubicBezTo>
                <a:cubicBezTo>
                  <a:pt x="747" y="5742"/>
                  <a:pt x="765" y="5768"/>
                  <a:pt x="784" y="5768"/>
                </a:cubicBezTo>
                <a:cubicBezTo>
                  <a:pt x="779" y="5773"/>
                  <a:pt x="782" y="5781"/>
                  <a:pt x="790" y="5781"/>
                </a:cubicBezTo>
                <a:cubicBezTo>
                  <a:pt x="792" y="5781"/>
                  <a:pt x="794" y="5781"/>
                  <a:pt x="796" y="5780"/>
                </a:cubicBezTo>
                <a:cubicBezTo>
                  <a:pt x="808" y="5780"/>
                  <a:pt x="828" y="5774"/>
                  <a:pt x="840" y="5768"/>
                </a:cubicBezTo>
                <a:cubicBezTo>
                  <a:pt x="996" y="5880"/>
                  <a:pt x="1166" y="5968"/>
                  <a:pt x="1342" y="6037"/>
                </a:cubicBezTo>
                <a:cubicBezTo>
                  <a:pt x="1542" y="6112"/>
                  <a:pt x="1748" y="6156"/>
                  <a:pt x="1962" y="6162"/>
                </a:cubicBezTo>
                <a:cubicBezTo>
                  <a:pt x="1985" y="6163"/>
                  <a:pt x="2008" y="6163"/>
                  <a:pt x="2031" y="6163"/>
                </a:cubicBezTo>
                <a:cubicBezTo>
                  <a:pt x="2234" y="6163"/>
                  <a:pt x="2442" y="6135"/>
                  <a:pt x="2645" y="6106"/>
                </a:cubicBezTo>
                <a:cubicBezTo>
                  <a:pt x="2858" y="6075"/>
                  <a:pt x="3072" y="6049"/>
                  <a:pt x="3284" y="6049"/>
                </a:cubicBezTo>
                <a:cubicBezTo>
                  <a:pt x="3486" y="6049"/>
                  <a:pt x="3686" y="6081"/>
                  <a:pt x="3874" y="6162"/>
                </a:cubicBezTo>
                <a:cubicBezTo>
                  <a:pt x="3892" y="6169"/>
                  <a:pt x="3905" y="6175"/>
                  <a:pt x="3923" y="6187"/>
                </a:cubicBezTo>
                <a:cubicBezTo>
                  <a:pt x="3955" y="6213"/>
                  <a:pt x="3987" y="6244"/>
                  <a:pt x="4018" y="6275"/>
                </a:cubicBezTo>
                <a:cubicBezTo>
                  <a:pt x="4024" y="6282"/>
                  <a:pt x="4030" y="6294"/>
                  <a:pt x="4036" y="6294"/>
                </a:cubicBezTo>
                <a:cubicBezTo>
                  <a:pt x="4036" y="6300"/>
                  <a:pt x="4042" y="6300"/>
                  <a:pt x="4042" y="6300"/>
                </a:cubicBezTo>
                <a:cubicBezTo>
                  <a:pt x="4080" y="6332"/>
                  <a:pt x="4111" y="6357"/>
                  <a:pt x="4143" y="6387"/>
                </a:cubicBezTo>
                <a:cubicBezTo>
                  <a:pt x="4331" y="6569"/>
                  <a:pt x="4531" y="6745"/>
                  <a:pt x="4776" y="6846"/>
                </a:cubicBezTo>
                <a:cubicBezTo>
                  <a:pt x="4802" y="6852"/>
                  <a:pt x="4826" y="6864"/>
                  <a:pt x="4851" y="6870"/>
                </a:cubicBezTo>
                <a:cubicBezTo>
                  <a:pt x="5479" y="7397"/>
                  <a:pt x="6162" y="7861"/>
                  <a:pt x="6876" y="8256"/>
                </a:cubicBezTo>
                <a:cubicBezTo>
                  <a:pt x="6838" y="8244"/>
                  <a:pt x="6801" y="8230"/>
                  <a:pt x="6763" y="8218"/>
                </a:cubicBezTo>
                <a:cubicBezTo>
                  <a:pt x="6607" y="8168"/>
                  <a:pt x="6443" y="8117"/>
                  <a:pt x="6280" y="8074"/>
                </a:cubicBezTo>
                <a:cubicBezTo>
                  <a:pt x="6067" y="8012"/>
                  <a:pt x="5847" y="7949"/>
                  <a:pt x="5629" y="7899"/>
                </a:cubicBezTo>
                <a:cubicBezTo>
                  <a:pt x="5516" y="7854"/>
                  <a:pt x="5396" y="7816"/>
                  <a:pt x="5283" y="7779"/>
                </a:cubicBezTo>
                <a:cubicBezTo>
                  <a:pt x="5033" y="7704"/>
                  <a:pt x="4776" y="7636"/>
                  <a:pt x="4519" y="7585"/>
                </a:cubicBezTo>
                <a:cubicBezTo>
                  <a:pt x="4275" y="7541"/>
                  <a:pt x="4024" y="7509"/>
                  <a:pt x="3773" y="7503"/>
                </a:cubicBezTo>
                <a:cubicBezTo>
                  <a:pt x="3535" y="7503"/>
                  <a:pt x="3298" y="7523"/>
                  <a:pt x="3059" y="7567"/>
                </a:cubicBezTo>
                <a:cubicBezTo>
                  <a:pt x="2827" y="7616"/>
                  <a:pt x="2601" y="7691"/>
                  <a:pt x="2388" y="7798"/>
                </a:cubicBezTo>
                <a:cubicBezTo>
                  <a:pt x="2382" y="7798"/>
                  <a:pt x="2376" y="7798"/>
                  <a:pt x="2370" y="7804"/>
                </a:cubicBezTo>
                <a:cubicBezTo>
                  <a:pt x="2332" y="7816"/>
                  <a:pt x="2294" y="7824"/>
                  <a:pt x="2257" y="7836"/>
                </a:cubicBezTo>
                <a:cubicBezTo>
                  <a:pt x="2237" y="7842"/>
                  <a:pt x="2245" y="7873"/>
                  <a:pt x="2263" y="7873"/>
                </a:cubicBezTo>
                <a:lnTo>
                  <a:pt x="2269" y="7867"/>
                </a:lnTo>
                <a:cubicBezTo>
                  <a:pt x="2476" y="7998"/>
                  <a:pt x="2702" y="8099"/>
                  <a:pt x="2934" y="8168"/>
                </a:cubicBezTo>
                <a:cubicBezTo>
                  <a:pt x="3171" y="8237"/>
                  <a:pt x="3416" y="8275"/>
                  <a:pt x="3660" y="8287"/>
                </a:cubicBezTo>
                <a:cubicBezTo>
                  <a:pt x="3685" y="8288"/>
                  <a:pt x="3710" y="8288"/>
                  <a:pt x="3735" y="8288"/>
                </a:cubicBezTo>
                <a:cubicBezTo>
                  <a:pt x="3966" y="8288"/>
                  <a:pt x="4193" y="8263"/>
                  <a:pt x="4418" y="8224"/>
                </a:cubicBezTo>
                <a:cubicBezTo>
                  <a:pt x="4651" y="8180"/>
                  <a:pt x="4877" y="8131"/>
                  <a:pt x="5109" y="8087"/>
                </a:cubicBezTo>
                <a:cubicBezTo>
                  <a:pt x="5208" y="8080"/>
                  <a:pt x="5309" y="8074"/>
                  <a:pt x="5410" y="8068"/>
                </a:cubicBezTo>
                <a:cubicBezTo>
                  <a:pt x="5528" y="8062"/>
                  <a:pt x="5653" y="8062"/>
                  <a:pt x="5780" y="8055"/>
                </a:cubicBezTo>
                <a:lnTo>
                  <a:pt x="5841" y="8055"/>
                </a:lnTo>
                <a:cubicBezTo>
                  <a:pt x="6035" y="8080"/>
                  <a:pt x="6237" y="8117"/>
                  <a:pt x="6425" y="8162"/>
                </a:cubicBezTo>
                <a:cubicBezTo>
                  <a:pt x="6456" y="8168"/>
                  <a:pt x="6486" y="8180"/>
                  <a:pt x="6518" y="8186"/>
                </a:cubicBezTo>
                <a:cubicBezTo>
                  <a:pt x="6562" y="8200"/>
                  <a:pt x="6607" y="8212"/>
                  <a:pt x="6644" y="8224"/>
                </a:cubicBezTo>
                <a:cubicBezTo>
                  <a:pt x="6700" y="8237"/>
                  <a:pt x="6757" y="8256"/>
                  <a:pt x="6807" y="8275"/>
                </a:cubicBezTo>
                <a:cubicBezTo>
                  <a:pt x="6951" y="8319"/>
                  <a:pt x="7088" y="8374"/>
                  <a:pt x="7227" y="8444"/>
                </a:cubicBezTo>
                <a:cubicBezTo>
                  <a:pt x="7290" y="8481"/>
                  <a:pt x="7359" y="8519"/>
                  <a:pt x="7427" y="8550"/>
                </a:cubicBezTo>
                <a:cubicBezTo>
                  <a:pt x="7458" y="8562"/>
                  <a:pt x="7490" y="8582"/>
                  <a:pt x="7527" y="8594"/>
                </a:cubicBezTo>
                <a:lnTo>
                  <a:pt x="7539" y="8594"/>
                </a:lnTo>
                <a:cubicBezTo>
                  <a:pt x="7553" y="8600"/>
                  <a:pt x="7559" y="8606"/>
                  <a:pt x="7571" y="8606"/>
                </a:cubicBezTo>
                <a:cubicBezTo>
                  <a:pt x="7577" y="8614"/>
                  <a:pt x="7585" y="8620"/>
                  <a:pt x="7591" y="8626"/>
                </a:cubicBezTo>
                <a:cubicBezTo>
                  <a:pt x="7603" y="8632"/>
                  <a:pt x="7622" y="8651"/>
                  <a:pt x="7640" y="8651"/>
                </a:cubicBezTo>
                <a:cubicBezTo>
                  <a:pt x="7646" y="8651"/>
                  <a:pt x="7646" y="8651"/>
                  <a:pt x="7652" y="8644"/>
                </a:cubicBezTo>
                <a:cubicBezTo>
                  <a:pt x="8179" y="8895"/>
                  <a:pt x="8719" y="9114"/>
                  <a:pt x="9269" y="9302"/>
                </a:cubicBezTo>
                <a:cubicBezTo>
                  <a:pt x="9370" y="9340"/>
                  <a:pt x="9471" y="9372"/>
                  <a:pt x="9570" y="9409"/>
                </a:cubicBezTo>
                <a:cubicBezTo>
                  <a:pt x="9572" y="9410"/>
                  <a:pt x="9574" y="9410"/>
                  <a:pt x="9576" y="9410"/>
                </a:cubicBezTo>
                <a:cubicBezTo>
                  <a:pt x="9604" y="9410"/>
                  <a:pt x="9619" y="9371"/>
                  <a:pt x="9590" y="9366"/>
                </a:cubicBezTo>
                <a:cubicBezTo>
                  <a:pt x="8901" y="9132"/>
                  <a:pt x="8216" y="8869"/>
                  <a:pt x="7559" y="8550"/>
                </a:cubicBezTo>
                <a:cubicBezTo>
                  <a:pt x="7533" y="8531"/>
                  <a:pt x="7502" y="8513"/>
                  <a:pt x="7472" y="8493"/>
                </a:cubicBezTo>
                <a:cubicBezTo>
                  <a:pt x="7440" y="8469"/>
                  <a:pt x="7409" y="8450"/>
                  <a:pt x="7377" y="8432"/>
                </a:cubicBezTo>
                <a:cubicBezTo>
                  <a:pt x="7365" y="8418"/>
                  <a:pt x="7345" y="8412"/>
                  <a:pt x="7333" y="8406"/>
                </a:cubicBezTo>
                <a:cubicBezTo>
                  <a:pt x="7314" y="8394"/>
                  <a:pt x="7296" y="8388"/>
                  <a:pt x="7276" y="8380"/>
                </a:cubicBezTo>
                <a:lnTo>
                  <a:pt x="7270" y="8380"/>
                </a:lnTo>
                <a:cubicBezTo>
                  <a:pt x="7246" y="8374"/>
                  <a:pt x="7221" y="8362"/>
                  <a:pt x="7201" y="8356"/>
                </a:cubicBezTo>
                <a:cubicBezTo>
                  <a:pt x="7139" y="8305"/>
                  <a:pt x="7088" y="8244"/>
                  <a:pt x="7064" y="8174"/>
                </a:cubicBezTo>
                <a:cubicBezTo>
                  <a:pt x="7051" y="8143"/>
                  <a:pt x="7039" y="8111"/>
                  <a:pt x="7033" y="8074"/>
                </a:cubicBezTo>
                <a:cubicBezTo>
                  <a:pt x="7033" y="8074"/>
                  <a:pt x="7026" y="8068"/>
                  <a:pt x="7026" y="8062"/>
                </a:cubicBezTo>
                <a:cubicBezTo>
                  <a:pt x="7001" y="7955"/>
                  <a:pt x="6995" y="7836"/>
                  <a:pt x="6983" y="7729"/>
                </a:cubicBezTo>
                <a:cubicBezTo>
                  <a:pt x="6951" y="7448"/>
                  <a:pt x="6894" y="7165"/>
                  <a:pt x="6819" y="6896"/>
                </a:cubicBezTo>
                <a:cubicBezTo>
                  <a:pt x="6744" y="6621"/>
                  <a:pt x="6656" y="6350"/>
                  <a:pt x="6544" y="6087"/>
                </a:cubicBezTo>
                <a:cubicBezTo>
                  <a:pt x="6431" y="5831"/>
                  <a:pt x="6298" y="5574"/>
                  <a:pt x="6156" y="5334"/>
                </a:cubicBezTo>
                <a:cubicBezTo>
                  <a:pt x="6023" y="5109"/>
                  <a:pt x="5873" y="4891"/>
                  <a:pt x="5710" y="4683"/>
                </a:cubicBezTo>
                <a:cubicBezTo>
                  <a:pt x="5697" y="4671"/>
                  <a:pt x="5685" y="4652"/>
                  <a:pt x="5673" y="4634"/>
                </a:cubicBezTo>
                <a:cubicBezTo>
                  <a:pt x="5653" y="4602"/>
                  <a:pt x="5629" y="4576"/>
                  <a:pt x="5604" y="4552"/>
                </a:cubicBezTo>
                <a:cubicBezTo>
                  <a:pt x="5604" y="4545"/>
                  <a:pt x="5592" y="4545"/>
                  <a:pt x="5584" y="4545"/>
                </a:cubicBezTo>
                <a:cubicBezTo>
                  <a:pt x="5572" y="4545"/>
                  <a:pt x="5560" y="4558"/>
                  <a:pt x="5566" y="4570"/>
                </a:cubicBezTo>
                <a:cubicBezTo>
                  <a:pt x="5560" y="4576"/>
                  <a:pt x="5560" y="4582"/>
                  <a:pt x="5560" y="4590"/>
                </a:cubicBezTo>
                <a:cubicBezTo>
                  <a:pt x="5598" y="4658"/>
                  <a:pt x="5629" y="4727"/>
                  <a:pt x="5653" y="4802"/>
                </a:cubicBezTo>
                <a:cubicBezTo>
                  <a:pt x="5673" y="4883"/>
                  <a:pt x="5685" y="4966"/>
                  <a:pt x="5697" y="5047"/>
                </a:cubicBezTo>
                <a:cubicBezTo>
                  <a:pt x="5710" y="5146"/>
                  <a:pt x="5716" y="5253"/>
                  <a:pt x="5722" y="5360"/>
                </a:cubicBezTo>
                <a:lnTo>
                  <a:pt x="5722" y="5386"/>
                </a:lnTo>
                <a:cubicBezTo>
                  <a:pt x="5716" y="5392"/>
                  <a:pt x="5722" y="5392"/>
                  <a:pt x="5722" y="5398"/>
                </a:cubicBezTo>
                <a:cubicBezTo>
                  <a:pt x="5728" y="5441"/>
                  <a:pt x="5728" y="5485"/>
                  <a:pt x="5728" y="5530"/>
                </a:cubicBezTo>
                <a:cubicBezTo>
                  <a:pt x="5748" y="5855"/>
                  <a:pt x="5792" y="6175"/>
                  <a:pt x="5867" y="6488"/>
                </a:cubicBezTo>
                <a:cubicBezTo>
                  <a:pt x="5948" y="6801"/>
                  <a:pt x="6061" y="7102"/>
                  <a:pt x="6217" y="7385"/>
                </a:cubicBezTo>
                <a:cubicBezTo>
                  <a:pt x="6362" y="7636"/>
                  <a:pt x="6532" y="7861"/>
                  <a:pt x="6738" y="8062"/>
                </a:cubicBezTo>
                <a:cubicBezTo>
                  <a:pt x="6750" y="8074"/>
                  <a:pt x="6763" y="8093"/>
                  <a:pt x="6781" y="8105"/>
                </a:cubicBezTo>
                <a:cubicBezTo>
                  <a:pt x="6787" y="8111"/>
                  <a:pt x="6795" y="8125"/>
                  <a:pt x="6801" y="8137"/>
                </a:cubicBezTo>
                <a:cubicBezTo>
                  <a:pt x="6813" y="8149"/>
                  <a:pt x="6819" y="8162"/>
                  <a:pt x="6832" y="8174"/>
                </a:cubicBezTo>
                <a:cubicBezTo>
                  <a:pt x="6223" y="7836"/>
                  <a:pt x="5641" y="7448"/>
                  <a:pt x="5095" y="7009"/>
                </a:cubicBezTo>
                <a:cubicBezTo>
                  <a:pt x="5008" y="6939"/>
                  <a:pt x="4927" y="6870"/>
                  <a:pt x="4839" y="6795"/>
                </a:cubicBezTo>
                <a:cubicBezTo>
                  <a:pt x="4739" y="6595"/>
                  <a:pt x="4626" y="6401"/>
                  <a:pt x="4519" y="6207"/>
                </a:cubicBezTo>
                <a:lnTo>
                  <a:pt x="4519" y="6199"/>
                </a:lnTo>
                <a:cubicBezTo>
                  <a:pt x="4481" y="6106"/>
                  <a:pt x="4438" y="6011"/>
                  <a:pt x="4412" y="5912"/>
                </a:cubicBezTo>
                <a:cubicBezTo>
                  <a:pt x="4388" y="5817"/>
                  <a:pt x="4369" y="5718"/>
                  <a:pt x="4357" y="5617"/>
                </a:cubicBezTo>
                <a:cubicBezTo>
                  <a:pt x="4343" y="5435"/>
                  <a:pt x="4351" y="5253"/>
                  <a:pt x="4381" y="5071"/>
                </a:cubicBezTo>
                <a:lnTo>
                  <a:pt x="4394" y="5071"/>
                </a:lnTo>
                <a:cubicBezTo>
                  <a:pt x="4400" y="5065"/>
                  <a:pt x="4406" y="5053"/>
                  <a:pt x="4400" y="5041"/>
                </a:cubicBezTo>
                <a:cubicBezTo>
                  <a:pt x="4438" y="4990"/>
                  <a:pt x="4481" y="4940"/>
                  <a:pt x="4531" y="4903"/>
                </a:cubicBezTo>
                <a:cubicBezTo>
                  <a:pt x="4582" y="4853"/>
                  <a:pt x="4644" y="4808"/>
                  <a:pt x="4701" y="4764"/>
                </a:cubicBezTo>
                <a:cubicBezTo>
                  <a:pt x="4820" y="4677"/>
                  <a:pt x="4933" y="4590"/>
                  <a:pt x="5027" y="4477"/>
                </a:cubicBezTo>
                <a:cubicBezTo>
                  <a:pt x="5215" y="4264"/>
                  <a:pt x="5334" y="3994"/>
                  <a:pt x="5366" y="3718"/>
                </a:cubicBezTo>
                <a:cubicBezTo>
                  <a:pt x="5384" y="3561"/>
                  <a:pt x="5378" y="3399"/>
                  <a:pt x="5346" y="3248"/>
                </a:cubicBezTo>
                <a:cubicBezTo>
                  <a:pt x="5356" y="3233"/>
                  <a:pt x="5343" y="3219"/>
                  <a:pt x="5331" y="3219"/>
                </a:cubicBezTo>
                <a:cubicBezTo>
                  <a:pt x="5327" y="3219"/>
                  <a:pt x="5324" y="3220"/>
                  <a:pt x="5321" y="3223"/>
                </a:cubicBezTo>
                <a:lnTo>
                  <a:pt x="5315" y="3229"/>
                </a:lnTo>
                <a:cubicBezTo>
                  <a:pt x="5058" y="3329"/>
                  <a:pt x="4826" y="3505"/>
                  <a:pt x="4651" y="3725"/>
                </a:cubicBezTo>
                <a:cubicBezTo>
                  <a:pt x="4463" y="3963"/>
                  <a:pt x="4351" y="4244"/>
                  <a:pt x="4319" y="4545"/>
                </a:cubicBezTo>
                <a:cubicBezTo>
                  <a:pt x="4293" y="4721"/>
                  <a:pt x="4305" y="4897"/>
                  <a:pt x="4343" y="5065"/>
                </a:cubicBezTo>
                <a:lnTo>
                  <a:pt x="4343" y="5071"/>
                </a:lnTo>
                <a:cubicBezTo>
                  <a:pt x="4319" y="5229"/>
                  <a:pt x="4305" y="5392"/>
                  <a:pt x="4319" y="5548"/>
                </a:cubicBezTo>
                <a:cubicBezTo>
                  <a:pt x="4331" y="5718"/>
                  <a:pt x="4363" y="5887"/>
                  <a:pt x="4426" y="6049"/>
                </a:cubicBezTo>
                <a:cubicBezTo>
                  <a:pt x="4412" y="6025"/>
                  <a:pt x="4400" y="6005"/>
                  <a:pt x="4394" y="5987"/>
                </a:cubicBezTo>
                <a:cubicBezTo>
                  <a:pt x="4375" y="5936"/>
                  <a:pt x="4351" y="5893"/>
                  <a:pt x="4325" y="5843"/>
                </a:cubicBezTo>
                <a:cubicBezTo>
                  <a:pt x="4313" y="5817"/>
                  <a:pt x="4305" y="5793"/>
                  <a:pt x="4293" y="5762"/>
                </a:cubicBezTo>
                <a:cubicBezTo>
                  <a:pt x="4287" y="5748"/>
                  <a:pt x="4281" y="5730"/>
                  <a:pt x="4275" y="5711"/>
                </a:cubicBezTo>
                <a:lnTo>
                  <a:pt x="4275" y="5705"/>
                </a:lnTo>
                <a:cubicBezTo>
                  <a:pt x="4275" y="5698"/>
                  <a:pt x="4268" y="5692"/>
                  <a:pt x="4268" y="5686"/>
                </a:cubicBezTo>
                <a:cubicBezTo>
                  <a:pt x="4256" y="5655"/>
                  <a:pt x="4250" y="5629"/>
                  <a:pt x="4238" y="5598"/>
                </a:cubicBezTo>
                <a:cubicBezTo>
                  <a:pt x="4238" y="5586"/>
                  <a:pt x="4230" y="5568"/>
                  <a:pt x="4230" y="5554"/>
                </a:cubicBezTo>
                <a:lnTo>
                  <a:pt x="4230" y="5548"/>
                </a:lnTo>
                <a:cubicBezTo>
                  <a:pt x="4218" y="5504"/>
                  <a:pt x="4206" y="5461"/>
                  <a:pt x="4193" y="5417"/>
                </a:cubicBezTo>
                <a:cubicBezTo>
                  <a:pt x="4181" y="5360"/>
                  <a:pt x="4169" y="5310"/>
                  <a:pt x="4155" y="5253"/>
                </a:cubicBezTo>
                <a:cubicBezTo>
                  <a:pt x="4111" y="5016"/>
                  <a:pt x="4074" y="4784"/>
                  <a:pt x="4024" y="4552"/>
                </a:cubicBezTo>
                <a:cubicBezTo>
                  <a:pt x="3961" y="4307"/>
                  <a:pt x="3880" y="4069"/>
                  <a:pt x="3805" y="3830"/>
                </a:cubicBezTo>
                <a:cubicBezTo>
                  <a:pt x="3723" y="3593"/>
                  <a:pt x="3642" y="3355"/>
                  <a:pt x="3591" y="3110"/>
                </a:cubicBezTo>
                <a:cubicBezTo>
                  <a:pt x="3541" y="2866"/>
                  <a:pt x="3523" y="2609"/>
                  <a:pt x="3553" y="2364"/>
                </a:cubicBezTo>
                <a:cubicBezTo>
                  <a:pt x="3561" y="2334"/>
                  <a:pt x="3567" y="2302"/>
                  <a:pt x="3573" y="2271"/>
                </a:cubicBezTo>
                <a:cubicBezTo>
                  <a:pt x="3573" y="2258"/>
                  <a:pt x="3561" y="2245"/>
                  <a:pt x="3547" y="2245"/>
                </a:cubicBezTo>
                <a:cubicBezTo>
                  <a:pt x="3535" y="2251"/>
                  <a:pt x="3516" y="2251"/>
                  <a:pt x="3504" y="2258"/>
                </a:cubicBezTo>
                <a:cubicBezTo>
                  <a:pt x="3492" y="2258"/>
                  <a:pt x="3486" y="2265"/>
                  <a:pt x="3486" y="2277"/>
                </a:cubicBezTo>
                <a:cubicBezTo>
                  <a:pt x="3441" y="2326"/>
                  <a:pt x="3410" y="2383"/>
                  <a:pt x="3373" y="2439"/>
                </a:cubicBezTo>
                <a:cubicBezTo>
                  <a:pt x="3247" y="2621"/>
                  <a:pt x="3140" y="2829"/>
                  <a:pt x="3078" y="3041"/>
                </a:cubicBezTo>
                <a:cubicBezTo>
                  <a:pt x="2983" y="3323"/>
                  <a:pt x="2959" y="3624"/>
                  <a:pt x="3003" y="3919"/>
                </a:cubicBezTo>
                <a:cubicBezTo>
                  <a:pt x="3046" y="4206"/>
                  <a:pt x="3153" y="4477"/>
                  <a:pt x="3322" y="4709"/>
                </a:cubicBezTo>
                <a:cubicBezTo>
                  <a:pt x="3478" y="4928"/>
                  <a:pt x="3666" y="5109"/>
                  <a:pt x="3848" y="5304"/>
                </a:cubicBezTo>
                <a:cubicBezTo>
                  <a:pt x="3975" y="5435"/>
                  <a:pt x="4093" y="5574"/>
                  <a:pt x="4200" y="5724"/>
                </a:cubicBezTo>
                <a:cubicBezTo>
                  <a:pt x="4218" y="5756"/>
                  <a:pt x="4238" y="5786"/>
                  <a:pt x="4256" y="5823"/>
                </a:cubicBezTo>
                <a:cubicBezTo>
                  <a:pt x="4418" y="6118"/>
                  <a:pt x="4588" y="6407"/>
                  <a:pt x="4757" y="6702"/>
                </a:cubicBezTo>
                <a:cubicBezTo>
                  <a:pt x="4770" y="6720"/>
                  <a:pt x="4782" y="6739"/>
                  <a:pt x="4788" y="6757"/>
                </a:cubicBezTo>
                <a:cubicBezTo>
                  <a:pt x="4250" y="6288"/>
                  <a:pt x="3761" y="5768"/>
                  <a:pt x="3335" y="5192"/>
                </a:cubicBezTo>
                <a:cubicBezTo>
                  <a:pt x="2977" y="4709"/>
                  <a:pt x="2670" y="4188"/>
                  <a:pt x="2413" y="3636"/>
                </a:cubicBezTo>
                <a:cubicBezTo>
                  <a:pt x="2370" y="3480"/>
                  <a:pt x="2338" y="3317"/>
                  <a:pt x="2320" y="3147"/>
                </a:cubicBezTo>
                <a:cubicBezTo>
                  <a:pt x="2306" y="3003"/>
                  <a:pt x="2306" y="2860"/>
                  <a:pt x="2320" y="2710"/>
                </a:cubicBezTo>
                <a:cubicBezTo>
                  <a:pt x="2395" y="2647"/>
                  <a:pt x="2457" y="2577"/>
                  <a:pt x="2520" y="2508"/>
                </a:cubicBezTo>
                <a:cubicBezTo>
                  <a:pt x="2583" y="2433"/>
                  <a:pt x="2645" y="2358"/>
                  <a:pt x="2702" y="2283"/>
                </a:cubicBezTo>
                <a:cubicBezTo>
                  <a:pt x="2809" y="2126"/>
                  <a:pt x="2908" y="1958"/>
                  <a:pt x="2989" y="1788"/>
                </a:cubicBezTo>
                <a:cubicBezTo>
                  <a:pt x="3072" y="1612"/>
                  <a:pt x="3140" y="1431"/>
                  <a:pt x="3191" y="1249"/>
                </a:cubicBezTo>
                <a:cubicBezTo>
                  <a:pt x="3241" y="1067"/>
                  <a:pt x="3278" y="879"/>
                  <a:pt x="3290" y="685"/>
                </a:cubicBezTo>
                <a:cubicBezTo>
                  <a:pt x="3310" y="497"/>
                  <a:pt x="3316" y="303"/>
                  <a:pt x="3298" y="115"/>
                </a:cubicBezTo>
                <a:cubicBezTo>
                  <a:pt x="3298" y="90"/>
                  <a:pt x="3290" y="64"/>
                  <a:pt x="3290" y="46"/>
                </a:cubicBezTo>
                <a:cubicBezTo>
                  <a:pt x="3290" y="40"/>
                  <a:pt x="3284" y="32"/>
                  <a:pt x="3284" y="32"/>
                </a:cubicBezTo>
                <a:lnTo>
                  <a:pt x="3284" y="26"/>
                </a:lnTo>
                <a:cubicBezTo>
                  <a:pt x="3278" y="14"/>
                  <a:pt x="3266" y="14"/>
                  <a:pt x="3260" y="14"/>
                </a:cubicBezTo>
                <a:lnTo>
                  <a:pt x="3260" y="8"/>
                </a:lnTo>
                <a:cubicBezTo>
                  <a:pt x="3260" y="5"/>
                  <a:pt x="3255" y="1"/>
                  <a:pt x="3250" y="1"/>
                </a:cubicBezTo>
                <a:close/>
              </a:path>
            </a:pathLst>
          </a:custGeom>
          <a:gradFill>
            <a:gsLst>
              <a:gs pos="0">
                <a:schemeClr val="accent1"/>
              </a:gs>
              <a:gs pos="50000">
                <a:schemeClr val="accent2"/>
              </a:gs>
              <a:gs pos="100000">
                <a:schemeClr val="accent3"/>
              </a:gs>
            </a:gsLst>
            <a:lin ang="10800025"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2" name="Google Shape;13;p2"/>
          <p:cNvSpPr/>
          <p:nvPr/>
        </p:nvSpPr>
        <p:spPr>
          <a:xfrm rot="-5808889" flipH="1">
            <a:off x="6581533" y="169900"/>
            <a:ext cx="2597328" cy="2540630"/>
          </a:xfrm>
          <a:custGeom>
            <a:avLst/>
            <a:ahLst/>
            <a:rect l="l" t="t" r="r" b="b"/>
            <a:pathLst>
              <a:path w="9620" h="9410" extrusionOk="0">
                <a:moveTo>
                  <a:pt x="1699" y="353"/>
                </a:moveTo>
                <a:cubicBezTo>
                  <a:pt x="1705" y="359"/>
                  <a:pt x="1705" y="365"/>
                  <a:pt x="1705" y="371"/>
                </a:cubicBezTo>
                <a:cubicBezTo>
                  <a:pt x="1724" y="440"/>
                  <a:pt x="1748" y="509"/>
                  <a:pt x="1774" y="578"/>
                </a:cubicBezTo>
                <a:cubicBezTo>
                  <a:pt x="1818" y="717"/>
                  <a:pt x="1849" y="854"/>
                  <a:pt x="1869" y="998"/>
                </a:cubicBezTo>
                <a:cubicBezTo>
                  <a:pt x="1906" y="1281"/>
                  <a:pt x="1893" y="1568"/>
                  <a:pt x="1906" y="1857"/>
                </a:cubicBezTo>
                <a:cubicBezTo>
                  <a:pt x="1906" y="1888"/>
                  <a:pt x="1912" y="1926"/>
                  <a:pt x="1912" y="1958"/>
                </a:cubicBezTo>
                <a:cubicBezTo>
                  <a:pt x="1906" y="1926"/>
                  <a:pt x="1899" y="1894"/>
                  <a:pt x="1893" y="1863"/>
                </a:cubicBezTo>
                <a:cubicBezTo>
                  <a:pt x="1869" y="1687"/>
                  <a:pt x="1837" y="1518"/>
                  <a:pt x="1818" y="1342"/>
                </a:cubicBezTo>
                <a:cubicBezTo>
                  <a:pt x="1794" y="1168"/>
                  <a:pt x="1768" y="992"/>
                  <a:pt x="1748" y="816"/>
                </a:cubicBezTo>
                <a:cubicBezTo>
                  <a:pt x="1736" y="723"/>
                  <a:pt x="1724" y="622"/>
                  <a:pt x="1718" y="521"/>
                </a:cubicBezTo>
                <a:cubicBezTo>
                  <a:pt x="1711" y="466"/>
                  <a:pt x="1705" y="408"/>
                  <a:pt x="1699" y="353"/>
                </a:cubicBezTo>
                <a:close/>
                <a:moveTo>
                  <a:pt x="1718" y="278"/>
                </a:moveTo>
                <a:lnTo>
                  <a:pt x="1718" y="278"/>
                </a:lnTo>
                <a:cubicBezTo>
                  <a:pt x="1730" y="309"/>
                  <a:pt x="1742" y="341"/>
                  <a:pt x="1756" y="365"/>
                </a:cubicBezTo>
                <a:cubicBezTo>
                  <a:pt x="1794" y="446"/>
                  <a:pt x="1824" y="535"/>
                  <a:pt x="1855" y="616"/>
                </a:cubicBezTo>
                <a:cubicBezTo>
                  <a:pt x="1918" y="784"/>
                  <a:pt x="1962" y="954"/>
                  <a:pt x="1982" y="1136"/>
                </a:cubicBezTo>
                <a:cubicBezTo>
                  <a:pt x="2019" y="1481"/>
                  <a:pt x="1950" y="1825"/>
                  <a:pt x="1950" y="2176"/>
                </a:cubicBezTo>
                <a:cubicBezTo>
                  <a:pt x="1944" y="2158"/>
                  <a:pt x="1944" y="2138"/>
                  <a:pt x="1936" y="2120"/>
                </a:cubicBezTo>
                <a:cubicBezTo>
                  <a:pt x="1930" y="2045"/>
                  <a:pt x="1924" y="1976"/>
                  <a:pt x="1924" y="1907"/>
                </a:cubicBezTo>
                <a:cubicBezTo>
                  <a:pt x="1918" y="1762"/>
                  <a:pt x="1918" y="1619"/>
                  <a:pt x="1918" y="1475"/>
                </a:cubicBezTo>
                <a:cubicBezTo>
                  <a:pt x="1906" y="1186"/>
                  <a:pt x="1893" y="897"/>
                  <a:pt x="1818" y="628"/>
                </a:cubicBezTo>
                <a:cubicBezTo>
                  <a:pt x="1800" y="547"/>
                  <a:pt x="1774" y="472"/>
                  <a:pt x="1748" y="396"/>
                </a:cubicBezTo>
                <a:cubicBezTo>
                  <a:pt x="1736" y="359"/>
                  <a:pt x="1724" y="321"/>
                  <a:pt x="1718" y="278"/>
                </a:cubicBezTo>
                <a:close/>
                <a:moveTo>
                  <a:pt x="1687" y="296"/>
                </a:moveTo>
                <a:cubicBezTo>
                  <a:pt x="1687" y="365"/>
                  <a:pt x="1693" y="428"/>
                  <a:pt x="1699" y="497"/>
                </a:cubicBezTo>
                <a:cubicBezTo>
                  <a:pt x="1711" y="578"/>
                  <a:pt x="1718" y="666"/>
                  <a:pt x="1730" y="754"/>
                </a:cubicBezTo>
                <a:cubicBezTo>
                  <a:pt x="1742" y="929"/>
                  <a:pt x="1762" y="1111"/>
                  <a:pt x="1786" y="1287"/>
                </a:cubicBezTo>
                <a:cubicBezTo>
                  <a:pt x="1831" y="1631"/>
                  <a:pt x="1881" y="1982"/>
                  <a:pt x="1944" y="2326"/>
                </a:cubicBezTo>
                <a:cubicBezTo>
                  <a:pt x="1944" y="2333"/>
                  <a:pt x="1944" y="2339"/>
                  <a:pt x="1945" y="2344"/>
                </a:cubicBezTo>
                <a:lnTo>
                  <a:pt x="1945" y="2344"/>
                </a:lnTo>
                <a:cubicBezTo>
                  <a:pt x="1778" y="1743"/>
                  <a:pt x="1687" y="1124"/>
                  <a:pt x="1687" y="503"/>
                </a:cubicBezTo>
                <a:cubicBezTo>
                  <a:pt x="1681" y="434"/>
                  <a:pt x="1681" y="365"/>
                  <a:pt x="1687" y="296"/>
                </a:cubicBezTo>
                <a:close/>
                <a:moveTo>
                  <a:pt x="3072" y="472"/>
                </a:moveTo>
                <a:cubicBezTo>
                  <a:pt x="2983" y="660"/>
                  <a:pt x="2877" y="848"/>
                  <a:pt x="2777" y="1030"/>
                </a:cubicBezTo>
                <a:cubicBezTo>
                  <a:pt x="2595" y="1342"/>
                  <a:pt x="2413" y="1669"/>
                  <a:pt x="2320" y="2025"/>
                </a:cubicBezTo>
                <a:cubicBezTo>
                  <a:pt x="2282" y="2170"/>
                  <a:pt x="2257" y="2320"/>
                  <a:pt x="2251" y="2471"/>
                </a:cubicBezTo>
                <a:cubicBezTo>
                  <a:pt x="2231" y="2358"/>
                  <a:pt x="2213" y="2245"/>
                  <a:pt x="2213" y="2132"/>
                </a:cubicBezTo>
                <a:cubicBezTo>
                  <a:pt x="2213" y="1944"/>
                  <a:pt x="2245" y="1750"/>
                  <a:pt x="2312" y="1574"/>
                </a:cubicBezTo>
                <a:cubicBezTo>
                  <a:pt x="2382" y="1386"/>
                  <a:pt x="2488" y="1218"/>
                  <a:pt x="2607" y="1067"/>
                </a:cubicBezTo>
                <a:cubicBezTo>
                  <a:pt x="2734" y="905"/>
                  <a:pt x="2870" y="760"/>
                  <a:pt x="2989" y="596"/>
                </a:cubicBezTo>
                <a:cubicBezTo>
                  <a:pt x="3021" y="553"/>
                  <a:pt x="3046" y="515"/>
                  <a:pt x="3072" y="472"/>
                </a:cubicBezTo>
                <a:close/>
                <a:moveTo>
                  <a:pt x="3266" y="321"/>
                </a:moveTo>
                <a:lnTo>
                  <a:pt x="3266" y="559"/>
                </a:lnTo>
                <a:cubicBezTo>
                  <a:pt x="3247" y="634"/>
                  <a:pt x="3222" y="709"/>
                  <a:pt x="3197" y="778"/>
                </a:cubicBezTo>
                <a:cubicBezTo>
                  <a:pt x="3128" y="942"/>
                  <a:pt x="3052" y="1099"/>
                  <a:pt x="2977" y="1255"/>
                </a:cubicBezTo>
                <a:cubicBezTo>
                  <a:pt x="2902" y="1418"/>
                  <a:pt x="2821" y="1574"/>
                  <a:pt x="2740" y="1725"/>
                </a:cubicBezTo>
                <a:cubicBezTo>
                  <a:pt x="2658" y="1882"/>
                  <a:pt x="2576" y="2033"/>
                  <a:pt x="2494" y="2183"/>
                </a:cubicBezTo>
                <a:cubicBezTo>
                  <a:pt x="2451" y="2265"/>
                  <a:pt x="2407" y="2346"/>
                  <a:pt x="2370" y="2427"/>
                </a:cubicBezTo>
                <a:cubicBezTo>
                  <a:pt x="2364" y="2453"/>
                  <a:pt x="2350" y="2477"/>
                  <a:pt x="2344" y="2496"/>
                </a:cubicBezTo>
                <a:cubicBezTo>
                  <a:pt x="2350" y="2453"/>
                  <a:pt x="2358" y="2409"/>
                  <a:pt x="2370" y="2371"/>
                </a:cubicBezTo>
                <a:cubicBezTo>
                  <a:pt x="2425" y="2101"/>
                  <a:pt x="2526" y="1857"/>
                  <a:pt x="2658" y="1619"/>
                </a:cubicBezTo>
                <a:cubicBezTo>
                  <a:pt x="2789" y="1374"/>
                  <a:pt x="2940" y="1142"/>
                  <a:pt x="3065" y="897"/>
                </a:cubicBezTo>
                <a:cubicBezTo>
                  <a:pt x="3153" y="717"/>
                  <a:pt x="3228" y="521"/>
                  <a:pt x="3266" y="321"/>
                </a:cubicBezTo>
                <a:close/>
                <a:moveTo>
                  <a:pt x="3253" y="108"/>
                </a:moveTo>
                <a:lnTo>
                  <a:pt x="3253" y="108"/>
                </a:lnTo>
                <a:cubicBezTo>
                  <a:pt x="3241" y="214"/>
                  <a:pt x="3228" y="321"/>
                  <a:pt x="3203" y="428"/>
                </a:cubicBezTo>
                <a:cubicBezTo>
                  <a:pt x="3165" y="559"/>
                  <a:pt x="3116" y="691"/>
                  <a:pt x="3059" y="816"/>
                </a:cubicBezTo>
                <a:cubicBezTo>
                  <a:pt x="2940" y="1067"/>
                  <a:pt x="2789" y="1299"/>
                  <a:pt x="2651" y="1537"/>
                </a:cubicBezTo>
                <a:cubicBezTo>
                  <a:pt x="2520" y="1776"/>
                  <a:pt x="2413" y="2019"/>
                  <a:pt x="2344" y="2283"/>
                </a:cubicBezTo>
                <a:cubicBezTo>
                  <a:pt x="2320" y="2389"/>
                  <a:pt x="2300" y="2496"/>
                  <a:pt x="2288" y="2609"/>
                </a:cubicBezTo>
                <a:cubicBezTo>
                  <a:pt x="2282" y="2583"/>
                  <a:pt x="2275" y="2559"/>
                  <a:pt x="2269" y="2534"/>
                </a:cubicBezTo>
                <a:cubicBezTo>
                  <a:pt x="2269" y="2471"/>
                  <a:pt x="2269" y="2409"/>
                  <a:pt x="2275" y="2346"/>
                </a:cubicBezTo>
                <a:cubicBezTo>
                  <a:pt x="2282" y="2258"/>
                  <a:pt x="2300" y="2164"/>
                  <a:pt x="2320" y="2076"/>
                </a:cubicBezTo>
                <a:cubicBezTo>
                  <a:pt x="2364" y="1901"/>
                  <a:pt x="2433" y="1725"/>
                  <a:pt x="2508" y="1562"/>
                </a:cubicBezTo>
                <a:cubicBezTo>
                  <a:pt x="2664" y="1236"/>
                  <a:pt x="2864" y="929"/>
                  <a:pt x="3034" y="610"/>
                </a:cubicBezTo>
                <a:cubicBezTo>
                  <a:pt x="3122" y="446"/>
                  <a:pt x="3197" y="284"/>
                  <a:pt x="3253" y="108"/>
                </a:cubicBezTo>
                <a:close/>
                <a:moveTo>
                  <a:pt x="3253" y="697"/>
                </a:moveTo>
                <a:lnTo>
                  <a:pt x="3253" y="703"/>
                </a:lnTo>
                <a:cubicBezTo>
                  <a:pt x="3247" y="723"/>
                  <a:pt x="3247" y="741"/>
                  <a:pt x="3247" y="760"/>
                </a:cubicBezTo>
                <a:cubicBezTo>
                  <a:pt x="3241" y="784"/>
                  <a:pt x="3234" y="810"/>
                  <a:pt x="3228" y="836"/>
                </a:cubicBezTo>
                <a:cubicBezTo>
                  <a:pt x="3209" y="905"/>
                  <a:pt x="3185" y="980"/>
                  <a:pt x="3159" y="1048"/>
                </a:cubicBezTo>
                <a:cubicBezTo>
                  <a:pt x="3110" y="1186"/>
                  <a:pt x="3052" y="1330"/>
                  <a:pt x="2989" y="1461"/>
                </a:cubicBezTo>
                <a:cubicBezTo>
                  <a:pt x="2858" y="1732"/>
                  <a:pt x="2714" y="1995"/>
                  <a:pt x="2558" y="2245"/>
                </a:cubicBezTo>
                <a:cubicBezTo>
                  <a:pt x="2482" y="2377"/>
                  <a:pt x="2407" y="2502"/>
                  <a:pt x="2326" y="2635"/>
                </a:cubicBezTo>
                <a:cubicBezTo>
                  <a:pt x="2326" y="2615"/>
                  <a:pt x="2332" y="2603"/>
                  <a:pt x="2332" y="2589"/>
                </a:cubicBezTo>
                <a:cubicBezTo>
                  <a:pt x="2344" y="2540"/>
                  <a:pt x="2358" y="2496"/>
                  <a:pt x="2376" y="2447"/>
                </a:cubicBezTo>
                <a:cubicBezTo>
                  <a:pt x="2407" y="2371"/>
                  <a:pt x="2445" y="2302"/>
                  <a:pt x="2482" y="2227"/>
                </a:cubicBezTo>
                <a:cubicBezTo>
                  <a:pt x="2564" y="2076"/>
                  <a:pt x="2651" y="1932"/>
                  <a:pt x="2734" y="1776"/>
                </a:cubicBezTo>
                <a:cubicBezTo>
                  <a:pt x="2821" y="1625"/>
                  <a:pt x="2896" y="1461"/>
                  <a:pt x="2977" y="1305"/>
                </a:cubicBezTo>
                <a:cubicBezTo>
                  <a:pt x="3052" y="1148"/>
                  <a:pt x="3128" y="986"/>
                  <a:pt x="3203" y="830"/>
                </a:cubicBezTo>
                <a:cubicBezTo>
                  <a:pt x="3215" y="784"/>
                  <a:pt x="3234" y="741"/>
                  <a:pt x="3253" y="697"/>
                </a:cubicBezTo>
                <a:close/>
                <a:moveTo>
                  <a:pt x="1448" y="596"/>
                </a:moveTo>
                <a:lnTo>
                  <a:pt x="1448" y="596"/>
                </a:lnTo>
                <a:cubicBezTo>
                  <a:pt x="1392" y="810"/>
                  <a:pt x="1372" y="1036"/>
                  <a:pt x="1392" y="1255"/>
                </a:cubicBezTo>
                <a:cubicBezTo>
                  <a:pt x="1423" y="1637"/>
                  <a:pt x="1554" y="1995"/>
                  <a:pt x="1730" y="2334"/>
                </a:cubicBezTo>
                <a:cubicBezTo>
                  <a:pt x="1774" y="2427"/>
                  <a:pt x="1831" y="2522"/>
                  <a:pt x="1887" y="2609"/>
                </a:cubicBezTo>
                <a:cubicBezTo>
                  <a:pt x="1893" y="2621"/>
                  <a:pt x="1899" y="2635"/>
                  <a:pt x="1906" y="2647"/>
                </a:cubicBezTo>
                <a:lnTo>
                  <a:pt x="1736" y="2421"/>
                </a:lnTo>
                <a:cubicBezTo>
                  <a:pt x="1612" y="2251"/>
                  <a:pt x="1499" y="2083"/>
                  <a:pt x="1417" y="1894"/>
                </a:cubicBezTo>
                <a:cubicBezTo>
                  <a:pt x="1335" y="1719"/>
                  <a:pt x="1279" y="1524"/>
                  <a:pt x="1273" y="1324"/>
                </a:cubicBezTo>
                <a:cubicBezTo>
                  <a:pt x="1273" y="1130"/>
                  <a:pt x="1317" y="935"/>
                  <a:pt x="1386" y="754"/>
                </a:cubicBezTo>
                <a:cubicBezTo>
                  <a:pt x="1404" y="703"/>
                  <a:pt x="1423" y="648"/>
                  <a:pt x="1448" y="596"/>
                </a:cubicBezTo>
                <a:close/>
                <a:moveTo>
                  <a:pt x="1630" y="258"/>
                </a:moveTo>
                <a:lnTo>
                  <a:pt x="1630" y="258"/>
                </a:lnTo>
                <a:cubicBezTo>
                  <a:pt x="1605" y="327"/>
                  <a:pt x="1586" y="396"/>
                  <a:pt x="1568" y="460"/>
                </a:cubicBezTo>
                <a:cubicBezTo>
                  <a:pt x="1548" y="547"/>
                  <a:pt x="1536" y="634"/>
                  <a:pt x="1530" y="723"/>
                </a:cubicBezTo>
                <a:cubicBezTo>
                  <a:pt x="1517" y="897"/>
                  <a:pt x="1523" y="1073"/>
                  <a:pt x="1548" y="1249"/>
                </a:cubicBezTo>
                <a:cubicBezTo>
                  <a:pt x="1586" y="1606"/>
                  <a:pt x="1673" y="1958"/>
                  <a:pt x="1800" y="2296"/>
                </a:cubicBezTo>
                <a:cubicBezTo>
                  <a:pt x="1841" y="2419"/>
                  <a:pt x="1892" y="2537"/>
                  <a:pt x="1946" y="2656"/>
                </a:cubicBezTo>
                <a:lnTo>
                  <a:pt x="1946" y="2656"/>
                </a:lnTo>
                <a:cubicBezTo>
                  <a:pt x="1940" y="2645"/>
                  <a:pt x="1932" y="2635"/>
                  <a:pt x="1924" y="2627"/>
                </a:cubicBezTo>
                <a:cubicBezTo>
                  <a:pt x="1881" y="2546"/>
                  <a:pt x="1831" y="2465"/>
                  <a:pt x="1786" y="2383"/>
                </a:cubicBezTo>
                <a:cubicBezTo>
                  <a:pt x="1693" y="2213"/>
                  <a:pt x="1612" y="2045"/>
                  <a:pt x="1548" y="1869"/>
                </a:cubicBezTo>
                <a:cubicBezTo>
                  <a:pt x="1423" y="1524"/>
                  <a:pt x="1366" y="1154"/>
                  <a:pt x="1423" y="792"/>
                </a:cubicBezTo>
                <a:cubicBezTo>
                  <a:pt x="1436" y="703"/>
                  <a:pt x="1455" y="616"/>
                  <a:pt x="1479" y="529"/>
                </a:cubicBezTo>
                <a:cubicBezTo>
                  <a:pt x="1530" y="434"/>
                  <a:pt x="1580" y="347"/>
                  <a:pt x="1630" y="258"/>
                </a:cubicBezTo>
                <a:close/>
                <a:moveTo>
                  <a:pt x="1661" y="215"/>
                </a:moveTo>
                <a:cubicBezTo>
                  <a:pt x="1624" y="1046"/>
                  <a:pt x="1749" y="1884"/>
                  <a:pt x="1993" y="2671"/>
                </a:cubicBezTo>
                <a:lnTo>
                  <a:pt x="1993" y="2671"/>
                </a:lnTo>
                <a:cubicBezTo>
                  <a:pt x="1865" y="2406"/>
                  <a:pt x="1761" y="2127"/>
                  <a:pt x="1687" y="1845"/>
                </a:cubicBezTo>
                <a:cubicBezTo>
                  <a:pt x="1592" y="1499"/>
                  <a:pt x="1530" y="1142"/>
                  <a:pt x="1548" y="792"/>
                </a:cubicBezTo>
                <a:cubicBezTo>
                  <a:pt x="1548" y="691"/>
                  <a:pt x="1560" y="596"/>
                  <a:pt x="1580" y="503"/>
                </a:cubicBezTo>
                <a:cubicBezTo>
                  <a:pt x="1598" y="403"/>
                  <a:pt x="1629" y="310"/>
                  <a:pt x="1661" y="215"/>
                </a:cubicBezTo>
                <a:close/>
                <a:moveTo>
                  <a:pt x="3209" y="980"/>
                </a:moveTo>
                <a:lnTo>
                  <a:pt x="3209" y="980"/>
                </a:lnTo>
                <a:cubicBezTo>
                  <a:pt x="3197" y="1042"/>
                  <a:pt x="3185" y="1105"/>
                  <a:pt x="3171" y="1174"/>
                </a:cubicBezTo>
                <a:cubicBezTo>
                  <a:pt x="3122" y="1356"/>
                  <a:pt x="3059" y="1530"/>
                  <a:pt x="2983" y="1706"/>
                </a:cubicBezTo>
                <a:cubicBezTo>
                  <a:pt x="2908" y="1882"/>
                  <a:pt x="2815" y="2045"/>
                  <a:pt x="2708" y="2201"/>
                </a:cubicBezTo>
                <a:cubicBezTo>
                  <a:pt x="2658" y="2283"/>
                  <a:pt x="2601" y="2358"/>
                  <a:pt x="2538" y="2427"/>
                </a:cubicBezTo>
                <a:cubicBezTo>
                  <a:pt x="2482" y="2502"/>
                  <a:pt x="2413" y="2571"/>
                  <a:pt x="2350" y="2641"/>
                </a:cubicBezTo>
                <a:cubicBezTo>
                  <a:pt x="2344" y="2653"/>
                  <a:pt x="2332" y="2665"/>
                  <a:pt x="2326" y="2672"/>
                </a:cubicBezTo>
                <a:lnTo>
                  <a:pt x="2326" y="2659"/>
                </a:lnTo>
                <a:cubicBezTo>
                  <a:pt x="2482" y="2415"/>
                  <a:pt x="2633" y="2164"/>
                  <a:pt x="2777" y="1913"/>
                </a:cubicBezTo>
                <a:cubicBezTo>
                  <a:pt x="2846" y="1782"/>
                  <a:pt x="2922" y="1643"/>
                  <a:pt x="2983" y="1512"/>
                </a:cubicBezTo>
                <a:cubicBezTo>
                  <a:pt x="3052" y="1374"/>
                  <a:pt x="3116" y="1236"/>
                  <a:pt x="3165" y="1093"/>
                </a:cubicBezTo>
                <a:cubicBezTo>
                  <a:pt x="3185" y="1055"/>
                  <a:pt x="3197" y="1018"/>
                  <a:pt x="3209" y="980"/>
                </a:cubicBezTo>
                <a:close/>
                <a:moveTo>
                  <a:pt x="1994" y="2673"/>
                </a:moveTo>
                <a:lnTo>
                  <a:pt x="1994" y="2673"/>
                </a:lnTo>
                <a:cubicBezTo>
                  <a:pt x="2000" y="2678"/>
                  <a:pt x="2000" y="2684"/>
                  <a:pt x="2000" y="2684"/>
                </a:cubicBezTo>
                <a:cubicBezTo>
                  <a:pt x="1998" y="2680"/>
                  <a:pt x="1996" y="2676"/>
                  <a:pt x="1994" y="2673"/>
                </a:cubicBezTo>
                <a:close/>
                <a:moveTo>
                  <a:pt x="458" y="2841"/>
                </a:moveTo>
                <a:cubicBezTo>
                  <a:pt x="483" y="2860"/>
                  <a:pt x="507" y="2884"/>
                  <a:pt x="533" y="2904"/>
                </a:cubicBezTo>
                <a:cubicBezTo>
                  <a:pt x="689" y="3017"/>
                  <a:pt x="840" y="3135"/>
                  <a:pt x="990" y="3254"/>
                </a:cubicBezTo>
                <a:cubicBezTo>
                  <a:pt x="1297" y="3486"/>
                  <a:pt x="1605" y="3718"/>
                  <a:pt x="1912" y="3957"/>
                </a:cubicBezTo>
                <a:cubicBezTo>
                  <a:pt x="1994" y="4018"/>
                  <a:pt x="2081" y="4082"/>
                  <a:pt x="2162" y="4151"/>
                </a:cubicBezTo>
                <a:cubicBezTo>
                  <a:pt x="2132" y="4131"/>
                  <a:pt x="2100" y="4119"/>
                  <a:pt x="2069" y="4101"/>
                </a:cubicBezTo>
                <a:cubicBezTo>
                  <a:pt x="1786" y="3975"/>
                  <a:pt x="1505" y="3856"/>
                  <a:pt x="1260" y="3662"/>
                </a:cubicBezTo>
                <a:cubicBezTo>
                  <a:pt x="1041" y="3492"/>
                  <a:pt x="859" y="3280"/>
                  <a:pt x="671" y="3066"/>
                </a:cubicBezTo>
                <a:cubicBezTo>
                  <a:pt x="602" y="2991"/>
                  <a:pt x="533" y="2916"/>
                  <a:pt x="458" y="2841"/>
                </a:cubicBezTo>
                <a:close/>
                <a:moveTo>
                  <a:pt x="244" y="2522"/>
                </a:moveTo>
                <a:cubicBezTo>
                  <a:pt x="408" y="2540"/>
                  <a:pt x="577" y="2565"/>
                  <a:pt x="741" y="2597"/>
                </a:cubicBezTo>
                <a:cubicBezTo>
                  <a:pt x="990" y="2647"/>
                  <a:pt x="1235" y="2728"/>
                  <a:pt x="1461" y="2853"/>
                </a:cubicBezTo>
                <a:cubicBezTo>
                  <a:pt x="1687" y="2979"/>
                  <a:pt x="1881" y="3161"/>
                  <a:pt x="2043" y="3367"/>
                </a:cubicBezTo>
                <a:cubicBezTo>
                  <a:pt x="2207" y="3575"/>
                  <a:pt x="2344" y="3806"/>
                  <a:pt x="2476" y="4044"/>
                </a:cubicBezTo>
                <a:cubicBezTo>
                  <a:pt x="2508" y="4094"/>
                  <a:pt x="2532" y="4145"/>
                  <a:pt x="2564" y="4200"/>
                </a:cubicBezTo>
                <a:cubicBezTo>
                  <a:pt x="2413" y="4018"/>
                  <a:pt x="2257" y="3844"/>
                  <a:pt x="2087" y="3680"/>
                </a:cubicBezTo>
                <a:cubicBezTo>
                  <a:pt x="1899" y="3486"/>
                  <a:pt x="1693" y="3311"/>
                  <a:pt x="1479" y="3147"/>
                </a:cubicBezTo>
                <a:cubicBezTo>
                  <a:pt x="1267" y="2997"/>
                  <a:pt x="1047" y="2853"/>
                  <a:pt x="808" y="2740"/>
                </a:cubicBezTo>
                <a:cubicBezTo>
                  <a:pt x="628" y="2653"/>
                  <a:pt x="440" y="2577"/>
                  <a:pt x="244" y="2522"/>
                </a:cubicBezTo>
                <a:close/>
                <a:moveTo>
                  <a:pt x="82" y="2514"/>
                </a:moveTo>
                <a:lnTo>
                  <a:pt x="82" y="2514"/>
                </a:lnTo>
                <a:cubicBezTo>
                  <a:pt x="276" y="2627"/>
                  <a:pt x="477" y="2734"/>
                  <a:pt x="665" y="2853"/>
                </a:cubicBezTo>
                <a:cubicBezTo>
                  <a:pt x="871" y="2973"/>
                  <a:pt x="1065" y="3098"/>
                  <a:pt x="1260" y="3236"/>
                </a:cubicBezTo>
                <a:cubicBezTo>
                  <a:pt x="1442" y="3373"/>
                  <a:pt x="1618" y="3523"/>
                  <a:pt x="1786" y="3680"/>
                </a:cubicBezTo>
                <a:cubicBezTo>
                  <a:pt x="1950" y="3844"/>
                  <a:pt x="2106" y="4006"/>
                  <a:pt x="2275" y="4157"/>
                </a:cubicBezTo>
                <a:cubicBezTo>
                  <a:pt x="2332" y="4206"/>
                  <a:pt x="2382" y="4251"/>
                  <a:pt x="2439" y="4295"/>
                </a:cubicBezTo>
                <a:cubicBezTo>
                  <a:pt x="2388" y="4264"/>
                  <a:pt x="2338" y="4238"/>
                  <a:pt x="2288" y="4206"/>
                </a:cubicBezTo>
                <a:cubicBezTo>
                  <a:pt x="2263" y="4188"/>
                  <a:pt x="2237" y="4169"/>
                  <a:pt x="2213" y="4151"/>
                </a:cubicBezTo>
                <a:cubicBezTo>
                  <a:pt x="2138" y="4094"/>
                  <a:pt x="2057" y="4038"/>
                  <a:pt x="1982" y="3975"/>
                </a:cubicBezTo>
                <a:cubicBezTo>
                  <a:pt x="1831" y="3862"/>
                  <a:pt x="1673" y="3743"/>
                  <a:pt x="1523" y="3630"/>
                </a:cubicBezTo>
                <a:cubicBezTo>
                  <a:pt x="1216" y="3393"/>
                  <a:pt x="909" y="3161"/>
                  <a:pt x="602" y="2928"/>
                </a:cubicBezTo>
                <a:cubicBezTo>
                  <a:pt x="521" y="2872"/>
                  <a:pt x="446" y="2809"/>
                  <a:pt x="365" y="2747"/>
                </a:cubicBezTo>
                <a:cubicBezTo>
                  <a:pt x="276" y="2665"/>
                  <a:pt x="183" y="2583"/>
                  <a:pt x="82" y="2514"/>
                </a:cubicBezTo>
                <a:close/>
                <a:moveTo>
                  <a:pt x="101" y="2508"/>
                </a:moveTo>
                <a:lnTo>
                  <a:pt x="101" y="2508"/>
                </a:lnTo>
                <a:cubicBezTo>
                  <a:pt x="307" y="2565"/>
                  <a:pt x="515" y="2641"/>
                  <a:pt x="709" y="2734"/>
                </a:cubicBezTo>
                <a:cubicBezTo>
                  <a:pt x="947" y="2841"/>
                  <a:pt x="1172" y="2979"/>
                  <a:pt x="1386" y="3129"/>
                </a:cubicBezTo>
                <a:cubicBezTo>
                  <a:pt x="1598" y="3286"/>
                  <a:pt x="1806" y="3454"/>
                  <a:pt x="1994" y="3642"/>
                </a:cubicBezTo>
                <a:cubicBezTo>
                  <a:pt x="2194" y="3838"/>
                  <a:pt x="2382" y="4044"/>
                  <a:pt x="2558" y="4258"/>
                </a:cubicBezTo>
                <a:cubicBezTo>
                  <a:pt x="2613" y="4327"/>
                  <a:pt x="2670" y="4394"/>
                  <a:pt x="2726" y="4464"/>
                </a:cubicBezTo>
                <a:lnTo>
                  <a:pt x="2734" y="4470"/>
                </a:lnTo>
                <a:cubicBezTo>
                  <a:pt x="2702" y="4452"/>
                  <a:pt x="2670" y="4426"/>
                  <a:pt x="2639" y="4408"/>
                </a:cubicBezTo>
                <a:cubicBezTo>
                  <a:pt x="2546" y="4345"/>
                  <a:pt x="2457" y="4276"/>
                  <a:pt x="2370" y="4200"/>
                </a:cubicBezTo>
                <a:cubicBezTo>
                  <a:pt x="2194" y="4056"/>
                  <a:pt x="2031" y="3887"/>
                  <a:pt x="1869" y="3731"/>
                </a:cubicBezTo>
                <a:cubicBezTo>
                  <a:pt x="1705" y="3567"/>
                  <a:pt x="1530" y="3411"/>
                  <a:pt x="1348" y="3274"/>
                </a:cubicBezTo>
                <a:cubicBezTo>
                  <a:pt x="1160" y="3129"/>
                  <a:pt x="959" y="2997"/>
                  <a:pt x="753" y="2878"/>
                </a:cubicBezTo>
                <a:cubicBezTo>
                  <a:pt x="553" y="2753"/>
                  <a:pt x="345" y="2641"/>
                  <a:pt x="139" y="2528"/>
                </a:cubicBezTo>
                <a:cubicBezTo>
                  <a:pt x="125" y="2522"/>
                  <a:pt x="113" y="2514"/>
                  <a:pt x="101" y="2508"/>
                </a:cubicBezTo>
                <a:close/>
                <a:moveTo>
                  <a:pt x="5309" y="3335"/>
                </a:moveTo>
                <a:lnTo>
                  <a:pt x="5309" y="3335"/>
                </a:lnTo>
                <a:cubicBezTo>
                  <a:pt x="5303" y="3462"/>
                  <a:pt x="5283" y="3581"/>
                  <a:pt x="5246" y="3705"/>
                </a:cubicBezTo>
                <a:cubicBezTo>
                  <a:pt x="5208" y="3838"/>
                  <a:pt x="5146" y="3963"/>
                  <a:pt x="5077" y="4082"/>
                </a:cubicBezTo>
                <a:cubicBezTo>
                  <a:pt x="4927" y="4319"/>
                  <a:pt x="4739" y="4521"/>
                  <a:pt x="4545" y="4721"/>
                </a:cubicBezTo>
                <a:cubicBezTo>
                  <a:pt x="4539" y="4727"/>
                  <a:pt x="4531" y="4733"/>
                  <a:pt x="4525" y="4740"/>
                </a:cubicBezTo>
                <a:cubicBezTo>
                  <a:pt x="4545" y="4703"/>
                  <a:pt x="4563" y="4658"/>
                  <a:pt x="4582" y="4620"/>
                </a:cubicBezTo>
                <a:cubicBezTo>
                  <a:pt x="4638" y="4507"/>
                  <a:pt x="4701" y="4402"/>
                  <a:pt x="4770" y="4301"/>
                </a:cubicBezTo>
                <a:cubicBezTo>
                  <a:pt x="4901" y="4094"/>
                  <a:pt x="5046" y="3894"/>
                  <a:pt x="5164" y="3680"/>
                </a:cubicBezTo>
                <a:cubicBezTo>
                  <a:pt x="5221" y="3567"/>
                  <a:pt x="5277" y="3454"/>
                  <a:pt x="5309" y="3335"/>
                </a:cubicBezTo>
                <a:close/>
                <a:moveTo>
                  <a:pt x="5334" y="3546"/>
                </a:moveTo>
                <a:cubicBezTo>
                  <a:pt x="5334" y="3727"/>
                  <a:pt x="5302" y="3900"/>
                  <a:pt x="5234" y="4069"/>
                </a:cubicBezTo>
                <a:cubicBezTo>
                  <a:pt x="5178" y="4200"/>
                  <a:pt x="5109" y="4319"/>
                  <a:pt x="5020" y="4426"/>
                </a:cubicBezTo>
                <a:cubicBezTo>
                  <a:pt x="4927" y="4539"/>
                  <a:pt x="4820" y="4628"/>
                  <a:pt x="4701" y="4715"/>
                </a:cubicBezTo>
                <a:cubicBezTo>
                  <a:pt x="4657" y="4752"/>
                  <a:pt x="4606" y="4790"/>
                  <a:pt x="4557" y="4828"/>
                </a:cubicBezTo>
                <a:cubicBezTo>
                  <a:pt x="4588" y="4796"/>
                  <a:pt x="4620" y="4770"/>
                  <a:pt x="4644" y="4740"/>
                </a:cubicBezTo>
                <a:cubicBezTo>
                  <a:pt x="4739" y="4652"/>
                  <a:pt x="4839" y="4564"/>
                  <a:pt x="4921" y="4464"/>
                </a:cubicBezTo>
                <a:cubicBezTo>
                  <a:pt x="5083" y="4264"/>
                  <a:pt x="5208" y="4038"/>
                  <a:pt x="5277" y="3793"/>
                </a:cubicBezTo>
                <a:cubicBezTo>
                  <a:pt x="5303" y="3725"/>
                  <a:pt x="5315" y="3656"/>
                  <a:pt x="5328" y="3581"/>
                </a:cubicBezTo>
                <a:cubicBezTo>
                  <a:pt x="5334" y="3568"/>
                  <a:pt x="5334" y="3557"/>
                  <a:pt x="5334" y="3546"/>
                </a:cubicBezTo>
                <a:close/>
                <a:moveTo>
                  <a:pt x="5309" y="3304"/>
                </a:moveTo>
                <a:cubicBezTo>
                  <a:pt x="5271" y="3417"/>
                  <a:pt x="5221" y="3530"/>
                  <a:pt x="5164" y="3630"/>
                </a:cubicBezTo>
                <a:cubicBezTo>
                  <a:pt x="5109" y="3743"/>
                  <a:pt x="5046" y="3850"/>
                  <a:pt x="4976" y="3951"/>
                </a:cubicBezTo>
                <a:cubicBezTo>
                  <a:pt x="4839" y="4157"/>
                  <a:pt x="4689" y="4351"/>
                  <a:pt x="4569" y="4570"/>
                </a:cubicBezTo>
                <a:cubicBezTo>
                  <a:pt x="4539" y="4628"/>
                  <a:pt x="4507" y="4689"/>
                  <a:pt x="4481" y="4752"/>
                </a:cubicBezTo>
                <a:cubicBezTo>
                  <a:pt x="4475" y="4770"/>
                  <a:pt x="4469" y="4790"/>
                  <a:pt x="4463" y="4808"/>
                </a:cubicBezTo>
                <a:lnTo>
                  <a:pt x="4456" y="4808"/>
                </a:lnTo>
                <a:cubicBezTo>
                  <a:pt x="4456" y="4816"/>
                  <a:pt x="4450" y="4828"/>
                  <a:pt x="4444" y="4840"/>
                </a:cubicBezTo>
                <a:cubicBezTo>
                  <a:pt x="4438" y="4846"/>
                  <a:pt x="4438" y="4853"/>
                  <a:pt x="4432" y="4859"/>
                </a:cubicBezTo>
                <a:cubicBezTo>
                  <a:pt x="4475" y="4703"/>
                  <a:pt x="4531" y="4552"/>
                  <a:pt x="4600" y="4408"/>
                </a:cubicBezTo>
                <a:cubicBezTo>
                  <a:pt x="4689" y="4214"/>
                  <a:pt x="4802" y="4026"/>
                  <a:pt x="4921" y="3844"/>
                </a:cubicBezTo>
                <a:cubicBezTo>
                  <a:pt x="5039" y="3662"/>
                  <a:pt x="5170" y="3492"/>
                  <a:pt x="5303" y="3311"/>
                </a:cubicBezTo>
                <a:lnTo>
                  <a:pt x="5309" y="3304"/>
                </a:lnTo>
                <a:close/>
                <a:moveTo>
                  <a:pt x="5265" y="3749"/>
                </a:moveTo>
                <a:lnTo>
                  <a:pt x="5265" y="3749"/>
                </a:lnTo>
                <a:cubicBezTo>
                  <a:pt x="5234" y="3868"/>
                  <a:pt x="5184" y="3988"/>
                  <a:pt x="5127" y="4101"/>
                </a:cubicBezTo>
                <a:cubicBezTo>
                  <a:pt x="5071" y="4214"/>
                  <a:pt x="5002" y="4319"/>
                  <a:pt x="4921" y="4420"/>
                </a:cubicBezTo>
                <a:cubicBezTo>
                  <a:pt x="4839" y="4527"/>
                  <a:pt x="4745" y="4614"/>
                  <a:pt x="4651" y="4703"/>
                </a:cubicBezTo>
                <a:cubicBezTo>
                  <a:pt x="4594" y="4746"/>
                  <a:pt x="4545" y="4796"/>
                  <a:pt x="4493" y="4853"/>
                </a:cubicBezTo>
                <a:cubicBezTo>
                  <a:pt x="4487" y="4859"/>
                  <a:pt x="4481" y="4871"/>
                  <a:pt x="4469" y="4883"/>
                </a:cubicBezTo>
                <a:cubicBezTo>
                  <a:pt x="4469" y="4877"/>
                  <a:pt x="4475" y="4871"/>
                  <a:pt x="4475" y="4871"/>
                </a:cubicBezTo>
                <a:cubicBezTo>
                  <a:pt x="4481" y="4846"/>
                  <a:pt x="4487" y="4828"/>
                  <a:pt x="4501" y="4808"/>
                </a:cubicBezTo>
                <a:cubicBezTo>
                  <a:pt x="4513" y="4790"/>
                  <a:pt x="4531" y="4770"/>
                  <a:pt x="4551" y="4752"/>
                </a:cubicBezTo>
                <a:cubicBezTo>
                  <a:pt x="4644" y="4652"/>
                  <a:pt x="4745" y="4552"/>
                  <a:pt x="4832" y="4452"/>
                </a:cubicBezTo>
                <a:cubicBezTo>
                  <a:pt x="5014" y="4238"/>
                  <a:pt x="5170" y="4006"/>
                  <a:pt x="5265" y="3749"/>
                </a:cubicBezTo>
                <a:close/>
                <a:moveTo>
                  <a:pt x="5265" y="3292"/>
                </a:moveTo>
                <a:lnTo>
                  <a:pt x="5265" y="3292"/>
                </a:lnTo>
                <a:cubicBezTo>
                  <a:pt x="5215" y="3355"/>
                  <a:pt x="5170" y="3424"/>
                  <a:pt x="5121" y="3492"/>
                </a:cubicBezTo>
                <a:cubicBezTo>
                  <a:pt x="5052" y="3581"/>
                  <a:pt x="4990" y="3668"/>
                  <a:pt x="4927" y="3763"/>
                </a:cubicBezTo>
                <a:cubicBezTo>
                  <a:pt x="4808" y="3943"/>
                  <a:pt x="4689" y="4131"/>
                  <a:pt x="4594" y="4327"/>
                </a:cubicBezTo>
                <a:cubicBezTo>
                  <a:pt x="4501" y="4521"/>
                  <a:pt x="4418" y="4721"/>
                  <a:pt x="4375" y="4928"/>
                </a:cubicBezTo>
                <a:cubicBezTo>
                  <a:pt x="4369" y="4940"/>
                  <a:pt x="4369" y="4958"/>
                  <a:pt x="4363" y="4972"/>
                </a:cubicBezTo>
                <a:cubicBezTo>
                  <a:pt x="4325" y="4703"/>
                  <a:pt x="4351" y="4420"/>
                  <a:pt x="4450" y="4163"/>
                </a:cubicBezTo>
                <a:cubicBezTo>
                  <a:pt x="4551" y="3906"/>
                  <a:pt x="4719" y="3674"/>
                  <a:pt x="4939" y="3499"/>
                </a:cubicBezTo>
                <a:cubicBezTo>
                  <a:pt x="5039" y="3417"/>
                  <a:pt x="5152" y="3349"/>
                  <a:pt x="5265" y="3292"/>
                </a:cubicBezTo>
                <a:close/>
                <a:moveTo>
                  <a:pt x="3498" y="2615"/>
                </a:moveTo>
                <a:cubicBezTo>
                  <a:pt x="3498" y="2747"/>
                  <a:pt x="3510" y="2878"/>
                  <a:pt x="3529" y="3011"/>
                </a:cubicBezTo>
                <a:cubicBezTo>
                  <a:pt x="3573" y="3260"/>
                  <a:pt x="3648" y="3505"/>
                  <a:pt x="3729" y="3743"/>
                </a:cubicBezTo>
                <a:cubicBezTo>
                  <a:pt x="3805" y="3988"/>
                  <a:pt x="3892" y="4226"/>
                  <a:pt x="3955" y="4470"/>
                </a:cubicBezTo>
                <a:cubicBezTo>
                  <a:pt x="4012" y="4683"/>
                  <a:pt x="4050" y="4897"/>
                  <a:pt x="4093" y="5109"/>
                </a:cubicBezTo>
                <a:cubicBezTo>
                  <a:pt x="4068" y="5053"/>
                  <a:pt x="4050" y="4996"/>
                  <a:pt x="4030" y="4946"/>
                </a:cubicBezTo>
                <a:cubicBezTo>
                  <a:pt x="3955" y="4746"/>
                  <a:pt x="3880" y="4545"/>
                  <a:pt x="3805" y="4345"/>
                </a:cubicBezTo>
                <a:cubicBezTo>
                  <a:pt x="3729" y="4151"/>
                  <a:pt x="3666" y="3943"/>
                  <a:pt x="3611" y="3743"/>
                </a:cubicBezTo>
                <a:cubicBezTo>
                  <a:pt x="3553" y="3537"/>
                  <a:pt x="3516" y="3329"/>
                  <a:pt x="3498" y="3123"/>
                </a:cubicBezTo>
                <a:cubicBezTo>
                  <a:pt x="3478" y="2953"/>
                  <a:pt x="3478" y="2785"/>
                  <a:pt x="3498" y="2615"/>
                </a:cubicBezTo>
                <a:close/>
                <a:moveTo>
                  <a:pt x="3241" y="2722"/>
                </a:moveTo>
                <a:lnTo>
                  <a:pt x="3241" y="2722"/>
                </a:lnTo>
                <a:cubicBezTo>
                  <a:pt x="3215" y="2803"/>
                  <a:pt x="3191" y="2878"/>
                  <a:pt x="3171" y="2959"/>
                </a:cubicBezTo>
                <a:cubicBezTo>
                  <a:pt x="3110" y="3211"/>
                  <a:pt x="3096" y="3474"/>
                  <a:pt x="3128" y="3725"/>
                </a:cubicBezTo>
                <a:cubicBezTo>
                  <a:pt x="3159" y="3981"/>
                  <a:pt x="3234" y="4238"/>
                  <a:pt x="3347" y="4477"/>
                </a:cubicBezTo>
                <a:cubicBezTo>
                  <a:pt x="3454" y="4715"/>
                  <a:pt x="3599" y="4934"/>
                  <a:pt x="3761" y="5140"/>
                </a:cubicBezTo>
                <a:cubicBezTo>
                  <a:pt x="3790" y="5178"/>
                  <a:pt x="3820" y="5213"/>
                  <a:pt x="3852" y="5249"/>
                </a:cubicBezTo>
                <a:lnTo>
                  <a:pt x="3852" y="5249"/>
                </a:lnTo>
                <a:cubicBezTo>
                  <a:pt x="3708" y="5097"/>
                  <a:pt x="3558" y="4949"/>
                  <a:pt x="3429" y="4790"/>
                </a:cubicBezTo>
                <a:cubicBezTo>
                  <a:pt x="3347" y="4683"/>
                  <a:pt x="3272" y="4576"/>
                  <a:pt x="3215" y="4458"/>
                </a:cubicBezTo>
                <a:cubicBezTo>
                  <a:pt x="3147" y="4327"/>
                  <a:pt x="3096" y="4182"/>
                  <a:pt x="3059" y="4038"/>
                </a:cubicBezTo>
                <a:cubicBezTo>
                  <a:pt x="2997" y="3749"/>
                  <a:pt x="3003" y="3442"/>
                  <a:pt x="3078" y="3153"/>
                </a:cubicBezTo>
                <a:cubicBezTo>
                  <a:pt x="3116" y="3003"/>
                  <a:pt x="3171" y="2860"/>
                  <a:pt x="3241" y="2722"/>
                </a:cubicBezTo>
                <a:close/>
                <a:moveTo>
                  <a:pt x="3516" y="2308"/>
                </a:moveTo>
                <a:lnTo>
                  <a:pt x="3516" y="2308"/>
                </a:lnTo>
                <a:cubicBezTo>
                  <a:pt x="3504" y="2340"/>
                  <a:pt x="3486" y="2377"/>
                  <a:pt x="3472" y="2409"/>
                </a:cubicBezTo>
                <a:cubicBezTo>
                  <a:pt x="3466" y="2447"/>
                  <a:pt x="3454" y="2484"/>
                  <a:pt x="3448" y="2514"/>
                </a:cubicBezTo>
                <a:cubicBezTo>
                  <a:pt x="3429" y="2589"/>
                  <a:pt x="3410" y="2665"/>
                  <a:pt x="3397" y="2747"/>
                </a:cubicBezTo>
                <a:cubicBezTo>
                  <a:pt x="3373" y="2898"/>
                  <a:pt x="3353" y="3048"/>
                  <a:pt x="3353" y="3199"/>
                </a:cubicBezTo>
                <a:cubicBezTo>
                  <a:pt x="3341" y="3505"/>
                  <a:pt x="3373" y="3806"/>
                  <a:pt x="3441" y="4107"/>
                </a:cubicBezTo>
                <a:cubicBezTo>
                  <a:pt x="3516" y="4408"/>
                  <a:pt x="3636" y="4695"/>
                  <a:pt x="3779" y="4972"/>
                </a:cubicBezTo>
                <a:cubicBezTo>
                  <a:pt x="3842" y="5097"/>
                  <a:pt x="3911" y="5216"/>
                  <a:pt x="3975" y="5334"/>
                </a:cubicBezTo>
                <a:cubicBezTo>
                  <a:pt x="3937" y="5291"/>
                  <a:pt x="3899" y="5253"/>
                  <a:pt x="3862" y="5210"/>
                </a:cubicBezTo>
                <a:cubicBezTo>
                  <a:pt x="3692" y="5010"/>
                  <a:pt x="3541" y="4796"/>
                  <a:pt x="3423" y="4564"/>
                </a:cubicBezTo>
                <a:cubicBezTo>
                  <a:pt x="3304" y="4333"/>
                  <a:pt x="3209" y="4088"/>
                  <a:pt x="3165" y="3830"/>
                </a:cubicBezTo>
                <a:cubicBezTo>
                  <a:pt x="3122" y="3581"/>
                  <a:pt x="3122" y="3323"/>
                  <a:pt x="3165" y="3066"/>
                </a:cubicBezTo>
                <a:cubicBezTo>
                  <a:pt x="3197" y="2898"/>
                  <a:pt x="3253" y="2728"/>
                  <a:pt x="3328" y="2571"/>
                </a:cubicBezTo>
                <a:cubicBezTo>
                  <a:pt x="3365" y="2508"/>
                  <a:pt x="3410" y="2439"/>
                  <a:pt x="3454" y="2377"/>
                </a:cubicBezTo>
                <a:cubicBezTo>
                  <a:pt x="3472" y="2352"/>
                  <a:pt x="3492" y="2326"/>
                  <a:pt x="3516" y="2308"/>
                </a:cubicBezTo>
                <a:close/>
                <a:moveTo>
                  <a:pt x="3981" y="5390"/>
                </a:moveTo>
                <a:cubicBezTo>
                  <a:pt x="3986" y="5396"/>
                  <a:pt x="3991" y="5401"/>
                  <a:pt x="3996" y="5407"/>
                </a:cubicBezTo>
                <a:lnTo>
                  <a:pt x="3996" y="5407"/>
                </a:lnTo>
                <a:cubicBezTo>
                  <a:pt x="3991" y="5401"/>
                  <a:pt x="3986" y="5396"/>
                  <a:pt x="3981" y="5390"/>
                </a:cubicBezTo>
                <a:close/>
                <a:moveTo>
                  <a:pt x="3504" y="2471"/>
                </a:moveTo>
                <a:lnTo>
                  <a:pt x="3504" y="2477"/>
                </a:lnTo>
                <a:cubicBezTo>
                  <a:pt x="3466" y="2659"/>
                  <a:pt x="3460" y="2847"/>
                  <a:pt x="3472" y="3035"/>
                </a:cubicBezTo>
                <a:cubicBezTo>
                  <a:pt x="3486" y="3248"/>
                  <a:pt x="3516" y="3454"/>
                  <a:pt x="3567" y="3662"/>
                </a:cubicBezTo>
                <a:cubicBezTo>
                  <a:pt x="3617" y="3868"/>
                  <a:pt x="3680" y="4069"/>
                  <a:pt x="3749" y="4270"/>
                </a:cubicBezTo>
                <a:cubicBezTo>
                  <a:pt x="3824" y="4470"/>
                  <a:pt x="3899" y="4671"/>
                  <a:pt x="3975" y="4871"/>
                </a:cubicBezTo>
                <a:cubicBezTo>
                  <a:pt x="4030" y="5022"/>
                  <a:pt x="4080" y="5166"/>
                  <a:pt x="4131" y="5316"/>
                </a:cubicBezTo>
                <a:cubicBezTo>
                  <a:pt x="4149" y="5386"/>
                  <a:pt x="4163" y="5447"/>
                  <a:pt x="4181" y="5510"/>
                </a:cubicBezTo>
                <a:cubicBezTo>
                  <a:pt x="4163" y="5479"/>
                  <a:pt x="4143" y="5441"/>
                  <a:pt x="4125" y="5404"/>
                </a:cubicBezTo>
                <a:cubicBezTo>
                  <a:pt x="4080" y="5310"/>
                  <a:pt x="4030" y="5210"/>
                  <a:pt x="3987" y="5109"/>
                </a:cubicBezTo>
                <a:cubicBezTo>
                  <a:pt x="3899" y="4909"/>
                  <a:pt x="3811" y="4709"/>
                  <a:pt x="3735" y="4507"/>
                </a:cubicBezTo>
                <a:cubicBezTo>
                  <a:pt x="3660" y="4307"/>
                  <a:pt x="3591" y="4101"/>
                  <a:pt x="3541" y="3894"/>
                </a:cubicBezTo>
                <a:cubicBezTo>
                  <a:pt x="3486" y="3680"/>
                  <a:pt x="3454" y="3468"/>
                  <a:pt x="3441" y="3248"/>
                </a:cubicBezTo>
                <a:cubicBezTo>
                  <a:pt x="3429" y="3029"/>
                  <a:pt x="3435" y="2809"/>
                  <a:pt x="3472" y="2597"/>
                </a:cubicBezTo>
                <a:cubicBezTo>
                  <a:pt x="3478" y="2583"/>
                  <a:pt x="3478" y="2571"/>
                  <a:pt x="3478" y="2559"/>
                </a:cubicBezTo>
                <a:cubicBezTo>
                  <a:pt x="3486" y="2534"/>
                  <a:pt x="3498" y="2502"/>
                  <a:pt x="3504" y="2471"/>
                </a:cubicBezTo>
                <a:close/>
                <a:moveTo>
                  <a:pt x="3429" y="2860"/>
                </a:moveTo>
                <a:cubicBezTo>
                  <a:pt x="3416" y="2959"/>
                  <a:pt x="3416" y="3060"/>
                  <a:pt x="3416" y="3161"/>
                </a:cubicBezTo>
                <a:cubicBezTo>
                  <a:pt x="3423" y="3379"/>
                  <a:pt x="3454" y="3599"/>
                  <a:pt x="3498" y="3812"/>
                </a:cubicBezTo>
                <a:cubicBezTo>
                  <a:pt x="3541" y="4026"/>
                  <a:pt x="3605" y="4232"/>
                  <a:pt x="3680" y="4432"/>
                </a:cubicBezTo>
                <a:cubicBezTo>
                  <a:pt x="3749" y="4640"/>
                  <a:pt x="3830" y="4840"/>
                  <a:pt x="3917" y="5041"/>
                </a:cubicBezTo>
                <a:cubicBezTo>
                  <a:pt x="3999" y="5216"/>
                  <a:pt x="4080" y="5392"/>
                  <a:pt x="4169" y="5560"/>
                </a:cubicBezTo>
                <a:cubicBezTo>
                  <a:pt x="4149" y="5542"/>
                  <a:pt x="4137" y="5523"/>
                  <a:pt x="4117" y="5498"/>
                </a:cubicBezTo>
                <a:lnTo>
                  <a:pt x="4111" y="5492"/>
                </a:lnTo>
                <a:cubicBezTo>
                  <a:pt x="4030" y="5354"/>
                  <a:pt x="3955" y="5210"/>
                  <a:pt x="3880" y="5071"/>
                </a:cubicBezTo>
                <a:cubicBezTo>
                  <a:pt x="3735" y="4796"/>
                  <a:pt x="3605" y="4515"/>
                  <a:pt x="3516" y="4214"/>
                </a:cubicBezTo>
                <a:cubicBezTo>
                  <a:pt x="3435" y="3925"/>
                  <a:pt x="3391" y="3624"/>
                  <a:pt x="3391" y="3323"/>
                </a:cubicBezTo>
                <a:cubicBezTo>
                  <a:pt x="3391" y="3167"/>
                  <a:pt x="3403" y="3011"/>
                  <a:pt x="3429" y="2860"/>
                </a:cubicBezTo>
                <a:close/>
                <a:moveTo>
                  <a:pt x="2152" y="5272"/>
                </a:moveTo>
                <a:cubicBezTo>
                  <a:pt x="2364" y="5272"/>
                  <a:pt x="2576" y="5303"/>
                  <a:pt x="2777" y="5366"/>
                </a:cubicBezTo>
                <a:cubicBezTo>
                  <a:pt x="2959" y="5423"/>
                  <a:pt x="3140" y="5504"/>
                  <a:pt x="3304" y="5611"/>
                </a:cubicBezTo>
                <a:cubicBezTo>
                  <a:pt x="3147" y="5523"/>
                  <a:pt x="2971" y="5473"/>
                  <a:pt x="2795" y="5429"/>
                </a:cubicBezTo>
                <a:cubicBezTo>
                  <a:pt x="2570" y="5380"/>
                  <a:pt x="2338" y="5348"/>
                  <a:pt x="2100" y="5348"/>
                </a:cubicBezTo>
                <a:cubicBezTo>
                  <a:pt x="1881" y="5348"/>
                  <a:pt x="1661" y="5372"/>
                  <a:pt x="1448" y="5429"/>
                </a:cubicBezTo>
                <a:cubicBezTo>
                  <a:pt x="1323" y="5461"/>
                  <a:pt x="1204" y="5504"/>
                  <a:pt x="1091" y="5560"/>
                </a:cubicBezTo>
                <a:cubicBezTo>
                  <a:pt x="1192" y="5498"/>
                  <a:pt x="1291" y="5447"/>
                  <a:pt x="1404" y="5410"/>
                </a:cubicBezTo>
                <a:cubicBezTo>
                  <a:pt x="1624" y="5328"/>
                  <a:pt x="1861" y="5285"/>
                  <a:pt x="2094" y="5273"/>
                </a:cubicBezTo>
                <a:cubicBezTo>
                  <a:pt x="2114" y="5272"/>
                  <a:pt x="2133" y="5272"/>
                  <a:pt x="2152" y="5272"/>
                </a:cubicBezTo>
                <a:close/>
                <a:moveTo>
                  <a:pt x="2019" y="5366"/>
                </a:moveTo>
                <a:cubicBezTo>
                  <a:pt x="2251" y="5366"/>
                  <a:pt x="2476" y="5392"/>
                  <a:pt x="2702" y="5441"/>
                </a:cubicBezTo>
                <a:cubicBezTo>
                  <a:pt x="2914" y="5485"/>
                  <a:pt x="3128" y="5548"/>
                  <a:pt x="3316" y="5655"/>
                </a:cubicBezTo>
                <a:cubicBezTo>
                  <a:pt x="3403" y="5705"/>
                  <a:pt x="3486" y="5768"/>
                  <a:pt x="3561" y="5837"/>
                </a:cubicBezTo>
                <a:cubicBezTo>
                  <a:pt x="3328" y="5686"/>
                  <a:pt x="3065" y="5586"/>
                  <a:pt x="2795" y="5530"/>
                </a:cubicBezTo>
                <a:cubicBezTo>
                  <a:pt x="2601" y="5486"/>
                  <a:pt x="2404" y="5468"/>
                  <a:pt x="2206" y="5468"/>
                </a:cubicBezTo>
                <a:cubicBezTo>
                  <a:pt x="2091" y="5468"/>
                  <a:pt x="1976" y="5474"/>
                  <a:pt x="1861" y="5485"/>
                </a:cubicBezTo>
                <a:cubicBezTo>
                  <a:pt x="1699" y="5504"/>
                  <a:pt x="1536" y="5530"/>
                  <a:pt x="1372" y="5568"/>
                </a:cubicBezTo>
                <a:cubicBezTo>
                  <a:pt x="1216" y="5611"/>
                  <a:pt x="1053" y="5655"/>
                  <a:pt x="903" y="5711"/>
                </a:cubicBezTo>
                <a:cubicBezTo>
                  <a:pt x="883" y="5718"/>
                  <a:pt x="859" y="5730"/>
                  <a:pt x="840" y="5736"/>
                </a:cubicBezTo>
                <a:lnTo>
                  <a:pt x="834" y="5730"/>
                </a:lnTo>
                <a:cubicBezTo>
                  <a:pt x="853" y="5711"/>
                  <a:pt x="877" y="5692"/>
                  <a:pt x="903" y="5680"/>
                </a:cubicBezTo>
                <a:cubicBezTo>
                  <a:pt x="959" y="5643"/>
                  <a:pt x="1022" y="5605"/>
                  <a:pt x="1085" y="5574"/>
                </a:cubicBezTo>
                <a:cubicBezTo>
                  <a:pt x="1178" y="5530"/>
                  <a:pt x="1279" y="5492"/>
                  <a:pt x="1380" y="5467"/>
                </a:cubicBezTo>
                <a:cubicBezTo>
                  <a:pt x="1586" y="5404"/>
                  <a:pt x="1800" y="5372"/>
                  <a:pt x="2019" y="5366"/>
                </a:cubicBezTo>
                <a:close/>
                <a:moveTo>
                  <a:pt x="3674" y="5906"/>
                </a:moveTo>
                <a:cubicBezTo>
                  <a:pt x="3686" y="5918"/>
                  <a:pt x="3698" y="5924"/>
                  <a:pt x="3704" y="5936"/>
                </a:cubicBezTo>
                <a:lnTo>
                  <a:pt x="3674" y="5906"/>
                </a:lnTo>
                <a:close/>
                <a:moveTo>
                  <a:pt x="3704" y="5936"/>
                </a:moveTo>
                <a:lnTo>
                  <a:pt x="3711" y="5944"/>
                </a:lnTo>
                <a:cubicBezTo>
                  <a:pt x="3711" y="5944"/>
                  <a:pt x="3704" y="5944"/>
                  <a:pt x="3704" y="5936"/>
                </a:cubicBezTo>
                <a:close/>
                <a:moveTo>
                  <a:pt x="966" y="5805"/>
                </a:moveTo>
                <a:cubicBezTo>
                  <a:pt x="1081" y="5845"/>
                  <a:pt x="1205" y="5857"/>
                  <a:pt x="1327" y="5857"/>
                </a:cubicBezTo>
                <a:cubicBezTo>
                  <a:pt x="1357" y="5857"/>
                  <a:pt x="1388" y="5856"/>
                  <a:pt x="1417" y="5855"/>
                </a:cubicBezTo>
                <a:cubicBezTo>
                  <a:pt x="1612" y="5855"/>
                  <a:pt x="1806" y="5831"/>
                  <a:pt x="2000" y="5817"/>
                </a:cubicBezTo>
                <a:cubicBezTo>
                  <a:pt x="2055" y="5816"/>
                  <a:pt x="2111" y="5815"/>
                  <a:pt x="2166" y="5815"/>
                </a:cubicBezTo>
                <a:cubicBezTo>
                  <a:pt x="2517" y="5815"/>
                  <a:pt x="2863" y="5848"/>
                  <a:pt x="3203" y="5918"/>
                </a:cubicBezTo>
                <a:cubicBezTo>
                  <a:pt x="3313" y="5943"/>
                  <a:pt x="3423" y="5967"/>
                  <a:pt x="3528" y="5997"/>
                </a:cubicBezTo>
                <a:lnTo>
                  <a:pt x="3528" y="5997"/>
                </a:lnTo>
                <a:cubicBezTo>
                  <a:pt x="3457" y="5986"/>
                  <a:pt x="3386" y="5973"/>
                  <a:pt x="3310" y="5968"/>
                </a:cubicBezTo>
                <a:cubicBezTo>
                  <a:pt x="3110" y="5944"/>
                  <a:pt x="2908" y="5930"/>
                  <a:pt x="2708" y="5930"/>
                </a:cubicBezTo>
                <a:cubicBezTo>
                  <a:pt x="2508" y="5930"/>
                  <a:pt x="2300" y="5944"/>
                  <a:pt x="2100" y="5956"/>
                </a:cubicBezTo>
                <a:cubicBezTo>
                  <a:pt x="1972" y="5963"/>
                  <a:pt x="1843" y="5972"/>
                  <a:pt x="1714" y="5972"/>
                </a:cubicBezTo>
                <a:cubicBezTo>
                  <a:pt x="1640" y="5972"/>
                  <a:pt x="1566" y="5969"/>
                  <a:pt x="1493" y="5962"/>
                </a:cubicBezTo>
                <a:cubicBezTo>
                  <a:pt x="1329" y="5944"/>
                  <a:pt x="1160" y="5906"/>
                  <a:pt x="1010" y="5837"/>
                </a:cubicBezTo>
                <a:cubicBezTo>
                  <a:pt x="990" y="5823"/>
                  <a:pt x="978" y="5817"/>
                  <a:pt x="966" y="5805"/>
                </a:cubicBezTo>
                <a:close/>
                <a:moveTo>
                  <a:pt x="2219" y="5514"/>
                </a:moveTo>
                <a:cubicBezTo>
                  <a:pt x="2376" y="5514"/>
                  <a:pt x="2532" y="5526"/>
                  <a:pt x="2688" y="5554"/>
                </a:cubicBezTo>
                <a:cubicBezTo>
                  <a:pt x="2977" y="5605"/>
                  <a:pt x="3266" y="5705"/>
                  <a:pt x="3516" y="5861"/>
                </a:cubicBezTo>
                <a:cubicBezTo>
                  <a:pt x="3585" y="5906"/>
                  <a:pt x="3654" y="5956"/>
                  <a:pt x="3723" y="6005"/>
                </a:cubicBezTo>
                <a:cubicBezTo>
                  <a:pt x="3723" y="6011"/>
                  <a:pt x="3723" y="6011"/>
                  <a:pt x="3729" y="6019"/>
                </a:cubicBezTo>
                <a:cubicBezTo>
                  <a:pt x="3680" y="5999"/>
                  <a:pt x="3629" y="5987"/>
                  <a:pt x="3579" y="5974"/>
                </a:cubicBezTo>
                <a:cubicBezTo>
                  <a:pt x="3486" y="5944"/>
                  <a:pt x="3385" y="5918"/>
                  <a:pt x="3284" y="5899"/>
                </a:cubicBezTo>
                <a:cubicBezTo>
                  <a:pt x="3090" y="5855"/>
                  <a:pt x="2890" y="5831"/>
                  <a:pt x="2688" y="5811"/>
                </a:cubicBezTo>
                <a:cubicBezTo>
                  <a:pt x="2545" y="5798"/>
                  <a:pt x="2398" y="5790"/>
                  <a:pt x="2250" y="5790"/>
                </a:cubicBezTo>
                <a:cubicBezTo>
                  <a:pt x="2198" y="5790"/>
                  <a:pt x="2146" y="5791"/>
                  <a:pt x="2094" y="5793"/>
                </a:cubicBezTo>
                <a:cubicBezTo>
                  <a:pt x="1893" y="5799"/>
                  <a:pt x="1699" y="5817"/>
                  <a:pt x="1505" y="5831"/>
                </a:cubicBezTo>
                <a:cubicBezTo>
                  <a:pt x="1459" y="5834"/>
                  <a:pt x="1413" y="5835"/>
                  <a:pt x="1367" y="5835"/>
                </a:cubicBezTo>
                <a:cubicBezTo>
                  <a:pt x="1206" y="5835"/>
                  <a:pt x="1047" y="5817"/>
                  <a:pt x="891" y="5768"/>
                </a:cubicBezTo>
                <a:cubicBezTo>
                  <a:pt x="891" y="5762"/>
                  <a:pt x="883" y="5762"/>
                  <a:pt x="883" y="5762"/>
                </a:cubicBezTo>
                <a:cubicBezTo>
                  <a:pt x="1010" y="5724"/>
                  <a:pt x="1141" y="5680"/>
                  <a:pt x="1273" y="5643"/>
                </a:cubicBezTo>
                <a:cubicBezTo>
                  <a:pt x="1430" y="5605"/>
                  <a:pt x="1586" y="5568"/>
                  <a:pt x="1748" y="5548"/>
                </a:cubicBezTo>
                <a:cubicBezTo>
                  <a:pt x="1906" y="5526"/>
                  <a:pt x="2062" y="5514"/>
                  <a:pt x="2219" y="5514"/>
                </a:cubicBezTo>
                <a:close/>
                <a:moveTo>
                  <a:pt x="1147" y="5906"/>
                </a:moveTo>
                <a:lnTo>
                  <a:pt x="1147" y="5906"/>
                </a:lnTo>
                <a:cubicBezTo>
                  <a:pt x="1335" y="5971"/>
                  <a:pt x="1537" y="5991"/>
                  <a:pt x="1738" y="5991"/>
                </a:cubicBezTo>
                <a:cubicBezTo>
                  <a:pt x="1826" y="5991"/>
                  <a:pt x="1914" y="5987"/>
                  <a:pt x="2000" y="5981"/>
                </a:cubicBezTo>
                <a:cubicBezTo>
                  <a:pt x="2207" y="5968"/>
                  <a:pt x="2413" y="5956"/>
                  <a:pt x="2621" y="5956"/>
                </a:cubicBezTo>
                <a:cubicBezTo>
                  <a:pt x="2821" y="5956"/>
                  <a:pt x="3021" y="5968"/>
                  <a:pt x="3228" y="5993"/>
                </a:cubicBezTo>
                <a:cubicBezTo>
                  <a:pt x="3266" y="5999"/>
                  <a:pt x="3304" y="6005"/>
                  <a:pt x="3341" y="6005"/>
                </a:cubicBezTo>
                <a:cubicBezTo>
                  <a:pt x="3147" y="6005"/>
                  <a:pt x="2952" y="6025"/>
                  <a:pt x="2758" y="6049"/>
                </a:cubicBezTo>
                <a:cubicBezTo>
                  <a:pt x="2532" y="6081"/>
                  <a:pt x="2306" y="6118"/>
                  <a:pt x="2075" y="6124"/>
                </a:cubicBezTo>
                <a:cubicBezTo>
                  <a:pt x="2054" y="6125"/>
                  <a:pt x="2033" y="6125"/>
                  <a:pt x="2012" y="6125"/>
                </a:cubicBezTo>
                <a:cubicBezTo>
                  <a:pt x="1814" y="6125"/>
                  <a:pt x="1623" y="6093"/>
                  <a:pt x="1436" y="6031"/>
                </a:cubicBezTo>
                <a:cubicBezTo>
                  <a:pt x="1335" y="5993"/>
                  <a:pt x="1241" y="5956"/>
                  <a:pt x="1147" y="5906"/>
                </a:cubicBezTo>
                <a:close/>
                <a:moveTo>
                  <a:pt x="5704" y="4853"/>
                </a:moveTo>
                <a:lnTo>
                  <a:pt x="5704" y="4853"/>
                </a:lnTo>
                <a:cubicBezTo>
                  <a:pt x="5780" y="5010"/>
                  <a:pt x="5835" y="5172"/>
                  <a:pt x="5879" y="5334"/>
                </a:cubicBezTo>
                <a:cubicBezTo>
                  <a:pt x="5942" y="5574"/>
                  <a:pt x="5986" y="5811"/>
                  <a:pt x="6029" y="6049"/>
                </a:cubicBezTo>
                <a:cubicBezTo>
                  <a:pt x="6073" y="6294"/>
                  <a:pt x="6118" y="6532"/>
                  <a:pt x="6186" y="6771"/>
                </a:cubicBezTo>
                <a:cubicBezTo>
                  <a:pt x="6249" y="7009"/>
                  <a:pt x="6336" y="7246"/>
                  <a:pt x="6443" y="7472"/>
                </a:cubicBezTo>
                <a:cubicBezTo>
                  <a:pt x="6456" y="7497"/>
                  <a:pt x="6468" y="7523"/>
                  <a:pt x="6480" y="7553"/>
                </a:cubicBezTo>
                <a:cubicBezTo>
                  <a:pt x="6393" y="7379"/>
                  <a:pt x="6312" y="7203"/>
                  <a:pt x="6243" y="7021"/>
                </a:cubicBezTo>
                <a:cubicBezTo>
                  <a:pt x="6162" y="6801"/>
                  <a:pt x="6092" y="6583"/>
                  <a:pt x="6029" y="6363"/>
                </a:cubicBezTo>
                <a:cubicBezTo>
                  <a:pt x="5968" y="6132"/>
                  <a:pt x="5910" y="5893"/>
                  <a:pt x="5861" y="5655"/>
                </a:cubicBezTo>
                <a:cubicBezTo>
                  <a:pt x="5817" y="5461"/>
                  <a:pt x="5780" y="5267"/>
                  <a:pt x="5742" y="5071"/>
                </a:cubicBezTo>
                <a:cubicBezTo>
                  <a:pt x="5734" y="4996"/>
                  <a:pt x="5722" y="4921"/>
                  <a:pt x="5704" y="4853"/>
                </a:cubicBezTo>
                <a:close/>
                <a:moveTo>
                  <a:pt x="6156" y="5410"/>
                </a:moveTo>
                <a:cubicBezTo>
                  <a:pt x="6274" y="5611"/>
                  <a:pt x="6381" y="5823"/>
                  <a:pt x="6474" y="6037"/>
                </a:cubicBezTo>
                <a:cubicBezTo>
                  <a:pt x="6587" y="6300"/>
                  <a:pt x="6688" y="6569"/>
                  <a:pt x="6763" y="6846"/>
                </a:cubicBezTo>
                <a:cubicBezTo>
                  <a:pt x="6844" y="7121"/>
                  <a:pt x="6900" y="7403"/>
                  <a:pt x="6938" y="7685"/>
                </a:cubicBezTo>
                <a:cubicBezTo>
                  <a:pt x="6945" y="7711"/>
                  <a:pt x="6945" y="7735"/>
                  <a:pt x="6951" y="7767"/>
                </a:cubicBezTo>
                <a:cubicBezTo>
                  <a:pt x="6938" y="7723"/>
                  <a:pt x="6926" y="7685"/>
                  <a:pt x="6920" y="7642"/>
                </a:cubicBezTo>
                <a:cubicBezTo>
                  <a:pt x="6863" y="7428"/>
                  <a:pt x="6801" y="7215"/>
                  <a:pt x="6738" y="7009"/>
                </a:cubicBezTo>
                <a:cubicBezTo>
                  <a:pt x="6675" y="6795"/>
                  <a:pt x="6613" y="6589"/>
                  <a:pt x="6544" y="6381"/>
                </a:cubicBezTo>
                <a:cubicBezTo>
                  <a:pt x="6468" y="6175"/>
                  <a:pt x="6393" y="5968"/>
                  <a:pt x="6312" y="5768"/>
                </a:cubicBezTo>
                <a:cubicBezTo>
                  <a:pt x="6261" y="5643"/>
                  <a:pt x="6205" y="5530"/>
                  <a:pt x="6156" y="5410"/>
                </a:cubicBezTo>
                <a:close/>
                <a:moveTo>
                  <a:pt x="3692" y="7541"/>
                </a:moveTo>
                <a:cubicBezTo>
                  <a:pt x="3937" y="7541"/>
                  <a:pt x="4181" y="7567"/>
                  <a:pt x="4426" y="7610"/>
                </a:cubicBezTo>
                <a:cubicBezTo>
                  <a:pt x="4675" y="7654"/>
                  <a:pt x="4933" y="7717"/>
                  <a:pt x="5184" y="7792"/>
                </a:cubicBezTo>
                <a:cubicBezTo>
                  <a:pt x="5202" y="7798"/>
                  <a:pt x="5221" y="7804"/>
                  <a:pt x="5240" y="7810"/>
                </a:cubicBezTo>
                <a:cubicBezTo>
                  <a:pt x="4933" y="7749"/>
                  <a:pt x="4626" y="7698"/>
                  <a:pt x="4313" y="7666"/>
                </a:cubicBezTo>
                <a:cubicBezTo>
                  <a:pt x="4112" y="7647"/>
                  <a:pt x="3906" y="7637"/>
                  <a:pt x="3701" y="7637"/>
                </a:cubicBezTo>
                <a:cubicBezTo>
                  <a:pt x="3578" y="7637"/>
                  <a:pt x="3456" y="7641"/>
                  <a:pt x="3335" y="7648"/>
                </a:cubicBezTo>
                <a:cubicBezTo>
                  <a:pt x="3171" y="7654"/>
                  <a:pt x="3009" y="7673"/>
                  <a:pt x="2846" y="7698"/>
                </a:cubicBezTo>
                <a:cubicBezTo>
                  <a:pt x="2764" y="7711"/>
                  <a:pt x="2682" y="7729"/>
                  <a:pt x="2601" y="7741"/>
                </a:cubicBezTo>
                <a:cubicBezTo>
                  <a:pt x="2726" y="7698"/>
                  <a:pt x="2852" y="7654"/>
                  <a:pt x="2983" y="7622"/>
                </a:cubicBezTo>
                <a:cubicBezTo>
                  <a:pt x="3215" y="7573"/>
                  <a:pt x="3454" y="7547"/>
                  <a:pt x="3692" y="7541"/>
                </a:cubicBezTo>
                <a:close/>
                <a:moveTo>
                  <a:pt x="5647" y="4677"/>
                </a:moveTo>
                <a:lnTo>
                  <a:pt x="5647" y="4677"/>
                </a:lnTo>
                <a:cubicBezTo>
                  <a:pt x="5653" y="4683"/>
                  <a:pt x="5659" y="4695"/>
                  <a:pt x="5667" y="4703"/>
                </a:cubicBezTo>
                <a:cubicBezTo>
                  <a:pt x="5716" y="4778"/>
                  <a:pt x="5766" y="4853"/>
                  <a:pt x="5810" y="4928"/>
                </a:cubicBezTo>
                <a:cubicBezTo>
                  <a:pt x="5885" y="5053"/>
                  <a:pt x="5954" y="5184"/>
                  <a:pt x="6017" y="5316"/>
                </a:cubicBezTo>
                <a:cubicBezTo>
                  <a:pt x="6142" y="5574"/>
                  <a:pt x="6243" y="5843"/>
                  <a:pt x="6324" y="6118"/>
                </a:cubicBezTo>
                <a:cubicBezTo>
                  <a:pt x="6405" y="6401"/>
                  <a:pt x="6462" y="6688"/>
                  <a:pt x="6500" y="6983"/>
                </a:cubicBezTo>
                <a:cubicBezTo>
                  <a:pt x="6532" y="7278"/>
                  <a:pt x="6562" y="7585"/>
                  <a:pt x="6688" y="7854"/>
                </a:cubicBezTo>
                <a:cubicBezTo>
                  <a:pt x="6694" y="7867"/>
                  <a:pt x="6700" y="7880"/>
                  <a:pt x="6706" y="7892"/>
                </a:cubicBezTo>
                <a:cubicBezTo>
                  <a:pt x="6700" y="7886"/>
                  <a:pt x="6694" y="7873"/>
                  <a:pt x="6694" y="7867"/>
                </a:cubicBezTo>
                <a:cubicBezTo>
                  <a:pt x="6625" y="7761"/>
                  <a:pt x="6562" y="7648"/>
                  <a:pt x="6506" y="7535"/>
                </a:cubicBezTo>
                <a:cubicBezTo>
                  <a:pt x="6399" y="7309"/>
                  <a:pt x="6306" y="7078"/>
                  <a:pt x="6231" y="6833"/>
                </a:cubicBezTo>
                <a:cubicBezTo>
                  <a:pt x="6162" y="6601"/>
                  <a:pt x="6110" y="6357"/>
                  <a:pt x="6067" y="6118"/>
                </a:cubicBezTo>
                <a:cubicBezTo>
                  <a:pt x="6023" y="5880"/>
                  <a:pt x="5980" y="5635"/>
                  <a:pt x="5916" y="5404"/>
                </a:cubicBezTo>
                <a:cubicBezTo>
                  <a:pt x="5861" y="5184"/>
                  <a:pt x="5786" y="4972"/>
                  <a:pt x="5679" y="4778"/>
                </a:cubicBezTo>
                <a:cubicBezTo>
                  <a:pt x="5679" y="4764"/>
                  <a:pt x="5673" y="4752"/>
                  <a:pt x="5673" y="4746"/>
                </a:cubicBezTo>
                <a:cubicBezTo>
                  <a:pt x="5667" y="4727"/>
                  <a:pt x="5659" y="4715"/>
                  <a:pt x="5653" y="4703"/>
                </a:cubicBezTo>
                <a:cubicBezTo>
                  <a:pt x="5653" y="4695"/>
                  <a:pt x="5647" y="4683"/>
                  <a:pt x="5647" y="4677"/>
                </a:cubicBezTo>
                <a:close/>
                <a:moveTo>
                  <a:pt x="5748" y="5192"/>
                </a:moveTo>
                <a:cubicBezTo>
                  <a:pt x="5772" y="5316"/>
                  <a:pt x="5798" y="5447"/>
                  <a:pt x="5823" y="5574"/>
                </a:cubicBezTo>
                <a:cubicBezTo>
                  <a:pt x="5867" y="5817"/>
                  <a:pt x="5922" y="6056"/>
                  <a:pt x="5986" y="6294"/>
                </a:cubicBezTo>
                <a:cubicBezTo>
                  <a:pt x="6043" y="6514"/>
                  <a:pt x="6110" y="6739"/>
                  <a:pt x="6186" y="6951"/>
                </a:cubicBezTo>
                <a:cubicBezTo>
                  <a:pt x="6268" y="7165"/>
                  <a:pt x="6356" y="7373"/>
                  <a:pt x="6456" y="7567"/>
                </a:cubicBezTo>
                <a:cubicBezTo>
                  <a:pt x="6512" y="7679"/>
                  <a:pt x="6575" y="7792"/>
                  <a:pt x="6644" y="7905"/>
                </a:cubicBezTo>
                <a:cubicBezTo>
                  <a:pt x="6512" y="7761"/>
                  <a:pt x="6399" y="7604"/>
                  <a:pt x="6298" y="7440"/>
                </a:cubicBezTo>
                <a:cubicBezTo>
                  <a:pt x="6136" y="7171"/>
                  <a:pt x="6017" y="6870"/>
                  <a:pt x="5930" y="6563"/>
                </a:cubicBezTo>
                <a:cubicBezTo>
                  <a:pt x="5847" y="6257"/>
                  <a:pt x="5798" y="5944"/>
                  <a:pt x="5772" y="5623"/>
                </a:cubicBezTo>
                <a:cubicBezTo>
                  <a:pt x="5766" y="5492"/>
                  <a:pt x="5760" y="5366"/>
                  <a:pt x="5748" y="5241"/>
                </a:cubicBezTo>
                <a:lnTo>
                  <a:pt x="5748" y="5192"/>
                </a:lnTo>
                <a:close/>
                <a:moveTo>
                  <a:pt x="3651" y="7682"/>
                </a:moveTo>
                <a:cubicBezTo>
                  <a:pt x="3834" y="7682"/>
                  <a:pt x="4017" y="7690"/>
                  <a:pt x="4200" y="7704"/>
                </a:cubicBezTo>
                <a:cubicBezTo>
                  <a:pt x="4531" y="7729"/>
                  <a:pt x="4857" y="7779"/>
                  <a:pt x="5178" y="7842"/>
                </a:cubicBezTo>
                <a:cubicBezTo>
                  <a:pt x="5340" y="7873"/>
                  <a:pt x="5503" y="7911"/>
                  <a:pt x="5667" y="7949"/>
                </a:cubicBezTo>
                <a:cubicBezTo>
                  <a:pt x="5704" y="7961"/>
                  <a:pt x="5742" y="7974"/>
                  <a:pt x="5772" y="7986"/>
                </a:cubicBezTo>
                <a:lnTo>
                  <a:pt x="5710" y="7986"/>
                </a:lnTo>
                <a:cubicBezTo>
                  <a:pt x="5516" y="7929"/>
                  <a:pt x="5321" y="7886"/>
                  <a:pt x="5121" y="7848"/>
                </a:cubicBezTo>
                <a:cubicBezTo>
                  <a:pt x="4895" y="7810"/>
                  <a:pt x="4669" y="7779"/>
                  <a:pt x="4444" y="7755"/>
                </a:cubicBezTo>
                <a:cubicBezTo>
                  <a:pt x="4212" y="7735"/>
                  <a:pt x="3987" y="7723"/>
                  <a:pt x="3755" y="7717"/>
                </a:cubicBezTo>
                <a:cubicBezTo>
                  <a:pt x="3529" y="7717"/>
                  <a:pt x="3298" y="7723"/>
                  <a:pt x="3072" y="7735"/>
                </a:cubicBezTo>
                <a:cubicBezTo>
                  <a:pt x="2940" y="7749"/>
                  <a:pt x="2815" y="7761"/>
                  <a:pt x="2682" y="7773"/>
                </a:cubicBezTo>
                <a:cubicBezTo>
                  <a:pt x="2858" y="7741"/>
                  <a:pt x="3040" y="7717"/>
                  <a:pt x="3222" y="7698"/>
                </a:cubicBezTo>
                <a:cubicBezTo>
                  <a:pt x="3365" y="7687"/>
                  <a:pt x="3508" y="7682"/>
                  <a:pt x="3651" y="7682"/>
                </a:cubicBezTo>
                <a:close/>
                <a:moveTo>
                  <a:pt x="3674" y="7735"/>
                </a:moveTo>
                <a:cubicBezTo>
                  <a:pt x="3899" y="7735"/>
                  <a:pt x="4131" y="7749"/>
                  <a:pt x="4357" y="7767"/>
                </a:cubicBezTo>
                <a:cubicBezTo>
                  <a:pt x="4582" y="7786"/>
                  <a:pt x="4808" y="7816"/>
                  <a:pt x="5033" y="7854"/>
                </a:cubicBezTo>
                <a:cubicBezTo>
                  <a:pt x="5240" y="7892"/>
                  <a:pt x="5447" y="7937"/>
                  <a:pt x="5653" y="7986"/>
                </a:cubicBezTo>
                <a:cubicBezTo>
                  <a:pt x="5604" y="7986"/>
                  <a:pt x="5560" y="7986"/>
                  <a:pt x="5516" y="7992"/>
                </a:cubicBezTo>
                <a:cubicBezTo>
                  <a:pt x="5215" y="7967"/>
                  <a:pt x="4907" y="7955"/>
                  <a:pt x="4600" y="7955"/>
                </a:cubicBezTo>
                <a:cubicBezTo>
                  <a:pt x="4238" y="7955"/>
                  <a:pt x="3880" y="7955"/>
                  <a:pt x="3516" y="7949"/>
                </a:cubicBezTo>
                <a:cubicBezTo>
                  <a:pt x="3153" y="7943"/>
                  <a:pt x="2795" y="7923"/>
                  <a:pt x="2439" y="7873"/>
                </a:cubicBezTo>
                <a:cubicBezTo>
                  <a:pt x="2413" y="7873"/>
                  <a:pt x="2388" y="7867"/>
                  <a:pt x="2364" y="7867"/>
                </a:cubicBezTo>
                <a:cubicBezTo>
                  <a:pt x="2364" y="7867"/>
                  <a:pt x="2358" y="7861"/>
                  <a:pt x="2350" y="7861"/>
                </a:cubicBezTo>
                <a:cubicBezTo>
                  <a:pt x="2364" y="7854"/>
                  <a:pt x="2376" y="7848"/>
                  <a:pt x="2388" y="7842"/>
                </a:cubicBezTo>
                <a:cubicBezTo>
                  <a:pt x="2476" y="7830"/>
                  <a:pt x="2558" y="7810"/>
                  <a:pt x="2645" y="7804"/>
                </a:cubicBezTo>
                <a:cubicBezTo>
                  <a:pt x="2758" y="7786"/>
                  <a:pt x="2877" y="7773"/>
                  <a:pt x="2989" y="7767"/>
                </a:cubicBezTo>
                <a:cubicBezTo>
                  <a:pt x="3215" y="7749"/>
                  <a:pt x="3448" y="7735"/>
                  <a:pt x="3674" y="7735"/>
                </a:cubicBezTo>
                <a:close/>
                <a:moveTo>
                  <a:pt x="2425" y="7892"/>
                </a:moveTo>
                <a:cubicBezTo>
                  <a:pt x="2740" y="7943"/>
                  <a:pt x="3059" y="7961"/>
                  <a:pt x="3379" y="7967"/>
                </a:cubicBezTo>
                <a:cubicBezTo>
                  <a:pt x="3735" y="7980"/>
                  <a:pt x="4093" y="7974"/>
                  <a:pt x="4450" y="7980"/>
                </a:cubicBezTo>
                <a:cubicBezTo>
                  <a:pt x="4757" y="7980"/>
                  <a:pt x="5058" y="7986"/>
                  <a:pt x="5366" y="8004"/>
                </a:cubicBezTo>
                <a:lnTo>
                  <a:pt x="5146" y="8004"/>
                </a:lnTo>
                <a:cubicBezTo>
                  <a:pt x="4915" y="8004"/>
                  <a:pt x="4675" y="8012"/>
                  <a:pt x="4438" y="8024"/>
                </a:cubicBezTo>
                <a:cubicBezTo>
                  <a:pt x="4200" y="8036"/>
                  <a:pt x="3961" y="8055"/>
                  <a:pt x="3723" y="8068"/>
                </a:cubicBezTo>
                <a:cubicBezTo>
                  <a:pt x="3605" y="8074"/>
                  <a:pt x="3487" y="8079"/>
                  <a:pt x="3369" y="8079"/>
                </a:cubicBezTo>
                <a:cubicBezTo>
                  <a:pt x="3255" y="8079"/>
                  <a:pt x="3141" y="8074"/>
                  <a:pt x="3027" y="8062"/>
                </a:cubicBezTo>
                <a:cubicBezTo>
                  <a:pt x="2821" y="8036"/>
                  <a:pt x="2613" y="7986"/>
                  <a:pt x="2425" y="7892"/>
                </a:cubicBezTo>
                <a:close/>
                <a:moveTo>
                  <a:pt x="2382" y="7886"/>
                </a:moveTo>
                <a:cubicBezTo>
                  <a:pt x="2552" y="7980"/>
                  <a:pt x="2746" y="8030"/>
                  <a:pt x="2934" y="8062"/>
                </a:cubicBezTo>
                <a:cubicBezTo>
                  <a:pt x="3095" y="8088"/>
                  <a:pt x="3256" y="8096"/>
                  <a:pt x="3419" y="8096"/>
                </a:cubicBezTo>
                <a:cubicBezTo>
                  <a:pt x="3485" y="8096"/>
                  <a:pt x="3550" y="8095"/>
                  <a:pt x="3617" y="8093"/>
                </a:cubicBezTo>
                <a:cubicBezTo>
                  <a:pt x="3854" y="8087"/>
                  <a:pt x="4093" y="8068"/>
                  <a:pt x="4331" y="8055"/>
                </a:cubicBezTo>
                <a:cubicBezTo>
                  <a:pt x="4576" y="8042"/>
                  <a:pt x="4814" y="8036"/>
                  <a:pt x="5058" y="8036"/>
                </a:cubicBezTo>
                <a:lnTo>
                  <a:pt x="5133" y="8036"/>
                </a:lnTo>
                <a:cubicBezTo>
                  <a:pt x="5065" y="8049"/>
                  <a:pt x="4996" y="8062"/>
                  <a:pt x="4921" y="8074"/>
                </a:cubicBezTo>
                <a:cubicBezTo>
                  <a:pt x="4751" y="8093"/>
                  <a:pt x="4576" y="8111"/>
                  <a:pt x="4406" y="8125"/>
                </a:cubicBezTo>
                <a:cubicBezTo>
                  <a:pt x="4175" y="8143"/>
                  <a:pt x="3943" y="8155"/>
                  <a:pt x="3704" y="8155"/>
                </a:cubicBezTo>
                <a:cubicBezTo>
                  <a:pt x="3486" y="8155"/>
                  <a:pt x="3266" y="8137"/>
                  <a:pt x="3046" y="8099"/>
                </a:cubicBezTo>
                <a:cubicBezTo>
                  <a:pt x="2833" y="8062"/>
                  <a:pt x="2621" y="7998"/>
                  <a:pt x="2419" y="7911"/>
                </a:cubicBezTo>
                <a:cubicBezTo>
                  <a:pt x="2395" y="7905"/>
                  <a:pt x="2376" y="7892"/>
                  <a:pt x="2358" y="7886"/>
                </a:cubicBezTo>
                <a:close/>
                <a:moveTo>
                  <a:pt x="6876" y="8192"/>
                </a:moveTo>
                <a:lnTo>
                  <a:pt x="6876" y="8200"/>
                </a:lnTo>
                <a:lnTo>
                  <a:pt x="6870" y="8192"/>
                </a:lnTo>
                <a:close/>
                <a:moveTo>
                  <a:pt x="6888" y="8206"/>
                </a:moveTo>
                <a:cubicBezTo>
                  <a:pt x="6894" y="8206"/>
                  <a:pt x="6894" y="8206"/>
                  <a:pt x="6900" y="8212"/>
                </a:cubicBezTo>
                <a:cubicBezTo>
                  <a:pt x="6894" y="8206"/>
                  <a:pt x="6888" y="8206"/>
                  <a:pt x="6888" y="8206"/>
                </a:cubicBezTo>
                <a:close/>
                <a:moveTo>
                  <a:pt x="2576" y="7992"/>
                </a:moveTo>
                <a:lnTo>
                  <a:pt x="2576" y="7992"/>
                </a:lnTo>
                <a:cubicBezTo>
                  <a:pt x="2702" y="8036"/>
                  <a:pt x="2827" y="8074"/>
                  <a:pt x="2959" y="8099"/>
                </a:cubicBezTo>
                <a:cubicBezTo>
                  <a:pt x="3177" y="8143"/>
                  <a:pt x="3397" y="8168"/>
                  <a:pt x="3617" y="8174"/>
                </a:cubicBezTo>
                <a:cubicBezTo>
                  <a:pt x="3672" y="8176"/>
                  <a:pt x="3728" y="8177"/>
                  <a:pt x="3784" y="8177"/>
                </a:cubicBezTo>
                <a:cubicBezTo>
                  <a:pt x="3956" y="8177"/>
                  <a:pt x="4129" y="8170"/>
                  <a:pt x="4299" y="8155"/>
                </a:cubicBezTo>
                <a:cubicBezTo>
                  <a:pt x="4426" y="8149"/>
                  <a:pt x="4551" y="8137"/>
                  <a:pt x="4675" y="8125"/>
                </a:cubicBezTo>
                <a:lnTo>
                  <a:pt x="4675" y="8125"/>
                </a:lnTo>
                <a:cubicBezTo>
                  <a:pt x="4626" y="8137"/>
                  <a:pt x="4582" y="8149"/>
                  <a:pt x="4531" y="8155"/>
                </a:cubicBezTo>
                <a:cubicBezTo>
                  <a:pt x="4281" y="8206"/>
                  <a:pt x="4024" y="8244"/>
                  <a:pt x="3773" y="8244"/>
                </a:cubicBezTo>
                <a:cubicBezTo>
                  <a:pt x="3756" y="8244"/>
                  <a:pt x="3739" y="8244"/>
                  <a:pt x="3722" y="8244"/>
                </a:cubicBezTo>
                <a:cubicBezTo>
                  <a:pt x="3495" y="8244"/>
                  <a:pt x="3267" y="8208"/>
                  <a:pt x="3046" y="8155"/>
                </a:cubicBezTo>
                <a:cubicBezTo>
                  <a:pt x="2928" y="8125"/>
                  <a:pt x="2809" y="8087"/>
                  <a:pt x="2688" y="8042"/>
                </a:cubicBezTo>
                <a:cubicBezTo>
                  <a:pt x="2651" y="8024"/>
                  <a:pt x="2613" y="8012"/>
                  <a:pt x="2576" y="7992"/>
                </a:cubicBezTo>
                <a:close/>
                <a:moveTo>
                  <a:pt x="5960" y="5103"/>
                </a:moveTo>
                <a:lnTo>
                  <a:pt x="5960" y="5103"/>
                </a:lnTo>
                <a:cubicBezTo>
                  <a:pt x="5998" y="5160"/>
                  <a:pt x="6035" y="5216"/>
                  <a:pt x="6073" y="5279"/>
                </a:cubicBezTo>
                <a:cubicBezTo>
                  <a:pt x="6073" y="5279"/>
                  <a:pt x="6080" y="5285"/>
                  <a:pt x="6080" y="5291"/>
                </a:cubicBezTo>
                <a:cubicBezTo>
                  <a:pt x="6142" y="5423"/>
                  <a:pt x="6205" y="5560"/>
                  <a:pt x="6261" y="5698"/>
                </a:cubicBezTo>
                <a:cubicBezTo>
                  <a:pt x="6350" y="5899"/>
                  <a:pt x="6425" y="6100"/>
                  <a:pt x="6494" y="6306"/>
                </a:cubicBezTo>
                <a:cubicBezTo>
                  <a:pt x="6569" y="6514"/>
                  <a:pt x="6631" y="6726"/>
                  <a:pt x="6694" y="6933"/>
                </a:cubicBezTo>
                <a:cubicBezTo>
                  <a:pt x="6757" y="7147"/>
                  <a:pt x="6813" y="7359"/>
                  <a:pt x="6876" y="7573"/>
                </a:cubicBezTo>
                <a:cubicBezTo>
                  <a:pt x="6908" y="7698"/>
                  <a:pt x="6938" y="7824"/>
                  <a:pt x="6969" y="7949"/>
                </a:cubicBezTo>
                <a:cubicBezTo>
                  <a:pt x="6975" y="8004"/>
                  <a:pt x="6989" y="8068"/>
                  <a:pt x="7007" y="8125"/>
                </a:cubicBezTo>
                <a:cubicBezTo>
                  <a:pt x="7013" y="8149"/>
                  <a:pt x="7026" y="8168"/>
                  <a:pt x="7033" y="8186"/>
                </a:cubicBezTo>
                <a:cubicBezTo>
                  <a:pt x="7033" y="8192"/>
                  <a:pt x="7039" y="8200"/>
                  <a:pt x="7039" y="8212"/>
                </a:cubicBezTo>
                <a:cubicBezTo>
                  <a:pt x="7045" y="8230"/>
                  <a:pt x="7045" y="8244"/>
                  <a:pt x="7051" y="8262"/>
                </a:cubicBezTo>
                <a:cubicBezTo>
                  <a:pt x="6926" y="8168"/>
                  <a:pt x="6825" y="8036"/>
                  <a:pt x="6757" y="7892"/>
                </a:cubicBezTo>
                <a:cubicBezTo>
                  <a:pt x="6619" y="7636"/>
                  <a:pt x="6581" y="7335"/>
                  <a:pt x="6550" y="7046"/>
                </a:cubicBezTo>
                <a:cubicBezTo>
                  <a:pt x="6532" y="6896"/>
                  <a:pt x="6512" y="6751"/>
                  <a:pt x="6486" y="6607"/>
                </a:cubicBezTo>
                <a:cubicBezTo>
                  <a:pt x="6462" y="6463"/>
                  <a:pt x="6431" y="6326"/>
                  <a:pt x="6393" y="6187"/>
                </a:cubicBezTo>
                <a:cubicBezTo>
                  <a:pt x="6318" y="5912"/>
                  <a:pt x="6217" y="5643"/>
                  <a:pt x="6098" y="5380"/>
                </a:cubicBezTo>
                <a:cubicBezTo>
                  <a:pt x="6055" y="5285"/>
                  <a:pt x="6011" y="5192"/>
                  <a:pt x="5960" y="5103"/>
                </a:cubicBezTo>
                <a:close/>
                <a:moveTo>
                  <a:pt x="7076" y="8268"/>
                </a:moveTo>
                <a:lnTo>
                  <a:pt x="7076" y="8268"/>
                </a:lnTo>
                <a:cubicBezTo>
                  <a:pt x="7082" y="8281"/>
                  <a:pt x="7088" y="8287"/>
                  <a:pt x="7096" y="8293"/>
                </a:cubicBezTo>
                <a:cubicBezTo>
                  <a:pt x="7088" y="8287"/>
                  <a:pt x="7082" y="8287"/>
                  <a:pt x="7082" y="8281"/>
                </a:cubicBezTo>
                <a:cubicBezTo>
                  <a:pt x="7082" y="8275"/>
                  <a:pt x="7076" y="8275"/>
                  <a:pt x="7076" y="8268"/>
                </a:cubicBezTo>
                <a:close/>
                <a:moveTo>
                  <a:pt x="3250" y="1"/>
                </a:moveTo>
                <a:cubicBezTo>
                  <a:pt x="3247" y="1"/>
                  <a:pt x="3243" y="3"/>
                  <a:pt x="3241" y="8"/>
                </a:cubicBezTo>
                <a:cubicBezTo>
                  <a:pt x="3228" y="52"/>
                  <a:pt x="3215" y="102"/>
                  <a:pt x="3203" y="145"/>
                </a:cubicBezTo>
                <a:cubicBezTo>
                  <a:pt x="3185" y="190"/>
                  <a:pt x="3165" y="234"/>
                  <a:pt x="3147" y="278"/>
                </a:cubicBezTo>
                <a:cubicBezTo>
                  <a:pt x="3102" y="371"/>
                  <a:pt x="3052" y="454"/>
                  <a:pt x="2997" y="535"/>
                </a:cubicBezTo>
                <a:cubicBezTo>
                  <a:pt x="2877" y="703"/>
                  <a:pt x="2740" y="848"/>
                  <a:pt x="2613" y="1010"/>
                </a:cubicBezTo>
                <a:cubicBezTo>
                  <a:pt x="2488" y="1160"/>
                  <a:pt x="2370" y="1324"/>
                  <a:pt x="2294" y="1512"/>
                </a:cubicBezTo>
                <a:cubicBezTo>
                  <a:pt x="2225" y="1687"/>
                  <a:pt x="2188" y="1882"/>
                  <a:pt x="2182" y="2070"/>
                </a:cubicBezTo>
                <a:cubicBezTo>
                  <a:pt x="2176" y="2265"/>
                  <a:pt x="2200" y="2459"/>
                  <a:pt x="2263" y="2641"/>
                </a:cubicBezTo>
                <a:cubicBezTo>
                  <a:pt x="2269" y="2659"/>
                  <a:pt x="2275" y="2678"/>
                  <a:pt x="2282" y="2696"/>
                </a:cubicBezTo>
                <a:cubicBezTo>
                  <a:pt x="2269" y="2823"/>
                  <a:pt x="2269" y="2941"/>
                  <a:pt x="2282" y="3066"/>
                </a:cubicBezTo>
                <a:cubicBezTo>
                  <a:pt x="2288" y="3205"/>
                  <a:pt x="2306" y="3335"/>
                  <a:pt x="2338" y="3468"/>
                </a:cubicBezTo>
                <a:cubicBezTo>
                  <a:pt x="2269" y="3304"/>
                  <a:pt x="2200" y="3141"/>
                  <a:pt x="2138" y="2973"/>
                </a:cubicBezTo>
                <a:lnTo>
                  <a:pt x="2138" y="2959"/>
                </a:lnTo>
                <a:lnTo>
                  <a:pt x="2138" y="2947"/>
                </a:lnTo>
                <a:cubicBezTo>
                  <a:pt x="2132" y="2935"/>
                  <a:pt x="2132" y="2928"/>
                  <a:pt x="2132" y="2916"/>
                </a:cubicBezTo>
                <a:cubicBezTo>
                  <a:pt x="2124" y="2898"/>
                  <a:pt x="2124" y="2872"/>
                  <a:pt x="2118" y="2853"/>
                </a:cubicBezTo>
                <a:cubicBezTo>
                  <a:pt x="2112" y="2835"/>
                  <a:pt x="2106" y="2809"/>
                  <a:pt x="2100" y="2791"/>
                </a:cubicBezTo>
                <a:cubicBezTo>
                  <a:pt x="2094" y="2771"/>
                  <a:pt x="2087" y="2753"/>
                  <a:pt x="2075" y="2734"/>
                </a:cubicBezTo>
                <a:cubicBezTo>
                  <a:pt x="2075" y="2728"/>
                  <a:pt x="2069" y="2728"/>
                  <a:pt x="2069" y="2728"/>
                </a:cubicBezTo>
                <a:cubicBezTo>
                  <a:pt x="2063" y="2710"/>
                  <a:pt x="2057" y="2690"/>
                  <a:pt x="2049" y="2672"/>
                </a:cubicBezTo>
                <a:cubicBezTo>
                  <a:pt x="2037" y="2635"/>
                  <a:pt x="2025" y="2589"/>
                  <a:pt x="2019" y="2546"/>
                </a:cubicBezTo>
                <a:cubicBezTo>
                  <a:pt x="2006" y="2465"/>
                  <a:pt x="1994" y="2377"/>
                  <a:pt x="1994" y="2289"/>
                </a:cubicBezTo>
                <a:cubicBezTo>
                  <a:pt x="1982" y="2108"/>
                  <a:pt x="2000" y="1932"/>
                  <a:pt x="2012" y="1750"/>
                </a:cubicBezTo>
                <a:cubicBezTo>
                  <a:pt x="2025" y="1562"/>
                  <a:pt x="2037" y="1374"/>
                  <a:pt x="2025" y="1186"/>
                </a:cubicBezTo>
                <a:cubicBezTo>
                  <a:pt x="2012" y="1004"/>
                  <a:pt x="1968" y="836"/>
                  <a:pt x="1912" y="666"/>
                </a:cubicBezTo>
                <a:cubicBezTo>
                  <a:pt x="1881" y="572"/>
                  <a:pt x="1843" y="478"/>
                  <a:pt x="1800" y="390"/>
                </a:cubicBezTo>
                <a:cubicBezTo>
                  <a:pt x="1780" y="341"/>
                  <a:pt x="1762" y="296"/>
                  <a:pt x="1736" y="252"/>
                </a:cubicBezTo>
                <a:cubicBezTo>
                  <a:pt x="1724" y="220"/>
                  <a:pt x="1711" y="190"/>
                  <a:pt x="1693" y="159"/>
                </a:cubicBezTo>
                <a:cubicBezTo>
                  <a:pt x="1693" y="159"/>
                  <a:pt x="1693" y="153"/>
                  <a:pt x="1687" y="153"/>
                </a:cubicBezTo>
                <a:lnTo>
                  <a:pt x="1687" y="145"/>
                </a:lnTo>
                <a:cubicBezTo>
                  <a:pt x="1681" y="139"/>
                  <a:pt x="1673" y="127"/>
                  <a:pt x="1667" y="121"/>
                </a:cubicBezTo>
                <a:cubicBezTo>
                  <a:pt x="1665" y="119"/>
                  <a:pt x="1664" y="119"/>
                  <a:pt x="1662" y="119"/>
                </a:cubicBezTo>
                <a:cubicBezTo>
                  <a:pt x="1658" y="119"/>
                  <a:pt x="1655" y="123"/>
                  <a:pt x="1655" y="127"/>
                </a:cubicBezTo>
                <a:cubicBezTo>
                  <a:pt x="1661" y="127"/>
                  <a:pt x="1661" y="133"/>
                  <a:pt x="1661" y="139"/>
                </a:cubicBezTo>
                <a:cubicBezTo>
                  <a:pt x="1655" y="139"/>
                  <a:pt x="1655" y="139"/>
                  <a:pt x="1655" y="145"/>
                </a:cubicBezTo>
                <a:cubicBezTo>
                  <a:pt x="1636" y="171"/>
                  <a:pt x="1624" y="190"/>
                  <a:pt x="1612" y="214"/>
                </a:cubicBezTo>
                <a:lnTo>
                  <a:pt x="1605" y="214"/>
                </a:lnTo>
                <a:cubicBezTo>
                  <a:pt x="1605" y="228"/>
                  <a:pt x="1598" y="234"/>
                  <a:pt x="1592" y="246"/>
                </a:cubicBezTo>
                <a:cubicBezTo>
                  <a:pt x="1511" y="384"/>
                  <a:pt x="1430" y="521"/>
                  <a:pt x="1372" y="672"/>
                </a:cubicBezTo>
                <a:cubicBezTo>
                  <a:pt x="1297" y="854"/>
                  <a:pt x="1247" y="1048"/>
                  <a:pt x="1241" y="1243"/>
                </a:cubicBezTo>
                <a:cubicBezTo>
                  <a:pt x="1229" y="1443"/>
                  <a:pt x="1273" y="1643"/>
                  <a:pt x="1348" y="1831"/>
                </a:cubicBezTo>
                <a:cubicBezTo>
                  <a:pt x="1423" y="2019"/>
                  <a:pt x="1530" y="2201"/>
                  <a:pt x="1655" y="2364"/>
                </a:cubicBezTo>
                <a:cubicBezTo>
                  <a:pt x="1711" y="2453"/>
                  <a:pt x="1774" y="2534"/>
                  <a:pt x="1843" y="2621"/>
                </a:cubicBezTo>
                <a:cubicBezTo>
                  <a:pt x="1875" y="2665"/>
                  <a:pt x="1912" y="2710"/>
                  <a:pt x="1944" y="2753"/>
                </a:cubicBezTo>
                <a:cubicBezTo>
                  <a:pt x="1974" y="2785"/>
                  <a:pt x="2000" y="2823"/>
                  <a:pt x="2031" y="2860"/>
                </a:cubicBezTo>
                <a:cubicBezTo>
                  <a:pt x="2031" y="2866"/>
                  <a:pt x="2031" y="2866"/>
                  <a:pt x="2037" y="2872"/>
                </a:cubicBezTo>
                <a:cubicBezTo>
                  <a:pt x="2043" y="2878"/>
                  <a:pt x="2043" y="2878"/>
                  <a:pt x="2049" y="2884"/>
                </a:cubicBezTo>
                <a:cubicBezTo>
                  <a:pt x="2057" y="2898"/>
                  <a:pt x="2057" y="2904"/>
                  <a:pt x="2057" y="2910"/>
                </a:cubicBezTo>
                <a:cubicBezTo>
                  <a:pt x="2060" y="2917"/>
                  <a:pt x="2064" y="2920"/>
                  <a:pt x="2067" y="2920"/>
                </a:cubicBezTo>
                <a:cubicBezTo>
                  <a:pt x="2070" y="2920"/>
                  <a:pt x="2072" y="2918"/>
                  <a:pt x="2075" y="2916"/>
                </a:cubicBezTo>
                <a:cubicBezTo>
                  <a:pt x="2075" y="2922"/>
                  <a:pt x="2081" y="2922"/>
                  <a:pt x="2081" y="2928"/>
                </a:cubicBezTo>
                <a:cubicBezTo>
                  <a:pt x="2182" y="3205"/>
                  <a:pt x="2294" y="3480"/>
                  <a:pt x="2419" y="3743"/>
                </a:cubicBezTo>
                <a:cubicBezTo>
                  <a:pt x="2425" y="3775"/>
                  <a:pt x="2439" y="3800"/>
                  <a:pt x="2451" y="3830"/>
                </a:cubicBezTo>
                <a:cubicBezTo>
                  <a:pt x="2463" y="3856"/>
                  <a:pt x="2476" y="3887"/>
                  <a:pt x="2488" y="3919"/>
                </a:cubicBezTo>
                <a:cubicBezTo>
                  <a:pt x="2491" y="3922"/>
                  <a:pt x="2494" y="3924"/>
                  <a:pt x="2498" y="3924"/>
                </a:cubicBezTo>
                <a:cubicBezTo>
                  <a:pt x="2501" y="3924"/>
                  <a:pt x="2504" y="3922"/>
                  <a:pt x="2508" y="3919"/>
                </a:cubicBezTo>
                <a:cubicBezTo>
                  <a:pt x="2613" y="4145"/>
                  <a:pt x="2740" y="4364"/>
                  <a:pt x="2870" y="4570"/>
                </a:cubicBezTo>
                <a:cubicBezTo>
                  <a:pt x="2827" y="4521"/>
                  <a:pt x="2789" y="4470"/>
                  <a:pt x="2752" y="4420"/>
                </a:cubicBezTo>
                <a:cubicBezTo>
                  <a:pt x="2682" y="4313"/>
                  <a:pt x="2621" y="4206"/>
                  <a:pt x="2558" y="4094"/>
                </a:cubicBezTo>
                <a:cubicBezTo>
                  <a:pt x="2419" y="3862"/>
                  <a:pt x="2288" y="3624"/>
                  <a:pt x="2124" y="3405"/>
                </a:cubicBezTo>
                <a:cubicBezTo>
                  <a:pt x="1968" y="3191"/>
                  <a:pt x="1780" y="3003"/>
                  <a:pt x="1554" y="2866"/>
                </a:cubicBezTo>
                <a:cubicBezTo>
                  <a:pt x="1335" y="2728"/>
                  <a:pt x="1091" y="2641"/>
                  <a:pt x="840" y="2583"/>
                </a:cubicBezTo>
                <a:cubicBezTo>
                  <a:pt x="583" y="2528"/>
                  <a:pt x="327" y="2496"/>
                  <a:pt x="64" y="2471"/>
                </a:cubicBezTo>
                <a:lnTo>
                  <a:pt x="19" y="2471"/>
                </a:lnTo>
                <a:cubicBezTo>
                  <a:pt x="13" y="2477"/>
                  <a:pt x="7" y="2490"/>
                  <a:pt x="1" y="2496"/>
                </a:cubicBezTo>
                <a:lnTo>
                  <a:pt x="7" y="2496"/>
                </a:lnTo>
                <a:cubicBezTo>
                  <a:pt x="44" y="2528"/>
                  <a:pt x="88" y="2552"/>
                  <a:pt x="131" y="2589"/>
                </a:cubicBezTo>
                <a:cubicBezTo>
                  <a:pt x="131" y="2589"/>
                  <a:pt x="139" y="2589"/>
                  <a:pt x="139" y="2597"/>
                </a:cubicBezTo>
                <a:cubicBezTo>
                  <a:pt x="195" y="2635"/>
                  <a:pt x="244" y="2678"/>
                  <a:pt x="289" y="2728"/>
                </a:cubicBezTo>
                <a:cubicBezTo>
                  <a:pt x="395" y="2823"/>
                  <a:pt x="489" y="2922"/>
                  <a:pt x="583" y="3029"/>
                </a:cubicBezTo>
                <a:cubicBezTo>
                  <a:pt x="765" y="3236"/>
                  <a:pt x="947" y="3448"/>
                  <a:pt x="1160" y="3630"/>
                </a:cubicBezTo>
                <a:cubicBezTo>
                  <a:pt x="1267" y="3731"/>
                  <a:pt x="1386" y="3812"/>
                  <a:pt x="1511" y="3881"/>
                </a:cubicBezTo>
                <a:cubicBezTo>
                  <a:pt x="1649" y="3963"/>
                  <a:pt x="1786" y="4026"/>
                  <a:pt x="1930" y="4088"/>
                </a:cubicBezTo>
                <a:cubicBezTo>
                  <a:pt x="2069" y="4151"/>
                  <a:pt x="2213" y="4220"/>
                  <a:pt x="2350" y="4295"/>
                </a:cubicBezTo>
                <a:cubicBezTo>
                  <a:pt x="2482" y="4370"/>
                  <a:pt x="2607" y="4458"/>
                  <a:pt x="2720" y="4564"/>
                </a:cubicBezTo>
                <a:cubicBezTo>
                  <a:pt x="2952" y="4764"/>
                  <a:pt x="3140" y="5010"/>
                  <a:pt x="3322" y="5253"/>
                </a:cubicBezTo>
                <a:cubicBezTo>
                  <a:pt x="3341" y="5285"/>
                  <a:pt x="3365" y="5316"/>
                  <a:pt x="3391" y="5342"/>
                </a:cubicBezTo>
                <a:cubicBezTo>
                  <a:pt x="3391" y="5348"/>
                  <a:pt x="3397" y="5348"/>
                  <a:pt x="3403" y="5348"/>
                </a:cubicBezTo>
                <a:cubicBezTo>
                  <a:pt x="3817" y="5887"/>
                  <a:pt x="4287" y="6375"/>
                  <a:pt x="4794" y="6821"/>
                </a:cubicBezTo>
                <a:cubicBezTo>
                  <a:pt x="4701" y="6777"/>
                  <a:pt x="4606" y="6726"/>
                  <a:pt x="4519" y="6664"/>
                </a:cubicBezTo>
                <a:cubicBezTo>
                  <a:pt x="4412" y="6589"/>
                  <a:pt x="4319" y="6500"/>
                  <a:pt x="4218" y="6407"/>
                </a:cubicBezTo>
                <a:cubicBezTo>
                  <a:pt x="4163" y="6357"/>
                  <a:pt x="4105" y="6300"/>
                  <a:pt x="4050" y="6244"/>
                </a:cubicBezTo>
                <a:cubicBezTo>
                  <a:pt x="4042" y="6237"/>
                  <a:pt x="4042" y="6237"/>
                  <a:pt x="4042" y="6231"/>
                </a:cubicBezTo>
                <a:cubicBezTo>
                  <a:pt x="4030" y="6213"/>
                  <a:pt x="4018" y="6199"/>
                  <a:pt x="4005" y="6181"/>
                </a:cubicBezTo>
                <a:cubicBezTo>
                  <a:pt x="3981" y="6150"/>
                  <a:pt x="3955" y="6118"/>
                  <a:pt x="3923" y="6087"/>
                </a:cubicBezTo>
                <a:lnTo>
                  <a:pt x="3917" y="6087"/>
                </a:lnTo>
                <a:cubicBezTo>
                  <a:pt x="3917" y="6081"/>
                  <a:pt x="3911" y="6081"/>
                  <a:pt x="3905" y="6075"/>
                </a:cubicBezTo>
                <a:cubicBezTo>
                  <a:pt x="3874" y="6049"/>
                  <a:pt x="3842" y="6025"/>
                  <a:pt x="3811" y="5999"/>
                </a:cubicBezTo>
                <a:cubicBezTo>
                  <a:pt x="3767" y="5944"/>
                  <a:pt x="3717" y="5893"/>
                  <a:pt x="3674" y="5849"/>
                </a:cubicBezTo>
                <a:cubicBezTo>
                  <a:pt x="3660" y="5831"/>
                  <a:pt x="3654" y="5817"/>
                  <a:pt x="3648" y="5805"/>
                </a:cubicBezTo>
                <a:cubicBezTo>
                  <a:pt x="3642" y="5805"/>
                  <a:pt x="3636" y="5805"/>
                  <a:pt x="3636" y="5811"/>
                </a:cubicBezTo>
                <a:cubicBezTo>
                  <a:pt x="3579" y="5762"/>
                  <a:pt x="3523" y="5718"/>
                  <a:pt x="3466" y="5673"/>
                </a:cubicBezTo>
                <a:cubicBezTo>
                  <a:pt x="3284" y="5536"/>
                  <a:pt x="3078" y="5429"/>
                  <a:pt x="2864" y="5354"/>
                </a:cubicBezTo>
                <a:cubicBezTo>
                  <a:pt x="2645" y="5273"/>
                  <a:pt x="2413" y="5235"/>
                  <a:pt x="2182" y="5235"/>
                </a:cubicBezTo>
                <a:cubicBezTo>
                  <a:pt x="2165" y="5235"/>
                  <a:pt x="2149" y="5235"/>
                  <a:pt x="2132" y="5235"/>
                </a:cubicBezTo>
                <a:cubicBezTo>
                  <a:pt x="1910" y="5235"/>
                  <a:pt x="1683" y="5272"/>
                  <a:pt x="1473" y="5342"/>
                </a:cubicBezTo>
                <a:cubicBezTo>
                  <a:pt x="1247" y="5417"/>
                  <a:pt x="1028" y="5530"/>
                  <a:pt x="834" y="5673"/>
                </a:cubicBezTo>
                <a:cubicBezTo>
                  <a:pt x="816" y="5692"/>
                  <a:pt x="790" y="5711"/>
                  <a:pt x="765" y="5730"/>
                </a:cubicBezTo>
                <a:cubicBezTo>
                  <a:pt x="747" y="5742"/>
                  <a:pt x="765" y="5768"/>
                  <a:pt x="784" y="5768"/>
                </a:cubicBezTo>
                <a:cubicBezTo>
                  <a:pt x="779" y="5773"/>
                  <a:pt x="782" y="5781"/>
                  <a:pt x="790" y="5781"/>
                </a:cubicBezTo>
                <a:cubicBezTo>
                  <a:pt x="792" y="5781"/>
                  <a:pt x="794" y="5781"/>
                  <a:pt x="796" y="5780"/>
                </a:cubicBezTo>
                <a:cubicBezTo>
                  <a:pt x="808" y="5780"/>
                  <a:pt x="828" y="5774"/>
                  <a:pt x="840" y="5768"/>
                </a:cubicBezTo>
                <a:cubicBezTo>
                  <a:pt x="996" y="5880"/>
                  <a:pt x="1166" y="5968"/>
                  <a:pt x="1342" y="6037"/>
                </a:cubicBezTo>
                <a:cubicBezTo>
                  <a:pt x="1542" y="6112"/>
                  <a:pt x="1748" y="6156"/>
                  <a:pt x="1962" y="6162"/>
                </a:cubicBezTo>
                <a:cubicBezTo>
                  <a:pt x="1985" y="6163"/>
                  <a:pt x="2008" y="6163"/>
                  <a:pt x="2031" y="6163"/>
                </a:cubicBezTo>
                <a:cubicBezTo>
                  <a:pt x="2234" y="6163"/>
                  <a:pt x="2442" y="6135"/>
                  <a:pt x="2645" y="6106"/>
                </a:cubicBezTo>
                <a:cubicBezTo>
                  <a:pt x="2858" y="6075"/>
                  <a:pt x="3072" y="6049"/>
                  <a:pt x="3284" y="6049"/>
                </a:cubicBezTo>
                <a:cubicBezTo>
                  <a:pt x="3486" y="6049"/>
                  <a:pt x="3686" y="6081"/>
                  <a:pt x="3874" y="6162"/>
                </a:cubicBezTo>
                <a:cubicBezTo>
                  <a:pt x="3892" y="6169"/>
                  <a:pt x="3905" y="6175"/>
                  <a:pt x="3923" y="6187"/>
                </a:cubicBezTo>
                <a:cubicBezTo>
                  <a:pt x="3955" y="6213"/>
                  <a:pt x="3987" y="6244"/>
                  <a:pt x="4018" y="6275"/>
                </a:cubicBezTo>
                <a:cubicBezTo>
                  <a:pt x="4024" y="6282"/>
                  <a:pt x="4030" y="6294"/>
                  <a:pt x="4036" y="6294"/>
                </a:cubicBezTo>
                <a:cubicBezTo>
                  <a:pt x="4036" y="6300"/>
                  <a:pt x="4042" y="6300"/>
                  <a:pt x="4042" y="6300"/>
                </a:cubicBezTo>
                <a:cubicBezTo>
                  <a:pt x="4080" y="6332"/>
                  <a:pt x="4111" y="6357"/>
                  <a:pt x="4143" y="6387"/>
                </a:cubicBezTo>
                <a:cubicBezTo>
                  <a:pt x="4331" y="6569"/>
                  <a:pt x="4531" y="6745"/>
                  <a:pt x="4776" y="6846"/>
                </a:cubicBezTo>
                <a:cubicBezTo>
                  <a:pt x="4802" y="6852"/>
                  <a:pt x="4826" y="6864"/>
                  <a:pt x="4851" y="6870"/>
                </a:cubicBezTo>
                <a:cubicBezTo>
                  <a:pt x="5479" y="7397"/>
                  <a:pt x="6162" y="7861"/>
                  <a:pt x="6876" y="8256"/>
                </a:cubicBezTo>
                <a:cubicBezTo>
                  <a:pt x="6838" y="8244"/>
                  <a:pt x="6801" y="8230"/>
                  <a:pt x="6763" y="8218"/>
                </a:cubicBezTo>
                <a:cubicBezTo>
                  <a:pt x="6607" y="8168"/>
                  <a:pt x="6443" y="8117"/>
                  <a:pt x="6280" y="8074"/>
                </a:cubicBezTo>
                <a:cubicBezTo>
                  <a:pt x="6067" y="8012"/>
                  <a:pt x="5847" y="7949"/>
                  <a:pt x="5629" y="7899"/>
                </a:cubicBezTo>
                <a:cubicBezTo>
                  <a:pt x="5516" y="7854"/>
                  <a:pt x="5396" y="7816"/>
                  <a:pt x="5283" y="7779"/>
                </a:cubicBezTo>
                <a:cubicBezTo>
                  <a:pt x="5033" y="7704"/>
                  <a:pt x="4776" y="7636"/>
                  <a:pt x="4519" y="7585"/>
                </a:cubicBezTo>
                <a:cubicBezTo>
                  <a:pt x="4275" y="7541"/>
                  <a:pt x="4024" y="7509"/>
                  <a:pt x="3773" y="7503"/>
                </a:cubicBezTo>
                <a:cubicBezTo>
                  <a:pt x="3535" y="7503"/>
                  <a:pt x="3298" y="7523"/>
                  <a:pt x="3059" y="7567"/>
                </a:cubicBezTo>
                <a:cubicBezTo>
                  <a:pt x="2827" y="7616"/>
                  <a:pt x="2601" y="7691"/>
                  <a:pt x="2388" y="7798"/>
                </a:cubicBezTo>
                <a:cubicBezTo>
                  <a:pt x="2382" y="7798"/>
                  <a:pt x="2376" y="7798"/>
                  <a:pt x="2370" y="7804"/>
                </a:cubicBezTo>
                <a:cubicBezTo>
                  <a:pt x="2332" y="7816"/>
                  <a:pt x="2294" y="7824"/>
                  <a:pt x="2257" y="7836"/>
                </a:cubicBezTo>
                <a:cubicBezTo>
                  <a:pt x="2237" y="7842"/>
                  <a:pt x="2245" y="7873"/>
                  <a:pt x="2263" y="7873"/>
                </a:cubicBezTo>
                <a:lnTo>
                  <a:pt x="2269" y="7867"/>
                </a:lnTo>
                <a:cubicBezTo>
                  <a:pt x="2476" y="7998"/>
                  <a:pt x="2702" y="8099"/>
                  <a:pt x="2934" y="8168"/>
                </a:cubicBezTo>
                <a:cubicBezTo>
                  <a:pt x="3171" y="8237"/>
                  <a:pt x="3416" y="8275"/>
                  <a:pt x="3660" y="8287"/>
                </a:cubicBezTo>
                <a:cubicBezTo>
                  <a:pt x="3685" y="8288"/>
                  <a:pt x="3710" y="8288"/>
                  <a:pt x="3735" y="8288"/>
                </a:cubicBezTo>
                <a:cubicBezTo>
                  <a:pt x="3966" y="8288"/>
                  <a:pt x="4193" y="8263"/>
                  <a:pt x="4418" y="8224"/>
                </a:cubicBezTo>
                <a:cubicBezTo>
                  <a:pt x="4651" y="8180"/>
                  <a:pt x="4877" y="8131"/>
                  <a:pt x="5109" y="8087"/>
                </a:cubicBezTo>
                <a:cubicBezTo>
                  <a:pt x="5208" y="8080"/>
                  <a:pt x="5309" y="8074"/>
                  <a:pt x="5410" y="8068"/>
                </a:cubicBezTo>
                <a:cubicBezTo>
                  <a:pt x="5528" y="8062"/>
                  <a:pt x="5653" y="8062"/>
                  <a:pt x="5780" y="8055"/>
                </a:cubicBezTo>
                <a:lnTo>
                  <a:pt x="5841" y="8055"/>
                </a:lnTo>
                <a:cubicBezTo>
                  <a:pt x="6035" y="8080"/>
                  <a:pt x="6237" y="8117"/>
                  <a:pt x="6425" y="8162"/>
                </a:cubicBezTo>
                <a:cubicBezTo>
                  <a:pt x="6456" y="8168"/>
                  <a:pt x="6486" y="8180"/>
                  <a:pt x="6518" y="8186"/>
                </a:cubicBezTo>
                <a:cubicBezTo>
                  <a:pt x="6562" y="8200"/>
                  <a:pt x="6607" y="8212"/>
                  <a:pt x="6644" y="8224"/>
                </a:cubicBezTo>
                <a:cubicBezTo>
                  <a:pt x="6700" y="8237"/>
                  <a:pt x="6757" y="8256"/>
                  <a:pt x="6807" y="8275"/>
                </a:cubicBezTo>
                <a:cubicBezTo>
                  <a:pt x="6951" y="8319"/>
                  <a:pt x="7088" y="8374"/>
                  <a:pt x="7227" y="8444"/>
                </a:cubicBezTo>
                <a:cubicBezTo>
                  <a:pt x="7290" y="8481"/>
                  <a:pt x="7359" y="8519"/>
                  <a:pt x="7427" y="8550"/>
                </a:cubicBezTo>
                <a:cubicBezTo>
                  <a:pt x="7458" y="8562"/>
                  <a:pt x="7490" y="8582"/>
                  <a:pt x="7527" y="8594"/>
                </a:cubicBezTo>
                <a:lnTo>
                  <a:pt x="7539" y="8594"/>
                </a:lnTo>
                <a:cubicBezTo>
                  <a:pt x="7553" y="8600"/>
                  <a:pt x="7559" y="8606"/>
                  <a:pt x="7571" y="8606"/>
                </a:cubicBezTo>
                <a:cubicBezTo>
                  <a:pt x="7577" y="8614"/>
                  <a:pt x="7585" y="8620"/>
                  <a:pt x="7591" y="8626"/>
                </a:cubicBezTo>
                <a:cubicBezTo>
                  <a:pt x="7603" y="8632"/>
                  <a:pt x="7622" y="8651"/>
                  <a:pt x="7640" y="8651"/>
                </a:cubicBezTo>
                <a:cubicBezTo>
                  <a:pt x="7646" y="8651"/>
                  <a:pt x="7646" y="8651"/>
                  <a:pt x="7652" y="8644"/>
                </a:cubicBezTo>
                <a:cubicBezTo>
                  <a:pt x="8179" y="8895"/>
                  <a:pt x="8719" y="9114"/>
                  <a:pt x="9269" y="9302"/>
                </a:cubicBezTo>
                <a:cubicBezTo>
                  <a:pt x="9370" y="9340"/>
                  <a:pt x="9471" y="9372"/>
                  <a:pt x="9570" y="9409"/>
                </a:cubicBezTo>
                <a:cubicBezTo>
                  <a:pt x="9572" y="9410"/>
                  <a:pt x="9574" y="9410"/>
                  <a:pt x="9576" y="9410"/>
                </a:cubicBezTo>
                <a:cubicBezTo>
                  <a:pt x="9604" y="9410"/>
                  <a:pt x="9619" y="9371"/>
                  <a:pt x="9590" y="9366"/>
                </a:cubicBezTo>
                <a:cubicBezTo>
                  <a:pt x="8901" y="9132"/>
                  <a:pt x="8216" y="8869"/>
                  <a:pt x="7559" y="8550"/>
                </a:cubicBezTo>
                <a:cubicBezTo>
                  <a:pt x="7533" y="8531"/>
                  <a:pt x="7502" y="8513"/>
                  <a:pt x="7472" y="8493"/>
                </a:cubicBezTo>
                <a:cubicBezTo>
                  <a:pt x="7440" y="8469"/>
                  <a:pt x="7409" y="8450"/>
                  <a:pt x="7377" y="8432"/>
                </a:cubicBezTo>
                <a:cubicBezTo>
                  <a:pt x="7365" y="8418"/>
                  <a:pt x="7345" y="8412"/>
                  <a:pt x="7333" y="8406"/>
                </a:cubicBezTo>
                <a:cubicBezTo>
                  <a:pt x="7314" y="8394"/>
                  <a:pt x="7296" y="8388"/>
                  <a:pt x="7276" y="8380"/>
                </a:cubicBezTo>
                <a:lnTo>
                  <a:pt x="7270" y="8380"/>
                </a:lnTo>
                <a:cubicBezTo>
                  <a:pt x="7246" y="8374"/>
                  <a:pt x="7221" y="8362"/>
                  <a:pt x="7201" y="8356"/>
                </a:cubicBezTo>
                <a:cubicBezTo>
                  <a:pt x="7139" y="8305"/>
                  <a:pt x="7088" y="8244"/>
                  <a:pt x="7064" y="8174"/>
                </a:cubicBezTo>
                <a:cubicBezTo>
                  <a:pt x="7051" y="8143"/>
                  <a:pt x="7039" y="8111"/>
                  <a:pt x="7033" y="8074"/>
                </a:cubicBezTo>
                <a:cubicBezTo>
                  <a:pt x="7033" y="8074"/>
                  <a:pt x="7026" y="8068"/>
                  <a:pt x="7026" y="8062"/>
                </a:cubicBezTo>
                <a:cubicBezTo>
                  <a:pt x="7001" y="7955"/>
                  <a:pt x="6995" y="7836"/>
                  <a:pt x="6983" y="7729"/>
                </a:cubicBezTo>
                <a:cubicBezTo>
                  <a:pt x="6951" y="7448"/>
                  <a:pt x="6894" y="7165"/>
                  <a:pt x="6819" y="6896"/>
                </a:cubicBezTo>
                <a:cubicBezTo>
                  <a:pt x="6744" y="6621"/>
                  <a:pt x="6656" y="6350"/>
                  <a:pt x="6544" y="6087"/>
                </a:cubicBezTo>
                <a:cubicBezTo>
                  <a:pt x="6431" y="5831"/>
                  <a:pt x="6298" y="5574"/>
                  <a:pt x="6156" y="5334"/>
                </a:cubicBezTo>
                <a:cubicBezTo>
                  <a:pt x="6023" y="5109"/>
                  <a:pt x="5873" y="4891"/>
                  <a:pt x="5710" y="4683"/>
                </a:cubicBezTo>
                <a:cubicBezTo>
                  <a:pt x="5697" y="4671"/>
                  <a:pt x="5685" y="4652"/>
                  <a:pt x="5673" y="4634"/>
                </a:cubicBezTo>
                <a:cubicBezTo>
                  <a:pt x="5653" y="4602"/>
                  <a:pt x="5629" y="4576"/>
                  <a:pt x="5604" y="4552"/>
                </a:cubicBezTo>
                <a:cubicBezTo>
                  <a:pt x="5604" y="4545"/>
                  <a:pt x="5592" y="4545"/>
                  <a:pt x="5584" y="4545"/>
                </a:cubicBezTo>
                <a:cubicBezTo>
                  <a:pt x="5572" y="4545"/>
                  <a:pt x="5560" y="4558"/>
                  <a:pt x="5566" y="4570"/>
                </a:cubicBezTo>
                <a:cubicBezTo>
                  <a:pt x="5560" y="4576"/>
                  <a:pt x="5560" y="4582"/>
                  <a:pt x="5560" y="4590"/>
                </a:cubicBezTo>
                <a:cubicBezTo>
                  <a:pt x="5598" y="4658"/>
                  <a:pt x="5629" y="4727"/>
                  <a:pt x="5653" y="4802"/>
                </a:cubicBezTo>
                <a:cubicBezTo>
                  <a:pt x="5673" y="4883"/>
                  <a:pt x="5685" y="4966"/>
                  <a:pt x="5697" y="5047"/>
                </a:cubicBezTo>
                <a:cubicBezTo>
                  <a:pt x="5710" y="5146"/>
                  <a:pt x="5716" y="5253"/>
                  <a:pt x="5722" y="5360"/>
                </a:cubicBezTo>
                <a:lnTo>
                  <a:pt x="5722" y="5386"/>
                </a:lnTo>
                <a:cubicBezTo>
                  <a:pt x="5716" y="5392"/>
                  <a:pt x="5722" y="5392"/>
                  <a:pt x="5722" y="5398"/>
                </a:cubicBezTo>
                <a:cubicBezTo>
                  <a:pt x="5728" y="5441"/>
                  <a:pt x="5728" y="5485"/>
                  <a:pt x="5728" y="5530"/>
                </a:cubicBezTo>
                <a:cubicBezTo>
                  <a:pt x="5748" y="5855"/>
                  <a:pt x="5792" y="6175"/>
                  <a:pt x="5867" y="6488"/>
                </a:cubicBezTo>
                <a:cubicBezTo>
                  <a:pt x="5948" y="6801"/>
                  <a:pt x="6061" y="7102"/>
                  <a:pt x="6217" y="7385"/>
                </a:cubicBezTo>
                <a:cubicBezTo>
                  <a:pt x="6362" y="7636"/>
                  <a:pt x="6532" y="7861"/>
                  <a:pt x="6738" y="8062"/>
                </a:cubicBezTo>
                <a:cubicBezTo>
                  <a:pt x="6750" y="8074"/>
                  <a:pt x="6763" y="8093"/>
                  <a:pt x="6781" y="8105"/>
                </a:cubicBezTo>
                <a:cubicBezTo>
                  <a:pt x="6787" y="8111"/>
                  <a:pt x="6795" y="8125"/>
                  <a:pt x="6801" y="8137"/>
                </a:cubicBezTo>
                <a:cubicBezTo>
                  <a:pt x="6813" y="8149"/>
                  <a:pt x="6819" y="8162"/>
                  <a:pt x="6832" y="8174"/>
                </a:cubicBezTo>
                <a:cubicBezTo>
                  <a:pt x="6223" y="7836"/>
                  <a:pt x="5641" y="7448"/>
                  <a:pt x="5095" y="7009"/>
                </a:cubicBezTo>
                <a:cubicBezTo>
                  <a:pt x="5008" y="6939"/>
                  <a:pt x="4927" y="6870"/>
                  <a:pt x="4839" y="6795"/>
                </a:cubicBezTo>
                <a:cubicBezTo>
                  <a:pt x="4739" y="6595"/>
                  <a:pt x="4626" y="6401"/>
                  <a:pt x="4519" y="6207"/>
                </a:cubicBezTo>
                <a:lnTo>
                  <a:pt x="4519" y="6199"/>
                </a:lnTo>
                <a:cubicBezTo>
                  <a:pt x="4481" y="6106"/>
                  <a:pt x="4438" y="6011"/>
                  <a:pt x="4412" y="5912"/>
                </a:cubicBezTo>
                <a:cubicBezTo>
                  <a:pt x="4388" y="5817"/>
                  <a:pt x="4369" y="5718"/>
                  <a:pt x="4357" y="5617"/>
                </a:cubicBezTo>
                <a:cubicBezTo>
                  <a:pt x="4343" y="5435"/>
                  <a:pt x="4351" y="5253"/>
                  <a:pt x="4381" y="5071"/>
                </a:cubicBezTo>
                <a:lnTo>
                  <a:pt x="4394" y="5071"/>
                </a:lnTo>
                <a:cubicBezTo>
                  <a:pt x="4400" y="5065"/>
                  <a:pt x="4406" y="5053"/>
                  <a:pt x="4400" y="5041"/>
                </a:cubicBezTo>
                <a:cubicBezTo>
                  <a:pt x="4438" y="4990"/>
                  <a:pt x="4481" y="4940"/>
                  <a:pt x="4531" y="4903"/>
                </a:cubicBezTo>
                <a:cubicBezTo>
                  <a:pt x="4582" y="4853"/>
                  <a:pt x="4644" y="4808"/>
                  <a:pt x="4701" y="4764"/>
                </a:cubicBezTo>
                <a:cubicBezTo>
                  <a:pt x="4820" y="4677"/>
                  <a:pt x="4933" y="4590"/>
                  <a:pt x="5027" y="4477"/>
                </a:cubicBezTo>
                <a:cubicBezTo>
                  <a:pt x="5215" y="4264"/>
                  <a:pt x="5334" y="3994"/>
                  <a:pt x="5366" y="3718"/>
                </a:cubicBezTo>
                <a:cubicBezTo>
                  <a:pt x="5384" y="3561"/>
                  <a:pt x="5378" y="3399"/>
                  <a:pt x="5346" y="3248"/>
                </a:cubicBezTo>
                <a:cubicBezTo>
                  <a:pt x="5356" y="3233"/>
                  <a:pt x="5343" y="3219"/>
                  <a:pt x="5331" y="3219"/>
                </a:cubicBezTo>
                <a:cubicBezTo>
                  <a:pt x="5327" y="3219"/>
                  <a:pt x="5324" y="3220"/>
                  <a:pt x="5321" y="3223"/>
                </a:cubicBezTo>
                <a:lnTo>
                  <a:pt x="5315" y="3229"/>
                </a:lnTo>
                <a:cubicBezTo>
                  <a:pt x="5058" y="3329"/>
                  <a:pt x="4826" y="3505"/>
                  <a:pt x="4651" y="3725"/>
                </a:cubicBezTo>
                <a:cubicBezTo>
                  <a:pt x="4463" y="3963"/>
                  <a:pt x="4351" y="4244"/>
                  <a:pt x="4319" y="4545"/>
                </a:cubicBezTo>
                <a:cubicBezTo>
                  <a:pt x="4293" y="4721"/>
                  <a:pt x="4305" y="4897"/>
                  <a:pt x="4343" y="5065"/>
                </a:cubicBezTo>
                <a:lnTo>
                  <a:pt x="4343" y="5071"/>
                </a:lnTo>
                <a:cubicBezTo>
                  <a:pt x="4319" y="5229"/>
                  <a:pt x="4305" y="5392"/>
                  <a:pt x="4319" y="5548"/>
                </a:cubicBezTo>
                <a:cubicBezTo>
                  <a:pt x="4331" y="5718"/>
                  <a:pt x="4363" y="5887"/>
                  <a:pt x="4426" y="6049"/>
                </a:cubicBezTo>
                <a:cubicBezTo>
                  <a:pt x="4412" y="6025"/>
                  <a:pt x="4400" y="6005"/>
                  <a:pt x="4394" y="5987"/>
                </a:cubicBezTo>
                <a:cubicBezTo>
                  <a:pt x="4375" y="5936"/>
                  <a:pt x="4351" y="5893"/>
                  <a:pt x="4325" y="5843"/>
                </a:cubicBezTo>
                <a:cubicBezTo>
                  <a:pt x="4313" y="5817"/>
                  <a:pt x="4305" y="5793"/>
                  <a:pt x="4293" y="5762"/>
                </a:cubicBezTo>
                <a:cubicBezTo>
                  <a:pt x="4287" y="5748"/>
                  <a:pt x="4281" y="5730"/>
                  <a:pt x="4275" y="5711"/>
                </a:cubicBezTo>
                <a:lnTo>
                  <a:pt x="4275" y="5705"/>
                </a:lnTo>
                <a:cubicBezTo>
                  <a:pt x="4275" y="5698"/>
                  <a:pt x="4268" y="5692"/>
                  <a:pt x="4268" y="5686"/>
                </a:cubicBezTo>
                <a:cubicBezTo>
                  <a:pt x="4256" y="5655"/>
                  <a:pt x="4250" y="5629"/>
                  <a:pt x="4238" y="5598"/>
                </a:cubicBezTo>
                <a:cubicBezTo>
                  <a:pt x="4238" y="5586"/>
                  <a:pt x="4230" y="5568"/>
                  <a:pt x="4230" y="5554"/>
                </a:cubicBezTo>
                <a:lnTo>
                  <a:pt x="4230" y="5548"/>
                </a:lnTo>
                <a:cubicBezTo>
                  <a:pt x="4218" y="5504"/>
                  <a:pt x="4206" y="5461"/>
                  <a:pt x="4193" y="5417"/>
                </a:cubicBezTo>
                <a:cubicBezTo>
                  <a:pt x="4181" y="5360"/>
                  <a:pt x="4169" y="5310"/>
                  <a:pt x="4155" y="5253"/>
                </a:cubicBezTo>
                <a:cubicBezTo>
                  <a:pt x="4111" y="5016"/>
                  <a:pt x="4074" y="4784"/>
                  <a:pt x="4024" y="4552"/>
                </a:cubicBezTo>
                <a:cubicBezTo>
                  <a:pt x="3961" y="4307"/>
                  <a:pt x="3880" y="4069"/>
                  <a:pt x="3805" y="3830"/>
                </a:cubicBezTo>
                <a:cubicBezTo>
                  <a:pt x="3723" y="3593"/>
                  <a:pt x="3642" y="3355"/>
                  <a:pt x="3591" y="3110"/>
                </a:cubicBezTo>
                <a:cubicBezTo>
                  <a:pt x="3541" y="2866"/>
                  <a:pt x="3523" y="2609"/>
                  <a:pt x="3553" y="2364"/>
                </a:cubicBezTo>
                <a:cubicBezTo>
                  <a:pt x="3561" y="2334"/>
                  <a:pt x="3567" y="2302"/>
                  <a:pt x="3573" y="2271"/>
                </a:cubicBezTo>
                <a:cubicBezTo>
                  <a:pt x="3573" y="2258"/>
                  <a:pt x="3561" y="2245"/>
                  <a:pt x="3547" y="2245"/>
                </a:cubicBezTo>
                <a:cubicBezTo>
                  <a:pt x="3535" y="2251"/>
                  <a:pt x="3516" y="2251"/>
                  <a:pt x="3504" y="2258"/>
                </a:cubicBezTo>
                <a:cubicBezTo>
                  <a:pt x="3492" y="2258"/>
                  <a:pt x="3486" y="2265"/>
                  <a:pt x="3486" y="2277"/>
                </a:cubicBezTo>
                <a:cubicBezTo>
                  <a:pt x="3441" y="2326"/>
                  <a:pt x="3410" y="2383"/>
                  <a:pt x="3373" y="2439"/>
                </a:cubicBezTo>
                <a:cubicBezTo>
                  <a:pt x="3247" y="2621"/>
                  <a:pt x="3140" y="2829"/>
                  <a:pt x="3078" y="3041"/>
                </a:cubicBezTo>
                <a:cubicBezTo>
                  <a:pt x="2983" y="3323"/>
                  <a:pt x="2959" y="3624"/>
                  <a:pt x="3003" y="3919"/>
                </a:cubicBezTo>
                <a:cubicBezTo>
                  <a:pt x="3046" y="4206"/>
                  <a:pt x="3153" y="4477"/>
                  <a:pt x="3322" y="4709"/>
                </a:cubicBezTo>
                <a:cubicBezTo>
                  <a:pt x="3478" y="4928"/>
                  <a:pt x="3666" y="5109"/>
                  <a:pt x="3848" y="5304"/>
                </a:cubicBezTo>
                <a:cubicBezTo>
                  <a:pt x="3975" y="5435"/>
                  <a:pt x="4093" y="5574"/>
                  <a:pt x="4200" y="5724"/>
                </a:cubicBezTo>
                <a:cubicBezTo>
                  <a:pt x="4218" y="5756"/>
                  <a:pt x="4238" y="5786"/>
                  <a:pt x="4256" y="5823"/>
                </a:cubicBezTo>
                <a:cubicBezTo>
                  <a:pt x="4418" y="6118"/>
                  <a:pt x="4588" y="6407"/>
                  <a:pt x="4757" y="6702"/>
                </a:cubicBezTo>
                <a:cubicBezTo>
                  <a:pt x="4770" y="6720"/>
                  <a:pt x="4782" y="6739"/>
                  <a:pt x="4788" y="6757"/>
                </a:cubicBezTo>
                <a:cubicBezTo>
                  <a:pt x="4250" y="6288"/>
                  <a:pt x="3761" y="5768"/>
                  <a:pt x="3335" y="5192"/>
                </a:cubicBezTo>
                <a:cubicBezTo>
                  <a:pt x="2977" y="4709"/>
                  <a:pt x="2670" y="4188"/>
                  <a:pt x="2413" y="3636"/>
                </a:cubicBezTo>
                <a:cubicBezTo>
                  <a:pt x="2370" y="3480"/>
                  <a:pt x="2338" y="3317"/>
                  <a:pt x="2320" y="3147"/>
                </a:cubicBezTo>
                <a:cubicBezTo>
                  <a:pt x="2306" y="3003"/>
                  <a:pt x="2306" y="2860"/>
                  <a:pt x="2320" y="2710"/>
                </a:cubicBezTo>
                <a:cubicBezTo>
                  <a:pt x="2395" y="2647"/>
                  <a:pt x="2457" y="2577"/>
                  <a:pt x="2520" y="2508"/>
                </a:cubicBezTo>
                <a:cubicBezTo>
                  <a:pt x="2583" y="2433"/>
                  <a:pt x="2645" y="2358"/>
                  <a:pt x="2702" y="2283"/>
                </a:cubicBezTo>
                <a:cubicBezTo>
                  <a:pt x="2809" y="2126"/>
                  <a:pt x="2908" y="1958"/>
                  <a:pt x="2989" y="1788"/>
                </a:cubicBezTo>
                <a:cubicBezTo>
                  <a:pt x="3072" y="1612"/>
                  <a:pt x="3140" y="1431"/>
                  <a:pt x="3191" y="1249"/>
                </a:cubicBezTo>
                <a:cubicBezTo>
                  <a:pt x="3241" y="1067"/>
                  <a:pt x="3278" y="879"/>
                  <a:pt x="3290" y="685"/>
                </a:cubicBezTo>
                <a:cubicBezTo>
                  <a:pt x="3310" y="497"/>
                  <a:pt x="3316" y="303"/>
                  <a:pt x="3298" y="115"/>
                </a:cubicBezTo>
                <a:cubicBezTo>
                  <a:pt x="3298" y="90"/>
                  <a:pt x="3290" y="64"/>
                  <a:pt x="3290" y="46"/>
                </a:cubicBezTo>
                <a:cubicBezTo>
                  <a:pt x="3290" y="40"/>
                  <a:pt x="3284" y="32"/>
                  <a:pt x="3284" y="32"/>
                </a:cubicBezTo>
                <a:lnTo>
                  <a:pt x="3284" y="26"/>
                </a:lnTo>
                <a:cubicBezTo>
                  <a:pt x="3278" y="14"/>
                  <a:pt x="3266" y="14"/>
                  <a:pt x="3260" y="14"/>
                </a:cubicBezTo>
                <a:lnTo>
                  <a:pt x="3260" y="8"/>
                </a:lnTo>
                <a:cubicBezTo>
                  <a:pt x="3260" y="5"/>
                  <a:pt x="3255" y="1"/>
                  <a:pt x="3250" y="1"/>
                </a:cubicBezTo>
                <a:close/>
              </a:path>
            </a:pathLst>
          </a:custGeom>
          <a:gradFill>
            <a:gsLst>
              <a:gs pos="0">
                <a:schemeClr val="accent1"/>
              </a:gs>
              <a:gs pos="50000">
                <a:schemeClr val="accent2"/>
              </a:gs>
              <a:gs pos="100000">
                <a:schemeClr val="accent3"/>
              </a:gs>
            </a:gsLst>
            <a:lin ang="10800025"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23" name="Shape 127"/>
        <p:cNvGrpSpPr/>
        <p:nvPr/>
      </p:nvGrpSpPr>
      <p:grpSpPr>
        <a:xfrm>
          <a:off x="0" y="0"/>
          <a:ext cx="0" cy="0"/>
          <a:chOff x="0" y="0"/>
          <a:chExt cx="0" cy="0"/>
        </a:xfrm>
      </p:grpSpPr>
      <p:sp>
        <p:nvSpPr>
          <p:cNvPr id="1048595" name="Google Shape;128;p4"/>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algn="ctr" lvl="0" rtl="0">
              <a:spcBef>
                <a:spcPts val="0"/>
              </a:spcBef>
              <a:spcAft>
                <a:spcPts val="0"/>
              </a:spcAft>
              <a:buSzPts val="3000"/>
              <a:buNone/>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8596" name="Google Shape;129;p4"/>
          <p:cNvSpPr txBox="1">
            <a:spLocks noGrp="1"/>
          </p:cNvSpPr>
          <p:nvPr>
            <p:ph type="body" idx="1"/>
          </p:nvPr>
        </p:nvSpPr>
        <p:spPr>
          <a:xfrm>
            <a:off x="720000" y="1152475"/>
            <a:ext cx="7704000" cy="3450900"/>
          </a:xfrm>
          <a:prstGeom prst="rect"/>
        </p:spPr>
        <p:txBody>
          <a:bodyPr anchor="t" anchorCtr="0" bIns="91425" lIns="91425" rIns="91425" spcFirstLastPara="1" tIns="91425" wrap="square">
            <a:noAutofit/>
          </a:bodyPr>
          <a:lstStyle>
            <a:lvl1pPr indent="-304800" lvl="0" marL="457200" rtl="0">
              <a:lnSpc>
                <a:spcPct val="100000"/>
              </a:lnSpc>
              <a:spcBef>
                <a:spcPts val="0"/>
              </a:spcBef>
              <a:spcAft>
                <a:spcPts val="0"/>
              </a:spcAft>
              <a:buSzPts val="1200"/>
              <a:buFont typeface="Open Sans"/>
              <a:buAutoNum type="arabicPeriod"/>
              <a:defRPr sz="1200">
                <a:latin typeface="Open Sans"/>
                <a:ea typeface="Open Sans"/>
                <a:cs typeface="Open Sans"/>
                <a:sym typeface="Open Sans"/>
              </a:defRPr>
            </a:lvl1pPr>
            <a:lvl2pPr indent="-304800" lvl="1" marL="914400" rtl="0">
              <a:lnSpc>
                <a:spcPct val="100000"/>
              </a:lnSpc>
              <a:spcBef>
                <a:spcPts val="0"/>
              </a:spcBef>
              <a:spcAft>
                <a:spcPts val="0"/>
              </a:spcAft>
              <a:buClr>
                <a:srgbClr val="434343"/>
              </a:buClr>
              <a:buSzPts val="1200"/>
              <a:buFont typeface="Roboto Condensed Light"/>
              <a:buAutoNum type="alphaLcPeriod"/>
            </a:lvl2pPr>
            <a:lvl3pPr indent="-304800" lvl="2" marL="1371600" rtl="0">
              <a:lnSpc>
                <a:spcPct val="100000"/>
              </a:lnSpc>
              <a:spcBef>
                <a:spcPts val="0"/>
              </a:spcBef>
              <a:spcAft>
                <a:spcPts val="0"/>
              </a:spcAft>
              <a:buClr>
                <a:srgbClr val="434343"/>
              </a:buClr>
              <a:buSzPts val="1200"/>
              <a:buFont typeface="Roboto Condensed Light"/>
              <a:buAutoNum type="romanLcPeriod"/>
            </a:lvl3pPr>
            <a:lvl4pPr indent="-304800" lvl="3" marL="1828800" rtl="0">
              <a:lnSpc>
                <a:spcPct val="100000"/>
              </a:lnSpc>
              <a:spcBef>
                <a:spcPts val="0"/>
              </a:spcBef>
              <a:spcAft>
                <a:spcPts val="0"/>
              </a:spcAft>
              <a:buClr>
                <a:srgbClr val="434343"/>
              </a:buClr>
              <a:buSzPts val="1200"/>
              <a:buFont typeface="Roboto Condensed Light"/>
              <a:buAutoNum type="arabicPeriod"/>
            </a:lvl4pPr>
            <a:lvl5pPr indent="-304800" lvl="4" marL="2286000" rtl="0">
              <a:lnSpc>
                <a:spcPct val="100000"/>
              </a:lnSpc>
              <a:spcBef>
                <a:spcPts val="0"/>
              </a:spcBef>
              <a:spcAft>
                <a:spcPts val="0"/>
              </a:spcAft>
              <a:buClr>
                <a:srgbClr val="434343"/>
              </a:buClr>
              <a:buSzPts val="1200"/>
              <a:buFont typeface="Roboto Condensed Light"/>
              <a:buAutoNum type="alphaLcPeriod"/>
            </a:lvl5pPr>
            <a:lvl6pPr indent="-304800" lvl="5" marL="2743200" rtl="0">
              <a:lnSpc>
                <a:spcPct val="100000"/>
              </a:lnSpc>
              <a:spcBef>
                <a:spcPts val="0"/>
              </a:spcBef>
              <a:spcAft>
                <a:spcPts val="0"/>
              </a:spcAft>
              <a:buClr>
                <a:srgbClr val="434343"/>
              </a:buClr>
              <a:buSzPts val="1200"/>
              <a:buFont typeface="Roboto Condensed Light"/>
              <a:buAutoNum type="romanLcPeriod"/>
            </a:lvl6pPr>
            <a:lvl7pPr indent="-304800" lvl="6" marL="3200400" rtl="0">
              <a:lnSpc>
                <a:spcPct val="100000"/>
              </a:lnSpc>
              <a:spcBef>
                <a:spcPts val="0"/>
              </a:spcBef>
              <a:spcAft>
                <a:spcPts val="0"/>
              </a:spcAft>
              <a:buClr>
                <a:srgbClr val="434343"/>
              </a:buClr>
              <a:buSzPts val="1200"/>
              <a:buFont typeface="Roboto Condensed Light"/>
              <a:buAutoNum type="arabicPeriod"/>
            </a:lvl7pPr>
            <a:lvl8pPr indent="-304800" lvl="7" marL="3657600" rtl="0">
              <a:lnSpc>
                <a:spcPct val="100000"/>
              </a:lnSpc>
              <a:spcBef>
                <a:spcPts val="0"/>
              </a:spcBef>
              <a:spcAft>
                <a:spcPts val="0"/>
              </a:spcAft>
              <a:buClr>
                <a:srgbClr val="434343"/>
              </a:buClr>
              <a:buSzPts val="1200"/>
              <a:buFont typeface="Roboto Condensed Light"/>
              <a:buAutoNum type="alphaLcPeriod"/>
            </a:lvl8pPr>
            <a:lvl9pPr indent="-304800" lvl="8" marL="4114800" rtl="0">
              <a:lnSpc>
                <a:spcPct val="100000"/>
              </a:lnSpc>
              <a:spcBef>
                <a:spcPts val="0"/>
              </a:spcBef>
              <a:spcAft>
                <a:spcPts val="0"/>
              </a:spcAft>
              <a:buClr>
                <a:srgbClr val="434343"/>
              </a:buClr>
              <a:buSzPts val="1200"/>
              <a:buFont typeface="Roboto Condensed Light"/>
              <a:buAutoNum type="romanLcPeriod"/>
            </a:lvl9pPr>
          </a:lstStyle>
          <a:p/>
        </p:txBody>
      </p:sp>
      <p:sp>
        <p:nvSpPr>
          <p:cNvPr id="1048597" name="Google Shape;130;p4"/>
          <p:cNvSpPr/>
          <p:nvPr/>
        </p:nvSpPr>
        <p:spPr>
          <a:xfrm rot="2071161">
            <a:off x="133259" y="84643"/>
            <a:ext cx="1470851" cy="1317891"/>
          </a:xfrm>
          <a:custGeom>
            <a:avLst/>
            <a:ahLst/>
            <a:rect l="l" t="t" r="r" b="b"/>
            <a:pathLst>
              <a:path w="10136" h="9082" extrusionOk="0">
                <a:moveTo>
                  <a:pt x="8337" y="1517"/>
                </a:moveTo>
                <a:cubicBezTo>
                  <a:pt x="8418" y="1517"/>
                  <a:pt x="8499" y="1518"/>
                  <a:pt x="8580" y="1518"/>
                </a:cubicBezTo>
                <a:cubicBezTo>
                  <a:pt x="8668" y="1521"/>
                  <a:pt x="8757" y="1523"/>
                  <a:pt x="8847" y="1523"/>
                </a:cubicBezTo>
                <a:cubicBezTo>
                  <a:pt x="8936" y="1523"/>
                  <a:pt x="9025" y="1521"/>
                  <a:pt x="9112" y="1518"/>
                </a:cubicBezTo>
                <a:lnTo>
                  <a:pt x="9112" y="1518"/>
                </a:lnTo>
                <a:cubicBezTo>
                  <a:pt x="9013" y="1544"/>
                  <a:pt x="8912" y="1575"/>
                  <a:pt x="8811" y="1599"/>
                </a:cubicBezTo>
                <a:cubicBezTo>
                  <a:pt x="8386" y="1726"/>
                  <a:pt x="7966" y="1870"/>
                  <a:pt x="7546" y="2013"/>
                </a:cubicBezTo>
                <a:cubicBezTo>
                  <a:pt x="7107" y="2163"/>
                  <a:pt x="6676" y="2314"/>
                  <a:pt x="6248" y="2496"/>
                </a:cubicBezTo>
                <a:cubicBezTo>
                  <a:pt x="5829" y="2672"/>
                  <a:pt x="5415" y="2878"/>
                  <a:pt x="5033" y="3123"/>
                </a:cubicBezTo>
                <a:cubicBezTo>
                  <a:pt x="4695" y="3337"/>
                  <a:pt x="4374" y="3586"/>
                  <a:pt x="4099" y="3869"/>
                </a:cubicBezTo>
                <a:cubicBezTo>
                  <a:pt x="4186" y="3768"/>
                  <a:pt x="4249" y="3650"/>
                  <a:pt x="4313" y="3537"/>
                </a:cubicBezTo>
                <a:cubicBezTo>
                  <a:pt x="4431" y="3323"/>
                  <a:pt x="4538" y="3104"/>
                  <a:pt x="4701" y="2923"/>
                </a:cubicBezTo>
                <a:cubicBezTo>
                  <a:pt x="4877" y="2735"/>
                  <a:pt x="5102" y="2591"/>
                  <a:pt x="5328" y="2464"/>
                </a:cubicBezTo>
                <a:cubicBezTo>
                  <a:pt x="5534" y="2351"/>
                  <a:pt x="5748" y="2239"/>
                  <a:pt x="5961" y="2133"/>
                </a:cubicBezTo>
                <a:cubicBezTo>
                  <a:pt x="6381" y="1932"/>
                  <a:pt x="6806" y="1757"/>
                  <a:pt x="7258" y="1644"/>
                </a:cubicBezTo>
                <a:cubicBezTo>
                  <a:pt x="7477" y="1587"/>
                  <a:pt x="7709" y="1550"/>
                  <a:pt x="7935" y="1532"/>
                </a:cubicBezTo>
                <a:cubicBezTo>
                  <a:pt x="8070" y="1520"/>
                  <a:pt x="8204" y="1517"/>
                  <a:pt x="8337" y="1517"/>
                </a:cubicBezTo>
                <a:close/>
                <a:moveTo>
                  <a:pt x="9351" y="1532"/>
                </a:moveTo>
                <a:cubicBezTo>
                  <a:pt x="8774" y="1769"/>
                  <a:pt x="8192" y="1995"/>
                  <a:pt x="7616" y="2227"/>
                </a:cubicBezTo>
                <a:cubicBezTo>
                  <a:pt x="6850" y="2527"/>
                  <a:pt x="6098" y="2834"/>
                  <a:pt x="5365" y="3204"/>
                </a:cubicBezTo>
                <a:cubicBezTo>
                  <a:pt x="4952" y="3412"/>
                  <a:pt x="4544" y="3630"/>
                  <a:pt x="4149" y="3881"/>
                </a:cubicBezTo>
                <a:cubicBezTo>
                  <a:pt x="4224" y="3806"/>
                  <a:pt x="4299" y="3731"/>
                  <a:pt x="4382" y="3656"/>
                </a:cubicBezTo>
                <a:cubicBezTo>
                  <a:pt x="4550" y="3511"/>
                  <a:pt x="4732" y="3374"/>
                  <a:pt x="4920" y="3242"/>
                </a:cubicBezTo>
                <a:cubicBezTo>
                  <a:pt x="5302" y="2985"/>
                  <a:pt x="5710" y="2779"/>
                  <a:pt x="6130" y="2597"/>
                </a:cubicBezTo>
                <a:cubicBezTo>
                  <a:pt x="6549" y="2415"/>
                  <a:pt x="6976" y="2264"/>
                  <a:pt x="7408" y="2120"/>
                </a:cubicBezTo>
                <a:cubicBezTo>
                  <a:pt x="7828" y="1975"/>
                  <a:pt x="8247" y="1839"/>
                  <a:pt x="8669" y="1706"/>
                </a:cubicBezTo>
                <a:cubicBezTo>
                  <a:pt x="8894" y="1644"/>
                  <a:pt x="9120" y="1581"/>
                  <a:pt x="9351" y="1532"/>
                </a:cubicBezTo>
                <a:close/>
                <a:moveTo>
                  <a:pt x="8768" y="1969"/>
                </a:moveTo>
                <a:lnTo>
                  <a:pt x="8768" y="1969"/>
                </a:lnTo>
                <a:cubicBezTo>
                  <a:pt x="8675" y="2045"/>
                  <a:pt x="8574" y="2126"/>
                  <a:pt x="8481" y="2201"/>
                </a:cubicBezTo>
                <a:cubicBezTo>
                  <a:pt x="8293" y="2359"/>
                  <a:pt x="8105" y="2502"/>
                  <a:pt x="7909" y="2646"/>
                </a:cubicBezTo>
                <a:cubicBezTo>
                  <a:pt x="7521" y="2929"/>
                  <a:pt x="7113" y="3179"/>
                  <a:pt x="6688" y="3392"/>
                </a:cubicBezTo>
                <a:cubicBezTo>
                  <a:pt x="6274" y="3586"/>
                  <a:pt x="5835" y="3743"/>
                  <a:pt x="5383" y="3832"/>
                </a:cubicBezTo>
                <a:cubicBezTo>
                  <a:pt x="5164" y="3881"/>
                  <a:pt x="4938" y="3913"/>
                  <a:pt x="4707" y="3925"/>
                </a:cubicBezTo>
                <a:cubicBezTo>
                  <a:pt x="4801" y="3913"/>
                  <a:pt x="4895" y="3893"/>
                  <a:pt x="4989" y="3869"/>
                </a:cubicBezTo>
                <a:cubicBezTo>
                  <a:pt x="5328" y="3788"/>
                  <a:pt x="5660" y="3675"/>
                  <a:pt x="5979" y="3537"/>
                </a:cubicBezTo>
                <a:cubicBezTo>
                  <a:pt x="6318" y="3392"/>
                  <a:pt x="6644" y="3216"/>
                  <a:pt x="6963" y="3036"/>
                </a:cubicBezTo>
                <a:cubicBezTo>
                  <a:pt x="7315" y="2834"/>
                  <a:pt x="7653" y="2615"/>
                  <a:pt x="8004" y="2403"/>
                </a:cubicBezTo>
                <a:cubicBezTo>
                  <a:pt x="8198" y="2290"/>
                  <a:pt x="8392" y="2171"/>
                  <a:pt x="8586" y="2058"/>
                </a:cubicBezTo>
                <a:cubicBezTo>
                  <a:pt x="8611" y="2039"/>
                  <a:pt x="8637" y="2027"/>
                  <a:pt x="8669" y="2007"/>
                </a:cubicBezTo>
                <a:cubicBezTo>
                  <a:pt x="8699" y="1995"/>
                  <a:pt x="8736" y="1983"/>
                  <a:pt x="8768" y="1969"/>
                </a:cubicBezTo>
                <a:close/>
                <a:moveTo>
                  <a:pt x="8330" y="2139"/>
                </a:moveTo>
                <a:lnTo>
                  <a:pt x="8330" y="2139"/>
                </a:lnTo>
                <a:cubicBezTo>
                  <a:pt x="8261" y="2189"/>
                  <a:pt x="8186" y="2233"/>
                  <a:pt x="8117" y="2276"/>
                </a:cubicBezTo>
                <a:cubicBezTo>
                  <a:pt x="7772" y="2490"/>
                  <a:pt x="7434" y="2709"/>
                  <a:pt x="7082" y="2915"/>
                </a:cubicBezTo>
                <a:cubicBezTo>
                  <a:pt x="6462" y="3279"/>
                  <a:pt x="5811" y="3612"/>
                  <a:pt x="5108" y="3800"/>
                </a:cubicBezTo>
                <a:cubicBezTo>
                  <a:pt x="4813" y="3875"/>
                  <a:pt x="4513" y="3925"/>
                  <a:pt x="4206" y="3944"/>
                </a:cubicBezTo>
                <a:cubicBezTo>
                  <a:pt x="4481" y="3806"/>
                  <a:pt x="4776" y="3731"/>
                  <a:pt x="5071" y="3650"/>
                </a:cubicBezTo>
                <a:cubicBezTo>
                  <a:pt x="5233" y="3606"/>
                  <a:pt x="5390" y="3555"/>
                  <a:pt x="5547" y="3493"/>
                </a:cubicBezTo>
                <a:cubicBezTo>
                  <a:pt x="5710" y="3430"/>
                  <a:pt x="5872" y="3355"/>
                  <a:pt x="6029" y="3267"/>
                </a:cubicBezTo>
                <a:cubicBezTo>
                  <a:pt x="6349" y="3097"/>
                  <a:pt x="6662" y="2915"/>
                  <a:pt x="6988" y="2753"/>
                </a:cubicBezTo>
                <a:cubicBezTo>
                  <a:pt x="7315" y="2591"/>
                  <a:pt x="7646" y="2434"/>
                  <a:pt x="7984" y="2290"/>
                </a:cubicBezTo>
                <a:cubicBezTo>
                  <a:pt x="8097" y="2239"/>
                  <a:pt x="8217" y="2189"/>
                  <a:pt x="8330" y="2139"/>
                </a:cubicBezTo>
                <a:close/>
                <a:moveTo>
                  <a:pt x="8912" y="1801"/>
                </a:moveTo>
                <a:lnTo>
                  <a:pt x="8912" y="1801"/>
                </a:lnTo>
                <a:cubicBezTo>
                  <a:pt x="8819" y="1857"/>
                  <a:pt x="8718" y="1908"/>
                  <a:pt x="8623" y="1963"/>
                </a:cubicBezTo>
                <a:cubicBezTo>
                  <a:pt x="8623" y="1969"/>
                  <a:pt x="8617" y="1969"/>
                  <a:pt x="8611" y="1975"/>
                </a:cubicBezTo>
                <a:cubicBezTo>
                  <a:pt x="8605" y="1975"/>
                  <a:pt x="8593" y="1983"/>
                  <a:pt x="8586" y="1983"/>
                </a:cubicBezTo>
                <a:cubicBezTo>
                  <a:pt x="8417" y="2051"/>
                  <a:pt x="8247" y="2120"/>
                  <a:pt x="8079" y="2189"/>
                </a:cubicBezTo>
                <a:cubicBezTo>
                  <a:pt x="7747" y="2339"/>
                  <a:pt x="7414" y="2490"/>
                  <a:pt x="7089" y="2652"/>
                </a:cubicBezTo>
                <a:cubicBezTo>
                  <a:pt x="6763" y="2816"/>
                  <a:pt x="6442" y="2991"/>
                  <a:pt x="6118" y="3173"/>
                </a:cubicBezTo>
                <a:cubicBezTo>
                  <a:pt x="5961" y="3254"/>
                  <a:pt x="5803" y="3343"/>
                  <a:pt x="5641" y="3418"/>
                </a:cubicBezTo>
                <a:cubicBezTo>
                  <a:pt x="5484" y="3487"/>
                  <a:pt x="5328" y="3543"/>
                  <a:pt x="5164" y="3592"/>
                </a:cubicBezTo>
                <a:cubicBezTo>
                  <a:pt x="4833" y="3693"/>
                  <a:pt x="4481" y="3768"/>
                  <a:pt x="4174" y="3950"/>
                </a:cubicBezTo>
                <a:lnTo>
                  <a:pt x="4156" y="3950"/>
                </a:lnTo>
                <a:cubicBezTo>
                  <a:pt x="4495" y="3737"/>
                  <a:pt x="4839" y="3543"/>
                  <a:pt x="5195" y="3367"/>
                </a:cubicBezTo>
                <a:cubicBezTo>
                  <a:pt x="5910" y="3004"/>
                  <a:pt x="6650" y="2697"/>
                  <a:pt x="7390" y="2403"/>
                </a:cubicBezTo>
                <a:cubicBezTo>
                  <a:pt x="7897" y="2201"/>
                  <a:pt x="8405" y="2007"/>
                  <a:pt x="8912" y="1801"/>
                </a:cubicBezTo>
                <a:close/>
                <a:moveTo>
                  <a:pt x="3697" y="647"/>
                </a:moveTo>
                <a:lnTo>
                  <a:pt x="3697" y="647"/>
                </a:lnTo>
                <a:cubicBezTo>
                  <a:pt x="3667" y="673"/>
                  <a:pt x="3636" y="697"/>
                  <a:pt x="3604" y="722"/>
                </a:cubicBezTo>
                <a:cubicBezTo>
                  <a:pt x="3196" y="1055"/>
                  <a:pt x="2878" y="1487"/>
                  <a:pt x="2577" y="1914"/>
                </a:cubicBezTo>
                <a:cubicBezTo>
                  <a:pt x="2282" y="2327"/>
                  <a:pt x="2013" y="2753"/>
                  <a:pt x="1811" y="3216"/>
                </a:cubicBezTo>
                <a:cubicBezTo>
                  <a:pt x="1637" y="3624"/>
                  <a:pt x="1516" y="4063"/>
                  <a:pt x="1492" y="4508"/>
                </a:cubicBezTo>
                <a:cubicBezTo>
                  <a:pt x="1492" y="4540"/>
                  <a:pt x="1492" y="4564"/>
                  <a:pt x="1486" y="4596"/>
                </a:cubicBezTo>
                <a:cubicBezTo>
                  <a:pt x="1486" y="4220"/>
                  <a:pt x="1530" y="3844"/>
                  <a:pt x="1611" y="3480"/>
                </a:cubicBezTo>
                <a:cubicBezTo>
                  <a:pt x="1736" y="2979"/>
                  <a:pt x="1937" y="2490"/>
                  <a:pt x="2219" y="2058"/>
                </a:cubicBezTo>
                <a:cubicBezTo>
                  <a:pt x="2526" y="1587"/>
                  <a:pt x="2921" y="1180"/>
                  <a:pt x="3378" y="855"/>
                </a:cubicBezTo>
                <a:cubicBezTo>
                  <a:pt x="3485" y="780"/>
                  <a:pt x="3592" y="710"/>
                  <a:pt x="3697" y="647"/>
                </a:cubicBezTo>
                <a:close/>
                <a:moveTo>
                  <a:pt x="3069" y="4730"/>
                </a:moveTo>
                <a:cubicBezTo>
                  <a:pt x="2900" y="4866"/>
                  <a:pt x="2733" y="5016"/>
                  <a:pt x="2577" y="5166"/>
                </a:cubicBezTo>
                <a:cubicBezTo>
                  <a:pt x="2720" y="5021"/>
                  <a:pt x="2878" y="4884"/>
                  <a:pt x="3034" y="4752"/>
                </a:cubicBezTo>
                <a:cubicBezTo>
                  <a:pt x="3043" y="4743"/>
                  <a:pt x="3056" y="4738"/>
                  <a:pt x="3069" y="4730"/>
                </a:cubicBezTo>
                <a:close/>
                <a:moveTo>
                  <a:pt x="4683" y="352"/>
                </a:moveTo>
                <a:cubicBezTo>
                  <a:pt x="4495" y="578"/>
                  <a:pt x="4362" y="847"/>
                  <a:pt x="4255" y="1124"/>
                </a:cubicBezTo>
                <a:cubicBezTo>
                  <a:pt x="4093" y="1556"/>
                  <a:pt x="3998" y="2013"/>
                  <a:pt x="3780" y="2427"/>
                </a:cubicBezTo>
                <a:cubicBezTo>
                  <a:pt x="3560" y="2860"/>
                  <a:pt x="3190" y="3198"/>
                  <a:pt x="2945" y="3618"/>
                </a:cubicBezTo>
                <a:cubicBezTo>
                  <a:pt x="2708" y="4026"/>
                  <a:pt x="2569" y="4477"/>
                  <a:pt x="2407" y="4916"/>
                </a:cubicBezTo>
                <a:lnTo>
                  <a:pt x="2294" y="5197"/>
                </a:lnTo>
                <a:cubicBezTo>
                  <a:pt x="2300" y="5110"/>
                  <a:pt x="2306" y="5015"/>
                  <a:pt x="2314" y="4928"/>
                </a:cubicBezTo>
                <a:cubicBezTo>
                  <a:pt x="2320" y="4821"/>
                  <a:pt x="2332" y="4720"/>
                  <a:pt x="2357" y="4615"/>
                </a:cubicBezTo>
                <a:cubicBezTo>
                  <a:pt x="2401" y="4408"/>
                  <a:pt x="2476" y="4208"/>
                  <a:pt x="2569" y="4020"/>
                </a:cubicBezTo>
                <a:cubicBezTo>
                  <a:pt x="2757" y="3612"/>
                  <a:pt x="3028" y="3248"/>
                  <a:pt x="3278" y="2878"/>
                </a:cubicBezTo>
                <a:cubicBezTo>
                  <a:pt x="3416" y="2684"/>
                  <a:pt x="3547" y="2490"/>
                  <a:pt x="3667" y="2284"/>
                </a:cubicBezTo>
                <a:cubicBezTo>
                  <a:pt x="3780" y="2076"/>
                  <a:pt x="3873" y="1863"/>
                  <a:pt x="3955" y="1644"/>
                </a:cubicBezTo>
                <a:cubicBezTo>
                  <a:pt x="4111" y="1205"/>
                  <a:pt x="4243" y="722"/>
                  <a:pt x="4613" y="410"/>
                </a:cubicBezTo>
                <a:cubicBezTo>
                  <a:pt x="4637" y="390"/>
                  <a:pt x="4657" y="372"/>
                  <a:pt x="4683" y="352"/>
                </a:cubicBezTo>
                <a:close/>
                <a:moveTo>
                  <a:pt x="4613" y="240"/>
                </a:moveTo>
                <a:lnTo>
                  <a:pt x="4613" y="240"/>
                </a:lnTo>
                <a:cubicBezTo>
                  <a:pt x="4331" y="416"/>
                  <a:pt x="4067" y="629"/>
                  <a:pt x="3830" y="855"/>
                </a:cubicBezTo>
                <a:cubicBezTo>
                  <a:pt x="3466" y="1199"/>
                  <a:pt x="3147" y="1587"/>
                  <a:pt x="2878" y="2013"/>
                </a:cubicBezTo>
                <a:cubicBezTo>
                  <a:pt x="2614" y="2427"/>
                  <a:pt x="2395" y="2866"/>
                  <a:pt x="2219" y="3329"/>
                </a:cubicBezTo>
                <a:cubicBezTo>
                  <a:pt x="2050" y="3774"/>
                  <a:pt x="1912" y="4245"/>
                  <a:pt x="1811" y="4714"/>
                </a:cubicBezTo>
                <a:cubicBezTo>
                  <a:pt x="1755" y="4966"/>
                  <a:pt x="1712" y="5223"/>
                  <a:pt x="1674" y="5480"/>
                </a:cubicBezTo>
                <a:cubicBezTo>
                  <a:pt x="1661" y="5442"/>
                  <a:pt x="1649" y="5397"/>
                  <a:pt x="1643" y="5360"/>
                </a:cubicBezTo>
                <a:cubicBezTo>
                  <a:pt x="1585" y="5154"/>
                  <a:pt x="1554" y="4940"/>
                  <a:pt x="1548" y="4728"/>
                </a:cubicBezTo>
                <a:cubicBezTo>
                  <a:pt x="1536" y="4295"/>
                  <a:pt x="1629" y="3863"/>
                  <a:pt x="1780" y="3462"/>
                </a:cubicBezTo>
                <a:cubicBezTo>
                  <a:pt x="1949" y="2985"/>
                  <a:pt x="2207" y="2553"/>
                  <a:pt x="2488" y="2133"/>
                </a:cubicBezTo>
                <a:cubicBezTo>
                  <a:pt x="2632" y="1920"/>
                  <a:pt x="2777" y="1706"/>
                  <a:pt x="2933" y="1500"/>
                </a:cubicBezTo>
                <a:cubicBezTo>
                  <a:pt x="3096" y="1286"/>
                  <a:pt x="3266" y="1086"/>
                  <a:pt x="3460" y="898"/>
                </a:cubicBezTo>
                <a:cubicBezTo>
                  <a:pt x="3660" y="710"/>
                  <a:pt x="3885" y="540"/>
                  <a:pt x="4131" y="416"/>
                </a:cubicBezTo>
                <a:cubicBezTo>
                  <a:pt x="4231" y="372"/>
                  <a:pt x="4325" y="334"/>
                  <a:pt x="4425" y="297"/>
                </a:cubicBezTo>
                <a:cubicBezTo>
                  <a:pt x="4487" y="271"/>
                  <a:pt x="4550" y="253"/>
                  <a:pt x="4613" y="240"/>
                </a:cubicBezTo>
                <a:close/>
                <a:moveTo>
                  <a:pt x="1530" y="5160"/>
                </a:moveTo>
                <a:cubicBezTo>
                  <a:pt x="1548" y="5260"/>
                  <a:pt x="1573" y="5360"/>
                  <a:pt x="1599" y="5455"/>
                </a:cubicBezTo>
                <a:cubicBezTo>
                  <a:pt x="1623" y="5524"/>
                  <a:pt x="1643" y="5593"/>
                  <a:pt x="1649" y="5668"/>
                </a:cubicBezTo>
                <a:cubicBezTo>
                  <a:pt x="1643" y="5686"/>
                  <a:pt x="1643" y="5706"/>
                  <a:pt x="1643" y="5730"/>
                </a:cubicBezTo>
                <a:cubicBezTo>
                  <a:pt x="1617" y="5623"/>
                  <a:pt x="1592" y="5518"/>
                  <a:pt x="1567" y="5411"/>
                </a:cubicBezTo>
                <a:cubicBezTo>
                  <a:pt x="1554" y="5330"/>
                  <a:pt x="1542" y="5241"/>
                  <a:pt x="1530" y="5160"/>
                </a:cubicBezTo>
                <a:close/>
                <a:moveTo>
                  <a:pt x="4588" y="396"/>
                </a:moveTo>
                <a:cubicBezTo>
                  <a:pt x="4281" y="647"/>
                  <a:pt x="4125" y="1049"/>
                  <a:pt x="3992" y="1419"/>
                </a:cubicBezTo>
                <a:cubicBezTo>
                  <a:pt x="3917" y="1644"/>
                  <a:pt x="3836" y="1870"/>
                  <a:pt x="3723" y="2082"/>
                </a:cubicBezTo>
                <a:cubicBezTo>
                  <a:pt x="3616" y="2296"/>
                  <a:pt x="3485" y="2496"/>
                  <a:pt x="3347" y="2697"/>
                </a:cubicBezTo>
                <a:cubicBezTo>
                  <a:pt x="3084" y="3073"/>
                  <a:pt x="2808" y="3436"/>
                  <a:pt x="2589" y="3844"/>
                </a:cubicBezTo>
                <a:cubicBezTo>
                  <a:pt x="2482" y="4032"/>
                  <a:pt x="2395" y="4226"/>
                  <a:pt x="2338" y="4433"/>
                </a:cubicBezTo>
                <a:cubicBezTo>
                  <a:pt x="2306" y="4532"/>
                  <a:pt x="2282" y="4639"/>
                  <a:pt x="2262" y="4740"/>
                </a:cubicBezTo>
                <a:cubicBezTo>
                  <a:pt x="2244" y="4853"/>
                  <a:pt x="2244" y="4960"/>
                  <a:pt x="2238" y="5066"/>
                </a:cubicBezTo>
                <a:cubicBezTo>
                  <a:pt x="2231" y="5172"/>
                  <a:pt x="2225" y="5279"/>
                  <a:pt x="2187" y="5379"/>
                </a:cubicBezTo>
                <a:cubicBezTo>
                  <a:pt x="2150" y="5473"/>
                  <a:pt x="2094" y="5555"/>
                  <a:pt x="2031" y="5637"/>
                </a:cubicBezTo>
                <a:cubicBezTo>
                  <a:pt x="1962" y="5724"/>
                  <a:pt x="1880" y="5805"/>
                  <a:pt x="1811" y="5894"/>
                </a:cubicBezTo>
                <a:cubicBezTo>
                  <a:pt x="1900" y="5548"/>
                  <a:pt x="1999" y="5217"/>
                  <a:pt x="2112" y="4884"/>
                </a:cubicBezTo>
                <a:cubicBezTo>
                  <a:pt x="2262" y="4457"/>
                  <a:pt x="2432" y="4038"/>
                  <a:pt x="2607" y="3624"/>
                </a:cubicBezTo>
                <a:cubicBezTo>
                  <a:pt x="2783" y="3204"/>
                  <a:pt x="2971" y="2785"/>
                  <a:pt x="3159" y="2371"/>
                </a:cubicBezTo>
                <a:cubicBezTo>
                  <a:pt x="3353" y="1945"/>
                  <a:pt x="3560" y="1518"/>
                  <a:pt x="3842" y="1136"/>
                </a:cubicBezTo>
                <a:cubicBezTo>
                  <a:pt x="3974" y="954"/>
                  <a:pt x="4125" y="786"/>
                  <a:pt x="4287" y="635"/>
                </a:cubicBezTo>
                <a:cubicBezTo>
                  <a:pt x="4388" y="546"/>
                  <a:pt x="4487" y="471"/>
                  <a:pt x="4588" y="396"/>
                </a:cubicBezTo>
                <a:close/>
                <a:moveTo>
                  <a:pt x="4825" y="202"/>
                </a:moveTo>
                <a:cubicBezTo>
                  <a:pt x="4813" y="216"/>
                  <a:pt x="4795" y="228"/>
                  <a:pt x="4782" y="246"/>
                </a:cubicBezTo>
                <a:cubicBezTo>
                  <a:pt x="4457" y="422"/>
                  <a:pt x="4174" y="673"/>
                  <a:pt x="3936" y="968"/>
                </a:cubicBezTo>
                <a:cubicBezTo>
                  <a:pt x="3642" y="1330"/>
                  <a:pt x="3416" y="1744"/>
                  <a:pt x="3208" y="2163"/>
                </a:cubicBezTo>
                <a:cubicBezTo>
                  <a:pt x="3008" y="2585"/>
                  <a:pt x="2820" y="3010"/>
                  <a:pt x="2632" y="3430"/>
                </a:cubicBezTo>
                <a:cubicBezTo>
                  <a:pt x="2444" y="3850"/>
                  <a:pt x="2268" y="4277"/>
                  <a:pt x="2106" y="4702"/>
                </a:cubicBezTo>
                <a:cubicBezTo>
                  <a:pt x="1956" y="5128"/>
                  <a:pt x="1817" y="5567"/>
                  <a:pt x="1718" y="6007"/>
                </a:cubicBezTo>
                <a:cubicBezTo>
                  <a:pt x="1718" y="6019"/>
                  <a:pt x="1712" y="6031"/>
                  <a:pt x="1712" y="6044"/>
                </a:cubicBezTo>
                <a:cubicBezTo>
                  <a:pt x="1698" y="6062"/>
                  <a:pt x="1692" y="6082"/>
                  <a:pt x="1686" y="6094"/>
                </a:cubicBezTo>
                <a:lnTo>
                  <a:pt x="1686" y="6068"/>
                </a:lnTo>
                <a:cubicBezTo>
                  <a:pt x="1730" y="5686"/>
                  <a:pt x="1780" y="5298"/>
                  <a:pt x="1862" y="4916"/>
                </a:cubicBezTo>
                <a:cubicBezTo>
                  <a:pt x="1949" y="4445"/>
                  <a:pt x="2074" y="3982"/>
                  <a:pt x="2231" y="3531"/>
                </a:cubicBezTo>
                <a:cubicBezTo>
                  <a:pt x="2395" y="3079"/>
                  <a:pt x="2595" y="2634"/>
                  <a:pt x="2840" y="2221"/>
                </a:cubicBezTo>
                <a:cubicBezTo>
                  <a:pt x="3090" y="1795"/>
                  <a:pt x="3390" y="1393"/>
                  <a:pt x="3735" y="1043"/>
                </a:cubicBezTo>
                <a:cubicBezTo>
                  <a:pt x="3911" y="867"/>
                  <a:pt x="4093" y="697"/>
                  <a:pt x="4287" y="546"/>
                </a:cubicBezTo>
                <a:cubicBezTo>
                  <a:pt x="4443" y="428"/>
                  <a:pt x="4607" y="315"/>
                  <a:pt x="4776" y="208"/>
                </a:cubicBezTo>
                <a:cubicBezTo>
                  <a:pt x="4795" y="208"/>
                  <a:pt x="4807" y="208"/>
                  <a:pt x="4825" y="202"/>
                </a:cubicBezTo>
                <a:close/>
                <a:moveTo>
                  <a:pt x="251" y="3198"/>
                </a:moveTo>
                <a:cubicBezTo>
                  <a:pt x="226" y="3455"/>
                  <a:pt x="238" y="3713"/>
                  <a:pt x="269" y="3968"/>
                </a:cubicBezTo>
                <a:cubicBezTo>
                  <a:pt x="320" y="4338"/>
                  <a:pt x="408" y="4696"/>
                  <a:pt x="495" y="5059"/>
                </a:cubicBezTo>
                <a:cubicBezTo>
                  <a:pt x="590" y="5411"/>
                  <a:pt x="689" y="5767"/>
                  <a:pt x="772" y="6125"/>
                </a:cubicBezTo>
                <a:cubicBezTo>
                  <a:pt x="815" y="6325"/>
                  <a:pt x="847" y="6533"/>
                  <a:pt x="871" y="6733"/>
                </a:cubicBezTo>
                <a:cubicBezTo>
                  <a:pt x="796" y="6507"/>
                  <a:pt x="689" y="6288"/>
                  <a:pt x="590" y="6074"/>
                </a:cubicBezTo>
                <a:cubicBezTo>
                  <a:pt x="414" y="5712"/>
                  <a:pt x="245" y="5354"/>
                  <a:pt x="157" y="4960"/>
                </a:cubicBezTo>
                <a:cubicBezTo>
                  <a:pt x="81" y="4615"/>
                  <a:pt x="63" y="4257"/>
                  <a:pt x="101" y="3901"/>
                </a:cubicBezTo>
                <a:cubicBezTo>
                  <a:pt x="119" y="3731"/>
                  <a:pt x="151" y="3555"/>
                  <a:pt x="194" y="3386"/>
                </a:cubicBezTo>
                <a:cubicBezTo>
                  <a:pt x="214" y="3317"/>
                  <a:pt x="232" y="3261"/>
                  <a:pt x="251" y="3198"/>
                </a:cubicBezTo>
                <a:close/>
                <a:moveTo>
                  <a:pt x="376" y="3060"/>
                </a:moveTo>
                <a:lnTo>
                  <a:pt x="376" y="3060"/>
                </a:lnTo>
                <a:cubicBezTo>
                  <a:pt x="388" y="3117"/>
                  <a:pt x="402" y="3173"/>
                  <a:pt x="408" y="3230"/>
                </a:cubicBezTo>
                <a:cubicBezTo>
                  <a:pt x="445" y="3398"/>
                  <a:pt x="489" y="3562"/>
                  <a:pt x="539" y="3719"/>
                </a:cubicBezTo>
                <a:cubicBezTo>
                  <a:pt x="639" y="4044"/>
                  <a:pt x="758" y="4358"/>
                  <a:pt x="877" y="4677"/>
                </a:cubicBezTo>
                <a:cubicBezTo>
                  <a:pt x="1097" y="5298"/>
                  <a:pt x="1291" y="5949"/>
                  <a:pt x="1209" y="6614"/>
                </a:cubicBezTo>
                <a:cubicBezTo>
                  <a:pt x="1198" y="6725"/>
                  <a:pt x="1181" y="6835"/>
                  <a:pt x="1148" y="6941"/>
                </a:cubicBezTo>
                <a:lnTo>
                  <a:pt x="1148" y="6941"/>
                </a:lnTo>
                <a:cubicBezTo>
                  <a:pt x="1148" y="6941"/>
                  <a:pt x="1148" y="6940"/>
                  <a:pt x="1148" y="6939"/>
                </a:cubicBezTo>
                <a:cubicBezTo>
                  <a:pt x="1166" y="6614"/>
                  <a:pt x="1128" y="6282"/>
                  <a:pt x="1065" y="5961"/>
                </a:cubicBezTo>
                <a:cubicBezTo>
                  <a:pt x="922" y="5254"/>
                  <a:pt x="627" y="4584"/>
                  <a:pt x="477" y="3881"/>
                </a:cubicBezTo>
                <a:cubicBezTo>
                  <a:pt x="420" y="3612"/>
                  <a:pt x="376" y="3337"/>
                  <a:pt x="376" y="3060"/>
                </a:cubicBezTo>
                <a:close/>
                <a:moveTo>
                  <a:pt x="7458" y="4257"/>
                </a:moveTo>
                <a:lnTo>
                  <a:pt x="7458" y="4257"/>
                </a:lnTo>
                <a:cubicBezTo>
                  <a:pt x="7246" y="4277"/>
                  <a:pt x="7038" y="4326"/>
                  <a:pt x="6844" y="4408"/>
                </a:cubicBezTo>
                <a:cubicBezTo>
                  <a:pt x="6343" y="4602"/>
                  <a:pt x="5916" y="4940"/>
                  <a:pt x="5502" y="5279"/>
                </a:cubicBezTo>
                <a:cubicBezTo>
                  <a:pt x="5083" y="5617"/>
                  <a:pt x="4651" y="5969"/>
                  <a:pt x="4143" y="6175"/>
                </a:cubicBezTo>
                <a:cubicBezTo>
                  <a:pt x="3654" y="6369"/>
                  <a:pt x="3127" y="6438"/>
                  <a:pt x="2614" y="6545"/>
                </a:cubicBezTo>
                <a:cubicBezTo>
                  <a:pt x="2144" y="6646"/>
                  <a:pt x="1667" y="6789"/>
                  <a:pt x="1273" y="7077"/>
                </a:cubicBezTo>
                <a:cubicBezTo>
                  <a:pt x="1279" y="7071"/>
                  <a:pt x="1279" y="7065"/>
                  <a:pt x="1285" y="7052"/>
                </a:cubicBezTo>
                <a:cubicBezTo>
                  <a:pt x="1379" y="6953"/>
                  <a:pt x="1498" y="6864"/>
                  <a:pt x="1617" y="6789"/>
                </a:cubicBezTo>
                <a:cubicBezTo>
                  <a:pt x="1843" y="6658"/>
                  <a:pt x="2080" y="6551"/>
                  <a:pt x="2320" y="6458"/>
                </a:cubicBezTo>
                <a:cubicBezTo>
                  <a:pt x="2802" y="6270"/>
                  <a:pt x="3309" y="6149"/>
                  <a:pt x="3804" y="5999"/>
                </a:cubicBezTo>
                <a:cubicBezTo>
                  <a:pt x="4299" y="5849"/>
                  <a:pt x="4788" y="5661"/>
                  <a:pt x="5215" y="5367"/>
                </a:cubicBezTo>
                <a:cubicBezTo>
                  <a:pt x="5684" y="5041"/>
                  <a:pt x="6098" y="4627"/>
                  <a:pt x="6638" y="4420"/>
                </a:cubicBezTo>
                <a:cubicBezTo>
                  <a:pt x="6901" y="4320"/>
                  <a:pt x="7176" y="4263"/>
                  <a:pt x="7458" y="4257"/>
                </a:cubicBezTo>
                <a:close/>
                <a:moveTo>
                  <a:pt x="7653" y="4276"/>
                </a:moveTo>
                <a:cubicBezTo>
                  <a:pt x="7762" y="4276"/>
                  <a:pt x="7870" y="4286"/>
                  <a:pt x="7978" y="4307"/>
                </a:cubicBezTo>
                <a:lnTo>
                  <a:pt x="7998" y="4307"/>
                </a:lnTo>
                <a:cubicBezTo>
                  <a:pt x="7954" y="4320"/>
                  <a:pt x="7909" y="4326"/>
                  <a:pt x="7865" y="4338"/>
                </a:cubicBezTo>
                <a:cubicBezTo>
                  <a:pt x="7741" y="4364"/>
                  <a:pt x="7616" y="4396"/>
                  <a:pt x="7495" y="4433"/>
                </a:cubicBezTo>
                <a:cubicBezTo>
                  <a:pt x="7252" y="4508"/>
                  <a:pt x="7014" y="4608"/>
                  <a:pt x="6794" y="4740"/>
                </a:cubicBezTo>
                <a:cubicBezTo>
                  <a:pt x="6563" y="4871"/>
                  <a:pt x="6343" y="5035"/>
                  <a:pt x="6142" y="5209"/>
                </a:cubicBezTo>
                <a:cubicBezTo>
                  <a:pt x="5930" y="5397"/>
                  <a:pt x="5728" y="5605"/>
                  <a:pt x="5516" y="5793"/>
                </a:cubicBezTo>
                <a:cubicBezTo>
                  <a:pt x="5308" y="5981"/>
                  <a:pt x="5083" y="6157"/>
                  <a:pt x="4833" y="6288"/>
                </a:cubicBezTo>
                <a:cubicBezTo>
                  <a:pt x="4607" y="6401"/>
                  <a:pt x="4362" y="6482"/>
                  <a:pt x="4111" y="6545"/>
                </a:cubicBezTo>
                <a:cubicBezTo>
                  <a:pt x="3604" y="6664"/>
                  <a:pt x="3078" y="6689"/>
                  <a:pt x="2563" y="6777"/>
                </a:cubicBezTo>
                <a:cubicBezTo>
                  <a:pt x="2306" y="6814"/>
                  <a:pt x="2056" y="6871"/>
                  <a:pt x="1811" y="6953"/>
                </a:cubicBezTo>
                <a:cubicBezTo>
                  <a:pt x="1623" y="7014"/>
                  <a:pt x="1435" y="7097"/>
                  <a:pt x="1267" y="7202"/>
                </a:cubicBezTo>
                <a:cubicBezTo>
                  <a:pt x="1261" y="7200"/>
                  <a:pt x="1256" y="7198"/>
                  <a:pt x="1251" y="7198"/>
                </a:cubicBezTo>
                <a:cubicBezTo>
                  <a:pt x="1243" y="7198"/>
                  <a:pt x="1236" y="7202"/>
                  <a:pt x="1229" y="7210"/>
                </a:cubicBezTo>
                <a:cubicBezTo>
                  <a:pt x="1229" y="7216"/>
                  <a:pt x="1229" y="7222"/>
                  <a:pt x="1223" y="7228"/>
                </a:cubicBezTo>
                <a:cubicBezTo>
                  <a:pt x="1215" y="7234"/>
                  <a:pt x="1209" y="7234"/>
                  <a:pt x="1203" y="7240"/>
                </a:cubicBezTo>
                <a:cubicBezTo>
                  <a:pt x="1215" y="7222"/>
                  <a:pt x="1223" y="7196"/>
                  <a:pt x="1229" y="7178"/>
                </a:cubicBezTo>
                <a:cubicBezTo>
                  <a:pt x="1585" y="6889"/>
                  <a:pt x="2025" y="6733"/>
                  <a:pt x="2464" y="6632"/>
                </a:cubicBezTo>
                <a:cubicBezTo>
                  <a:pt x="2965" y="6513"/>
                  <a:pt x="3479" y="6450"/>
                  <a:pt x="3968" y="6288"/>
                </a:cubicBezTo>
                <a:cubicBezTo>
                  <a:pt x="4218" y="6207"/>
                  <a:pt x="4449" y="6094"/>
                  <a:pt x="4675" y="5949"/>
                </a:cubicBezTo>
                <a:cubicBezTo>
                  <a:pt x="4901" y="5811"/>
                  <a:pt x="5114" y="5649"/>
                  <a:pt x="5328" y="5480"/>
                </a:cubicBezTo>
                <a:cubicBezTo>
                  <a:pt x="5748" y="5142"/>
                  <a:pt x="6161" y="4772"/>
                  <a:pt x="6650" y="4532"/>
                </a:cubicBezTo>
                <a:cubicBezTo>
                  <a:pt x="6960" y="4376"/>
                  <a:pt x="7306" y="4276"/>
                  <a:pt x="7653" y="4276"/>
                </a:cubicBezTo>
                <a:close/>
                <a:moveTo>
                  <a:pt x="7133" y="4671"/>
                </a:moveTo>
                <a:cubicBezTo>
                  <a:pt x="7006" y="4746"/>
                  <a:pt x="6888" y="4827"/>
                  <a:pt x="6775" y="4916"/>
                </a:cubicBezTo>
                <a:cubicBezTo>
                  <a:pt x="6575" y="5078"/>
                  <a:pt x="6387" y="5254"/>
                  <a:pt x="6199" y="5429"/>
                </a:cubicBezTo>
                <a:cubicBezTo>
                  <a:pt x="5991" y="5623"/>
                  <a:pt x="5797" y="5825"/>
                  <a:pt x="5591" y="6013"/>
                </a:cubicBezTo>
                <a:cubicBezTo>
                  <a:pt x="5183" y="6389"/>
                  <a:pt x="4744" y="6739"/>
                  <a:pt x="4212" y="6915"/>
                </a:cubicBezTo>
                <a:cubicBezTo>
                  <a:pt x="3754" y="7071"/>
                  <a:pt x="3266" y="7109"/>
                  <a:pt x="2783" y="7127"/>
                </a:cubicBezTo>
                <a:cubicBezTo>
                  <a:pt x="2300" y="7153"/>
                  <a:pt x="1811" y="7153"/>
                  <a:pt x="1336" y="7253"/>
                </a:cubicBezTo>
                <a:cubicBezTo>
                  <a:pt x="1322" y="7253"/>
                  <a:pt x="1310" y="7259"/>
                  <a:pt x="1298" y="7259"/>
                </a:cubicBezTo>
                <a:cubicBezTo>
                  <a:pt x="1310" y="7253"/>
                  <a:pt x="1322" y="7247"/>
                  <a:pt x="1336" y="7240"/>
                </a:cubicBezTo>
                <a:cubicBezTo>
                  <a:pt x="1449" y="7178"/>
                  <a:pt x="1561" y="7127"/>
                  <a:pt x="1680" y="7083"/>
                </a:cubicBezTo>
                <a:cubicBezTo>
                  <a:pt x="1918" y="6990"/>
                  <a:pt x="2169" y="6927"/>
                  <a:pt x="2426" y="6883"/>
                </a:cubicBezTo>
                <a:cubicBezTo>
                  <a:pt x="2933" y="6789"/>
                  <a:pt x="3448" y="6765"/>
                  <a:pt x="3955" y="6664"/>
                </a:cubicBezTo>
                <a:cubicBezTo>
                  <a:pt x="4206" y="6614"/>
                  <a:pt x="4457" y="6551"/>
                  <a:pt x="4695" y="6450"/>
                </a:cubicBezTo>
                <a:cubicBezTo>
                  <a:pt x="4946" y="6345"/>
                  <a:pt x="5171" y="6201"/>
                  <a:pt x="5383" y="6025"/>
                </a:cubicBezTo>
                <a:cubicBezTo>
                  <a:pt x="5817" y="5674"/>
                  <a:pt x="6179" y="5241"/>
                  <a:pt x="6644" y="4934"/>
                </a:cubicBezTo>
                <a:cubicBezTo>
                  <a:pt x="6800" y="4827"/>
                  <a:pt x="6963" y="4740"/>
                  <a:pt x="7133" y="4671"/>
                </a:cubicBezTo>
                <a:close/>
                <a:moveTo>
                  <a:pt x="7759" y="4451"/>
                </a:moveTo>
                <a:lnTo>
                  <a:pt x="7759" y="4451"/>
                </a:lnTo>
                <a:cubicBezTo>
                  <a:pt x="7691" y="4483"/>
                  <a:pt x="7622" y="4508"/>
                  <a:pt x="7552" y="4540"/>
                </a:cubicBezTo>
                <a:cubicBezTo>
                  <a:pt x="7327" y="4653"/>
                  <a:pt x="7113" y="4790"/>
                  <a:pt x="6913" y="4946"/>
                </a:cubicBezTo>
                <a:cubicBezTo>
                  <a:pt x="6901" y="4954"/>
                  <a:pt x="6894" y="4960"/>
                  <a:pt x="6882" y="4966"/>
                </a:cubicBezTo>
                <a:cubicBezTo>
                  <a:pt x="6870" y="4978"/>
                  <a:pt x="6850" y="4991"/>
                  <a:pt x="6832" y="5003"/>
                </a:cubicBezTo>
                <a:cubicBezTo>
                  <a:pt x="6387" y="5348"/>
                  <a:pt x="5991" y="5743"/>
                  <a:pt x="5572" y="6119"/>
                </a:cubicBezTo>
                <a:cubicBezTo>
                  <a:pt x="5158" y="6495"/>
                  <a:pt x="4707" y="6846"/>
                  <a:pt x="4186" y="7065"/>
                </a:cubicBezTo>
                <a:cubicBezTo>
                  <a:pt x="3936" y="7165"/>
                  <a:pt x="3679" y="7234"/>
                  <a:pt x="3410" y="7266"/>
                </a:cubicBezTo>
                <a:cubicBezTo>
                  <a:pt x="3273" y="7280"/>
                  <a:pt x="3135" y="7284"/>
                  <a:pt x="2998" y="7284"/>
                </a:cubicBezTo>
                <a:cubicBezTo>
                  <a:pt x="2884" y="7284"/>
                  <a:pt x="2771" y="7281"/>
                  <a:pt x="2658" y="7278"/>
                </a:cubicBezTo>
                <a:cubicBezTo>
                  <a:pt x="2453" y="7271"/>
                  <a:pt x="2246" y="7260"/>
                  <a:pt x="2041" y="7260"/>
                </a:cubicBezTo>
                <a:cubicBezTo>
                  <a:pt x="1869" y="7260"/>
                  <a:pt x="1698" y="7268"/>
                  <a:pt x="1530" y="7291"/>
                </a:cubicBezTo>
                <a:cubicBezTo>
                  <a:pt x="1479" y="7285"/>
                  <a:pt x="1435" y="7278"/>
                  <a:pt x="1385" y="7272"/>
                </a:cubicBezTo>
                <a:cubicBezTo>
                  <a:pt x="1554" y="7247"/>
                  <a:pt x="1724" y="7222"/>
                  <a:pt x="1892" y="7210"/>
                </a:cubicBezTo>
                <a:cubicBezTo>
                  <a:pt x="2138" y="7190"/>
                  <a:pt x="2381" y="7178"/>
                  <a:pt x="2626" y="7172"/>
                </a:cubicBezTo>
                <a:cubicBezTo>
                  <a:pt x="3103" y="7153"/>
                  <a:pt x="3585" y="7135"/>
                  <a:pt x="4049" y="7008"/>
                </a:cubicBezTo>
                <a:cubicBezTo>
                  <a:pt x="4299" y="6939"/>
                  <a:pt x="4538" y="6840"/>
                  <a:pt x="4764" y="6707"/>
                </a:cubicBezTo>
                <a:cubicBezTo>
                  <a:pt x="5001" y="6571"/>
                  <a:pt x="5221" y="6401"/>
                  <a:pt x="5435" y="6219"/>
                </a:cubicBezTo>
                <a:cubicBezTo>
                  <a:pt x="5647" y="6037"/>
                  <a:pt x="5848" y="5837"/>
                  <a:pt x="6048" y="5643"/>
                </a:cubicBezTo>
                <a:cubicBezTo>
                  <a:pt x="6236" y="5461"/>
                  <a:pt x="6430" y="5279"/>
                  <a:pt x="6630" y="5116"/>
                </a:cubicBezTo>
                <a:cubicBezTo>
                  <a:pt x="6945" y="4859"/>
                  <a:pt x="7283" y="4627"/>
                  <a:pt x="7659" y="4483"/>
                </a:cubicBezTo>
                <a:cubicBezTo>
                  <a:pt x="7691" y="4471"/>
                  <a:pt x="7721" y="4465"/>
                  <a:pt x="7759" y="4451"/>
                </a:cubicBezTo>
                <a:close/>
                <a:moveTo>
                  <a:pt x="358" y="2915"/>
                </a:moveTo>
                <a:lnTo>
                  <a:pt x="358" y="2915"/>
                </a:lnTo>
                <a:cubicBezTo>
                  <a:pt x="320" y="3537"/>
                  <a:pt x="483" y="4150"/>
                  <a:pt x="665" y="4740"/>
                </a:cubicBezTo>
                <a:cubicBezTo>
                  <a:pt x="865" y="5405"/>
                  <a:pt x="1097" y="6082"/>
                  <a:pt x="1085" y="6783"/>
                </a:cubicBezTo>
                <a:cubicBezTo>
                  <a:pt x="1079" y="6953"/>
                  <a:pt x="1059" y="7115"/>
                  <a:pt x="1027" y="7278"/>
                </a:cubicBezTo>
                <a:cubicBezTo>
                  <a:pt x="1021" y="7297"/>
                  <a:pt x="1009" y="7315"/>
                  <a:pt x="1003" y="7335"/>
                </a:cubicBezTo>
                <a:cubicBezTo>
                  <a:pt x="997" y="7278"/>
                  <a:pt x="990" y="7228"/>
                  <a:pt x="984" y="7172"/>
                </a:cubicBezTo>
                <a:cubicBezTo>
                  <a:pt x="984" y="7153"/>
                  <a:pt x="978" y="7141"/>
                  <a:pt x="972" y="7121"/>
                </a:cubicBezTo>
                <a:cubicBezTo>
                  <a:pt x="966" y="6834"/>
                  <a:pt x="922" y="6557"/>
                  <a:pt x="865" y="6276"/>
                </a:cubicBezTo>
                <a:cubicBezTo>
                  <a:pt x="796" y="5918"/>
                  <a:pt x="689" y="5567"/>
                  <a:pt x="590" y="5217"/>
                </a:cubicBezTo>
                <a:cubicBezTo>
                  <a:pt x="489" y="4853"/>
                  <a:pt x="396" y="4489"/>
                  <a:pt x="339" y="4126"/>
                </a:cubicBezTo>
                <a:cubicBezTo>
                  <a:pt x="283" y="3768"/>
                  <a:pt x="263" y="3412"/>
                  <a:pt x="301" y="3060"/>
                </a:cubicBezTo>
                <a:cubicBezTo>
                  <a:pt x="301" y="3048"/>
                  <a:pt x="307" y="3036"/>
                  <a:pt x="313" y="3022"/>
                </a:cubicBezTo>
                <a:cubicBezTo>
                  <a:pt x="320" y="3016"/>
                  <a:pt x="327" y="3004"/>
                  <a:pt x="327" y="2991"/>
                </a:cubicBezTo>
                <a:cubicBezTo>
                  <a:pt x="339" y="2967"/>
                  <a:pt x="345" y="2941"/>
                  <a:pt x="358" y="2915"/>
                </a:cubicBezTo>
                <a:close/>
                <a:moveTo>
                  <a:pt x="6048" y="5755"/>
                </a:moveTo>
                <a:lnTo>
                  <a:pt x="6048" y="5755"/>
                </a:lnTo>
                <a:cubicBezTo>
                  <a:pt x="5961" y="5843"/>
                  <a:pt x="5872" y="5937"/>
                  <a:pt x="5785" y="6031"/>
                </a:cubicBezTo>
                <a:cubicBezTo>
                  <a:pt x="5403" y="6420"/>
                  <a:pt x="5007" y="6814"/>
                  <a:pt x="4532" y="7083"/>
                </a:cubicBezTo>
                <a:cubicBezTo>
                  <a:pt x="4299" y="7216"/>
                  <a:pt x="4049" y="7315"/>
                  <a:pt x="3786" y="7372"/>
                </a:cubicBezTo>
                <a:cubicBezTo>
                  <a:pt x="3535" y="7428"/>
                  <a:pt x="3272" y="7441"/>
                  <a:pt x="3014" y="7441"/>
                </a:cubicBezTo>
                <a:cubicBezTo>
                  <a:pt x="2751" y="7435"/>
                  <a:pt x="2488" y="7410"/>
                  <a:pt x="2225" y="7378"/>
                </a:cubicBezTo>
                <a:cubicBezTo>
                  <a:pt x="2050" y="7353"/>
                  <a:pt x="1874" y="7335"/>
                  <a:pt x="1698" y="7309"/>
                </a:cubicBezTo>
                <a:cubicBezTo>
                  <a:pt x="1820" y="7301"/>
                  <a:pt x="1942" y="7298"/>
                  <a:pt x="2063" y="7298"/>
                </a:cubicBezTo>
                <a:cubicBezTo>
                  <a:pt x="2210" y="7298"/>
                  <a:pt x="2357" y="7303"/>
                  <a:pt x="2502" y="7309"/>
                </a:cubicBezTo>
                <a:cubicBezTo>
                  <a:pt x="2653" y="7317"/>
                  <a:pt x="2805" y="7323"/>
                  <a:pt x="2957" y="7323"/>
                </a:cubicBezTo>
                <a:cubicBezTo>
                  <a:pt x="3056" y="7323"/>
                  <a:pt x="3155" y="7320"/>
                  <a:pt x="3254" y="7315"/>
                </a:cubicBezTo>
                <a:cubicBezTo>
                  <a:pt x="3509" y="7303"/>
                  <a:pt x="3761" y="7259"/>
                  <a:pt x="4012" y="7178"/>
                </a:cubicBezTo>
                <a:cubicBezTo>
                  <a:pt x="4532" y="6996"/>
                  <a:pt x="4995" y="6670"/>
                  <a:pt x="5415" y="6319"/>
                </a:cubicBezTo>
                <a:cubicBezTo>
                  <a:pt x="5629" y="6137"/>
                  <a:pt x="5841" y="5943"/>
                  <a:pt x="6048" y="5755"/>
                </a:cubicBezTo>
                <a:close/>
                <a:moveTo>
                  <a:pt x="5049" y="0"/>
                </a:moveTo>
                <a:cubicBezTo>
                  <a:pt x="5046" y="0"/>
                  <a:pt x="5043" y="1"/>
                  <a:pt x="5039" y="2"/>
                </a:cubicBezTo>
                <a:cubicBezTo>
                  <a:pt x="5007" y="20"/>
                  <a:pt x="4976" y="40"/>
                  <a:pt x="4946" y="52"/>
                </a:cubicBezTo>
                <a:cubicBezTo>
                  <a:pt x="4437" y="178"/>
                  <a:pt x="3961" y="384"/>
                  <a:pt x="3523" y="667"/>
                </a:cubicBezTo>
                <a:cubicBezTo>
                  <a:pt x="3052" y="968"/>
                  <a:pt x="2632" y="1356"/>
                  <a:pt x="2300" y="1813"/>
                </a:cubicBezTo>
                <a:cubicBezTo>
                  <a:pt x="1987" y="2233"/>
                  <a:pt x="1749" y="2715"/>
                  <a:pt x="1599" y="3224"/>
                </a:cubicBezTo>
                <a:cubicBezTo>
                  <a:pt x="1455" y="3725"/>
                  <a:pt x="1391" y="4245"/>
                  <a:pt x="1411" y="4772"/>
                </a:cubicBezTo>
                <a:cubicBezTo>
                  <a:pt x="1423" y="5029"/>
                  <a:pt x="1461" y="5285"/>
                  <a:pt x="1516" y="5542"/>
                </a:cubicBezTo>
                <a:cubicBezTo>
                  <a:pt x="1548" y="5686"/>
                  <a:pt x="1599" y="5849"/>
                  <a:pt x="1605" y="6013"/>
                </a:cubicBezTo>
                <a:cubicBezTo>
                  <a:pt x="1605" y="6056"/>
                  <a:pt x="1599" y="6100"/>
                  <a:pt x="1592" y="6143"/>
                </a:cubicBezTo>
                <a:cubicBezTo>
                  <a:pt x="1585" y="6181"/>
                  <a:pt x="1585" y="6225"/>
                  <a:pt x="1579" y="6270"/>
                </a:cubicBezTo>
                <a:cubicBezTo>
                  <a:pt x="1573" y="6270"/>
                  <a:pt x="1567" y="6276"/>
                  <a:pt x="1561" y="6282"/>
                </a:cubicBezTo>
                <a:cubicBezTo>
                  <a:pt x="1548" y="6294"/>
                  <a:pt x="1554" y="6307"/>
                  <a:pt x="1561" y="6319"/>
                </a:cubicBezTo>
                <a:cubicBezTo>
                  <a:pt x="1449" y="6501"/>
                  <a:pt x="1342" y="6683"/>
                  <a:pt x="1241" y="6871"/>
                </a:cubicBezTo>
                <a:cubicBezTo>
                  <a:pt x="1247" y="6840"/>
                  <a:pt x="1261" y="6808"/>
                  <a:pt x="1261" y="6771"/>
                </a:cubicBezTo>
                <a:cubicBezTo>
                  <a:pt x="1316" y="6464"/>
                  <a:pt x="1310" y="6143"/>
                  <a:pt x="1261" y="5831"/>
                </a:cubicBezTo>
                <a:cubicBezTo>
                  <a:pt x="1154" y="5148"/>
                  <a:pt x="865" y="4514"/>
                  <a:pt x="651" y="3863"/>
                </a:cubicBezTo>
                <a:cubicBezTo>
                  <a:pt x="590" y="3675"/>
                  <a:pt x="533" y="3493"/>
                  <a:pt x="489" y="3299"/>
                </a:cubicBezTo>
                <a:cubicBezTo>
                  <a:pt x="463" y="3204"/>
                  <a:pt x="445" y="3111"/>
                  <a:pt x="426" y="3016"/>
                </a:cubicBezTo>
                <a:cubicBezTo>
                  <a:pt x="414" y="2947"/>
                  <a:pt x="408" y="2872"/>
                  <a:pt x="396" y="2803"/>
                </a:cubicBezTo>
                <a:cubicBezTo>
                  <a:pt x="396" y="2797"/>
                  <a:pt x="402" y="2785"/>
                  <a:pt x="402" y="2779"/>
                </a:cubicBezTo>
                <a:cubicBezTo>
                  <a:pt x="414" y="2759"/>
                  <a:pt x="426" y="2747"/>
                  <a:pt x="426" y="2727"/>
                </a:cubicBezTo>
                <a:cubicBezTo>
                  <a:pt x="432" y="2708"/>
                  <a:pt x="412" y="2687"/>
                  <a:pt x="393" y="2687"/>
                </a:cubicBezTo>
                <a:cubicBezTo>
                  <a:pt x="389" y="2687"/>
                  <a:pt x="386" y="2688"/>
                  <a:pt x="382" y="2690"/>
                </a:cubicBezTo>
                <a:cubicBezTo>
                  <a:pt x="351" y="2709"/>
                  <a:pt x="339" y="2747"/>
                  <a:pt x="320" y="2773"/>
                </a:cubicBezTo>
                <a:cubicBezTo>
                  <a:pt x="307" y="2797"/>
                  <a:pt x="301" y="2822"/>
                  <a:pt x="295" y="2854"/>
                </a:cubicBezTo>
                <a:cubicBezTo>
                  <a:pt x="283" y="2885"/>
                  <a:pt x="283" y="2909"/>
                  <a:pt x="283" y="2941"/>
                </a:cubicBezTo>
                <a:lnTo>
                  <a:pt x="283" y="2961"/>
                </a:lnTo>
                <a:cubicBezTo>
                  <a:pt x="275" y="2973"/>
                  <a:pt x="269" y="2979"/>
                  <a:pt x="269" y="2991"/>
                </a:cubicBezTo>
                <a:cubicBezTo>
                  <a:pt x="232" y="3066"/>
                  <a:pt x="208" y="3149"/>
                  <a:pt x="176" y="3236"/>
                </a:cubicBezTo>
                <a:cubicBezTo>
                  <a:pt x="125" y="3398"/>
                  <a:pt x="81" y="3574"/>
                  <a:pt x="57" y="3750"/>
                </a:cubicBezTo>
                <a:cubicBezTo>
                  <a:pt x="0" y="4095"/>
                  <a:pt x="0" y="4451"/>
                  <a:pt x="57" y="4803"/>
                </a:cubicBezTo>
                <a:cubicBezTo>
                  <a:pt x="119" y="5179"/>
                  <a:pt x="251" y="5536"/>
                  <a:pt x="414" y="5886"/>
                </a:cubicBezTo>
                <a:cubicBezTo>
                  <a:pt x="590" y="6250"/>
                  <a:pt x="778" y="6614"/>
                  <a:pt x="865" y="7008"/>
                </a:cubicBezTo>
                <a:cubicBezTo>
                  <a:pt x="871" y="7034"/>
                  <a:pt x="877" y="7059"/>
                  <a:pt x="885" y="7090"/>
                </a:cubicBezTo>
                <a:cubicBezTo>
                  <a:pt x="877" y="7172"/>
                  <a:pt x="885" y="7253"/>
                  <a:pt x="877" y="7329"/>
                </a:cubicBezTo>
                <a:cubicBezTo>
                  <a:pt x="871" y="7454"/>
                  <a:pt x="865" y="7572"/>
                  <a:pt x="853" y="7699"/>
                </a:cubicBezTo>
                <a:cubicBezTo>
                  <a:pt x="839" y="7812"/>
                  <a:pt x="821" y="7930"/>
                  <a:pt x="802" y="8049"/>
                </a:cubicBezTo>
                <a:cubicBezTo>
                  <a:pt x="784" y="8081"/>
                  <a:pt x="772" y="8112"/>
                  <a:pt x="758" y="8142"/>
                </a:cubicBezTo>
                <a:lnTo>
                  <a:pt x="758" y="8174"/>
                </a:lnTo>
                <a:cubicBezTo>
                  <a:pt x="752" y="8194"/>
                  <a:pt x="746" y="8218"/>
                  <a:pt x="740" y="8237"/>
                </a:cubicBezTo>
                <a:cubicBezTo>
                  <a:pt x="721" y="8281"/>
                  <a:pt x="703" y="8318"/>
                  <a:pt x="689" y="8362"/>
                </a:cubicBezTo>
                <a:cubicBezTo>
                  <a:pt x="677" y="8382"/>
                  <a:pt x="689" y="8394"/>
                  <a:pt x="709" y="8400"/>
                </a:cubicBezTo>
                <a:cubicBezTo>
                  <a:pt x="689" y="8469"/>
                  <a:pt x="677" y="8532"/>
                  <a:pt x="665" y="8594"/>
                </a:cubicBezTo>
                <a:cubicBezTo>
                  <a:pt x="659" y="8619"/>
                  <a:pt x="659" y="8651"/>
                  <a:pt x="651" y="8676"/>
                </a:cubicBezTo>
                <a:cubicBezTo>
                  <a:pt x="639" y="8720"/>
                  <a:pt x="627" y="8764"/>
                  <a:pt x="614" y="8807"/>
                </a:cubicBezTo>
                <a:cubicBezTo>
                  <a:pt x="614" y="8813"/>
                  <a:pt x="621" y="8819"/>
                  <a:pt x="627" y="8819"/>
                </a:cubicBezTo>
                <a:cubicBezTo>
                  <a:pt x="621" y="8857"/>
                  <a:pt x="614" y="8894"/>
                  <a:pt x="608" y="8932"/>
                </a:cubicBezTo>
                <a:cubicBezTo>
                  <a:pt x="602" y="8970"/>
                  <a:pt x="570" y="9052"/>
                  <a:pt x="614" y="9077"/>
                </a:cubicBezTo>
                <a:cubicBezTo>
                  <a:pt x="620" y="9080"/>
                  <a:pt x="626" y="9081"/>
                  <a:pt x="631" y="9081"/>
                </a:cubicBezTo>
                <a:cubicBezTo>
                  <a:pt x="666" y="9081"/>
                  <a:pt x="672" y="9011"/>
                  <a:pt x="677" y="8983"/>
                </a:cubicBezTo>
                <a:cubicBezTo>
                  <a:pt x="677" y="8970"/>
                  <a:pt x="683" y="8964"/>
                  <a:pt x="683" y="8952"/>
                </a:cubicBezTo>
                <a:lnTo>
                  <a:pt x="683" y="9021"/>
                </a:lnTo>
                <a:cubicBezTo>
                  <a:pt x="683" y="9034"/>
                  <a:pt x="692" y="9040"/>
                  <a:pt x="702" y="9040"/>
                </a:cubicBezTo>
                <a:cubicBezTo>
                  <a:pt x="711" y="9040"/>
                  <a:pt x="721" y="9035"/>
                  <a:pt x="727" y="9027"/>
                </a:cubicBezTo>
                <a:cubicBezTo>
                  <a:pt x="752" y="8970"/>
                  <a:pt x="758" y="8908"/>
                  <a:pt x="772" y="8851"/>
                </a:cubicBezTo>
                <a:cubicBezTo>
                  <a:pt x="784" y="8789"/>
                  <a:pt x="796" y="8732"/>
                  <a:pt x="809" y="8669"/>
                </a:cubicBezTo>
                <a:cubicBezTo>
                  <a:pt x="833" y="8550"/>
                  <a:pt x="865" y="8431"/>
                  <a:pt x="897" y="8312"/>
                </a:cubicBezTo>
                <a:cubicBezTo>
                  <a:pt x="960" y="8081"/>
                  <a:pt x="1035" y="7842"/>
                  <a:pt x="1122" y="7616"/>
                </a:cubicBezTo>
                <a:cubicBezTo>
                  <a:pt x="1134" y="7572"/>
                  <a:pt x="1148" y="7529"/>
                  <a:pt x="1166" y="7491"/>
                </a:cubicBezTo>
                <a:cubicBezTo>
                  <a:pt x="1229" y="7416"/>
                  <a:pt x="1322" y="7360"/>
                  <a:pt x="1423" y="7353"/>
                </a:cubicBezTo>
                <a:cubicBezTo>
                  <a:pt x="1429" y="7353"/>
                  <a:pt x="1429" y="7353"/>
                  <a:pt x="1435" y="7347"/>
                </a:cubicBezTo>
                <a:cubicBezTo>
                  <a:pt x="1629" y="7372"/>
                  <a:pt x="1831" y="7404"/>
                  <a:pt x="2031" y="7428"/>
                </a:cubicBezTo>
                <a:cubicBezTo>
                  <a:pt x="2288" y="7460"/>
                  <a:pt x="2551" y="7491"/>
                  <a:pt x="2820" y="7511"/>
                </a:cubicBezTo>
                <a:cubicBezTo>
                  <a:pt x="2899" y="7514"/>
                  <a:pt x="2977" y="7516"/>
                  <a:pt x="3055" y="7516"/>
                </a:cubicBezTo>
                <a:cubicBezTo>
                  <a:pt x="3503" y="7516"/>
                  <a:pt x="3945" y="7452"/>
                  <a:pt x="4356" y="7266"/>
                </a:cubicBezTo>
                <a:cubicBezTo>
                  <a:pt x="4851" y="7034"/>
                  <a:pt x="5265" y="6664"/>
                  <a:pt x="5647" y="6282"/>
                </a:cubicBezTo>
                <a:cubicBezTo>
                  <a:pt x="6023" y="5906"/>
                  <a:pt x="6375" y="5504"/>
                  <a:pt x="6781" y="5160"/>
                </a:cubicBezTo>
                <a:cubicBezTo>
                  <a:pt x="7164" y="4833"/>
                  <a:pt x="7602" y="4552"/>
                  <a:pt x="8097" y="4445"/>
                </a:cubicBezTo>
                <a:cubicBezTo>
                  <a:pt x="8154" y="4427"/>
                  <a:pt x="8217" y="4420"/>
                  <a:pt x="8279" y="4408"/>
                </a:cubicBezTo>
                <a:cubicBezTo>
                  <a:pt x="8311" y="4402"/>
                  <a:pt x="8317" y="4370"/>
                  <a:pt x="8305" y="4352"/>
                </a:cubicBezTo>
                <a:lnTo>
                  <a:pt x="8317" y="4344"/>
                </a:lnTo>
                <a:cubicBezTo>
                  <a:pt x="8346" y="4339"/>
                  <a:pt x="8343" y="4306"/>
                  <a:pt x="8317" y="4306"/>
                </a:cubicBezTo>
                <a:cubicBezTo>
                  <a:pt x="8315" y="4306"/>
                  <a:pt x="8313" y="4306"/>
                  <a:pt x="8311" y="4307"/>
                </a:cubicBezTo>
                <a:lnTo>
                  <a:pt x="8267" y="4307"/>
                </a:lnTo>
                <a:lnTo>
                  <a:pt x="8261" y="4301"/>
                </a:lnTo>
                <a:lnTo>
                  <a:pt x="8247" y="4301"/>
                </a:lnTo>
                <a:cubicBezTo>
                  <a:pt x="8021" y="4220"/>
                  <a:pt x="7779" y="4184"/>
                  <a:pt x="7537" y="4184"/>
                </a:cubicBezTo>
                <a:cubicBezTo>
                  <a:pt x="7290" y="4184"/>
                  <a:pt x="7043" y="4222"/>
                  <a:pt x="6812" y="4289"/>
                </a:cubicBezTo>
                <a:cubicBezTo>
                  <a:pt x="6563" y="4358"/>
                  <a:pt x="6324" y="4471"/>
                  <a:pt x="6104" y="4615"/>
                </a:cubicBezTo>
                <a:cubicBezTo>
                  <a:pt x="5854" y="4778"/>
                  <a:pt x="5623" y="4972"/>
                  <a:pt x="5383" y="5154"/>
                </a:cubicBezTo>
                <a:cubicBezTo>
                  <a:pt x="5158" y="5322"/>
                  <a:pt x="4920" y="5473"/>
                  <a:pt x="4669" y="5593"/>
                </a:cubicBezTo>
                <a:cubicBezTo>
                  <a:pt x="4431" y="5706"/>
                  <a:pt x="4186" y="5799"/>
                  <a:pt x="3943" y="5874"/>
                </a:cubicBezTo>
                <a:cubicBezTo>
                  <a:pt x="3442" y="6037"/>
                  <a:pt x="2921" y="6157"/>
                  <a:pt x="2426" y="6337"/>
                </a:cubicBezTo>
                <a:cubicBezTo>
                  <a:pt x="2181" y="6426"/>
                  <a:pt x="1943" y="6525"/>
                  <a:pt x="1712" y="6652"/>
                </a:cubicBezTo>
                <a:cubicBezTo>
                  <a:pt x="1592" y="6713"/>
                  <a:pt x="1473" y="6789"/>
                  <a:pt x="1366" y="6877"/>
                </a:cubicBezTo>
                <a:cubicBezTo>
                  <a:pt x="1403" y="6796"/>
                  <a:pt x="1441" y="6713"/>
                  <a:pt x="1486" y="6638"/>
                </a:cubicBezTo>
                <a:cubicBezTo>
                  <a:pt x="1492" y="6626"/>
                  <a:pt x="1498" y="6614"/>
                  <a:pt x="1498" y="6608"/>
                </a:cubicBezTo>
                <a:cubicBezTo>
                  <a:pt x="1510" y="6589"/>
                  <a:pt x="1516" y="6577"/>
                  <a:pt x="1530" y="6563"/>
                </a:cubicBezTo>
                <a:cubicBezTo>
                  <a:pt x="1554" y="6519"/>
                  <a:pt x="1579" y="6476"/>
                  <a:pt x="1605" y="6426"/>
                </a:cubicBezTo>
                <a:cubicBezTo>
                  <a:pt x="1617" y="6407"/>
                  <a:pt x="1623" y="6389"/>
                  <a:pt x="1637" y="6363"/>
                </a:cubicBezTo>
                <a:cubicBezTo>
                  <a:pt x="1649" y="6357"/>
                  <a:pt x="1655" y="6351"/>
                  <a:pt x="1661" y="6331"/>
                </a:cubicBezTo>
                <a:lnTo>
                  <a:pt x="1661" y="6313"/>
                </a:lnTo>
                <a:cubicBezTo>
                  <a:pt x="1667" y="6300"/>
                  <a:pt x="1674" y="6288"/>
                  <a:pt x="1686" y="6276"/>
                </a:cubicBezTo>
                <a:cubicBezTo>
                  <a:pt x="1692" y="6270"/>
                  <a:pt x="1704" y="6262"/>
                  <a:pt x="1712" y="6250"/>
                </a:cubicBezTo>
                <a:cubicBezTo>
                  <a:pt x="1712" y="6238"/>
                  <a:pt x="1712" y="6225"/>
                  <a:pt x="1718" y="6219"/>
                </a:cubicBezTo>
                <a:lnTo>
                  <a:pt x="1718" y="6213"/>
                </a:lnTo>
                <a:cubicBezTo>
                  <a:pt x="1868" y="6074"/>
                  <a:pt x="1993" y="5912"/>
                  <a:pt x="2100" y="5736"/>
                </a:cubicBezTo>
                <a:cubicBezTo>
                  <a:pt x="2250" y="5579"/>
                  <a:pt x="2401" y="5435"/>
                  <a:pt x="2557" y="5285"/>
                </a:cubicBezTo>
                <a:cubicBezTo>
                  <a:pt x="2878" y="4978"/>
                  <a:pt x="3228" y="4696"/>
                  <a:pt x="3592" y="4439"/>
                </a:cubicBezTo>
                <a:cubicBezTo>
                  <a:pt x="3691" y="4364"/>
                  <a:pt x="3798" y="4295"/>
                  <a:pt x="3899" y="4226"/>
                </a:cubicBezTo>
                <a:cubicBezTo>
                  <a:pt x="3955" y="4194"/>
                  <a:pt x="4006" y="4156"/>
                  <a:pt x="4055" y="4126"/>
                </a:cubicBezTo>
                <a:cubicBezTo>
                  <a:pt x="4093" y="4107"/>
                  <a:pt x="4137" y="4095"/>
                  <a:pt x="4174" y="4075"/>
                </a:cubicBezTo>
                <a:cubicBezTo>
                  <a:pt x="4180" y="4075"/>
                  <a:pt x="4194" y="4069"/>
                  <a:pt x="4206" y="4063"/>
                </a:cubicBezTo>
                <a:cubicBezTo>
                  <a:pt x="4237" y="4063"/>
                  <a:pt x="4269" y="4063"/>
                  <a:pt x="4299" y="4057"/>
                </a:cubicBezTo>
                <a:cubicBezTo>
                  <a:pt x="4350" y="4057"/>
                  <a:pt x="4400" y="4051"/>
                  <a:pt x="4449" y="4044"/>
                </a:cubicBezTo>
                <a:cubicBezTo>
                  <a:pt x="4501" y="4038"/>
                  <a:pt x="4550" y="4038"/>
                  <a:pt x="4594" y="4020"/>
                </a:cubicBezTo>
                <a:cubicBezTo>
                  <a:pt x="4607" y="4020"/>
                  <a:pt x="4607" y="4014"/>
                  <a:pt x="4607" y="4006"/>
                </a:cubicBezTo>
                <a:cubicBezTo>
                  <a:pt x="4807" y="3994"/>
                  <a:pt x="5013" y="3976"/>
                  <a:pt x="5215" y="3938"/>
                </a:cubicBezTo>
                <a:cubicBezTo>
                  <a:pt x="5666" y="3863"/>
                  <a:pt x="6098" y="3731"/>
                  <a:pt x="6518" y="3555"/>
                </a:cubicBezTo>
                <a:cubicBezTo>
                  <a:pt x="6957" y="3361"/>
                  <a:pt x="7370" y="3117"/>
                  <a:pt x="7766" y="2848"/>
                </a:cubicBezTo>
                <a:cubicBezTo>
                  <a:pt x="7960" y="2709"/>
                  <a:pt x="8154" y="2565"/>
                  <a:pt x="8348" y="2421"/>
                </a:cubicBezTo>
                <a:cubicBezTo>
                  <a:pt x="8518" y="2284"/>
                  <a:pt x="8693" y="2139"/>
                  <a:pt x="8863" y="2001"/>
                </a:cubicBezTo>
                <a:cubicBezTo>
                  <a:pt x="8932" y="1951"/>
                  <a:pt x="8999" y="1900"/>
                  <a:pt x="9063" y="1851"/>
                </a:cubicBezTo>
                <a:cubicBezTo>
                  <a:pt x="9088" y="1845"/>
                  <a:pt x="9106" y="1839"/>
                  <a:pt x="9126" y="1825"/>
                </a:cubicBezTo>
                <a:cubicBezTo>
                  <a:pt x="9138" y="1825"/>
                  <a:pt x="9138" y="1813"/>
                  <a:pt x="9132" y="1807"/>
                </a:cubicBezTo>
                <a:cubicBezTo>
                  <a:pt x="9376" y="1637"/>
                  <a:pt x="9633" y="1487"/>
                  <a:pt x="9922" y="1425"/>
                </a:cubicBezTo>
                <a:lnTo>
                  <a:pt x="9940" y="1425"/>
                </a:lnTo>
                <a:cubicBezTo>
                  <a:pt x="9997" y="1419"/>
                  <a:pt x="10046" y="1411"/>
                  <a:pt x="10104" y="1405"/>
                </a:cubicBezTo>
                <a:cubicBezTo>
                  <a:pt x="10122" y="1399"/>
                  <a:pt x="10135" y="1381"/>
                  <a:pt x="10128" y="1362"/>
                </a:cubicBezTo>
                <a:lnTo>
                  <a:pt x="10128" y="1350"/>
                </a:lnTo>
                <a:cubicBezTo>
                  <a:pt x="10128" y="1336"/>
                  <a:pt x="10122" y="1330"/>
                  <a:pt x="10116" y="1324"/>
                </a:cubicBezTo>
                <a:cubicBezTo>
                  <a:pt x="10098" y="1303"/>
                  <a:pt x="10072" y="1290"/>
                  <a:pt x="10046" y="1290"/>
                </a:cubicBezTo>
                <a:cubicBezTo>
                  <a:pt x="10033" y="1290"/>
                  <a:pt x="10021" y="1293"/>
                  <a:pt x="10009" y="1299"/>
                </a:cubicBezTo>
                <a:cubicBezTo>
                  <a:pt x="9997" y="1306"/>
                  <a:pt x="9997" y="1312"/>
                  <a:pt x="9991" y="1318"/>
                </a:cubicBezTo>
                <a:cubicBezTo>
                  <a:pt x="9991" y="1296"/>
                  <a:pt x="9976" y="1279"/>
                  <a:pt x="9951" y="1279"/>
                </a:cubicBezTo>
                <a:cubicBezTo>
                  <a:pt x="9948" y="1279"/>
                  <a:pt x="9944" y="1280"/>
                  <a:pt x="9940" y="1280"/>
                </a:cubicBezTo>
                <a:cubicBezTo>
                  <a:pt x="9846" y="1318"/>
                  <a:pt x="9746" y="1350"/>
                  <a:pt x="9646" y="1374"/>
                </a:cubicBezTo>
                <a:cubicBezTo>
                  <a:pt x="9546" y="1399"/>
                  <a:pt x="9439" y="1411"/>
                  <a:pt x="9338" y="1425"/>
                </a:cubicBezTo>
                <a:cubicBezTo>
                  <a:pt x="9197" y="1441"/>
                  <a:pt x="9054" y="1446"/>
                  <a:pt x="8912" y="1446"/>
                </a:cubicBezTo>
                <a:cubicBezTo>
                  <a:pt x="8841" y="1446"/>
                  <a:pt x="8770" y="1445"/>
                  <a:pt x="8699" y="1443"/>
                </a:cubicBezTo>
                <a:cubicBezTo>
                  <a:pt x="8593" y="1443"/>
                  <a:pt x="8486" y="1441"/>
                  <a:pt x="8381" y="1441"/>
                </a:cubicBezTo>
                <a:cubicBezTo>
                  <a:pt x="8275" y="1441"/>
                  <a:pt x="8170" y="1443"/>
                  <a:pt x="8067" y="1449"/>
                </a:cubicBezTo>
                <a:cubicBezTo>
                  <a:pt x="7834" y="1456"/>
                  <a:pt x="7602" y="1487"/>
                  <a:pt x="7383" y="1538"/>
                </a:cubicBezTo>
                <a:cubicBezTo>
                  <a:pt x="6925" y="1637"/>
                  <a:pt x="6494" y="1807"/>
                  <a:pt x="6074" y="2001"/>
                </a:cubicBezTo>
                <a:cubicBezTo>
                  <a:pt x="5866" y="2096"/>
                  <a:pt x="5653" y="2201"/>
                  <a:pt x="5453" y="2314"/>
                </a:cubicBezTo>
                <a:cubicBezTo>
                  <a:pt x="5221" y="2434"/>
                  <a:pt x="4995" y="2565"/>
                  <a:pt x="4795" y="2735"/>
                </a:cubicBezTo>
                <a:cubicBezTo>
                  <a:pt x="4701" y="2816"/>
                  <a:pt x="4613" y="2909"/>
                  <a:pt x="4538" y="3010"/>
                </a:cubicBezTo>
                <a:cubicBezTo>
                  <a:pt x="4469" y="3104"/>
                  <a:pt x="4412" y="3210"/>
                  <a:pt x="4356" y="3317"/>
                </a:cubicBezTo>
                <a:cubicBezTo>
                  <a:pt x="4243" y="3525"/>
                  <a:pt x="4149" y="3743"/>
                  <a:pt x="3986" y="3919"/>
                </a:cubicBezTo>
                <a:cubicBezTo>
                  <a:pt x="3974" y="3931"/>
                  <a:pt x="3968" y="3944"/>
                  <a:pt x="3955" y="3956"/>
                </a:cubicBezTo>
                <a:cubicBezTo>
                  <a:pt x="3936" y="3956"/>
                  <a:pt x="3923" y="3962"/>
                  <a:pt x="3911" y="3962"/>
                </a:cubicBezTo>
                <a:lnTo>
                  <a:pt x="3905" y="3968"/>
                </a:lnTo>
                <a:cubicBezTo>
                  <a:pt x="3917" y="3976"/>
                  <a:pt x="3923" y="3976"/>
                  <a:pt x="3936" y="3976"/>
                </a:cubicBezTo>
                <a:cubicBezTo>
                  <a:pt x="3911" y="4000"/>
                  <a:pt x="3885" y="4026"/>
                  <a:pt x="3861" y="4044"/>
                </a:cubicBezTo>
                <a:lnTo>
                  <a:pt x="3855" y="4051"/>
                </a:lnTo>
                <a:cubicBezTo>
                  <a:pt x="3780" y="4119"/>
                  <a:pt x="3697" y="4182"/>
                  <a:pt x="3604" y="4226"/>
                </a:cubicBezTo>
                <a:cubicBezTo>
                  <a:pt x="3592" y="4232"/>
                  <a:pt x="3585" y="4245"/>
                  <a:pt x="3585" y="4257"/>
                </a:cubicBezTo>
                <a:cubicBezTo>
                  <a:pt x="3503" y="4314"/>
                  <a:pt x="3422" y="4376"/>
                  <a:pt x="3341" y="4439"/>
                </a:cubicBezTo>
                <a:cubicBezTo>
                  <a:pt x="2965" y="4728"/>
                  <a:pt x="2607" y="5047"/>
                  <a:pt x="2282" y="5397"/>
                </a:cubicBezTo>
                <a:cubicBezTo>
                  <a:pt x="2320" y="5316"/>
                  <a:pt x="2351" y="5241"/>
                  <a:pt x="2381" y="5160"/>
                </a:cubicBezTo>
                <a:cubicBezTo>
                  <a:pt x="2563" y="4728"/>
                  <a:pt x="2696" y="4269"/>
                  <a:pt x="2902" y="3850"/>
                </a:cubicBezTo>
                <a:cubicBezTo>
                  <a:pt x="3014" y="3637"/>
                  <a:pt x="3147" y="3436"/>
                  <a:pt x="3297" y="3248"/>
                </a:cubicBezTo>
                <a:cubicBezTo>
                  <a:pt x="3448" y="3054"/>
                  <a:pt x="3604" y="2866"/>
                  <a:pt x="3735" y="2660"/>
                </a:cubicBezTo>
                <a:cubicBezTo>
                  <a:pt x="3986" y="2264"/>
                  <a:pt x="4105" y="1813"/>
                  <a:pt x="4249" y="1374"/>
                </a:cubicBezTo>
                <a:cubicBezTo>
                  <a:pt x="4394" y="942"/>
                  <a:pt x="4588" y="491"/>
                  <a:pt x="4952" y="196"/>
                </a:cubicBezTo>
                <a:cubicBezTo>
                  <a:pt x="4995" y="158"/>
                  <a:pt x="5039" y="127"/>
                  <a:pt x="5089" y="95"/>
                </a:cubicBezTo>
                <a:cubicBezTo>
                  <a:pt x="5125" y="78"/>
                  <a:pt x="5115" y="20"/>
                  <a:pt x="5076" y="20"/>
                </a:cubicBezTo>
                <a:cubicBezTo>
                  <a:pt x="5075" y="20"/>
                  <a:pt x="5073" y="20"/>
                  <a:pt x="5071" y="20"/>
                </a:cubicBezTo>
                <a:cubicBezTo>
                  <a:pt x="5071" y="10"/>
                  <a:pt x="5063" y="0"/>
                  <a:pt x="5049" y="0"/>
                </a:cubicBezTo>
                <a:close/>
              </a:path>
            </a:pathLst>
          </a:custGeom>
          <a:gradFill>
            <a:gsLst>
              <a:gs pos="0">
                <a:schemeClr val="dk1"/>
              </a:gs>
              <a:gs pos="100000">
                <a:schemeClr val="accent1"/>
              </a:gs>
            </a:gsLst>
            <a:lin ang="10800025"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8" name="Google Shape;131;p4"/>
          <p:cNvSpPr/>
          <p:nvPr/>
        </p:nvSpPr>
        <p:spPr>
          <a:xfrm rot="-8728839">
            <a:off x="7552359" y="3747443"/>
            <a:ext cx="1470851" cy="1317891"/>
          </a:xfrm>
          <a:custGeom>
            <a:avLst/>
            <a:ahLst/>
            <a:rect l="l" t="t" r="r" b="b"/>
            <a:pathLst>
              <a:path w="10136" h="9082" extrusionOk="0">
                <a:moveTo>
                  <a:pt x="8337" y="1517"/>
                </a:moveTo>
                <a:cubicBezTo>
                  <a:pt x="8418" y="1517"/>
                  <a:pt x="8499" y="1518"/>
                  <a:pt x="8580" y="1518"/>
                </a:cubicBezTo>
                <a:cubicBezTo>
                  <a:pt x="8668" y="1521"/>
                  <a:pt x="8757" y="1523"/>
                  <a:pt x="8847" y="1523"/>
                </a:cubicBezTo>
                <a:cubicBezTo>
                  <a:pt x="8936" y="1523"/>
                  <a:pt x="9025" y="1521"/>
                  <a:pt x="9112" y="1518"/>
                </a:cubicBezTo>
                <a:lnTo>
                  <a:pt x="9112" y="1518"/>
                </a:lnTo>
                <a:cubicBezTo>
                  <a:pt x="9013" y="1544"/>
                  <a:pt x="8912" y="1575"/>
                  <a:pt x="8811" y="1599"/>
                </a:cubicBezTo>
                <a:cubicBezTo>
                  <a:pt x="8386" y="1726"/>
                  <a:pt x="7966" y="1870"/>
                  <a:pt x="7546" y="2013"/>
                </a:cubicBezTo>
                <a:cubicBezTo>
                  <a:pt x="7107" y="2163"/>
                  <a:pt x="6676" y="2314"/>
                  <a:pt x="6248" y="2496"/>
                </a:cubicBezTo>
                <a:cubicBezTo>
                  <a:pt x="5829" y="2672"/>
                  <a:pt x="5415" y="2878"/>
                  <a:pt x="5033" y="3123"/>
                </a:cubicBezTo>
                <a:cubicBezTo>
                  <a:pt x="4695" y="3337"/>
                  <a:pt x="4374" y="3586"/>
                  <a:pt x="4099" y="3869"/>
                </a:cubicBezTo>
                <a:cubicBezTo>
                  <a:pt x="4186" y="3768"/>
                  <a:pt x="4249" y="3650"/>
                  <a:pt x="4313" y="3537"/>
                </a:cubicBezTo>
                <a:cubicBezTo>
                  <a:pt x="4431" y="3323"/>
                  <a:pt x="4538" y="3104"/>
                  <a:pt x="4701" y="2923"/>
                </a:cubicBezTo>
                <a:cubicBezTo>
                  <a:pt x="4877" y="2735"/>
                  <a:pt x="5102" y="2591"/>
                  <a:pt x="5328" y="2464"/>
                </a:cubicBezTo>
                <a:cubicBezTo>
                  <a:pt x="5534" y="2351"/>
                  <a:pt x="5748" y="2239"/>
                  <a:pt x="5961" y="2133"/>
                </a:cubicBezTo>
                <a:cubicBezTo>
                  <a:pt x="6381" y="1932"/>
                  <a:pt x="6806" y="1757"/>
                  <a:pt x="7258" y="1644"/>
                </a:cubicBezTo>
                <a:cubicBezTo>
                  <a:pt x="7477" y="1587"/>
                  <a:pt x="7709" y="1550"/>
                  <a:pt x="7935" y="1532"/>
                </a:cubicBezTo>
                <a:cubicBezTo>
                  <a:pt x="8070" y="1520"/>
                  <a:pt x="8204" y="1517"/>
                  <a:pt x="8337" y="1517"/>
                </a:cubicBezTo>
                <a:close/>
                <a:moveTo>
                  <a:pt x="9351" y="1532"/>
                </a:moveTo>
                <a:cubicBezTo>
                  <a:pt x="8774" y="1769"/>
                  <a:pt x="8192" y="1995"/>
                  <a:pt x="7616" y="2227"/>
                </a:cubicBezTo>
                <a:cubicBezTo>
                  <a:pt x="6850" y="2527"/>
                  <a:pt x="6098" y="2834"/>
                  <a:pt x="5365" y="3204"/>
                </a:cubicBezTo>
                <a:cubicBezTo>
                  <a:pt x="4952" y="3412"/>
                  <a:pt x="4544" y="3630"/>
                  <a:pt x="4149" y="3881"/>
                </a:cubicBezTo>
                <a:cubicBezTo>
                  <a:pt x="4224" y="3806"/>
                  <a:pt x="4299" y="3731"/>
                  <a:pt x="4382" y="3656"/>
                </a:cubicBezTo>
                <a:cubicBezTo>
                  <a:pt x="4550" y="3511"/>
                  <a:pt x="4732" y="3374"/>
                  <a:pt x="4920" y="3242"/>
                </a:cubicBezTo>
                <a:cubicBezTo>
                  <a:pt x="5302" y="2985"/>
                  <a:pt x="5710" y="2779"/>
                  <a:pt x="6130" y="2597"/>
                </a:cubicBezTo>
                <a:cubicBezTo>
                  <a:pt x="6549" y="2415"/>
                  <a:pt x="6976" y="2264"/>
                  <a:pt x="7408" y="2120"/>
                </a:cubicBezTo>
                <a:cubicBezTo>
                  <a:pt x="7828" y="1975"/>
                  <a:pt x="8247" y="1839"/>
                  <a:pt x="8669" y="1706"/>
                </a:cubicBezTo>
                <a:cubicBezTo>
                  <a:pt x="8894" y="1644"/>
                  <a:pt x="9120" y="1581"/>
                  <a:pt x="9351" y="1532"/>
                </a:cubicBezTo>
                <a:close/>
                <a:moveTo>
                  <a:pt x="8768" y="1969"/>
                </a:moveTo>
                <a:lnTo>
                  <a:pt x="8768" y="1969"/>
                </a:lnTo>
                <a:cubicBezTo>
                  <a:pt x="8675" y="2045"/>
                  <a:pt x="8574" y="2126"/>
                  <a:pt x="8481" y="2201"/>
                </a:cubicBezTo>
                <a:cubicBezTo>
                  <a:pt x="8293" y="2359"/>
                  <a:pt x="8105" y="2502"/>
                  <a:pt x="7909" y="2646"/>
                </a:cubicBezTo>
                <a:cubicBezTo>
                  <a:pt x="7521" y="2929"/>
                  <a:pt x="7113" y="3179"/>
                  <a:pt x="6688" y="3392"/>
                </a:cubicBezTo>
                <a:cubicBezTo>
                  <a:pt x="6274" y="3586"/>
                  <a:pt x="5835" y="3743"/>
                  <a:pt x="5383" y="3832"/>
                </a:cubicBezTo>
                <a:cubicBezTo>
                  <a:pt x="5164" y="3881"/>
                  <a:pt x="4938" y="3913"/>
                  <a:pt x="4707" y="3925"/>
                </a:cubicBezTo>
                <a:cubicBezTo>
                  <a:pt x="4801" y="3913"/>
                  <a:pt x="4895" y="3893"/>
                  <a:pt x="4989" y="3869"/>
                </a:cubicBezTo>
                <a:cubicBezTo>
                  <a:pt x="5328" y="3788"/>
                  <a:pt x="5660" y="3675"/>
                  <a:pt x="5979" y="3537"/>
                </a:cubicBezTo>
                <a:cubicBezTo>
                  <a:pt x="6318" y="3392"/>
                  <a:pt x="6644" y="3216"/>
                  <a:pt x="6963" y="3036"/>
                </a:cubicBezTo>
                <a:cubicBezTo>
                  <a:pt x="7315" y="2834"/>
                  <a:pt x="7653" y="2615"/>
                  <a:pt x="8004" y="2403"/>
                </a:cubicBezTo>
                <a:cubicBezTo>
                  <a:pt x="8198" y="2290"/>
                  <a:pt x="8392" y="2171"/>
                  <a:pt x="8586" y="2058"/>
                </a:cubicBezTo>
                <a:cubicBezTo>
                  <a:pt x="8611" y="2039"/>
                  <a:pt x="8637" y="2027"/>
                  <a:pt x="8669" y="2007"/>
                </a:cubicBezTo>
                <a:cubicBezTo>
                  <a:pt x="8699" y="1995"/>
                  <a:pt x="8736" y="1983"/>
                  <a:pt x="8768" y="1969"/>
                </a:cubicBezTo>
                <a:close/>
                <a:moveTo>
                  <a:pt x="8330" y="2139"/>
                </a:moveTo>
                <a:lnTo>
                  <a:pt x="8330" y="2139"/>
                </a:lnTo>
                <a:cubicBezTo>
                  <a:pt x="8261" y="2189"/>
                  <a:pt x="8186" y="2233"/>
                  <a:pt x="8117" y="2276"/>
                </a:cubicBezTo>
                <a:cubicBezTo>
                  <a:pt x="7772" y="2490"/>
                  <a:pt x="7434" y="2709"/>
                  <a:pt x="7082" y="2915"/>
                </a:cubicBezTo>
                <a:cubicBezTo>
                  <a:pt x="6462" y="3279"/>
                  <a:pt x="5811" y="3612"/>
                  <a:pt x="5108" y="3800"/>
                </a:cubicBezTo>
                <a:cubicBezTo>
                  <a:pt x="4813" y="3875"/>
                  <a:pt x="4513" y="3925"/>
                  <a:pt x="4206" y="3944"/>
                </a:cubicBezTo>
                <a:cubicBezTo>
                  <a:pt x="4481" y="3806"/>
                  <a:pt x="4776" y="3731"/>
                  <a:pt x="5071" y="3650"/>
                </a:cubicBezTo>
                <a:cubicBezTo>
                  <a:pt x="5233" y="3606"/>
                  <a:pt x="5390" y="3555"/>
                  <a:pt x="5547" y="3493"/>
                </a:cubicBezTo>
                <a:cubicBezTo>
                  <a:pt x="5710" y="3430"/>
                  <a:pt x="5872" y="3355"/>
                  <a:pt x="6029" y="3267"/>
                </a:cubicBezTo>
                <a:cubicBezTo>
                  <a:pt x="6349" y="3097"/>
                  <a:pt x="6662" y="2915"/>
                  <a:pt x="6988" y="2753"/>
                </a:cubicBezTo>
                <a:cubicBezTo>
                  <a:pt x="7315" y="2591"/>
                  <a:pt x="7646" y="2434"/>
                  <a:pt x="7984" y="2290"/>
                </a:cubicBezTo>
                <a:cubicBezTo>
                  <a:pt x="8097" y="2239"/>
                  <a:pt x="8217" y="2189"/>
                  <a:pt x="8330" y="2139"/>
                </a:cubicBezTo>
                <a:close/>
                <a:moveTo>
                  <a:pt x="8912" y="1801"/>
                </a:moveTo>
                <a:lnTo>
                  <a:pt x="8912" y="1801"/>
                </a:lnTo>
                <a:cubicBezTo>
                  <a:pt x="8819" y="1857"/>
                  <a:pt x="8718" y="1908"/>
                  <a:pt x="8623" y="1963"/>
                </a:cubicBezTo>
                <a:cubicBezTo>
                  <a:pt x="8623" y="1969"/>
                  <a:pt x="8617" y="1969"/>
                  <a:pt x="8611" y="1975"/>
                </a:cubicBezTo>
                <a:cubicBezTo>
                  <a:pt x="8605" y="1975"/>
                  <a:pt x="8593" y="1983"/>
                  <a:pt x="8586" y="1983"/>
                </a:cubicBezTo>
                <a:cubicBezTo>
                  <a:pt x="8417" y="2051"/>
                  <a:pt x="8247" y="2120"/>
                  <a:pt x="8079" y="2189"/>
                </a:cubicBezTo>
                <a:cubicBezTo>
                  <a:pt x="7747" y="2339"/>
                  <a:pt x="7414" y="2490"/>
                  <a:pt x="7089" y="2652"/>
                </a:cubicBezTo>
                <a:cubicBezTo>
                  <a:pt x="6763" y="2816"/>
                  <a:pt x="6442" y="2991"/>
                  <a:pt x="6118" y="3173"/>
                </a:cubicBezTo>
                <a:cubicBezTo>
                  <a:pt x="5961" y="3254"/>
                  <a:pt x="5803" y="3343"/>
                  <a:pt x="5641" y="3418"/>
                </a:cubicBezTo>
                <a:cubicBezTo>
                  <a:pt x="5484" y="3487"/>
                  <a:pt x="5328" y="3543"/>
                  <a:pt x="5164" y="3592"/>
                </a:cubicBezTo>
                <a:cubicBezTo>
                  <a:pt x="4833" y="3693"/>
                  <a:pt x="4481" y="3768"/>
                  <a:pt x="4174" y="3950"/>
                </a:cubicBezTo>
                <a:lnTo>
                  <a:pt x="4156" y="3950"/>
                </a:lnTo>
                <a:cubicBezTo>
                  <a:pt x="4495" y="3737"/>
                  <a:pt x="4839" y="3543"/>
                  <a:pt x="5195" y="3367"/>
                </a:cubicBezTo>
                <a:cubicBezTo>
                  <a:pt x="5910" y="3004"/>
                  <a:pt x="6650" y="2697"/>
                  <a:pt x="7390" y="2403"/>
                </a:cubicBezTo>
                <a:cubicBezTo>
                  <a:pt x="7897" y="2201"/>
                  <a:pt x="8405" y="2007"/>
                  <a:pt x="8912" y="1801"/>
                </a:cubicBezTo>
                <a:close/>
                <a:moveTo>
                  <a:pt x="3697" y="647"/>
                </a:moveTo>
                <a:lnTo>
                  <a:pt x="3697" y="647"/>
                </a:lnTo>
                <a:cubicBezTo>
                  <a:pt x="3667" y="673"/>
                  <a:pt x="3636" y="697"/>
                  <a:pt x="3604" y="722"/>
                </a:cubicBezTo>
                <a:cubicBezTo>
                  <a:pt x="3196" y="1055"/>
                  <a:pt x="2878" y="1487"/>
                  <a:pt x="2577" y="1914"/>
                </a:cubicBezTo>
                <a:cubicBezTo>
                  <a:pt x="2282" y="2327"/>
                  <a:pt x="2013" y="2753"/>
                  <a:pt x="1811" y="3216"/>
                </a:cubicBezTo>
                <a:cubicBezTo>
                  <a:pt x="1637" y="3624"/>
                  <a:pt x="1516" y="4063"/>
                  <a:pt x="1492" y="4508"/>
                </a:cubicBezTo>
                <a:cubicBezTo>
                  <a:pt x="1492" y="4540"/>
                  <a:pt x="1492" y="4564"/>
                  <a:pt x="1486" y="4596"/>
                </a:cubicBezTo>
                <a:cubicBezTo>
                  <a:pt x="1486" y="4220"/>
                  <a:pt x="1530" y="3844"/>
                  <a:pt x="1611" y="3480"/>
                </a:cubicBezTo>
                <a:cubicBezTo>
                  <a:pt x="1736" y="2979"/>
                  <a:pt x="1937" y="2490"/>
                  <a:pt x="2219" y="2058"/>
                </a:cubicBezTo>
                <a:cubicBezTo>
                  <a:pt x="2526" y="1587"/>
                  <a:pt x="2921" y="1180"/>
                  <a:pt x="3378" y="855"/>
                </a:cubicBezTo>
                <a:cubicBezTo>
                  <a:pt x="3485" y="780"/>
                  <a:pt x="3592" y="710"/>
                  <a:pt x="3697" y="647"/>
                </a:cubicBezTo>
                <a:close/>
                <a:moveTo>
                  <a:pt x="3069" y="4730"/>
                </a:moveTo>
                <a:cubicBezTo>
                  <a:pt x="2900" y="4866"/>
                  <a:pt x="2733" y="5016"/>
                  <a:pt x="2577" y="5166"/>
                </a:cubicBezTo>
                <a:cubicBezTo>
                  <a:pt x="2720" y="5021"/>
                  <a:pt x="2878" y="4884"/>
                  <a:pt x="3034" y="4752"/>
                </a:cubicBezTo>
                <a:cubicBezTo>
                  <a:pt x="3043" y="4743"/>
                  <a:pt x="3056" y="4738"/>
                  <a:pt x="3069" y="4730"/>
                </a:cubicBezTo>
                <a:close/>
                <a:moveTo>
                  <a:pt x="4683" y="352"/>
                </a:moveTo>
                <a:cubicBezTo>
                  <a:pt x="4495" y="578"/>
                  <a:pt x="4362" y="847"/>
                  <a:pt x="4255" y="1124"/>
                </a:cubicBezTo>
                <a:cubicBezTo>
                  <a:pt x="4093" y="1556"/>
                  <a:pt x="3998" y="2013"/>
                  <a:pt x="3780" y="2427"/>
                </a:cubicBezTo>
                <a:cubicBezTo>
                  <a:pt x="3560" y="2860"/>
                  <a:pt x="3190" y="3198"/>
                  <a:pt x="2945" y="3618"/>
                </a:cubicBezTo>
                <a:cubicBezTo>
                  <a:pt x="2708" y="4026"/>
                  <a:pt x="2569" y="4477"/>
                  <a:pt x="2407" y="4916"/>
                </a:cubicBezTo>
                <a:lnTo>
                  <a:pt x="2294" y="5197"/>
                </a:lnTo>
                <a:cubicBezTo>
                  <a:pt x="2300" y="5110"/>
                  <a:pt x="2306" y="5015"/>
                  <a:pt x="2314" y="4928"/>
                </a:cubicBezTo>
                <a:cubicBezTo>
                  <a:pt x="2320" y="4821"/>
                  <a:pt x="2332" y="4720"/>
                  <a:pt x="2357" y="4615"/>
                </a:cubicBezTo>
                <a:cubicBezTo>
                  <a:pt x="2401" y="4408"/>
                  <a:pt x="2476" y="4208"/>
                  <a:pt x="2569" y="4020"/>
                </a:cubicBezTo>
                <a:cubicBezTo>
                  <a:pt x="2757" y="3612"/>
                  <a:pt x="3028" y="3248"/>
                  <a:pt x="3278" y="2878"/>
                </a:cubicBezTo>
                <a:cubicBezTo>
                  <a:pt x="3416" y="2684"/>
                  <a:pt x="3547" y="2490"/>
                  <a:pt x="3667" y="2284"/>
                </a:cubicBezTo>
                <a:cubicBezTo>
                  <a:pt x="3780" y="2076"/>
                  <a:pt x="3873" y="1863"/>
                  <a:pt x="3955" y="1644"/>
                </a:cubicBezTo>
                <a:cubicBezTo>
                  <a:pt x="4111" y="1205"/>
                  <a:pt x="4243" y="722"/>
                  <a:pt x="4613" y="410"/>
                </a:cubicBezTo>
                <a:cubicBezTo>
                  <a:pt x="4637" y="390"/>
                  <a:pt x="4657" y="372"/>
                  <a:pt x="4683" y="352"/>
                </a:cubicBezTo>
                <a:close/>
                <a:moveTo>
                  <a:pt x="4613" y="240"/>
                </a:moveTo>
                <a:lnTo>
                  <a:pt x="4613" y="240"/>
                </a:lnTo>
                <a:cubicBezTo>
                  <a:pt x="4331" y="416"/>
                  <a:pt x="4067" y="629"/>
                  <a:pt x="3830" y="855"/>
                </a:cubicBezTo>
                <a:cubicBezTo>
                  <a:pt x="3466" y="1199"/>
                  <a:pt x="3147" y="1587"/>
                  <a:pt x="2878" y="2013"/>
                </a:cubicBezTo>
                <a:cubicBezTo>
                  <a:pt x="2614" y="2427"/>
                  <a:pt x="2395" y="2866"/>
                  <a:pt x="2219" y="3329"/>
                </a:cubicBezTo>
                <a:cubicBezTo>
                  <a:pt x="2050" y="3774"/>
                  <a:pt x="1912" y="4245"/>
                  <a:pt x="1811" y="4714"/>
                </a:cubicBezTo>
                <a:cubicBezTo>
                  <a:pt x="1755" y="4966"/>
                  <a:pt x="1712" y="5223"/>
                  <a:pt x="1674" y="5480"/>
                </a:cubicBezTo>
                <a:cubicBezTo>
                  <a:pt x="1661" y="5442"/>
                  <a:pt x="1649" y="5397"/>
                  <a:pt x="1643" y="5360"/>
                </a:cubicBezTo>
                <a:cubicBezTo>
                  <a:pt x="1585" y="5154"/>
                  <a:pt x="1554" y="4940"/>
                  <a:pt x="1548" y="4728"/>
                </a:cubicBezTo>
                <a:cubicBezTo>
                  <a:pt x="1536" y="4295"/>
                  <a:pt x="1629" y="3863"/>
                  <a:pt x="1780" y="3462"/>
                </a:cubicBezTo>
                <a:cubicBezTo>
                  <a:pt x="1949" y="2985"/>
                  <a:pt x="2207" y="2553"/>
                  <a:pt x="2488" y="2133"/>
                </a:cubicBezTo>
                <a:cubicBezTo>
                  <a:pt x="2632" y="1920"/>
                  <a:pt x="2777" y="1706"/>
                  <a:pt x="2933" y="1500"/>
                </a:cubicBezTo>
                <a:cubicBezTo>
                  <a:pt x="3096" y="1286"/>
                  <a:pt x="3266" y="1086"/>
                  <a:pt x="3460" y="898"/>
                </a:cubicBezTo>
                <a:cubicBezTo>
                  <a:pt x="3660" y="710"/>
                  <a:pt x="3885" y="540"/>
                  <a:pt x="4131" y="416"/>
                </a:cubicBezTo>
                <a:cubicBezTo>
                  <a:pt x="4231" y="372"/>
                  <a:pt x="4325" y="334"/>
                  <a:pt x="4425" y="297"/>
                </a:cubicBezTo>
                <a:cubicBezTo>
                  <a:pt x="4487" y="271"/>
                  <a:pt x="4550" y="253"/>
                  <a:pt x="4613" y="240"/>
                </a:cubicBezTo>
                <a:close/>
                <a:moveTo>
                  <a:pt x="1530" y="5160"/>
                </a:moveTo>
                <a:cubicBezTo>
                  <a:pt x="1548" y="5260"/>
                  <a:pt x="1573" y="5360"/>
                  <a:pt x="1599" y="5455"/>
                </a:cubicBezTo>
                <a:cubicBezTo>
                  <a:pt x="1623" y="5524"/>
                  <a:pt x="1643" y="5593"/>
                  <a:pt x="1649" y="5668"/>
                </a:cubicBezTo>
                <a:cubicBezTo>
                  <a:pt x="1643" y="5686"/>
                  <a:pt x="1643" y="5706"/>
                  <a:pt x="1643" y="5730"/>
                </a:cubicBezTo>
                <a:cubicBezTo>
                  <a:pt x="1617" y="5623"/>
                  <a:pt x="1592" y="5518"/>
                  <a:pt x="1567" y="5411"/>
                </a:cubicBezTo>
                <a:cubicBezTo>
                  <a:pt x="1554" y="5330"/>
                  <a:pt x="1542" y="5241"/>
                  <a:pt x="1530" y="5160"/>
                </a:cubicBezTo>
                <a:close/>
                <a:moveTo>
                  <a:pt x="4588" y="396"/>
                </a:moveTo>
                <a:cubicBezTo>
                  <a:pt x="4281" y="647"/>
                  <a:pt x="4125" y="1049"/>
                  <a:pt x="3992" y="1419"/>
                </a:cubicBezTo>
                <a:cubicBezTo>
                  <a:pt x="3917" y="1644"/>
                  <a:pt x="3836" y="1870"/>
                  <a:pt x="3723" y="2082"/>
                </a:cubicBezTo>
                <a:cubicBezTo>
                  <a:pt x="3616" y="2296"/>
                  <a:pt x="3485" y="2496"/>
                  <a:pt x="3347" y="2697"/>
                </a:cubicBezTo>
                <a:cubicBezTo>
                  <a:pt x="3084" y="3073"/>
                  <a:pt x="2808" y="3436"/>
                  <a:pt x="2589" y="3844"/>
                </a:cubicBezTo>
                <a:cubicBezTo>
                  <a:pt x="2482" y="4032"/>
                  <a:pt x="2395" y="4226"/>
                  <a:pt x="2338" y="4433"/>
                </a:cubicBezTo>
                <a:cubicBezTo>
                  <a:pt x="2306" y="4532"/>
                  <a:pt x="2282" y="4639"/>
                  <a:pt x="2262" y="4740"/>
                </a:cubicBezTo>
                <a:cubicBezTo>
                  <a:pt x="2244" y="4853"/>
                  <a:pt x="2244" y="4960"/>
                  <a:pt x="2238" y="5066"/>
                </a:cubicBezTo>
                <a:cubicBezTo>
                  <a:pt x="2231" y="5172"/>
                  <a:pt x="2225" y="5279"/>
                  <a:pt x="2187" y="5379"/>
                </a:cubicBezTo>
                <a:cubicBezTo>
                  <a:pt x="2150" y="5473"/>
                  <a:pt x="2094" y="5555"/>
                  <a:pt x="2031" y="5637"/>
                </a:cubicBezTo>
                <a:cubicBezTo>
                  <a:pt x="1962" y="5724"/>
                  <a:pt x="1880" y="5805"/>
                  <a:pt x="1811" y="5894"/>
                </a:cubicBezTo>
                <a:cubicBezTo>
                  <a:pt x="1900" y="5548"/>
                  <a:pt x="1999" y="5217"/>
                  <a:pt x="2112" y="4884"/>
                </a:cubicBezTo>
                <a:cubicBezTo>
                  <a:pt x="2262" y="4457"/>
                  <a:pt x="2432" y="4038"/>
                  <a:pt x="2607" y="3624"/>
                </a:cubicBezTo>
                <a:cubicBezTo>
                  <a:pt x="2783" y="3204"/>
                  <a:pt x="2971" y="2785"/>
                  <a:pt x="3159" y="2371"/>
                </a:cubicBezTo>
                <a:cubicBezTo>
                  <a:pt x="3353" y="1945"/>
                  <a:pt x="3560" y="1518"/>
                  <a:pt x="3842" y="1136"/>
                </a:cubicBezTo>
                <a:cubicBezTo>
                  <a:pt x="3974" y="954"/>
                  <a:pt x="4125" y="786"/>
                  <a:pt x="4287" y="635"/>
                </a:cubicBezTo>
                <a:cubicBezTo>
                  <a:pt x="4388" y="546"/>
                  <a:pt x="4487" y="471"/>
                  <a:pt x="4588" y="396"/>
                </a:cubicBezTo>
                <a:close/>
                <a:moveTo>
                  <a:pt x="4825" y="202"/>
                </a:moveTo>
                <a:cubicBezTo>
                  <a:pt x="4813" y="216"/>
                  <a:pt x="4795" y="228"/>
                  <a:pt x="4782" y="246"/>
                </a:cubicBezTo>
                <a:cubicBezTo>
                  <a:pt x="4457" y="422"/>
                  <a:pt x="4174" y="673"/>
                  <a:pt x="3936" y="968"/>
                </a:cubicBezTo>
                <a:cubicBezTo>
                  <a:pt x="3642" y="1330"/>
                  <a:pt x="3416" y="1744"/>
                  <a:pt x="3208" y="2163"/>
                </a:cubicBezTo>
                <a:cubicBezTo>
                  <a:pt x="3008" y="2585"/>
                  <a:pt x="2820" y="3010"/>
                  <a:pt x="2632" y="3430"/>
                </a:cubicBezTo>
                <a:cubicBezTo>
                  <a:pt x="2444" y="3850"/>
                  <a:pt x="2268" y="4277"/>
                  <a:pt x="2106" y="4702"/>
                </a:cubicBezTo>
                <a:cubicBezTo>
                  <a:pt x="1956" y="5128"/>
                  <a:pt x="1817" y="5567"/>
                  <a:pt x="1718" y="6007"/>
                </a:cubicBezTo>
                <a:cubicBezTo>
                  <a:pt x="1718" y="6019"/>
                  <a:pt x="1712" y="6031"/>
                  <a:pt x="1712" y="6044"/>
                </a:cubicBezTo>
                <a:cubicBezTo>
                  <a:pt x="1698" y="6062"/>
                  <a:pt x="1692" y="6082"/>
                  <a:pt x="1686" y="6094"/>
                </a:cubicBezTo>
                <a:lnTo>
                  <a:pt x="1686" y="6068"/>
                </a:lnTo>
                <a:cubicBezTo>
                  <a:pt x="1730" y="5686"/>
                  <a:pt x="1780" y="5298"/>
                  <a:pt x="1862" y="4916"/>
                </a:cubicBezTo>
                <a:cubicBezTo>
                  <a:pt x="1949" y="4445"/>
                  <a:pt x="2074" y="3982"/>
                  <a:pt x="2231" y="3531"/>
                </a:cubicBezTo>
                <a:cubicBezTo>
                  <a:pt x="2395" y="3079"/>
                  <a:pt x="2595" y="2634"/>
                  <a:pt x="2840" y="2221"/>
                </a:cubicBezTo>
                <a:cubicBezTo>
                  <a:pt x="3090" y="1795"/>
                  <a:pt x="3390" y="1393"/>
                  <a:pt x="3735" y="1043"/>
                </a:cubicBezTo>
                <a:cubicBezTo>
                  <a:pt x="3911" y="867"/>
                  <a:pt x="4093" y="697"/>
                  <a:pt x="4287" y="546"/>
                </a:cubicBezTo>
                <a:cubicBezTo>
                  <a:pt x="4443" y="428"/>
                  <a:pt x="4607" y="315"/>
                  <a:pt x="4776" y="208"/>
                </a:cubicBezTo>
                <a:cubicBezTo>
                  <a:pt x="4795" y="208"/>
                  <a:pt x="4807" y="208"/>
                  <a:pt x="4825" y="202"/>
                </a:cubicBezTo>
                <a:close/>
                <a:moveTo>
                  <a:pt x="251" y="3198"/>
                </a:moveTo>
                <a:cubicBezTo>
                  <a:pt x="226" y="3455"/>
                  <a:pt x="238" y="3713"/>
                  <a:pt x="269" y="3968"/>
                </a:cubicBezTo>
                <a:cubicBezTo>
                  <a:pt x="320" y="4338"/>
                  <a:pt x="408" y="4696"/>
                  <a:pt x="495" y="5059"/>
                </a:cubicBezTo>
                <a:cubicBezTo>
                  <a:pt x="590" y="5411"/>
                  <a:pt x="689" y="5767"/>
                  <a:pt x="772" y="6125"/>
                </a:cubicBezTo>
                <a:cubicBezTo>
                  <a:pt x="815" y="6325"/>
                  <a:pt x="847" y="6533"/>
                  <a:pt x="871" y="6733"/>
                </a:cubicBezTo>
                <a:cubicBezTo>
                  <a:pt x="796" y="6507"/>
                  <a:pt x="689" y="6288"/>
                  <a:pt x="590" y="6074"/>
                </a:cubicBezTo>
                <a:cubicBezTo>
                  <a:pt x="414" y="5712"/>
                  <a:pt x="245" y="5354"/>
                  <a:pt x="157" y="4960"/>
                </a:cubicBezTo>
                <a:cubicBezTo>
                  <a:pt x="81" y="4615"/>
                  <a:pt x="63" y="4257"/>
                  <a:pt x="101" y="3901"/>
                </a:cubicBezTo>
                <a:cubicBezTo>
                  <a:pt x="119" y="3731"/>
                  <a:pt x="151" y="3555"/>
                  <a:pt x="194" y="3386"/>
                </a:cubicBezTo>
                <a:cubicBezTo>
                  <a:pt x="214" y="3317"/>
                  <a:pt x="232" y="3261"/>
                  <a:pt x="251" y="3198"/>
                </a:cubicBezTo>
                <a:close/>
                <a:moveTo>
                  <a:pt x="376" y="3060"/>
                </a:moveTo>
                <a:lnTo>
                  <a:pt x="376" y="3060"/>
                </a:lnTo>
                <a:cubicBezTo>
                  <a:pt x="388" y="3117"/>
                  <a:pt x="402" y="3173"/>
                  <a:pt x="408" y="3230"/>
                </a:cubicBezTo>
                <a:cubicBezTo>
                  <a:pt x="445" y="3398"/>
                  <a:pt x="489" y="3562"/>
                  <a:pt x="539" y="3719"/>
                </a:cubicBezTo>
                <a:cubicBezTo>
                  <a:pt x="639" y="4044"/>
                  <a:pt x="758" y="4358"/>
                  <a:pt x="877" y="4677"/>
                </a:cubicBezTo>
                <a:cubicBezTo>
                  <a:pt x="1097" y="5298"/>
                  <a:pt x="1291" y="5949"/>
                  <a:pt x="1209" y="6614"/>
                </a:cubicBezTo>
                <a:cubicBezTo>
                  <a:pt x="1198" y="6725"/>
                  <a:pt x="1181" y="6835"/>
                  <a:pt x="1148" y="6941"/>
                </a:cubicBezTo>
                <a:lnTo>
                  <a:pt x="1148" y="6941"/>
                </a:lnTo>
                <a:cubicBezTo>
                  <a:pt x="1148" y="6941"/>
                  <a:pt x="1148" y="6940"/>
                  <a:pt x="1148" y="6939"/>
                </a:cubicBezTo>
                <a:cubicBezTo>
                  <a:pt x="1166" y="6614"/>
                  <a:pt x="1128" y="6282"/>
                  <a:pt x="1065" y="5961"/>
                </a:cubicBezTo>
                <a:cubicBezTo>
                  <a:pt x="922" y="5254"/>
                  <a:pt x="627" y="4584"/>
                  <a:pt x="477" y="3881"/>
                </a:cubicBezTo>
                <a:cubicBezTo>
                  <a:pt x="420" y="3612"/>
                  <a:pt x="376" y="3337"/>
                  <a:pt x="376" y="3060"/>
                </a:cubicBezTo>
                <a:close/>
                <a:moveTo>
                  <a:pt x="7458" y="4257"/>
                </a:moveTo>
                <a:lnTo>
                  <a:pt x="7458" y="4257"/>
                </a:lnTo>
                <a:cubicBezTo>
                  <a:pt x="7246" y="4277"/>
                  <a:pt x="7038" y="4326"/>
                  <a:pt x="6844" y="4408"/>
                </a:cubicBezTo>
                <a:cubicBezTo>
                  <a:pt x="6343" y="4602"/>
                  <a:pt x="5916" y="4940"/>
                  <a:pt x="5502" y="5279"/>
                </a:cubicBezTo>
                <a:cubicBezTo>
                  <a:pt x="5083" y="5617"/>
                  <a:pt x="4651" y="5969"/>
                  <a:pt x="4143" y="6175"/>
                </a:cubicBezTo>
                <a:cubicBezTo>
                  <a:pt x="3654" y="6369"/>
                  <a:pt x="3127" y="6438"/>
                  <a:pt x="2614" y="6545"/>
                </a:cubicBezTo>
                <a:cubicBezTo>
                  <a:pt x="2144" y="6646"/>
                  <a:pt x="1667" y="6789"/>
                  <a:pt x="1273" y="7077"/>
                </a:cubicBezTo>
                <a:cubicBezTo>
                  <a:pt x="1279" y="7071"/>
                  <a:pt x="1279" y="7065"/>
                  <a:pt x="1285" y="7052"/>
                </a:cubicBezTo>
                <a:cubicBezTo>
                  <a:pt x="1379" y="6953"/>
                  <a:pt x="1498" y="6864"/>
                  <a:pt x="1617" y="6789"/>
                </a:cubicBezTo>
                <a:cubicBezTo>
                  <a:pt x="1843" y="6658"/>
                  <a:pt x="2080" y="6551"/>
                  <a:pt x="2320" y="6458"/>
                </a:cubicBezTo>
                <a:cubicBezTo>
                  <a:pt x="2802" y="6270"/>
                  <a:pt x="3309" y="6149"/>
                  <a:pt x="3804" y="5999"/>
                </a:cubicBezTo>
                <a:cubicBezTo>
                  <a:pt x="4299" y="5849"/>
                  <a:pt x="4788" y="5661"/>
                  <a:pt x="5215" y="5367"/>
                </a:cubicBezTo>
                <a:cubicBezTo>
                  <a:pt x="5684" y="5041"/>
                  <a:pt x="6098" y="4627"/>
                  <a:pt x="6638" y="4420"/>
                </a:cubicBezTo>
                <a:cubicBezTo>
                  <a:pt x="6901" y="4320"/>
                  <a:pt x="7176" y="4263"/>
                  <a:pt x="7458" y="4257"/>
                </a:cubicBezTo>
                <a:close/>
                <a:moveTo>
                  <a:pt x="7653" y="4276"/>
                </a:moveTo>
                <a:cubicBezTo>
                  <a:pt x="7762" y="4276"/>
                  <a:pt x="7870" y="4286"/>
                  <a:pt x="7978" y="4307"/>
                </a:cubicBezTo>
                <a:lnTo>
                  <a:pt x="7998" y="4307"/>
                </a:lnTo>
                <a:cubicBezTo>
                  <a:pt x="7954" y="4320"/>
                  <a:pt x="7909" y="4326"/>
                  <a:pt x="7865" y="4338"/>
                </a:cubicBezTo>
                <a:cubicBezTo>
                  <a:pt x="7741" y="4364"/>
                  <a:pt x="7616" y="4396"/>
                  <a:pt x="7495" y="4433"/>
                </a:cubicBezTo>
                <a:cubicBezTo>
                  <a:pt x="7252" y="4508"/>
                  <a:pt x="7014" y="4608"/>
                  <a:pt x="6794" y="4740"/>
                </a:cubicBezTo>
                <a:cubicBezTo>
                  <a:pt x="6563" y="4871"/>
                  <a:pt x="6343" y="5035"/>
                  <a:pt x="6142" y="5209"/>
                </a:cubicBezTo>
                <a:cubicBezTo>
                  <a:pt x="5930" y="5397"/>
                  <a:pt x="5728" y="5605"/>
                  <a:pt x="5516" y="5793"/>
                </a:cubicBezTo>
                <a:cubicBezTo>
                  <a:pt x="5308" y="5981"/>
                  <a:pt x="5083" y="6157"/>
                  <a:pt x="4833" y="6288"/>
                </a:cubicBezTo>
                <a:cubicBezTo>
                  <a:pt x="4607" y="6401"/>
                  <a:pt x="4362" y="6482"/>
                  <a:pt x="4111" y="6545"/>
                </a:cubicBezTo>
                <a:cubicBezTo>
                  <a:pt x="3604" y="6664"/>
                  <a:pt x="3078" y="6689"/>
                  <a:pt x="2563" y="6777"/>
                </a:cubicBezTo>
                <a:cubicBezTo>
                  <a:pt x="2306" y="6814"/>
                  <a:pt x="2056" y="6871"/>
                  <a:pt x="1811" y="6953"/>
                </a:cubicBezTo>
                <a:cubicBezTo>
                  <a:pt x="1623" y="7014"/>
                  <a:pt x="1435" y="7097"/>
                  <a:pt x="1267" y="7202"/>
                </a:cubicBezTo>
                <a:cubicBezTo>
                  <a:pt x="1261" y="7200"/>
                  <a:pt x="1256" y="7198"/>
                  <a:pt x="1251" y="7198"/>
                </a:cubicBezTo>
                <a:cubicBezTo>
                  <a:pt x="1243" y="7198"/>
                  <a:pt x="1236" y="7202"/>
                  <a:pt x="1229" y="7210"/>
                </a:cubicBezTo>
                <a:cubicBezTo>
                  <a:pt x="1229" y="7216"/>
                  <a:pt x="1229" y="7222"/>
                  <a:pt x="1223" y="7228"/>
                </a:cubicBezTo>
                <a:cubicBezTo>
                  <a:pt x="1215" y="7234"/>
                  <a:pt x="1209" y="7234"/>
                  <a:pt x="1203" y="7240"/>
                </a:cubicBezTo>
                <a:cubicBezTo>
                  <a:pt x="1215" y="7222"/>
                  <a:pt x="1223" y="7196"/>
                  <a:pt x="1229" y="7178"/>
                </a:cubicBezTo>
                <a:cubicBezTo>
                  <a:pt x="1585" y="6889"/>
                  <a:pt x="2025" y="6733"/>
                  <a:pt x="2464" y="6632"/>
                </a:cubicBezTo>
                <a:cubicBezTo>
                  <a:pt x="2965" y="6513"/>
                  <a:pt x="3479" y="6450"/>
                  <a:pt x="3968" y="6288"/>
                </a:cubicBezTo>
                <a:cubicBezTo>
                  <a:pt x="4218" y="6207"/>
                  <a:pt x="4449" y="6094"/>
                  <a:pt x="4675" y="5949"/>
                </a:cubicBezTo>
                <a:cubicBezTo>
                  <a:pt x="4901" y="5811"/>
                  <a:pt x="5114" y="5649"/>
                  <a:pt x="5328" y="5480"/>
                </a:cubicBezTo>
                <a:cubicBezTo>
                  <a:pt x="5748" y="5142"/>
                  <a:pt x="6161" y="4772"/>
                  <a:pt x="6650" y="4532"/>
                </a:cubicBezTo>
                <a:cubicBezTo>
                  <a:pt x="6960" y="4376"/>
                  <a:pt x="7306" y="4276"/>
                  <a:pt x="7653" y="4276"/>
                </a:cubicBezTo>
                <a:close/>
                <a:moveTo>
                  <a:pt x="7133" y="4671"/>
                </a:moveTo>
                <a:cubicBezTo>
                  <a:pt x="7006" y="4746"/>
                  <a:pt x="6888" y="4827"/>
                  <a:pt x="6775" y="4916"/>
                </a:cubicBezTo>
                <a:cubicBezTo>
                  <a:pt x="6575" y="5078"/>
                  <a:pt x="6387" y="5254"/>
                  <a:pt x="6199" y="5429"/>
                </a:cubicBezTo>
                <a:cubicBezTo>
                  <a:pt x="5991" y="5623"/>
                  <a:pt x="5797" y="5825"/>
                  <a:pt x="5591" y="6013"/>
                </a:cubicBezTo>
                <a:cubicBezTo>
                  <a:pt x="5183" y="6389"/>
                  <a:pt x="4744" y="6739"/>
                  <a:pt x="4212" y="6915"/>
                </a:cubicBezTo>
                <a:cubicBezTo>
                  <a:pt x="3754" y="7071"/>
                  <a:pt x="3266" y="7109"/>
                  <a:pt x="2783" y="7127"/>
                </a:cubicBezTo>
                <a:cubicBezTo>
                  <a:pt x="2300" y="7153"/>
                  <a:pt x="1811" y="7153"/>
                  <a:pt x="1336" y="7253"/>
                </a:cubicBezTo>
                <a:cubicBezTo>
                  <a:pt x="1322" y="7253"/>
                  <a:pt x="1310" y="7259"/>
                  <a:pt x="1298" y="7259"/>
                </a:cubicBezTo>
                <a:cubicBezTo>
                  <a:pt x="1310" y="7253"/>
                  <a:pt x="1322" y="7247"/>
                  <a:pt x="1336" y="7240"/>
                </a:cubicBezTo>
                <a:cubicBezTo>
                  <a:pt x="1449" y="7178"/>
                  <a:pt x="1561" y="7127"/>
                  <a:pt x="1680" y="7083"/>
                </a:cubicBezTo>
                <a:cubicBezTo>
                  <a:pt x="1918" y="6990"/>
                  <a:pt x="2169" y="6927"/>
                  <a:pt x="2426" y="6883"/>
                </a:cubicBezTo>
                <a:cubicBezTo>
                  <a:pt x="2933" y="6789"/>
                  <a:pt x="3448" y="6765"/>
                  <a:pt x="3955" y="6664"/>
                </a:cubicBezTo>
                <a:cubicBezTo>
                  <a:pt x="4206" y="6614"/>
                  <a:pt x="4457" y="6551"/>
                  <a:pt x="4695" y="6450"/>
                </a:cubicBezTo>
                <a:cubicBezTo>
                  <a:pt x="4946" y="6345"/>
                  <a:pt x="5171" y="6201"/>
                  <a:pt x="5383" y="6025"/>
                </a:cubicBezTo>
                <a:cubicBezTo>
                  <a:pt x="5817" y="5674"/>
                  <a:pt x="6179" y="5241"/>
                  <a:pt x="6644" y="4934"/>
                </a:cubicBezTo>
                <a:cubicBezTo>
                  <a:pt x="6800" y="4827"/>
                  <a:pt x="6963" y="4740"/>
                  <a:pt x="7133" y="4671"/>
                </a:cubicBezTo>
                <a:close/>
                <a:moveTo>
                  <a:pt x="7759" y="4451"/>
                </a:moveTo>
                <a:lnTo>
                  <a:pt x="7759" y="4451"/>
                </a:lnTo>
                <a:cubicBezTo>
                  <a:pt x="7691" y="4483"/>
                  <a:pt x="7622" y="4508"/>
                  <a:pt x="7552" y="4540"/>
                </a:cubicBezTo>
                <a:cubicBezTo>
                  <a:pt x="7327" y="4653"/>
                  <a:pt x="7113" y="4790"/>
                  <a:pt x="6913" y="4946"/>
                </a:cubicBezTo>
                <a:cubicBezTo>
                  <a:pt x="6901" y="4954"/>
                  <a:pt x="6894" y="4960"/>
                  <a:pt x="6882" y="4966"/>
                </a:cubicBezTo>
                <a:cubicBezTo>
                  <a:pt x="6870" y="4978"/>
                  <a:pt x="6850" y="4991"/>
                  <a:pt x="6832" y="5003"/>
                </a:cubicBezTo>
                <a:cubicBezTo>
                  <a:pt x="6387" y="5348"/>
                  <a:pt x="5991" y="5743"/>
                  <a:pt x="5572" y="6119"/>
                </a:cubicBezTo>
                <a:cubicBezTo>
                  <a:pt x="5158" y="6495"/>
                  <a:pt x="4707" y="6846"/>
                  <a:pt x="4186" y="7065"/>
                </a:cubicBezTo>
                <a:cubicBezTo>
                  <a:pt x="3936" y="7165"/>
                  <a:pt x="3679" y="7234"/>
                  <a:pt x="3410" y="7266"/>
                </a:cubicBezTo>
                <a:cubicBezTo>
                  <a:pt x="3273" y="7280"/>
                  <a:pt x="3135" y="7284"/>
                  <a:pt x="2998" y="7284"/>
                </a:cubicBezTo>
                <a:cubicBezTo>
                  <a:pt x="2884" y="7284"/>
                  <a:pt x="2771" y="7281"/>
                  <a:pt x="2658" y="7278"/>
                </a:cubicBezTo>
                <a:cubicBezTo>
                  <a:pt x="2453" y="7271"/>
                  <a:pt x="2246" y="7260"/>
                  <a:pt x="2041" y="7260"/>
                </a:cubicBezTo>
                <a:cubicBezTo>
                  <a:pt x="1869" y="7260"/>
                  <a:pt x="1698" y="7268"/>
                  <a:pt x="1530" y="7291"/>
                </a:cubicBezTo>
                <a:cubicBezTo>
                  <a:pt x="1479" y="7285"/>
                  <a:pt x="1435" y="7278"/>
                  <a:pt x="1385" y="7272"/>
                </a:cubicBezTo>
                <a:cubicBezTo>
                  <a:pt x="1554" y="7247"/>
                  <a:pt x="1724" y="7222"/>
                  <a:pt x="1892" y="7210"/>
                </a:cubicBezTo>
                <a:cubicBezTo>
                  <a:pt x="2138" y="7190"/>
                  <a:pt x="2381" y="7178"/>
                  <a:pt x="2626" y="7172"/>
                </a:cubicBezTo>
                <a:cubicBezTo>
                  <a:pt x="3103" y="7153"/>
                  <a:pt x="3585" y="7135"/>
                  <a:pt x="4049" y="7008"/>
                </a:cubicBezTo>
                <a:cubicBezTo>
                  <a:pt x="4299" y="6939"/>
                  <a:pt x="4538" y="6840"/>
                  <a:pt x="4764" y="6707"/>
                </a:cubicBezTo>
                <a:cubicBezTo>
                  <a:pt x="5001" y="6571"/>
                  <a:pt x="5221" y="6401"/>
                  <a:pt x="5435" y="6219"/>
                </a:cubicBezTo>
                <a:cubicBezTo>
                  <a:pt x="5647" y="6037"/>
                  <a:pt x="5848" y="5837"/>
                  <a:pt x="6048" y="5643"/>
                </a:cubicBezTo>
                <a:cubicBezTo>
                  <a:pt x="6236" y="5461"/>
                  <a:pt x="6430" y="5279"/>
                  <a:pt x="6630" y="5116"/>
                </a:cubicBezTo>
                <a:cubicBezTo>
                  <a:pt x="6945" y="4859"/>
                  <a:pt x="7283" y="4627"/>
                  <a:pt x="7659" y="4483"/>
                </a:cubicBezTo>
                <a:cubicBezTo>
                  <a:pt x="7691" y="4471"/>
                  <a:pt x="7721" y="4465"/>
                  <a:pt x="7759" y="4451"/>
                </a:cubicBezTo>
                <a:close/>
                <a:moveTo>
                  <a:pt x="358" y="2915"/>
                </a:moveTo>
                <a:lnTo>
                  <a:pt x="358" y="2915"/>
                </a:lnTo>
                <a:cubicBezTo>
                  <a:pt x="320" y="3537"/>
                  <a:pt x="483" y="4150"/>
                  <a:pt x="665" y="4740"/>
                </a:cubicBezTo>
                <a:cubicBezTo>
                  <a:pt x="865" y="5405"/>
                  <a:pt x="1097" y="6082"/>
                  <a:pt x="1085" y="6783"/>
                </a:cubicBezTo>
                <a:cubicBezTo>
                  <a:pt x="1079" y="6953"/>
                  <a:pt x="1059" y="7115"/>
                  <a:pt x="1027" y="7278"/>
                </a:cubicBezTo>
                <a:cubicBezTo>
                  <a:pt x="1021" y="7297"/>
                  <a:pt x="1009" y="7315"/>
                  <a:pt x="1003" y="7335"/>
                </a:cubicBezTo>
                <a:cubicBezTo>
                  <a:pt x="997" y="7278"/>
                  <a:pt x="990" y="7228"/>
                  <a:pt x="984" y="7172"/>
                </a:cubicBezTo>
                <a:cubicBezTo>
                  <a:pt x="984" y="7153"/>
                  <a:pt x="978" y="7141"/>
                  <a:pt x="972" y="7121"/>
                </a:cubicBezTo>
                <a:cubicBezTo>
                  <a:pt x="966" y="6834"/>
                  <a:pt x="922" y="6557"/>
                  <a:pt x="865" y="6276"/>
                </a:cubicBezTo>
                <a:cubicBezTo>
                  <a:pt x="796" y="5918"/>
                  <a:pt x="689" y="5567"/>
                  <a:pt x="590" y="5217"/>
                </a:cubicBezTo>
                <a:cubicBezTo>
                  <a:pt x="489" y="4853"/>
                  <a:pt x="396" y="4489"/>
                  <a:pt x="339" y="4126"/>
                </a:cubicBezTo>
                <a:cubicBezTo>
                  <a:pt x="283" y="3768"/>
                  <a:pt x="263" y="3412"/>
                  <a:pt x="301" y="3060"/>
                </a:cubicBezTo>
                <a:cubicBezTo>
                  <a:pt x="301" y="3048"/>
                  <a:pt x="307" y="3036"/>
                  <a:pt x="313" y="3022"/>
                </a:cubicBezTo>
                <a:cubicBezTo>
                  <a:pt x="320" y="3016"/>
                  <a:pt x="327" y="3004"/>
                  <a:pt x="327" y="2991"/>
                </a:cubicBezTo>
                <a:cubicBezTo>
                  <a:pt x="339" y="2967"/>
                  <a:pt x="345" y="2941"/>
                  <a:pt x="358" y="2915"/>
                </a:cubicBezTo>
                <a:close/>
                <a:moveTo>
                  <a:pt x="6048" y="5755"/>
                </a:moveTo>
                <a:lnTo>
                  <a:pt x="6048" y="5755"/>
                </a:lnTo>
                <a:cubicBezTo>
                  <a:pt x="5961" y="5843"/>
                  <a:pt x="5872" y="5937"/>
                  <a:pt x="5785" y="6031"/>
                </a:cubicBezTo>
                <a:cubicBezTo>
                  <a:pt x="5403" y="6420"/>
                  <a:pt x="5007" y="6814"/>
                  <a:pt x="4532" y="7083"/>
                </a:cubicBezTo>
                <a:cubicBezTo>
                  <a:pt x="4299" y="7216"/>
                  <a:pt x="4049" y="7315"/>
                  <a:pt x="3786" y="7372"/>
                </a:cubicBezTo>
                <a:cubicBezTo>
                  <a:pt x="3535" y="7428"/>
                  <a:pt x="3272" y="7441"/>
                  <a:pt x="3014" y="7441"/>
                </a:cubicBezTo>
                <a:cubicBezTo>
                  <a:pt x="2751" y="7435"/>
                  <a:pt x="2488" y="7410"/>
                  <a:pt x="2225" y="7378"/>
                </a:cubicBezTo>
                <a:cubicBezTo>
                  <a:pt x="2050" y="7353"/>
                  <a:pt x="1874" y="7335"/>
                  <a:pt x="1698" y="7309"/>
                </a:cubicBezTo>
                <a:cubicBezTo>
                  <a:pt x="1820" y="7301"/>
                  <a:pt x="1942" y="7298"/>
                  <a:pt x="2063" y="7298"/>
                </a:cubicBezTo>
                <a:cubicBezTo>
                  <a:pt x="2210" y="7298"/>
                  <a:pt x="2357" y="7303"/>
                  <a:pt x="2502" y="7309"/>
                </a:cubicBezTo>
                <a:cubicBezTo>
                  <a:pt x="2653" y="7317"/>
                  <a:pt x="2805" y="7323"/>
                  <a:pt x="2957" y="7323"/>
                </a:cubicBezTo>
                <a:cubicBezTo>
                  <a:pt x="3056" y="7323"/>
                  <a:pt x="3155" y="7320"/>
                  <a:pt x="3254" y="7315"/>
                </a:cubicBezTo>
                <a:cubicBezTo>
                  <a:pt x="3509" y="7303"/>
                  <a:pt x="3761" y="7259"/>
                  <a:pt x="4012" y="7178"/>
                </a:cubicBezTo>
                <a:cubicBezTo>
                  <a:pt x="4532" y="6996"/>
                  <a:pt x="4995" y="6670"/>
                  <a:pt x="5415" y="6319"/>
                </a:cubicBezTo>
                <a:cubicBezTo>
                  <a:pt x="5629" y="6137"/>
                  <a:pt x="5841" y="5943"/>
                  <a:pt x="6048" y="5755"/>
                </a:cubicBezTo>
                <a:close/>
                <a:moveTo>
                  <a:pt x="5049" y="0"/>
                </a:moveTo>
                <a:cubicBezTo>
                  <a:pt x="5046" y="0"/>
                  <a:pt x="5043" y="1"/>
                  <a:pt x="5039" y="2"/>
                </a:cubicBezTo>
                <a:cubicBezTo>
                  <a:pt x="5007" y="20"/>
                  <a:pt x="4976" y="40"/>
                  <a:pt x="4946" y="52"/>
                </a:cubicBezTo>
                <a:cubicBezTo>
                  <a:pt x="4437" y="178"/>
                  <a:pt x="3961" y="384"/>
                  <a:pt x="3523" y="667"/>
                </a:cubicBezTo>
                <a:cubicBezTo>
                  <a:pt x="3052" y="968"/>
                  <a:pt x="2632" y="1356"/>
                  <a:pt x="2300" y="1813"/>
                </a:cubicBezTo>
                <a:cubicBezTo>
                  <a:pt x="1987" y="2233"/>
                  <a:pt x="1749" y="2715"/>
                  <a:pt x="1599" y="3224"/>
                </a:cubicBezTo>
                <a:cubicBezTo>
                  <a:pt x="1455" y="3725"/>
                  <a:pt x="1391" y="4245"/>
                  <a:pt x="1411" y="4772"/>
                </a:cubicBezTo>
                <a:cubicBezTo>
                  <a:pt x="1423" y="5029"/>
                  <a:pt x="1461" y="5285"/>
                  <a:pt x="1516" y="5542"/>
                </a:cubicBezTo>
                <a:cubicBezTo>
                  <a:pt x="1548" y="5686"/>
                  <a:pt x="1599" y="5849"/>
                  <a:pt x="1605" y="6013"/>
                </a:cubicBezTo>
                <a:cubicBezTo>
                  <a:pt x="1605" y="6056"/>
                  <a:pt x="1599" y="6100"/>
                  <a:pt x="1592" y="6143"/>
                </a:cubicBezTo>
                <a:cubicBezTo>
                  <a:pt x="1585" y="6181"/>
                  <a:pt x="1585" y="6225"/>
                  <a:pt x="1579" y="6270"/>
                </a:cubicBezTo>
                <a:cubicBezTo>
                  <a:pt x="1573" y="6270"/>
                  <a:pt x="1567" y="6276"/>
                  <a:pt x="1561" y="6282"/>
                </a:cubicBezTo>
                <a:cubicBezTo>
                  <a:pt x="1548" y="6294"/>
                  <a:pt x="1554" y="6307"/>
                  <a:pt x="1561" y="6319"/>
                </a:cubicBezTo>
                <a:cubicBezTo>
                  <a:pt x="1449" y="6501"/>
                  <a:pt x="1342" y="6683"/>
                  <a:pt x="1241" y="6871"/>
                </a:cubicBezTo>
                <a:cubicBezTo>
                  <a:pt x="1247" y="6840"/>
                  <a:pt x="1261" y="6808"/>
                  <a:pt x="1261" y="6771"/>
                </a:cubicBezTo>
                <a:cubicBezTo>
                  <a:pt x="1316" y="6464"/>
                  <a:pt x="1310" y="6143"/>
                  <a:pt x="1261" y="5831"/>
                </a:cubicBezTo>
                <a:cubicBezTo>
                  <a:pt x="1154" y="5148"/>
                  <a:pt x="865" y="4514"/>
                  <a:pt x="651" y="3863"/>
                </a:cubicBezTo>
                <a:cubicBezTo>
                  <a:pt x="590" y="3675"/>
                  <a:pt x="533" y="3493"/>
                  <a:pt x="489" y="3299"/>
                </a:cubicBezTo>
                <a:cubicBezTo>
                  <a:pt x="463" y="3204"/>
                  <a:pt x="445" y="3111"/>
                  <a:pt x="426" y="3016"/>
                </a:cubicBezTo>
                <a:cubicBezTo>
                  <a:pt x="414" y="2947"/>
                  <a:pt x="408" y="2872"/>
                  <a:pt x="396" y="2803"/>
                </a:cubicBezTo>
                <a:cubicBezTo>
                  <a:pt x="396" y="2797"/>
                  <a:pt x="402" y="2785"/>
                  <a:pt x="402" y="2779"/>
                </a:cubicBezTo>
                <a:cubicBezTo>
                  <a:pt x="414" y="2759"/>
                  <a:pt x="426" y="2747"/>
                  <a:pt x="426" y="2727"/>
                </a:cubicBezTo>
                <a:cubicBezTo>
                  <a:pt x="432" y="2708"/>
                  <a:pt x="412" y="2687"/>
                  <a:pt x="393" y="2687"/>
                </a:cubicBezTo>
                <a:cubicBezTo>
                  <a:pt x="389" y="2687"/>
                  <a:pt x="386" y="2688"/>
                  <a:pt x="382" y="2690"/>
                </a:cubicBezTo>
                <a:cubicBezTo>
                  <a:pt x="351" y="2709"/>
                  <a:pt x="339" y="2747"/>
                  <a:pt x="320" y="2773"/>
                </a:cubicBezTo>
                <a:cubicBezTo>
                  <a:pt x="307" y="2797"/>
                  <a:pt x="301" y="2822"/>
                  <a:pt x="295" y="2854"/>
                </a:cubicBezTo>
                <a:cubicBezTo>
                  <a:pt x="283" y="2885"/>
                  <a:pt x="283" y="2909"/>
                  <a:pt x="283" y="2941"/>
                </a:cubicBezTo>
                <a:lnTo>
                  <a:pt x="283" y="2961"/>
                </a:lnTo>
                <a:cubicBezTo>
                  <a:pt x="275" y="2973"/>
                  <a:pt x="269" y="2979"/>
                  <a:pt x="269" y="2991"/>
                </a:cubicBezTo>
                <a:cubicBezTo>
                  <a:pt x="232" y="3066"/>
                  <a:pt x="208" y="3149"/>
                  <a:pt x="176" y="3236"/>
                </a:cubicBezTo>
                <a:cubicBezTo>
                  <a:pt x="125" y="3398"/>
                  <a:pt x="81" y="3574"/>
                  <a:pt x="57" y="3750"/>
                </a:cubicBezTo>
                <a:cubicBezTo>
                  <a:pt x="0" y="4095"/>
                  <a:pt x="0" y="4451"/>
                  <a:pt x="57" y="4803"/>
                </a:cubicBezTo>
                <a:cubicBezTo>
                  <a:pt x="119" y="5179"/>
                  <a:pt x="251" y="5536"/>
                  <a:pt x="414" y="5886"/>
                </a:cubicBezTo>
                <a:cubicBezTo>
                  <a:pt x="590" y="6250"/>
                  <a:pt x="778" y="6614"/>
                  <a:pt x="865" y="7008"/>
                </a:cubicBezTo>
                <a:cubicBezTo>
                  <a:pt x="871" y="7034"/>
                  <a:pt x="877" y="7059"/>
                  <a:pt x="885" y="7090"/>
                </a:cubicBezTo>
                <a:cubicBezTo>
                  <a:pt x="877" y="7172"/>
                  <a:pt x="885" y="7253"/>
                  <a:pt x="877" y="7329"/>
                </a:cubicBezTo>
                <a:cubicBezTo>
                  <a:pt x="871" y="7454"/>
                  <a:pt x="865" y="7572"/>
                  <a:pt x="853" y="7699"/>
                </a:cubicBezTo>
                <a:cubicBezTo>
                  <a:pt x="839" y="7812"/>
                  <a:pt x="821" y="7930"/>
                  <a:pt x="802" y="8049"/>
                </a:cubicBezTo>
                <a:cubicBezTo>
                  <a:pt x="784" y="8081"/>
                  <a:pt x="772" y="8112"/>
                  <a:pt x="758" y="8142"/>
                </a:cubicBezTo>
                <a:lnTo>
                  <a:pt x="758" y="8174"/>
                </a:lnTo>
                <a:cubicBezTo>
                  <a:pt x="752" y="8194"/>
                  <a:pt x="746" y="8218"/>
                  <a:pt x="740" y="8237"/>
                </a:cubicBezTo>
                <a:cubicBezTo>
                  <a:pt x="721" y="8281"/>
                  <a:pt x="703" y="8318"/>
                  <a:pt x="689" y="8362"/>
                </a:cubicBezTo>
                <a:cubicBezTo>
                  <a:pt x="677" y="8382"/>
                  <a:pt x="689" y="8394"/>
                  <a:pt x="709" y="8400"/>
                </a:cubicBezTo>
                <a:cubicBezTo>
                  <a:pt x="689" y="8469"/>
                  <a:pt x="677" y="8532"/>
                  <a:pt x="665" y="8594"/>
                </a:cubicBezTo>
                <a:cubicBezTo>
                  <a:pt x="659" y="8619"/>
                  <a:pt x="659" y="8651"/>
                  <a:pt x="651" y="8676"/>
                </a:cubicBezTo>
                <a:cubicBezTo>
                  <a:pt x="639" y="8720"/>
                  <a:pt x="627" y="8764"/>
                  <a:pt x="614" y="8807"/>
                </a:cubicBezTo>
                <a:cubicBezTo>
                  <a:pt x="614" y="8813"/>
                  <a:pt x="621" y="8819"/>
                  <a:pt x="627" y="8819"/>
                </a:cubicBezTo>
                <a:cubicBezTo>
                  <a:pt x="621" y="8857"/>
                  <a:pt x="614" y="8894"/>
                  <a:pt x="608" y="8932"/>
                </a:cubicBezTo>
                <a:cubicBezTo>
                  <a:pt x="602" y="8970"/>
                  <a:pt x="570" y="9052"/>
                  <a:pt x="614" y="9077"/>
                </a:cubicBezTo>
                <a:cubicBezTo>
                  <a:pt x="620" y="9080"/>
                  <a:pt x="626" y="9081"/>
                  <a:pt x="631" y="9081"/>
                </a:cubicBezTo>
                <a:cubicBezTo>
                  <a:pt x="666" y="9081"/>
                  <a:pt x="672" y="9011"/>
                  <a:pt x="677" y="8983"/>
                </a:cubicBezTo>
                <a:cubicBezTo>
                  <a:pt x="677" y="8970"/>
                  <a:pt x="683" y="8964"/>
                  <a:pt x="683" y="8952"/>
                </a:cubicBezTo>
                <a:lnTo>
                  <a:pt x="683" y="9021"/>
                </a:lnTo>
                <a:cubicBezTo>
                  <a:pt x="683" y="9034"/>
                  <a:pt x="692" y="9040"/>
                  <a:pt x="702" y="9040"/>
                </a:cubicBezTo>
                <a:cubicBezTo>
                  <a:pt x="711" y="9040"/>
                  <a:pt x="721" y="9035"/>
                  <a:pt x="727" y="9027"/>
                </a:cubicBezTo>
                <a:cubicBezTo>
                  <a:pt x="752" y="8970"/>
                  <a:pt x="758" y="8908"/>
                  <a:pt x="772" y="8851"/>
                </a:cubicBezTo>
                <a:cubicBezTo>
                  <a:pt x="784" y="8789"/>
                  <a:pt x="796" y="8732"/>
                  <a:pt x="809" y="8669"/>
                </a:cubicBezTo>
                <a:cubicBezTo>
                  <a:pt x="833" y="8550"/>
                  <a:pt x="865" y="8431"/>
                  <a:pt x="897" y="8312"/>
                </a:cubicBezTo>
                <a:cubicBezTo>
                  <a:pt x="960" y="8081"/>
                  <a:pt x="1035" y="7842"/>
                  <a:pt x="1122" y="7616"/>
                </a:cubicBezTo>
                <a:cubicBezTo>
                  <a:pt x="1134" y="7572"/>
                  <a:pt x="1148" y="7529"/>
                  <a:pt x="1166" y="7491"/>
                </a:cubicBezTo>
                <a:cubicBezTo>
                  <a:pt x="1229" y="7416"/>
                  <a:pt x="1322" y="7360"/>
                  <a:pt x="1423" y="7353"/>
                </a:cubicBezTo>
                <a:cubicBezTo>
                  <a:pt x="1429" y="7353"/>
                  <a:pt x="1429" y="7353"/>
                  <a:pt x="1435" y="7347"/>
                </a:cubicBezTo>
                <a:cubicBezTo>
                  <a:pt x="1629" y="7372"/>
                  <a:pt x="1831" y="7404"/>
                  <a:pt x="2031" y="7428"/>
                </a:cubicBezTo>
                <a:cubicBezTo>
                  <a:pt x="2288" y="7460"/>
                  <a:pt x="2551" y="7491"/>
                  <a:pt x="2820" y="7511"/>
                </a:cubicBezTo>
                <a:cubicBezTo>
                  <a:pt x="2899" y="7514"/>
                  <a:pt x="2977" y="7516"/>
                  <a:pt x="3055" y="7516"/>
                </a:cubicBezTo>
                <a:cubicBezTo>
                  <a:pt x="3503" y="7516"/>
                  <a:pt x="3945" y="7452"/>
                  <a:pt x="4356" y="7266"/>
                </a:cubicBezTo>
                <a:cubicBezTo>
                  <a:pt x="4851" y="7034"/>
                  <a:pt x="5265" y="6664"/>
                  <a:pt x="5647" y="6282"/>
                </a:cubicBezTo>
                <a:cubicBezTo>
                  <a:pt x="6023" y="5906"/>
                  <a:pt x="6375" y="5504"/>
                  <a:pt x="6781" y="5160"/>
                </a:cubicBezTo>
                <a:cubicBezTo>
                  <a:pt x="7164" y="4833"/>
                  <a:pt x="7602" y="4552"/>
                  <a:pt x="8097" y="4445"/>
                </a:cubicBezTo>
                <a:cubicBezTo>
                  <a:pt x="8154" y="4427"/>
                  <a:pt x="8217" y="4420"/>
                  <a:pt x="8279" y="4408"/>
                </a:cubicBezTo>
                <a:cubicBezTo>
                  <a:pt x="8311" y="4402"/>
                  <a:pt x="8317" y="4370"/>
                  <a:pt x="8305" y="4352"/>
                </a:cubicBezTo>
                <a:lnTo>
                  <a:pt x="8317" y="4344"/>
                </a:lnTo>
                <a:cubicBezTo>
                  <a:pt x="8346" y="4339"/>
                  <a:pt x="8343" y="4306"/>
                  <a:pt x="8317" y="4306"/>
                </a:cubicBezTo>
                <a:cubicBezTo>
                  <a:pt x="8315" y="4306"/>
                  <a:pt x="8313" y="4306"/>
                  <a:pt x="8311" y="4307"/>
                </a:cubicBezTo>
                <a:lnTo>
                  <a:pt x="8267" y="4307"/>
                </a:lnTo>
                <a:lnTo>
                  <a:pt x="8261" y="4301"/>
                </a:lnTo>
                <a:lnTo>
                  <a:pt x="8247" y="4301"/>
                </a:lnTo>
                <a:cubicBezTo>
                  <a:pt x="8021" y="4220"/>
                  <a:pt x="7779" y="4184"/>
                  <a:pt x="7537" y="4184"/>
                </a:cubicBezTo>
                <a:cubicBezTo>
                  <a:pt x="7290" y="4184"/>
                  <a:pt x="7043" y="4222"/>
                  <a:pt x="6812" y="4289"/>
                </a:cubicBezTo>
                <a:cubicBezTo>
                  <a:pt x="6563" y="4358"/>
                  <a:pt x="6324" y="4471"/>
                  <a:pt x="6104" y="4615"/>
                </a:cubicBezTo>
                <a:cubicBezTo>
                  <a:pt x="5854" y="4778"/>
                  <a:pt x="5623" y="4972"/>
                  <a:pt x="5383" y="5154"/>
                </a:cubicBezTo>
                <a:cubicBezTo>
                  <a:pt x="5158" y="5322"/>
                  <a:pt x="4920" y="5473"/>
                  <a:pt x="4669" y="5593"/>
                </a:cubicBezTo>
                <a:cubicBezTo>
                  <a:pt x="4431" y="5706"/>
                  <a:pt x="4186" y="5799"/>
                  <a:pt x="3943" y="5874"/>
                </a:cubicBezTo>
                <a:cubicBezTo>
                  <a:pt x="3442" y="6037"/>
                  <a:pt x="2921" y="6157"/>
                  <a:pt x="2426" y="6337"/>
                </a:cubicBezTo>
                <a:cubicBezTo>
                  <a:pt x="2181" y="6426"/>
                  <a:pt x="1943" y="6525"/>
                  <a:pt x="1712" y="6652"/>
                </a:cubicBezTo>
                <a:cubicBezTo>
                  <a:pt x="1592" y="6713"/>
                  <a:pt x="1473" y="6789"/>
                  <a:pt x="1366" y="6877"/>
                </a:cubicBezTo>
                <a:cubicBezTo>
                  <a:pt x="1403" y="6796"/>
                  <a:pt x="1441" y="6713"/>
                  <a:pt x="1486" y="6638"/>
                </a:cubicBezTo>
                <a:cubicBezTo>
                  <a:pt x="1492" y="6626"/>
                  <a:pt x="1498" y="6614"/>
                  <a:pt x="1498" y="6608"/>
                </a:cubicBezTo>
                <a:cubicBezTo>
                  <a:pt x="1510" y="6589"/>
                  <a:pt x="1516" y="6577"/>
                  <a:pt x="1530" y="6563"/>
                </a:cubicBezTo>
                <a:cubicBezTo>
                  <a:pt x="1554" y="6519"/>
                  <a:pt x="1579" y="6476"/>
                  <a:pt x="1605" y="6426"/>
                </a:cubicBezTo>
                <a:cubicBezTo>
                  <a:pt x="1617" y="6407"/>
                  <a:pt x="1623" y="6389"/>
                  <a:pt x="1637" y="6363"/>
                </a:cubicBezTo>
                <a:cubicBezTo>
                  <a:pt x="1649" y="6357"/>
                  <a:pt x="1655" y="6351"/>
                  <a:pt x="1661" y="6331"/>
                </a:cubicBezTo>
                <a:lnTo>
                  <a:pt x="1661" y="6313"/>
                </a:lnTo>
                <a:cubicBezTo>
                  <a:pt x="1667" y="6300"/>
                  <a:pt x="1674" y="6288"/>
                  <a:pt x="1686" y="6276"/>
                </a:cubicBezTo>
                <a:cubicBezTo>
                  <a:pt x="1692" y="6270"/>
                  <a:pt x="1704" y="6262"/>
                  <a:pt x="1712" y="6250"/>
                </a:cubicBezTo>
                <a:cubicBezTo>
                  <a:pt x="1712" y="6238"/>
                  <a:pt x="1712" y="6225"/>
                  <a:pt x="1718" y="6219"/>
                </a:cubicBezTo>
                <a:lnTo>
                  <a:pt x="1718" y="6213"/>
                </a:lnTo>
                <a:cubicBezTo>
                  <a:pt x="1868" y="6074"/>
                  <a:pt x="1993" y="5912"/>
                  <a:pt x="2100" y="5736"/>
                </a:cubicBezTo>
                <a:cubicBezTo>
                  <a:pt x="2250" y="5579"/>
                  <a:pt x="2401" y="5435"/>
                  <a:pt x="2557" y="5285"/>
                </a:cubicBezTo>
                <a:cubicBezTo>
                  <a:pt x="2878" y="4978"/>
                  <a:pt x="3228" y="4696"/>
                  <a:pt x="3592" y="4439"/>
                </a:cubicBezTo>
                <a:cubicBezTo>
                  <a:pt x="3691" y="4364"/>
                  <a:pt x="3798" y="4295"/>
                  <a:pt x="3899" y="4226"/>
                </a:cubicBezTo>
                <a:cubicBezTo>
                  <a:pt x="3955" y="4194"/>
                  <a:pt x="4006" y="4156"/>
                  <a:pt x="4055" y="4126"/>
                </a:cubicBezTo>
                <a:cubicBezTo>
                  <a:pt x="4093" y="4107"/>
                  <a:pt x="4137" y="4095"/>
                  <a:pt x="4174" y="4075"/>
                </a:cubicBezTo>
                <a:cubicBezTo>
                  <a:pt x="4180" y="4075"/>
                  <a:pt x="4194" y="4069"/>
                  <a:pt x="4206" y="4063"/>
                </a:cubicBezTo>
                <a:cubicBezTo>
                  <a:pt x="4237" y="4063"/>
                  <a:pt x="4269" y="4063"/>
                  <a:pt x="4299" y="4057"/>
                </a:cubicBezTo>
                <a:cubicBezTo>
                  <a:pt x="4350" y="4057"/>
                  <a:pt x="4400" y="4051"/>
                  <a:pt x="4449" y="4044"/>
                </a:cubicBezTo>
                <a:cubicBezTo>
                  <a:pt x="4501" y="4038"/>
                  <a:pt x="4550" y="4038"/>
                  <a:pt x="4594" y="4020"/>
                </a:cubicBezTo>
                <a:cubicBezTo>
                  <a:pt x="4607" y="4020"/>
                  <a:pt x="4607" y="4014"/>
                  <a:pt x="4607" y="4006"/>
                </a:cubicBezTo>
                <a:cubicBezTo>
                  <a:pt x="4807" y="3994"/>
                  <a:pt x="5013" y="3976"/>
                  <a:pt x="5215" y="3938"/>
                </a:cubicBezTo>
                <a:cubicBezTo>
                  <a:pt x="5666" y="3863"/>
                  <a:pt x="6098" y="3731"/>
                  <a:pt x="6518" y="3555"/>
                </a:cubicBezTo>
                <a:cubicBezTo>
                  <a:pt x="6957" y="3361"/>
                  <a:pt x="7370" y="3117"/>
                  <a:pt x="7766" y="2848"/>
                </a:cubicBezTo>
                <a:cubicBezTo>
                  <a:pt x="7960" y="2709"/>
                  <a:pt x="8154" y="2565"/>
                  <a:pt x="8348" y="2421"/>
                </a:cubicBezTo>
                <a:cubicBezTo>
                  <a:pt x="8518" y="2284"/>
                  <a:pt x="8693" y="2139"/>
                  <a:pt x="8863" y="2001"/>
                </a:cubicBezTo>
                <a:cubicBezTo>
                  <a:pt x="8932" y="1951"/>
                  <a:pt x="8999" y="1900"/>
                  <a:pt x="9063" y="1851"/>
                </a:cubicBezTo>
                <a:cubicBezTo>
                  <a:pt x="9088" y="1845"/>
                  <a:pt x="9106" y="1839"/>
                  <a:pt x="9126" y="1825"/>
                </a:cubicBezTo>
                <a:cubicBezTo>
                  <a:pt x="9138" y="1825"/>
                  <a:pt x="9138" y="1813"/>
                  <a:pt x="9132" y="1807"/>
                </a:cubicBezTo>
                <a:cubicBezTo>
                  <a:pt x="9376" y="1637"/>
                  <a:pt x="9633" y="1487"/>
                  <a:pt x="9922" y="1425"/>
                </a:cubicBezTo>
                <a:lnTo>
                  <a:pt x="9940" y="1425"/>
                </a:lnTo>
                <a:cubicBezTo>
                  <a:pt x="9997" y="1419"/>
                  <a:pt x="10046" y="1411"/>
                  <a:pt x="10104" y="1405"/>
                </a:cubicBezTo>
                <a:cubicBezTo>
                  <a:pt x="10122" y="1399"/>
                  <a:pt x="10135" y="1381"/>
                  <a:pt x="10128" y="1362"/>
                </a:cubicBezTo>
                <a:lnTo>
                  <a:pt x="10128" y="1350"/>
                </a:lnTo>
                <a:cubicBezTo>
                  <a:pt x="10128" y="1336"/>
                  <a:pt x="10122" y="1330"/>
                  <a:pt x="10116" y="1324"/>
                </a:cubicBezTo>
                <a:cubicBezTo>
                  <a:pt x="10098" y="1303"/>
                  <a:pt x="10072" y="1290"/>
                  <a:pt x="10046" y="1290"/>
                </a:cubicBezTo>
                <a:cubicBezTo>
                  <a:pt x="10033" y="1290"/>
                  <a:pt x="10021" y="1293"/>
                  <a:pt x="10009" y="1299"/>
                </a:cubicBezTo>
                <a:cubicBezTo>
                  <a:pt x="9997" y="1306"/>
                  <a:pt x="9997" y="1312"/>
                  <a:pt x="9991" y="1318"/>
                </a:cubicBezTo>
                <a:cubicBezTo>
                  <a:pt x="9991" y="1296"/>
                  <a:pt x="9976" y="1279"/>
                  <a:pt x="9951" y="1279"/>
                </a:cubicBezTo>
                <a:cubicBezTo>
                  <a:pt x="9948" y="1279"/>
                  <a:pt x="9944" y="1280"/>
                  <a:pt x="9940" y="1280"/>
                </a:cubicBezTo>
                <a:cubicBezTo>
                  <a:pt x="9846" y="1318"/>
                  <a:pt x="9746" y="1350"/>
                  <a:pt x="9646" y="1374"/>
                </a:cubicBezTo>
                <a:cubicBezTo>
                  <a:pt x="9546" y="1399"/>
                  <a:pt x="9439" y="1411"/>
                  <a:pt x="9338" y="1425"/>
                </a:cubicBezTo>
                <a:cubicBezTo>
                  <a:pt x="9197" y="1441"/>
                  <a:pt x="9054" y="1446"/>
                  <a:pt x="8912" y="1446"/>
                </a:cubicBezTo>
                <a:cubicBezTo>
                  <a:pt x="8841" y="1446"/>
                  <a:pt x="8770" y="1445"/>
                  <a:pt x="8699" y="1443"/>
                </a:cubicBezTo>
                <a:cubicBezTo>
                  <a:pt x="8593" y="1443"/>
                  <a:pt x="8486" y="1441"/>
                  <a:pt x="8381" y="1441"/>
                </a:cubicBezTo>
                <a:cubicBezTo>
                  <a:pt x="8275" y="1441"/>
                  <a:pt x="8170" y="1443"/>
                  <a:pt x="8067" y="1449"/>
                </a:cubicBezTo>
                <a:cubicBezTo>
                  <a:pt x="7834" y="1456"/>
                  <a:pt x="7602" y="1487"/>
                  <a:pt x="7383" y="1538"/>
                </a:cubicBezTo>
                <a:cubicBezTo>
                  <a:pt x="6925" y="1637"/>
                  <a:pt x="6494" y="1807"/>
                  <a:pt x="6074" y="2001"/>
                </a:cubicBezTo>
                <a:cubicBezTo>
                  <a:pt x="5866" y="2096"/>
                  <a:pt x="5653" y="2201"/>
                  <a:pt x="5453" y="2314"/>
                </a:cubicBezTo>
                <a:cubicBezTo>
                  <a:pt x="5221" y="2434"/>
                  <a:pt x="4995" y="2565"/>
                  <a:pt x="4795" y="2735"/>
                </a:cubicBezTo>
                <a:cubicBezTo>
                  <a:pt x="4701" y="2816"/>
                  <a:pt x="4613" y="2909"/>
                  <a:pt x="4538" y="3010"/>
                </a:cubicBezTo>
                <a:cubicBezTo>
                  <a:pt x="4469" y="3104"/>
                  <a:pt x="4412" y="3210"/>
                  <a:pt x="4356" y="3317"/>
                </a:cubicBezTo>
                <a:cubicBezTo>
                  <a:pt x="4243" y="3525"/>
                  <a:pt x="4149" y="3743"/>
                  <a:pt x="3986" y="3919"/>
                </a:cubicBezTo>
                <a:cubicBezTo>
                  <a:pt x="3974" y="3931"/>
                  <a:pt x="3968" y="3944"/>
                  <a:pt x="3955" y="3956"/>
                </a:cubicBezTo>
                <a:cubicBezTo>
                  <a:pt x="3936" y="3956"/>
                  <a:pt x="3923" y="3962"/>
                  <a:pt x="3911" y="3962"/>
                </a:cubicBezTo>
                <a:lnTo>
                  <a:pt x="3905" y="3968"/>
                </a:lnTo>
                <a:cubicBezTo>
                  <a:pt x="3917" y="3976"/>
                  <a:pt x="3923" y="3976"/>
                  <a:pt x="3936" y="3976"/>
                </a:cubicBezTo>
                <a:cubicBezTo>
                  <a:pt x="3911" y="4000"/>
                  <a:pt x="3885" y="4026"/>
                  <a:pt x="3861" y="4044"/>
                </a:cubicBezTo>
                <a:lnTo>
                  <a:pt x="3855" y="4051"/>
                </a:lnTo>
                <a:cubicBezTo>
                  <a:pt x="3780" y="4119"/>
                  <a:pt x="3697" y="4182"/>
                  <a:pt x="3604" y="4226"/>
                </a:cubicBezTo>
                <a:cubicBezTo>
                  <a:pt x="3592" y="4232"/>
                  <a:pt x="3585" y="4245"/>
                  <a:pt x="3585" y="4257"/>
                </a:cubicBezTo>
                <a:cubicBezTo>
                  <a:pt x="3503" y="4314"/>
                  <a:pt x="3422" y="4376"/>
                  <a:pt x="3341" y="4439"/>
                </a:cubicBezTo>
                <a:cubicBezTo>
                  <a:pt x="2965" y="4728"/>
                  <a:pt x="2607" y="5047"/>
                  <a:pt x="2282" y="5397"/>
                </a:cubicBezTo>
                <a:cubicBezTo>
                  <a:pt x="2320" y="5316"/>
                  <a:pt x="2351" y="5241"/>
                  <a:pt x="2381" y="5160"/>
                </a:cubicBezTo>
                <a:cubicBezTo>
                  <a:pt x="2563" y="4728"/>
                  <a:pt x="2696" y="4269"/>
                  <a:pt x="2902" y="3850"/>
                </a:cubicBezTo>
                <a:cubicBezTo>
                  <a:pt x="3014" y="3637"/>
                  <a:pt x="3147" y="3436"/>
                  <a:pt x="3297" y="3248"/>
                </a:cubicBezTo>
                <a:cubicBezTo>
                  <a:pt x="3448" y="3054"/>
                  <a:pt x="3604" y="2866"/>
                  <a:pt x="3735" y="2660"/>
                </a:cubicBezTo>
                <a:cubicBezTo>
                  <a:pt x="3986" y="2264"/>
                  <a:pt x="4105" y="1813"/>
                  <a:pt x="4249" y="1374"/>
                </a:cubicBezTo>
                <a:cubicBezTo>
                  <a:pt x="4394" y="942"/>
                  <a:pt x="4588" y="491"/>
                  <a:pt x="4952" y="196"/>
                </a:cubicBezTo>
                <a:cubicBezTo>
                  <a:pt x="4995" y="158"/>
                  <a:pt x="5039" y="127"/>
                  <a:pt x="5089" y="95"/>
                </a:cubicBezTo>
                <a:cubicBezTo>
                  <a:pt x="5125" y="78"/>
                  <a:pt x="5115" y="20"/>
                  <a:pt x="5076" y="20"/>
                </a:cubicBezTo>
                <a:cubicBezTo>
                  <a:pt x="5075" y="20"/>
                  <a:pt x="5073" y="20"/>
                  <a:pt x="5071" y="20"/>
                </a:cubicBezTo>
                <a:cubicBezTo>
                  <a:pt x="5071" y="10"/>
                  <a:pt x="5063" y="0"/>
                  <a:pt x="5049" y="0"/>
                </a:cubicBezTo>
                <a:close/>
              </a:path>
            </a:pathLst>
          </a:custGeom>
          <a:gradFill>
            <a:gsLst>
              <a:gs pos="0">
                <a:schemeClr val="dk1"/>
              </a:gs>
              <a:gs pos="100000">
                <a:schemeClr val="accent1"/>
              </a:gs>
            </a:gsLst>
            <a:lin ang="10800025"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1"/>
        </a:solidFill>
      </p:bgPr>
    </p:bg>
    <p:spTree>
      <p:nvGrpSpPr>
        <p:cNvPr id="21" name="Shape 138"/>
        <p:cNvGrpSpPr/>
        <p:nvPr/>
      </p:nvGrpSpPr>
      <p:grpSpPr>
        <a:xfrm>
          <a:off x="0" y="0"/>
          <a:ext cx="0" cy="0"/>
          <a:chOff x="0" y="0"/>
          <a:chExt cx="0" cy="0"/>
        </a:xfrm>
      </p:grpSpPr>
      <p:sp>
        <p:nvSpPr>
          <p:cNvPr id="1048591" name="Google Shape;139;p6"/>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3000"/>
              <a:buNone/>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8592" name="Google Shape;140;p6"/>
          <p:cNvSpPr/>
          <p:nvPr/>
        </p:nvSpPr>
        <p:spPr>
          <a:xfrm rot="2071161">
            <a:off x="117972" y="84643"/>
            <a:ext cx="1470851" cy="1317891"/>
          </a:xfrm>
          <a:custGeom>
            <a:avLst/>
            <a:ahLst/>
            <a:rect l="l" t="t" r="r" b="b"/>
            <a:pathLst>
              <a:path w="10136" h="9082" extrusionOk="0">
                <a:moveTo>
                  <a:pt x="8337" y="1517"/>
                </a:moveTo>
                <a:cubicBezTo>
                  <a:pt x="8418" y="1517"/>
                  <a:pt x="8499" y="1518"/>
                  <a:pt x="8580" y="1518"/>
                </a:cubicBezTo>
                <a:cubicBezTo>
                  <a:pt x="8668" y="1521"/>
                  <a:pt x="8757" y="1523"/>
                  <a:pt x="8847" y="1523"/>
                </a:cubicBezTo>
                <a:cubicBezTo>
                  <a:pt x="8936" y="1523"/>
                  <a:pt x="9025" y="1521"/>
                  <a:pt x="9112" y="1518"/>
                </a:cubicBezTo>
                <a:lnTo>
                  <a:pt x="9112" y="1518"/>
                </a:lnTo>
                <a:cubicBezTo>
                  <a:pt x="9013" y="1544"/>
                  <a:pt x="8912" y="1575"/>
                  <a:pt x="8811" y="1599"/>
                </a:cubicBezTo>
                <a:cubicBezTo>
                  <a:pt x="8386" y="1726"/>
                  <a:pt x="7966" y="1870"/>
                  <a:pt x="7546" y="2013"/>
                </a:cubicBezTo>
                <a:cubicBezTo>
                  <a:pt x="7107" y="2163"/>
                  <a:pt x="6676" y="2314"/>
                  <a:pt x="6248" y="2496"/>
                </a:cubicBezTo>
                <a:cubicBezTo>
                  <a:pt x="5829" y="2672"/>
                  <a:pt x="5415" y="2878"/>
                  <a:pt x="5033" y="3123"/>
                </a:cubicBezTo>
                <a:cubicBezTo>
                  <a:pt x="4695" y="3337"/>
                  <a:pt x="4374" y="3586"/>
                  <a:pt x="4099" y="3869"/>
                </a:cubicBezTo>
                <a:cubicBezTo>
                  <a:pt x="4186" y="3768"/>
                  <a:pt x="4249" y="3650"/>
                  <a:pt x="4313" y="3537"/>
                </a:cubicBezTo>
                <a:cubicBezTo>
                  <a:pt x="4431" y="3323"/>
                  <a:pt x="4538" y="3104"/>
                  <a:pt x="4701" y="2923"/>
                </a:cubicBezTo>
                <a:cubicBezTo>
                  <a:pt x="4877" y="2735"/>
                  <a:pt x="5102" y="2591"/>
                  <a:pt x="5328" y="2464"/>
                </a:cubicBezTo>
                <a:cubicBezTo>
                  <a:pt x="5534" y="2351"/>
                  <a:pt x="5748" y="2239"/>
                  <a:pt x="5961" y="2133"/>
                </a:cubicBezTo>
                <a:cubicBezTo>
                  <a:pt x="6381" y="1932"/>
                  <a:pt x="6806" y="1757"/>
                  <a:pt x="7258" y="1644"/>
                </a:cubicBezTo>
                <a:cubicBezTo>
                  <a:pt x="7477" y="1587"/>
                  <a:pt x="7709" y="1550"/>
                  <a:pt x="7935" y="1532"/>
                </a:cubicBezTo>
                <a:cubicBezTo>
                  <a:pt x="8070" y="1520"/>
                  <a:pt x="8204" y="1517"/>
                  <a:pt x="8337" y="1517"/>
                </a:cubicBezTo>
                <a:close/>
                <a:moveTo>
                  <a:pt x="9351" y="1532"/>
                </a:moveTo>
                <a:cubicBezTo>
                  <a:pt x="8774" y="1769"/>
                  <a:pt x="8192" y="1995"/>
                  <a:pt x="7616" y="2227"/>
                </a:cubicBezTo>
                <a:cubicBezTo>
                  <a:pt x="6850" y="2527"/>
                  <a:pt x="6098" y="2834"/>
                  <a:pt x="5365" y="3204"/>
                </a:cubicBezTo>
                <a:cubicBezTo>
                  <a:pt x="4952" y="3412"/>
                  <a:pt x="4544" y="3630"/>
                  <a:pt x="4149" y="3881"/>
                </a:cubicBezTo>
                <a:cubicBezTo>
                  <a:pt x="4224" y="3806"/>
                  <a:pt x="4299" y="3731"/>
                  <a:pt x="4382" y="3656"/>
                </a:cubicBezTo>
                <a:cubicBezTo>
                  <a:pt x="4550" y="3511"/>
                  <a:pt x="4732" y="3374"/>
                  <a:pt x="4920" y="3242"/>
                </a:cubicBezTo>
                <a:cubicBezTo>
                  <a:pt x="5302" y="2985"/>
                  <a:pt x="5710" y="2779"/>
                  <a:pt x="6130" y="2597"/>
                </a:cubicBezTo>
                <a:cubicBezTo>
                  <a:pt x="6549" y="2415"/>
                  <a:pt x="6976" y="2264"/>
                  <a:pt x="7408" y="2120"/>
                </a:cubicBezTo>
                <a:cubicBezTo>
                  <a:pt x="7828" y="1975"/>
                  <a:pt x="8247" y="1839"/>
                  <a:pt x="8669" y="1706"/>
                </a:cubicBezTo>
                <a:cubicBezTo>
                  <a:pt x="8894" y="1644"/>
                  <a:pt x="9120" y="1581"/>
                  <a:pt x="9351" y="1532"/>
                </a:cubicBezTo>
                <a:close/>
                <a:moveTo>
                  <a:pt x="8768" y="1969"/>
                </a:moveTo>
                <a:lnTo>
                  <a:pt x="8768" y="1969"/>
                </a:lnTo>
                <a:cubicBezTo>
                  <a:pt x="8675" y="2045"/>
                  <a:pt x="8574" y="2126"/>
                  <a:pt x="8481" y="2201"/>
                </a:cubicBezTo>
                <a:cubicBezTo>
                  <a:pt x="8293" y="2359"/>
                  <a:pt x="8105" y="2502"/>
                  <a:pt x="7909" y="2646"/>
                </a:cubicBezTo>
                <a:cubicBezTo>
                  <a:pt x="7521" y="2929"/>
                  <a:pt x="7113" y="3179"/>
                  <a:pt x="6688" y="3392"/>
                </a:cubicBezTo>
                <a:cubicBezTo>
                  <a:pt x="6274" y="3586"/>
                  <a:pt x="5835" y="3743"/>
                  <a:pt x="5383" y="3832"/>
                </a:cubicBezTo>
                <a:cubicBezTo>
                  <a:pt x="5164" y="3881"/>
                  <a:pt x="4938" y="3913"/>
                  <a:pt x="4707" y="3925"/>
                </a:cubicBezTo>
                <a:cubicBezTo>
                  <a:pt x="4801" y="3913"/>
                  <a:pt x="4895" y="3893"/>
                  <a:pt x="4989" y="3869"/>
                </a:cubicBezTo>
                <a:cubicBezTo>
                  <a:pt x="5328" y="3788"/>
                  <a:pt x="5660" y="3675"/>
                  <a:pt x="5979" y="3537"/>
                </a:cubicBezTo>
                <a:cubicBezTo>
                  <a:pt x="6318" y="3392"/>
                  <a:pt x="6644" y="3216"/>
                  <a:pt x="6963" y="3036"/>
                </a:cubicBezTo>
                <a:cubicBezTo>
                  <a:pt x="7315" y="2834"/>
                  <a:pt x="7653" y="2615"/>
                  <a:pt x="8004" y="2403"/>
                </a:cubicBezTo>
                <a:cubicBezTo>
                  <a:pt x="8198" y="2290"/>
                  <a:pt x="8392" y="2171"/>
                  <a:pt x="8586" y="2058"/>
                </a:cubicBezTo>
                <a:cubicBezTo>
                  <a:pt x="8611" y="2039"/>
                  <a:pt x="8637" y="2027"/>
                  <a:pt x="8669" y="2007"/>
                </a:cubicBezTo>
                <a:cubicBezTo>
                  <a:pt x="8699" y="1995"/>
                  <a:pt x="8736" y="1983"/>
                  <a:pt x="8768" y="1969"/>
                </a:cubicBezTo>
                <a:close/>
                <a:moveTo>
                  <a:pt x="8330" y="2139"/>
                </a:moveTo>
                <a:lnTo>
                  <a:pt x="8330" y="2139"/>
                </a:lnTo>
                <a:cubicBezTo>
                  <a:pt x="8261" y="2189"/>
                  <a:pt x="8186" y="2233"/>
                  <a:pt x="8117" y="2276"/>
                </a:cubicBezTo>
                <a:cubicBezTo>
                  <a:pt x="7772" y="2490"/>
                  <a:pt x="7434" y="2709"/>
                  <a:pt x="7082" y="2915"/>
                </a:cubicBezTo>
                <a:cubicBezTo>
                  <a:pt x="6462" y="3279"/>
                  <a:pt x="5811" y="3612"/>
                  <a:pt x="5108" y="3800"/>
                </a:cubicBezTo>
                <a:cubicBezTo>
                  <a:pt x="4813" y="3875"/>
                  <a:pt x="4513" y="3925"/>
                  <a:pt x="4206" y="3944"/>
                </a:cubicBezTo>
                <a:cubicBezTo>
                  <a:pt x="4481" y="3806"/>
                  <a:pt x="4776" y="3731"/>
                  <a:pt x="5071" y="3650"/>
                </a:cubicBezTo>
                <a:cubicBezTo>
                  <a:pt x="5233" y="3606"/>
                  <a:pt x="5390" y="3555"/>
                  <a:pt x="5547" y="3493"/>
                </a:cubicBezTo>
                <a:cubicBezTo>
                  <a:pt x="5710" y="3430"/>
                  <a:pt x="5872" y="3355"/>
                  <a:pt x="6029" y="3267"/>
                </a:cubicBezTo>
                <a:cubicBezTo>
                  <a:pt x="6349" y="3097"/>
                  <a:pt x="6662" y="2915"/>
                  <a:pt x="6988" y="2753"/>
                </a:cubicBezTo>
                <a:cubicBezTo>
                  <a:pt x="7315" y="2591"/>
                  <a:pt x="7646" y="2434"/>
                  <a:pt x="7984" y="2290"/>
                </a:cubicBezTo>
                <a:cubicBezTo>
                  <a:pt x="8097" y="2239"/>
                  <a:pt x="8217" y="2189"/>
                  <a:pt x="8330" y="2139"/>
                </a:cubicBezTo>
                <a:close/>
                <a:moveTo>
                  <a:pt x="8912" y="1801"/>
                </a:moveTo>
                <a:lnTo>
                  <a:pt x="8912" y="1801"/>
                </a:lnTo>
                <a:cubicBezTo>
                  <a:pt x="8819" y="1857"/>
                  <a:pt x="8718" y="1908"/>
                  <a:pt x="8623" y="1963"/>
                </a:cubicBezTo>
                <a:cubicBezTo>
                  <a:pt x="8623" y="1969"/>
                  <a:pt x="8617" y="1969"/>
                  <a:pt x="8611" y="1975"/>
                </a:cubicBezTo>
                <a:cubicBezTo>
                  <a:pt x="8605" y="1975"/>
                  <a:pt x="8593" y="1983"/>
                  <a:pt x="8586" y="1983"/>
                </a:cubicBezTo>
                <a:cubicBezTo>
                  <a:pt x="8417" y="2051"/>
                  <a:pt x="8247" y="2120"/>
                  <a:pt x="8079" y="2189"/>
                </a:cubicBezTo>
                <a:cubicBezTo>
                  <a:pt x="7747" y="2339"/>
                  <a:pt x="7414" y="2490"/>
                  <a:pt x="7089" y="2652"/>
                </a:cubicBezTo>
                <a:cubicBezTo>
                  <a:pt x="6763" y="2816"/>
                  <a:pt x="6442" y="2991"/>
                  <a:pt x="6118" y="3173"/>
                </a:cubicBezTo>
                <a:cubicBezTo>
                  <a:pt x="5961" y="3254"/>
                  <a:pt x="5803" y="3343"/>
                  <a:pt x="5641" y="3418"/>
                </a:cubicBezTo>
                <a:cubicBezTo>
                  <a:pt x="5484" y="3487"/>
                  <a:pt x="5328" y="3543"/>
                  <a:pt x="5164" y="3592"/>
                </a:cubicBezTo>
                <a:cubicBezTo>
                  <a:pt x="4833" y="3693"/>
                  <a:pt x="4481" y="3768"/>
                  <a:pt x="4174" y="3950"/>
                </a:cubicBezTo>
                <a:lnTo>
                  <a:pt x="4156" y="3950"/>
                </a:lnTo>
                <a:cubicBezTo>
                  <a:pt x="4495" y="3737"/>
                  <a:pt x="4839" y="3543"/>
                  <a:pt x="5195" y="3367"/>
                </a:cubicBezTo>
                <a:cubicBezTo>
                  <a:pt x="5910" y="3004"/>
                  <a:pt x="6650" y="2697"/>
                  <a:pt x="7390" y="2403"/>
                </a:cubicBezTo>
                <a:cubicBezTo>
                  <a:pt x="7897" y="2201"/>
                  <a:pt x="8405" y="2007"/>
                  <a:pt x="8912" y="1801"/>
                </a:cubicBezTo>
                <a:close/>
                <a:moveTo>
                  <a:pt x="3697" y="647"/>
                </a:moveTo>
                <a:lnTo>
                  <a:pt x="3697" y="647"/>
                </a:lnTo>
                <a:cubicBezTo>
                  <a:pt x="3667" y="673"/>
                  <a:pt x="3636" y="697"/>
                  <a:pt x="3604" y="722"/>
                </a:cubicBezTo>
                <a:cubicBezTo>
                  <a:pt x="3196" y="1055"/>
                  <a:pt x="2878" y="1487"/>
                  <a:pt x="2577" y="1914"/>
                </a:cubicBezTo>
                <a:cubicBezTo>
                  <a:pt x="2282" y="2327"/>
                  <a:pt x="2013" y="2753"/>
                  <a:pt x="1811" y="3216"/>
                </a:cubicBezTo>
                <a:cubicBezTo>
                  <a:pt x="1637" y="3624"/>
                  <a:pt x="1516" y="4063"/>
                  <a:pt x="1492" y="4508"/>
                </a:cubicBezTo>
                <a:cubicBezTo>
                  <a:pt x="1492" y="4540"/>
                  <a:pt x="1492" y="4564"/>
                  <a:pt x="1486" y="4596"/>
                </a:cubicBezTo>
                <a:cubicBezTo>
                  <a:pt x="1486" y="4220"/>
                  <a:pt x="1530" y="3844"/>
                  <a:pt x="1611" y="3480"/>
                </a:cubicBezTo>
                <a:cubicBezTo>
                  <a:pt x="1736" y="2979"/>
                  <a:pt x="1937" y="2490"/>
                  <a:pt x="2219" y="2058"/>
                </a:cubicBezTo>
                <a:cubicBezTo>
                  <a:pt x="2526" y="1587"/>
                  <a:pt x="2921" y="1180"/>
                  <a:pt x="3378" y="855"/>
                </a:cubicBezTo>
                <a:cubicBezTo>
                  <a:pt x="3485" y="780"/>
                  <a:pt x="3592" y="710"/>
                  <a:pt x="3697" y="647"/>
                </a:cubicBezTo>
                <a:close/>
                <a:moveTo>
                  <a:pt x="3069" y="4730"/>
                </a:moveTo>
                <a:cubicBezTo>
                  <a:pt x="2900" y="4866"/>
                  <a:pt x="2733" y="5016"/>
                  <a:pt x="2577" y="5166"/>
                </a:cubicBezTo>
                <a:cubicBezTo>
                  <a:pt x="2720" y="5021"/>
                  <a:pt x="2878" y="4884"/>
                  <a:pt x="3034" y="4752"/>
                </a:cubicBezTo>
                <a:cubicBezTo>
                  <a:pt x="3043" y="4743"/>
                  <a:pt x="3056" y="4738"/>
                  <a:pt x="3069" y="4730"/>
                </a:cubicBezTo>
                <a:close/>
                <a:moveTo>
                  <a:pt x="4683" y="352"/>
                </a:moveTo>
                <a:cubicBezTo>
                  <a:pt x="4495" y="578"/>
                  <a:pt x="4362" y="847"/>
                  <a:pt x="4255" y="1124"/>
                </a:cubicBezTo>
                <a:cubicBezTo>
                  <a:pt x="4093" y="1556"/>
                  <a:pt x="3998" y="2013"/>
                  <a:pt x="3780" y="2427"/>
                </a:cubicBezTo>
                <a:cubicBezTo>
                  <a:pt x="3560" y="2860"/>
                  <a:pt x="3190" y="3198"/>
                  <a:pt x="2945" y="3618"/>
                </a:cubicBezTo>
                <a:cubicBezTo>
                  <a:pt x="2708" y="4026"/>
                  <a:pt x="2569" y="4477"/>
                  <a:pt x="2407" y="4916"/>
                </a:cubicBezTo>
                <a:lnTo>
                  <a:pt x="2294" y="5197"/>
                </a:lnTo>
                <a:cubicBezTo>
                  <a:pt x="2300" y="5110"/>
                  <a:pt x="2306" y="5015"/>
                  <a:pt x="2314" y="4928"/>
                </a:cubicBezTo>
                <a:cubicBezTo>
                  <a:pt x="2320" y="4821"/>
                  <a:pt x="2332" y="4720"/>
                  <a:pt x="2357" y="4615"/>
                </a:cubicBezTo>
                <a:cubicBezTo>
                  <a:pt x="2401" y="4408"/>
                  <a:pt x="2476" y="4208"/>
                  <a:pt x="2569" y="4020"/>
                </a:cubicBezTo>
                <a:cubicBezTo>
                  <a:pt x="2757" y="3612"/>
                  <a:pt x="3028" y="3248"/>
                  <a:pt x="3278" y="2878"/>
                </a:cubicBezTo>
                <a:cubicBezTo>
                  <a:pt x="3416" y="2684"/>
                  <a:pt x="3547" y="2490"/>
                  <a:pt x="3667" y="2284"/>
                </a:cubicBezTo>
                <a:cubicBezTo>
                  <a:pt x="3780" y="2076"/>
                  <a:pt x="3873" y="1863"/>
                  <a:pt x="3955" y="1644"/>
                </a:cubicBezTo>
                <a:cubicBezTo>
                  <a:pt x="4111" y="1205"/>
                  <a:pt x="4243" y="722"/>
                  <a:pt x="4613" y="410"/>
                </a:cubicBezTo>
                <a:cubicBezTo>
                  <a:pt x="4637" y="390"/>
                  <a:pt x="4657" y="372"/>
                  <a:pt x="4683" y="352"/>
                </a:cubicBezTo>
                <a:close/>
                <a:moveTo>
                  <a:pt x="4613" y="240"/>
                </a:moveTo>
                <a:lnTo>
                  <a:pt x="4613" y="240"/>
                </a:lnTo>
                <a:cubicBezTo>
                  <a:pt x="4331" y="416"/>
                  <a:pt x="4067" y="629"/>
                  <a:pt x="3830" y="855"/>
                </a:cubicBezTo>
                <a:cubicBezTo>
                  <a:pt x="3466" y="1199"/>
                  <a:pt x="3147" y="1587"/>
                  <a:pt x="2878" y="2013"/>
                </a:cubicBezTo>
                <a:cubicBezTo>
                  <a:pt x="2614" y="2427"/>
                  <a:pt x="2395" y="2866"/>
                  <a:pt x="2219" y="3329"/>
                </a:cubicBezTo>
                <a:cubicBezTo>
                  <a:pt x="2050" y="3774"/>
                  <a:pt x="1912" y="4245"/>
                  <a:pt x="1811" y="4714"/>
                </a:cubicBezTo>
                <a:cubicBezTo>
                  <a:pt x="1755" y="4966"/>
                  <a:pt x="1712" y="5223"/>
                  <a:pt x="1674" y="5480"/>
                </a:cubicBezTo>
                <a:cubicBezTo>
                  <a:pt x="1661" y="5442"/>
                  <a:pt x="1649" y="5397"/>
                  <a:pt x="1643" y="5360"/>
                </a:cubicBezTo>
                <a:cubicBezTo>
                  <a:pt x="1585" y="5154"/>
                  <a:pt x="1554" y="4940"/>
                  <a:pt x="1548" y="4728"/>
                </a:cubicBezTo>
                <a:cubicBezTo>
                  <a:pt x="1536" y="4295"/>
                  <a:pt x="1629" y="3863"/>
                  <a:pt x="1780" y="3462"/>
                </a:cubicBezTo>
                <a:cubicBezTo>
                  <a:pt x="1949" y="2985"/>
                  <a:pt x="2207" y="2553"/>
                  <a:pt x="2488" y="2133"/>
                </a:cubicBezTo>
                <a:cubicBezTo>
                  <a:pt x="2632" y="1920"/>
                  <a:pt x="2777" y="1706"/>
                  <a:pt x="2933" y="1500"/>
                </a:cubicBezTo>
                <a:cubicBezTo>
                  <a:pt x="3096" y="1286"/>
                  <a:pt x="3266" y="1086"/>
                  <a:pt x="3460" y="898"/>
                </a:cubicBezTo>
                <a:cubicBezTo>
                  <a:pt x="3660" y="710"/>
                  <a:pt x="3885" y="540"/>
                  <a:pt x="4131" y="416"/>
                </a:cubicBezTo>
                <a:cubicBezTo>
                  <a:pt x="4231" y="372"/>
                  <a:pt x="4325" y="334"/>
                  <a:pt x="4425" y="297"/>
                </a:cubicBezTo>
                <a:cubicBezTo>
                  <a:pt x="4487" y="271"/>
                  <a:pt x="4550" y="253"/>
                  <a:pt x="4613" y="240"/>
                </a:cubicBezTo>
                <a:close/>
                <a:moveTo>
                  <a:pt x="1530" y="5160"/>
                </a:moveTo>
                <a:cubicBezTo>
                  <a:pt x="1548" y="5260"/>
                  <a:pt x="1573" y="5360"/>
                  <a:pt x="1599" y="5455"/>
                </a:cubicBezTo>
                <a:cubicBezTo>
                  <a:pt x="1623" y="5524"/>
                  <a:pt x="1643" y="5593"/>
                  <a:pt x="1649" y="5668"/>
                </a:cubicBezTo>
                <a:cubicBezTo>
                  <a:pt x="1643" y="5686"/>
                  <a:pt x="1643" y="5706"/>
                  <a:pt x="1643" y="5730"/>
                </a:cubicBezTo>
                <a:cubicBezTo>
                  <a:pt x="1617" y="5623"/>
                  <a:pt x="1592" y="5518"/>
                  <a:pt x="1567" y="5411"/>
                </a:cubicBezTo>
                <a:cubicBezTo>
                  <a:pt x="1554" y="5330"/>
                  <a:pt x="1542" y="5241"/>
                  <a:pt x="1530" y="5160"/>
                </a:cubicBezTo>
                <a:close/>
                <a:moveTo>
                  <a:pt x="4588" y="396"/>
                </a:moveTo>
                <a:cubicBezTo>
                  <a:pt x="4281" y="647"/>
                  <a:pt x="4125" y="1049"/>
                  <a:pt x="3992" y="1419"/>
                </a:cubicBezTo>
                <a:cubicBezTo>
                  <a:pt x="3917" y="1644"/>
                  <a:pt x="3836" y="1870"/>
                  <a:pt x="3723" y="2082"/>
                </a:cubicBezTo>
                <a:cubicBezTo>
                  <a:pt x="3616" y="2296"/>
                  <a:pt x="3485" y="2496"/>
                  <a:pt x="3347" y="2697"/>
                </a:cubicBezTo>
                <a:cubicBezTo>
                  <a:pt x="3084" y="3073"/>
                  <a:pt x="2808" y="3436"/>
                  <a:pt x="2589" y="3844"/>
                </a:cubicBezTo>
                <a:cubicBezTo>
                  <a:pt x="2482" y="4032"/>
                  <a:pt x="2395" y="4226"/>
                  <a:pt x="2338" y="4433"/>
                </a:cubicBezTo>
                <a:cubicBezTo>
                  <a:pt x="2306" y="4532"/>
                  <a:pt x="2282" y="4639"/>
                  <a:pt x="2262" y="4740"/>
                </a:cubicBezTo>
                <a:cubicBezTo>
                  <a:pt x="2244" y="4853"/>
                  <a:pt x="2244" y="4960"/>
                  <a:pt x="2238" y="5066"/>
                </a:cubicBezTo>
                <a:cubicBezTo>
                  <a:pt x="2231" y="5172"/>
                  <a:pt x="2225" y="5279"/>
                  <a:pt x="2187" y="5379"/>
                </a:cubicBezTo>
                <a:cubicBezTo>
                  <a:pt x="2150" y="5473"/>
                  <a:pt x="2094" y="5555"/>
                  <a:pt x="2031" y="5637"/>
                </a:cubicBezTo>
                <a:cubicBezTo>
                  <a:pt x="1962" y="5724"/>
                  <a:pt x="1880" y="5805"/>
                  <a:pt x="1811" y="5894"/>
                </a:cubicBezTo>
                <a:cubicBezTo>
                  <a:pt x="1900" y="5548"/>
                  <a:pt x="1999" y="5217"/>
                  <a:pt x="2112" y="4884"/>
                </a:cubicBezTo>
                <a:cubicBezTo>
                  <a:pt x="2262" y="4457"/>
                  <a:pt x="2432" y="4038"/>
                  <a:pt x="2607" y="3624"/>
                </a:cubicBezTo>
                <a:cubicBezTo>
                  <a:pt x="2783" y="3204"/>
                  <a:pt x="2971" y="2785"/>
                  <a:pt x="3159" y="2371"/>
                </a:cubicBezTo>
                <a:cubicBezTo>
                  <a:pt x="3353" y="1945"/>
                  <a:pt x="3560" y="1518"/>
                  <a:pt x="3842" y="1136"/>
                </a:cubicBezTo>
                <a:cubicBezTo>
                  <a:pt x="3974" y="954"/>
                  <a:pt x="4125" y="786"/>
                  <a:pt x="4287" y="635"/>
                </a:cubicBezTo>
                <a:cubicBezTo>
                  <a:pt x="4388" y="546"/>
                  <a:pt x="4487" y="471"/>
                  <a:pt x="4588" y="396"/>
                </a:cubicBezTo>
                <a:close/>
                <a:moveTo>
                  <a:pt x="4825" y="202"/>
                </a:moveTo>
                <a:cubicBezTo>
                  <a:pt x="4813" y="216"/>
                  <a:pt x="4795" y="228"/>
                  <a:pt x="4782" y="246"/>
                </a:cubicBezTo>
                <a:cubicBezTo>
                  <a:pt x="4457" y="422"/>
                  <a:pt x="4174" y="673"/>
                  <a:pt x="3936" y="968"/>
                </a:cubicBezTo>
                <a:cubicBezTo>
                  <a:pt x="3642" y="1330"/>
                  <a:pt x="3416" y="1744"/>
                  <a:pt x="3208" y="2163"/>
                </a:cubicBezTo>
                <a:cubicBezTo>
                  <a:pt x="3008" y="2585"/>
                  <a:pt x="2820" y="3010"/>
                  <a:pt x="2632" y="3430"/>
                </a:cubicBezTo>
                <a:cubicBezTo>
                  <a:pt x="2444" y="3850"/>
                  <a:pt x="2268" y="4277"/>
                  <a:pt x="2106" y="4702"/>
                </a:cubicBezTo>
                <a:cubicBezTo>
                  <a:pt x="1956" y="5128"/>
                  <a:pt x="1817" y="5567"/>
                  <a:pt x="1718" y="6007"/>
                </a:cubicBezTo>
                <a:cubicBezTo>
                  <a:pt x="1718" y="6019"/>
                  <a:pt x="1712" y="6031"/>
                  <a:pt x="1712" y="6044"/>
                </a:cubicBezTo>
                <a:cubicBezTo>
                  <a:pt x="1698" y="6062"/>
                  <a:pt x="1692" y="6082"/>
                  <a:pt x="1686" y="6094"/>
                </a:cubicBezTo>
                <a:lnTo>
                  <a:pt x="1686" y="6068"/>
                </a:lnTo>
                <a:cubicBezTo>
                  <a:pt x="1730" y="5686"/>
                  <a:pt x="1780" y="5298"/>
                  <a:pt x="1862" y="4916"/>
                </a:cubicBezTo>
                <a:cubicBezTo>
                  <a:pt x="1949" y="4445"/>
                  <a:pt x="2074" y="3982"/>
                  <a:pt x="2231" y="3531"/>
                </a:cubicBezTo>
                <a:cubicBezTo>
                  <a:pt x="2395" y="3079"/>
                  <a:pt x="2595" y="2634"/>
                  <a:pt x="2840" y="2221"/>
                </a:cubicBezTo>
                <a:cubicBezTo>
                  <a:pt x="3090" y="1795"/>
                  <a:pt x="3390" y="1393"/>
                  <a:pt x="3735" y="1043"/>
                </a:cubicBezTo>
                <a:cubicBezTo>
                  <a:pt x="3911" y="867"/>
                  <a:pt x="4093" y="697"/>
                  <a:pt x="4287" y="546"/>
                </a:cubicBezTo>
                <a:cubicBezTo>
                  <a:pt x="4443" y="428"/>
                  <a:pt x="4607" y="315"/>
                  <a:pt x="4776" y="208"/>
                </a:cubicBezTo>
                <a:cubicBezTo>
                  <a:pt x="4795" y="208"/>
                  <a:pt x="4807" y="208"/>
                  <a:pt x="4825" y="202"/>
                </a:cubicBezTo>
                <a:close/>
                <a:moveTo>
                  <a:pt x="251" y="3198"/>
                </a:moveTo>
                <a:cubicBezTo>
                  <a:pt x="226" y="3455"/>
                  <a:pt x="238" y="3713"/>
                  <a:pt x="269" y="3968"/>
                </a:cubicBezTo>
                <a:cubicBezTo>
                  <a:pt x="320" y="4338"/>
                  <a:pt x="408" y="4696"/>
                  <a:pt x="495" y="5059"/>
                </a:cubicBezTo>
                <a:cubicBezTo>
                  <a:pt x="590" y="5411"/>
                  <a:pt x="689" y="5767"/>
                  <a:pt x="772" y="6125"/>
                </a:cubicBezTo>
                <a:cubicBezTo>
                  <a:pt x="815" y="6325"/>
                  <a:pt x="847" y="6533"/>
                  <a:pt x="871" y="6733"/>
                </a:cubicBezTo>
                <a:cubicBezTo>
                  <a:pt x="796" y="6507"/>
                  <a:pt x="689" y="6288"/>
                  <a:pt x="590" y="6074"/>
                </a:cubicBezTo>
                <a:cubicBezTo>
                  <a:pt x="414" y="5712"/>
                  <a:pt x="245" y="5354"/>
                  <a:pt x="157" y="4960"/>
                </a:cubicBezTo>
                <a:cubicBezTo>
                  <a:pt x="81" y="4615"/>
                  <a:pt x="63" y="4257"/>
                  <a:pt x="101" y="3901"/>
                </a:cubicBezTo>
                <a:cubicBezTo>
                  <a:pt x="119" y="3731"/>
                  <a:pt x="151" y="3555"/>
                  <a:pt x="194" y="3386"/>
                </a:cubicBezTo>
                <a:cubicBezTo>
                  <a:pt x="214" y="3317"/>
                  <a:pt x="232" y="3261"/>
                  <a:pt x="251" y="3198"/>
                </a:cubicBezTo>
                <a:close/>
                <a:moveTo>
                  <a:pt x="376" y="3060"/>
                </a:moveTo>
                <a:lnTo>
                  <a:pt x="376" y="3060"/>
                </a:lnTo>
                <a:cubicBezTo>
                  <a:pt x="388" y="3117"/>
                  <a:pt x="402" y="3173"/>
                  <a:pt x="408" y="3230"/>
                </a:cubicBezTo>
                <a:cubicBezTo>
                  <a:pt x="445" y="3398"/>
                  <a:pt x="489" y="3562"/>
                  <a:pt x="539" y="3719"/>
                </a:cubicBezTo>
                <a:cubicBezTo>
                  <a:pt x="639" y="4044"/>
                  <a:pt x="758" y="4358"/>
                  <a:pt x="877" y="4677"/>
                </a:cubicBezTo>
                <a:cubicBezTo>
                  <a:pt x="1097" y="5298"/>
                  <a:pt x="1291" y="5949"/>
                  <a:pt x="1209" y="6614"/>
                </a:cubicBezTo>
                <a:cubicBezTo>
                  <a:pt x="1198" y="6725"/>
                  <a:pt x="1181" y="6835"/>
                  <a:pt x="1148" y="6941"/>
                </a:cubicBezTo>
                <a:lnTo>
                  <a:pt x="1148" y="6941"/>
                </a:lnTo>
                <a:cubicBezTo>
                  <a:pt x="1148" y="6941"/>
                  <a:pt x="1148" y="6940"/>
                  <a:pt x="1148" y="6939"/>
                </a:cubicBezTo>
                <a:cubicBezTo>
                  <a:pt x="1166" y="6614"/>
                  <a:pt x="1128" y="6282"/>
                  <a:pt x="1065" y="5961"/>
                </a:cubicBezTo>
                <a:cubicBezTo>
                  <a:pt x="922" y="5254"/>
                  <a:pt x="627" y="4584"/>
                  <a:pt x="477" y="3881"/>
                </a:cubicBezTo>
                <a:cubicBezTo>
                  <a:pt x="420" y="3612"/>
                  <a:pt x="376" y="3337"/>
                  <a:pt x="376" y="3060"/>
                </a:cubicBezTo>
                <a:close/>
                <a:moveTo>
                  <a:pt x="7458" y="4257"/>
                </a:moveTo>
                <a:lnTo>
                  <a:pt x="7458" y="4257"/>
                </a:lnTo>
                <a:cubicBezTo>
                  <a:pt x="7246" y="4277"/>
                  <a:pt x="7038" y="4326"/>
                  <a:pt x="6844" y="4408"/>
                </a:cubicBezTo>
                <a:cubicBezTo>
                  <a:pt x="6343" y="4602"/>
                  <a:pt x="5916" y="4940"/>
                  <a:pt x="5502" y="5279"/>
                </a:cubicBezTo>
                <a:cubicBezTo>
                  <a:pt x="5083" y="5617"/>
                  <a:pt x="4651" y="5969"/>
                  <a:pt x="4143" y="6175"/>
                </a:cubicBezTo>
                <a:cubicBezTo>
                  <a:pt x="3654" y="6369"/>
                  <a:pt x="3127" y="6438"/>
                  <a:pt x="2614" y="6545"/>
                </a:cubicBezTo>
                <a:cubicBezTo>
                  <a:pt x="2144" y="6646"/>
                  <a:pt x="1667" y="6789"/>
                  <a:pt x="1273" y="7077"/>
                </a:cubicBezTo>
                <a:cubicBezTo>
                  <a:pt x="1279" y="7071"/>
                  <a:pt x="1279" y="7065"/>
                  <a:pt x="1285" y="7052"/>
                </a:cubicBezTo>
                <a:cubicBezTo>
                  <a:pt x="1379" y="6953"/>
                  <a:pt x="1498" y="6864"/>
                  <a:pt x="1617" y="6789"/>
                </a:cubicBezTo>
                <a:cubicBezTo>
                  <a:pt x="1843" y="6658"/>
                  <a:pt x="2080" y="6551"/>
                  <a:pt x="2320" y="6458"/>
                </a:cubicBezTo>
                <a:cubicBezTo>
                  <a:pt x="2802" y="6270"/>
                  <a:pt x="3309" y="6149"/>
                  <a:pt x="3804" y="5999"/>
                </a:cubicBezTo>
                <a:cubicBezTo>
                  <a:pt x="4299" y="5849"/>
                  <a:pt x="4788" y="5661"/>
                  <a:pt x="5215" y="5367"/>
                </a:cubicBezTo>
                <a:cubicBezTo>
                  <a:pt x="5684" y="5041"/>
                  <a:pt x="6098" y="4627"/>
                  <a:pt x="6638" y="4420"/>
                </a:cubicBezTo>
                <a:cubicBezTo>
                  <a:pt x="6901" y="4320"/>
                  <a:pt x="7176" y="4263"/>
                  <a:pt x="7458" y="4257"/>
                </a:cubicBezTo>
                <a:close/>
                <a:moveTo>
                  <a:pt x="7653" y="4276"/>
                </a:moveTo>
                <a:cubicBezTo>
                  <a:pt x="7762" y="4276"/>
                  <a:pt x="7870" y="4286"/>
                  <a:pt x="7978" y="4307"/>
                </a:cubicBezTo>
                <a:lnTo>
                  <a:pt x="7998" y="4307"/>
                </a:lnTo>
                <a:cubicBezTo>
                  <a:pt x="7954" y="4320"/>
                  <a:pt x="7909" y="4326"/>
                  <a:pt x="7865" y="4338"/>
                </a:cubicBezTo>
                <a:cubicBezTo>
                  <a:pt x="7741" y="4364"/>
                  <a:pt x="7616" y="4396"/>
                  <a:pt x="7495" y="4433"/>
                </a:cubicBezTo>
                <a:cubicBezTo>
                  <a:pt x="7252" y="4508"/>
                  <a:pt x="7014" y="4608"/>
                  <a:pt x="6794" y="4740"/>
                </a:cubicBezTo>
                <a:cubicBezTo>
                  <a:pt x="6563" y="4871"/>
                  <a:pt x="6343" y="5035"/>
                  <a:pt x="6142" y="5209"/>
                </a:cubicBezTo>
                <a:cubicBezTo>
                  <a:pt x="5930" y="5397"/>
                  <a:pt x="5728" y="5605"/>
                  <a:pt x="5516" y="5793"/>
                </a:cubicBezTo>
                <a:cubicBezTo>
                  <a:pt x="5308" y="5981"/>
                  <a:pt x="5083" y="6157"/>
                  <a:pt x="4833" y="6288"/>
                </a:cubicBezTo>
                <a:cubicBezTo>
                  <a:pt x="4607" y="6401"/>
                  <a:pt x="4362" y="6482"/>
                  <a:pt x="4111" y="6545"/>
                </a:cubicBezTo>
                <a:cubicBezTo>
                  <a:pt x="3604" y="6664"/>
                  <a:pt x="3078" y="6689"/>
                  <a:pt x="2563" y="6777"/>
                </a:cubicBezTo>
                <a:cubicBezTo>
                  <a:pt x="2306" y="6814"/>
                  <a:pt x="2056" y="6871"/>
                  <a:pt x="1811" y="6953"/>
                </a:cubicBezTo>
                <a:cubicBezTo>
                  <a:pt x="1623" y="7014"/>
                  <a:pt x="1435" y="7097"/>
                  <a:pt x="1267" y="7202"/>
                </a:cubicBezTo>
                <a:cubicBezTo>
                  <a:pt x="1261" y="7200"/>
                  <a:pt x="1256" y="7198"/>
                  <a:pt x="1251" y="7198"/>
                </a:cubicBezTo>
                <a:cubicBezTo>
                  <a:pt x="1243" y="7198"/>
                  <a:pt x="1236" y="7202"/>
                  <a:pt x="1229" y="7210"/>
                </a:cubicBezTo>
                <a:cubicBezTo>
                  <a:pt x="1229" y="7216"/>
                  <a:pt x="1229" y="7222"/>
                  <a:pt x="1223" y="7228"/>
                </a:cubicBezTo>
                <a:cubicBezTo>
                  <a:pt x="1215" y="7234"/>
                  <a:pt x="1209" y="7234"/>
                  <a:pt x="1203" y="7240"/>
                </a:cubicBezTo>
                <a:cubicBezTo>
                  <a:pt x="1215" y="7222"/>
                  <a:pt x="1223" y="7196"/>
                  <a:pt x="1229" y="7178"/>
                </a:cubicBezTo>
                <a:cubicBezTo>
                  <a:pt x="1585" y="6889"/>
                  <a:pt x="2025" y="6733"/>
                  <a:pt x="2464" y="6632"/>
                </a:cubicBezTo>
                <a:cubicBezTo>
                  <a:pt x="2965" y="6513"/>
                  <a:pt x="3479" y="6450"/>
                  <a:pt x="3968" y="6288"/>
                </a:cubicBezTo>
                <a:cubicBezTo>
                  <a:pt x="4218" y="6207"/>
                  <a:pt x="4449" y="6094"/>
                  <a:pt x="4675" y="5949"/>
                </a:cubicBezTo>
                <a:cubicBezTo>
                  <a:pt x="4901" y="5811"/>
                  <a:pt x="5114" y="5649"/>
                  <a:pt x="5328" y="5480"/>
                </a:cubicBezTo>
                <a:cubicBezTo>
                  <a:pt x="5748" y="5142"/>
                  <a:pt x="6161" y="4772"/>
                  <a:pt x="6650" y="4532"/>
                </a:cubicBezTo>
                <a:cubicBezTo>
                  <a:pt x="6960" y="4376"/>
                  <a:pt x="7306" y="4276"/>
                  <a:pt x="7653" y="4276"/>
                </a:cubicBezTo>
                <a:close/>
                <a:moveTo>
                  <a:pt x="7133" y="4671"/>
                </a:moveTo>
                <a:cubicBezTo>
                  <a:pt x="7006" y="4746"/>
                  <a:pt x="6888" y="4827"/>
                  <a:pt x="6775" y="4916"/>
                </a:cubicBezTo>
                <a:cubicBezTo>
                  <a:pt x="6575" y="5078"/>
                  <a:pt x="6387" y="5254"/>
                  <a:pt x="6199" y="5429"/>
                </a:cubicBezTo>
                <a:cubicBezTo>
                  <a:pt x="5991" y="5623"/>
                  <a:pt x="5797" y="5825"/>
                  <a:pt x="5591" y="6013"/>
                </a:cubicBezTo>
                <a:cubicBezTo>
                  <a:pt x="5183" y="6389"/>
                  <a:pt x="4744" y="6739"/>
                  <a:pt x="4212" y="6915"/>
                </a:cubicBezTo>
                <a:cubicBezTo>
                  <a:pt x="3754" y="7071"/>
                  <a:pt x="3266" y="7109"/>
                  <a:pt x="2783" y="7127"/>
                </a:cubicBezTo>
                <a:cubicBezTo>
                  <a:pt x="2300" y="7153"/>
                  <a:pt x="1811" y="7153"/>
                  <a:pt x="1336" y="7253"/>
                </a:cubicBezTo>
                <a:cubicBezTo>
                  <a:pt x="1322" y="7253"/>
                  <a:pt x="1310" y="7259"/>
                  <a:pt x="1298" y="7259"/>
                </a:cubicBezTo>
                <a:cubicBezTo>
                  <a:pt x="1310" y="7253"/>
                  <a:pt x="1322" y="7247"/>
                  <a:pt x="1336" y="7240"/>
                </a:cubicBezTo>
                <a:cubicBezTo>
                  <a:pt x="1449" y="7178"/>
                  <a:pt x="1561" y="7127"/>
                  <a:pt x="1680" y="7083"/>
                </a:cubicBezTo>
                <a:cubicBezTo>
                  <a:pt x="1918" y="6990"/>
                  <a:pt x="2169" y="6927"/>
                  <a:pt x="2426" y="6883"/>
                </a:cubicBezTo>
                <a:cubicBezTo>
                  <a:pt x="2933" y="6789"/>
                  <a:pt x="3448" y="6765"/>
                  <a:pt x="3955" y="6664"/>
                </a:cubicBezTo>
                <a:cubicBezTo>
                  <a:pt x="4206" y="6614"/>
                  <a:pt x="4457" y="6551"/>
                  <a:pt x="4695" y="6450"/>
                </a:cubicBezTo>
                <a:cubicBezTo>
                  <a:pt x="4946" y="6345"/>
                  <a:pt x="5171" y="6201"/>
                  <a:pt x="5383" y="6025"/>
                </a:cubicBezTo>
                <a:cubicBezTo>
                  <a:pt x="5817" y="5674"/>
                  <a:pt x="6179" y="5241"/>
                  <a:pt x="6644" y="4934"/>
                </a:cubicBezTo>
                <a:cubicBezTo>
                  <a:pt x="6800" y="4827"/>
                  <a:pt x="6963" y="4740"/>
                  <a:pt x="7133" y="4671"/>
                </a:cubicBezTo>
                <a:close/>
                <a:moveTo>
                  <a:pt x="7759" y="4451"/>
                </a:moveTo>
                <a:lnTo>
                  <a:pt x="7759" y="4451"/>
                </a:lnTo>
                <a:cubicBezTo>
                  <a:pt x="7691" y="4483"/>
                  <a:pt x="7622" y="4508"/>
                  <a:pt x="7552" y="4540"/>
                </a:cubicBezTo>
                <a:cubicBezTo>
                  <a:pt x="7327" y="4653"/>
                  <a:pt x="7113" y="4790"/>
                  <a:pt x="6913" y="4946"/>
                </a:cubicBezTo>
                <a:cubicBezTo>
                  <a:pt x="6901" y="4954"/>
                  <a:pt x="6894" y="4960"/>
                  <a:pt x="6882" y="4966"/>
                </a:cubicBezTo>
                <a:cubicBezTo>
                  <a:pt x="6870" y="4978"/>
                  <a:pt x="6850" y="4991"/>
                  <a:pt x="6832" y="5003"/>
                </a:cubicBezTo>
                <a:cubicBezTo>
                  <a:pt x="6387" y="5348"/>
                  <a:pt x="5991" y="5743"/>
                  <a:pt x="5572" y="6119"/>
                </a:cubicBezTo>
                <a:cubicBezTo>
                  <a:pt x="5158" y="6495"/>
                  <a:pt x="4707" y="6846"/>
                  <a:pt x="4186" y="7065"/>
                </a:cubicBezTo>
                <a:cubicBezTo>
                  <a:pt x="3936" y="7165"/>
                  <a:pt x="3679" y="7234"/>
                  <a:pt x="3410" y="7266"/>
                </a:cubicBezTo>
                <a:cubicBezTo>
                  <a:pt x="3273" y="7280"/>
                  <a:pt x="3135" y="7284"/>
                  <a:pt x="2998" y="7284"/>
                </a:cubicBezTo>
                <a:cubicBezTo>
                  <a:pt x="2884" y="7284"/>
                  <a:pt x="2771" y="7281"/>
                  <a:pt x="2658" y="7278"/>
                </a:cubicBezTo>
                <a:cubicBezTo>
                  <a:pt x="2453" y="7271"/>
                  <a:pt x="2246" y="7260"/>
                  <a:pt x="2041" y="7260"/>
                </a:cubicBezTo>
                <a:cubicBezTo>
                  <a:pt x="1869" y="7260"/>
                  <a:pt x="1698" y="7268"/>
                  <a:pt x="1530" y="7291"/>
                </a:cubicBezTo>
                <a:cubicBezTo>
                  <a:pt x="1479" y="7285"/>
                  <a:pt x="1435" y="7278"/>
                  <a:pt x="1385" y="7272"/>
                </a:cubicBezTo>
                <a:cubicBezTo>
                  <a:pt x="1554" y="7247"/>
                  <a:pt x="1724" y="7222"/>
                  <a:pt x="1892" y="7210"/>
                </a:cubicBezTo>
                <a:cubicBezTo>
                  <a:pt x="2138" y="7190"/>
                  <a:pt x="2381" y="7178"/>
                  <a:pt x="2626" y="7172"/>
                </a:cubicBezTo>
                <a:cubicBezTo>
                  <a:pt x="3103" y="7153"/>
                  <a:pt x="3585" y="7135"/>
                  <a:pt x="4049" y="7008"/>
                </a:cubicBezTo>
                <a:cubicBezTo>
                  <a:pt x="4299" y="6939"/>
                  <a:pt x="4538" y="6840"/>
                  <a:pt x="4764" y="6707"/>
                </a:cubicBezTo>
                <a:cubicBezTo>
                  <a:pt x="5001" y="6571"/>
                  <a:pt x="5221" y="6401"/>
                  <a:pt x="5435" y="6219"/>
                </a:cubicBezTo>
                <a:cubicBezTo>
                  <a:pt x="5647" y="6037"/>
                  <a:pt x="5848" y="5837"/>
                  <a:pt x="6048" y="5643"/>
                </a:cubicBezTo>
                <a:cubicBezTo>
                  <a:pt x="6236" y="5461"/>
                  <a:pt x="6430" y="5279"/>
                  <a:pt x="6630" y="5116"/>
                </a:cubicBezTo>
                <a:cubicBezTo>
                  <a:pt x="6945" y="4859"/>
                  <a:pt x="7283" y="4627"/>
                  <a:pt x="7659" y="4483"/>
                </a:cubicBezTo>
                <a:cubicBezTo>
                  <a:pt x="7691" y="4471"/>
                  <a:pt x="7721" y="4465"/>
                  <a:pt x="7759" y="4451"/>
                </a:cubicBezTo>
                <a:close/>
                <a:moveTo>
                  <a:pt x="358" y="2915"/>
                </a:moveTo>
                <a:lnTo>
                  <a:pt x="358" y="2915"/>
                </a:lnTo>
                <a:cubicBezTo>
                  <a:pt x="320" y="3537"/>
                  <a:pt x="483" y="4150"/>
                  <a:pt x="665" y="4740"/>
                </a:cubicBezTo>
                <a:cubicBezTo>
                  <a:pt x="865" y="5405"/>
                  <a:pt x="1097" y="6082"/>
                  <a:pt x="1085" y="6783"/>
                </a:cubicBezTo>
                <a:cubicBezTo>
                  <a:pt x="1079" y="6953"/>
                  <a:pt x="1059" y="7115"/>
                  <a:pt x="1027" y="7278"/>
                </a:cubicBezTo>
                <a:cubicBezTo>
                  <a:pt x="1021" y="7297"/>
                  <a:pt x="1009" y="7315"/>
                  <a:pt x="1003" y="7335"/>
                </a:cubicBezTo>
                <a:cubicBezTo>
                  <a:pt x="997" y="7278"/>
                  <a:pt x="990" y="7228"/>
                  <a:pt x="984" y="7172"/>
                </a:cubicBezTo>
                <a:cubicBezTo>
                  <a:pt x="984" y="7153"/>
                  <a:pt x="978" y="7141"/>
                  <a:pt x="972" y="7121"/>
                </a:cubicBezTo>
                <a:cubicBezTo>
                  <a:pt x="966" y="6834"/>
                  <a:pt x="922" y="6557"/>
                  <a:pt x="865" y="6276"/>
                </a:cubicBezTo>
                <a:cubicBezTo>
                  <a:pt x="796" y="5918"/>
                  <a:pt x="689" y="5567"/>
                  <a:pt x="590" y="5217"/>
                </a:cubicBezTo>
                <a:cubicBezTo>
                  <a:pt x="489" y="4853"/>
                  <a:pt x="396" y="4489"/>
                  <a:pt x="339" y="4126"/>
                </a:cubicBezTo>
                <a:cubicBezTo>
                  <a:pt x="283" y="3768"/>
                  <a:pt x="263" y="3412"/>
                  <a:pt x="301" y="3060"/>
                </a:cubicBezTo>
                <a:cubicBezTo>
                  <a:pt x="301" y="3048"/>
                  <a:pt x="307" y="3036"/>
                  <a:pt x="313" y="3022"/>
                </a:cubicBezTo>
                <a:cubicBezTo>
                  <a:pt x="320" y="3016"/>
                  <a:pt x="327" y="3004"/>
                  <a:pt x="327" y="2991"/>
                </a:cubicBezTo>
                <a:cubicBezTo>
                  <a:pt x="339" y="2967"/>
                  <a:pt x="345" y="2941"/>
                  <a:pt x="358" y="2915"/>
                </a:cubicBezTo>
                <a:close/>
                <a:moveTo>
                  <a:pt x="6048" y="5755"/>
                </a:moveTo>
                <a:lnTo>
                  <a:pt x="6048" y="5755"/>
                </a:lnTo>
                <a:cubicBezTo>
                  <a:pt x="5961" y="5843"/>
                  <a:pt x="5872" y="5937"/>
                  <a:pt x="5785" y="6031"/>
                </a:cubicBezTo>
                <a:cubicBezTo>
                  <a:pt x="5403" y="6420"/>
                  <a:pt x="5007" y="6814"/>
                  <a:pt x="4532" y="7083"/>
                </a:cubicBezTo>
                <a:cubicBezTo>
                  <a:pt x="4299" y="7216"/>
                  <a:pt x="4049" y="7315"/>
                  <a:pt x="3786" y="7372"/>
                </a:cubicBezTo>
                <a:cubicBezTo>
                  <a:pt x="3535" y="7428"/>
                  <a:pt x="3272" y="7441"/>
                  <a:pt x="3014" y="7441"/>
                </a:cubicBezTo>
                <a:cubicBezTo>
                  <a:pt x="2751" y="7435"/>
                  <a:pt x="2488" y="7410"/>
                  <a:pt x="2225" y="7378"/>
                </a:cubicBezTo>
                <a:cubicBezTo>
                  <a:pt x="2050" y="7353"/>
                  <a:pt x="1874" y="7335"/>
                  <a:pt x="1698" y="7309"/>
                </a:cubicBezTo>
                <a:cubicBezTo>
                  <a:pt x="1820" y="7301"/>
                  <a:pt x="1942" y="7298"/>
                  <a:pt x="2063" y="7298"/>
                </a:cubicBezTo>
                <a:cubicBezTo>
                  <a:pt x="2210" y="7298"/>
                  <a:pt x="2357" y="7303"/>
                  <a:pt x="2502" y="7309"/>
                </a:cubicBezTo>
                <a:cubicBezTo>
                  <a:pt x="2653" y="7317"/>
                  <a:pt x="2805" y="7323"/>
                  <a:pt x="2957" y="7323"/>
                </a:cubicBezTo>
                <a:cubicBezTo>
                  <a:pt x="3056" y="7323"/>
                  <a:pt x="3155" y="7320"/>
                  <a:pt x="3254" y="7315"/>
                </a:cubicBezTo>
                <a:cubicBezTo>
                  <a:pt x="3509" y="7303"/>
                  <a:pt x="3761" y="7259"/>
                  <a:pt x="4012" y="7178"/>
                </a:cubicBezTo>
                <a:cubicBezTo>
                  <a:pt x="4532" y="6996"/>
                  <a:pt x="4995" y="6670"/>
                  <a:pt x="5415" y="6319"/>
                </a:cubicBezTo>
                <a:cubicBezTo>
                  <a:pt x="5629" y="6137"/>
                  <a:pt x="5841" y="5943"/>
                  <a:pt x="6048" y="5755"/>
                </a:cubicBezTo>
                <a:close/>
                <a:moveTo>
                  <a:pt x="5049" y="0"/>
                </a:moveTo>
                <a:cubicBezTo>
                  <a:pt x="5046" y="0"/>
                  <a:pt x="5043" y="1"/>
                  <a:pt x="5039" y="2"/>
                </a:cubicBezTo>
                <a:cubicBezTo>
                  <a:pt x="5007" y="20"/>
                  <a:pt x="4976" y="40"/>
                  <a:pt x="4946" y="52"/>
                </a:cubicBezTo>
                <a:cubicBezTo>
                  <a:pt x="4437" y="178"/>
                  <a:pt x="3961" y="384"/>
                  <a:pt x="3523" y="667"/>
                </a:cubicBezTo>
                <a:cubicBezTo>
                  <a:pt x="3052" y="968"/>
                  <a:pt x="2632" y="1356"/>
                  <a:pt x="2300" y="1813"/>
                </a:cubicBezTo>
                <a:cubicBezTo>
                  <a:pt x="1987" y="2233"/>
                  <a:pt x="1749" y="2715"/>
                  <a:pt x="1599" y="3224"/>
                </a:cubicBezTo>
                <a:cubicBezTo>
                  <a:pt x="1455" y="3725"/>
                  <a:pt x="1391" y="4245"/>
                  <a:pt x="1411" y="4772"/>
                </a:cubicBezTo>
                <a:cubicBezTo>
                  <a:pt x="1423" y="5029"/>
                  <a:pt x="1461" y="5285"/>
                  <a:pt x="1516" y="5542"/>
                </a:cubicBezTo>
                <a:cubicBezTo>
                  <a:pt x="1548" y="5686"/>
                  <a:pt x="1599" y="5849"/>
                  <a:pt x="1605" y="6013"/>
                </a:cubicBezTo>
                <a:cubicBezTo>
                  <a:pt x="1605" y="6056"/>
                  <a:pt x="1599" y="6100"/>
                  <a:pt x="1592" y="6143"/>
                </a:cubicBezTo>
                <a:cubicBezTo>
                  <a:pt x="1585" y="6181"/>
                  <a:pt x="1585" y="6225"/>
                  <a:pt x="1579" y="6270"/>
                </a:cubicBezTo>
                <a:cubicBezTo>
                  <a:pt x="1573" y="6270"/>
                  <a:pt x="1567" y="6276"/>
                  <a:pt x="1561" y="6282"/>
                </a:cubicBezTo>
                <a:cubicBezTo>
                  <a:pt x="1548" y="6294"/>
                  <a:pt x="1554" y="6307"/>
                  <a:pt x="1561" y="6319"/>
                </a:cubicBezTo>
                <a:cubicBezTo>
                  <a:pt x="1449" y="6501"/>
                  <a:pt x="1342" y="6683"/>
                  <a:pt x="1241" y="6871"/>
                </a:cubicBezTo>
                <a:cubicBezTo>
                  <a:pt x="1247" y="6840"/>
                  <a:pt x="1261" y="6808"/>
                  <a:pt x="1261" y="6771"/>
                </a:cubicBezTo>
                <a:cubicBezTo>
                  <a:pt x="1316" y="6464"/>
                  <a:pt x="1310" y="6143"/>
                  <a:pt x="1261" y="5831"/>
                </a:cubicBezTo>
                <a:cubicBezTo>
                  <a:pt x="1154" y="5148"/>
                  <a:pt x="865" y="4514"/>
                  <a:pt x="651" y="3863"/>
                </a:cubicBezTo>
                <a:cubicBezTo>
                  <a:pt x="590" y="3675"/>
                  <a:pt x="533" y="3493"/>
                  <a:pt x="489" y="3299"/>
                </a:cubicBezTo>
                <a:cubicBezTo>
                  <a:pt x="463" y="3204"/>
                  <a:pt x="445" y="3111"/>
                  <a:pt x="426" y="3016"/>
                </a:cubicBezTo>
                <a:cubicBezTo>
                  <a:pt x="414" y="2947"/>
                  <a:pt x="408" y="2872"/>
                  <a:pt x="396" y="2803"/>
                </a:cubicBezTo>
                <a:cubicBezTo>
                  <a:pt x="396" y="2797"/>
                  <a:pt x="402" y="2785"/>
                  <a:pt x="402" y="2779"/>
                </a:cubicBezTo>
                <a:cubicBezTo>
                  <a:pt x="414" y="2759"/>
                  <a:pt x="426" y="2747"/>
                  <a:pt x="426" y="2727"/>
                </a:cubicBezTo>
                <a:cubicBezTo>
                  <a:pt x="432" y="2708"/>
                  <a:pt x="412" y="2687"/>
                  <a:pt x="393" y="2687"/>
                </a:cubicBezTo>
                <a:cubicBezTo>
                  <a:pt x="389" y="2687"/>
                  <a:pt x="386" y="2688"/>
                  <a:pt x="382" y="2690"/>
                </a:cubicBezTo>
                <a:cubicBezTo>
                  <a:pt x="351" y="2709"/>
                  <a:pt x="339" y="2747"/>
                  <a:pt x="320" y="2773"/>
                </a:cubicBezTo>
                <a:cubicBezTo>
                  <a:pt x="307" y="2797"/>
                  <a:pt x="301" y="2822"/>
                  <a:pt x="295" y="2854"/>
                </a:cubicBezTo>
                <a:cubicBezTo>
                  <a:pt x="283" y="2885"/>
                  <a:pt x="283" y="2909"/>
                  <a:pt x="283" y="2941"/>
                </a:cubicBezTo>
                <a:lnTo>
                  <a:pt x="283" y="2961"/>
                </a:lnTo>
                <a:cubicBezTo>
                  <a:pt x="275" y="2973"/>
                  <a:pt x="269" y="2979"/>
                  <a:pt x="269" y="2991"/>
                </a:cubicBezTo>
                <a:cubicBezTo>
                  <a:pt x="232" y="3066"/>
                  <a:pt x="208" y="3149"/>
                  <a:pt x="176" y="3236"/>
                </a:cubicBezTo>
                <a:cubicBezTo>
                  <a:pt x="125" y="3398"/>
                  <a:pt x="81" y="3574"/>
                  <a:pt x="57" y="3750"/>
                </a:cubicBezTo>
                <a:cubicBezTo>
                  <a:pt x="0" y="4095"/>
                  <a:pt x="0" y="4451"/>
                  <a:pt x="57" y="4803"/>
                </a:cubicBezTo>
                <a:cubicBezTo>
                  <a:pt x="119" y="5179"/>
                  <a:pt x="251" y="5536"/>
                  <a:pt x="414" y="5886"/>
                </a:cubicBezTo>
                <a:cubicBezTo>
                  <a:pt x="590" y="6250"/>
                  <a:pt x="778" y="6614"/>
                  <a:pt x="865" y="7008"/>
                </a:cubicBezTo>
                <a:cubicBezTo>
                  <a:pt x="871" y="7034"/>
                  <a:pt x="877" y="7059"/>
                  <a:pt x="885" y="7090"/>
                </a:cubicBezTo>
                <a:cubicBezTo>
                  <a:pt x="877" y="7172"/>
                  <a:pt x="885" y="7253"/>
                  <a:pt x="877" y="7329"/>
                </a:cubicBezTo>
                <a:cubicBezTo>
                  <a:pt x="871" y="7454"/>
                  <a:pt x="865" y="7572"/>
                  <a:pt x="853" y="7699"/>
                </a:cubicBezTo>
                <a:cubicBezTo>
                  <a:pt x="839" y="7812"/>
                  <a:pt x="821" y="7930"/>
                  <a:pt x="802" y="8049"/>
                </a:cubicBezTo>
                <a:cubicBezTo>
                  <a:pt x="784" y="8081"/>
                  <a:pt x="772" y="8112"/>
                  <a:pt x="758" y="8142"/>
                </a:cubicBezTo>
                <a:lnTo>
                  <a:pt x="758" y="8174"/>
                </a:lnTo>
                <a:cubicBezTo>
                  <a:pt x="752" y="8194"/>
                  <a:pt x="746" y="8218"/>
                  <a:pt x="740" y="8237"/>
                </a:cubicBezTo>
                <a:cubicBezTo>
                  <a:pt x="721" y="8281"/>
                  <a:pt x="703" y="8318"/>
                  <a:pt x="689" y="8362"/>
                </a:cubicBezTo>
                <a:cubicBezTo>
                  <a:pt x="677" y="8382"/>
                  <a:pt x="689" y="8394"/>
                  <a:pt x="709" y="8400"/>
                </a:cubicBezTo>
                <a:cubicBezTo>
                  <a:pt x="689" y="8469"/>
                  <a:pt x="677" y="8532"/>
                  <a:pt x="665" y="8594"/>
                </a:cubicBezTo>
                <a:cubicBezTo>
                  <a:pt x="659" y="8619"/>
                  <a:pt x="659" y="8651"/>
                  <a:pt x="651" y="8676"/>
                </a:cubicBezTo>
                <a:cubicBezTo>
                  <a:pt x="639" y="8720"/>
                  <a:pt x="627" y="8764"/>
                  <a:pt x="614" y="8807"/>
                </a:cubicBezTo>
                <a:cubicBezTo>
                  <a:pt x="614" y="8813"/>
                  <a:pt x="621" y="8819"/>
                  <a:pt x="627" y="8819"/>
                </a:cubicBezTo>
                <a:cubicBezTo>
                  <a:pt x="621" y="8857"/>
                  <a:pt x="614" y="8894"/>
                  <a:pt x="608" y="8932"/>
                </a:cubicBezTo>
                <a:cubicBezTo>
                  <a:pt x="602" y="8970"/>
                  <a:pt x="570" y="9052"/>
                  <a:pt x="614" y="9077"/>
                </a:cubicBezTo>
                <a:cubicBezTo>
                  <a:pt x="620" y="9080"/>
                  <a:pt x="626" y="9081"/>
                  <a:pt x="631" y="9081"/>
                </a:cubicBezTo>
                <a:cubicBezTo>
                  <a:pt x="666" y="9081"/>
                  <a:pt x="672" y="9011"/>
                  <a:pt x="677" y="8983"/>
                </a:cubicBezTo>
                <a:cubicBezTo>
                  <a:pt x="677" y="8970"/>
                  <a:pt x="683" y="8964"/>
                  <a:pt x="683" y="8952"/>
                </a:cubicBezTo>
                <a:lnTo>
                  <a:pt x="683" y="9021"/>
                </a:lnTo>
                <a:cubicBezTo>
                  <a:pt x="683" y="9034"/>
                  <a:pt x="692" y="9040"/>
                  <a:pt x="702" y="9040"/>
                </a:cubicBezTo>
                <a:cubicBezTo>
                  <a:pt x="711" y="9040"/>
                  <a:pt x="721" y="9035"/>
                  <a:pt x="727" y="9027"/>
                </a:cubicBezTo>
                <a:cubicBezTo>
                  <a:pt x="752" y="8970"/>
                  <a:pt x="758" y="8908"/>
                  <a:pt x="772" y="8851"/>
                </a:cubicBezTo>
                <a:cubicBezTo>
                  <a:pt x="784" y="8789"/>
                  <a:pt x="796" y="8732"/>
                  <a:pt x="809" y="8669"/>
                </a:cubicBezTo>
                <a:cubicBezTo>
                  <a:pt x="833" y="8550"/>
                  <a:pt x="865" y="8431"/>
                  <a:pt x="897" y="8312"/>
                </a:cubicBezTo>
                <a:cubicBezTo>
                  <a:pt x="960" y="8081"/>
                  <a:pt x="1035" y="7842"/>
                  <a:pt x="1122" y="7616"/>
                </a:cubicBezTo>
                <a:cubicBezTo>
                  <a:pt x="1134" y="7572"/>
                  <a:pt x="1148" y="7529"/>
                  <a:pt x="1166" y="7491"/>
                </a:cubicBezTo>
                <a:cubicBezTo>
                  <a:pt x="1229" y="7416"/>
                  <a:pt x="1322" y="7360"/>
                  <a:pt x="1423" y="7353"/>
                </a:cubicBezTo>
                <a:cubicBezTo>
                  <a:pt x="1429" y="7353"/>
                  <a:pt x="1429" y="7353"/>
                  <a:pt x="1435" y="7347"/>
                </a:cubicBezTo>
                <a:cubicBezTo>
                  <a:pt x="1629" y="7372"/>
                  <a:pt x="1831" y="7404"/>
                  <a:pt x="2031" y="7428"/>
                </a:cubicBezTo>
                <a:cubicBezTo>
                  <a:pt x="2288" y="7460"/>
                  <a:pt x="2551" y="7491"/>
                  <a:pt x="2820" y="7511"/>
                </a:cubicBezTo>
                <a:cubicBezTo>
                  <a:pt x="2899" y="7514"/>
                  <a:pt x="2977" y="7516"/>
                  <a:pt x="3055" y="7516"/>
                </a:cubicBezTo>
                <a:cubicBezTo>
                  <a:pt x="3503" y="7516"/>
                  <a:pt x="3945" y="7452"/>
                  <a:pt x="4356" y="7266"/>
                </a:cubicBezTo>
                <a:cubicBezTo>
                  <a:pt x="4851" y="7034"/>
                  <a:pt x="5265" y="6664"/>
                  <a:pt x="5647" y="6282"/>
                </a:cubicBezTo>
                <a:cubicBezTo>
                  <a:pt x="6023" y="5906"/>
                  <a:pt x="6375" y="5504"/>
                  <a:pt x="6781" y="5160"/>
                </a:cubicBezTo>
                <a:cubicBezTo>
                  <a:pt x="7164" y="4833"/>
                  <a:pt x="7602" y="4552"/>
                  <a:pt x="8097" y="4445"/>
                </a:cubicBezTo>
                <a:cubicBezTo>
                  <a:pt x="8154" y="4427"/>
                  <a:pt x="8217" y="4420"/>
                  <a:pt x="8279" y="4408"/>
                </a:cubicBezTo>
                <a:cubicBezTo>
                  <a:pt x="8311" y="4402"/>
                  <a:pt x="8317" y="4370"/>
                  <a:pt x="8305" y="4352"/>
                </a:cubicBezTo>
                <a:lnTo>
                  <a:pt x="8317" y="4344"/>
                </a:lnTo>
                <a:cubicBezTo>
                  <a:pt x="8346" y="4339"/>
                  <a:pt x="8343" y="4306"/>
                  <a:pt x="8317" y="4306"/>
                </a:cubicBezTo>
                <a:cubicBezTo>
                  <a:pt x="8315" y="4306"/>
                  <a:pt x="8313" y="4306"/>
                  <a:pt x="8311" y="4307"/>
                </a:cubicBezTo>
                <a:lnTo>
                  <a:pt x="8267" y="4307"/>
                </a:lnTo>
                <a:lnTo>
                  <a:pt x="8261" y="4301"/>
                </a:lnTo>
                <a:lnTo>
                  <a:pt x="8247" y="4301"/>
                </a:lnTo>
                <a:cubicBezTo>
                  <a:pt x="8021" y="4220"/>
                  <a:pt x="7779" y="4184"/>
                  <a:pt x="7537" y="4184"/>
                </a:cubicBezTo>
                <a:cubicBezTo>
                  <a:pt x="7290" y="4184"/>
                  <a:pt x="7043" y="4222"/>
                  <a:pt x="6812" y="4289"/>
                </a:cubicBezTo>
                <a:cubicBezTo>
                  <a:pt x="6563" y="4358"/>
                  <a:pt x="6324" y="4471"/>
                  <a:pt x="6104" y="4615"/>
                </a:cubicBezTo>
                <a:cubicBezTo>
                  <a:pt x="5854" y="4778"/>
                  <a:pt x="5623" y="4972"/>
                  <a:pt x="5383" y="5154"/>
                </a:cubicBezTo>
                <a:cubicBezTo>
                  <a:pt x="5158" y="5322"/>
                  <a:pt x="4920" y="5473"/>
                  <a:pt x="4669" y="5593"/>
                </a:cubicBezTo>
                <a:cubicBezTo>
                  <a:pt x="4431" y="5706"/>
                  <a:pt x="4186" y="5799"/>
                  <a:pt x="3943" y="5874"/>
                </a:cubicBezTo>
                <a:cubicBezTo>
                  <a:pt x="3442" y="6037"/>
                  <a:pt x="2921" y="6157"/>
                  <a:pt x="2426" y="6337"/>
                </a:cubicBezTo>
                <a:cubicBezTo>
                  <a:pt x="2181" y="6426"/>
                  <a:pt x="1943" y="6525"/>
                  <a:pt x="1712" y="6652"/>
                </a:cubicBezTo>
                <a:cubicBezTo>
                  <a:pt x="1592" y="6713"/>
                  <a:pt x="1473" y="6789"/>
                  <a:pt x="1366" y="6877"/>
                </a:cubicBezTo>
                <a:cubicBezTo>
                  <a:pt x="1403" y="6796"/>
                  <a:pt x="1441" y="6713"/>
                  <a:pt x="1486" y="6638"/>
                </a:cubicBezTo>
                <a:cubicBezTo>
                  <a:pt x="1492" y="6626"/>
                  <a:pt x="1498" y="6614"/>
                  <a:pt x="1498" y="6608"/>
                </a:cubicBezTo>
                <a:cubicBezTo>
                  <a:pt x="1510" y="6589"/>
                  <a:pt x="1516" y="6577"/>
                  <a:pt x="1530" y="6563"/>
                </a:cubicBezTo>
                <a:cubicBezTo>
                  <a:pt x="1554" y="6519"/>
                  <a:pt x="1579" y="6476"/>
                  <a:pt x="1605" y="6426"/>
                </a:cubicBezTo>
                <a:cubicBezTo>
                  <a:pt x="1617" y="6407"/>
                  <a:pt x="1623" y="6389"/>
                  <a:pt x="1637" y="6363"/>
                </a:cubicBezTo>
                <a:cubicBezTo>
                  <a:pt x="1649" y="6357"/>
                  <a:pt x="1655" y="6351"/>
                  <a:pt x="1661" y="6331"/>
                </a:cubicBezTo>
                <a:lnTo>
                  <a:pt x="1661" y="6313"/>
                </a:lnTo>
                <a:cubicBezTo>
                  <a:pt x="1667" y="6300"/>
                  <a:pt x="1674" y="6288"/>
                  <a:pt x="1686" y="6276"/>
                </a:cubicBezTo>
                <a:cubicBezTo>
                  <a:pt x="1692" y="6270"/>
                  <a:pt x="1704" y="6262"/>
                  <a:pt x="1712" y="6250"/>
                </a:cubicBezTo>
                <a:cubicBezTo>
                  <a:pt x="1712" y="6238"/>
                  <a:pt x="1712" y="6225"/>
                  <a:pt x="1718" y="6219"/>
                </a:cubicBezTo>
                <a:lnTo>
                  <a:pt x="1718" y="6213"/>
                </a:lnTo>
                <a:cubicBezTo>
                  <a:pt x="1868" y="6074"/>
                  <a:pt x="1993" y="5912"/>
                  <a:pt x="2100" y="5736"/>
                </a:cubicBezTo>
                <a:cubicBezTo>
                  <a:pt x="2250" y="5579"/>
                  <a:pt x="2401" y="5435"/>
                  <a:pt x="2557" y="5285"/>
                </a:cubicBezTo>
                <a:cubicBezTo>
                  <a:pt x="2878" y="4978"/>
                  <a:pt x="3228" y="4696"/>
                  <a:pt x="3592" y="4439"/>
                </a:cubicBezTo>
                <a:cubicBezTo>
                  <a:pt x="3691" y="4364"/>
                  <a:pt x="3798" y="4295"/>
                  <a:pt x="3899" y="4226"/>
                </a:cubicBezTo>
                <a:cubicBezTo>
                  <a:pt x="3955" y="4194"/>
                  <a:pt x="4006" y="4156"/>
                  <a:pt x="4055" y="4126"/>
                </a:cubicBezTo>
                <a:cubicBezTo>
                  <a:pt x="4093" y="4107"/>
                  <a:pt x="4137" y="4095"/>
                  <a:pt x="4174" y="4075"/>
                </a:cubicBezTo>
                <a:cubicBezTo>
                  <a:pt x="4180" y="4075"/>
                  <a:pt x="4194" y="4069"/>
                  <a:pt x="4206" y="4063"/>
                </a:cubicBezTo>
                <a:cubicBezTo>
                  <a:pt x="4237" y="4063"/>
                  <a:pt x="4269" y="4063"/>
                  <a:pt x="4299" y="4057"/>
                </a:cubicBezTo>
                <a:cubicBezTo>
                  <a:pt x="4350" y="4057"/>
                  <a:pt x="4400" y="4051"/>
                  <a:pt x="4449" y="4044"/>
                </a:cubicBezTo>
                <a:cubicBezTo>
                  <a:pt x="4501" y="4038"/>
                  <a:pt x="4550" y="4038"/>
                  <a:pt x="4594" y="4020"/>
                </a:cubicBezTo>
                <a:cubicBezTo>
                  <a:pt x="4607" y="4020"/>
                  <a:pt x="4607" y="4014"/>
                  <a:pt x="4607" y="4006"/>
                </a:cubicBezTo>
                <a:cubicBezTo>
                  <a:pt x="4807" y="3994"/>
                  <a:pt x="5013" y="3976"/>
                  <a:pt x="5215" y="3938"/>
                </a:cubicBezTo>
                <a:cubicBezTo>
                  <a:pt x="5666" y="3863"/>
                  <a:pt x="6098" y="3731"/>
                  <a:pt x="6518" y="3555"/>
                </a:cubicBezTo>
                <a:cubicBezTo>
                  <a:pt x="6957" y="3361"/>
                  <a:pt x="7370" y="3117"/>
                  <a:pt x="7766" y="2848"/>
                </a:cubicBezTo>
                <a:cubicBezTo>
                  <a:pt x="7960" y="2709"/>
                  <a:pt x="8154" y="2565"/>
                  <a:pt x="8348" y="2421"/>
                </a:cubicBezTo>
                <a:cubicBezTo>
                  <a:pt x="8518" y="2284"/>
                  <a:pt x="8693" y="2139"/>
                  <a:pt x="8863" y="2001"/>
                </a:cubicBezTo>
                <a:cubicBezTo>
                  <a:pt x="8932" y="1951"/>
                  <a:pt x="8999" y="1900"/>
                  <a:pt x="9063" y="1851"/>
                </a:cubicBezTo>
                <a:cubicBezTo>
                  <a:pt x="9088" y="1845"/>
                  <a:pt x="9106" y="1839"/>
                  <a:pt x="9126" y="1825"/>
                </a:cubicBezTo>
                <a:cubicBezTo>
                  <a:pt x="9138" y="1825"/>
                  <a:pt x="9138" y="1813"/>
                  <a:pt x="9132" y="1807"/>
                </a:cubicBezTo>
                <a:cubicBezTo>
                  <a:pt x="9376" y="1637"/>
                  <a:pt x="9633" y="1487"/>
                  <a:pt x="9922" y="1425"/>
                </a:cubicBezTo>
                <a:lnTo>
                  <a:pt x="9940" y="1425"/>
                </a:lnTo>
                <a:cubicBezTo>
                  <a:pt x="9997" y="1419"/>
                  <a:pt x="10046" y="1411"/>
                  <a:pt x="10104" y="1405"/>
                </a:cubicBezTo>
                <a:cubicBezTo>
                  <a:pt x="10122" y="1399"/>
                  <a:pt x="10135" y="1381"/>
                  <a:pt x="10128" y="1362"/>
                </a:cubicBezTo>
                <a:lnTo>
                  <a:pt x="10128" y="1350"/>
                </a:lnTo>
                <a:cubicBezTo>
                  <a:pt x="10128" y="1336"/>
                  <a:pt x="10122" y="1330"/>
                  <a:pt x="10116" y="1324"/>
                </a:cubicBezTo>
                <a:cubicBezTo>
                  <a:pt x="10098" y="1303"/>
                  <a:pt x="10072" y="1290"/>
                  <a:pt x="10046" y="1290"/>
                </a:cubicBezTo>
                <a:cubicBezTo>
                  <a:pt x="10033" y="1290"/>
                  <a:pt x="10021" y="1293"/>
                  <a:pt x="10009" y="1299"/>
                </a:cubicBezTo>
                <a:cubicBezTo>
                  <a:pt x="9997" y="1306"/>
                  <a:pt x="9997" y="1312"/>
                  <a:pt x="9991" y="1318"/>
                </a:cubicBezTo>
                <a:cubicBezTo>
                  <a:pt x="9991" y="1296"/>
                  <a:pt x="9976" y="1279"/>
                  <a:pt x="9951" y="1279"/>
                </a:cubicBezTo>
                <a:cubicBezTo>
                  <a:pt x="9948" y="1279"/>
                  <a:pt x="9944" y="1280"/>
                  <a:pt x="9940" y="1280"/>
                </a:cubicBezTo>
                <a:cubicBezTo>
                  <a:pt x="9846" y="1318"/>
                  <a:pt x="9746" y="1350"/>
                  <a:pt x="9646" y="1374"/>
                </a:cubicBezTo>
                <a:cubicBezTo>
                  <a:pt x="9546" y="1399"/>
                  <a:pt x="9439" y="1411"/>
                  <a:pt x="9338" y="1425"/>
                </a:cubicBezTo>
                <a:cubicBezTo>
                  <a:pt x="9197" y="1441"/>
                  <a:pt x="9054" y="1446"/>
                  <a:pt x="8912" y="1446"/>
                </a:cubicBezTo>
                <a:cubicBezTo>
                  <a:pt x="8841" y="1446"/>
                  <a:pt x="8770" y="1445"/>
                  <a:pt x="8699" y="1443"/>
                </a:cubicBezTo>
                <a:cubicBezTo>
                  <a:pt x="8593" y="1443"/>
                  <a:pt x="8486" y="1441"/>
                  <a:pt x="8381" y="1441"/>
                </a:cubicBezTo>
                <a:cubicBezTo>
                  <a:pt x="8275" y="1441"/>
                  <a:pt x="8170" y="1443"/>
                  <a:pt x="8067" y="1449"/>
                </a:cubicBezTo>
                <a:cubicBezTo>
                  <a:pt x="7834" y="1456"/>
                  <a:pt x="7602" y="1487"/>
                  <a:pt x="7383" y="1538"/>
                </a:cubicBezTo>
                <a:cubicBezTo>
                  <a:pt x="6925" y="1637"/>
                  <a:pt x="6494" y="1807"/>
                  <a:pt x="6074" y="2001"/>
                </a:cubicBezTo>
                <a:cubicBezTo>
                  <a:pt x="5866" y="2096"/>
                  <a:pt x="5653" y="2201"/>
                  <a:pt x="5453" y="2314"/>
                </a:cubicBezTo>
                <a:cubicBezTo>
                  <a:pt x="5221" y="2434"/>
                  <a:pt x="4995" y="2565"/>
                  <a:pt x="4795" y="2735"/>
                </a:cubicBezTo>
                <a:cubicBezTo>
                  <a:pt x="4701" y="2816"/>
                  <a:pt x="4613" y="2909"/>
                  <a:pt x="4538" y="3010"/>
                </a:cubicBezTo>
                <a:cubicBezTo>
                  <a:pt x="4469" y="3104"/>
                  <a:pt x="4412" y="3210"/>
                  <a:pt x="4356" y="3317"/>
                </a:cubicBezTo>
                <a:cubicBezTo>
                  <a:pt x="4243" y="3525"/>
                  <a:pt x="4149" y="3743"/>
                  <a:pt x="3986" y="3919"/>
                </a:cubicBezTo>
                <a:cubicBezTo>
                  <a:pt x="3974" y="3931"/>
                  <a:pt x="3968" y="3944"/>
                  <a:pt x="3955" y="3956"/>
                </a:cubicBezTo>
                <a:cubicBezTo>
                  <a:pt x="3936" y="3956"/>
                  <a:pt x="3923" y="3962"/>
                  <a:pt x="3911" y="3962"/>
                </a:cubicBezTo>
                <a:lnTo>
                  <a:pt x="3905" y="3968"/>
                </a:lnTo>
                <a:cubicBezTo>
                  <a:pt x="3917" y="3976"/>
                  <a:pt x="3923" y="3976"/>
                  <a:pt x="3936" y="3976"/>
                </a:cubicBezTo>
                <a:cubicBezTo>
                  <a:pt x="3911" y="4000"/>
                  <a:pt x="3885" y="4026"/>
                  <a:pt x="3861" y="4044"/>
                </a:cubicBezTo>
                <a:lnTo>
                  <a:pt x="3855" y="4051"/>
                </a:lnTo>
                <a:cubicBezTo>
                  <a:pt x="3780" y="4119"/>
                  <a:pt x="3697" y="4182"/>
                  <a:pt x="3604" y="4226"/>
                </a:cubicBezTo>
                <a:cubicBezTo>
                  <a:pt x="3592" y="4232"/>
                  <a:pt x="3585" y="4245"/>
                  <a:pt x="3585" y="4257"/>
                </a:cubicBezTo>
                <a:cubicBezTo>
                  <a:pt x="3503" y="4314"/>
                  <a:pt x="3422" y="4376"/>
                  <a:pt x="3341" y="4439"/>
                </a:cubicBezTo>
                <a:cubicBezTo>
                  <a:pt x="2965" y="4728"/>
                  <a:pt x="2607" y="5047"/>
                  <a:pt x="2282" y="5397"/>
                </a:cubicBezTo>
                <a:cubicBezTo>
                  <a:pt x="2320" y="5316"/>
                  <a:pt x="2351" y="5241"/>
                  <a:pt x="2381" y="5160"/>
                </a:cubicBezTo>
                <a:cubicBezTo>
                  <a:pt x="2563" y="4728"/>
                  <a:pt x="2696" y="4269"/>
                  <a:pt x="2902" y="3850"/>
                </a:cubicBezTo>
                <a:cubicBezTo>
                  <a:pt x="3014" y="3637"/>
                  <a:pt x="3147" y="3436"/>
                  <a:pt x="3297" y="3248"/>
                </a:cubicBezTo>
                <a:cubicBezTo>
                  <a:pt x="3448" y="3054"/>
                  <a:pt x="3604" y="2866"/>
                  <a:pt x="3735" y="2660"/>
                </a:cubicBezTo>
                <a:cubicBezTo>
                  <a:pt x="3986" y="2264"/>
                  <a:pt x="4105" y="1813"/>
                  <a:pt x="4249" y="1374"/>
                </a:cubicBezTo>
                <a:cubicBezTo>
                  <a:pt x="4394" y="942"/>
                  <a:pt x="4588" y="491"/>
                  <a:pt x="4952" y="196"/>
                </a:cubicBezTo>
                <a:cubicBezTo>
                  <a:pt x="4995" y="158"/>
                  <a:pt x="5039" y="127"/>
                  <a:pt x="5089" y="95"/>
                </a:cubicBezTo>
                <a:cubicBezTo>
                  <a:pt x="5125" y="78"/>
                  <a:pt x="5115" y="20"/>
                  <a:pt x="5076" y="20"/>
                </a:cubicBezTo>
                <a:cubicBezTo>
                  <a:pt x="5075" y="20"/>
                  <a:pt x="5073" y="20"/>
                  <a:pt x="5071" y="20"/>
                </a:cubicBezTo>
                <a:cubicBezTo>
                  <a:pt x="5071" y="10"/>
                  <a:pt x="5063" y="0"/>
                  <a:pt x="5049" y="0"/>
                </a:cubicBezTo>
                <a:close/>
              </a:path>
            </a:pathLst>
          </a:custGeom>
          <a:gradFill>
            <a:gsLst>
              <a:gs pos="0">
                <a:schemeClr val="dk2"/>
              </a:gs>
              <a:gs pos="50000">
                <a:schemeClr val="lt2"/>
              </a:gs>
              <a:gs pos="100000">
                <a:schemeClr val="lt2"/>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p:bgPr>
    </p:bg>
    <p:spTree>
      <p:nvGrpSpPr>
        <p:cNvPr id="30" name="Shape 403"/>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
  <p:cSld name="CUSTOM_2">
    <p:bg>
      <p:bgPr>
        <a:solidFill>
          <a:schemeClr val="accent3"/>
        </a:solidFill>
      </p:bgPr>
    </p:bg>
    <p:spTree>
      <p:nvGrpSpPr>
        <p:cNvPr id="19" name="Shape 1250"/>
        <p:cNvGrpSpPr/>
        <p:nvPr/>
      </p:nvGrpSpPr>
      <p:grpSpPr>
        <a:xfrm>
          <a:off x="0" y="0"/>
          <a:ext cx="0" cy="0"/>
          <a:chOff x="0" y="0"/>
          <a:chExt cx="0" cy="0"/>
        </a:xfrm>
      </p:grpSpPr>
      <p:sp>
        <p:nvSpPr>
          <p:cNvPr id="1048587" name="Google Shape;1251;p37"/>
          <p:cNvSpPr/>
          <p:nvPr/>
        </p:nvSpPr>
        <p:spPr>
          <a:xfrm rot="-8999932">
            <a:off x="7620122" y="3610626"/>
            <a:ext cx="1470835" cy="1317897"/>
          </a:xfrm>
          <a:custGeom>
            <a:avLst/>
            <a:ahLst/>
            <a:rect l="l" t="t" r="r" b="b"/>
            <a:pathLst>
              <a:path w="10136" h="9082" extrusionOk="0">
                <a:moveTo>
                  <a:pt x="8337" y="1517"/>
                </a:moveTo>
                <a:cubicBezTo>
                  <a:pt x="8418" y="1517"/>
                  <a:pt x="8499" y="1518"/>
                  <a:pt x="8580" y="1518"/>
                </a:cubicBezTo>
                <a:cubicBezTo>
                  <a:pt x="8668" y="1521"/>
                  <a:pt x="8757" y="1523"/>
                  <a:pt x="8847" y="1523"/>
                </a:cubicBezTo>
                <a:cubicBezTo>
                  <a:pt x="8936" y="1523"/>
                  <a:pt x="9025" y="1521"/>
                  <a:pt x="9112" y="1518"/>
                </a:cubicBezTo>
                <a:lnTo>
                  <a:pt x="9112" y="1518"/>
                </a:lnTo>
                <a:cubicBezTo>
                  <a:pt x="9013" y="1544"/>
                  <a:pt x="8912" y="1575"/>
                  <a:pt x="8811" y="1599"/>
                </a:cubicBezTo>
                <a:cubicBezTo>
                  <a:pt x="8386" y="1726"/>
                  <a:pt x="7966" y="1870"/>
                  <a:pt x="7546" y="2013"/>
                </a:cubicBezTo>
                <a:cubicBezTo>
                  <a:pt x="7107" y="2163"/>
                  <a:pt x="6676" y="2314"/>
                  <a:pt x="6248" y="2496"/>
                </a:cubicBezTo>
                <a:cubicBezTo>
                  <a:pt x="5829" y="2672"/>
                  <a:pt x="5415" y="2878"/>
                  <a:pt x="5033" y="3123"/>
                </a:cubicBezTo>
                <a:cubicBezTo>
                  <a:pt x="4695" y="3337"/>
                  <a:pt x="4374" y="3586"/>
                  <a:pt x="4099" y="3869"/>
                </a:cubicBezTo>
                <a:cubicBezTo>
                  <a:pt x="4186" y="3768"/>
                  <a:pt x="4249" y="3650"/>
                  <a:pt x="4313" y="3537"/>
                </a:cubicBezTo>
                <a:cubicBezTo>
                  <a:pt x="4431" y="3323"/>
                  <a:pt x="4538" y="3104"/>
                  <a:pt x="4701" y="2923"/>
                </a:cubicBezTo>
                <a:cubicBezTo>
                  <a:pt x="4877" y="2735"/>
                  <a:pt x="5102" y="2591"/>
                  <a:pt x="5328" y="2464"/>
                </a:cubicBezTo>
                <a:cubicBezTo>
                  <a:pt x="5534" y="2351"/>
                  <a:pt x="5748" y="2239"/>
                  <a:pt x="5961" y="2133"/>
                </a:cubicBezTo>
                <a:cubicBezTo>
                  <a:pt x="6381" y="1932"/>
                  <a:pt x="6806" y="1757"/>
                  <a:pt x="7258" y="1644"/>
                </a:cubicBezTo>
                <a:cubicBezTo>
                  <a:pt x="7477" y="1587"/>
                  <a:pt x="7709" y="1550"/>
                  <a:pt x="7935" y="1532"/>
                </a:cubicBezTo>
                <a:cubicBezTo>
                  <a:pt x="8070" y="1520"/>
                  <a:pt x="8204" y="1517"/>
                  <a:pt x="8337" y="1517"/>
                </a:cubicBezTo>
                <a:close/>
                <a:moveTo>
                  <a:pt x="9351" y="1532"/>
                </a:moveTo>
                <a:cubicBezTo>
                  <a:pt x="8774" y="1769"/>
                  <a:pt x="8192" y="1995"/>
                  <a:pt x="7616" y="2227"/>
                </a:cubicBezTo>
                <a:cubicBezTo>
                  <a:pt x="6850" y="2527"/>
                  <a:pt x="6098" y="2834"/>
                  <a:pt x="5365" y="3204"/>
                </a:cubicBezTo>
                <a:cubicBezTo>
                  <a:pt x="4952" y="3412"/>
                  <a:pt x="4544" y="3630"/>
                  <a:pt x="4149" y="3881"/>
                </a:cubicBezTo>
                <a:cubicBezTo>
                  <a:pt x="4224" y="3806"/>
                  <a:pt x="4299" y="3731"/>
                  <a:pt x="4382" y="3656"/>
                </a:cubicBezTo>
                <a:cubicBezTo>
                  <a:pt x="4550" y="3511"/>
                  <a:pt x="4732" y="3374"/>
                  <a:pt x="4920" y="3242"/>
                </a:cubicBezTo>
                <a:cubicBezTo>
                  <a:pt x="5302" y="2985"/>
                  <a:pt x="5710" y="2779"/>
                  <a:pt x="6130" y="2597"/>
                </a:cubicBezTo>
                <a:cubicBezTo>
                  <a:pt x="6549" y="2415"/>
                  <a:pt x="6976" y="2264"/>
                  <a:pt x="7408" y="2120"/>
                </a:cubicBezTo>
                <a:cubicBezTo>
                  <a:pt x="7828" y="1975"/>
                  <a:pt x="8247" y="1839"/>
                  <a:pt x="8669" y="1706"/>
                </a:cubicBezTo>
                <a:cubicBezTo>
                  <a:pt x="8894" y="1644"/>
                  <a:pt x="9120" y="1581"/>
                  <a:pt x="9351" y="1532"/>
                </a:cubicBezTo>
                <a:close/>
                <a:moveTo>
                  <a:pt x="8768" y="1969"/>
                </a:moveTo>
                <a:lnTo>
                  <a:pt x="8768" y="1969"/>
                </a:lnTo>
                <a:cubicBezTo>
                  <a:pt x="8675" y="2045"/>
                  <a:pt x="8574" y="2126"/>
                  <a:pt x="8481" y="2201"/>
                </a:cubicBezTo>
                <a:cubicBezTo>
                  <a:pt x="8293" y="2359"/>
                  <a:pt x="8105" y="2502"/>
                  <a:pt x="7909" y="2646"/>
                </a:cubicBezTo>
                <a:cubicBezTo>
                  <a:pt x="7521" y="2929"/>
                  <a:pt x="7113" y="3179"/>
                  <a:pt x="6688" y="3392"/>
                </a:cubicBezTo>
                <a:cubicBezTo>
                  <a:pt x="6274" y="3586"/>
                  <a:pt x="5835" y="3743"/>
                  <a:pt x="5383" y="3832"/>
                </a:cubicBezTo>
                <a:cubicBezTo>
                  <a:pt x="5164" y="3881"/>
                  <a:pt x="4938" y="3913"/>
                  <a:pt x="4707" y="3925"/>
                </a:cubicBezTo>
                <a:cubicBezTo>
                  <a:pt x="4801" y="3913"/>
                  <a:pt x="4895" y="3893"/>
                  <a:pt x="4989" y="3869"/>
                </a:cubicBezTo>
                <a:cubicBezTo>
                  <a:pt x="5328" y="3788"/>
                  <a:pt x="5660" y="3675"/>
                  <a:pt x="5979" y="3537"/>
                </a:cubicBezTo>
                <a:cubicBezTo>
                  <a:pt x="6318" y="3392"/>
                  <a:pt x="6644" y="3216"/>
                  <a:pt x="6963" y="3036"/>
                </a:cubicBezTo>
                <a:cubicBezTo>
                  <a:pt x="7315" y="2834"/>
                  <a:pt x="7653" y="2615"/>
                  <a:pt x="8004" y="2403"/>
                </a:cubicBezTo>
                <a:cubicBezTo>
                  <a:pt x="8198" y="2290"/>
                  <a:pt x="8392" y="2171"/>
                  <a:pt x="8586" y="2058"/>
                </a:cubicBezTo>
                <a:cubicBezTo>
                  <a:pt x="8611" y="2039"/>
                  <a:pt x="8637" y="2027"/>
                  <a:pt x="8669" y="2007"/>
                </a:cubicBezTo>
                <a:cubicBezTo>
                  <a:pt x="8699" y="1995"/>
                  <a:pt x="8736" y="1983"/>
                  <a:pt x="8768" y="1969"/>
                </a:cubicBezTo>
                <a:close/>
                <a:moveTo>
                  <a:pt x="8330" y="2139"/>
                </a:moveTo>
                <a:lnTo>
                  <a:pt x="8330" y="2139"/>
                </a:lnTo>
                <a:cubicBezTo>
                  <a:pt x="8261" y="2189"/>
                  <a:pt x="8186" y="2233"/>
                  <a:pt x="8117" y="2276"/>
                </a:cubicBezTo>
                <a:cubicBezTo>
                  <a:pt x="7772" y="2490"/>
                  <a:pt x="7434" y="2709"/>
                  <a:pt x="7082" y="2915"/>
                </a:cubicBezTo>
                <a:cubicBezTo>
                  <a:pt x="6462" y="3279"/>
                  <a:pt x="5811" y="3612"/>
                  <a:pt x="5108" y="3800"/>
                </a:cubicBezTo>
                <a:cubicBezTo>
                  <a:pt x="4813" y="3875"/>
                  <a:pt x="4513" y="3925"/>
                  <a:pt x="4206" y="3944"/>
                </a:cubicBezTo>
                <a:cubicBezTo>
                  <a:pt x="4481" y="3806"/>
                  <a:pt x="4776" y="3731"/>
                  <a:pt x="5071" y="3650"/>
                </a:cubicBezTo>
                <a:cubicBezTo>
                  <a:pt x="5233" y="3606"/>
                  <a:pt x="5390" y="3555"/>
                  <a:pt x="5547" y="3493"/>
                </a:cubicBezTo>
                <a:cubicBezTo>
                  <a:pt x="5710" y="3430"/>
                  <a:pt x="5872" y="3355"/>
                  <a:pt x="6029" y="3267"/>
                </a:cubicBezTo>
                <a:cubicBezTo>
                  <a:pt x="6349" y="3097"/>
                  <a:pt x="6662" y="2915"/>
                  <a:pt x="6988" y="2753"/>
                </a:cubicBezTo>
                <a:cubicBezTo>
                  <a:pt x="7315" y="2591"/>
                  <a:pt x="7646" y="2434"/>
                  <a:pt x="7984" y="2290"/>
                </a:cubicBezTo>
                <a:cubicBezTo>
                  <a:pt x="8097" y="2239"/>
                  <a:pt x="8217" y="2189"/>
                  <a:pt x="8330" y="2139"/>
                </a:cubicBezTo>
                <a:close/>
                <a:moveTo>
                  <a:pt x="8912" y="1801"/>
                </a:moveTo>
                <a:lnTo>
                  <a:pt x="8912" y="1801"/>
                </a:lnTo>
                <a:cubicBezTo>
                  <a:pt x="8819" y="1857"/>
                  <a:pt x="8718" y="1908"/>
                  <a:pt x="8623" y="1963"/>
                </a:cubicBezTo>
                <a:cubicBezTo>
                  <a:pt x="8623" y="1969"/>
                  <a:pt x="8617" y="1969"/>
                  <a:pt x="8611" y="1975"/>
                </a:cubicBezTo>
                <a:cubicBezTo>
                  <a:pt x="8605" y="1975"/>
                  <a:pt x="8593" y="1983"/>
                  <a:pt x="8586" y="1983"/>
                </a:cubicBezTo>
                <a:cubicBezTo>
                  <a:pt x="8417" y="2051"/>
                  <a:pt x="8247" y="2120"/>
                  <a:pt x="8079" y="2189"/>
                </a:cubicBezTo>
                <a:cubicBezTo>
                  <a:pt x="7747" y="2339"/>
                  <a:pt x="7414" y="2490"/>
                  <a:pt x="7089" y="2652"/>
                </a:cubicBezTo>
                <a:cubicBezTo>
                  <a:pt x="6763" y="2816"/>
                  <a:pt x="6442" y="2991"/>
                  <a:pt x="6118" y="3173"/>
                </a:cubicBezTo>
                <a:cubicBezTo>
                  <a:pt x="5961" y="3254"/>
                  <a:pt x="5803" y="3343"/>
                  <a:pt x="5641" y="3418"/>
                </a:cubicBezTo>
                <a:cubicBezTo>
                  <a:pt x="5484" y="3487"/>
                  <a:pt x="5328" y="3543"/>
                  <a:pt x="5164" y="3592"/>
                </a:cubicBezTo>
                <a:cubicBezTo>
                  <a:pt x="4833" y="3693"/>
                  <a:pt x="4481" y="3768"/>
                  <a:pt x="4174" y="3950"/>
                </a:cubicBezTo>
                <a:lnTo>
                  <a:pt x="4156" y="3950"/>
                </a:lnTo>
                <a:cubicBezTo>
                  <a:pt x="4495" y="3737"/>
                  <a:pt x="4839" y="3543"/>
                  <a:pt x="5195" y="3367"/>
                </a:cubicBezTo>
                <a:cubicBezTo>
                  <a:pt x="5910" y="3004"/>
                  <a:pt x="6650" y="2697"/>
                  <a:pt x="7390" y="2403"/>
                </a:cubicBezTo>
                <a:cubicBezTo>
                  <a:pt x="7897" y="2201"/>
                  <a:pt x="8405" y="2007"/>
                  <a:pt x="8912" y="1801"/>
                </a:cubicBezTo>
                <a:close/>
                <a:moveTo>
                  <a:pt x="3697" y="647"/>
                </a:moveTo>
                <a:lnTo>
                  <a:pt x="3697" y="647"/>
                </a:lnTo>
                <a:cubicBezTo>
                  <a:pt x="3667" y="673"/>
                  <a:pt x="3636" y="697"/>
                  <a:pt x="3604" y="722"/>
                </a:cubicBezTo>
                <a:cubicBezTo>
                  <a:pt x="3196" y="1055"/>
                  <a:pt x="2878" y="1487"/>
                  <a:pt x="2577" y="1914"/>
                </a:cubicBezTo>
                <a:cubicBezTo>
                  <a:pt x="2282" y="2327"/>
                  <a:pt x="2013" y="2753"/>
                  <a:pt x="1811" y="3216"/>
                </a:cubicBezTo>
                <a:cubicBezTo>
                  <a:pt x="1637" y="3624"/>
                  <a:pt x="1516" y="4063"/>
                  <a:pt x="1492" y="4508"/>
                </a:cubicBezTo>
                <a:cubicBezTo>
                  <a:pt x="1492" y="4540"/>
                  <a:pt x="1492" y="4564"/>
                  <a:pt x="1486" y="4596"/>
                </a:cubicBezTo>
                <a:cubicBezTo>
                  <a:pt x="1486" y="4220"/>
                  <a:pt x="1530" y="3844"/>
                  <a:pt x="1611" y="3480"/>
                </a:cubicBezTo>
                <a:cubicBezTo>
                  <a:pt x="1736" y="2979"/>
                  <a:pt x="1937" y="2490"/>
                  <a:pt x="2219" y="2058"/>
                </a:cubicBezTo>
                <a:cubicBezTo>
                  <a:pt x="2526" y="1587"/>
                  <a:pt x="2921" y="1180"/>
                  <a:pt x="3378" y="855"/>
                </a:cubicBezTo>
                <a:cubicBezTo>
                  <a:pt x="3485" y="780"/>
                  <a:pt x="3592" y="710"/>
                  <a:pt x="3697" y="647"/>
                </a:cubicBezTo>
                <a:close/>
                <a:moveTo>
                  <a:pt x="3069" y="4730"/>
                </a:moveTo>
                <a:cubicBezTo>
                  <a:pt x="2900" y="4866"/>
                  <a:pt x="2733" y="5016"/>
                  <a:pt x="2577" y="5166"/>
                </a:cubicBezTo>
                <a:cubicBezTo>
                  <a:pt x="2720" y="5021"/>
                  <a:pt x="2878" y="4884"/>
                  <a:pt x="3034" y="4752"/>
                </a:cubicBezTo>
                <a:cubicBezTo>
                  <a:pt x="3043" y="4743"/>
                  <a:pt x="3056" y="4738"/>
                  <a:pt x="3069" y="4730"/>
                </a:cubicBezTo>
                <a:close/>
                <a:moveTo>
                  <a:pt x="4683" y="352"/>
                </a:moveTo>
                <a:cubicBezTo>
                  <a:pt x="4495" y="578"/>
                  <a:pt x="4362" y="847"/>
                  <a:pt x="4255" y="1124"/>
                </a:cubicBezTo>
                <a:cubicBezTo>
                  <a:pt x="4093" y="1556"/>
                  <a:pt x="3998" y="2013"/>
                  <a:pt x="3780" y="2427"/>
                </a:cubicBezTo>
                <a:cubicBezTo>
                  <a:pt x="3560" y="2860"/>
                  <a:pt x="3190" y="3198"/>
                  <a:pt x="2945" y="3618"/>
                </a:cubicBezTo>
                <a:cubicBezTo>
                  <a:pt x="2708" y="4026"/>
                  <a:pt x="2569" y="4477"/>
                  <a:pt x="2407" y="4916"/>
                </a:cubicBezTo>
                <a:lnTo>
                  <a:pt x="2294" y="5197"/>
                </a:lnTo>
                <a:cubicBezTo>
                  <a:pt x="2300" y="5110"/>
                  <a:pt x="2306" y="5015"/>
                  <a:pt x="2314" y="4928"/>
                </a:cubicBezTo>
                <a:cubicBezTo>
                  <a:pt x="2320" y="4821"/>
                  <a:pt x="2332" y="4720"/>
                  <a:pt x="2357" y="4615"/>
                </a:cubicBezTo>
                <a:cubicBezTo>
                  <a:pt x="2401" y="4408"/>
                  <a:pt x="2476" y="4208"/>
                  <a:pt x="2569" y="4020"/>
                </a:cubicBezTo>
                <a:cubicBezTo>
                  <a:pt x="2757" y="3612"/>
                  <a:pt x="3028" y="3248"/>
                  <a:pt x="3278" y="2878"/>
                </a:cubicBezTo>
                <a:cubicBezTo>
                  <a:pt x="3416" y="2684"/>
                  <a:pt x="3547" y="2490"/>
                  <a:pt x="3667" y="2284"/>
                </a:cubicBezTo>
                <a:cubicBezTo>
                  <a:pt x="3780" y="2076"/>
                  <a:pt x="3873" y="1863"/>
                  <a:pt x="3955" y="1644"/>
                </a:cubicBezTo>
                <a:cubicBezTo>
                  <a:pt x="4111" y="1205"/>
                  <a:pt x="4243" y="722"/>
                  <a:pt x="4613" y="410"/>
                </a:cubicBezTo>
                <a:cubicBezTo>
                  <a:pt x="4637" y="390"/>
                  <a:pt x="4657" y="372"/>
                  <a:pt x="4683" y="352"/>
                </a:cubicBezTo>
                <a:close/>
                <a:moveTo>
                  <a:pt x="4613" y="240"/>
                </a:moveTo>
                <a:lnTo>
                  <a:pt x="4613" y="240"/>
                </a:lnTo>
                <a:cubicBezTo>
                  <a:pt x="4331" y="416"/>
                  <a:pt x="4067" y="629"/>
                  <a:pt x="3830" y="855"/>
                </a:cubicBezTo>
                <a:cubicBezTo>
                  <a:pt x="3466" y="1199"/>
                  <a:pt x="3147" y="1587"/>
                  <a:pt x="2878" y="2013"/>
                </a:cubicBezTo>
                <a:cubicBezTo>
                  <a:pt x="2614" y="2427"/>
                  <a:pt x="2395" y="2866"/>
                  <a:pt x="2219" y="3329"/>
                </a:cubicBezTo>
                <a:cubicBezTo>
                  <a:pt x="2050" y="3774"/>
                  <a:pt x="1912" y="4245"/>
                  <a:pt x="1811" y="4714"/>
                </a:cubicBezTo>
                <a:cubicBezTo>
                  <a:pt x="1755" y="4966"/>
                  <a:pt x="1712" y="5223"/>
                  <a:pt x="1674" y="5480"/>
                </a:cubicBezTo>
                <a:cubicBezTo>
                  <a:pt x="1661" y="5442"/>
                  <a:pt x="1649" y="5397"/>
                  <a:pt x="1643" y="5360"/>
                </a:cubicBezTo>
                <a:cubicBezTo>
                  <a:pt x="1585" y="5154"/>
                  <a:pt x="1554" y="4940"/>
                  <a:pt x="1548" y="4728"/>
                </a:cubicBezTo>
                <a:cubicBezTo>
                  <a:pt x="1536" y="4295"/>
                  <a:pt x="1629" y="3863"/>
                  <a:pt x="1780" y="3462"/>
                </a:cubicBezTo>
                <a:cubicBezTo>
                  <a:pt x="1949" y="2985"/>
                  <a:pt x="2207" y="2553"/>
                  <a:pt x="2488" y="2133"/>
                </a:cubicBezTo>
                <a:cubicBezTo>
                  <a:pt x="2632" y="1920"/>
                  <a:pt x="2777" y="1706"/>
                  <a:pt x="2933" y="1500"/>
                </a:cubicBezTo>
                <a:cubicBezTo>
                  <a:pt x="3096" y="1286"/>
                  <a:pt x="3266" y="1086"/>
                  <a:pt x="3460" y="898"/>
                </a:cubicBezTo>
                <a:cubicBezTo>
                  <a:pt x="3660" y="710"/>
                  <a:pt x="3885" y="540"/>
                  <a:pt x="4131" y="416"/>
                </a:cubicBezTo>
                <a:cubicBezTo>
                  <a:pt x="4231" y="372"/>
                  <a:pt x="4325" y="334"/>
                  <a:pt x="4425" y="297"/>
                </a:cubicBezTo>
                <a:cubicBezTo>
                  <a:pt x="4487" y="271"/>
                  <a:pt x="4550" y="253"/>
                  <a:pt x="4613" y="240"/>
                </a:cubicBezTo>
                <a:close/>
                <a:moveTo>
                  <a:pt x="1530" y="5160"/>
                </a:moveTo>
                <a:cubicBezTo>
                  <a:pt x="1548" y="5260"/>
                  <a:pt x="1573" y="5360"/>
                  <a:pt x="1599" y="5455"/>
                </a:cubicBezTo>
                <a:cubicBezTo>
                  <a:pt x="1623" y="5524"/>
                  <a:pt x="1643" y="5593"/>
                  <a:pt x="1649" y="5668"/>
                </a:cubicBezTo>
                <a:cubicBezTo>
                  <a:pt x="1643" y="5686"/>
                  <a:pt x="1643" y="5706"/>
                  <a:pt x="1643" y="5730"/>
                </a:cubicBezTo>
                <a:cubicBezTo>
                  <a:pt x="1617" y="5623"/>
                  <a:pt x="1592" y="5518"/>
                  <a:pt x="1567" y="5411"/>
                </a:cubicBezTo>
                <a:cubicBezTo>
                  <a:pt x="1554" y="5330"/>
                  <a:pt x="1542" y="5241"/>
                  <a:pt x="1530" y="5160"/>
                </a:cubicBezTo>
                <a:close/>
                <a:moveTo>
                  <a:pt x="4588" y="396"/>
                </a:moveTo>
                <a:cubicBezTo>
                  <a:pt x="4281" y="647"/>
                  <a:pt x="4125" y="1049"/>
                  <a:pt x="3992" y="1419"/>
                </a:cubicBezTo>
                <a:cubicBezTo>
                  <a:pt x="3917" y="1644"/>
                  <a:pt x="3836" y="1870"/>
                  <a:pt x="3723" y="2082"/>
                </a:cubicBezTo>
                <a:cubicBezTo>
                  <a:pt x="3616" y="2296"/>
                  <a:pt x="3485" y="2496"/>
                  <a:pt x="3347" y="2697"/>
                </a:cubicBezTo>
                <a:cubicBezTo>
                  <a:pt x="3084" y="3073"/>
                  <a:pt x="2808" y="3436"/>
                  <a:pt x="2589" y="3844"/>
                </a:cubicBezTo>
                <a:cubicBezTo>
                  <a:pt x="2482" y="4032"/>
                  <a:pt x="2395" y="4226"/>
                  <a:pt x="2338" y="4433"/>
                </a:cubicBezTo>
                <a:cubicBezTo>
                  <a:pt x="2306" y="4532"/>
                  <a:pt x="2282" y="4639"/>
                  <a:pt x="2262" y="4740"/>
                </a:cubicBezTo>
                <a:cubicBezTo>
                  <a:pt x="2244" y="4853"/>
                  <a:pt x="2244" y="4960"/>
                  <a:pt x="2238" y="5066"/>
                </a:cubicBezTo>
                <a:cubicBezTo>
                  <a:pt x="2231" y="5172"/>
                  <a:pt x="2225" y="5279"/>
                  <a:pt x="2187" y="5379"/>
                </a:cubicBezTo>
                <a:cubicBezTo>
                  <a:pt x="2150" y="5473"/>
                  <a:pt x="2094" y="5555"/>
                  <a:pt x="2031" y="5637"/>
                </a:cubicBezTo>
                <a:cubicBezTo>
                  <a:pt x="1962" y="5724"/>
                  <a:pt x="1880" y="5805"/>
                  <a:pt x="1811" y="5894"/>
                </a:cubicBezTo>
                <a:cubicBezTo>
                  <a:pt x="1900" y="5548"/>
                  <a:pt x="1999" y="5217"/>
                  <a:pt x="2112" y="4884"/>
                </a:cubicBezTo>
                <a:cubicBezTo>
                  <a:pt x="2262" y="4457"/>
                  <a:pt x="2432" y="4038"/>
                  <a:pt x="2607" y="3624"/>
                </a:cubicBezTo>
                <a:cubicBezTo>
                  <a:pt x="2783" y="3204"/>
                  <a:pt x="2971" y="2785"/>
                  <a:pt x="3159" y="2371"/>
                </a:cubicBezTo>
                <a:cubicBezTo>
                  <a:pt x="3353" y="1945"/>
                  <a:pt x="3560" y="1518"/>
                  <a:pt x="3842" y="1136"/>
                </a:cubicBezTo>
                <a:cubicBezTo>
                  <a:pt x="3974" y="954"/>
                  <a:pt x="4125" y="786"/>
                  <a:pt x="4287" y="635"/>
                </a:cubicBezTo>
                <a:cubicBezTo>
                  <a:pt x="4388" y="546"/>
                  <a:pt x="4487" y="471"/>
                  <a:pt x="4588" y="396"/>
                </a:cubicBezTo>
                <a:close/>
                <a:moveTo>
                  <a:pt x="4825" y="202"/>
                </a:moveTo>
                <a:cubicBezTo>
                  <a:pt x="4813" y="216"/>
                  <a:pt x="4795" y="228"/>
                  <a:pt x="4782" y="246"/>
                </a:cubicBezTo>
                <a:cubicBezTo>
                  <a:pt x="4457" y="422"/>
                  <a:pt x="4174" y="673"/>
                  <a:pt x="3936" y="968"/>
                </a:cubicBezTo>
                <a:cubicBezTo>
                  <a:pt x="3642" y="1330"/>
                  <a:pt x="3416" y="1744"/>
                  <a:pt x="3208" y="2163"/>
                </a:cubicBezTo>
                <a:cubicBezTo>
                  <a:pt x="3008" y="2585"/>
                  <a:pt x="2820" y="3010"/>
                  <a:pt x="2632" y="3430"/>
                </a:cubicBezTo>
                <a:cubicBezTo>
                  <a:pt x="2444" y="3850"/>
                  <a:pt x="2268" y="4277"/>
                  <a:pt x="2106" y="4702"/>
                </a:cubicBezTo>
                <a:cubicBezTo>
                  <a:pt x="1956" y="5128"/>
                  <a:pt x="1817" y="5567"/>
                  <a:pt x="1718" y="6007"/>
                </a:cubicBezTo>
                <a:cubicBezTo>
                  <a:pt x="1718" y="6019"/>
                  <a:pt x="1712" y="6031"/>
                  <a:pt x="1712" y="6044"/>
                </a:cubicBezTo>
                <a:cubicBezTo>
                  <a:pt x="1698" y="6062"/>
                  <a:pt x="1692" y="6082"/>
                  <a:pt x="1686" y="6094"/>
                </a:cubicBezTo>
                <a:lnTo>
                  <a:pt x="1686" y="6068"/>
                </a:lnTo>
                <a:cubicBezTo>
                  <a:pt x="1730" y="5686"/>
                  <a:pt x="1780" y="5298"/>
                  <a:pt x="1862" y="4916"/>
                </a:cubicBezTo>
                <a:cubicBezTo>
                  <a:pt x="1949" y="4445"/>
                  <a:pt x="2074" y="3982"/>
                  <a:pt x="2231" y="3531"/>
                </a:cubicBezTo>
                <a:cubicBezTo>
                  <a:pt x="2395" y="3079"/>
                  <a:pt x="2595" y="2634"/>
                  <a:pt x="2840" y="2221"/>
                </a:cubicBezTo>
                <a:cubicBezTo>
                  <a:pt x="3090" y="1795"/>
                  <a:pt x="3390" y="1393"/>
                  <a:pt x="3735" y="1043"/>
                </a:cubicBezTo>
                <a:cubicBezTo>
                  <a:pt x="3911" y="867"/>
                  <a:pt x="4093" y="697"/>
                  <a:pt x="4287" y="546"/>
                </a:cubicBezTo>
                <a:cubicBezTo>
                  <a:pt x="4443" y="428"/>
                  <a:pt x="4607" y="315"/>
                  <a:pt x="4776" y="208"/>
                </a:cubicBezTo>
                <a:cubicBezTo>
                  <a:pt x="4795" y="208"/>
                  <a:pt x="4807" y="208"/>
                  <a:pt x="4825" y="202"/>
                </a:cubicBezTo>
                <a:close/>
                <a:moveTo>
                  <a:pt x="251" y="3198"/>
                </a:moveTo>
                <a:cubicBezTo>
                  <a:pt x="226" y="3455"/>
                  <a:pt x="238" y="3713"/>
                  <a:pt x="269" y="3968"/>
                </a:cubicBezTo>
                <a:cubicBezTo>
                  <a:pt x="320" y="4338"/>
                  <a:pt x="408" y="4696"/>
                  <a:pt x="495" y="5059"/>
                </a:cubicBezTo>
                <a:cubicBezTo>
                  <a:pt x="590" y="5411"/>
                  <a:pt x="689" y="5767"/>
                  <a:pt x="772" y="6125"/>
                </a:cubicBezTo>
                <a:cubicBezTo>
                  <a:pt x="815" y="6325"/>
                  <a:pt x="847" y="6533"/>
                  <a:pt x="871" y="6733"/>
                </a:cubicBezTo>
                <a:cubicBezTo>
                  <a:pt x="796" y="6507"/>
                  <a:pt x="689" y="6288"/>
                  <a:pt x="590" y="6074"/>
                </a:cubicBezTo>
                <a:cubicBezTo>
                  <a:pt x="414" y="5712"/>
                  <a:pt x="245" y="5354"/>
                  <a:pt x="157" y="4960"/>
                </a:cubicBezTo>
                <a:cubicBezTo>
                  <a:pt x="81" y="4615"/>
                  <a:pt x="63" y="4257"/>
                  <a:pt x="101" y="3901"/>
                </a:cubicBezTo>
                <a:cubicBezTo>
                  <a:pt x="119" y="3731"/>
                  <a:pt x="151" y="3555"/>
                  <a:pt x="194" y="3386"/>
                </a:cubicBezTo>
                <a:cubicBezTo>
                  <a:pt x="214" y="3317"/>
                  <a:pt x="232" y="3261"/>
                  <a:pt x="251" y="3198"/>
                </a:cubicBezTo>
                <a:close/>
                <a:moveTo>
                  <a:pt x="376" y="3060"/>
                </a:moveTo>
                <a:lnTo>
                  <a:pt x="376" y="3060"/>
                </a:lnTo>
                <a:cubicBezTo>
                  <a:pt x="388" y="3117"/>
                  <a:pt x="402" y="3173"/>
                  <a:pt x="408" y="3230"/>
                </a:cubicBezTo>
                <a:cubicBezTo>
                  <a:pt x="445" y="3398"/>
                  <a:pt x="489" y="3562"/>
                  <a:pt x="539" y="3719"/>
                </a:cubicBezTo>
                <a:cubicBezTo>
                  <a:pt x="639" y="4044"/>
                  <a:pt x="758" y="4358"/>
                  <a:pt x="877" y="4677"/>
                </a:cubicBezTo>
                <a:cubicBezTo>
                  <a:pt x="1097" y="5298"/>
                  <a:pt x="1291" y="5949"/>
                  <a:pt x="1209" y="6614"/>
                </a:cubicBezTo>
                <a:cubicBezTo>
                  <a:pt x="1198" y="6725"/>
                  <a:pt x="1181" y="6835"/>
                  <a:pt x="1148" y="6941"/>
                </a:cubicBezTo>
                <a:lnTo>
                  <a:pt x="1148" y="6941"/>
                </a:lnTo>
                <a:cubicBezTo>
                  <a:pt x="1148" y="6941"/>
                  <a:pt x="1148" y="6940"/>
                  <a:pt x="1148" y="6939"/>
                </a:cubicBezTo>
                <a:cubicBezTo>
                  <a:pt x="1166" y="6614"/>
                  <a:pt x="1128" y="6282"/>
                  <a:pt x="1065" y="5961"/>
                </a:cubicBezTo>
                <a:cubicBezTo>
                  <a:pt x="922" y="5254"/>
                  <a:pt x="627" y="4584"/>
                  <a:pt x="477" y="3881"/>
                </a:cubicBezTo>
                <a:cubicBezTo>
                  <a:pt x="420" y="3612"/>
                  <a:pt x="376" y="3337"/>
                  <a:pt x="376" y="3060"/>
                </a:cubicBezTo>
                <a:close/>
                <a:moveTo>
                  <a:pt x="7458" y="4257"/>
                </a:moveTo>
                <a:lnTo>
                  <a:pt x="7458" y="4257"/>
                </a:lnTo>
                <a:cubicBezTo>
                  <a:pt x="7246" y="4277"/>
                  <a:pt x="7038" y="4326"/>
                  <a:pt x="6844" y="4408"/>
                </a:cubicBezTo>
                <a:cubicBezTo>
                  <a:pt x="6343" y="4602"/>
                  <a:pt x="5916" y="4940"/>
                  <a:pt x="5502" y="5279"/>
                </a:cubicBezTo>
                <a:cubicBezTo>
                  <a:pt x="5083" y="5617"/>
                  <a:pt x="4651" y="5969"/>
                  <a:pt x="4143" y="6175"/>
                </a:cubicBezTo>
                <a:cubicBezTo>
                  <a:pt x="3654" y="6369"/>
                  <a:pt x="3127" y="6438"/>
                  <a:pt x="2614" y="6545"/>
                </a:cubicBezTo>
                <a:cubicBezTo>
                  <a:pt x="2144" y="6646"/>
                  <a:pt x="1667" y="6789"/>
                  <a:pt x="1273" y="7077"/>
                </a:cubicBezTo>
                <a:cubicBezTo>
                  <a:pt x="1279" y="7071"/>
                  <a:pt x="1279" y="7065"/>
                  <a:pt x="1285" y="7052"/>
                </a:cubicBezTo>
                <a:cubicBezTo>
                  <a:pt x="1379" y="6953"/>
                  <a:pt x="1498" y="6864"/>
                  <a:pt x="1617" y="6789"/>
                </a:cubicBezTo>
                <a:cubicBezTo>
                  <a:pt x="1843" y="6658"/>
                  <a:pt x="2080" y="6551"/>
                  <a:pt x="2320" y="6458"/>
                </a:cubicBezTo>
                <a:cubicBezTo>
                  <a:pt x="2802" y="6270"/>
                  <a:pt x="3309" y="6149"/>
                  <a:pt x="3804" y="5999"/>
                </a:cubicBezTo>
                <a:cubicBezTo>
                  <a:pt x="4299" y="5849"/>
                  <a:pt x="4788" y="5661"/>
                  <a:pt x="5215" y="5367"/>
                </a:cubicBezTo>
                <a:cubicBezTo>
                  <a:pt x="5684" y="5041"/>
                  <a:pt x="6098" y="4627"/>
                  <a:pt x="6638" y="4420"/>
                </a:cubicBezTo>
                <a:cubicBezTo>
                  <a:pt x="6901" y="4320"/>
                  <a:pt x="7176" y="4263"/>
                  <a:pt x="7458" y="4257"/>
                </a:cubicBezTo>
                <a:close/>
                <a:moveTo>
                  <a:pt x="7653" y="4276"/>
                </a:moveTo>
                <a:cubicBezTo>
                  <a:pt x="7762" y="4276"/>
                  <a:pt x="7870" y="4286"/>
                  <a:pt x="7978" y="4307"/>
                </a:cubicBezTo>
                <a:lnTo>
                  <a:pt x="7998" y="4307"/>
                </a:lnTo>
                <a:cubicBezTo>
                  <a:pt x="7954" y="4320"/>
                  <a:pt x="7909" y="4326"/>
                  <a:pt x="7865" y="4338"/>
                </a:cubicBezTo>
                <a:cubicBezTo>
                  <a:pt x="7741" y="4364"/>
                  <a:pt x="7616" y="4396"/>
                  <a:pt x="7495" y="4433"/>
                </a:cubicBezTo>
                <a:cubicBezTo>
                  <a:pt x="7252" y="4508"/>
                  <a:pt x="7014" y="4608"/>
                  <a:pt x="6794" y="4740"/>
                </a:cubicBezTo>
                <a:cubicBezTo>
                  <a:pt x="6563" y="4871"/>
                  <a:pt x="6343" y="5035"/>
                  <a:pt x="6142" y="5209"/>
                </a:cubicBezTo>
                <a:cubicBezTo>
                  <a:pt x="5930" y="5397"/>
                  <a:pt x="5728" y="5605"/>
                  <a:pt x="5516" y="5793"/>
                </a:cubicBezTo>
                <a:cubicBezTo>
                  <a:pt x="5308" y="5981"/>
                  <a:pt x="5083" y="6157"/>
                  <a:pt x="4833" y="6288"/>
                </a:cubicBezTo>
                <a:cubicBezTo>
                  <a:pt x="4607" y="6401"/>
                  <a:pt x="4362" y="6482"/>
                  <a:pt x="4111" y="6545"/>
                </a:cubicBezTo>
                <a:cubicBezTo>
                  <a:pt x="3604" y="6664"/>
                  <a:pt x="3078" y="6689"/>
                  <a:pt x="2563" y="6777"/>
                </a:cubicBezTo>
                <a:cubicBezTo>
                  <a:pt x="2306" y="6814"/>
                  <a:pt x="2056" y="6871"/>
                  <a:pt x="1811" y="6953"/>
                </a:cubicBezTo>
                <a:cubicBezTo>
                  <a:pt x="1623" y="7014"/>
                  <a:pt x="1435" y="7097"/>
                  <a:pt x="1267" y="7202"/>
                </a:cubicBezTo>
                <a:cubicBezTo>
                  <a:pt x="1261" y="7200"/>
                  <a:pt x="1256" y="7198"/>
                  <a:pt x="1251" y="7198"/>
                </a:cubicBezTo>
                <a:cubicBezTo>
                  <a:pt x="1243" y="7198"/>
                  <a:pt x="1236" y="7202"/>
                  <a:pt x="1229" y="7210"/>
                </a:cubicBezTo>
                <a:cubicBezTo>
                  <a:pt x="1229" y="7216"/>
                  <a:pt x="1229" y="7222"/>
                  <a:pt x="1223" y="7228"/>
                </a:cubicBezTo>
                <a:cubicBezTo>
                  <a:pt x="1215" y="7234"/>
                  <a:pt x="1209" y="7234"/>
                  <a:pt x="1203" y="7240"/>
                </a:cubicBezTo>
                <a:cubicBezTo>
                  <a:pt x="1215" y="7222"/>
                  <a:pt x="1223" y="7196"/>
                  <a:pt x="1229" y="7178"/>
                </a:cubicBezTo>
                <a:cubicBezTo>
                  <a:pt x="1585" y="6889"/>
                  <a:pt x="2025" y="6733"/>
                  <a:pt x="2464" y="6632"/>
                </a:cubicBezTo>
                <a:cubicBezTo>
                  <a:pt x="2965" y="6513"/>
                  <a:pt x="3479" y="6450"/>
                  <a:pt x="3968" y="6288"/>
                </a:cubicBezTo>
                <a:cubicBezTo>
                  <a:pt x="4218" y="6207"/>
                  <a:pt x="4449" y="6094"/>
                  <a:pt x="4675" y="5949"/>
                </a:cubicBezTo>
                <a:cubicBezTo>
                  <a:pt x="4901" y="5811"/>
                  <a:pt x="5114" y="5649"/>
                  <a:pt x="5328" y="5480"/>
                </a:cubicBezTo>
                <a:cubicBezTo>
                  <a:pt x="5748" y="5142"/>
                  <a:pt x="6161" y="4772"/>
                  <a:pt x="6650" y="4532"/>
                </a:cubicBezTo>
                <a:cubicBezTo>
                  <a:pt x="6960" y="4376"/>
                  <a:pt x="7306" y="4276"/>
                  <a:pt x="7653" y="4276"/>
                </a:cubicBezTo>
                <a:close/>
                <a:moveTo>
                  <a:pt x="7133" y="4671"/>
                </a:moveTo>
                <a:cubicBezTo>
                  <a:pt x="7006" y="4746"/>
                  <a:pt x="6888" y="4827"/>
                  <a:pt x="6775" y="4916"/>
                </a:cubicBezTo>
                <a:cubicBezTo>
                  <a:pt x="6575" y="5078"/>
                  <a:pt x="6387" y="5254"/>
                  <a:pt x="6199" y="5429"/>
                </a:cubicBezTo>
                <a:cubicBezTo>
                  <a:pt x="5991" y="5623"/>
                  <a:pt x="5797" y="5825"/>
                  <a:pt x="5591" y="6013"/>
                </a:cubicBezTo>
                <a:cubicBezTo>
                  <a:pt x="5183" y="6389"/>
                  <a:pt x="4744" y="6739"/>
                  <a:pt x="4212" y="6915"/>
                </a:cubicBezTo>
                <a:cubicBezTo>
                  <a:pt x="3754" y="7071"/>
                  <a:pt x="3266" y="7109"/>
                  <a:pt x="2783" y="7127"/>
                </a:cubicBezTo>
                <a:cubicBezTo>
                  <a:pt x="2300" y="7153"/>
                  <a:pt x="1811" y="7153"/>
                  <a:pt x="1336" y="7253"/>
                </a:cubicBezTo>
                <a:cubicBezTo>
                  <a:pt x="1322" y="7253"/>
                  <a:pt x="1310" y="7259"/>
                  <a:pt x="1298" y="7259"/>
                </a:cubicBezTo>
                <a:cubicBezTo>
                  <a:pt x="1310" y="7253"/>
                  <a:pt x="1322" y="7247"/>
                  <a:pt x="1336" y="7240"/>
                </a:cubicBezTo>
                <a:cubicBezTo>
                  <a:pt x="1449" y="7178"/>
                  <a:pt x="1561" y="7127"/>
                  <a:pt x="1680" y="7083"/>
                </a:cubicBezTo>
                <a:cubicBezTo>
                  <a:pt x="1918" y="6990"/>
                  <a:pt x="2169" y="6927"/>
                  <a:pt x="2426" y="6883"/>
                </a:cubicBezTo>
                <a:cubicBezTo>
                  <a:pt x="2933" y="6789"/>
                  <a:pt x="3448" y="6765"/>
                  <a:pt x="3955" y="6664"/>
                </a:cubicBezTo>
                <a:cubicBezTo>
                  <a:pt x="4206" y="6614"/>
                  <a:pt x="4457" y="6551"/>
                  <a:pt x="4695" y="6450"/>
                </a:cubicBezTo>
                <a:cubicBezTo>
                  <a:pt x="4946" y="6345"/>
                  <a:pt x="5171" y="6201"/>
                  <a:pt x="5383" y="6025"/>
                </a:cubicBezTo>
                <a:cubicBezTo>
                  <a:pt x="5817" y="5674"/>
                  <a:pt x="6179" y="5241"/>
                  <a:pt x="6644" y="4934"/>
                </a:cubicBezTo>
                <a:cubicBezTo>
                  <a:pt x="6800" y="4827"/>
                  <a:pt x="6963" y="4740"/>
                  <a:pt x="7133" y="4671"/>
                </a:cubicBezTo>
                <a:close/>
                <a:moveTo>
                  <a:pt x="7759" y="4451"/>
                </a:moveTo>
                <a:lnTo>
                  <a:pt x="7759" y="4451"/>
                </a:lnTo>
                <a:cubicBezTo>
                  <a:pt x="7691" y="4483"/>
                  <a:pt x="7622" y="4508"/>
                  <a:pt x="7552" y="4540"/>
                </a:cubicBezTo>
                <a:cubicBezTo>
                  <a:pt x="7327" y="4653"/>
                  <a:pt x="7113" y="4790"/>
                  <a:pt x="6913" y="4946"/>
                </a:cubicBezTo>
                <a:cubicBezTo>
                  <a:pt x="6901" y="4954"/>
                  <a:pt x="6894" y="4960"/>
                  <a:pt x="6882" y="4966"/>
                </a:cubicBezTo>
                <a:cubicBezTo>
                  <a:pt x="6870" y="4978"/>
                  <a:pt x="6850" y="4991"/>
                  <a:pt x="6832" y="5003"/>
                </a:cubicBezTo>
                <a:cubicBezTo>
                  <a:pt x="6387" y="5348"/>
                  <a:pt x="5991" y="5743"/>
                  <a:pt x="5572" y="6119"/>
                </a:cubicBezTo>
                <a:cubicBezTo>
                  <a:pt x="5158" y="6495"/>
                  <a:pt x="4707" y="6846"/>
                  <a:pt x="4186" y="7065"/>
                </a:cubicBezTo>
                <a:cubicBezTo>
                  <a:pt x="3936" y="7165"/>
                  <a:pt x="3679" y="7234"/>
                  <a:pt x="3410" y="7266"/>
                </a:cubicBezTo>
                <a:cubicBezTo>
                  <a:pt x="3273" y="7280"/>
                  <a:pt x="3135" y="7284"/>
                  <a:pt x="2998" y="7284"/>
                </a:cubicBezTo>
                <a:cubicBezTo>
                  <a:pt x="2884" y="7284"/>
                  <a:pt x="2771" y="7281"/>
                  <a:pt x="2658" y="7278"/>
                </a:cubicBezTo>
                <a:cubicBezTo>
                  <a:pt x="2453" y="7271"/>
                  <a:pt x="2246" y="7260"/>
                  <a:pt x="2041" y="7260"/>
                </a:cubicBezTo>
                <a:cubicBezTo>
                  <a:pt x="1869" y="7260"/>
                  <a:pt x="1698" y="7268"/>
                  <a:pt x="1530" y="7291"/>
                </a:cubicBezTo>
                <a:cubicBezTo>
                  <a:pt x="1479" y="7285"/>
                  <a:pt x="1435" y="7278"/>
                  <a:pt x="1385" y="7272"/>
                </a:cubicBezTo>
                <a:cubicBezTo>
                  <a:pt x="1554" y="7247"/>
                  <a:pt x="1724" y="7222"/>
                  <a:pt x="1892" y="7210"/>
                </a:cubicBezTo>
                <a:cubicBezTo>
                  <a:pt x="2138" y="7190"/>
                  <a:pt x="2381" y="7178"/>
                  <a:pt x="2626" y="7172"/>
                </a:cubicBezTo>
                <a:cubicBezTo>
                  <a:pt x="3103" y="7153"/>
                  <a:pt x="3585" y="7135"/>
                  <a:pt x="4049" y="7008"/>
                </a:cubicBezTo>
                <a:cubicBezTo>
                  <a:pt x="4299" y="6939"/>
                  <a:pt x="4538" y="6840"/>
                  <a:pt x="4764" y="6707"/>
                </a:cubicBezTo>
                <a:cubicBezTo>
                  <a:pt x="5001" y="6571"/>
                  <a:pt x="5221" y="6401"/>
                  <a:pt x="5435" y="6219"/>
                </a:cubicBezTo>
                <a:cubicBezTo>
                  <a:pt x="5647" y="6037"/>
                  <a:pt x="5848" y="5837"/>
                  <a:pt x="6048" y="5643"/>
                </a:cubicBezTo>
                <a:cubicBezTo>
                  <a:pt x="6236" y="5461"/>
                  <a:pt x="6430" y="5279"/>
                  <a:pt x="6630" y="5116"/>
                </a:cubicBezTo>
                <a:cubicBezTo>
                  <a:pt x="6945" y="4859"/>
                  <a:pt x="7283" y="4627"/>
                  <a:pt x="7659" y="4483"/>
                </a:cubicBezTo>
                <a:cubicBezTo>
                  <a:pt x="7691" y="4471"/>
                  <a:pt x="7721" y="4465"/>
                  <a:pt x="7759" y="4451"/>
                </a:cubicBezTo>
                <a:close/>
                <a:moveTo>
                  <a:pt x="358" y="2915"/>
                </a:moveTo>
                <a:lnTo>
                  <a:pt x="358" y="2915"/>
                </a:lnTo>
                <a:cubicBezTo>
                  <a:pt x="320" y="3537"/>
                  <a:pt x="483" y="4150"/>
                  <a:pt x="665" y="4740"/>
                </a:cubicBezTo>
                <a:cubicBezTo>
                  <a:pt x="865" y="5405"/>
                  <a:pt x="1097" y="6082"/>
                  <a:pt x="1085" y="6783"/>
                </a:cubicBezTo>
                <a:cubicBezTo>
                  <a:pt x="1079" y="6953"/>
                  <a:pt x="1059" y="7115"/>
                  <a:pt x="1027" y="7278"/>
                </a:cubicBezTo>
                <a:cubicBezTo>
                  <a:pt x="1021" y="7297"/>
                  <a:pt x="1009" y="7315"/>
                  <a:pt x="1003" y="7335"/>
                </a:cubicBezTo>
                <a:cubicBezTo>
                  <a:pt x="997" y="7278"/>
                  <a:pt x="990" y="7228"/>
                  <a:pt x="984" y="7172"/>
                </a:cubicBezTo>
                <a:cubicBezTo>
                  <a:pt x="984" y="7153"/>
                  <a:pt x="978" y="7141"/>
                  <a:pt x="972" y="7121"/>
                </a:cubicBezTo>
                <a:cubicBezTo>
                  <a:pt x="966" y="6834"/>
                  <a:pt x="922" y="6557"/>
                  <a:pt x="865" y="6276"/>
                </a:cubicBezTo>
                <a:cubicBezTo>
                  <a:pt x="796" y="5918"/>
                  <a:pt x="689" y="5567"/>
                  <a:pt x="590" y="5217"/>
                </a:cubicBezTo>
                <a:cubicBezTo>
                  <a:pt x="489" y="4853"/>
                  <a:pt x="396" y="4489"/>
                  <a:pt x="339" y="4126"/>
                </a:cubicBezTo>
                <a:cubicBezTo>
                  <a:pt x="283" y="3768"/>
                  <a:pt x="263" y="3412"/>
                  <a:pt x="301" y="3060"/>
                </a:cubicBezTo>
                <a:cubicBezTo>
                  <a:pt x="301" y="3048"/>
                  <a:pt x="307" y="3036"/>
                  <a:pt x="313" y="3022"/>
                </a:cubicBezTo>
                <a:cubicBezTo>
                  <a:pt x="320" y="3016"/>
                  <a:pt x="327" y="3004"/>
                  <a:pt x="327" y="2991"/>
                </a:cubicBezTo>
                <a:cubicBezTo>
                  <a:pt x="339" y="2967"/>
                  <a:pt x="345" y="2941"/>
                  <a:pt x="358" y="2915"/>
                </a:cubicBezTo>
                <a:close/>
                <a:moveTo>
                  <a:pt x="6048" y="5755"/>
                </a:moveTo>
                <a:lnTo>
                  <a:pt x="6048" y="5755"/>
                </a:lnTo>
                <a:cubicBezTo>
                  <a:pt x="5961" y="5843"/>
                  <a:pt x="5872" y="5937"/>
                  <a:pt x="5785" y="6031"/>
                </a:cubicBezTo>
                <a:cubicBezTo>
                  <a:pt x="5403" y="6420"/>
                  <a:pt x="5007" y="6814"/>
                  <a:pt x="4532" y="7083"/>
                </a:cubicBezTo>
                <a:cubicBezTo>
                  <a:pt x="4299" y="7216"/>
                  <a:pt x="4049" y="7315"/>
                  <a:pt x="3786" y="7372"/>
                </a:cubicBezTo>
                <a:cubicBezTo>
                  <a:pt x="3535" y="7428"/>
                  <a:pt x="3272" y="7441"/>
                  <a:pt x="3014" y="7441"/>
                </a:cubicBezTo>
                <a:cubicBezTo>
                  <a:pt x="2751" y="7435"/>
                  <a:pt x="2488" y="7410"/>
                  <a:pt x="2225" y="7378"/>
                </a:cubicBezTo>
                <a:cubicBezTo>
                  <a:pt x="2050" y="7353"/>
                  <a:pt x="1874" y="7335"/>
                  <a:pt x="1698" y="7309"/>
                </a:cubicBezTo>
                <a:cubicBezTo>
                  <a:pt x="1820" y="7301"/>
                  <a:pt x="1942" y="7298"/>
                  <a:pt x="2063" y="7298"/>
                </a:cubicBezTo>
                <a:cubicBezTo>
                  <a:pt x="2210" y="7298"/>
                  <a:pt x="2357" y="7303"/>
                  <a:pt x="2502" y="7309"/>
                </a:cubicBezTo>
                <a:cubicBezTo>
                  <a:pt x="2653" y="7317"/>
                  <a:pt x="2805" y="7323"/>
                  <a:pt x="2957" y="7323"/>
                </a:cubicBezTo>
                <a:cubicBezTo>
                  <a:pt x="3056" y="7323"/>
                  <a:pt x="3155" y="7320"/>
                  <a:pt x="3254" y="7315"/>
                </a:cubicBezTo>
                <a:cubicBezTo>
                  <a:pt x="3509" y="7303"/>
                  <a:pt x="3761" y="7259"/>
                  <a:pt x="4012" y="7178"/>
                </a:cubicBezTo>
                <a:cubicBezTo>
                  <a:pt x="4532" y="6996"/>
                  <a:pt x="4995" y="6670"/>
                  <a:pt x="5415" y="6319"/>
                </a:cubicBezTo>
                <a:cubicBezTo>
                  <a:pt x="5629" y="6137"/>
                  <a:pt x="5841" y="5943"/>
                  <a:pt x="6048" y="5755"/>
                </a:cubicBezTo>
                <a:close/>
                <a:moveTo>
                  <a:pt x="5049" y="0"/>
                </a:moveTo>
                <a:cubicBezTo>
                  <a:pt x="5046" y="0"/>
                  <a:pt x="5043" y="1"/>
                  <a:pt x="5039" y="2"/>
                </a:cubicBezTo>
                <a:cubicBezTo>
                  <a:pt x="5007" y="20"/>
                  <a:pt x="4976" y="40"/>
                  <a:pt x="4946" y="52"/>
                </a:cubicBezTo>
                <a:cubicBezTo>
                  <a:pt x="4437" y="178"/>
                  <a:pt x="3961" y="384"/>
                  <a:pt x="3523" y="667"/>
                </a:cubicBezTo>
                <a:cubicBezTo>
                  <a:pt x="3052" y="968"/>
                  <a:pt x="2632" y="1356"/>
                  <a:pt x="2300" y="1813"/>
                </a:cubicBezTo>
                <a:cubicBezTo>
                  <a:pt x="1987" y="2233"/>
                  <a:pt x="1749" y="2715"/>
                  <a:pt x="1599" y="3224"/>
                </a:cubicBezTo>
                <a:cubicBezTo>
                  <a:pt x="1455" y="3725"/>
                  <a:pt x="1391" y="4245"/>
                  <a:pt x="1411" y="4772"/>
                </a:cubicBezTo>
                <a:cubicBezTo>
                  <a:pt x="1423" y="5029"/>
                  <a:pt x="1461" y="5285"/>
                  <a:pt x="1516" y="5542"/>
                </a:cubicBezTo>
                <a:cubicBezTo>
                  <a:pt x="1548" y="5686"/>
                  <a:pt x="1599" y="5849"/>
                  <a:pt x="1605" y="6013"/>
                </a:cubicBezTo>
                <a:cubicBezTo>
                  <a:pt x="1605" y="6056"/>
                  <a:pt x="1599" y="6100"/>
                  <a:pt x="1592" y="6143"/>
                </a:cubicBezTo>
                <a:cubicBezTo>
                  <a:pt x="1585" y="6181"/>
                  <a:pt x="1585" y="6225"/>
                  <a:pt x="1579" y="6270"/>
                </a:cubicBezTo>
                <a:cubicBezTo>
                  <a:pt x="1573" y="6270"/>
                  <a:pt x="1567" y="6276"/>
                  <a:pt x="1561" y="6282"/>
                </a:cubicBezTo>
                <a:cubicBezTo>
                  <a:pt x="1548" y="6294"/>
                  <a:pt x="1554" y="6307"/>
                  <a:pt x="1561" y="6319"/>
                </a:cubicBezTo>
                <a:cubicBezTo>
                  <a:pt x="1449" y="6501"/>
                  <a:pt x="1342" y="6683"/>
                  <a:pt x="1241" y="6871"/>
                </a:cubicBezTo>
                <a:cubicBezTo>
                  <a:pt x="1247" y="6840"/>
                  <a:pt x="1261" y="6808"/>
                  <a:pt x="1261" y="6771"/>
                </a:cubicBezTo>
                <a:cubicBezTo>
                  <a:pt x="1316" y="6464"/>
                  <a:pt x="1310" y="6143"/>
                  <a:pt x="1261" y="5831"/>
                </a:cubicBezTo>
                <a:cubicBezTo>
                  <a:pt x="1154" y="5148"/>
                  <a:pt x="865" y="4514"/>
                  <a:pt x="651" y="3863"/>
                </a:cubicBezTo>
                <a:cubicBezTo>
                  <a:pt x="590" y="3675"/>
                  <a:pt x="533" y="3493"/>
                  <a:pt x="489" y="3299"/>
                </a:cubicBezTo>
                <a:cubicBezTo>
                  <a:pt x="463" y="3204"/>
                  <a:pt x="445" y="3111"/>
                  <a:pt x="426" y="3016"/>
                </a:cubicBezTo>
                <a:cubicBezTo>
                  <a:pt x="414" y="2947"/>
                  <a:pt x="408" y="2872"/>
                  <a:pt x="396" y="2803"/>
                </a:cubicBezTo>
                <a:cubicBezTo>
                  <a:pt x="396" y="2797"/>
                  <a:pt x="402" y="2785"/>
                  <a:pt x="402" y="2779"/>
                </a:cubicBezTo>
                <a:cubicBezTo>
                  <a:pt x="414" y="2759"/>
                  <a:pt x="426" y="2747"/>
                  <a:pt x="426" y="2727"/>
                </a:cubicBezTo>
                <a:cubicBezTo>
                  <a:pt x="432" y="2708"/>
                  <a:pt x="412" y="2687"/>
                  <a:pt x="393" y="2687"/>
                </a:cubicBezTo>
                <a:cubicBezTo>
                  <a:pt x="389" y="2687"/>
                  <a:pt x="386" y="2688"/>
                  <a:pt x="382" y="2690"/>
                </a:cubicBezTo>
                <a:cubicBezTo>
                  <a:pt x="351" y="2709"/>
                  <a:pt x="339" y="2747"/>
                  <a:pt x="320" y="2773"/>
                </a:cubicBezTo>
                <a:cubicBezTo>
                  <a:pt x="307" y="2797"/>
                  <a:pt x="301" y="2822"/>
                  <a:pt x="295" y="2854"/>
                </a:cubicBezTo>
                <a:cubicBezTo>
                  <a:pt x="283" y="2885"/>
                  <a:pt x="283" y="2909"/>
                  <a:pt x="283" y="2941"/>
                </a:cubicBezTo>
                <a:lnTo>
                  <a:pt x="283" y="2961"/>
                </a:lnTo>
                <a:cubicBezTo>
                  <a:pt x="275" y="2973"/>
                  <a:pt x="269" y="2979"/>
                  <a:pt x="269" y="2991"/>
                </a:cubicBezTo>
                <a:cubicBezTo>
                  <a:pt x="232" y="3066"/>
                  <a:pt x="208" y="3149"/>
                  <a:pt x="176" y="3236"/>
                </a:cubicBezTo>
                <a:cubicBezTo>
                  <a:pt x="125" y="3398"/>
                  <a:pt x="81" y="3574"/>
                  <a:pt x="57" y="3750"/>
                </a:cubicBezTo>
                <a:cubicBezTo>
                  <a:pt x="0" y="4095"/>
                  <a:pt x="0" y="4451"/>
                  <a:pt x="57" y="4803"/>
                </a:cubicBezTo>
                <a:cubicBezTo>
                  <a:pt x="119" y="5179"/>
                  <a:pt x="251" y="5536"/>
                  <a:pt x="414" y="5886"/>
                </a:cubicBezTo>
                <a:cubicBezTo>
                  <a:pt x="590" y="6250"/>
                  <a:pt x="778" y="6614"/>
                  <a:pt x="865" y="7008"/>
                </a:cubicBezTo>
                <a:cubicBezTo>
                  <a:pt x="871" y="7034"/>
                  <a:pt x="877" y="7059"/>
                  <a:pt x="885" y="7090"/>
                </a:cubicBezTo>
                <a:cubicBezTo>
                  <a:pt x="877" y="7172"/>
                  <a:pt x="885" y="7253"/>
                  <a:pt x="877" y="7329"/>
                </a:cubicBezTo>
                <a:cubicBezTo>
                  <a:pt x="871" y="7454"/>
                  <a:pt x="865" y="7572"/>
                  <a:pt x="853" y="7699"/>
                </a:cubicBezTo>
                <a:cubicBezTo>
                  <a:pt x="839" y="7812"/>
                  <a:pt x="821" y="7930"/>
                  <a:pt x="802" y="8049"/>
                </a:cubicBezTo>
                <a:cubicBezTo>
                  <a:pt x="784" y="8081"/>
                  <a:pt x="772" y="8112"/>
                  <a:pt x="758" y="8142"/>
                </a:cubicBezTo>
                <a:lnTo>
                  <a:pt x="758" y="8174"/>
                </a:lnTo>
                <a:cubicBezTo>
                  <a:pt x="752" y="8194"/>
                  <a:pt x="746" y="8218"/>
                  <a:pt x="740" y="8237"/>
                </a:cubicBezTo>
                <a:cubicBezTo>
                  <a:pt x="721" y="8281"/>
                  <a:pt x="703" y="8318"/>
                  <a:pt x="689" y="8362"/>
                </a:cubicBezTo>
                <a:cubicBezTo>
                  <a:pt x="677" y="8382"/>
                  <a:pt x="689" y="8394"/>
                  <a:pt x="709" y="8400"/>
                </a:cubicBezTo>
                <a:cubicBezTo>
                  <a:pt x="689" y="8469"/>
                  <a:pt x="677" y="8532"/>
                  <a:pt x="665" y="8594"/>
                </a:cubicBezTo>
                <a:cubicBezTo>
                  <a:pt x="659" y="8619"/>
                  <a:pt x="659" y="8651"/>
                  <a:pt x="651" y="8676"/>
                </a:cubicBezTo>
                <a:cubicBezTo>
                  <a:pt x="639" y="8720"/>
                  <a:pt x="627" y="8764"/>
                  <a:pt x="614" y="8807"/>
                </a:cubicBezTo>
                <a:cubicBezTo>
                  <a:pt x="614" y="8813"/>
                  <a:pt x="621" y="8819"/>
                  <a:pt x="627" y="8819"/>
                </a:cubicBezTo>
                <a:cubicBezTo>
                  <a:pt x="621" y="8857"/>
                  <a:pt x="614" y="8894"/>
                  <a:pt x="608" y="8932"/>
                </a:cubicBezTo>
                <a:cubicBezTo>
                  <a:pt x="602" y="8970"/>
                  <a:pt x="570" y="9052"/>
                  <a:pt x="614" y="9077"/>
                </a:cubicBezTo>
                <a:cubicBezTo>
                  <a:pt x="620" y="9080"/>
                  <a:pt x="626" y="9081"/>
                  <a:pt x="631" y="9081"/>
                </a:cubicBezTo>
                <a:cubicBezTo>
                  <a:pt x="666" y="9081"/>
                  <a:pt x="672" y="9011"/>
                  <a:pt x="677" y="8983"/>
                </a:cubicBezTo>
                <a:cubicBezTo>
                  <a:pt x="677" y="8970"/>
                  <a:pt x="683" y="8964"/>
                  <a:pt x="683" y="8952"/>
                </a:cubicBezTo>
                <a:lnTo>
                  <a:pt x="683" y="9021"/>
                </a:lnTo>
                <a:cubicBezTo>
                  <a:pt x="683" y="9034"/>
                  <a:pt x="692" y="9040"/>
                  <a:pt x="702" y="9040"/>
                </a:cubicBezTo>
                <a:cubicBezTo>
                  <a:pt x="711" y="9040"/>
                  <a:pt x="721" y="9035"/>
                  <a:pt x="727" y="9027"/>
                </a:cubicBezTo>
                <a:cubicBezTo>
                  <a:pt x="752" y="8970"/>
                  <a:pt x="758" y="8908"/>
                  <a:pt x="772" y="8851"/>
                </a:cubicBezTo>
                <a:cubicBezTo>
                  <a:pt x="784" y="8789"/>
                  <a:pt x="796" y="8732"/>
                  <a:pt x="809" y="8669"/>
                </a:cubicBezTo>
                <a:cubicBezTo>
                  <a:pt x="833" y="8550"/>
                  <a:pt x="865" y="8431"/>
                  <a:pt x="897" y="8312"/>
                </a:cubicBezTo>
                <a:cubicBezTo>
                  <a:pt x="960" y="8081"/>
                  <a:pt x="1035" y="7842"/>
                  <a:pt x="1122" y="7616"/>
                </a:cubicBezTo>
                <a:cubicBezTo>
                  <a:pt x="1134" y="7572"/>
                  <a:pt x="1148" y="7529"/>
                  <a:pt x="1166" y="7491"/>
                </a:cubicBezTo>
                <a:cubicBezTo>
                  <a:pt x="1229" y="7416"/>
                  <a:pt x="1322" y="7360"/>
                  <a:pt x="1423" y="7353"/>
                </a:cubicBezTo>
                <a:cubicBezTo>
                  <a:pt x="1429" y="7353"/>
                  <a:pt x="1429" y="7353"/>
                  <a:pt x="1435" y="7347"/>
                </a:cubicBezTo>
                <a:cubicBezTo>
                  <a:pt x="1629" y="7372"/>
                  <a:pt x="1831" y="7404"/>
                  <a:pt x="2031" y="7428"/>
                </a:cubicBezTo>
                <a:cubicBezTo>
                  <a:pt x="2288" y="7460"/>
                  <a:pt x="2551" y="7491"/>
                  <a:pt x="2820" y="7511"/>
                </a:cubicBezTo>
                <a:cubicBezTo>
                  <a:pt x="2899" y="7514"/>
                  <a:pt x="2977" y="7516"/>
                  <a:pt x="3055" y="7516"/>
                </a:cubicBezTo>
                <a:cubicBezTo>
                  <a:pt x="3503" y="7516"/>
                  <a:pt x="3945" y="7452"/>
                  <a:pt x="4356" y="7266"/>
                </a:cubicBezTo>
                <a:cubicBezTo>
                  <a:pt x="4851" y="7034"/>
                  <a:pt x="5265" y="6664"/>
                  <a:pt x="5647" y="6282"/>
                </a:cubicBezTo>
                <a:cubicBezTo>
                  <a:pt x="6023" y="5906"/>
                  <a:pt x="6375" y="5504"/>
                  <a:pt x="6781" y="5160"/>
                </a:cubicBezTo>
                <a:cubicBezTo>
                  <a:pt x="7164" y="4833"/>
                  <a:pt x="7602" y="4552"/>
                  <a:pt x="8097" y="4445"/>
                </a:cubicBezTo>
                <a:cubicBezTo>
                  <a:pt x="8154" y="4427"/>
                  <a:pt x="8217" y="4420"/>
                  <a:pt x="8279" y="4408"/>
                </a:cubicBezTo>
                <a:cubicBezTo>
                  <a:pt x="8311" y="4402"/>
                  <a:pt x="8317" y="4370"/>
                  <a:pt x="8305" y="4352"/>
                </a:cubicBezTo>
                <a:lnTo>
                  <a:pt x="8317" y="4344"/>
                </a:lnTo>
                <a:cubicBezTo>
                  <a:pt x="8346" y="4339"/>
                  <a:pt x="8343" y="4306"/>
                  <a:pt x="8317" y="4306"/>
                </a:cubicBezTo>
                <a:cubicBezTo>
                  <a:pt x="8315" y="4306"/>
                  <a:pt x="8313" y="4306"/>
                  <a:pt x="8311" y="4307"/>
                </a:cubicBezTo>
                <a:lnTo>
                  <a:pt x="8267" y="4307"/>
                </a:lnTo>
                <a:lnTo>
                  <a:pt x="8261" y="4301"/>
                </a:lnTo>
                <a:lnTo>
                  <a:pt x="8247" y="4301"/>
                </a:lnTo>
                <a:cubicBezTo>
                  <a:pt x="8021" y="4220"/>
                  <a:pt x="7779" y="4184"/>
                  <a:pt x="7537" y="4184"/>
                </a:cubicBezTo>
                <a:cubicBezTo>
                  <a:pt x="7290" y="4184"/>
                  <a:pt x="7043" y="4222"/>
                  <a:pt x="6812" y="4289"/>
                </a:cubicBezTo>
                <a:cubicBezTo>
                  <a:pt x="6563" y="4358"/>
                  <a:pt x="6324" y="4471"/>
                  <a:pt x="6104" y="4615"/>
                </a:cubicBezTo>
                <a:cubicBezTo>
                  <a:pt x="5854" y="4778"/>
                  <a:pt x="5623" y="4972"/>
                  <a:pt x="5383" y="5154"/>
                </a:cubicBezTo>
                <a:cubicBezTo>
                  <a:pt x="5158" y="5322"/>
                  <a:pt x="4920" y="5473"/>
                  <a:pt x="4669" y="5593"/>
                </a:cubicBezTo>
                <a:cubicBezTo>
                  <a:pt x="4431" y="5706"/>
                  <a:pt x="4186" y="5799"/>
                  <a:pt x="3943" y="5874"/>
                </a:cubicBezTo>
                <a:cubicBezTo>
                  <a:pt x="3442" y="6037"/>
                  <a:pt x="2921" y="6157"/>
                  <a:pt x="2426" y="6337"/>
                </a:cubicBezTo>
                <a:cubicBezTo>
                  <a:pt x="2181" y="6426"/>
                  <a:pt x="1943" y="6525"/>
                  <a:pt x="1712" y="6652"/>
                </a:cubicBezTo>
                <a:cubicBezTo>
                  <a:pt x="1592" y="6713"/>
                  <a:pt x="1473" y="6789"/>
                  <a:pt x="1366" y="6877"/>
                </a:cubicBezTo>
                <a:cubicBezTo>
                  <a:pt x="1403" y="6796"/>
                  <a:pt x="1441" y="6713"/>
                  <a:pt x="1486" y="6638"/>
                </a:cubicBezTo>
                <a:cubicBezTo>
                  <a:pt x="1492" y="6626"/>
                  <a:pt x="1498" y="6614"/>
                  <a:pt x="1498" y="6608"/>
                </a:cubicBezTo>
                <a:cubicBezTo>
                  <a:pt x="1510" y="6589"/>
                  <a:pt x="1516" y="6577"/>
                  <a:pt x="1530" y="6563"/>
                </a:cubicBezTo>
                <a:cubicBezTo>
                  <a:pt x="1554" y="6519"/>
                  <a:pt x="1579" y="6476"/>
                  <a:pt x="1605" y="6426"/>
                </a:cubicBezTo>
                <a:cubicBezTo>
                  <a:pt x="1617" y="6407"/>
                  <a:pt x="1623" y="6389"/>
                  <a:pt x="1637" y="6363"/>
                </a:cubicBezTo>
                <a:cubicBezTo>
                  <a:pt x="1649" y="6357"/>
                  <a:pt x="1655" y="6351"/>
                  <a:pt x="1661" y="6331"/>
                </a:cubicBezTo>
                <a:lnTo>
                  <a:pt x="1661" y="6313"/>
                </a:lnTo>
                <a:cubicBezTo>
                  <a:pt x="1667" y="6300"/>
                  <a:pt x="1674" y="6288"/>
                  <a:pt x="1686" y="6276"/>
                </a:cubicBezTo>
                <a:cubicBezTo>
                  <a:pt x="1692" y="6270"/>
                  <a:pt x="1704" y="6262"/>
                  <a:pt x="1712" y="6250"/>
                </a:cubicBezTo>
                <a:cubicBezTo>
                  <a:pt x="1712" y="6238"/>
                  <a:pt x="1712" y="6225"/>
                  <a:pt x="1718" y="6219"/>
                </a:cubicBezTo>
                <a:lnTo>
                  <a:pt x="1718" y="6213"/>
                </a:lnTo>
                <a:cubicBezTo>
                  <a:pt x="1868" y="6074"/>
                  <a:pt x="1993" y="5912"/>
                  <a:pt x="2100" y="5736"/>
                </a:cubicBezTo>
                <a:cubicBezTo>
                  <a:pt x="2250" y="5579"/>
                  <a:pt x="2401" y="5435"/>
                  <a:pt x="2557" y="5285"/>
                </a:cubicBezTo>
                <a:cubicBezTo>
                  <a:pt x="2878" y="4978"/>
                  <a:pt x="3228" y="4696"/>
                  <a:pt x="3592" y="4439"/>
                </a:cubicBezTo>
                <a:cubicBezTo>
                  <a:pt x="3691" y="4364"/>
                  <a:pt x="3798" y="4295"/>
                  <a:pt x="3899" y="4226"/>
                </a:cubicBezTo>
                <a:cubicBezTo>
                  <a:pt x="3955" y="4194"/>
                  <a:pt x="4006" y="4156"/>
                  <a:pt x="4055" y="4126"/>
                </a:cubicBezTo>
                <a:cubicBezTo>
                  <a:pt x="4093" y="4107"/>
                  <a:pt x="4137" y="4095"/>
                  <a:pt x="4174" y="4075"/>
                </a:cubicBezTo>
                <a:cubicBezTo>
                  <a:pt x="4180" y="4075"/>
                  <a:pt x="4194" y="4069"/>
                  <a:pt x="4206" y="4063"/>
                </a:cubicBezTo>
                <a:cubicBezTo>
                  <a:pt x="4237" y="4063"/>
                  <a:pt x="4269" y="4063"/>
                  <a:pt x="4299" y="4057"/>
                </a:cubicBezTo>
                <a:cubicBezTo>
                  <a:pt x="4350" y="4057"/>
                  <a:pt x="4400" y="4051"/>
                  <a:pt x="4449" y="4044"/>
                </a:cubicBezTo>
                <a:cubicBezTo>
                  <a:pt x="4501" y="4038"/>
                  <a:pt x="4550" y="4038"/>
                  <a:pt x="4594" y="4020"/>
                </a:cubicBezTo>
                <a:cubicBezTo>
                  <a:pt x="4607" y="4020"/>
                  <a:pt x="4607" y="4014"/>
                  <a:pt x="4607" y="4006"/>
                </a:cubicBezTo>
                <a:cubicBezTo>
                  <a:pt x="4807" y="3994"/>
                  <a:pt x="5013" y="3976"/>
                  <a:pt x="5215" y="3938"/>
                </a:cubicBezTo>
                <a:cubicBezTo>
                  <a:pt x="5666" y="3863"/>
                  <a:pt x="6098" y="3731"/>
                  <a:pt x="6518" y="3555"/>
                </a:cubicBezTo>
                <a:cubicBezTo>
                  <a:pt x="6957" y="3361"/>
                  <a:pt x="7370" y="3117"/>
                  <a:pt x="7766" y="2848"/>
                </a:cubicBezTo>
                <a:cubicBezTo>
                  <a:pt x="7960" y="2709"/>
                  <a:pt x="8154" y="2565"/>
                  <a:pt x="8348" y="2421"/>
                </a:cubicBezTo>
                <a:cubicBezTo>
                  <a:pt x="8518" y="2284"/>
                  <a:pt x="8693" y="2139"/>
                  <a:pt x="8863" y="2001"/>
                </a:cubicBezTo>
                <a:cubicBezTo>
                  <a:pt x="8932" y="1951"/>
                  <a:pt x="8999" y="1900"/>
                  <a:pt x="9063" y="1851"/>
                </a:cubicBezTo>
                <a:cubicBezTo>
                  <a:pt x="9088" y="1845"/>
                  <a:pt x="9106" y="1839"/>
                  <a:pt x="9126" y="1825"/>
                </a:cubicBezTo>
                <a:cubicBezTo>
                  <a:pt x="9138" y="1825"/>
                  <a:pt x="9138" y="1813"/>
                  <a:pt x="9132" y="1807"/>
                </a:cubicBezTo>
                <a:cubicBezTo>
                  <a:pt x="9376" y="1637"/>
                  <a:pt x="9633" y="1487"/>
                  <a:pt x="9922" y="1425"/>
                </a:cubicBezTo>
                <a:lnTo>
                  <a:pt x="9940" y="1425"/>
                </a:lnTo>
                <a:cubicBezTo>
                  <a:pt x="9997" y="1419"/>
                  <a:pt x="10046" y="1411"/>
                  <a:pt x="10104" y="1405"/>
                </a:cubicBezTo>
                <a:cubicBezTo>
                  <a:pt x="10122" y="1399"/>
                  <a:pt x="10135" y="1381"/>
                  <a:pt x="10128" y="1362"/>
                </a:cubicBezTo>
                <a:lnTo>
                  <a:pt x="10128" y="1350"/>
                </a:lnTo>
                <a:cubicBezTo>
                  <a:pt x="10128" y="1336"/>
                  <a:pt x="10122" y="1330"/>
                  <a:pt x="10116" y="1324"/>
                </a:cubicBezTo>
                <a:cubicBezTo>
                  <a:pt x="10098" y="1303"/>
                  <a:pt x="10072" y="1290"/>
                  <a:pt x="10046" y="1290"/>
                </a:cubicBezTo>
                <a:cubicBezTo>
                  <a:pt x="10033" y="1290"/>
                  <a:pt x="10021" y="1293"/>
                  <a:pt x="10009" y="1299"/>
                </a:cubicBezTo>
                <a:cubicBezTo>
                  <a:pt x="9997" y="1306"/>
                  <a:pt x="9997" y="1312"/>
                  <a:pt x="9991" y="1318"/>
                </a:cubicBezTo>
                <a:cubicBezTo>
                  <a:pt x="9991" y="1296"/>
                  <a:pt x="9976" y="1279"/>
                  <a:pt x="9951" y="1279"/>
                </a:cubicBezTo>
                <a:cubicBezTo>
                  <a:pt x="9948" y="1279"/>
                  <a:pt x="9944" y="1280"/>
                  <a:pt x="9940" y="1280"/>
                </a:cubicBezTo>
                <a:cubicBezTo>
                  <a:pt x="9846" y="1318"/>
                  <a:pt x="9746" y="1350"/>
                  <a:pt x="9646" y="1374"/>
                </a:cubicBezTo>
                <a:cubicBezTo>
                  <a:pt x="9546" y="1399"/>
                  <a:pt x="9439" y="1411"/>
                  <a:pt x="9338" y="1425"/>
                </a:cubicBezTo>
                <a:cubicBezTo>
                  <a:pt x="9197" y="1441"/>
                  <a:pt x="9054" y="1446"/>
                  <a:pt x="8912" y="1446"/>
                </a:cubicBezTo>
                <a:cubicBezTo>
                  <a:pt x="8841" y="1446"/>
                  <a:pt x="8770" y="1445"/>
                  <a:pt x="8699" y="1443"/>
                </a:cubicBezTo>
                <a:cubicBezTo>
                  <a:pt x="8593" y="1443"/>
                  <a:pt x="8486" y="1441"/>
                  <a:pt x="8381" y="1441"/>
                </a:cubicBezTo>
                <a:cubicBezTo>
                  <a:pt x="8275" y="1441"/>
                  <a:pt x="8170" y="1443"/>
                  <a:pt x="8067" y="1449"/>
                </a:cubicBezTo>
                <a:cubicBezTo>
                  <a:pt x="7834" y="1456"/>
                  <a:pt x="7602" y="1487"/>
                  <a:pt x="7383" y="1538"/>
                </a:cubicBezTo>
                <a:cubicBezTo>
                  <a:pt x="6925" y="1637"/>
                  <a:pt x="6494" y="1807"/>
                  <a:pt x="6074" y="2001"/>
                </a:cubicBezTo>
                <a:cubicBezTo>
                  <a:pt x="5866" y="2096"/>
                  <a:pt x="5653" y="2201"/>
                  <a:pt x="5453" y="2314"/>
                </a:cubicBezTo>
                <a:cubicBezTo>
                  <a:pt x="5221" y="2434"/>
                  <a:pt x="4995" y="2565"/>
                  <a:pt x="4795" y="2735"/>
                </a:cubicBezTo>
                <a:cubicBezTo>
                  <a:pt x="4701" y="2816"/>
                  <a:pt x="4613" y="2909"/>
                  <a:pt x="4538" y="3010"/>
                </a:cubicBezTo>
                <a:cubicBezTo>
                  <a:pt x="4469" y="3104"/>
                  <a:pt x="4412" y="3210"/>
                  <a:pt x="4356" y="3317"/>
                </a:cubicBezTo>
                <a:cubicBezTo>
                  <a:pt x="4243" y="3525"/>
                  <a:pt x="4149" y="3743"/>
                  <a:pt x="3986" y="3919"/>
                </a:cubicBezTo>
                <a:cubicBezTo>
                  <a:pt x="3974" y="3931"/>
                  <a:pt x="3968" y="3944"/>
                  <a:pt x="3955" y="3956"/>
                </a:cubicBezTo>
                <a:cubicBezTo>
                  <a:pt x="3936" y="3956"/>
                  <a:pt x="3923" y="3962"/>
                  <a:pt x="3911" y="3962"/>
                </a:cubicBezTo>
                <a:lnTo>
                  <a:pt x="3905" y="3968"/>
                </a:lnTo>
                <a:cubicBezTo>
                  <a:pt x="3917" y="3976"/>
                  <a:pt x="3923" y="3976"/>
                  <a:pt x="3936" y="3976"/>
                </a:cubicBezTo>
                <a:cubicBezTo>
                  <a:pt x="3911" y="4000"/>
                  <a:pt x="3885" y="4026"/>
                  <a:pt x="3861" y="4044"/>
                </a:cubicBezTo>
                <a:lnTo>
                  <a:pt x="3855" y="4051"/>
                </a:lnTo>
                <a:cubicBezTo>
                  <a:pt x="3780" y="4119"/>
                  <a:pt x="3697" y="4182"/>
                  <a:pt x="3604" y="4226"/>
                </a:cubicBezTo>
                <a:cubicBezTo>
                  <a:pt x="3592" y="4232"/>
                  <a:pt x="3585" y="4245"/>
                  <a:pt x="3585" y="4257"/>
                </a:cubicBezTo>
                <a:cubicBezTo>
                  <a:pt x="3503" y="4314"/>
                  <a:pt x="3422" y="4376"/>
                  <a:pt x="3341" y="4439"/>
                </a:cubicBezTo>
                <a:cubicBezTo>
                  <a:pt x="2965" y="4728"/>
                  <a:pt x="2607" y="5047"/>
                  <a:pt x="2282" y="5397"/>
                </a:cubicBezTo>
                <a:cubicBezTo>
                  <a:pt x="2320" y="5316"/>
                  <a:pt x="2351" y="5241"/>
                  <a:pt x="2381" y="5160"/>
                </a:cubicBezTo>
                <a:cubicBezTo>
                  <a:pt x="2563" y="4728"/>
                  <a:pt x="2696" y="4269"/>
                  <a:pt x="2902" y="3850"/>
                </a:cubicBezTo>
                <a:cubicBezTo>
                  <a:pt x="3014" y="3637"/>
                  <a:pt x="3147" y="3436"/>
                  <a:pt x="3297" y="3248"/>
                </a:cubicBezTo>
                <a:cubicBezTo>
                  <a:pt x="3448" y="3054"/>
                  <a:pt x="3604" y="2866"/>
                  <a:pt x="3735" y="2660"/>
                </a:cubicBezTo>
                <a:cubicBezTo>
                  <a:pt x="3986" y="2264"/>
                  <a:pt x="4105" y="1813"/>
                  <a:pt x="4249" y="1374"/>
                </a:cubicBezTo>
                <a:cubicBezTo>
                  <a:pt x="4394" y="942"/>
                  <a:pt x="4588" y="491"/>
                  <a:pt x="4952" y="196"/>
                </a:cubicBezTo>
                <a:cubicBezTo>
                  <a:pt x="4995" y="158"/>
                  <a:pt x="5039" y="127"/>
                  <a:pt x="5089" y="95"/>
                </a:cubicBezTo>
                <a:cubicBezTo>
                  <a:pt x="5125" y="78"/>
                  <a:pt x="5115" y="20"/>
                  <a:pt x="5076" y="20"/>
                </a:cubicBezTo>
                <a:cubicBezTo>
                  <a:pt x="5075" y="20"/>
                  <a:pt x="5073" y="20"/>
                  <a:pt x="5071" y="20"/>
                </a:cubicBezTo>
                <a:cubicBezTo>
                  <a:pt x="5071" y="10"/>
                  <a:pt x="5063" y="0"/>
                  <a:pt x="5049" y="0"/>
                </a:cubicBezTo>
                <a:close/>
              </a:path>
            </a:pathLst>
          </a:custGeom>
          <a:gradFill>
            <a:gsLst>
              <a:gs pos="0">
                <a:schemeClr val="dk1"/>
              </a:gs>
              <a:gs pos="100000">
                <a:schemeClr val="accent1"/>
              </a:gs>
            </a:gsLst>
            <a:lin ang="10800025"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8" name="Google Shape;1252;p37"/>
          <p:cNvSpPr/>
          <p:nvPr/>
        </p:nvSpPr>
        <p:spPr>
          <a:xfrm rot="1800068">
            <a:off x="36922" y="246501"/>
            <a:ext cx="1470835" cy="1317897"/>
          </a:xfrm>
          <a:custGeom>
            <a:avLst/>
            <a:ahLst/>
            <a:rect l="l" t="t" r="r" b="b"/>
            <a:pathLst>
              <a:path w="10136" h="9082" extrusionOk="0">
                <a:moveTo>
                  <a:pt x="8337" y="1517"/>
                </a:moveTo>
                <a:cubicBezTo>
                  <a:pt x="8418" y="1517"/>
                  <a:pt x="8499" y="1518"/>
                  <a:pt x="8580" y="1518"/>
                </a:cubicBezTo>
                <a:cubicBezTo>
                  <a:pt x="8668" y="1521"/>
                  <a:pt x="8757" y="1523"/>
                  <a:pt x="8847" y="1523"/>
                </a:cubicBezTo>
                <a:cubicBezTo>
                  <a:pt x="8936" y="1523"/>
                  <a:pt x="9025" y="1521"/>
                  <a:pt x="9112" y="1518"/>
                </a:cubicBezTo>
                <a:lnTo>
                  <a:pt x="9112" y="1518"/>
                </a:lnTo>
                <a:cubicBezTo>
                  <a:pt x="9013" y="1544"/>
                  <a:pt x="8912" y="1575"/>
                  <a:pt x="8811" y="1599"/>
                </a:cubicBezTo>
                <a:cubicBezTo>
                  <a:pt x="8386" y="1726"/>
                  <a:pt x="7966" y="1870"/>
                  <a:pt x="7546" y="2013"/>
                </a:cubicBezTo>
                <a:cubicBezTo>
                  <a:pt x="7107" y="2163"/>
                  <a:pt x="6676" y="2314"/>
                  <a:pt x="6248" y="2496"/>
                </a:cubicBezTo>
                <a:cubicBezTo>
                  <a:pt x="5829" y="2672"/>
                  <a:pt x="5415" y="2878"/>
                  <a:pt x="5033" y="3123"/>
                </a:cubicBezTo>
                <a:cubicBezTo>
                  <a:pt x="4695" y="3337"/>
                  <a:pt x="4374" y="3586"/>
                  <a:pt x="4099" y="3869"/>
                </a:cubicBezTo>
                <a:cubicBezTo>
                  <a:pt x="4186" y="3768"/>
                  <a:pt x="4249" y="3650"/>
                  <a:pt x="4313" y="3537"/>
                </a:cubicBezTo>
                <a:cubicBezTo>
                  <a:pt x="4431" y="3323"/>
                  <a:pt x="4538" y="3104"/>
                  <a:pt x="4701" y="2923"/>
                </a:cubicBezTo>
                <a:cubicBezTo>
                  <a:pt x="4877" y="2735"/>
                  <a:pt x="5102" y="2591"/>
                  <a:pt x="5328" y="2464"/>
                </a:cubicBezTo>
                <a:cubicBezTo>
                  <a:pt x="5534" y="2351"/>
                  <a:pt x="5748" y="2239"/>
                  <a:pt x="5961" y="2133"/>
                </a:cubicBezTo>
                <a:cubicBezTo>
                  <a:pt x="6381" y="1932"/>
                  <a:pt x="6806" y="1757"/>
                  <a:pt x="7258" y="1644"/>
                </a:cubicBezTo>
                <a:cubicBezTo>
                  <a:pt x="7477" y="1587"/>
                  <a:pt x="7709" y="1550"/>
                  <a:pt x="7935" y="1532"/>
                </a:cubicBezTo>
                <a:cubicBezTo>
                  <a:pt x="8070" y="1520"/>
                  <a:pt x="8204" y="1517"/>
                  <a:pt x="8337" y="1517"/>
                </a:cubicBezTo>
                <a:close/>
                <a:moveTo>
                  <a:pt x="9351" y="1532"/>
                </a:moveTo>
                <a:cubicBezTo>
                  <a:pt x="8774" y="1769"/>
                  <a:pt x="8192" y="1995"/>
                  <a:pt x="7616" y="2227"/>
                </a:cubicBezTo>
                <a:cubicBezTo>
                  <a:pt x="6850" y="2527"/>
                  <a:pt x="6098" y="2834"/>
                  <a:pt x="5365" y="3204"/>
                </a:cubicBezTo>
                <a:cubicBezTo>
                  <a:pt x="4952" y="3412"/>
                  <a:pt x="4544" y="3630"/>
                  <a:pt x="4149" y="3881"/>
                </a:cubicBezTo>
                <a:cubicBezTo>
                  <a:pt x="4224" y="3806"/>
                  <a:pt x="4299" y="3731"/>
                  <a:pt x="4382" y="3656"/>
                </a:cubicBezTo>
                <a:cubicBezTo>
                  <a:pt x="4550" y="3511"/>
                  <a:pt x="4732" y="3374"/>
                  <a:pt x="4920" y="3242"/>
                </a:cubicBezTo>
                <a:cubicBezTo>
                  <a:pt x="5302" y="2985"/>
                  <a:pt x="5710" y="2779"/>
                  <a:pt x="6130" y="2597"/>
                </a:cubicBezTo>
                <a:cubicBezTo>
                  <a:pt x="6549" y="2415"/>
                  <a:pt x="6976" y="2264"/>
                  <a:pt x="7408" y="2120"/>
                </a:cubicBezTo>
                <a:cubicBezTo>
                  <a:pt x="7828" y="1975"/>
                  <a:pt x="8247" y="1839"/>
                  <a:pt x="8669" y="1706"/>
                </a:cubicBezTo>
                <a:cubicBezTo>
                  <a:pt x="8894" y="1644"/>
                  <a:pt x="9120" y="1581"/>
                  <a:pt x="9351" y="1532"/>
                </a:cubicBezTo>
                <a:close/>
                <a:moveTo>
                  <a:pt x="8768" y="1969"/>
                </a:moveTo>
                <a:lnTo>
                  <a:pt x="8768" y="1969"/>
                </a:lnTo>
                <a:cubicBezTo>
                  <a:pt x="8675" y="2045"/>
                  <a:pt x="8574" y="2126"/>
                  <a:pt x="8481" y="2201"/>
                </a:cubicBezTo>
                <a:cubicBezTo>
                  <a:pt x="8293" y="2359"/>
                  <a:pt x="8105" y="2502"/>
                  <a:pt x="7909" y="2646"/>
                </a:cubicBezTo>
                <a:cubicBezTo>
                  <a:pt x="7521" y="2929"/>
                  <a:pt x="7113" y="3179"/>
                  <a:pt x="6688" y="3392"/>
                </a:cubicBezTo>
                <a:cubicBezTo>
                  <a:pt x="6274" y="3586"/>
                  <a:pt x="5835" y="3743"/>
                  <a:pt x="5383" y="3832"/>
                </a:cubicBezTo>
                <a:cubicBezTo>
                  <a:pt x="5164" y="3881"/>
                  <a:pt x="4938" y="3913"/>
                  <a:pt x="4707" y="3925"/>
                </a:cubicBezTo>
                <a:cubicBezTo>
                  <a:pt x="4801" y="3913"/>
                  <a:pt x="4895" y="3893"/>
                  <a:pt x="4989" y="3869"/>
                </a:cubicBezTo>
                <a:cubicBezTo>
                  <a:pt x="5328" y="3788"/>
                  <a:pt x="5660" y="3675"/>
                  <a:pt x="5979" y="3537"/>
                </a:cubicBezTo>
                <a:cubicBezTo>
                  <a:pt x="6318" y="3392"/>
                  <a:pt x="6644" y="3216"/>
                  <a:pt x="6963" y="3036"/>
                </a:cubicBezTo>
                <a:cubicBezTo>
                  <a:pt x="7315" y="2834"/>
                  <a:pt x="7653" y="2615"/>
                  <a:pt x="8004" y="2403"/>
                </a:cubicBezTo>
                <a:cubicBezTo>
                  <a:pt x="8198" y="2290"/>
                  <a:pt x="8392" y="2171"/>
                  <a:pt x="8586" y="2058"/>
                </a:cubicBezTo>
                <a:cubicBezTo>
                  <a:pt x="8611" y="2039"/>
                  <a:pt x="8637" y="2027"/>
                  <a:pt x="8669" y="2007"/>
                </a:cubicBezTo>
                <a:cubicBezTo>
                  <a:pt x="8699" y="1995"/>
                  <a:pt x="8736" y="1983"/>
                  <a:pt x="8768" y="1969"/>
                </a:cubicBezTo>
                <a:close/>
                <a:moveTo>
                  <a:pt x="8330" y="2139"/>
                </a:moveTo>
                <a:lnTo>
                  <a:pt x="8330" y="2139"/>
                </a:lnTo>
                <a:cubicBezTo>
                  <a:pt x="8261" y="2189"/>
                  <a:pt x="8186" y="2233"/>
                  <a:pt x="8117" y="2276"/>
                </a:cubicBezTo>
                <a:cubicBezTo>
                  <a:pt x="7772" y="2490"/>
                  <a:pt x="7434" y="2709"/>
                  <a:pt x="7082" y="2915"/>
                </a:cubicBezTo>
                <a:cubicBezTo>
                  <a:pt x="6462" y="3279"/>
                  <a:pt x="5811" y="3612"/>
                  <a:pt x="5108" y="3800"/>
                </a:cubicBezTo>
                <a:cubicBezTo>
                  <a:pt x="4813" y="3875"/>
                  <a:pt x="4513" y="3925"/>
                  <a:pt x="4206" y="3944"/>
                </a:cubicBezTo>
                <a:cubicBezTo>
                  <a:pt x="4481" y="3806"/>
                  <a:pt x="4776" y="3731"/>
                  <a:pt x="5071" y="3650"/>
                </a:cubicBezTo>
                <a:cubicBezTo>
                  <a:pt x="5233" y="3606"/>
                  <a:pt x="5390" y="3555"/>
                  <a:pt x="5547" y="3493"/>
                </a:cubicBezTo>
                <a:cubicBezTo>
                  <a:pt x="5710" y="3430"/>
                  <a:pt x="5872" y="3355"/>
                  <a:pt x="6029" y="3267"/>
                </a:cubicBezTo>
                <a:cubicBezTo>
                  <a:pt x="6349" y="3097"/>
                  <a:pt x="6662" y="2915"/>
                  <a:pt x="6988" y="2753"/>
                </a:cubicBezTo>
                <a:cubicBezTo>
                  <a:pt x="7315" y="2591"/>
                  <a:pt x="7646" y="2434"/>
                  <a:pt x="7984" y="2290"/>
                </a:cubicBezTo>
                <a:cubicBezTo>
                  <a:pt x="8097" y="2239"/>
                  <a:pt x="8217" y="2189"/>
                  <a:pt x="8330" y="2139"/>
                </a:cubicBezTo>
                <a:close/>
                <a:moveTo>
                  <a:pt x="8912" y="1801"/>
                </a:moveTo>
                <a:lnTo>
                  <a:pt x="8912" y="1801"/>
                </a:lnTo>
                <a:cubicBezTo>
                  <a:pt x="8819" y="1857"/>
                  <a:pt x="8718" y="1908"/>
                  <a:pt x="8623" y="1963"/>
                </a:cubicBezTo>
                <a:cubicBezTo>
                  <a:pt x="8623" y="1969"/>
                  <a:pt x="8617" y="1969"/>
                  <a:pt x="8611" y="1975"/>
                </a:cubicBezTo>
                <a:cubicBezTo>
                  <a:pt x="8605" y="1975"/>
                  <a:pt x="8593" y="1983"/>
                  <a:pt x="8586" y="1983"/>
                </a:cubicBezTo>
                <a:cubicBezTo>
                  <a:pt x="8417" y="2051"/>
                  <a:pt x="8247" y="2120"/>
                  <a:pt x="8079" y="2189"/>
                </a:cubicBezTo>
                <a:cubicBezTo>
                  <a:pt x="7747" y="2339"/>
                  <a:pt x="7414" y="2490"/>
                  <a:pt x="7089" y="2652"/>
                </a:cubicBezTo>
                <a:cubicBezTo>
                  <a:pt x="6763" y="2816"/>
                  <a:pt x="6442" y="2991"/>
                  <a:pt x="6118" y="3173"/>
                </a:cubicBezTo>
                <a:cubicBezTo>
                  <a:pt x="5961" y="3254"/>
                  <a:pt x="5803" y="3343"/>
                  <a:pt x="5641" y="3418"/>
                </a:cubicBezTo>
                <a:cubicBezTo>
                  <a:pt x="5484" y="3487"/>
                  <a:pt x="5328" y="3543"/>
                  <a:pt x="5164" y="3592"/>
                </a:cubicBezTo>
                <a:cubicBezTo>
                  <a:pt x="4833" y="3693"/>
                  <a:pt x="4481" y="3768"/>
                  <a:pt x="4174" y="3950"/>
                </a:cubicBezTo>
                <a:lnTo>
                  <a:pt x="4156" y="3950"/>
                </a:lnTo>
                <a:cubicBezTo>
                  <a:pt x="4495" y="3737"/>
                  <a:pt x="4839" y="3543"/>
                  <a:pt x="5195" y="3367"/>
                </a:cubicBezTo>
                <a:cubicBezTo>
                  <a:pt x="5910" y="3004"/>
                  <a:pt x="6650" y="2697"/>
                  <a:pt x="7390" y="2403"/>
                </a:cubicBezTo>
                <a:cubicBezTo>
                  <a:pt x="7897" y="2201"/>
                  <a:pt x="8405" y="2007"/>
                  <a:pt x="8912" y="1801"/>
                </a:cubicBezTo>
                <a:close/>
                <a:moveTo>
                  <a:pt x="3697" y="647"/>
                </a:moveTo>
                <a:lnTo>
                  <a:pt x="3697" y="647"/>
                </a:lnTo>
                <a:cubicBezTo>
                  <a:pt x="3667" y="673"/>
                  <a:pt x="3636" y="697"/>
                  <a:pt x="3604" y="722"/>
                </a:cubicBezTo>
                <a:cubicBezTo>
                  <a:pt x="3196" y="1055"/>
                  <a:pt x="2878" y="1487"/>
                  <a:pt x="2577" y="1914"/>
                </a:cubicBezTo>
                <a:cubicBezTo>
                  <a:pt x="2282" y="2327"/>
                  <a:pt x="2013" y="2753"/>
                  <a:pt x="1811" y="3216"/>
                </a:cubicBezTo>
                <a:cubicBezTo>
                  <a:pt x="1637" y="3624"/>
                  <a:pt x="1516" y="4063"/>
                  <a:pt x="1492" y="4508"/>
                </a:cubicBezTo>
                <a:cubicBezTo>
                  <a:pt x="1492" y="4540"/>
                  <a:pt x="1492" y="4564"/>
                  <a:pt x="1486" y="4596"/>
                </a:cubicBezTo>
                <a:cubicBezTo>
                  <a:pt x="1486" y="4220"/>
                  <a:pt x="1530" y="3844"/>
                  <a:pt x="1611" y="3480"/>
                </a:cubicBezTo>
                <a:cubicBezTo>
                  <a:pt x="1736" y="2979"/>
                  <a:pt x="1937" y="2490"/>
                  <a:pt x="2219" y="2058"/>
                </a:cubicBezTo>
                <a:cubicBezTo>
                  <a:pt x="2526" y="1587"/>
                  <a:pt x="2921" y="1180"/>
                  <a:pt x="3378" y="855"/>
                </a:cubicBezTo>
                <a:cubicBezTo>
                  <a:pt x="3485" y="780"/>
                  <a:pt x="3592" y="710"/>
                  <a:pt x="3697" y="647"/>
                </a:cubicBezTo>
                <a:close/>
                <a:moveTo>
                  <a:pt x="3069" y="4730"/>
                </a:moveTo>
                <a:cubicBezTo>
                  <a:pt x="2900" y="4866"/>
                  <a:pt x="2733" y="5016"/>
                  <a:pt x="2577" y="5166"/>
                </a:cubicBezTo>
                <a:cubicBezTo>
                  <a:pt x="2720" y="5021"/>
                  <a:pt x="2878" y="4884"/>
                  <a:pt x="3034" y="4752"/>
                </a:cubicBezTo>
                <a:cubicBezTo>
                  <a:pt x="3043" y="4743"/>
                  <a:pt x="3056" y="4738"/>
                  <a:pt x="3069" y="4730"/>
                </a:cubicBezTo>
                <a:close/>
                <a:moveTo>
                  <a:pt x="4683" y="352"/>
                </a:moveTo>
                <a:cubicBezTo>
                  <a:pt x="4495" y="578"/>
                  <a:pt x="4362" y="847"/>
                  <a:pt x="4255" y="1124"/>
                </a:cubicBezTo>
                <a:cubicBezTo>
                  <a:pt x="4093" y="1556"/>
                  <a:pt x="3998" y="2013"/>
                  <a:pt x="3780" y="2427"/>
                </a:cubicBezTo>
                <a:cubicBezTo>
                  <a:pt x="3560" y="2860"/>
                  <a:pt x="3190" y="3198"/>
                  <a:pt x="2945" y="3618"/>
                </a:cubicBezTo>
                <a:cubicBezTo>
                  <a:pt x="2708" y="4026"/>
                  <a:pt x="2569" y="4477"/>
                  <a:pt x="2407" y="4916"/>
                </a:cubicBezTo>
                <a:lnTo>
                  <a:pt x="2294" y="5197"/>
                </a:lnTo>
                <a:cubicBezTo>
                  <a:pt x="2300" y="5110"/>
                  <a:pt x="2306" y="5015"/>
                  <a:pt x="2314" y="4928"/>
                </a:cubicBezTo>
                <a:cubicBezTo>
                  <a:pt x="2320" y="4821"/>
                  <a:pt x="2332" y="4720"/>
                  <a:pt x="2357" y="4615"/>
                </a:cubicBezTo>
                <a:cubicBezTo>
                  <a:pt x="2401" y="4408"/>
                  <a:pt x="2476" y="4208"/>
                  <a:pt x="2569" y="4020"/>
                </a:cubicBezTo>
                <a:cubicBezTo>
                  <a:pt x="2757" y="3612"/>
                  <a:pt x="3028" y="3248"/>
                  <a:pt x="3278" y="2878"/>
                </a:cubicBezTo>
                <a:cubicBezTo>
                  <a:pt x="3416" y="2684"/>
                  <a:pt x="3547" y="2490"/>
                  <a:pt x="3667" y="2284"/>
                </a:cubicBezTo>
                <a:cubicBezTo>
                  <a:pt x="3780" y="2076"/>
                  <a:pt x="3873" y="1863"/>
                  <a:pt x="3955" y="1644"/>
                </a:cubicBezTo>
                <a:cubicBezTo>
                  <a:pt x="4111" y="1205"/>
                  <a:pt x="4243" y="722"/>
                  <a:pt x="4613" y="410"/>
                </a:cubicBezTo>
                <a:cubicBezTo>
                  <a:pt x="4637" y="390"/>
                  <a:pt x="4657" y="372"/>
                  <a:pt x="4683" y="352"/>
                </a:cubicBezTo>
                <a:close/>
                <a:moveTo>
                  <a:pt x="4613" y="240"/>
                </a:moveTo>
                <a:lnTo>
                  <a:pt x="4613" y="240"/>
                </a:lnTo>
                <a:cubicBezTo>
                  <a:pt x="4331" y="416"/>
                  <a:pt x="4067" y="629"/>
                  <a:pt x="3830" y="855"/>
                </a:cubicBezTo>
                <a:cubicBezTo>
                  <a:pt x="3466" y="1199"/>
                  <a:pt x="3147" y="1587"/>
                  <a:pt x="2878" y="2013"/>
                </a:cubicBezTo>
                <a:cubicBezTo>
                  <a:pt x="2614" y="2427"/>
                  <a:pt x="2395" y="2866"/>
                  <a:pt x="2219" y="3329"/>
                </a:cubicBezTo>
                <a:cubicBezTo>
                  <a:pt x="2050" y="3774"/>
                  <a:pt x="1912" y="4245"/>
                  <a:pt x="1811" y="4714"/>
                </a:cubicBezTo>
                <a:cubicBezTo>
                  <a:pt x="1755" y="4966"/>
                  <a:pt x="1712" y="5223"/>
                  <a:pt x="1674" y="5480"/>
                </a:cubicBezTo>
                <a:cubicBezTo>
                  <a:pt x="1661" y="5442"/>
                  <a:pt x="1649" y="5397"/>
                  <a:pt x="1643" y="5360"/>
                </a:cubicBezTo>
                <a:cubicBezTo>
                  <a:pt x="1585" y="5154"/>
                  <a:pt x="1554" y="4940"/>
                  <a:pt x="1548" y="4728"/>
                </a:cubicBezTo>
                <a:cubicBezTo>
                  <a:pt x="1536" y="4295"/>
                  <a:pt x="1629" y="3863"/>
                  <a:pt x="1780" y="3462"/>
                </a:cubicBezTo>
                <a:cubicBezTo>
                  <a:pt x="1949" y="2985"/>
                  <a:pt x="2207" y="2553"/>
                  <a:pt x="2488" y="2133"/>
                </a:cubicBezTo>
                <a:cubicBezTo>
                  <a:pt x="2632" y="1920"/>
                  <a:pt x="2777" y="1706"/>
                  <a:pt x="2933" y="1500"/>
                </a:cubicBezTo>
                <a:cubicBezTo>
                  <a:pt x="3096" y="1286"/>
                  <a:pt x="3266" y="1086"/>
                  <a:pt x="3460" y="898"/>
                </a:cubicBezTo>
                <a:cubicBezTo>
                  <a:pt x="3660" y="710"/>
                  <a:pt x="3885" y="540"/>
                  <a:pt x="4131" y="416"/>
                </a:cubicBezTo>
                <a:cubicBezTo>
                  <a:pt x="4231" y="372"/>
                  <a:pt x="4325" y="334"/>
                  <a:pt x="4425" y="297"/>
                </a:cubicBezTo>
                <a:cubicBezTo>
                  <a:pt x="4487" y="271"/>
                  <a:pt x="4550" y="253"/>
                  <a:pt x="4613" y="240"/>
                </a:cubicBezTo>
                <a:close/>
                <a:moveTo>
                  <a:pt x="1530" y="5160"/>
                </a:moveTo>
                <a:cubicBezTo>
                  <a:pt x="1548" y="5260"/>
                  <a:pt x="1573" y="5360"/>
                  <a:pt x="1599" y="5455"/>
                </a:cubicBezTo>
                <a:cubicBezTo>
                  <a:pt x="1623" y="5524"/>
                  <a:pt x="1643" y="5593"/>
                  <a:pt x="1649" y="5668"/>
                </a:cubicBezTo>
                <a:cubicBezTo>
                  <a:pt x="1643" y="5686"/>
                  <a:pt x="1643" y="5706"/>
                  <a:pt x="1643" y="5730"/>
                </a:cubicBezTo>
                <a:cubicBezTo>
                  <a:pt x="1617" y="5623"/>
                  <a:pt x="1592" y="5518"/>
                  <a:pt x="1567" y="5411"/>
                </a:cubicBezTo>
                <a:cubicBezTo>
                  <a:pt x="1554" y="5330"/>
                  <a:pt x="1542" y="5241"/>
                  <a:pt x="1530" y="5160"/>
                </a:cubicBezTo>
                <a:close/>
                <a:moveTo>
                  <a:pt x="4588" y="396"/>
                </a:moveTo>
                <a:cubicBezTo>
                  <a:pt x="4281" y="647"/>
                  <a:pt x="4125" y="1049"/>
                  <a:pt x="3992" y="1419"/>
                </a:cubicBezTo>
                <a:cubicBezTo>
                  <a:pt x="3917" y="1644"/>
                  <a:pt x="3836" y="1870"/>
                  <a:pt x="3723" y="2082"/>
                </a:cubicBezTo>
                <a:cubicBezTo>
                  <a:pt x="3616" y="2296"/>
                  <a:pt x="3485" y="2496"/>
                  <a:pt x="3347" y="2697"/>
                </a:cubicBezTo>
                <a:cubicBezTo>
                  <a:pt x="3084" y="3073"/>
                  <a:pt x="2808" y="3436"/>
                  <a:pt x="2589" y="3844"/>
                </a:cubicBezTo>
                <a:cubicBezTo>
                  <a:pt x="2482" y="4032"/>
                  <a:pt x="2395" y="4226"/>
                  <a:pt x="2338" y="4433"/>
                </a:cubicBezTo>
                <a:cubicBezTo>
                  <a:pt x="2306" y="4532"/>
                  <a:pt x="2282" y="4639"/>
                  <a:pt x="2262" y="4740"/>
                </a:cubicBezTo>
                <a:cubicBezTo>
                  <a:pt x="2244" y="4853"/>
                  <a:pt x="2244" y="4960"/>
                  <a:pt x="2238" y="5066"/>
                </a:cubicBezTo>
                <a:cubicBezTo>
                  <a:pt x="2231" y="5172"/>
                  <a:pt x="2225" y="5279"/>
                  <a:pt x="2187" y="5379"/>
                </a:cubicBezTo>
                <a:cubicBezTo>
                  <a:pt x="2150" y="5473"/>
                  <a:pt x="2094" y="5555"/>
                  <a:pt x="2031" y="5637"/>
                </a:cubicBezTo>
                <a:cubicBezTo>
                  <a:pt x="1962" y="5724"/>
                  <a:pt x="1880" y="5805"/>
                  <a:pt x="1811" y="5894"/>
                </a:cubicBezTo>
                <a:cubicBezTo>
                  <a:pt x="1900" y="5548"/>
                  <a:pt x="1999" y="5217"/>
                  <a:pt x="2112" y="4884"/>
                </a:cubicBezTo>
                <a:cubicBezTo>
                  <a:pt x="2262" y="4457"/>
                  <a:pt x="2432" y="4038"/>
                  <a:pt x="2607" y="3624"/>
                </a:cubicBezTo>
                <a:cubicBezTo>
                  <a:pt x="2783" y="3204"/>
                  <a:pt x="2971" y="2785"/>
                  <a:pt x="3159" y="2371"/>
                </a:cubicBezTo>
                <a:cubicBezTo>
                  <a:pt x="3353" y="1945"/>
                  <a:pt x="3560" y="1518"/>
                  <a:pt x="3842" y="1136"/>
                </a:cubicBezTo>
                <a:cubicBezTo>
                  <a:pt x="3974" y="954"/>
                  <a:pt x="4125" y="786"/>
                  <a:pt x="4287" y="635"/>
                </a:cubicBezTo>
                <a:cubicBezTo>
                  <a:pt x="4388" y="546"/>
                  <a:pt x="4487" y="471"/>
                  <a:pt x="4588" y="396"/>
                </a:cubicBezTo>
                <a:close/>
                <a:moveTo>
                  <a:pt x="4825" y="202"/>
                </a:moveTo>
                <a:cubicBezTo>
                  <a:pt x="4813" y="216"/>
                  <a:pt x="4795" y="228"/>
                  <a:pt x="4782" y="246"/>
                </a:cubicBezTo>
                <a:cubicBezTo>
                  <a:pt x="4457" y="422"/>
                  <a:pt x="4174" y="673"/>
                  <a:pt x="3936" y="968"/>
                </a:cubicBezTo>
                <a:cubicBezTo>
                  <a:pt x="3642" y="1330"/>
                  <a:pt x="3416" y="1744"/>
                  <a:pt x="3208" y="2163"/>
                </a:cubicBezTo>
                <a:cubicBezTo>
                  <a:pt x="3008" y="2585"/>
                  <a:pt x="2820" y="3010"/>
                  <a:pt x="2632" y="3430"/>
                </a:cubicBezTo>
                <a:cubicBezTo>
                  <a:pt x="2444" y="3850"/>
                  <a:pt x="2268" y="4277"/>
                  <a:pt x="2106" y="4702"/>
                </a:cubicBezTo>
                <a:cubicBezTo>
                  <a:pt x="1956" y="5128"/>
                  <a:pt x="1817" y="5567"/>
                  <a:pt x="1718" y="6007"/>
                </a:cubicBezTo>
                <a:cubicBezTo>
                  <a:pt x="1718" y="6019"/>
                  <a:pt x="1712" y="6031"/>
                  <a:pt x="1712" y="6044"/>
                </a:cubicBezTo>
                <a:cubicBezTo>
                  <a:pt x="1698" y="6062"/>
                  <a:pt x="1692" y="6082"/>
                  <a:pt x="1686" y="6094"/>
                </a:cubicBezTo>
                <a:lnTo>
                  <a:pt x="1686" y="6068"/>
                </a:lnTo>
                <a:cubicBezTo>
                  <a:pt x="1730" y="5686"/>
                  <a:pt x="1780" y="5298"/>
                  <a:pt x="1862" y="4916"/>
                </a:cubicBezTo>
                <a:cubicBezTo>
                  <a:pt x="1949" y="4445"/>
                  <a:pt x="2074" y="3982"/>
                  <a:pt x="2231" y="3531"/>
                </a:cubicBezTo>
                <a:cubicBezTo>
                  <a:pt x="2395" y="3079"/>
                  <a:pt x="2595" y="2634"/>
                  <a:pt x="2840" y="2221"/>
                </a:cubicBezTo>
                <a:cubicBezTo>
                  <a:pt x="3090" y="1795"/>
                  <a:pt x="3390" y="1393"/>
                  <a:pt x="3735" y="1043"/>
                </a:cubicBezTo>
                <a:cubicBezTo>
                  <a:pt x="3911" y="867"/>
                  <a:pt x="4093" y="697"/>
                  <a:pt x="4287" y="546"/>
                </a:cubicBezTo>
                <a:cubicBezTo>
                  <a:pt x="4443" y="428"/>
                  <a:pt x="4607" y="315"/>
                  <a:pt x="4776" y="208"/>
                </a:cubicBezTo>
                <a:cubicBezTo>
                  <a:pt x="4795" y="208"/>
                  <a:pt x="4807" y="208"/>
                  <a:pt x="4825" y="202"/>
                </a:cubicBezTo>
                <a:close/>
                <a:moveTo>
                  <a:pt x="251" y="3198"/>
                </a:moveTo>
                <a:cubicBezTo>
                  <a:pt x="226" y="3455"/>
                  <a:pt x="238" y="3713"/>
                  <a:pt x="269" y="3968"/>
                </a:cubicBezTo>
                <a:cubicBezTo>
                  <a:pt x="320" y="4338"/>
                  <a:pt x="408" y="4696"/>
                  <a:pt x="495" y="5059"/>
                </a:cubicBezTo>
                <a:cubicBezTo>
                  <a:pt x="590" y="5411"/>
                  <a:pt x="689" y="5767"/>
                  <a:pt x="772" y="6125"/>
                </a:cubicBezTo>
                <a:cubicBezTo>
                  <a:pt x="815" y="6325"/>
                  <a:pt x="847" y="6533"/>
                  <a:pt x="871" y="6733"/>
                </a:cubicBezTo>
                <a:cubicBezTo>
                  <a:pt x="796" y="6507"/>
                  <a:pt x="689" y="6288"/>
                  <a:pt x="590" y="6074"/>
                </a:cubicBezTo>
                <a:cubicBezTo>
                  <a:pt x="414" y="5712"/>
                  <a:pt x="245" y="5354"/>
                  <a:pt x="157" y="4960"/>
                </a:cubicBezTo>
                <a:cubicBezTo>
                  <a:pt x="81" y="4615"/>
                  <a:pt x="63" y="4257"/>
                  <a:pt x="101" y="3901"/>
                </a:cubicBezTo>
                <a:cubicBezTo>
                  <a:pt x="119" y="3731"/>
                  <a:pt x="151" y="3555"/>
                  <a:pt x="194" y="3386"/>
                </a:cubicBezTo>
                <a:cubicBezTo>
                  <a:pt x="214" y="3317"/>
                  <a:pt x="232" y="3261"/>
                  <a:pt x="251" y="3198"/>
                </a:cubicBezTo>
                <a:close/>
                <a:moveTo>
                  <a:pt x="376" y="3060"/>
                </a:moveTo>
                <a:lnTo>
                  <a:pt x="376" y="3060"/>
                </a:lnTo>
                <a:cubicBezTo>
                  <a:pt x="388" y="3117"/>
                  <a:pt x="402" y="3173"/>
                  <a:pt x="408" y="3230"/>
                </a:cubicBezTo>
                <a:cubicBezTo>
                  <a:pt x="445" y="3398"/>
                  <a:pt x="489" y="3562"/>
                  <a:pt x="539" y="3719"/>
                </a:cubicBezTo>
                <a:cubicBezTo>
                  <a:pt x="639" y="4044"/>
                  <a:pt x="758" y="4358"/>
                  <a:pt x="877" y="4677"/>
                </a:cubicBezTo>
                <a:cubicBezTo>
                  <a:pt x="1097" y="5298"/>
                  <a:pt x="1291" y="5949"/>
                  <a:pt x="1209" y="6614"/>
                </a:cubicBezTo>
                <a:cubicBezTo>
                  <a:pt x="1198" y="6725"/>
                  <a:pt x="1181" y="6835"/>
                  <a:pt x="1148" y="6941"/>
                </a:cubicBezTo>
                <a:lnTo>
                  <a:pt x="1148" y="6941"/>
                </a:lnTo>
                <a:cubicBezTo>
                  <a:pt x="1148" y="6941"/>
                  <a:pt x="1148" y="6940"/>
                  <a:pt x="1148" y="6939"/>
                </a:cubicBezTo>
                <a:cubicBezTo>
                  <a:pt x="1166" y="6614"/>
                  <a:pt x="1128" y="6282"/>
                  <a:pt x="1065" y="5961"/>
                </a:cubicBezTo>
                <a:cubicBezTo>
                  <a:pt x="922" y="5254"/>
                  <a:pt x="627" y="4584"/>
                  <a:pt x="477" y="3881"/>
                </a:cubicBezTo>
                <a:cubicBezTo>
                  <a:pt x="420" y="3612"/>
                  <a:pt x="376" y="3337"/>
                  <a:pt x="376" y="3060"/>
                </a:cubicBezTo>
                <a:close/>
                <a:moveTo>
                  <a:pt x="7458" y="4257"/>
                </a:moveTo>
                <a:lnTo>
                  <a:pt x="7458" y="4257"/>
                </a:lnTo>
                <a:cubicBezTo>
                  <a:pt x="7246" y="4277"/>
                  <a:pt x="7038" y="4326"/>
                  <a:pt x="6844" y="4408"/>
                </a:cubicBezTo>
                <a:cubicBezTo>
                  <a:pt x="6343" y="4602"/>
                  <a:pt x="5916" y="4940"/>
                  <a:pt x="5502" y="5279"/>
                </a:cubicBezTo>
                <a:cubicBezTo>
                  <a:pt x="5083" y="5617"/>
                  <a:pt x="4651" y="5969"/>
                  <a:pt x="4143" y="6175"/>
                </a:cubicBezTo>
                <a:cubicBezTo>
                  <a:pt x="3654" y="6369"/>
                  <a:pt x="3127" y="6438"/>
                  <a:pt x="2614" y="6545"/>
                </a:cubicBezTo>
                <a:cubicBezTo>
                  <a:pt x="2144" y="6646"/>
                  <a:pt x="1667" y="6789"/>
                  <a:pt x="1273" y="7077"/>
                </a:cubicBezTo>
                <a:cubicBezTo>
                  <a:pt x="1279" y="7071"/>
                  <a:pt x="1279" y="7065"/>
                  <a:pt x="1285" y="7052"/>
                </a:cubicBezTo>
                <a:cubicBezTo>
                  <a:pt x="1379" y="6953"/>
                  <a:pt x="1498" y="6864"/>
                  <a:pt x="1617" y="6789"/>
                </a:cubicBezTo>
                <a:cubicBezTo>
                  <a:pt x="1843" y="6658"/>
                  <a:pt x="2080" y="6551"/>
                  <a:pt x="2320" y="6458"/>
                </a:cubicBezTo>
                <a:cubicBezTo>
                  <a:pt x="2802" y="6270"/>
                  <a:pt x="3309" y="6149"/>
                  <a:pt x="3804" y="5999"/>
                </a:cubicBezTo>
                <a:cubicBezTo>
                  <a:pt x="4299" y="5849"/>
                  <a:pt x="4788" y="5661"/>
                  <a:pt x="5215" y="5367"/>
                </a:cubicBezTo>
                <a:cubicBezTo>
                  <a:pt x="5684" y="5041"/>
                  <a:pt x="6098" y="4627"/>
                  <a:pt x="6638" y="4420"/>
                </a:cubicBezTo>
                <a:cubicBezTo>
                  <a:pt x="6901" y="4320"/>
                  <a:pt x="7176" y="4263"/>
                  <a:pt x="7458" y="4257"/>
                </a:cubicBezTo>
                <a:close/>
                <a:moveTo>
                  <a:pt x="7653" y="4276"/>
                </a:moveTo>
                <a:cubicBezTo>
                  <a:pt x="7762" y="4276"/>
                  <a:pt x="7870" y="4286"/>
                  <a:pt x="7978" y="4307"/>
                </a:cubicBezTo>
                <a:lnTo>
                  <a:pt x="7998" y="4307"/>
                </a:lnTo>
                <a:cubicBezTo>
                  <a:pt x="7954" y="4320"/>
                  <a:pt x="7909" y="4326"/>
                  <a:pt x="7865" y="4338"/>
                </a:cubicBezTo>
                <a:cubicBezTo>
                  <a:pt x="7741" y="4364"/>
                  <a:pt x="7616" y="4396"/>
                  <a:pt x="7495" y="4433"/>
                </a:cubicBezTo>
                <a:cubicBezTo>
                  <a:pt x="7252" y="4508"/>
                  <a:pt x="7014" y="4608"/>
                  <a:pt x="6794" y="4740"/>
                </a:cubicBezTo>
                <a:cubicBezTo>
                  <a:pt x="6563" y="4871"/>
                  <a:pt x="6343" y="5035"/>
                  <a:pt x="6142" y="5209"/>
                </a:cubicBezTo>
                <a:cubicBezTo>
                  <a:pt x="5930" y="5397"/>
                  <a:pt x="5728" y="5605"/>
                  <a:pt x="5516" y="5793"/>
                </a:cubicBezTo>
                <a:cubicBezTo>
                  <a:pt x="5308" y="5981"/>
                  <a:pt x="5083" y="6157"/>
                  <a:pt x="4833" y="6288"/>
                </a:cubicBezTo>
                <a:cubicBezTo>
                  <a:pt x="4607" y="6401"/>
                  <a:pt x="4362" y="6482"/>
                  <a:pt x="4111" y="6545"/>
                </a:cubicBezTo>
                <a:cubicBezTo>
                  <a:pt x="3604" y="6664"/>
                  <a:pt x="3078" y="6689"/>
                  <a:pt x="2563" y="6777"/>
                </a:cubicBezTo>
                <a:cubicBezTo>
                  <a:pt x="2306" y="6814"/>
                  <a:pt x="2056" y="6871"/>
                  <a:pt x="1811" y="6953"/>
                </a:cubicBezTo>
                <a:cubicBezTo>
                  <a:pt x="1623" y="7014"/>
                  <a:pt x="1435" y="7097"/>
                  <a:pt x="1267" y="7202"/>
                </a:cubicBezTo>
                <a:cubicBezTo>
                  <a:pt x="1261" y="7200"/>
                  <a:pt x="1256" y="7198"/>
                  <a:pt x="1251" y="7198"/>
                </a:cubicBezTo>
                <a:cubicBezTo>
                  <a:pt x="1243" y="7198"/>
                  <a:pt x="1236" y="7202"/>
                  <a:pt x="1229" y="7210"/>
                </a:cubicBezTo>
                <a:cubicBezTo>
                  <a:pt x="1229" y="7216"/>
                  <a:pt x="1229" y="7222"/>
                  <a:pt x="1223" y="7228"/>
                </a:cubicBezTo>
                <a:cubicBezTo>
                  <a:pt x="1215" y="7234"/>
                  <a:pt x="1209" y="7234"/>
                  <a:pt x="1203" y="7240"/>
                </a:cubicBezTo>
                <a:cubicBezTo>
                  <a:pt x="1215" y="7222"/>
                  <a:pt x="1223" y="7196"/>
                  <a:pt x="1229" y="7178"/>
                </a:cubicBezTo>
                <a:cubicBezTo>
                  <a:pt x="1585" y="6889"/>
                  <a:pt x="2025" y="6733"/>
                  <a:pt x="2464" y="6632"/>
                </a:cubicBezTo>
                <a:cubicBezTo>
                  <a:pt x="2965" y="6513"/>
                  <a:pt x="3479" y="6450"/>
                  <a:pt x="3968" y="6288"/>
                </a:cubicBezTo>
                <a:cubicBezTo>
                  <a:pt x="4218" y="6207"/>
                  <a:pt x="4449" y="6094"/>
                  <a:pt x="4675" y="5949"/>
                </a:cubicBezTo>
                <a:cubicBezTo>
                  <a:pt x="4901" y="5811"/>
                  <a:pt x="5114" y="5649"/>
                  <a:pt x="5328" y="5480"/>
                </a:cubicBezTo>
                <a:cubicBezTo>
                  <a:pt x="5748" y="5142"/>
                  <a:pt x="6161" y="4772"/>
                  <a:pt x="6650" y="4532"/>
                </a:cubicBezTo>
                <a:cubicBezTo>
                  <a:pt x="6960" y="4376"/>
                  <a:pt x="7306" y="4276"/>
                  <a:pt x="7653" y="4276"/>
                </a:cubicBezTo>
                <a:close/>
                <a:moveTo>
                  <a:pt x="7133" y="4671"/>
                </a:moveTo>
                <a:cubicBezTo>
                  <a:pt x="7006" y="4746"/>
                  <a:pt x="6888" y="4827"/>
                  <a:pt x="6775" y="4916"/>
                </a:cubicBezTo>
                <a:cubicBezTo>
                  <a:pt x="6575" y="5078"/>
                  <a:pt x="6387" y="5254"/>
                  <a:pt x="6199" y="5429"/>
                </a:cubicBezTo>
                <a:cubicBezTo>
                  <a:pt x="5991" y="5623"/>
                  <a:pt x="5797" y="5825"/>
                  <a:pt x="5591" y="6013"/>
                </a:cubicBezTo>
                <a:cubicBezTo>
                  <a:pt x="5183" y="6389"/>
                  <a:pt x="4744" y="6739"/>
                  <a:pt x="4212" y="6915"/>
                </a:cubicBezTo>
                <a:cubicBezTo>
                  <a:pt x="3754" y="7071"/>
                  <a:pt x="3266" y="7109"/>
                  <a:pt x="2783" y="7127"/>
                </a:cubicBezTo>
                <a:cubicBezTo>
                  <a:pt x="2300" y="7153"/>
                  <a:pt x="1811" y="7153"/>
                  <a:pt x="1336" y="7253"/>
                </a:cubicBezTo>
                <a:cubicBezTo>
                  <a:pt x="1322" y="7253"/>
                  <a:pt x="1310" y="7259"/>
                  <a:pt x="1298" y="7259"/>
                </a:cubicBezTo>
                <a:cubicBezTo>
                  <a:pt x="1310" y="7253"/>
                  <a:pt x="1322" y="7247"/>
                  <a:pt x="1336" y="7240"/>
                </a:cubicBezTo>
                <a:cubicBezTo>
                  <a:pt x="1449" y="7178"/>
                  <a:pt x="1561" y="7127"/>
                  <a:pt x="1680" y="7083"/>
                </a:cubicBezTo>
                <a:cubicBezTo>
                  <a:pt x="1918" y="6990"/>
                  <a:pt x="2169" y="6927"/>
                  <a:pt x="2426" y="6883"/>
                </a:cubicBezTo>
                <a:cubicBezTo>
                  <a:pt x="2933" y="6789"/>
                  <a:pt x="3448" y="6765"/>
                  <a:pt x="3955" y="6664"/>
                </a:cubicBezTo>
                <a:cubicBezTo>
                  <a:pt x="4206" y="6614"/>
                  <a:pt x="4457" y="6551"/>
                  <a:pt x="4695" y="6450"/>
                </a:cubicBezTo>
                <a:cubicBezTo>
                  <a:pt x="4946" y="6345"/>
                  <a:pt x="5171" y="6201"/>
                  <a:pt x="5383" y="6025"/>
                </a:cubicBezTo>
                <a:cubicBezTo>
                  <a:pt x="5817" y="5674"/>
                  <a:pt x="6179" y="5241"/>
                  <a:pt x="6644" y="4934"/>
                </a:cubicBezTo>
                <a:cubicBezTo>
                  <a:pt x="6800" y="4827"/>
                  <a:pt x="6963" y="4740"/>
                  <a:pt x="7133" y="4671"/>
                </a:cubicBezTo>
                <a:close/>
                <a:moveTo>
                  <a:pt x="7759" y="4451"/>
                </a:moveTo>
                <a:lnTo>
                  <a:pt x="7759" y="4451"/>
                </a:lnTo>
                <a:cubicBezTo>
                  <a:pt x="7691" y="4483"/>
                  <a:pt x="7622" y="4508"/>
                  <a:pt x="7552" y="4540"/>
                </a:cubicBezTo>
                <a:cubicBezTo>
                  <a:pt x="7327" y="4653"/>
                  <a:pt x="7113" y="4790"/>
                  <a:pt x="6913" y="4946"/>
                </a:cubicBezTo>
                <a:cubicBezTo>
                  <a:pt x="6901" y="4954"/>
                  <a:pt x="6894" y="4960"/>
                  <a:pt x="6882" y="4966"/>
                </a:cubicBezTo>
                <a:cubicBezTo>
                  <a:pt x="6870" y="4978"/>
                  <a:pt x="6850" y="4991"/>
                  <a:pt x="6832" y="5003"/>
                </a:cubicBezTo>
                <a:cubicBezTo>
                  <a:pt x="6387" y="5348"/>
                  <a:pt x="5991" y="5743"/>
                  <a:pt x="5572" y="6119"/>
                </a:cubicBezTo>
                <a:cubicBezTo>
                  <a:pt x="5158" y="6495"/>
                  <a:pt x="4707" y="6846"/>
                  <a:pt x="4186" y="7065"/>
                </a:cubicBezTo>
                <a:cubicBezTo>
                  <a:pt x="3936" y="7165"/>
                  <a:pt x="3679" y="7234"/>
                  <a:pt x="3410" y="7266"/>
                </a:cubicBezTo>
                <a:cubicBezTo>
                  <a:pt x="3273" y="7280"/>
                  <a:pt x="3135" y="7284"/>
                  <a:pt x="2998" y="7284"/>
                </a:cubicBezTo>
                <a:cubicBezTo>
                  <a:pt x="2884" y="7284"/>
                  <a:pt x="2771" y="7281"/>
                  <a:pt x="2658" y="7278"/>
                </a:cubicBezTo>
                <a:cubicBezTo>
                  <a:pt x="2453" y="7271"/>
                  <a:pt x="2246" y="7260"/>
                  <a:pt x="2041" y="7260"/>
                </a:cubicBezTo>
                <a:cubicBezTo>
                  <a:pt x="1869" y="7260"/>
                  <a:pt x="1698" y="7268"/>
                  <a:pt x="1530" y="7291"/>
                </a:cubicBezTo>
                <a:cubicBezTo>
                  <a:pt x="1479" y="7285"/>
                  <a:pt x="1435" y="7278"/>
                  <a:pt x="1385" y="7272"/>
                </a:cubicBezTo>
                <a:cubicBezTo>
                  <a:pt x="1554" y="7247"/>
                  <a:pt x="1724" y="7222"/>
                  <a:pt x="1892" y="7210"/>
                </a:cubicBezTo>
                <a:cubicBezTo>
                  <a:pt x="2138" y="7190"/>
                  <a:pt x="2381" y="7178"/>
                  <a:pt x="2626" y="7172"/>
                </a:cubicBezTo>
                <a:cubicBezTo>
                  <a:pt x="3103" y="7153"/>
                  <a:pt x="3585" y="7135"/>
                  <a:pt x="4049" y="7008"/>
                </a:cubicBezTo>
                <a:cubicBezTo>
                  <a:pt x="4299" y="6939"/>
                  <a:pt x="4538" y="6840"/>
                  <a:pt x="4764" y="6707"/>
                </a:cubicBezTo>
                <a:cubicBezTo>
                  <a:pt x="5001" y="6571"/>
                  <a:pt x="5221" y="6401"/>
                  <a:pt x="5435" y="6219"/>
                </a:cubicBezTo>
                <a:cubicBezTo>
                  <a:pt x="5647" y="6037"/>
                  <a:pt x="5848" y="5837"/>
                  <a:pt x="6048" y="5643"/>
                </a:cubicBezTo>
                <a:cubicBezTo>
                  <a:pt x="6236" y="5461"/>
                  <a:pt x="6430" y="5279"/>
                  <a:pt x="6630" y="5116"/>
                </a:cubicBezTo>
                <a:cubicBezTo>
                  <a:pt x="6945" y="4859"/>
                  <a:pt x="7283" y="4627"/>
                  <a:pt x="7659" y="4483"/>
                </a:cubicBezTo>
                <a:cubicBezTo>
                  <a:pt x="7691" y="4471"/>
                  <a:pt x="7721" y="4465"/>
                  <a:pt x="7759" y="4451"/>
                </a:cubicBezTo>
                <a:close/>
                <a:moveTo>
                  <a:pt x="358" y="2915"/>
                </a:moveTo>
                <a:lnTo>
                  <a:pt x="358" y="2915"/>
                </a:lnTo>
                <a:cubicBezTo>
                  <a:pt x="320" y="3537"/>
                  <a:pt x="483" y="4150"/>
                  <a:pt x="665" y="4740"/>
                </a:cubicBezTo>
                <a:cubicBezTo>
                  <a:pt x="865" y="5405"/>
                  <a:pt x="1097" y="6082"/>
                  <a:pt x="1085" y="6783"/>
                </a:cubicBezTo>
                <a:cubicBezTo>
                  <a:pt x="1079" y="6953"/>
                  <a:pt x="1059" y="7115"/>
                  <a:pt x="1027" y="7278"/>
                </a:cubicBezTo>
                <a:cubicBezTo>
                  <a:pt x="1021" y="7297"/>
                  <a:pt x="1009" y="7315"/>
                  <a:pt x="1003" y="7335"/>
                </a:cubicBezTo>
                <a:cubicBezTo>
                  <a:pt x="997" y="7278"/>
                  <a:pt x="990" y="7228"/>
                  <a:pt x="984" y="7172"/>
                </a:cubicBezTo>
                <a:cubicBezTo>
                  <a:pt x="984" y="7153"/>
                  <a:pt x="978" y="7141"/>
                  <a:pt x="972" y="7121"/>
                </a:cubicBezTo>
                <a:cubicBezTo>
                  <a:pt x="966" y="6834"/>
                  <a:pt x="922" y="6557"/>
                  <a:pt x="865" y="6276"/>
                </a:cubicBezTo>
                <a:cubicBezTo>
                  <a:pt x="796" y="5918"/>
                  <a:pt x="689" y="5567"/>
                  <a:pt x="590" y="5217"/>
                </a:cubicBezTo>
                <a:cubicBezTo>
                  <a:pt x="489" y="4853"/>
                  <a:pt x="396" y="4489"/>
                  <a:pt x="339" y="4126"/>
                </a:cubicBezTo>
                <a:cubicBezTo>
                  <a:pt x="283" y="3768"/>
                  <a:pt x="263" y="3412"/>
                  <a:pt x="301" y="3060"/>
                </a:cubicBezTo>
                <a:cubicBezTo>
                  <a:pt x="301" y="3048"/>
                  <a:pt x="307" y="3036"/>
                  <a:pt x="313" y="3022"/>
                </a:cubicBezTo>
                <a:cubicBezTo>
                  <a:pt x="320" y="3016"/>
                  <a:pt x="327" y="3004"/>
                  <a:pt x="327" y="2991"/>
                </a:cubicBezTo>
                <a:cubicBezTo>
                  <a:pt x="339" y="2967"/>
                  <a:pt x="345" y="2941"/>
                  <a:pt x="358" y="2915"/>
                </a:cubicBezTo>
                <a:close/>
                <a:moveTo>
                  <a:pt x="6048" y="5755"/>
                </a:moveTo>
                <a:lnTo>
                  <a:pt x="6048" y="5755"/>
                </a:lnTo>
                <a:cubicBezTo>
                  <a:pt x="5961" y="5843"/>
                  <a:pt x="5872" y="5937"/>
                  <a:pt x="5785" y="6031"/>
                </a:cubicBezTo>
                <a:cubicBezTo>
                  <a:pt x="5403" y="6420"/>
                  <a:pt x="5007" y="6814"/>
                  <a:pt x="4532" y="7083"/>
                </a:cubicBezTo>
                <a:cubicBezTo>
                  <a:pt x="4299" y="7216"/>
                  <a:pt x="4049" y="7315"/>
                  <a:pt x="3786" y="7372"/>
                </a:cubicBezTo>
                <a:cubicBezTo>
                  <a:pt x="3535" y="7428"/>
                  <a:pt x="3272" y="7441"/>
                  <a:pt x="3014" y="7441"/>
                </a:cubicBezTo>
                <a:cubicBezTo>
                  <a:pt x="2751" y="7435"/>
                  <a:pt x="2488" y="7410"/>
                  <a:pt x="2225" y="7378"/>
                </a:cubicBezTo>
                <a:cubicBezTo>
                  <a:pt x="2050" y="7353"/>
                  <a:pt x="1874" y="7335"/>
                  <a:pt x="1698" y="7309"/>
                </a:cubicBezTo>
                <a:cubicBezTo>
                  <a:pt x="1820" y="7301"/>
                  <a:pt x="1942" y="7298"/>
                  <a:pt x="2063" y="7298"/>
                </a:cubicBezTo>
                <a:cubicBezTo>
                  <a:pt x="2210" y="7298"/>
                  <a:pt x="2357" y="7303"/>
                  <a:pt x="2502" y="7309"/>
                </a:cubicBezTo>
                <a:cubicBezTo>
                  <a:pt x="2653" y="7317"/>
                  <a:pt x="2805" y="7323"/>
                  <a:pt x="2957" y="7323"/>
                </a:cubicBezTo>
                <a:cubicBezTo>
                  <a:pt x="3056" y="7323"/>
                  <a:pt x="3155" y="7320"/>
                  <a:pt x="3254" y="7315"/>
                </a:cubicBezTo>
                <a:cubicBezTo>
                  <a:pt x="3509" y="7303"/>
                  <a:pt x="3761" y="7259"/>
                  <a:pt x="4012" y="7178"/>
                </a:cubicBezTo>
                <a:cubicBezTo>
                  <a:pt x="4532" y="6996"/>
                  <a:pt x="4995" y="6670"/>
                  <a:pt x="5415" y="6319"/>
                </a:cubicBezTo>
                <a:cubicBezTo>
                  <a:pt x="5629" y="6137"/>
                  <a:pt x="5841" y="5943"/>
                  <a:pt x="6048" y="5755"/>
                </a:cubicBezTo>
                <a:close/>
                <a:moveTo>
                  <a:pt x="5049" y="0"/>
                </a:moveTo>
                <a:cubicBezTo>
                  <a:pt x="5046" y="0"/>
                  <a:pt x="5043" y="1"/>
                  <a:pt x="5039" y="2"/>
                </a:cubicBezTo>
                <a:cubicBezTo>
                  <a:pt x="5007" y="20"/>
                  <a:pt x="4976" y="40"/>
                  <a:pt x="4946" y="52"/>
                </a:cubicBezTo>
                <a:cubicBezTo>
                  <a:pt x="4437" y="178"/>
                  <a:pt x="3961" y="384"/>
                  <a:pt x="3523" y="667"/>
                </a:cubicBezTo>
                <a:cubicBezTo>
                  <a:pt x="3052" y="968"/>
                  <a:pt x="2632" y="1356"/>
                  <a:pt x="2300" y="1813"/>
                </a:cubicBezTo>
                <a:cubicBezTo>
                  <a:pt x="1987" y="2233"/>
                  <a:pt x="1749" y="2715"/>
                  <a:pt x="1599" y="3224"/>
                </a:cubicBezTo>
                <a:cubicBezTo>
                  <a:pt x="1455" y="3725"/>
                  <a:pt x="1391" y="4245"/>
                  <a:pt x="1411" y="4772"/>
                </a:cubicBezTo>
                <a:cubicBezTo>
                  <a:pt x="1423" y="5029"/>
                  <a:pt x="1461" y="5285"/>
                  <a:pt x="1516" y="5542"/>
                </a:cubicBezTo>
                <a:cubicBezTo>
                  <a:pt x="1548" y="5686"/>
                  <a:pt x="1599" y="5849"/>
                  <a:pt x="1605" y="6013"/>
                </a:cubicBezTo>
                <a:cubicBezTo>
                  <a:pt x="1605" y="6056"/>
                  <a:pt x="1599" y="6100"/>
                  <a:pt x="1592" y="6143"/>
                </a:cubicBezTo>
                <a:cubicBezTo>
                  <a:pt x="1585" y="6181"/>
                  <a:pt x="1585" y="6225"/>
                  <a:pt x="1579" y="6270"/>
                </a:cubicBezTo>
                <a:cubicBezTo>
                  <a:pt x="1573" y="6270"/>
                  <a:pt x="1567" y="6276"/>
                  <a:pt x="1561" y="6282"/>
                </a:cubicBezTo>
                <a:cubicBezTo>
                  <a:pt x="1548" y="6294"/>
                  <a:pt x="1554" y="6307"/>
                  <a:pt x="1561" y="6319"/>
                </a:cubicBezTo>
                <a:cubicBezTo>
                  <a:pt x="1449" y="6501"/>
                  <a:pt x="1342" y="6683"/>
                  <a:pt x="1241" y="6871"/>
                </a:cubicBezTo>
                <a:cubicBezTo>
                  <a:pt x="1247" y="6840"/>
                  <a:pt x="1261" y="6808"/>
                  <a:pt x="1261" y="6771"/>
                </a:cubicBezTo>
                <a:cubicBezTo>
                  <a:pt x="1316" y="6464"/>
                  <a:pt x="1310" y="6143"/>
                  <a:pt x="1261" y="5831"/>
                </a:cubicBezTo>
                <a:cubicBezTo>
                  <a:pt x="1154" y="5148"/>
                  <a:pt x="865" y="4514"/>
                  <a:pt x="651" y="3863"/>
                </a:cubicBezTo>
                <a:cubicBezTo>
                  <a:pt x="590" y="3675"/>
                  <a:pt x="533" y="3493"/>
                  <a:pt x="489" y="3299"/>
                </a:cubicBezTo>
                <a:cubicBezTo>
                  <a:pt x="463" y="3204"/>
                  <a:pt x="445" y="3111"/>
                  <a:pt x="426" y="3016"/>
                </a:cubicBezTo>
                <a:cubicBezTo>
                  <a:pt x="414" y="2947"/>
                  <a:pt x="408" y="2872"/>
                  <a:pt x="396" y="2803"/>
                </a:cubicBezTo>
                <a:cubicBezTo>
                  <a:pt x="396" y="2797"/>
                  <a:pt x="402" y="2785"/>
                  <a:pt x="402" y="2779"/>
                </a:cubicBezTo>
                <a:cubicBezTo>
                  <a:pt x="414" y="2759"/>
                  <a:pt x="426" y="2747"/>
                  <a:pt x="426" y="2727"/>
                </a:cubicBezTo>
                <a:cubicBezTo>
                  <a:pt x="432" y="2708"/>
                  <a:pt x="412" y="2687"/>
                  <a:pt x="393" y="2687"/>
                </a:cubicBezTo>
                <a:cubicBezTo>
                  <a:pt x="389" y="2687"/>
                  <a:pt x="386" y="2688"/>
                  <a:pt x="382" y="2690"/>
                </a:cubicBezTo>
                <a:cubicBezTo>
                  <a:pt x="351" y="2709"/>
                  <a:pt x="339" y="2747"/>
                  <a:pt x="320" y="2773"/>
                </a:cubicBezTo>
                <a:cubicBezTo>
                  <a:pt x="307" y="2797"/>
                  <a:pt x="301" y="2822"/>
                  <a:pt x="295" y="2854"/>
                </a:cubicBezTo>
                <a:cubicBezTo>
                  <a:pt x="283" y="2885"/>
                  <a:pt x="283" y="2909"/>
                  <a:pt x="283" y="2941"/>
                </a:cubicBezTo>
                <a:lnTo>
                  <a:pt x="283" y="2961"/>
                </a:lnTo>
                <a:cubicBezTo>
                  <a:pt x="275" y="2973"/>
                  <a:pt x="269" y="2979"/>
                  <a:pt x="269" y="2991"/>
                </a:cubicBezTo>
                <a:cubicBezTo>
                  <a:pt x="232" y="3066"/>
                  <a:pt x="208" y="3149"/>
                  <a:pt x="176" y="3236"/>
                </a:cubicBezTo>
                <a:cubicBezTo>
                  <a:pt x="125" y="3398"/>
                  <a:pt x="81" y="3574"/>
                  <a:pt x="57" y="3750"/>
                </a:cubicBezTo>
                <a:cubicBezTo>
                  <a:pt x="0" y="4095"/>
                  <a:pt x="0" y="4451"/>
                  <a:pt x="57" y="4803"/>
                </a:cubicBezTo>
                <a:cubicBezTo>
                  <a:pt x="119" y="5179"/>
                  <a:pt x="251" y="5536"/>
                  <a:pt x="414" y="5886"/>
                </a:cubicBezTo>
                <a:cubicBezTo>
                  <a:pt x="590" y="6250"/>
                  <a:pt x="778" y="6614"/>
                  <a:pt x="865" y="7008"/>
                </a:cubicBezTo>
                <a:cubicBezTo>
                  <a:pt x="871" y="7034"/>
                  <a:pt x="877" y="7059"/>
                  <a:pt x="885" y="7090"/>
                </a:cubicBezTo>
                <a:cubicBezTo>
                  <a:pt x="877" y="7172"/>
                  <a:pt x="885" y="7253"/>
                  <a:pt x="877" y="7329"/>
                </a:cubicBezTo>
                <a:cubicBezTo>
                  <a:pt x="871" y="7454"/>
                  <a:pt x="865" y="7572"/>
                  <a:pt x="853" y="7699"/>
                </a:cubicBezTo>
                <a:cubicBezTo>
                  <a:pt x="839" y="7812"/>
                  <a:pt x="821" y="7930"/>
                  <a:pt x="802" y="8049"/>
                </a:cubicBezTo>
                <a:cubicBezTo>
                  <a:pt x="784" y="8081"/>
                  <a:pt x="772" y="8112"/>
                  <a:pt x="758" y="8142"/>
                </a:cubicBezTo>
                <a:lnTo>
                  <a:pt x="758" y="8174"/>
                </a:lnTo>
                <a:cubicBezTo>
                  <a:pt x="752" y="8194"/>
                  <a:pt x="746" y="8218"/>
                  <a:pt x="740" y="8237"/>
                </a:cubicBezTo>
                <a:cubicBezTo>
                  <a:pt x="721" y="8281"/>
                  <a:pt x="703" y="8318"/>
                  <a:pt x="689" y="8362"/>
                </a:cubicBezTo>
                <a:cubicBezTo>
                  <a:pt x="677" y="8382"/>
                  <a:pt x="689" y="8394"/>
                  <a:pt x="709" y="8400"/>
                </a:cubicBezTo>
                <a:cubicBezTo>
                  <a:pt x="689" y="8469"/>
                  <a:pt x="677" y="8532"/>
                  <a:pt x="665" y="8594"/>
                </a:cubicBezTo>
                <a:cubicBezTo>
                  <a:pt x="659" y="8619"/>
                  <a:pt x="659" y="8651"/>
                  <a:pt x="651" y="8676"/>
                </a:cubicBezTo>
                <a:cubicBezTo>
                  <a:pt x="639" y="8720"/>
                  <a:pt x="627" y="8764"/>
                  <a:pt x="614" y="8807"/>
                </a:cubicBezTo>
                <a:cubicBezTo>
                  <a:pt x="614" y="8813"/>
                  <a:pt x="621" y="8819"/>
                  <a:pt x="627" y="8819"/>
                </a:cubicBezTo>
                <a:cubicBezTo>
                  <a:pt x="621" y="8857"/>
                  <a:pt x="614" y="8894"/>
                  <a:pt x="608" y="8932"/>
                </a:cubicBezTo>
                <a:cubicBezTo>
                  <a:pt x="602" y="8970"/>
                  <a:pt x="570" y="9052"/>
                  <a:pt x="614" y="9077"/>
                </a:cubicBezTo>
                <a:cubicBezTo>
                  <a:pt x="620" y="9080"/>
                  <a:pt x="626" y="9081"/>
                  <a:pt x="631" y="9081"/>
                </a:cubicBezTo>
                <a:cubicBezTo>
                  <a:pt x="666" y="9081"/>
                  <a:pt x="672" y="9011"/>
                  <a:pt x="677" y="8983"/>
                </a:cubicBezTo>
                <a:cubicBezTo>
                  <a:pt x="677" y="8970"/>
                  <a:pt x="683" y="8964"/>
                  <a:pt x="683" y="8952"/>
                </a:cubicBezTo>
                <a:lnTo>
                  <a:pt x="683" y="9021"/>
                </a:lnTo>
                <a:cubicBezTo>
                  <a:pt x="683" y="9034"/>
                  <a:pt x="692" y="9040"/>
                  <a:pt x="702" y="9040"/>
                </a:cubicBezTo>
                <a:cubicBezTo>
                  <a:pt x="711" y="9040"/>
                  <a:pt x="721" y="9035"/>
                  <a:pt x="727" y="9027"/>
                </a:cubicBezTo>
                <a:cubicBezTo>
                  <a:pt x="752" y="8970"/>
                  <a:pt x="758" y="8908"/>
                  <a:pt x="772" y="8851"/>
                </a:cubicBezTo>
                <a:cubicBezTo>
                  <a:pt x="784" y="8789"/>
                  <a:pt x="796" y="8732"/>
                  <a:pt x="809" y="8669"/>
                </a:cubicBezTo>
                <a:cubicBezTo>
                  <a:pt x="833" y="8550"/>
                  <a:pt x="865" y="8431"/>
                  <a:pt x="897" y="8312"/>
                </a:cubicBezTo>
                <a:cubicBezTo>
                  <a:pt x="960" y="8081"/>
                  <a:pt x="1035" y="7842"/>
                  <a:pt x="1122" y="7616"/>
                </a:cubicBezTo>
                <a:cubicBezTo>
                  <a:pt x="1134" y="7572"/>
                  <a:pt x="1148" y="7529"/>
                  <a:pt x="1166" y="7491"/>
                </a:cubicBezTo>
                <a:cubicBezTo>
                  <a:pt x="1229" y="7416"/>
                  <a:pt x="1322" y="7360"/>
                  <a:pt x="1423" y="7353"/>
                </a:cubicBezTo>
                <a:cubicBezTo>
                  <a:pt x="1429" y="7353"/>
                  <a:pt x="1429" y="7353"/>
                  <a:pt x="1435" y="7347"/>
                </a:cubicBezTo>
                <a:cubicBezTo>
                  <a:pt x="1629" y="7372"/>
                  <a:pt x="1831" y="7404"/>
                  <a:pt x="2031" y="7428"/>
                </a:cubicBezTo>
                <a:cubicBezTo>
                  <a:pt x="2288" y="7460"/>
                  <a:pt x="2551" y="7491"/>
                  <a:pt x="2820" y="7511"/>
                </a:cubicBezTo>
                <a:cubicBezTo>
                  <a:pt x="2899" y="7514"/>
                  <a:pt x="2977" y="7516"/>
                  <a:pt x="3055" y="7516"/>
                </a:cubicBezTo>
                <a:cubicBezTo>
                  <a:pt x="3503" y="7516"/>
                  <a:pt x="3945" y="7452"/>
                  <a:pt x="4356" y="7266"/>
                </a:cubicBezTo>
                <a:cubicBezTo>
                  <a:pt x="4851" y="7034"/>
                  <a:pt x="5265" y="6664"/>
                  <a:pt x="5647" y="6282"/>
                </a:cubicBezTo>
                <a:cubicBezTo>
                  <a:pt x="6023" y="5906"/>
                  <a:pt x="6375" y="5504"/>
                  <a:pt x="6781" y="5160"/>
                </a:cubicBezTo>
                <a:cubicBezTo>
                  <a:pt x="7164" y="4833"/>
                  <a:pt x="7602" y="4552"/>
                  <a:pt x="8097" y="4445"/>
                </a:cubicBezTo>
                <a:cubicBezTo>
                  <a:pt x="8154" y="4427"/>
                  <a:pt x="8217" y="4420"/>
                  <a:pt x="8279" y="4408"/>
                </a:cubicBezTo>
                <a:cubicBezTo>
                  <a:pt x="8311" y="4402"/>
                  <a:pt x="8317" y="4370"/>
                  <a:pt x="8305" y="4352"/>
                </a:cubicBezTo>
                <a:lnTo>
                  <a:pt x="8317" y="4344"/>
                </a:lnTo>
                <a:cubicBezTo>
                  <a:pt x="8346" y="4339"/>
                  <a:pt x="8343" y="4306"/>
                  <a:pt x="8317" y="4306"/>
                </a:cubicBezTo>
                <a:cubicBezTo>
                  <a:pt x="8315" y="4306"/>
                  <a:pt x="8313" y="4306"/>
                  <a:pt x="8311" y="4307"/>
                </a:cubicBezTo>
                <a:lnTo>
                  <a:pt x="8267" y="4307"/>
                </a:lnTo>
                <a:lnTo>
                  <a:pt x="8261" y="4301"/>
                </a:lnTo>
                <a:lnTo>
                  <a:pt x="8247" y="4301"/>
                </a:lnTo>
                <a:cubicBezTo>
                  <a:pt x="8021" y="4220"/>
                  <a:pt x="7779" y="4184"/>
                  <a:pt x="7537" y="4184"/>
                </a:cubicBezTo>
                <a:cubicBezTo>
                  <a:pt x="7290" y="4184"/>
                  <a:pt x="7043" y="4222"/>
                  <a:pt x="6812" y="4289"/>
                </a:cubicBezTo>
                <a:cubicBezTo>
                  <a:pt x="6563" y="4358"/>
                  <a:pt x="6324" y="4471"/>
                  <a:pt x="6104" y="4615"/>
                </a:cubicBezTo>
                <a:cubicBezTo>
                  <a:pt x="5854" y="4778"/>
                  <a:pt x="5623" y="4972"/>
                  <a:pt x="5383" y="5154"/>
                </a:cubicBezTo>
                <a:cubicBezTo>
                  <a:pt x="5158" y="5322"/>
                  <a:pt x="4920" y="5473"/>
                  <a:pt x="4669" y="5593"/>
                </a:cubicBezTo>
                <a:cubicBezTo>
                  <a:pt x="4431" y="5706"/>
                  <a:pt x="4186" y="5799"/>
                  <a:pt x="3943" y="5874"/>
                </a:cubicBezTo>
                <a:cubicBezTo>
                  <a:pt x="3442" y="6037"/>
                  <a:pt x="2921" y="6157"/>
                  <a:pt x="2426" y="6337"/>
                </a:cubicBezTo>
                <a:cubicBezTo>
                  <a:pt x="2181" y="6426"/>
                  <a:pt x="1943" y="6525"/>
                  <a:pt x="1712" y="6652"/>
                </a:cubicBezTo>
                <a:cubicBezTo>
                  <a:pt x="1592" y="6713"/>
                  <a:pt x="1473" y="6789"/>
                  <a:pt x="1366" y="6877"/>
                </a:cubicBezTo>
                <a:cubicBezTo>
                  <a:pt x="1403" y="6796"/>
                  <a:pt x="1441" y="6713"/>
                  <a:pt x="1486" y="6638"/>
                </a:cubicBezTo>
                <a:cubicBezTo>
                  <a:pt x="1492" y="6626"/>
                  <a:pt x="1498" y="6614"/>
                  <a:pt x="1498" y="6608"/>
                </a:cubicBezTo>
                <a:cubicBezTo>
                  <a:pt x="1510" y="6589"/>
                  <a:pt x="1516" y="6577"/>
                  <a:pt x="1530" y="6563"/>
                </a:cubicBezTo>
                <a:cubicBezTo>
                  <a:pt x="1554" y="6519"/>
                  <a:pt x="1579" y="6476"/>
                  <a:pt x="1605" y="6426"/>
                </a:cubicBezTo>
                <a:cubicBezTo>
                  <a:pt x="1617" y="6407"/>
                  <a:pt x="1623" y="6389"/>
                  <a:pt x="1637" y="6363"/>
                </a:cubicBezTo>
                <a:cubicBezTo>
                  <a:pt x="1649" y="6357"/>
                  <a:pt x="1655" y="6351"/>
                  <a:pt x="1661" y="6331"/>
                </a:cubicBezTo>
                <a:lnTo>
                  <a:pt x="1661" y="6313"/>
                </a:lnTo>
                <a:cubicBezTo>
                  <a:pt x="1667" y="6300"/>
                  <a:pt x="1674" y="6288"/>
                  <a:pt x="1686" y="6276"/>
                </a:cubicBezTo>
                <a:cubicBezTo>
                  <a:pt x="1692" y="6270"/>
                  <a:pt x="1704" y="6262"/>
                  <a:pt x="1712" y="6250"/>
                </a:cubicBezTo>
                <a:cubicBezTo>
                  <a:pt x="1712" y="6238"/>
                  <a:pt x="1712" y="6225"/>
                  <a:pt x="1718" y="6219"/>
                </a:cubicBezTo>
                <a:lnTo>
                  <a:pt x="1718" y="6213"/>
                </a:lnTo>
                <a:cubicBezTo>
                  <a:pt x="1868" y="6074"/>
                  <a:pt x="1993" y="5912"/>
                  <a:pt x="2100" y="5736"/>
                </a:cubicBezTo>
                <a:cubicBezTo>
                  <a:pt x="2250" y="5579"/>
                  <a:pt x="2401" y="5435"/>
                  <a:pt x="2557" y="5285"/>
                </a:cubicBezTo>
                <a:cubicBezTo>
                  <a:pt x="2878" y="4978"/>
                  <a:pt x="3228" y="4696"/>
                  <a:pt x="3592" y="4439"/>
                </a:cubicBezTo>
                <a:cubicBezTo>
                  <a:pt x="3691" y="4364"/>
                  <a:pt x="3798" y="4295"/>
                  <a:pt x="3899" y="4226"/>
                </a:cubicBezTo>
                <a:cubicBezTo>
                  <a:pt x="3955" y="4194"/>
                  <a:pt x="4006" y="4156"/>
                  <a:pt x="4055" y="4126"/>
                </a:cubicBezTo>
                <a:cubicBezTo>
                  <a:pt x="4093" y="4107"/>
                  <a:pt x="4137" y="4095"/>
                  <a:pt x="4174" y="4075"/>
                </a:cubicBezTo>
                <a:cubicBezTo>
                  <a:pt x="4180" y="4075"/>
                  <a:pt x="4194" y="4069"/>
                  <a:pt x="4206" y="4063"/>
                </a:cubicBezTo>
                <a:cubicBezTo>
                  <a:pt x="4237" y="4063"/>
                  <a:pt x="4269" y="4063"/>
                  <a:pt x="4299" y="4057"/>
                </a:cubicBezTo>
                <a:cubicBezTo>
                  <a:pt x="4350" y="4057"/>
                  <a:pt x="4400" y="4051"/>
                  <a:pt x="4449" y="4044"/>
                </a:cubicBezTo>
                <a:cubicBezTo>
                  <a:pt x="4501" y="4038"/>
                  <a:pt x="4550" y="4038"/>
                  <a:pt x="4594" y="4020"/>
                </a:cubicBezTo>
                <a:cubicBezTo>
                  <a:pt x="4607" y="4020"/>
                  <a:pt x="4607" y="4014"/>
                  <a:pt x="4607" y="4006"/>
                </a:cubicBezTo>
                <a:cubicBezTo>
                  <a:pt x="4807" y="3994"/>
                  <a:pt x="5013" y="3976"/>
                  <a:pt x="5215" y="3938"/>
                </a:cubicBezTo>
                <a:cubicBezTo>
                  <a:pt x="5666" y="3863"/>
                  <a:pt x="6098" y="3731"/>
                  <a:pt x="6518" y="3555"/>
                </a:cubicBezTo>
                <a:cubicBezTo>
                  <a:pt x="6957" y="3361"/>
                  <a:pt x="7370" y="3117"/>
                  <a:pt x="7766" y="2848"/>
                </a:cubicBezTo>
                <a:cubicBezTo>
                  <a:pt x="7960" y="2709"/>
                  <a:pt x="8154" y="2565"/>
                  <a:pt x="8348" y="2421"/>
                </a:cubicBezTo>
                <a:cubicBezTo>
                  <a:pt x="8518" y="2284"/>
                  <a:pt x="8693" y="2139"/>
                  <a:pt x="8863" y="2001"/>
                </a:cubicBezTo>
                <a:cubicBezTo>
                  <a:pt x="8932" y="1951"/>
                  <a:pt x="8999" y="1900"/>
                  <a:pt x="9063" y="1851"/>
                </a:cubicBezTo>
                <a:cubicBezTo>
                  <a:pt x="9088" y="1845"/>
                  <a:pt x="9106" y="1839"/>
                  <a:pt x="9126" y="1825"/>
                </a:cubicBezTo>
                <a:cubicBezTo>
                  <a:pt x="9138" y="1825"/>
                  <a:pt x="9138" y="1813"/>
                  <a:pt x="9132" y="1807"/>
                </a:cubicBezTo>
                <a:cubicBezTo>
                  <a:pt x="9376" y="1637"/>
                  <a:pt x="9633" y="1487"/>
                  <a:pt x="9922" y="1425"/>
                </a:cubicBezTo>
                <a:lnTo>
                  <a:pt x="9940" y="1425"/>
                </a:lnTo>
                <a:cubicBezTo>
                  <a:pt x="9997" y="1419"/>
                  <a:pt x="10046" y="1411"/>
                  <a:pt x="10104" y="1405"/>
                </a:cubicBezTo>
                <a:cubicBezTo>
                  <a:pt x="10122" y="1399"/>
                  <a:pt x="10135" y="1381"/>
                  <a:pt x="10128" y="1362"/>
                </a:cubicBezTo>
                <a:lnTo>
                  <a:pt x="10128" y="1350"/>
                </a:lnTo>
                <a:cubicBezTo>
                  <a:pt x="10128" y="1336"/>
                  <a:pt x="10122" y="1330"/>
                  <a:pt x="10116" y="1324"/>
                </a:cubicBezTo>
                <a:cubicBezTo>
                  <a:pt x="10098" y="1303"/>
                  <a:pt x="10072" y="1290"/>
                  <a:pt x="10046" y="1290"/>
                </a:cubicBezTo>
                <a:cubicBezTo>
                  <a:pt x="10033" y="1290"/>
                  <a:pt x="10021" y="1293"/>
                  <a:pt x="10009" y="1299"/>
                </a:cubicBezTo>
                <a:cubicBezTo>
                  <a:pt x="9997" y="1306"/>
                  <a:pt x="9997" y="1312"/>
                  <a:pt x="9991" y="1318"/>
                </a:cubicBezTo>
                <a:cubicBezTo>
                  <a:pt x="9991" y="1296"/>
                  <a:pt x="9976" y="1279"/>
                  <a:pt x="9951" y="1279"/>
                </a:cubicBezTo>
                <a:cubicBezTo>
                  <a:pt x="9948" y="1279"/>
                  <a:pt x="9944" y="1280"/>
                  <a:pt x="9940" y="1280"/>
                </a:cubicBezTo>
                <a:cubicBezTo>
                  <a:pt x="9846" y="1318"/>
                  <a:pt x="9746" y="1350"/>
                  <a:pt x="9646" y="1374"/>
                </a:cubicBezTo>
                <a:cubicBezTo>
                  <a:pt x="9546" y="1399"/>
                  <a:pt x="9439" y="1411"/>
                  <a:pt x="9338" y="1425"/>
                </a:cubicBezTo>
                <a:cubicBezTo>
                  <a:pt x="9197" y="1441"/>
                  <a:pt x="9054" y="1446"/>
                  <a:pt x="8912" y="1446"/>
                </a:cubicBezTo>
                <a:cubicBezTo>
                  <a:pt x="8841" y="1446"/>
                  <a:pt x="8770" y="1445"/>
                  <a:pt x="8699" y="1443"/>
                </a:cubicBezTo>
                <a:cubicBezTo>
                  <a:pt x="8593" y="1443"/>
                  <a:pt x="8486" y="1441"/>
                  <a:pt x="8381" y="1441"/>
                </a:cubicBezTo>
                <a:cubicBezTo>
                  <a:pt x="8275" y="1441"/>
                  <a:pt x="8170" y="1443"/>
                  <a:pt x="8067" y="1449"/>
                </a:cubicBezTo>
                <a:cubicBezTo>
                  <a:pt x="7834" y="1456"/>
                  <a:pt x="7602" y="1487"/>
                  <a:pt x="7383" y="1538"/>
                </a:cubicBezTo>
                <a:cubicBezTo>
                  <a:pt x="6925" y="1637"/>
                  <a:pt x="6494" y="1807"/>
                  <a:pt x="6074" y="2001"/>
                </a:cubicBezTo>
                <a:cubicBezTo>
                  <a:pt x="5866" y="2096"/>
                  <a:pt x="5653" y="2201"/>
                  <a:pt x="5453" y="2314"/>
                </a:cubicBezTo>
                <a:cubicBezTo>
                  <a:pt x="5221" y="2434"/>
                  <a:pt x="4995" y="2565"/>
                  <a:pt x="4795" y="2735"/>
                </a:cubicBezTo>
                <a:cubicBezTo>
                  <a:pt x="4701" y="2816"/>
                  <a:pt x="4613" y="2909"/>
                  <a:pt x="4538" y="3010"/>
                </a:cubicBezTo>
                <a:cubicBezTo>
                  <a:pt x="4469" y="3104"/>
                  <a:pt x="4412" y="3210"/>
                  <a:pt x="4356" y="3317"/>
                </a:cubicBezTo>
                <a:cubicBezTo>
                  <a:pt x="4243" y="3525"/>
                  <a:pt x="4149" y="3743"/>
                  <a:pt x="3986" y="3919"/>
                </a:cubicBezTo>
                <a:cubicBezTo>
                  <a:pt x="3974" y="3931"/>
                  <a:pt x="3968" y="3944"/>
                  <a:pt x="3955" y="3956"/>
                </a:cubicBezTo>
                <a:cubicBezTo>
                  <a:pt x="3936" y="3956"/>
                  <a:pt x="3923" y="3962"/>
                  <a:pt x="3911" y="3962"/>
                </a:cubicBezTo>
                <a:lnTo>
                  <a:pt x="3905" y="3968"/>
                </a:lnTo>
                <a:cubicBezTo>
                  <a:pt x="3917" y="3976"/>
                  <a:pt x="3923" y="3976"/>
                  <a:pt x="3936" y="3976"/>
                </a:cubicBezTo>
                <a:cubicBezTo>
                  <a:pt x="3911" y="4000"/>
                  <a:pt x="3885" y="4026"/>
                  <a:pt x="3861" y="4044"/>
                </a:cubicBezTo>
                <a:lnTo>
                  <a:pt x="3855" y="4051"/>
                </a:lnTo>
                <a:cubicBezTo>
                  <a:pt x="3780" y="4119"/>
                  <a:pt x="3697" y="4182"/>
                  <a:pt x="3604" y="4226"/>
                </a:cubicBezTo>
                <a:cubicBezTo>
                  <a:pt x="3592" y="4232"/>
                  <a:pt x="3585" y="4245"/>
                  <a:pt x="3585" y="4257"/>
                </a:cubicBezTo>
                <a:cubicBezTo>
                  <a:pt x="3503" y="4314"/>
                  <a:pt x="3422" y="4376"/>
                  <a:pt x="3341" y="4439"/>
                </a:cubicBezTo>
                <a:cubicBezTo>
                  <a:pt x="2965" y="4728"/>
                  <a:pt x="2607" y="5047"/>
                  <a:pt x="2282" y="5397"/>
                </a:cubicBezTo>
                <a:cubicBezTo>
                  <a:pt x="2320" y="5316"/>
                  <a:pt x="2351" y="5241"/>
                  <a:pt x="2381" y="5160"/>
                </a:cubicBezTo>
                <a:cubicBezTo>
                  <a:pt x="2563" y="4728"/>
                  <a:pt x="2696" y="4269"/>
                  <a:pt x="2902" y="3850"/>
                </a:cubicBezTo>
                <a:cubicBezTo>
                  <a:pt x="3014" y="3637"/>
                  <a:pt x="3147" y="3436"/>
                  <a:pt x="3297" y="3248"/>
                </a:cubicBezTo>
                <a:cubicBezTo>
                  <a:pt x="3448" y="3054"/>
                  <a:pt x="3604" y="2866"/>
                  <a:pt x="3735" y="2660"/>
                </a:cubicBezTo>
                <a:cubicBezTo>
                  <a:pt x="3986" y="2264"/>
                  <a:pt x="4105" y="1813"/>
                  <a:pt x="4249" y="1374"/>
                </a:cubicBezTo>
                <a:cubicBezTo>
                  <a:pt x="4394" y="942"/>
                  <a:pt x="4588" y="491"/>
                  <a:pt x="4952" y="196"/>
                </a:cubicBezTo>
                <a:cubicBezTo>
                  <a:pt x="4995" y="158"/>
                  <a:pt x="5039" y="127"/>
                  <a:pt x="5089" y="95"/>
                </a:cubicBezTo>
                <a:cubicBezTo>
                  <a:pt x="5125" y="78"/>
                  <a:pt x="5115" y="20"/>
                  <a:pt x="5076" y="20"/>
                </a:cubicBezTo>
                <a:cubicBezTo>
                  <a:pt x="5075" y="20"/>
                  <a:pt x="5073" y="20"/>
                  <a:pt x="5071" y="20"/>
                </a:cubicBezTo>
                <a:cubicBezTo>
                  <a:pt x="5071" y="10"/>
                  <a:pt x="5063" y="0"/>
                  <a:pt x="5049" y="0"/>
                </a:cubicBezTo>
                <a:close/>
              </a:path>
            </a:pathLst>
          </a:custGeom>
          <a:gradFill>
            <a:gsLst>
              <a:gs pos="0">
                <a:schemeClr val="dk1"/>
              </a:gs>
              <a:gs pos="100000">
                <a:schemeClr val="accent1"/>
              </a:gs>
            </a:gsLst>
            <a:lin ang="10800025"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1">
  <p:cSld name="CUSTOM_2_1">
    <p:bg>
      <p:bgPr>
        <a:solidFill>
          <a:schemeClr val="dk2"/>
        </a:solidFill>
      </p:bgPr>
    </p:bg>
    <p:spTree>
      <p:nvGrpSpPr>
        <p:cNvPr id="28" name="Shape 1253"/>
        <p:cNvGrpSpPr/>
        <p:nvPr/>
      </p:nvGrpSpPr>
      <p:grpSpPr>
        <a:xfrm>
          <a:off x="0" y="0"/>
          <a:ext cx="0" cy="0"/>
          <a:chOff x="0" y="0"/>
          <a:chExt cx="0" cy="0"/>
        </a:xfrm>
      </p:grpSpPr>
      <p:grpSp>
        <p:nvGrpSpPr>
          <p:cNvPr id="29" name="Google Shape;1254;p38"/>
          <p:cNvGrpSpPr/>
          <p:nvPr/>
        </p:nvGrpSpPr>
        <p:grpSpPr>
          <a:xfrm>
            <a:off x="40122" y="2921209"/>
            <a:ext cx="2320050" cy="2031666"/>
            <a:chOff x="524047" y="1300109"/>
            <a:chExt cx="2320050" cy="2031666"/>
          </a:xfrm>
        </p:grpSpPr>
        <p:sp>
          <p:nvSpPr>
            <p:cNvPr id="1048607" name="Google Shape;1255;p38"/>
            <p:cNvSpPr/>
            <p:nvPr/>
          </p:nvSpPr>
          <p:spPr>
            <a:xfrm rot="999412">
              <a:off x="702625" y="1549260"/>
              <a:ext cx="1962895" cy="1533365"/>
            </a:xfrm>
            <a:custGeom>
              <a:avLst/>
              <a:ahLst/>
              <a:rect l="l" t="t" r="r" b="b"/>
              <a:pathLst>
                <a:path w="5730" h="4476" extrusionOk="0">
                  <a:moveTo>
                    <a:pt x="2025" y="546"/>
                  </a:moveTo>
                  <a:cubicBezTo>
                    <a:pt x="1994" y="558"/>
                    <a:pt x="1964" y="572"/>
                    <a:pt x="1932" y="584"/>
                  </a:cubicBezTo>
                  <a:lnTo>
                    <a:pt x="1932" y="590"/>
                  </a:lnTo>
                  <a:cubicBezTo>
                    <a:pt x="1932" y="590"/>
                    <a:pt x="1926" y="596"/>
                    <a:pt x="1926" y="602"/>
                  </a:cubicBezTo>
                  <a:cubicBezTo>
                    <a:pt x="1926" y="615"/>
                    <a:pt x="1912" y="621"/>
                    <a:pt x="1900" y="621"/>
                  </a:cubicBezTo>
                  <a:cubicBezTo>
                    <a:pt x="1894" y="633"/>
                    <a:pt x="1888" y="653"/>
                    <a:pt x="1881" y="665"/>
                  </a:cubicBezTo>
                  <a:cubicBezTo>
                    <a:pt x="1926" y="633"/>
                    <a:pt x="1976" y="609"/>
                    <a:pt x="2025" y="590"/>
                  </a:cubicBezTo>
                  <a:lnTo>
                    <a:pt x="2025" y="546"/>
                  </a:lnTo>
                  <a:close/>
                  <a:moveTo>
                    <a:pt x="3975" y="370"/>
                  </a:moveTo>
                  <a:lnTo>
                    <a:pt x="3975" y="376"/>
                  </a:lnTo>
                  <a:cubicBezTo>
                    <a:pt x="3969" y="390"/>
                    <a:pt x="3957" y="402"/>
                    <a:pt x="3949" y="414"/>
                  </a:cubicBezTo>
                  <a:cubicBezTo>
                    <a:pt x="3994" y="396"/>
                    <a:pt x="4044" y="384"/>
                    <a:pt x="4093" y="376"/>
                  </a:cubicBezTo>
                  <a:lnTo>
                    <a:pt x="4119" y="376"/>
                  </a:lnTo>
                  <a:cubicBezTo>
                    <a:pt x="4169" y="376"/>
                    <a:pt x="4212" y="396"/>
                    <a:pt x="4257" y="433"/>
                  </a:cubicBezTo>
                  <a:cubicBezTo>
                    <a:pt x="4257" y="433"/>
                    <a:pt x="4263" y="439"/>
                    <a:pt x="4269" y="439"/>
                  </a:cubicBezTo>
                  <a:lnTo>
                    <a:pt x="4295" y="439"/>
                  </a:lnTo>
                  <a:lnTo>
                    <a:pt x="4295" y="451"/>
                  </a:lnTo>
                  <a:cubicBezTo>
                    <a:pt x="4288" y="451"/>
                    <a:pt x="4288" y="459"/>
                    <a:pt x="4288" y="459"/>
                  </a:cubicBezTo>
                  <a:cubicBezTo>
                    <a:pt x="4313" y="489"/>
                    <a:pt x="4333" y="515"/>
                    <a:pt x="4351" y="552"/>
                  </a:cubicBezTo>
                  <a:cubicBezTo>
                    <a:pt x="4394" y="653"/>
                    <a:pt x="4457" y="746"/>
                    <a:pt x="4513" y="835"/>
                  </a:cubicBezTo>
                  <a:cubicBezTo>
                    <a:pt x="4521" y="828"/>
                    <a:pt x="4521" y="822"/>
                    <a:pt x="4521" y="815"/>
                  </a:cubicBezTo>
                  <a:cubicBezTo>
                    <a:pt x="4545" y="835"/>
                    <a:pt x="4545" y="847"/>
                    <a:pt x="4545" y="865"/>
                  </a:cubicBezTo>
                  <a:lnTo>
                    <a:pt x="4545" y="879"/>
                  </a:lnTo>
                  <a:cubicBezTo>
                    <a:pt x="4551" y="891"/>
                    <a:pt x="4558" y="903"/>
                    <a:pt x="4564" y="916"/>
                  </a:cubicBezTo>
                  <a:cubicBezTo>
                    <a:pt x="4570" y="922"/>
                    <a:pt x="4570" y="928"/>
                    <a:pt x="4576" y="934"/>
                  </a:cubicBezTo>
                  <a:lnTo>
                    <a:pt x="4576" y="873"/>
                  </a:lnTo>
                  <a:cubicBezTo>
                    <a:pt x="4608" y="897"/>
                    <a:pt x="4602" y="928"/>
                    <a:pt x="4602" y="948"/>
                  </a:cubicBezTo>
                  <a:cubicBezTo>
                    <a:pt x="4602" y="960"/>
                    <a:pt x="4602" y="972"/>
                    <a:pt x="4608" y="985"/>
                  </a:cubicBezTo>
                  <a:cubicBezTo>
                    <a:pt x="4664" y="1098"/>
                    <a:pt x="4689" y="1223"/>
                    <a:pt x="4683" y="1348"/>
                  </a:cubicBezTo>
                  <a:cubicBezTo>
                    <a:pt x="4677" y="1550"/>
                    <a:pt x="4633" y="1738"/>
                    <a:pt x="4564" y="1918"/>
                  </a:cubicBezTo>
                  <a:cubicBezTo>
                    <a:pt x="4545" y="1963"/>
                    <a:pt x="4521" y="2001"/>
                    <a:pt x="4489" y="2044"/>
                  </a:cubicBezTo>
                  <a:cubicBezTo>
                    <a:pt x="4451" y="2044"/>
                    <a:pt x="4414" y="2044"/>
                    <a:pt x="4376" y="2038"/>
                  </a:cubicBezTo>
                  <a:lnTo>
                    <a:pt x="4357" y="2038"/>
                  </a:lnTo>
                  <a:cubicBezTo>
                    <a:pt x="4345" y="2050"/>
                    <a:pt x="4345" y="2050"/>
                    <a:pt x="4307" y="2056"/>
                  </a:cubicBezTo>
                  <a:cubicBezTo>
                    <a:pt x="4313" y="2050"/>
                    <a:pt x="4319" y="2044"/>
                    <a:pt x="4325" y="2031"/>
                  </a:cubicBezTo>
                  <a:lnTo>
                    <a:pt x="4206" y="2031"/>
                  </a:lnTo>
                  <a:cubicBezTo>
                    <a:pt x="4093" y="2031"/>
                    <a:pt x="3975" y="2038"/>
                    <a:pt x="3862" y="2062"/>
                  </a:cubicBezTo>
                  <a:cubicBezTo>
                    <a:pt x="3856" y="2068"/>
                    <a:pt x="3844" y="2076"/>
                    <a:pt x="3830" y="2082"/>
                  </a:cubicBezTo>
                  <a:cubicBezTo>
                    <a:pt x="3830" y="2076"/>
                    <a:pt x="3836" y="2068"/>
                    <a:pt x="3844" y="2062"/>
                  </a:cubicBezTo>
                  <a:lnTo>
                    <a:pt x="3844" y="2062"/>
                  </a:lnTo>
                  <a:cubicBezTo>
                    <a:pt x="3824" y="2068"/>
                    <a:pt x="3806" y="2076"/>
                    <a:pt x="3787" y="2076"/>
                  </a:cubicBezTo>
                  <a:cubicBezTo>
                    <a:pt x="3662" y="2106"/>
                    <a:pt x="3543" y="2144"/>
                    <a:pt x="3454" y="2244"/>
                  </a:cubicBezTo>
                  <a:cubicBezTo>
                    <a:pt x="3448" y="2250"/>
                    <a:pt x="3442" y="2250"/>
                    <a:pt x="3436" y="2256"/>
                  </a:cubicBezTo>
                  <a:cubicBezTo>
                    <a:pt x="3436" y="2151"/>
                    <a:pt x="3436" y="2050"/>
                    <a:pt x="3430" y="1950"/>
                  </a:cubicBezTo>
                  <a:cubicBezTo>
                    <a:pt x="3430" y="1862"/>
                    <a:pt x="3417" y="1775"/>
                    <a:pt x="3417" y="1686"/>
                  </a:cubicBezTo>
                  <a:cubicBezTo>
                    <a:pt x="3411" y="1706"/>
                    <a:pt x="3405" y="1730"/>
                    <a:pt x="3399" y="1756"/>
                  </a:cubicBezTo>
                  <a:cubicBezTo>
                    <a:pt x="3399" y="1700"/>
                    <a:pt x="3405" y="1649"/>
                    <a:pt x="3417" y="1593"/>
                  </a:cubicBezTo>
                  <a:lnTo>
                    <a:pt x="3417" y="1429"/>
                  </a:lnTo>
                  <a:cubicBezTo>
                    <a:pt x="3411" y="1461"/>
                    <a:pt x="3405" y="1492"/>
                    <a:pt x="3393" y="1524"/>
                  </a:cubicBezTo>
                  <a:cubicBezTo>
                    <a:pt x="3385" y="1449"/>
                    <a:pt x="3393" y="1374"/>
                    <a:pt x="3405" y="1298"/>
                  </a:cubicBezTo>
                  <a:cubicBezTo>
                    <a:pt x="3385" y="1160"/>
                    <a:pt x="3355" y="1023"/>
                    <a:pt x="3317" y="891"/>
                  </a:cubicBezTo>
                  <a:cubicBezTo>
                    <a:pt x="3304" y="841"/>
                    <a:pt x="3310" y="809"/>
                    <a:pt x="3341" y="772"/>
                  </a:cubicBezTo>
                  <a:cubicBezTo>
                    <a:pt x="3405" y="703"/>
                    <a:pt x="3480" y="647"/>
                    <a:pt x="3561" y="596"/>
                  </a:cubicBezTo>
                  <a:cubicBezTo>
                    <a:pt x="3561" y="596"/>
                    <a:pt x="3567" y="590"/>
                    <a:pt x="3573" y="584"/>
                  </a:cubicBezTo>
                  <a:lnTo>
                    <a:pt x="3573" y="584"/>
                  </a:lnTo>
                  <a:cubicBezTo>
                    <a:pt x="3567" y="590"/>
                    <a:pt x="3567" y="590"/>
                    <a:pt x="3567" y="596"/>
                  </a:cubicBezTo>
                  <a:cubicBezTo>
                    <a:pt x="3587" y="584"/>
                    <a:pt x="3599" y="578"/>
                    <a:pt x="3618" y="572"/>
                  </a:cubicBezTo>
                  <a:cubicBezTo>
                    <a:pt x="3693" y="534"/>
                    <a:pt x="3769" y="503"/>
                    <a:pt x="3836" y="465"/>
                  </a:cubicBezTo>
                  <a:cubicBezTo>
                    <a:pt x="3862" y="451"/>
                    <a:pt x="3881" y="439"/>
                    <a:pt x="3899" y="433"/>
                  </a:cubicBezTo>
                  <a:cubicBezTo>
                    <a:pt x="3911" y="414"/>
                    <a:pt x="3925" y="402"/>
                    <a:pt x="3937" y="390"/>
                  </a:cubicBezTo>
                  <a:cubicBezTo>
                    <a:pt x="3943" y="384"/>
                    <a:pt x="3949" y="370"/>
                    <a:pt x="3963" y="370"/>
                  </a:cubicBezTo>
                  <a:close/>
                  <a:moveTo>
                    <a:pt x="5190" y="2019"/>
                  </a:moveTo>
                  <a:cubicBezTo>
                    <a:pt x="5065" y="2088"/>
                    <a:pt x="4952" y="2181"/>
                    <a:pt x="4834" y="2256"/>
                  </a:cubicBezTo>
                  <a:cubicBezTo>
                    <a:pt x="4796" y="2282"/>
                    <a:pt x="4746" y="2308"/>
                    <a:pt x="4701" y="2332"/>
                  </a:cubicBezTo>
                  <a:cubicBezTo>
                    <a:pt x="4602" y="2377"/>
                    <a:pt x="4507" y="2401"/>
                    <a:pt x="4400" y="2401"/>
                  </a:cubicBezTo>
                  <a:cubicBezTo>
                    <a:pt x="4351" y="2401"/>
                    <a:pt x="4295" y="2395"/>
                    <a:pt x="4238" y="2377"/>
                  </a:cubicBezTo>
                  <a:cubicBezTo>
                    <a:pt x="4125" y="2351"/>
                    <a:pt x="4012" y="2308"/>
                    <a:pt x="3905" y="2250"/>
                  </a:cubicBezTo>
                  <a:cubicBezTo>
                    <a:pt x="3881" y="2232"/>
                    <a:pt x="3850" y="2219"/>
                    <a:pt x="3818" y="2213"/>
                  </a:cubicBezTo>
                  <a:cubicBezTo>
                    <a:pt x="3755" y="2195"/>
                    <a:pt x="3693" y="2181"/>
                    <a:pt x="3624" y="2181"/>
                  </a:cubicBezTo>
                  <a:lnTo>
                    <a:pt x="3605" y="2181"/>
                  </a:lnTo>
                  <a:cubicBezTo>
                    <a:pt x="3624" y="2163"/>
                    <a:pt x="3648" y="2157"/>
                    <a:pt x="3674" y="2144"/>
                  </a:cubicBezTo>
                  <a:cubicBezTo>
                    <a:pt x="3844" y="2100"/>
                    <a:pt x="4012" y="2068"/>
                    <a:pt x="4188" y="2068"/>
                  </a:cubicBezTo>
                  <a:lnTo>
                    <a:pt x="4263" y="2068"/>
                  </a:lnTo>
                  <a:cubicBezTo>
                    <a:pt x="4370" y="2076"/>
                    <a:pt x="4470" y="2082"/>
                    <a:pt x="4576" y="2088"/>
                  </a:cubicBezTo>
                  <a:cubicBezTo>
                    <a:pt x="4614" y="2094"/>
                    <a:pt x="4652" y="2094"/>
                    <a:pt x="4689" y="2094"/>
                  </a:cubicBezTo>
                  <a:cubicBezTo>
                    <a:pt x="4802" y="2094"/>
                    <a:pt x="4921" y="2082"/>
                    <a:pt x="5034" y="2056"/>
                  </a:cubicBezTo>
                  <a:cubicBezTo>
                    <a:pt x="5085" y="2044"/>
                    <a:pt x="5140" y="2031"/>
                    <a:pt x="5190" y="2019"/>
                  </a:cubicBezTo>
                  <a:close/>
                  <a:moveTo>
                    <a:pt x="1499" y="3818"/>
                  </a:moveTo>
                  <a:cubicBezTo>
                    <a:pt x="1502" y="3826"/>
                    <a:pt x="1506" y="3834"/>
                    <a:pt x="1509" y="3842"/>
                  </a:cubicBezTo>
                  <a:lnTo>
                    <a:pt x="1509" y="3842"/>
                  </a:lnTo>
                  <a:cubicBezTo>
                    <a:pt x="1507" y="3833"/>
                    <a:pt x="1502" y="3825"/>
                    <a:pt x="1499" y="3818"/>
                  </a:cubicBezTo>
                  <a:close/>
                  <a:moveTo>
                    <a:pt x="1831" y="38"/>
                  </a:moveTo>
                  <a:cubicBezTo>
                    <a:pt x="1881" y="38"/>
                    <a:pt x="1938" y="63"/>
                    <a:pt x="1988" y="95"/>
                  </a:cubicBezTo>
                  <a:cubicBezTo>
                    <a:pt x="2013" y="113"/>
                    <a:pt x="2031" y="133"/>
                    <a:pt x="2057" y="151"/>
                  </a:cubicBezTo>
                  <a:cubicBezTo>
                    <a:pt x="2051" y="139"/>
                    <a:pt x="2045" y="133"/>
                    <a:pt x="2045" y="121"/>
                  </a:cubicBezTo>
                  <a:lnTo>
                    <a:pt x="2045" y="121"/>
                  </a:lnTo>
                  <a:cubicBezTo>
                    <a:pt x="2069" y="139"/>
                    <a:pt x="2094" y="170"/>
                    <a:pt x="2106" y="202"/>
                  </a:cubicBezTo>
                  <a:cubicBezTo>
                    <a:pt x="2164" y="257"/>
                    <a:pt x="2213" y="321"/>
                    <a:pt x="2245" y="396"/>
                  </a:cubicBezTo>
                  <a:cubicBezTo>
                    <a:pt x="2257" y="414"/>
                    <a:pt x="2270" y="427"/>
                    <a:pt x="2264" y="445"/>
                  </a:cubicBezTo>
                  <a:cubicBezTo>
                    <a:pt x="2201" y="477"/>
                    <a:pt x="2132" y="509"/>
                    <a:pt x="2063" y="534"/>
                  </a:cubicBezTo>
                  <a:cubicBezTo>
                    <a:pt x="2057" y="534"/>
                    <a:pt x="2051" y="534"/>
                    <a:pt x="2045" y="540"/>
                  </a:cubicBezTo>
                  <a:cubicBezTo>
                    <a:pt x="2045" y="558"/>
                    <a:pt x="2039" y="572"/>
                    <a:pt x="2031" y="584"/>
                  </a:cubicBezTo>
                  <a:cubicBezTo>
                    <a:pt x="2076" y="572"/>
                    <a:pt x="2114" y="552"/>
                    <a:pt x="2158" y="540"/>
                  </a:cubicBezTo>
                  <a:cubicBezTo>
                    <a:pt x="2164" y="527"/>
                    <a:pt x="2170" y="521"/>
                    <a:pt x="2189" y="521"/>
                  </a:cubicBezTo>
                  <a:lnTo>
                    <a:pt x="2189" y="527"/>
                  </a:lnTo>
                  <a:cubicBezTo>
                    <a:pt x="2201" y="521"/>
                    <a:pt x="2213" y="515"/>
                    <a:pt x="2227" y="509"/>
                  </a:cubicBezTo>
                  <a:cubicBezTo>
                    <a:pt x="2308" y="471"/>
                    <a:pt x="2383" y="427"/>
                    <a:pt x="2439" y="358"/>
                  </a:cubicBezTo>
                  <a:cubicBezTo>
                    <a:pt x="2477" y="321"/>
                    <a:pt x="2514" y="283"/>
                    <a:pt x="2558" y="257"/>
                  </a:cubicBezTo>
                  <a:cubicBezTo>
                    <a:pt x="2565" y="245"/>
                    <a:pt x="2571" y="233"/>
                    <a:pt x="2571" y="220"/>
                  </a:cubicBezTo>
                  <a:lnTo>
                    <a:pt x="2571" y="251"/>
                  </a:lnTo>
                  <a:cubicBezTo>
                    <a:pt x="2577" y="245"/>
                    <a:pt x="2583" y="239"/>
                    <a:pt x="2595" y="233"/>
                  </a:cubicBezTo>
                  <a:cubicBezTo>
                    <a:pt x="2640" y="208"/>
                    <a:pt x="2684" y="196"/>
                    <a:pt x="2734" y="196"/>
                  </a:cubicBezTo>
                  <a:cubicBezTo>
                    <a:pt x="2765" y="196"/>
                    <a:pt x="2803" y="202"/>
                    <a:pt x="2841" y="220"/>
                  </a:cubicBezTo>
                  <a:cubicBezTo>
                    <a:pt x="2859" y="226"/>
                    <a:pt x="2884" y="239"/>
                    <a:pt x="2904" y="251"/>
                  </a:cubicBezTo>
                  <a:lnTo>
                    <a:pt x="2904" y="239"/>
                  </a:lnTo>
                  <a:lnTo>
                    <a:pt x="2910" y="239"/>
                  </a:lnTo>
                  <a:cubicBezTo>
                    <a:pt x="2928" y="239"/>
                    <a:pt x="2934" y="257"/>
                    <a:pt x="2934" y="263"/>
                  </a:cubicBezTo>
                  <a:cubicBezTo>
                    <a:pt x="2941" y="271"/>
                    <a:pt x="2941" y="277"/>
                    <a:pt x="2941" y="283"/>
                  </a:cubicBezTo>
                  <a:cubicBezTo>
                    <a:pt x="2947" y="283"/>
                    <a:pt x="2947" y="289"/>
                    <a:pt x="2953" y="289"/>
                  </a:cubicBezTo>
                  <a:cubicBezTo>
                    <a:pt x="2965" y="301"/>
                    <a:pt x="2979" y="315"/>
                    <a:pt x="2991" y="327"/>
                  </a:cubicBezTo>
                  <a:cubicBezTo>
                    <a:pt x="2985" y="315"/>
                    <a:pt x="2991" y="309"/>
                    <a:pt x="2997" y="301"/>
                  </a:cubicBezTo>
                  <a:cubicBezTo>
                    <a:pt x="3009" y="321"/>
                    <a:pt x="3023" y="346"/>
                    <a:pt x="3035" y="370"/>
                  </a:cubicBezTo>
                  <a:cubicBezTo>
                    <a:pt x="3054" y="396"/>
                    <a:pt x="3072" y="421"/>
                    <a:pt x="3084" y="445"/>
                  </a:cubicBezTo>
                  <a:cubicBezTo>
                    <a:pt x="3173" y="578"/>
                    <a:pt x="3229" y="722"/>
                    <a:pt x="3272" y="873"/>
                  </a:cubicBezTo>
                  <a:cubicBezTo>
                    <a:pt x="3335" y="1085"/>
                    <a:pt x="3379" y="1304"/>
                    <a:pt x="3379" y="1530"/>
                  </a:cubicBezTo>
                  <a:cubicBezTo>
                    <a:pt x="3373" y="1649"/>
                    <a:pt x="3379" y="1768"/>
                    <a:pt x="3385" y="1888"/>
                  </a:cubicBezTo>
                  <a:cubicBezTo>
                    <a:pt x="3399" y="2062"/>
                    <a:pt x="3399" y="2232"/>
                    <a:pt x="3385" y="2401"/>
                  </a:cubicBezTo>
                  <a:cubicBezTo>
                    <a:pt x="3367" y="2626"/>
                    <a:pt x="3304" y="2834"/>
                    <a:pt x="3223" y="3040"/>
                  </a:cubicBezTo>
                  <a:cubicBezTo>
                    <a:pt x="3153" y="3222"/>
                    <a:pt x="3060" y="3392"/>
                    <a:pt x="2959" y="3555"/>
                  </a:cubicBezTo>
                  <a:cubicBezTo>
                    <a:pt x="2797" y="3812"/>
                    <a:pt x="2595" y="4024"/>
                    <a:pt x="2352" y="4194"/>
                  </a:cubicBezTo>
                  <a:cubicBezTo>
                    <a:pt x="2320" y="4219"/>
                    <a:pt x="2288" y="4243"/>
                    <a:pt x="2257" y="4275"/>
                  </a:cubicBezTo>
                  <a:cubicBezTo>
                    <a:pt x="2251" y="4275"/>
                    <a:pt x="2245" y="4287"/>
                    <a:pt x="2233" y="4287"/>
                  </a:cubicBezTo>
                  <a:cubicBezTo>
                    <a:pt x="2233" y="4287"/>
                    <a:pt x="2227" y="4287"/>
                    <a:pt x="2219" y="4281"/>
                  </a:cubicBezTo>
                  <a:cubicBezTo>
                    <a:pt x="2227" y="4275"/>
                    <a:pt x="2233" y="4269"/>
                    <a:pt x="2233" y="4263"/>
                  </a:cubicBezTo>
                  <a:lnTo>
                    <a:pt x="2233" y="4263"/>
                  </a:lnTo>
                  <a:cubicBezTo>
                    <a:pt x="2201" y="4287"/>
                    <a:pt x="2164" y="4307"/>
                    <a:pt x="2126" y="4325"/>
                  </a:cubicBezTo>
                  <a:cubicBezTo>
                    <a:pt x="2082" y="4344"/>
                    <a:pt x="2039" y="4370"/>
                    <a:pt x="1988" y="4376"/>
                  </a:cubicBezTo>
                  <a:lnTo>
                    <a:pt x="1982" y="4370"/>
                  </a:lnTo>
                  <a:cubicBezTo>
                    <a:pt x="1976" y="4370"/>
                    <a:pt x="1964" y="4376"/>
                    <a:pt x="1956" y="4376"/>
                  </a:cubicBezTo>
                  <a:lnTo>
                    <a:pt x="1944" y="4376"/>
                  </a:lnTo>
                  <a:cubicBezTo>
                    <a:pt x="1932" y="4376"/>
                    <a:pt x="1926" y="4376"/>
                    <a:pt x="1926" y="4356"/>
                  </a:cubicBezTo>
                  <a:cubicBezTo>
                    <a:pt x="1938" y="4350"/>
                    <a:pt x="1944" y="4350"/>
                    <a:pt x="1956" y="4344"/>
                  </a:cubicBezTo>
                  <a:cubicBezTo>
                    <a:pt x="1918" y="4307"/>
                    <a:pt x="1894" y="4269"/>
                    <a:pt x="1875" y="4225"/>
                  </a:cubicBezTo>
                  <a:cubicBezTo>
                    <a:pt x="1869" y="4231"/>
                    <a:pt x="1863" y="4237"/>
                    <a:pt x="1851" y="4257"/>
                  </a:cubicBezTo>
                  <a:cubicBezTo>
                    <a:pt x="1863" y="4287"/>
                    <a:pt x="1881" y="4319"/>
                    <a:pt x="1906" y="4344"/>
                  </a:cubicBezTo>
                  <a:lnTo>
                    <a:pt x="1888" y="4344"/>
                  </a:lnTo>
                  <a:cubicBezTo>
                    <a:pt x="1875" y="4338"/>
                    <a:pt x="1869" y="4332"/>
                    <a:pt x="1863" y="4325"/>
                  </a:cubicBezTo>
                  <a:cubicBezTo>
                    <a:pt x="1819" y="4301"/>
                    <a:pt x="1788" y="4269"/>
                    <a:pt x="1756" y="4237"/>
                  </a:cubicBezTo>
                  <a:lnTo>
                    <a:pt x="1756" y="4237"/>
                  </a:lnTo>
                  <a:cubicBezTo>
                    <a:pt x="1756" y="4243"/>
                    <a:pt x="1762" y="4257"/>
                    <a:pt x="1762" y="4263"/>
                  </a:cubicBezTo>
                  <a:cubicBezTo>
                    <a:pt x="1738" y="4249"/>
                    <a:pt x="1738" y="4237"/>
                    <a:pt x="1730" y="4225"/>
                  </a:cubicBezTo>
                  <a:cubicBezTo>
                    <a:pt x="1724" y="4212"/>
                    <a:pt x="1718" y="4206"/>
                    <a:pt x="1718" y="4194"/>
                  </a:cubicBezTo>
                  <a:cubicBezTo>
                    <a:pt x="1706" y="4182"/>
                    <a:pt x="1693" y="4162"/>
                    <a:pt x="1681" y="4144"/>
                  </a:cubicBezTo>
                  <a:cubicBezTo>
                    <a:pt x="1611" y="4050"/>
                    <a:pt x="1558" y="3951"/>
                    <a:pt x="1509" y="3842"/>
                  </a:cubicBezTo>
                  <a:lnTo>
                    <a:pt x="1509" y="3842"/>
                  </a:lnTo>
                  <a:cubicBezTo>
                    <a:pt x="1511" y="3848"/>
                    <a:pt x="1512" y="3854"/>
                    <a:pt x="1512" y="3861"/>
                  </a:cubicBezTo>
                  <a:cubicBezTo>
                    <a:pt x="1481" y="3830"/>
                    <a:pt x="1467" y="3798"/>
                    <a:pt x="1455" y="3761"/>
                  </a:cubicBezTo>
                  <a:cubicBezTo>
                    <a:pt x="1424" y="3648"/>
                    <a:pt x="1406" y="3529"/>
                    <a:pt x="1386" y="3410"/>
                  </a:cubicBezTo>
                  <a:cubicBezTo>
                    <a:pt x="1386" y="3392"/>
                    <a:pt x="1380" y="3373"/>
                    <a:pt x="1380" y="3354"/>
                  </a:cubicBezTo>
                  <a:cubicBezTo>
                    <a:pt x="1354" y="3228"/>
                    <a:pt x="1324" y="3109"/>
                    <a:pt x="1293" y="2984"/>
                  </a:cubicBezTo>
                  <a:cubicBezTo>
                    <a:pt x="1255" y="2840"/>
                    <a:pt x="1218" y="2690"/>
                    <a:pt x="1160" y="2551"/>
                  </a:cubicBezTo>
                  <a:cubicBezTo>
                    <a:pt x="1073" y="2320"/>
                    <a:pt x="948" y="2114"/>
                    <a:pt x="790" y="1926"/>
                  </a:cubicBezTo>
                  <a:cubicBezTo>
                    <a:pt x="678" y="1781"/>
                    <a:pt x="553" y="1643"/>
                    <a:pt x="440" y="1492"/>
                  </a:cubicBezTo>
                  <a:cubicBezTo>
                    <a:pt x="327" y="1342"/>
                    <a:pt x="220" y="1186"/>
                    <a:pt x="133" y="1016"/>
                  </a:cubicBezTo>
                  <a:cubicBezTo>
                    <a:pt x="76" y="897"/>
                    <a:pt x="38" y="772"/>
                    <a:pt x="38" y="633"/>
                  </a:cubicBezTo>
                  <a:cubicBezTo>
                    <a:pt x="38" y="609"/>
                    <a:pt x="46" y="578"/>
                    <a:pt x="52" y="552"/>
                  </a:cubicBezTo>
                  <a:cubicBezTo>
                    <a:pt x="46" y="546"/>
                    <a:pt x="46" y="540"/>
                    <a:pt x="46" y="534"/>
                  </a:cubicBezTo>
                  <a:cubicBezTo>
                    <a:pt x="46" y="521"/>
                    <a:pt x="46" y="509"/>
                    <a:pt x="58" y="503"/>
                  </a:cubicBezTo>
                  <a:cubicBezTo>
                    <a:pt x="58" y="509"/>
                    <a:pt x="64" y="509"/>
                    <a:pt x="64" y="509"/>
                  </a:cubicBezTo>
                  <a:cubicBezTo>
                    <a:pt x="70" y="489"/>
                    <a:pt x="83" y="471"/>
                    <a:pt x="101" y="451"/>
                  </a:cubicBezTo>
                  <a:cubicBezTo>
                    <a:pt x="121" y="427"/>
                    <a:pt x="133" y="414"/>
                    <a:pt x="151" y="414"/>
                  </a:cubicBezTo>
                  <a:cubicBezTo>
                    <a:pt x="165" y="414"/>
                    <a:pt x="177" y="421"/>
                    <a:pt x="196" y="427"/>
                  </a:cubicBezTo>
                  <a:cubicBezTo>
                    <a:pt x="240" y="445"/>
                    <a:pt x="271" y="483"/>
                    <a:pt x="301" y="527"/>
                  </a:cubicBezTo>
                  <a:cubicBezTo>
                    <a:pt x="353" y="596"/>
                    <a:pt x="396" y="671"/>
                    <a:pt x="459" y="734"/>
                  </a:cubicBezTo>
                  <a:cubicBezTo>
                    <a:pt x="521" y="803"/>
                    <a:pt x="590" y="859"/>
                    <a:pt x="672" y="891"/>
                  </a:cubicBezTo>
                  <a:lnTo>
                    <a:pt x="672" y="859"/>
                  </a:lnTo>
                  <a:cubicBezTo>
                    <a:pt x="685" y="879"/>
                    <a:pt x="691" y="885"/>
                    <a:pt x="697" y="897"/>
                  </a:cubicBezTo>
                  <a:cubicBezTo>
                    <a:pt x="760" y="910"/>
                    <a:pt x="828" y="922"/>
                    <a:pt x="897" y="922"/>
                  </a:cubicBezTo>
                  <a:lnTo>
                    <a:pt x="998" y="922"/>
                  </a:lnTo>
                  <a:cubicBezTo>
                    <a:pt x="1042" y="922"/>
                    <a:pt x="1091" y="922"/>
                    <a:pt x="1136" y="928"/>
                  </a:cubicBezTo>
                  <a:cubicBezTo>
                    <a:pt x="1123" y="916"/>
                    <a:pt x="1117" y="903"/>
                    <a:pt x="1105" y="891"/>
                  </a:cubicBezTo>
                  <a:lnTo>
                    <a:pt x="897" y="891"/>
                  </a:lnTo>
                  <a:cubicBezTo>
                    <a:pt x="715" y="891"/>
                    <a:pt x="565" y="828"/>
                    <a:pt x="452" y="677"/>
                  </a:cubicBezTo>
                  <a:cubicBezTo>
                    <a:pt x="402" y="609"/>
                    <a:pt x="347" y="540"/>
                    <a:pt x="289" y="459"/>
                  </a:cubicBezTo>
                  <a:lnTo>
                    <a:pt x="289" y="459"/>
                  </a:lnTo>
                  <a:cubicBezTo>
                    <a:pt x="309" y="465"/>
                    <a:pt x="321" y="465"/>
                    <a:pt x="327" y="471"/>
                  </a:cubicBezTo>
                  <a:cubicBezTo>
                    <a:pt x="428" y="540"/>
                    <a:pt x="535" y="590"/>
                    <a:pt x="647" y="627"/>
                  </a:cubicBezTo>
                  <a:cubicBezTo>
                    <a:pt x="778" y="685"/>
                    <a:pt x="923" y="722"/>
                    <a:pt x="1054" y="784"/>
                  </a:cubicBezTo>
                  <a:cubicBezTo>
                    <a:pt x="1129" y="822"/>
                    <a:pt x="1212" y="865"/>
                    <a:pt x="1279" y="928"/>
                  </a:cubicBezTo>
                  <a:cubicBezTo>
                    <a:pt x="1224" y="903"/>
                    <a:pt x="1166" y="897"/>
                    <a:pt x="1111" y="891"/>
                  </a:cubicBezTo>
                  <a:lnTo>
                    <a:pt x="1111" y="891"/>
                  </a:lnTo>
                  <a:cubicBezTo>
                    <a:pt x="1123" y="903"/>
                    <a:pt x="1142" y="916"/>
                    <a:pt x="1160" y="928"/>
                  </a:cubicBezTo>
                  <a:cubicBezTo>
                    <a:pt x="1180" y="934"/>
                    <a:pt x="1192" y="934"/>
                    <a:pt x="1212" y="940"/>
                  </a:cubicBezTo>
                  <a:cubicBezTo>
                    <a:pt x="1330" y="960"/>
                    <a:pt x="1424" y="1010"/>
                    <a:pt x="1493" y="1104"/>
                  </a:cubicBezTo>
                  <a:cubicBezTo>
                    <a:pt x="1512" y="1128"/>
                    <a:pt x="1530" y="1154"/>
                    <a:pt x="1550" y="1186"/>
                  </a:cubicBezTo>
                  <a:cubicBezTo>
                    <a:pt x="1637" y="1324"/>
                    <a:pt x="1693" y="1467"/>
                    <a:pt x="1738" y="1625"/>
                  </a:cubicBezTo>
                  <a:cubicBezTo>
                    <a:pt x="1857" y="2076"/>
                    <a:pt x="1894" y="2533"/>
                    <a:pt x="1857" y="2990"/>
                  </a:cubicBezTo>
                  <a:cubicBezTo>
                    <a:pt x="1843" y="3210"/>
                    <a:pt x="1825" y="3422"/>
                    <a:pt x="1806" y="3636"/>
                  </a:cubicBezTo>
                  <a:cubicBezTo>
                    <a:pt x="1813" y="3693"/>
                    <a:pt x="1813" y="3755"/>
                    <a:pt x="1819" y="3812"/>
                  </a:cubicBezTo>
                  <a:lnTo>
                    <a:pt x="1819" y="3824"/>
                  </a:lnTo>
                  <a:lnTo>
                    <a:pt x="1813" y="3830"/>
                  </a:lnTo>
                  <a:lnTo>
                    <a:pt x="1806" y="3830"/>
                  </a:lnTo>
                  <a:cubicBezTo>
                    <a:pt x="1806" y="3818"/>
                    <a:pt x="1800" y="3798"/>
                    <a:pt x="1794" y="3774"/>
                  </a:cubicBezTo>
                  <a:lnTo>
                    <a:pt x="1794" y="3774"/>
                  </a:lnTo>
                  <a:cubicBezTo>
                    <a:pt x="1788" y="3873"/>
                    <a:pt x="1788" y="3974"/>
                    <a:pt x="1800" y="4075"/>
                  </a:cubicBezTo>
                  <a:cubicBezTo>
                    <a:pt x="1806" y="4137"/>
                    <a:pt x="1819" y="4200"/>
                    <a:pt x="1843" y="4257"/>
                  </a:cubicBezTo>
                  <a:cubicBezTo>
                    <a:pt x="1851" y="4225"/>
                    <a:pt x="1857" y="4200"/>
                    <a:pt x="1857" y="4168"/>
                  </a:cubicBezTo>
                  <a:lnTo>
                    <a:pt x="1857" y="4156"/>
                  </a:lnTo>
                  <a:cubicBezTo>
                    <a:pt x="1831" y="4043"/>
                    <a:pt x="1831" y="3937"/>
                    <a:pt x="1831" y="3824"/>
                  </a:cubicBezTo>
                  <a:cubicBezTo>
                    <a:pt x="1843" y="3586"/>
                    <a:pt x="1875" y="3354"/>
                    <a:pt x="1894" y="3115"/>
                  </a:cubicBezTo>
                  <a:cubicBezTo>
                    <a:pt x="1918" y="2759"/>
                    <a:pt x="1918" y="2407"/>
                    <a:pt x="1869" y="2056"/>
                  </a:cubicBezTo>
                  <a:lnTo>
                    <a:pt x="1869" y="2195"/>
                  </a:lnTo>
                  <a:cubicBezTo>
                    <a:pt x="1851" y="2120"/>
                    <a:pt x="1837" y="2007"/>
                    <a:pt x="1837" y="1880"/>
                  </a:cubicBezTo>
                  <a:cubicBezTo>
                    <a:pt x="1831" y="1862"/>
                    <a:pt x="1831" y="1843"/>
                    <a:pt x="1825" y="1825"/>
                  </a:cubicBezTo>
                  <a:cubicBezTo>
                    <a:pt x="1776" y="1587"/>
                    <a:pt x="1712" y="1354"/>
                    <a:pt x="1574" y="1154"/>
                  </a:cubicBezTo>
                  <a:cubicBezTo>
                    <a:pt x="1562" y="1136"/>
                    <a:pt x="1562" y="1116"/>
                    <a:pt x="1568" y="1091"/>
                  </a:cubicBezTo>
                  <a:cubicBezTo>
                    <a:pt x="1580" y="1016"/>
                    <a:pt x="1606" y="948"/>
                    <a:pt x="1649" y="885"/>
                  </a:cubicBezTo>
                  <a:cubicBezTo>
                    <a:pt x="1706" y="809"/>
                    <a:pt x="1768" y="740"/>
                    <a:pt x="1843" y="691"/>
                  </a:cubicBezTo>
                  <a:cubicBezTo>
                    <a:pt x="1851" y="677"/>
                    <a:pt x="1857" y="665"/>
                    <a:pt x="1863" y="647"/>
                  </a:cubicBezTo>
                  <a:cubicBezTo>
                    <a:pt x="1869" y="633"/>
                    <a:pt x="1875" y="621"/>
                    <a:pt x="1894" y="621"/>
                  </a:cubicBezTo>
                  <a:lnTo>
                    <a:pt x="1900" y="621"/>
                  </a:lnTo>
                  <a:lnTo>
                    <a:pt x="1900" y="609"/>
                  </a:lnTo>
                  <a:cubicBezTo>
                    <a:pt x="1782" y="685"/>
                    <a:pt x="1675" y="772"/>
                    <a:pt x="1600" y="903"/>
                  </a:cubicBezTo>
                  <a:cubicBezTo>
                    <a:pt x="1574" y="948"/>
                    <a:pt x="1550" y="985"/>
                    <a:pt x="1542" y="1035"/>
                  </a:cubicBezTo>
                  <a:cubicBezTo>
                    <a:pt x="1542" y="1047"/>
                    <a:pt x="1542" y="1067"/>
                    <a:pt x="1524" y="1073"/>
                  </a:cubicBezTo>
                  <a:lnTo>
                    <a:pt x="1467" y="1016"/>
                  </a:lnTo>
                  <a:lnTo>
                    <a:pt x="1467" y="1016"/>
                  </a:lnTo>
                  <a:cubicBezTo>
                    <a:pt x="1475" y="1041"/>
                    <a:pt x="1487" y="1061"/>
                    <a:pt x="1499" y="1085"/>
                  </a:cubicBezTo>
                  <a:lnTo>
                    <a:pt x="1487" y="1085"/>
                  </a:lnTo>
                  <a:cubicBezTo>
                    <a:pt x="1481" y="1085"/>
                    <a:pt x="1475" y="1079"/>
                    <a:pt x="1475" y="1073"/>
                  </a:cubicBezTo>
                  <a:cubicBezTo>
                    <a:pt x="1443" y="1041"/>
                    <a:pt x="1424" y="1004"/>
                    <a:pt x="1406" y="960"/>
                  </a:cubicBezTo>
                  <a:cubicBezTo>
                    <a:pt x="1305" y="885"/>
                    <a:pt x="1198" y="822"/>
                    <a:pt x="1099" y="760"/>
                  </a:cubicBezTo>
                  <a:cubicBezTo>
                    <a:pt x="1099" y="746"/>
                    <a:pt x="1091" y="734"/>
                    <a:pt x="1099" y="728"/>
                  </a:cubicBezTo>
                  <a:cubicBezTo>
                    <a:pt x="1117" y="639"/>
                    <a:pt x="1142" y="558"/>
                    <a:pt x="1180" y="477"/>
                  </a:cubicBezTo>
                  <a:cubicBezTo>
                    <a:pt x="1180" y="471"/>
                    <a:pt x="1186" y="459"/>
                    <a:pt x="1192" y="451"/>
                  </a:cubicBezTo>
                  <a:cubicBezTo>
                    <a:pt x="1198" y="414"/>
                    <a:pt x="1204" y="384"/>
                    <a:pt x="1212" y="352"/>
                  </a:cubicBezTo>
                  <a:cubicBezTo>
                    <a:pt x="1218" y="339"/>
                    <a:pt x="1224" y="327"/>
                    <a:pt x="1236" y="327"/>
                  </a:cubicBezTo>
                  <a:lnTo>
                    <a:pt x="1242" y="327"/>
                  </a:lnTo>
                  <a:cubicBezTo>
                    <a:pt x="1236" y="346"/>
                    <a:pt x="1230" y="364"/>
                    <a:pt x="1230" y="384"/>
                  </a:cubicBezTo>
                  <a:cubicBezTo>
                    <a:pt x="1242" y="358"/>
                    <a:pt x="1261" y="333"/>
                    <a:pt x="1279" y="309"/>
                  </a:cubicBezTo>
                  <a:cubicBezTo>
                    <a:pt x="1317" y="263"/>
                    <a:pt x="1368" y="226"/>
                    <a:pt x="1430" y="208"/>
                  </a:cubicBezTo>
                  <a:cubicBezTo>
                    <a:pt x="1437" y="202"/>
                    <a:pt x="1443" y="202"/>
                    <a:pt x="1449" y="196"/>
                  </a:cubicBezTo>
                  <a:cubicBezTo>
                    <a:pt x="1455" y="188"/>
                    <a:pt x="1455" y="182"/>
                    <a:pt x="1461" y="176"/>
                  </a:cubicBezTo>
                  <a:cubicBezTo>
                    <a:pt x="1461" y="170"/>
                    <a:pt x="1467" y="164"/>
                    <a:pt x="1475" y="164"/>
                  </a:cubicBezTo>
                  <a:lnTo>
                    <a:pt x="1487" y="164"/>
                  </a:lnTo>
                  <a:lnTo>
                    <a:pt x="1487" y="182"/>
                  </a:lnTo>
                  <a:cubicBezTo>
                    <a:pt x="1512" y="170"/>
                    <a:pt x="1536" y="158"/>
                    <a:pt x="1562" y="145"/>
                  </a:cubicBezTo>
                  <a:cubicBezTo>
                    <a:pt x="1600" y="121"/>
                    <a:pt x="1643" y="95"/>
                    <a:pt x="1687" y="75"/>
                  </a:cubicBezTo>
                  <a:cubicBezTo>
                    <a:pt x="1687" y="69"/>
                    <a:pt x="1687" y="63"/>
                    <a:pt x="1681" y="51"/>
                  </a:cubicBezTo>
                  <a:lnTo>
                    <a:pt x="1681" y="51"/>
                  </a:lnTo>
                  <a:cubicBezTo>
                    <a:pt x="1687" y="57"/>
                    <a:pt x="1693" y="63"/>
                    <a:pt x="1693" y="75"/>
                  </a:cubicBezTo>
                  <a:cubicBezTo>
                    <a:pt x="1712" y="69"/>
                    <a:pt x="1724" y="63"/>
                    <a:pt x="1738" y="57"/>
                  </a:cubicBezTo>
                  <a:cubicBezTo>
                    <a:pt x="1768" y="45"/>
                    <a:pt x="1800" y="38"/>
                    <a:pt x="1831" y="38"/>
                  </a:cubicBezTo>
                  <a:close/>
                  <a:moveTo>
                    <a:pt x="2558" y="4431"/>
                  </a:moveTo>
                  <a:cubicBezTo>
                    <a:pt x="2557" y="4432"/>
                    <a:pt x="2556" y="4433"/>
                    <a:pt x="2555" y="4433"/>
                  </a:cubicBezTo>
                  <a:lnTo>
                    <a:pt x="2555" y="4433"/>
                  </a:lnTo>
                  <a:cubicBezTo>
                    <a:pt x="2561" y="4433"/>
                    <a:pt x="2566" y="4432"/>
                    <a:pt x="2571" y="4431"/>
                  </a:cubicBezTo>
                  <a:close/>
                  <a:moveTo>
                    <a:pt x="5566" y="1975"/>
                  </a:moveTo>
                  <a:cubicBezTo>
                    <a:pt x="5635" y="1987"/>
                    <a:pt x="5679" y="2025"/>
                    <a:pt x="5686" y="2076"/>
                  </a:cubicBezTo>
                  <a:lnTo>
                    <a:pt x="5692" y="2068"/>
                  </a:lnTo>
                  <a:lnTo>
                    <a:pt x="5692" y="2068"/>
                  </a:lnTo>
                  <a:cubicBezTo>
                    <a:pt x="5698" y="2088"/>
                    <a:pt x="5692" y="2106"/>
                    <a:pt x="5686" y="2126"/>
                  </a:cubicBezTo>
                  <a:cubicBezTo>
                    <a:pt x="5679" y="2138"/>
                    <a:pt x="5673" y="2157"/>
                    <a:pt x="5661" y="2175"/>
                  </a:cubicBezTo>
                  <a:cubicBezTo>
                    <a:pt x="5655" y="2181"/>
                    <a:pt x="5655" y="2181"/>
                    <a:pt x="5655" y="2189"/>
                  </a:cubicBezTo>
                  <a:cubicBezTo>
                    <a:pt x="5604" y="2256"/>
                    <a:pt x="5542" y="2314"/>
                    <a:pt x="5467" y="2363"/>
                  </a:cubicBezTo>
                  <a:cubicBezTo>
                    <a:pt x="5404" y="2407"/>
                    <a:pt x="5334" y="2444"/>
                    <a:pt x="5265" y="2490"/>
                  </a:cubicBezTo>
                  <a:cubicBezTo>
                    <a:pt x="4796" y="2808"/>
                    <a:pt x="4363" y="3179"/>
                    <a:pt x="3949" y="3573"/>
                  </a:cubicBezTo>
                  <a:cubicBezTo>
                    <a:pt x="3775" y="3737"/>
                    <a:pt x="3599" y="3905"/>
                    <a:pt x="3411" y="4049"/>
                  </a:cubicBezTo>
                  <a:cubicBezTo>
                    <a:pt x="3223" y="4188"/>
                    <a:pt x="3023" y="4301"/>
                    <a:pt x="2803" y="4376"/>
                  </a:cubicBezTo>
                  <a:cubicBezTo>
                    <a:pt x="2797" y="4382"/>
                    <a:pt x="2791" y="4382"/>
                    <a:pt x="2783" y="4382"/>
                  </a:cubicBezTo>
                  <a:cubicBezTo>
                    <a:pt x="2716" y="4413"/>
                    <a:pt x="2646" y="4437"/>
                    <a:pt x="2571" y="4457"/>
                  </a:cubicBezTo>
                  <a:cubicBezTo>
                    <a:pt x="2565" y="4457"/>
                    <a:pt x="2558" y="4463"/>
                    <a:pt x="2552" y="4463"/>
                  </a:cubicBezTo>
                  <a:cubicBezTo>
                    <a:pt x="2546" y="4463"/>
                    <a:pt x="2540" y="4457"/>
                    <a:pt x="2534" y="4451"/>
                  </a:cubicBezTo>
                  <a:cubicBezTo>
                    <a:pt x="2539" y="4439"/>
                    <a:pt x="2549" y="4438"/>
                    <a:pt x="2555" y="4433"/>
                  </a:cubicBezTo>
                  <a:lnTo>
                    <a:pt x="2555" y="4433"/>
                  </a:lnTo>
                  <a:cubicBezTo>
                    <a:pt x="2517" y="4437"/>
                    <a:pt x="2477" y="4437"/>
                    <a:pt x="2439" y="4437"/>
                  </a:cubicBezTo>
                  <a:cubicBezTo>
                    <a:pt x="2401" y="4437"/>
                    <a:pt x="2358" y="4437"/>
                    <a:pt x="2320" y="4431"/>
                  </a:cubicBezTo>
                  <a:cubicBezTo>
                    <a:pt x="2270" y="4425"/>
                    <a:pt x="2213" y="4419"/>
                    <a:pt x="2164" y="4407"/>
                  </a:cubicBezTo>
                  <a:lnTo>
                    <a:pt x="2120" y="4407"/>
                  </a:lnTo>
                  <a:cubicBezTo>
                    <a:pt x="2106" y="4407"/>
                    <a:pt x="2100" y="4407"/>
                    <a:pt x="2088" y="4394"/>
                  </a:cubicBezTo>
                  <a:cubicBezTo>
                    <a:pt x="2100" y="4388"/>
                    <a:pt x="2106" y="4388"/>
                    <a:pt x="2114" y="4388"/>
                  </a:cubicBezTo>
                  <a:lnTo>
                    <a:pt x="2120" y="4388"/>
                  </a:lnTo>
                  <a:cubicBezTo>
                    <a:pt x="2120" y="4382"/>
                    <a:pt x="2114" y="4382"/>
                    <a:pt x="2114" y="4382"/>
                  </a:cubicBezTo>
                  <a:cubicBezTo>
                    <a:pt x="2120" y="4362"/>
                    <a:pt x="2132" y="4362"/>
                    <a:pt x="2144" y="4356"/>
                  </a:cubicBezTo>
                  <a:cubicBezTo>
                    <a:pt x="2233" y="4313"/>
                    <a:pt x="2314" y="4263"/>
                    <a:pt x="2395" y="4206"/>
                  </a:cubicBezTo>
                  <a:cubicBezTo>
                    <a:pt x="2389" y="4206"/>
                    <a:pt x="2383" y="4206"/>
                    <a:pt x="2377" y="4194"/>
                  </a:cubicBezTo>
                  <a:cubicBezTo>
                    <a:pt x="2439" y="4162"/>
                    <a:pt x="2502" y="4125"/>
                    <a:pt x="2558" y="4081"/>
                  </a:cubicBezTo>
                  <a:cubicBezTo>
                    <a:pt x="2646" y="4012"/>
                    <a:pt x="2728" y="3931"/>
                    <a:pt x="2803" y="3836"/>
                  </a:cubicBezTo>
                  <a:cubicBezTo>
                    <a:pt x="3016" y="3580"/>
                    <a:pt x="3173" y="3291"/>
                    <a:pt x="3292" y="2978"/>
                  </a:cubicBezTo>
                  <a:lnTo>
                    <a:pt x="3292" y="2978"/>
                  </a:lnTo>
                  <a:cubicBezTo>
                    <a:pt x="3287" y="2984"/>
                    <a:pt x="3282" y="2989"/>
                    <a:pt x="3280" y="2994"/>
                  </a:cubicBezTo>
                  <a:lnTo>
                    <a:pt x="3280" y="2994"/>
                  </a:lnTo>
                  <a:cubicBezTo>
                    <a:pt x="3286" y="2951"/>
                    <a:pt x="3304" y="2914"/>
                    <a:pt x="3323" y="2878"/>
                  </a:cubicBezTo>
                  <a:cubicBezTo>
                    <a:pt x="3341" y="2834"/>
                    <a:pt x="3355" y="2790"/>
                    <a:pt x="3361" y="2745"/>
                  </a:cubicBezTo>
                  <a:lnTo>
                    <a:pt x="3361" y="2745"/>
                  </a:lnTo>
                  <a:cubicBezTo>
                    <a:pt x="3347" y="2765"/>
                    <a:pt x="3335" y="2783"/>
                    <a:pt x="3317" y="2808"/>
                  </a:cubicBezTo>
                  <a:cubicBezTo>
                    <a:pt x="3335" y="2771"/>
                    <a:pt x="3355" y="2739"/>
                    <a:pt x="3373" y="2708"/>
                  </a:cubicBezTo>
                  <a:cubicBezTo>
                    <a:pt x="3373" y="2702"/>
                    <a:pt x="3373" y="2690"/>
                    <a:pt x="3379" y="2684"/>
                  </a:cubicBezTo>
                  <a:cubicBezTo>
                    <a:pt x="3399" y="2583"/>
                    <a:pt x="3411" y="2482"/>
                    <a:pt x="3423" y="2383"/>
                  </a:cubicBezTo>
                  <a:cubicBezTo>
                    <a:pt x="3430" y="2345"/>
                    <a:pt x="3442" y="2320"/>
                    <a:pt x="3460" y="2288"/>
                  </a:cubicBezTo>
                  <a:cubicBezTo>
                    <a:pt x="3505" y="2232"/>
                    <a:pt x="3561" y="2213"/>
                    <a:pt x="3624" y="2213"/>
                  </a:cubicBezTo>
                  <a:lnTo>
                    <a:pt x="3630" y="2213"/>
                  </a:lnTo>
                  <a:cubicBezTo>
                    <a:pt x="3711" y="2219"/>
                    <a:pt x="3787" y="2232"/>
                    <a:pt x="3862" y="2264"/>
                  </a:cubicBezTo>
                  <a:cubicBezTo>
                    <a:pt x="3868" y="2256"/>
                    <a:pt x="3881" y="2256"/>
                    <a:pt x="3899" y="2256"/>
                  </a:cubicBezTo>
                  <a:cubicBezTo>
                    <a:pt x="3893" y="2264"/>
                    <a:pt x="3887" y="2270"/>
                    <a:pt x="3881" y="2276"/>
                  </a:cubicBezTo>
                  <a:cubicBezTo>
                    <a:pt x="3899" y="2282"/>
                    <a:pt x="3919" y="2294"/>
                    <a:pt x="3943" y="2302"/>
                  </a:cubicBezTo>
                  <a:cubicBezTo>
                    <a:pt x="4038" y="2357"/>
                    <a:pt x="4145" y="2395"/>
                    <a:pt x="4250" y="2420"/>
                  </a:cubicBezTo>
                  <a:cubicBezTo>
                    <a:pt x="4263" y="2420"/>
                    <a:pt x="4275" y="2426"/>
                    <a:pt x="4288" y="2426"/>
                  </a:cubicBezTo>
                  <a:cubicBezTo>
                    <a:pt x="4301" y="2420"/>
                    <a:pt x="4319" y="2407"/>
                    <a:pt x="4339" y="2401"/>
                  </a:cubicBezTo>
                  <a:lnTo>
                    <a:pt x="4339" y="2401"/>
                  </a:lnTo>
                  <a:cubicBezTo>
                    <a:pt x="4333" y="2414"/>
                    <a:pt x="4325" y="2420"/>
                    <a:pt x="4313" y="2432"/>
                  </a:cubicBezTo>
                  <a:cubicBezTo>
                    <a:pt x="4345" y="2432"/>
                    <a:pt x="4376" y="2438"/>
                    <a:pt x="4408" y="2438"/>
                  </a:cubicBezTo>
                  <a:cubicBezTo>
                    <a:pt x="4457" y="2438"/>
                    <a:pt x="4513" y="2432"/>
                    <a:pt x="4564" y="2420"/>
                  </a:cubicBezTo>
                  <a:cubicBezTo>
                    <a:pt x="4596" y="2401"/>
                    <a:pt x="4626" y="2389"/>
                    <a:pt x="4658" y="2369"/>
                  </a:cubicBezTo>
                  <a:cubicBezTo>
                    <a:pt x="4683" y="2357"/>
                    <a:pt x="4715" y="2339"/>
                    <a:pt x="4746" y="2339"/>
                  </a:cubicBezTo>
                  <a:cubicBezTo>
                    <a:pt x="4727" y="2351"/>
                    <a:pt x="4709" y="2369"/>
                    <a:pt x="4683" y="2383"/>
                  </a:cubicBezTo>
                  <a:cubicBezTo>
                    <a:pt x="4727" y="2363"/>
                    <a:pt x="4770" y="2339"/>
                    <a:pt x="4814" y="2314"/>
                  </a:cubicBezTo>
                  <a:cubicBezTo>
                    <a:pt x="4903" y="2264"/>
                    <a:pt x="4978" y="2201"/>
                    <a:pt x="5065" y="2144"/>
                  </a:cubicBezTo>
                  <a:cubicBezTo>
                    <a:pt x="5178" y="2062"/>
                    <a:pt x="5303" y="2019"/>
                    <a:pt x="5435" y="1987"/>
                  </a:cubicBezTo>
                  <a:cubicBezTo>
                    <a:pt x="5467" y="1981"/>
                    <a:pt x="5498" y="1975"/>
                    <a:pt x="5528" y="1975"/>
                  </a:cubicBezTo>
                  <a:close/>
                  <a:moveTo>
                    <a:pt x="1825" y="0"/>
                  </a:moveTo>
                  <a:cubicBezTo>
                    <a:pt x="1800" y="0"/>
                    <a:pt x="1768" y="8"/>
                    <a:pt x="1744" y="14"/>
                  </a:cubicBezTo>
                  <a:cubicBezTo>
                    <a:pt x="1693" y="32"/>
                    <a:pt x="1643" y="51"/>
                    <a:pt x="1600" y="75"/>
                  </a:cubicBezTo>
                  <a:cubicBezTo>
                    <a:pt x="1524" y="113"/>
                    <a:pt x="1455" y="158"/>
                    <a:pt x="1380" y="176"/>
                  </a:cubicBezTo>
                  <a:cubicBezTo>
                    <a:pt x="1330" y="196"/>
                    <a:pt x="1287" y="233"/>
                    <a:pt x="1255" y="271"/>
                  </a:cubicBezTo>
                  <a:cubicBezTo>
                    <a:pt x="1186" y="358"/>
                    <a:pt x="1129" y="451"/>
                    <a:pt x="1105" y="564"/>
                  </a:cubicBezTo>
                  <a:cubicBezTo>
                    <a:pt x="1085" y="621"/>
                    <a:pt x="1067" y="677"/>
                    <a:pt x="1054" y="728"/>
                  </a:cubicBezTo>
                  <a:cubicBezTo>
                    <a:pt x="1042" y="728"/>
                    <a:pt x="1042" y="734"/>
                    <a:pt x="1036" y="734"/>
                  </a:cubicBezTo>
                  <a:cubicBezTo>
                    <a:pt x="866" y="659"/>
                    <a:pt x="685" y="615"/>
                    <a:pt x="521" y="534"/>
                  </a:cubicBezTo>
                  <a:cubicBezTo>
                    <a:pt x="465" y="509"/>
                    <a:pt x="414" y="477"/>
                    <a:pt x="365" y="451"/>
                  </a:cubicBezTo>
                  <a:cubicBezTo>
                    <a:pt x="315" y="421"/>
                    <a:pt x="271" y="396"/>
                    <a:pt x="214" y="376"/>
                  </a:cubicBezTo>
                  <a:cubicBezTo>
                    <a:pt x="196" y="376"/>
                    <a:pt x="183" y="370"/>
                    <a:pt x="171" y="370"/>
                  </a:cubicBezTo>
                  <a:cubicBezTo>
                    <a:pt x="127" y="370"/>
                    <a:pt x="95" y="390"/>
                    <a:pt x="70" y="427"/>
                  </a:cubicBezTo>
                  <a:cubicBezTo>
                    <a:pt x="20" y="497"/>
                    <a:pt x="1" y="564"/>
                    <a:pt x="1" y="647"/>
                  </a:cubicBezTo>
                  <a:cubicBezTo>
                    <a:pt x="1" y="797"/>
                    <a:pt x="46" y="940"/>
                    <a:pt x="113" y="1073"/>
                  </a:cubicBezTo>
                  <a:cubicBezTo>
                    <a:pt x="220" y="1267"/>
                    <a:pt x="353" y="1449"/>
                    <a:pt x="490" y="1617"/>
                  </a:cubicBezTo>
                  <a:cubicBezTo>
                    <a:pt x="590" y="1744"/>
                    <a:pt x="691" y="1862"/>
                    <a:pt x="790" y="1987"/>
                  </a:cubicBezTo>
                  <a:cubicBezTo>
                    <a:pt x="992" y="2238"/>
                    <a:pt x="1129" y="2520"/>
                    <a:pt x="1212" y="2828"/>
                  </a:cubicBezTo>
                  <a:cubicBezTo>
                    <a:pt x="1267" y="3060"/>
                    <a:pt x="1324" y="3291"/>
                    <a:pt x="1374" y="3529"/>
                  </a:cubicBezTo>
                  <a:cubicBezTo>
                    <a:pt x="1412" y="3723"/>
                    <a:pt x="1481" y="3905"/>
                    <a:pt x="1580" y="4075"/>
                  </a:cubicBezTo>
                  <a:cubicBezTo>
                    <a:pt x="1649" y="4182"/>
                    <a:pt x="1724" y="4275"/>
                    <a:pt x="1825" y="4350"/>
                  </a:cubicBezTo>
                  <a:cubicBezTo>
                    <a:pt x="1869" y="4382"/>
                    <a:pt x="1912" y="4394"/>
                    <a:pt x="1970" y="4407"/>
                  </a:cubicBezTo>
                  <a:lnTo>
                    <a:pt x="2100" y="4425"/>
                  </a:lnTo>
                  <a:cubicBezTo>
                    <a:pt x="2170" y="4437"/>
                    <a:pt x="2227" y="4451"/>
                    <a:pt x="2288" y="4463"/>
                  </a:cubicBezTo>
                  <a:cubicBezTo>
                    <a:pt x="2340" y="4469"/>
                    <a:pt x="2395" y="4475"/>
                    <a:pt x="2445" y="4475"/>
                  </a:cubicBezTo>
                  <a:cubicBezTo>
                    <a:pt x="2583" y="4475"/>
                    <a:pt x="2716" y="4445"/>
                    <a:pt x="2847" y="4400"/>
                  </a:cubicBezTo>
                  <a:cubicBezTo>
                    <a:pt x="3084" y="4313"/>
                    <a:pt x="3298" y="4188"/>
                    <a:pt x="3492" y="4031"/>
                  </a:cubicBezTo>
                  <a:cubicBezTo>
                    <a:pt x="3686" y="3881"/>
                    <a:pt x="3856" y="3711"/>
                    <a:pt x="4032" y="3549"/>
                  </a:cubicBezTo>
                  <a:cubicBezTo>
                    <a:pt x="4451" y="3153"/>
                    <a:pt x="4889" y="2783"/>
                    <a:pt x="5372" y="2470"/>
                  </a:cubicBezTo>
                  <a:cubicBezTo>
                    <a:pt x="5416" y="2438"/>
                    <a:pt x="5461" y="2414"/>
                    <a:pt x="5504" y="2383"/>
                  </a:cubicBezTo>
                  <a:cubicBezTo>
                    <a:pt x="5580" y="2332"/>
                    <a:pt x="5641" y="2276"/>
                    <a:pt x="5686" y="2201"/>
                  </a:cubicBezTo>
                  <a:cubicBezTo>
                    <a:pt x="5704" y="2169"/>
                    <a:pt x="5724" y="2138"/>
                    <a:pt x="5724" y="2106"/>
                  </a:cubicBezTo>
                  <a:cubicBezTo>
                    <a:pt x="5730" y="2038"/>
                    <a:pt x="5698" y="1993"/>
                    <a:pt x="5641" y="1963"/>
                  </a:cubicBezTo>
                  <a:cubicBezTo>
                    <a:pt x="5592" y="1938"/>
                    <a:pt x="5542" y="1932"/>
                    <a:pt x="5491" y="1932"/>
                  </a:cubicBezTo>
                  <a:lnTo>
                    <a:pt x="5447" y="1932"/>
                  </a:lnTo>
                  <a:cubicBezTo>
                    <a:pt x="5354" y="1938"/>
                    <a:pt x="5265" y="1963"/>
                    <a:pt x="5178" y="1981"/>
                  </a:cubicBezTo>
                  <a:cubicBezTo>
                    <a:pt x="5071" y="2007"/>
                    <a:pt x="4972" y="2031"/>
                    <a:pt x="4865" y="2044"/>
                  </a:cubicBezTo>
                  <a:cubicBezTo>
                    <a:pt x="4808" y="2050"/>
                    <a:pt x="4746" y="2056"/>
                    <a:pt x="4695" y="2056"/>
                  </a:cubicBezTo>
                  <a:cubicBezTo>
                    <a:pt x="4633" y="2056"/>
                    <a:pt x="4582" y="2050"/>
                    <a:pt x="4545" y="2044"/>
                  </a:cubicBezTo>
                  <a:cubicBezTo>
                    <a:pt x="4545" y="2013"/>
                    <a:pt x="4564" y="1987"/>
                    <a:pt x="4576" y="1963"/>
                  </a:cubicBezTo>
                  <a:cubicBezTo>
                    <a:pt x="4658" y="1787"/>
                    <a:pt x="4701" y="1605"/>
                    <a:pt x="4721" y="1411"/>
                  </a:cubicBezTo>
                  <a:cubicBezTo>
                    <a:pt x="4733" y="1229"/>
                    <a:pt x="4695" y="1053"/>
                    <a:pt x="4602" y="897"/>
                  </a:cubicBezTo>
                  <a:cubicBezTo>
                    <a:pt x="4527" y="778"/>
                    <a:pt x="4445" y="659"/>
                    <a:pt x="4382" y="527"/>
                  </a:cubicBezTo>
                  <a:cubicBezTo>
                    <a:pt x="4351" y="477"/>
                    <a:pt x="4313" y="433"/>
                    <a:pt x="4269" y="396"/>
                  </a:cubicBezTo>
                  <a:cubicBezTo>
                    <a:pt x="4220" y="358"/>
                    <a:pt x="4175" y="339"/>
                    <a:pt x="4119" y="339"/>
                  </a:cubicBezTo>
                  <a:lnTo>
                    <a:pt x="4081" y="339"/>
                  </a:lnTo>
                  <a:cubicBezTo>
                    <a:pt x="3987" y="352"/>
                    <a:pt x="3899" y="390"/>
                    <a:pt x="3818" y="433"/>
                  </a:cubicBezTo>
                  <a:cubicBezTo>
                    <a:pt x="3755" y="465"/>
                    <a:pt x="3686" y="497"/>
                    <a:pt x="3624" y="527"/>
                  </a:cubicBezTo>
                  <a:cubicBezTo>
                    <a:pt x="3498" y="584"/>
                    <a:pt x="3385" y="659"/>
                    <a:pt x="3304" y="766"/>
                  </a:cubicBezTo>
                  <a:cubicBezTo>
                    <a:pt x="3304" y="772"/>
                    <a:pt x="3298" y="772"/>
                    <a:pt x="3292" y="772"/>
                  </a:cubicBezTo>
                  <a:cubicBezTo>
                    <a:pt x="3280" y="772"/>
                    <a:pt x="3280" y="752"/>
                    <a:pt x="3272" y="746"/>
                  </a:cubicBezTo>
                  <a:cubicBezTo>
                    <a:pt x="3235" y="627"/>
                    <a:pt x="3179" y="521"/>
                    <a:pt x="3116" y="414"/>
                  </a:cubicBezTo>
                  <a:cubicBezTo>
                    <a:pt x="3066" y="346"/>
                    <a:pt x="3009" y="277"/>
                    <a:pt x="2934" y="226"/>
                  </a:cubicBezTo>
                  <a:cubicBezTo>
                    <a:pt x="2878" y="188"/>
                    <a:pt x="2821" y="164"/>
                    <a:pt x="2753" y="158"/>
                  </a:cubicBezTo>
                  <a:cubicBezTo>
                    <a:pt x="2740" y="151"/>
                    <a:pt x="2734" y="151"/>
                    <a:pt x="2722" y="151"/>
                  </a:cubicBezTo>
                  <a:cubicBezTo>
                    <a:pt x="2696" y="151"/>
                    <a:pt x="2665" y="158"/>
                    <a:pt x="2640" y="170"/>
                  </a:cubicBezTo>
                  <a:cubicBezTo>
                    <a:pt x="2565" y="196"/>
                    <a:pt x="2502" y="239"/>
                    <a:pt x="2452" y="295"/>
                  </a:cubicBezTo>
                  <a:cubicBezTo>
                    <a:pt x="2421" y="327"/>
                    <a:pt x="2389" y="352"/>
                    <a:pt x="2364" y="376"/>
                  </a:cubicBezTo>
                  <a:cubicBezTo>
                    <a:pt x="2346" y="396"/>
                    <a:pt x="2332" y="408"/>
                    <a:pt x="2308" y="414"/>
                  </a:cubicBezTo>
                  <a:cubicBezTo>
                    <a:pt x="2282" y="376"/>
                    <a:pt x="2264" y="339"/>
                    <a:pt x="2239" y="301"/>
                  </a:cubicBezTo>
                  <a:cubicBezTo>
                    <a:pt x="2158" y="176"/>
                    <a:pt x="2057" y="75"/>
                    <a:pt x="1918" y="20"/>
                  </a:cubicBezTo>
                  <a:cubicBezTo>
                    <a:pt x="1888" y="8"/>
                    <a:pt x="1857" y="0"/>
                    <a:pt x="1825"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8" name="Google Shape;1256;p38"/>
            <p:cNvSpPr/>
            <p:nvPr/>
          </p:nvSpPr>
          <p:spPr>
            <a:xfrm rot="999412">
              <a:off x="1375138" y="1783091"/>
              <a:ext cx="270626" cy="1177087"/>
            </a:xfrm>
            <a:custGeom>
              <a:avLst/>
              <a:ahLst/>
              <a:rect l="l" t="t" r="r" b="b"/>
              <a:pathLst>
                <a:path w="790" h="3436" extrusionOk="0">
                  <a:moveTo>
                    <a:pt x="778" y="1"/>
                  </a:moveTo>
                  <a:cubicBezTo>
                    <a:pt x="778" y="7"/>
                    <a:pt x="772" y="7"/>
                    <a:pt x="772" y="7"/>
                  </a:cubicBezTo>
                  <a:cubicBezTo>
                    <a:pt x="772" y="258"/>
                    <a:pt x="746" y="503"/>
                    <a:pt x="734" y="747"/>
                  </a:cubicBezTo>
                  <a:cubicBezTo>
                    <a:pt x="715" y="1022"/>
                    <a:pt x="691" y="1299"/>
                    <a:pt x="653" y="1568"/>
                  </a:cubicBezTo>
                  <a:cubicBezTo>
                    <a:pt x="628" y="1736"/>
                    <a:pt x="596" y="1900"/>
                    <a:pt x="552" y="2063"/>
                  </a:cubicBezTo>
                  <a:cubicBezTo>
                    <a:pt x="521" y="2201"/>
                    <a:pt x="471" y="2338"/>
                    <a:pt x="433" y="2470"/>
                  </a:cubicBezTo>
                  <a:cubicBezTo>
                    <a:pt x="427" y="2502"/>
                    <a:pt x="414" y="2533"/>
                    <a:pt x="402" y="2564"/>
                  </a:cubicBezTo>
                  <a:cubicBezTo>
                    <a:pt x="376" y="2621"/>
                    <a:pt x="352" y="2684"/>
                    <a:pt x="339" y="2746"/>
                  </a:cubicBezTo>
                  <a:cubicBezTo>
                    <a:pt x="321" y="2789"/>
                    <a:pt x="295" y="2840"/>
                    <a:pt x="277" y="2884"/>
                  </a:cubicBezTo>
                  <a:cubicBezTo>
                    <a:pt x="263" y="2916"/>
                    <a:pt x="245" y="2947"/>
                    <a:pt x="226" y="2985"/>
                  </a:cubicBezTo>
                  <a:cubicBezTo>
                    <a:pt x="176" y="3110"/>
                    <a:pt x="107" y="3234"/>
                    <a:pt x="32" y="3353"/>
                  </a:cubicBezTo>
                  <a:cubicBezTo>
                    <a:pt x="20" y="3379"/>
                    <a:pt x="8" y="3410"/>
                    <a:pt x="0" y="3436"/>
                  </a:cubicBezTo>
                  <a:cubicBezTo>
                    <a:pt x="38" y="3422"/>
                    <a:pt x="51" y="3385"/>
                    <a:pt x="69" y="3353"/>
                  </a:cubicBezTo>
                  <a:cubicBezTo>
                    <a:pt x="113" y="3272"/>
                    <a:pt x="164" y="3191"/>
                    <a:pt x="208" y="3104"/>
                  </a:cubicBezTo>
                  <a:cubicBezTo>
                    <a:pt x="289" y="2953"/>
                    <a:pt x="352" y="2789"/>
                    <a:pt x="414" y="2633"/>
                  </a:cubicBezTo>
                  <a:cubicBezTo>
                    <a:pt x="452" y="2546"/>
                    <a:pt x="477" y="2445"/>
                    <a:pt x="509" y="2351"/>
                  </a:cubicBezTo>
                  <a:cubicBezTo>
                    <a:pt x="534" y="2270"/>
                    <a:pt x="552" y="2195"/>
                    <a:pt x="578" y="2112"/>
                  </a:cubicBezTo>
                  <a:cubicBezTo>
                    <a:pt x="615" y="1962"/>
                    <a:pt x="647" y="1812"/>
                    <a:pt x="671" y="1655"/>
                  </a:cubicBezTo>
                  <a:cubicBezTo>
                    <a:pt x="734" y="1273"/>
                    <a:pt x="752" y="891"/>
                    <a:pt x="778" y="503"/>
                  </a:cubicBezTo>
                  <a:cubicBezTo>
                    <a:pt x="784" y="377"/>
                    <a:pt x="784" y="246"/>
                    <a:pt x="790" y="113"/>
                  </a:cubicBezTo>
                  <a:cubicBezTo>
                    <a:pt x="790" y="76"/>
                    <a:pt x="790" y="38"/>
                    <a:pt x="778"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9" name="Google Shape;1257;p38"/>
            <p:cNvSpPr/>
            <p:nvPr/>
          </p:nvSpPr>
          <p:spPr>
            <a:xfrm rot="999412">
              <a:off x="1337486" y="1787507"/>
              <a:ext cx="156895" cy="1118849"/>
            </a:xfrm>
            <a:custGeom>
              <a:avLst/>
              <a:ahLst/>
              <a:rect l="l" t="t" r="r" b="b"/>
              <a:pathLst>
                <a:path w="458" h="3266" extrusionOk="0">
                  <a:moveTo>
                    <a:pt x="452" y="0"/>
                  </a:moveTo>
                  <a:cubicBezTo>
                    <a:pt x="446" y="6"/>
                    <a:pt x="446" y="6"/>
                    <a:pt x="446" y="12"/>
                  </a:cubicBezTo>
                  <a:cubicBezTo>
                    <a:pt x="358" y="1097"/>
                    <a:pt x="214" y="2175"/>
                    <a:pt x="0" y="3246"/>
                  </a:cubicBezTo>
                  <a:cubicBezTo>
                    <a:pt x="0" y="3246"/>
                    <a:pt x="6" y="3246"/>
                    <a:pt x="14" y="3266"/>
                  </a:cubicBezTo>
                  <a:cubicBezTo>
                    <a:pt x="32" y="3177"/>
                    <a:pt x="58" y="3108"/>
                    <a:pt x="70" y="3033"/>
                  </a:cubicBezTo>
                  <a:cubicBezTo>
                    <a:pt x="170" y="2563"/>
                    <a:pt x="246" y="2087"/>
                    <a:pt x="307" y="1604"/>
                  </a:cubicBezTo>
                  <a:cubicBezTo>
                    <a:pt x="376" y="1134"/>
                    <a:pt x="428" y="664"/>
                    <a:pt x="452" y="188"/>
                  </a:cubicBezTo>
                  <a:cubicBezTo>
                    <a:pt x="458" y="131"/>
                    <a:pt x="452" y="75"/>
                    <a:pt x="458" y="18"/>
                  </a:cubicBezTo>
                  <a:cubicBezTo>
                    <a:pt x="458" y="12"/>
                    <a:pt x="458" y="6"/>
                    <a:pt x="452"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0" name="Google Shape;1258;p38"/>
            <p:cNvSpPr/>
            <p:nvPr/>
          </p:nvSpPr>
          <p:spPr>
            <a:xfrm rot="999412">
              <a:off x="1431097" y="2407908"/>
              <a:ext cx="777964" cy="691316"/>
            </a:xfrm>
            <a:custGeom>
              <a:avLst/>
              <a:ahLst/>
              <a:rect l="l" t="t" r="r" b="b"/>
              <a:pathLst>
                <a:path w="2271" h="2018" extrusionOk="0">
                  <a:moveTo>
                    <a:pt x="2270" y="0"/>
                  </a:moveTo>
                  <a:cubicBezTo>
                    <a:pt x="2239" y="0"/>
                    <a:pt x="2207" y="18"/>
                    <a:pt x="2182" y="30"/>
                  </a:cubicBezTo>
                  <a:cubicBezTo>
                    <a:pt x="2150" y="50"/>
                    <a:pt x="2120" y="62"/>
                    <a:pt x="2088" y="81"/>
                  </a:cubicBezTo>
                  <a:cubicBezTo>
                    <a:pt x="1843" y="218"/>
                    <a:pt x="1631" y="394"/>
                    <a:pt x="1443" y="594"/>
                  </a:cubicBezTo>
                  <a:cubicBezTo>
                    <a:pt x="1255" y="802"/>
                    <a:pt x="1079" y="1028"/>
                    <a:pt x="891" y="1234"/>
                  </a:cubicBezTo>
                  <a:cubicBezTo>
                    <a:pt x="784" y="1354"/>
                    <a:pt x="683" y="1473"/>
                    <a:pt x="571" y="1586"/>
                  </a:cubicBezTo>
                  <a:cubicBezTo>
                    <a:pt x="434" y="1736"/>
                    <a:pt x="270" y="1855"/>
                    <a:pt x="89" y="1956"/>
                  </a:cubicBezTo>
                  <a:cubicBezTo>
                    <a:pt x="58" y="1968"/>
                    <a:pt x="26" y="1986"/>
                    <a:pt x="1" y="2005"/>
                  </a:cubicBezTo>
                  <a:cubicBezTo>
                    <a:pt x="1" y="2011"/>
                    <a:pt x="7" y="2011"/>
                    <a:pt x="7" y="2017"/>
                  </a:cubicBezTo>
                  <a:cubicBezTo>
                    <a:pt x="44" y="1999"/>
                    <a:pt x="89" y="1980"/>
                    <a:pt x="127" y="1962"/>
                  </a:cubicBezTo>
                  <a:cubicBezTo>
                    <a:pt x="371" y="1835"/>
                    <a:pt x="565" y="1655"/>
                    <a:pt x="747" y="1447"/>
                  </a:cubicBezTo>
                  <a:cubicBezTo>
                    <a:pt x="960" y="1210"/>
                    <a:pt x="1166" y="964"/>
                    <a:pt x="1380" y="721"/>
                  </a:cubicBezTo>
                  <a:cubicBezTo>
                    <a:pt x="1593" y="476"/>
                    <a:pt x="1831" y="263"/>
                    <a:pt x="2112" y="93"/>
                  </a:cubicBezTo>
                  <a:cubicBezTo>
                    <a:pt x="2144" y="81"/>
                    <a:pt x="2176" y="62"/>
                    <a:pt x="2207" y="44"/>
                  </a:cubicBezTo>
                  <a:cubicBezTo>
                    <a:pt x="2233" y="30"/>
                    <a:pt x="2251" y="12"/>
                    <a:pt x="2270"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1" name="Google Shape;1259;p38"/>
            <p:cNvSpPr/>
            <p:nvPr/>
          </p:nvSpPr>
          <p:spPr>
            <a:xfrm rot="999412">
              <a:off x="1493265" y="1666808"/>
              <a:ext cx="157237" cy="1069519"/>
            </a:xfrm>
            <a:custGeom>
              <a:avLst/>
              <a:ahLst/>
              <a:rect l="l" t="t" r="r" b="b"/>
              <a:pathLst>
                <a:path w="459" h="3122" extrusionOk="0">
                  <a:moveTo>
                    <a:pt x="439" y="0"/>
                  </a:moveTo>
                  <a:cubicBezTo>
                    <a:pt x="433" y="32"/>
                    <a:pt x="433" y="70"/>
                    <a:pt x="433" y="101"/>
                  </a:cubicBezTo>
                  <a:cubicBezTo>
                    <a:pt x="426" y="715"/>
                    <a:pt x="377" y="1324"/>
                    <a:pt x="294" y="1932"/>
                  </a:cubicBezTo>
                  <a:cubicBezTo>
                    <a:pt x="270" y="2114"/>
                    <a:pt x="232" y="2294"/>
                    <a:pt x="189" y="2476"/>
                  </a:cubicBezTo>
                  <a:cubicBezTo>
                    <a:pt x="151" y="2646"/>
                    <a:pt x="106" y="2815"/>
                    <a:pt x="38" y="2979"/>
                  </a:cubicBezTo>
                  <a:cubicBezTo>
                    <a:pt x="19" y="3022"/>
                    <a:pt x="13" y="3072"/>
                    <a:pt x="1" y="3122"/>
                  </a:cubicBezTo>
                  <a:cubicBezTo>
                    <a:pt x="44" y="3022"/>
                    <a:pt x="94" y="2922"/>
                    <a:pt x="126" y="2821"/>
                  </a:cubicBezTo>
                  <a:cubicBezTo>
                    <a:pt x="138" y="2759"/>
                    <a:pt x="163" y="2696"/>
                    <a:pt x="181" y="2640"/>
                  </a:cubicBezTo>
                  <a:cubicBezTo>
                    <a:pt x="207" y="2539"/>
                    <a:pt x="232" y="2433"/>
                    <a:pt x="251" y="2332"/>
                  </a:cubicBezTo>
                  <a:cubicBezTo>
                    <a:pt x="363" y="1805"/>
                    <a:pt x="407" y="1267"/>
                    <a:pt x="439" y="722"/>
                  </a:cubicBezTo>
                  <a:cubicBezTo>
                    <a:pt x="458" y="503"/>
                    <a:pt x="458" y="283"/>
                    <a:pt x="452" y="64"/>
                  </a:cubicBezTo>
                  <a:cubicBezTo>
                    <a:pt x="452" y="38"/>
                    <a:pt x="458" y="20"/>
                    <a:pt x="439"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2" name="Google Shape;1260;p38"/>
            <p:cNvSpPr/>
            <p:nvPr/>
          </p:nvSpPr>
          <p:spPr>
            <a:xfrm rot="999412">
              <a:off x="1564915" y="2430537"/>
              <a:ext cx="773168" cy="663910"/>
            </a:xfrm>
            <a:custGeom>
              <a:avLst/>
              <a:ahLst/>
              <a:rect l="l" t="t" r="r" b="b"/>
              <a:pathLst>
                <a:path w="2257" h="1938" extrusionOk="0">
                  <a:moveTo>
                    <a:pt x="2245" y="0"/>
                  </a:moveTo>
                  <a:cubicBezTo>
                    <a:pt x="2227" y="0"/>
                    <a:pt x="2207" y="14"/>
                    <a:pt x="2189" y="20"/>
                  </a:cubicBezTo>
                  <a:cubicBezTo>
                    <a:pt x="2025" y="107"/>
                    <a:pt x="1869" y="208"/>
                    <a:pt x="1724" y="326"/>
                  </a:cubicBezTo>
                  <a:cubicBezTo>
                    <a:pt x="1386" y="602"/>
                    <a:pt x="1061" y="897"/>
                    <a:pt x="760" y="1217"/>
                  </a:cubicBezTo>
                  <a:cubicBezTo>
                    <a:pt x="610" y="1379"/>
                    <a:pt x="459" y="1549"/>
                    <a:pt x="295" y="1692"/>
                  </a:cubicBezTo>
                  <a:cubicBezTo>
                    <a:pt x="214" y="1767"/>
                    <a:pt x="133" y="1831"/>
                    <a:pt x="52" y="1894"/>
                  </a:cubicBezTo>
                  <a:cubicBezTo>
                    <a:pt x="32" y="1906"/>
                    <a:pt x="14" y="1912"/>
                    <a:pt x="1" y="1937"/>
                  </a:cubicBezTo>
                  <a:cubicBezTo>
                    <a:pt x="58" y="1912"/>
                    <a:pt x="95" y="1880"/>
                    <a:pt x="139" y="1850"/>
                  </a:cubicBezTo>
                  <a:cubicBezTo>
                    <a:pt x="246" y="1775"/>
                    <a:pt x="353" y="1686"/>
                    <a:pt x="446" y="1593"/>
                  </a:cubicBezTo>
                  <a:cubicBezTo>
                    <a:pt x="628" y="1411"/>
                    <a:pt x="798" y="1217"/>
                    <a:pt x="978" y="1041"/>
                  </a:cubicBezTo>
                  <a:cubicBezTo>
                    <a:pt x="1267" y="760"/>
                    <a:pt x="1556" y="489"/>
                    <a:pt x="1875" y="251"/>
                  </a:cubicBezTo>
                  <a:cubicBezTo>
                    <a:pt x="1976" y="170"/>
                    <a:pt x="2082" y="107"/>
                    <a:pt x="2195" y="45"/>
                  </a:cubicBezTo>
                  <a:cubicBezTo>
                    <a:pt x="2213" y="32"/>
                    <a:pt x="2233" y="20"/>
                    <a:pt x="2257"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3" name="Google Shape;1261;p38"/>
            <p:cNvSpPr/>
            <p:nvPr/>
          </p:nvSpPr>
          <p:spPr>
            <a:xfrm rot="999412">
              <a:off x="940610" y="1823462"/>
              <a:ext cx="270969" cy="872195"/>
            </a:xfrm>
            <a:custGeom>
              <a:avLst/>
              <a:ahLst/>
              <a:rect l="l" t="t" r="r" b="b"/>
              <a:pathLst>
                <a:path w="791" h="2546" extrusionOk="0">
                  <a:moveTo>
                    <a:pt x="1" y="0"/>
                  </a:moveTo>
                  <a:lnTo>
                    <a:pt x="1" y="0"/>
                  </a:lnTo>
                  <a:cubicBezTo>
                    <a:pt x="44" y="70"/>
                    <a:pt x="82" y="133"/>
                    <a:pt x="119" y="196"/>
                  </a:cubicBezTo>
                  <a:cubicBezTo>
                    <a:pt x="294" y="477"/>
                    <a:pt x="407" y="790"/>
                    <a:pt x="490" y="1116"/>
                  </a:cubicBezTo>
                  <a:cubicBezTo>
                    <a:pt x="565" y="1423"/>
                    <a:pt x="614" y="1730"/>
                    <a:pt x="658" y="2038"/>
                  </a:cubicBezTo>
                  <a:cubicBezTo>
                    <a:pt x="658" y="2057"/>
                    <a:pt x="664" y="2076"/>
                    <a:pt x="664" y="2094"/>
                  </a:cubicBezTo>
                  <a:cubicBezTo>
                    <a:pt x="684" y="2213"/>
                    <a:pt x="702" y="2332"/>
                    <a:pt x="733" y="2445"/>
                  </a:cubicBezTo>
                  <a:cubicBezTo>
                    <a:pt x="745" y="2482"/>
                    <a:pt x="759" y="2514"/>
                    <a:pt x="790" y="2545"/>
                  </a:cubicBezTo>
                  <a:cubicBezTo>
                    <a:pt x="790" y="2527"/>
                    <a:pt x="783" y="2514"/>
                    <a:pt x="777" y="2502"/>
                  </a:cubicBezTo>
                  <a:cubicBezTo>
                    <a:pt x="771" y="2476"/>
                    <a:pt x="759" y="2452"/>
                    <a:pt x="753" y="2421"/>
                  </a:cubicBezTo>
                  <a:cubicBezTo>
                    <a:pt x="721" y="2282"/>
                    <a:pt x="708" y="2138"/>
                    <a:pt x="690" y="2001"/>
                  </a:cubicBezTo>
                  <a:cubicBezTo>
                    <a:pt x="640" y="1681"/>
                    <a:pt x="589" y="1362"/>
                    <a:pt x="508" y="1047"/>
                  </a:cubicBezTo>
                  <a:cubicBezTo>
                    <a:pt x="458" y="847"/>
                    <a:pt x="395" y="653"/>
                    <a:pt x="301" y="465"/>
                  </a:cubicBezTo>
                  <a:cubicBezTo>
                    <a:pt x="232" y="327"/>
                    <a:pt x="157" y="188"/>
                    <a:pt x="62" y="58"/>
                  </a:cubicBezTo>
                  <a:cubicBezTo>
                    <a:pt x="50" y="38"/>
                    <a:pt x="31" y="26"/>
                    <a:pt x="19" y="8"/>
                  </a:cubicBezTo>
                  <a:cubicBezTo>
                    <a:pt x="16" y="4"/>
                    <a:pt x="13" y="4"/>
                    <a:pt x="10" y="4"/>
                  </a:cubicBezTo>
                  <a:cubicBezTo>
                    <a:pt x="7" y="4"/>
                    <a:pt x="4" y="4"/>
                    <a:pt x="1"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4" name="Google Shape;1262;p38"/>
            <p:cNvSpPr/>
            <p:nvPr/>
          </p:nvSpPr>
          <p:spPr>
            <a:xfrm rot="999412">
              <a:off x="1419695" y="2582523"/>
              <a:ext cx="661492" cy="537500"/>
            </a:xfrm>
            <a:custGeom>
              <a:avLst/>
              <a:ahLst/>
              <a:rect l="l" t="t" r="r" b="b"/>
              <a:pathLst>
                <a:path w="1931" h="1569" extrusionOk="0">
                  <a:moveTo>
                    <a:pt x="1930" y="1"/>
                  </a:moveTo>
                  <a:cubicBezTo>
                    <a:pt x="1774" y="89"/>
                    <a:pt x="1636" y="202"/>
                    <a:pt x="1511" y="321"/>
                  </a:cubicBezTo>
                  <a:cubicBezTo>
                    <a:pt x="1323" y="497"/>
                    <a:pt x="1160" y="685"/>
                    <a:pt x="990" y="866"/>
                  </a:cubicBezTo>
                  <a:cubicBezTo>
                    <a:pt x="866" y="1004"/>
                    <a:pt x="733" y="1136"/>
                    <a:pt x="583" y="1249"/>
                  </a:cubicBezTo>
                  <a:cubicBezTo>
                    <a:pt x="420" y="1374"/>
                    <a:pt x="238" y="1475"/>
                    <a:pt x="38" y="1536"/>
                  </a:cubicBezTo>
                  <a:lnTo>
                    <a:pt x="25" y="1536"/>
                  </a:lnTo>
                  <a:cubicBezTo>
                    <a:pt x="19" y="1542"/>
                    <a:pt x="7" y="1542"/>
                    <a:pt x="1" y="1556"/>
                  </a:cubicBezTo>
                  <a:cubicBezTo>
                    <a:pt x="7" y="1562"/>
                    <a:pt x="13" y="1568"/>
                    <a:pt x="19" y="1568"/>
                  </a:cubicBezTo>
                  <a:cubicBezTo>
                    <a:pt x="25" y="1568"/>
                    <a:pt x="32" y="1562"/>
                    <a:pt x="38" y="1562"/>
                  </a:cubicBezTo>
                  <a:cubicBezTo>
                    <a:pt x="113" y="1542"/>
                    <a:pt x="183" y="1518"/>
                    <a:pt x="250" y="1487"/>
                  </a:cubicBezTo>
                  <a:cubicBezTo>
                    <a:pt x="320" y="1461"/>
                    <a:pt x="383" y="1424"/>
                    <a:pt x="446" y="1386"/>
                  </a:cubicBezTo>
                  <a:cubicBezTo>
                    <a:pt x="634" y="1273"/>
                    <a:pt x="796" y="1123"/>
                    <a:pt x="947" y="966"/>
                  </a:cubicBezTo>
                  <a:cubicBezTo>
                    <a:pt x="1091" y="822"/>
                    <a:pt x="1222" y="672"/>
                    <a:pt x="1360" y="521"/>
                  </a:cubicBezTo>
                  <a:cubicBezTo>
                    <a:pt x="1529" y="347"/>
                    <a:pt x="1711" y="183"/>
                    <a:pt x="1893" y="32"/>
                  </a:cubicBezTo>
                  <a:cubicBezTo>
                    <a:pt x="1905" y="20"/>
                    <a:pt x="1918" y="14"/>
                    <a:pt x="1930"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5" name="Google Shape;1263;p38"/>
            <p:cNvSpPr/>
            <p:nvPr/>
          </p:nvSpPr>
          <p:spPr>
            <a:xfrm rot="999412">
              <a:off x="1280340" y="2141827"/>
              <a:ext cx="343592" cy="850613"/>
            </a:xfrm>
            <a:custGeom>
              <a:avLst/>
              <a:ahLst/>
              <a:rect l="l" t="t" r="r" b="b"/>
              <a:pathLst>
                <a:path w="1003" h="2483" extrusionOk="0">
                  <a:moveTo>
                    <a:pt x="985" y="1"/>
                  </a:moveTo>
                  <a:cubicBezTo>
                    <a:pt x="985" y="39"/>
                    <a:pt x="979" y="63"/>
                    <a:pt x="979" y="88"/>
                  </a:cubicBezTo>
                  <a:cubicBezTo>
                    <a:pt x="941" y="363"/>
                    <a:pt x="890" y="634"/>
                    <a:pt x="834" y="909"/>
                  </a:cubicBezTo>
                  <a:cubicBezTo>
                    <a:pt x="809" y="1040"/>
                    <a:pt x="771" y="1167"/>
                    <a:pt x="740" y="1298"/>
                  </a:cubicBezTo>
                  <a:cubicBezTo>
                    <a:pt x="690" y="1480"/>
                    <a:pt x="615" y="1656"/>
                    <a:pt x="533" y="1818"/>
                  </a:cubicBezTo>
                  <a:cubicBezTo>
                    <a:pt x="452" y="1994"/>
                    <a:pt x="351" y="2156"/>
                    <a:pt x="227" y="2301"/>
                  </a:cubicBezTo>
                  <a:cubicBezTo>
                    <a:pt x="169" y="2370"/>
                    <a:pt x="114" y="2420"/>
                    <a:pt x="31" y="2451"/>
                  </a:cubicBezTo>
                  <a:cubicBezTo>
                    <a:pt x="19" y="2457"/>
                    <a:pt x="13" y="2457"/>
                    <a:pt x="1" y="2463"/>
                  </a:cubicBezTo>
                  <a:cubicBezTo>
                    <a:pt x="1" y="2483"/>
                    <a:pt x="7" y="2483"/>
                    <a:pt x="19" y="2483"/>
                  </a:cubicBezTo>
                  <a:lnTo>
                    <a:pt x="31" y="2483"/>
                  </a:lnTo>
                  <a:cubicBezTo>
                    <a:pt x="39" y="2483"/>
                    <a:pt x="51" y="2477"/>
                    <a:pt x="57" y="2477"/>
                  </a:cubicBezTo>
                  <a:cubicBezTo>
                    <a:pt x="106" y="2457"/>
                    <a:pt x="151" y="2432"/>
                    <a:pt x="189" y="2394"/>
                  </a:cubicBezTo>
                  <a:cubicBezTo>
                    <a:pt x="251" y="2332"/>
                    <a:pt x="308" y="2263"/>
                    <a:pt x="357" y="2188"/>
                  </a:cubicBezTo>
                  <a:cubicBezTo>
                    <a:pt x="439" y="2063"/>
                    <a:pt x="514" y="1937"/>
                    <a:pt x="577" y="1800"/>
                  </a:cubicBezTo>
                  <a:cubicBezTo>
                    <a:pt x="609" y="1731"/>
                    <a:pt x="652" y="1662"/>
                    <a:pt x="670" y="1586"/>
                  </a:cubicBezTo>
                  <a:cubicBezTo>
                    <a:pt x="708" y="1468"/>
                    <a:pt x="753" y="1355"/>
                    <a:pt x="783" y="1236"/>
                  </a:cubicBezTo>
                  <a:cubicBezTo>
                    <a:pt x="884" y="866"/>
                    <a:pt x="941" y="490"/>
                    <a:pt x="991" y="114"/>
                  </a:cubicBezTo>
                  <a:cubicBezTo>
                    <a:pt x="997" y="82"/>
                    <a:pt x="1003" y="45"/>
                    <a:pt x="985"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6" name="Google Shape;1264;p38"/>
            <p:cNvSpPr/>
            <p:nvPr/>
          </p:nvSpPr>
          <p:spPr>
            <a:xfrm rot="999412">
              <a:off x="1267151" y="2080801"/>
              <a:ext cx="101399" cy="829374"/>
            </a:xfrm>
            <a:custGeom>
              <a:avLst/>
              <a:ahLst/>
              <a:rect l="l" t="t" r="r" b="b"/>
              <a:pathLst>
                <a:path w="296" h="2421" extrusionOk="0">
                  <a:moveTo>
                    <a:pt x="289" y="1"/>
                  </a:moveTo>
                  <a:cubicBezTo>
                    <a:pt x="289" y="7"/>
                    <a:pt x="283" y="14"/>
                    <a:pt x="283" y="20"/>
                  </a:cubicBezTo>
                  <a:cubicBezTo>
                    <a:pt x="202" y="790"/>
                    <a:pt x="113" y="1562"/>
                    <a:pt x="14" y="2332"/>
                  </a:cubicBezTo>
                  <a:cubicBezTo>
                    <a:pt x="14" y="2364"/>
                    <a:pt x="8" y="2389"/>
                    <a:pt x="0" y="2421"/>
                  </a:cubicBezTo>
                  <a:lnTo>
                    <a:pt x="8" y="2421"/>
                  </a:lnTo>
                  <a:cubicBezTo>
                    <a:pt x="20" y="2401"/>
                    <a:pt x="26" y="2395"/>
                    <a:pt x="32" y="2389"/>
                  </a:cubicBezTo>
                  <a:cubicBezTo>
                    <a:pt x="38" y="2383"/>
                    <a:pt x="38" y="2370"/>
                    <a:pt x="38" y="2358"/>
                  </a:cubicBezTo>
                  <a:cubicBezTo>
                    <a:pt x="69" y="2170"/>
                    <a:pt x="95" y="1976"/>
                    <a:pt x="121" y="1788"/>
                  </a:cubicBezTo>
                  <a:cubicBezTo>
                    <a:pt x="182" y="1236"/>
                    <a:pt x="233" y="684"/>
                    <a:pt x="289" y="133"/>
                  </a:cubicBezTo>
                  <a:cubicBezTo>
                    <a:pt x="289" y="90"/>
                    <a:pt x="295" y="44"/>
                    <a:pt x="295"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7" name="Google Shape;1265;p38"/>
            <p:cNvSpPr/>
            <p:nvPr/>
          </p:nvSpPr>
          <p:spPr>
            <a:xfrm rot="999412">
              <a:off x="1357412" y="2333480"/>
              <a:ext cx="361063" cy="657401"/>
            </a:xfrm>
            <a:custGeom>
              <a:avLst/>
              <a:ahLst/>
              <a:rect l="l" t="t" r="r" b="b"/>
              <a:pathLst>
                <a:path w="1054" h="1919" extrusionOk="0">
                  <a:moveTo>
                    <a:pt x="1041" y="0"/>
                  </a:moveTo>
                  <a:cubicBezTo>
                    <a:pt x="1016" y="32"/>
                    <a:pt x="1016" y="69"/>
                    <a:pt x="1010" y="107"/>
                  </a:cubicBezTo>
                  <a:cubicBezTo>
                    <a:pt x="986" y="220"/>
                    <a:pt x="948" y="333"/>
                    <a:pt x="916" y="452"/>
                  </a:cubicBezTo>
                  <a:cubicBezTo>
                    <a:pt x="916" y="452"/>
                    <a:pt x="916" y="459"/>
                    <a:pt x="910" y="465"/>
                  </a:cubicBezTo>
                  <a:cubicBezTo>
                    <a:pt x="859" y="584"/>
                    <a:pt x="828" y="715"/>
                    <a:pt x="772" y="835"/>
                  </a:cubicBezTo>
                  <a:cubicBezTo>
                    <a:pt x="634" y="1128"/>
                    <a:pt x="483" y="1417"/>
                    <a:pt x="251" y="1662"/>
                  </a:cubicBezTo>
                  <a:cubicBezTo>
                    <a:pt x="196" y="1724"/>
                    <a:pt x="133" y="1781"/>
                    <a:pt x="69" y="1843"/>
                  </a:cubicBezTo>
                  <a:cubicBezTo>
                    <a:pt x="51" y="1856"/>
                    <a:pt x="32" y="1874"/>
                    <a:pt x="14" y="1894"/>
                  </a:cubicBezTo>
                  <a:cubicBezTo>
                    <a:pt x="14" y="1900"/>
                    <a:pt x="8" y="1906"/>
                    <a:pt x="0" y="1912"/>
                  </a:cubicBezTo>
                  <a:cubicBezTo>
                    <a:pt x="8" y="1918"/>
                    <a:pt x="14" y="1918"/>
                    <a:pt x="14" y="1918"/>
                  </a:cubicBezTo>
                  <a:cubicBezTo>
                    <a:pt x="26" y="1918"/>
                    <a:pt x="32" y="1906"/>
                    <a:pt x="38" y="1906"/>
                  </a:cubicBezTo>
                  <a:cubicBezTo>
                    <a:pt x="69" y="1874"/>
                    <a:pt x="101" y="1850"/>
                    <a:pt x="133" y="1825"/>
                  </a:cubicBezTo>
                  <a:cubicBezTo>
                    <a:pt x="289" y="1680"/>
                    <a:pt x="427" y="1524"/>
                    <a:pt x="540" y="1342"/>
                  </a:cubicBezTo>
                  <a:cubicBezTo>
                    <a:pt x="596" y="1249"/>
                    <a:pt x="647" y="1154"/>
                    <a:pt x="697" y="1053"/>
                  </a:cubicBezTo>
                  <a:cubicBezTo>
                    <a:pt x="778" y="916"/>
                    <a:pt x="835" y="760"/>
                    <a:pt x="891" y="609"/>
                  </a:cubicBezTo>
                  <a:cubicBezTo>
                    <a:pt x="960" y="439"/>
                    <a:pt x="1010" y="257"/>
                    <a:pt x="1041" y="75"/>
                  </a:cubicBezTo>
                  <a:cubicBezTo>
                    <a:pt x="1047" y="51"/>
                    <a:pt x="1053" y="26"/>
                    <a:pt x="1041"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8" name="Google Shape;1266;p38"/>
            <p:cNvSpPr/>
            <p:nvPr/>
          </p:nvSpPr>
          <p:spPr>
            <a:xfrm rot="999412">
              <a:off x="1671088" y="1932214"/>
              <a:ext cx="163746" cy="770793"/>
            </a:xfrm>
            <a:custGeom>
              <a:avLst/>
              <a:ahLst/>
              <a:rect l="l" t="t" r="r" b="b"/>
              <a:pathLst>
                <a:path w="478" h="2250" extrusionOk="0">
                  <a:moveTo>
                    <a:pt x="428" y="1"/>
                  </a:moveTo>
                  <a:cubicBezTo>
                    <a:pt x="428" y="256"/>
                    <a:pt x="434" y="508"/>
                    <a:pt x="409" y="765"/>
                  </a:cubicBezTo>
                  <a:cubicBezTo>
                    <a:pt x="377" y="1016"/>
                    <a:pt x="327" y="1272"/>
                    <a:pt x="258" y="1517"/>
                  </a:cubicBezTo>
                  <a:cubicBezTo>
                    <a:pt x="196" y="1761"/>
                    <a:pt x="114" y="2006"/>
                    <a:pt x="1" y="2249"/>
                  </a:cubicBezTo>
                  <a:cubicBezTo>
                    <a:pt x="39" y="2231"/>
                    <a:pt x="46" y="2212"/>
                    <a:pt x="52" y="2194"/>
                  </a:cubicBezTo>
                  <a:cubicBezTo>
                    <a:pt x="121" y="2049"/>
                    <a:pt x="171" y="1905"/>
                    <a:pt x="221" y="1755"/>
                  </a:cubicBezTo>
                  <a:cubicBezTo>
                    <a:pt x="296" y="1511"/>
                    <a:pt x="365" y="1266"/>
                    <a:pt x="403" y="1016"/>
                  </a:cubicBezTo>
                  <a:cubicBezTo>
                    <a:pt x="452" y="721"/>
                    <a:pt x="478" y="432"/>
                    <a:pt x="452" y="138"/>
                  </a:cubicBezTo>
                  <a:cubicBezTo>
                    <a:pt x="452" y="106"/>
                    <a:pt x="446" y="76"/>
                    <a:pt x="440" y="50"/>
                  </a:cubicBezTo>
                  <a:cubicBezTo>
                    <a:pt x="440" y="31"/>
                    <a:pt x="434" y="19"/>
                    <a:pt x="428"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9" name="Google Shape;1267;p38"/>
            <p:cNvSpPr/>
            <p:nvPr/>
          </p:nvSpPr>
          <p:spPr>
            <a:xfrm rot="999412">
              <a:off x="996806" y="1674125"/>
              <a:ext cx="281588" cy="674872"/>
            </a:xfrm>
            <a:custGeom>
              <a:avLst/>
              <a:ahLst/>
              <a:rect l="l" t="t" r="r" b="b"/>
              <a:pathLst>
                <a:path w="822" h="1970" extrusionOk="0">
                  <a:moveTo>
                    <a:pt x="1" y="0"/>
                  </a:moveTo>
                  <a:lnTo>
                    <a:pt x="1" y="32"/>
                  </a:lnTo>
                  <a:cubicBezTo>
                    <a:pt x="7" y="57"/>
                    <a:pt x="20" y="75"/>
                    <a:pt x="32" y="95"/>
                  </a:cubicBezTo>
                  <a:cubicBezTo>
                    <a:pt x="76" y="170"/>
                    <a:pt x="127" y="251"/>
                    <a:pt x="170" y="327"/>
                  </a:cubicBezTo>
                  <a:cubicBezTo>
                    <a:pt x="252" y="457"/>
                    <a:pt x="339" y="590"/>
                    <a:pt x="414" y="728"/>
                  </a:cubicBezTo>
                  <a:cubicBezTo>
                    <a:pt x="559" y="972"/>
                    <a:pt x="653" y="1235"/>
                    <a:pt x="715" y="1504"/>
                  </a:cubicBezTo>
                  <a:cubicBezTo>
                    <a:pt x="747" y="1649"/>
                    <a:pt x="778" y="1793"/>
                    <a:pt x="804" y="1937"/>
                  </a:cubicBezTo>
                  <a:cubicBezTo>
                    <a:pt x="804" y="1949"/>
                    <a:pt x="804" y="1962"/>
                    <a:pt x="810" y="1969"/>
                  </a:cubicBezTo>
                  <a:cubicBezTo>
                    <a:pt x="822" y="1949"/>
                    <a:pt x="816" y="1931"/>
                    <a:pt x="810" y="1912"/>
                  </a:cubicBezTo>
                  <a:cubicBezTo>
                    <a:pt x="772" y="1585"/>
                    <a:pt x="703" y="1273"/>
                    <a:pt x="578" y="966"/>
                  </a:cubicBezTo>
                  <a:cubicBezTo>
                    <a:pt x="515" y="833"/>
                    <a:pt x="446" y="709"/>
                    <a:pt x="371" y="584"/>
                  </a:cubicBezTo>
                  <a:cubicBezTo>
                    <a:pt x="258" y="402"/>
                    <a:pt x="139" y="220"/>
                    <a:pt x="26" y="38"/>
                  </a:cubicBezTo>
                  <a:cubicBezTo>
                    <a:pt x="20" y="26"/>
                    <a:pt x="14" y="20"/>
                    <a:pt x="1"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0" name="Google Shape;1268;p38"/>
            <p:cNvSpPr/>
            <p:nvPr/>
          </p:nvSpPr>
          <p:spPr>
            <a:xfrm rot="999412">
              <a:off x="1134388" y="2225106"/>
              <a:ext cx="83928" cy="648837"/>
            </a:xfrm>
            <a:custGeom>
              <a:avLst/>
              <a:ahLst/>
              <a:rect l="l" t="t" r="r" b="b"/>
              <a:pathLst>
                <a:path w="245" h="1894" extrusionOk="0">
                  <a:moveTo>
                    <a:pt x="6" y="0"/>
                  </a:moveTo>
                  <a:cubicBezTo>
                    <a:pt x="0" y="20"/>
                    <a:pt x="6" y="38"/>
                    <a:pt x="6" y="51"/>
                  </a:cubicBezTo>
                  <a:cubicBezTo>
                    <a:pt x="70" y="384"/>
                    <a:pt x="94" y="715"/>
                    <a:pt x="94" y="1053"/>
                  </a:cubicBezTo>
                  <a:cubicBezTo>
                    <a:pt x="94" y="1255"/>
                    <a:pt x="119" y="1455"/>
                    <a:pt x="151" y="1655"/>
                  </a:cubicBezTo>
                  <a:cubicBezTo>
                    <a:pt x="163" y="1712"/>
                    <a:pt x="175" y="1768"/>
                    <a:pt x="200" y="1825"/>
                  </a:cubicBezTo>
                  <a:cubicBezTo>
                    <a:pt x="200" y="1837"/>
                    <a:pt x="206" y="1843"/>
                    <a:pt x="212" y="1856"/>
                  </a:cubicBezTo>
                  <a:cubicBezTo>
                    <a:pt x="220" y="1868"/>
                    <a:pt x="220" y="1880"/>
                    <a:pt x="244" y="1894"/>
                  </a:cubicBezTo>
                  <a:cubicBezTo>
                    <a:pt x="244" y="1888"/>
                    <a:pt x="238" y="1874"/>
                    <a:pt x="238" y="1868"/>
                  </a:cubicBezTo>
                  <a:cubicBezTo>
                    <a:pt x="145" y="1542"/>
                    <a:pt x="131" y="1217"/>
                    <a:pt x="125" y="885"/>
                  </a:cubicBezTo>
                  <a:cubicBezTo>
                    <a:pt x="119" y="596"/>
                    <a:pt x="82" y="315"/>
                    <a:pt x="18" y="38"/>
                  </a:cubicBezTo>
                  <a:cubicBezTo>
                    <a:pt x="18" y="26"/>
                    <a:pt x="18" y="14"/>
                    <a:pt x="6"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1" name="Google Shape;1269;p38"/>
            <p:cNvSpPr/>
            <p:nvPr/>
          </p:nvSpPr>
          <p:spPr>
            <a:xfrm rot="999412">
              <a:off x="1383482" y="2553220"/>
              <a:ext cx="431631" cy="431644"/>
            </a:xfrm>
            <a:custGeom>
              <a:avLst/>
              <a:ahLst/>
              <a:rect l="l" t="t" r="r" b="b"/>
              <a:pathLst>
                <a:path w="1260" h="1260" extrusionOk="0">
                  <a:moveTo>
                    <a:pt x="1259" y="1"/>
                  </a:moveTo>
                  <a:lnTo>
                    <a:pt x="1259" y="1"/>
                  </a:lnTo>
                  <a:cubicBezTo>
                    <a:pt x="1071" y="233"/>
                    <a:pt x="903" y="470"/>
                    <a:pt x="701" y="690"/>
                  </a:cubicBezTo>
                  <a:cubicBezTo>
                    <a:pt x="551" y="846"/>
                    <a:pt x="382" y="1003"/>
                    <a:pt x="181" y="1135"/>
                  </a:cubicBezTo>
                  <a:cubicBezTo>
                    <a:pt x="125" y="1179"/>
                    <a:pt x="62" y="1216"/>
                    <a:pt x="0" y="1248"/>
                  </a:cubicBezTo>
                  <a:cubicBezTo>
                    <a:pt x="6" y="1260"/>
                    <a:pt x="12" y="1260"/>
                    <a:pt x="18" y="1260"/>
                  </a:cubicBezTo>
                  <a:cubicBezTo>
                    <a:pt x="30" y="1260"/>
                    <a:pt x="38" y="1254"/>
                    <a:pt x="44" y="1254"/>
                  </a:cubicBezTo>
                  <a:cubicBezTo>
                    <a:pt x="93" y="1228"/>
                    <a:pt x="143" y="1198"/>
                    <a:pt x="188" y="1167"/>
                  </a:cubicBezTo>
                  <a:cubicBezTo>
                    <a:pt x="438" y="1010"/>
                    <a:pt x="652" y="809"/>
                    <a:pt x="840" y="583"/>
                  </a:cubicBezTo>
                  <a:cubicBezTo>
                    <a:pt x="984" y="408"/>
                    <a:pt x="1115" y="220"/>
                    <a:pt x="1247" y="32"/>
                  </a:cubicBezTo>
                  <a:cubicBezTo>
                    <a:pt x="1253" y="25"/>
                    <a:pt x="1253" y="13"/>
                    <a:pt x="1259"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2" name="Google Shape;1270;p38"/>
            <p:cNvSpPr/>
            <p:nvPr/>
          </p:nvSpPr>
          <p:spPr>
            <a:xfrm rot="999412">
              <a:off x="1115281" y="1784981"/>
              <a:ext cx="219241" cy="641643"/>
            </a:xfrm>
            <a:custGeom>
              <a:avLst/>
              <a:ahLst/>
              <a:rect l="l" t="t" r="r" b="b"/>
              <a:pathLst>
                <a:path w="640" h="1873" extrusionOk="0">
                  <a:moveTo>
                    <a:pt x="0" y="0"/>
                  </a:moveTo>
                  <a:cubicBezTo>
                    <a:pt x="465" y="883"/>
                    <a:pt x="427" y="664"/>
                    <a:pt x="615" y="1873"/>
                  </a:cubicBezTo>
                  <a:cubicBezTo>
                    <a:pt x="639" y="1780"/>
                    <a:pt x="570" y="1291"/>
                    <a:pt x="495" y="1016"/>
                  </a:cubicBezTo>
                  <a:cubicBezTo>
                    <a:pt x="376" y="570"/>
                    <a:pt x="133" y="131"/>
                    <a:pt x="0"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3" name="Google Shape;1271;p38"/>
            <p:cNvSpPr/>
            <p:nvPr/>
          </p:nvSpPr>
          <p:spPr>
            <a:xfrm rot="999412">
              <a:off x="1970250" y="1773578"/>
              <a:ext cx="197660" cy="474809"/>
            </a:xfrm>
            <a:custGeom>
              <a:avLst/>
              <a:ahLst/>
              <a:rect l="l" t="t" r="r" b="b"/>
              <a:pathLst>
                <a:path w="577" h="1386" extrusionOk="0">
                  <a:moveTo>
                    <a:pt x="565" y="0"/>
                  </a:moveTo>
                  <a:cubicBezTo>
                    <a:pt x="551" y="0"/>
                    <a:pt x="545" y="14"/>
                    <a:pt x="539" y="20"/>
                  </a:cubicBezTo>
                  <a:cubicBezTo>
                    <a:pt x="527" y="32"/>
                    <a:pt x="513" y="44"/>
                    <a:pt x="501" y="63"/>
                  </a:cubicBezTo>
                  <a:cubicBezTo>
                    <a:pt x="464" y="107"/>
                    <a:pt x="432" y="157"/>
                    <a:pt x="401" y="214"/>
                  </a:cubicBezTo>
                  <a:cubicBezTo>
                    <a:pt x="351" y="307"/>
                    <a:pt x="295" y="402"/>
                    <a:pt x="244" y="503"/>
                  </a:cubicBezTo>
                  <a:cubicBezTo>
                    <a:pt x="201" y="590"/>
                    <a:pt x="163" y="677"/>
                    <a:pt x="137" y="772"/>
                  </a:cubicBezTo>
                  <a:cubicBezTo>
                    <a:pt x="125" y="828"/>
                    <a:pt x="100" y="879"/>
                    <a:pt x="88" y="934"/>
                  </a:cubicBezTo>
                  <a:cubicBezTo>
                    <a:pt x="62" y="1029"/>
                    <a:pt x="38" y="1128"/>
                    <a:pt x="19" y="1223"/>
                  </a:cubicBezTo>
                  <a:cubicBezTo>
                    <a:pt x="7" y="1279"/>
                    <a:pt x="1" y="1330"/>
                    <a:pt x="1" y="1386"/>
                  </a:cubicBezTo>
                  <a:cubicBezTo>
                    <a:pt x="7" y="1360"/>
                    <a:pt x="13" y="1336"/>
                    <a:pt x="19" y="1316"/>
                  </a:cubicBezTo>
                  <a:cubicBezTo>
                    <a:pt x="25" y="1298"/>
                    <a:pt x="32" y="1279"/>
                    <a:pt x="32" y="1261"/>
                  </a:cubicBezTo>
                  <a:cubicBezTo>
                    <a:pt x="56" y="1160"/>
                    <a:pt x="82" y="1059"/>
                    <a:pt x="113" y="960"/>
                  </a:cubicBezTo>
                  <a:cubicBezTo>
                    <a:pt x="145" y="834"/>
                    <a:pt x="195" y="709"/>
                    <a:pt x="244" y="590"/>
                  </a:cubicBezTo>
                  <a:cubicBezTo>
                    <a:pt x="333" y="396"/>
                    <a:pt x="432" y="214"/>
                    <a:pt x="551" y="44"/>
                  </a:cubicBezTo>
                  <a:cubicBezTo>
                    <a:pt x="559" y="32"/>
                    <a:pt x="571" y="20"/>
                    <a:pt x="577" y="6"/>
                  </a:cubicBezTo>
                  <a:lnTo>
                    <a:pt x="577" y="0"/>
                  </a:ln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4" name="Google Shape;1272;p38"/>
            <p:cNvSpPr/>
            <p:nvPr/>
          </p:nvSpPr>
          <p:spPr>
            <a:xfrm rot="999412">
              <a:off x="2014285" y="1859263"/>
              <a:ext cx="171967" cy="483373"/>
            </a:xfrm>
            <a:custGeom>
              <a:avLst/>
              <a:ahLst/>
              <a:rect l="l" t="t" r="r" b="b"/>
              <a:pathLst>
                <a:path w="502" h="1411" extrusionOk="0">
                  <a:moveTo>
                    <a:pt x="501" y="1"/>
                  </a:moveTo>
                  <a:lnTo>
                    <a:pt x="501" y="1"/>
                  </a:lnTo>
                  <a:cubicBezTo>
                    <a:pt x="440" y="64"/>
                    <a:pt x="359" y="245"/>
                    <a:pt x="183" y="672"/>
                  </a:cubicBezTo>
                  <a:cubicBezTo>
                    <a:pt x="95" y="903"/>
                    <a:pt x="44" y="1147"/>
                    <a:pt x="1" y="1410"/>
                  </a:cubicBezTo>
                  <a:cubicBezTo>
                    <a:pt x="32" y="1361"/>
                    <a:pt x="38" y="1311"/>
                    <a:pt x="44" y="1273"/>
                  </a:cubicBezTo>
                  <a:cubicBezTo>
                    <a:pt x="76" y="1129"/>
                    <a:pt x="119" y="991"/>
                    <a:pt x="157" y="854"/>
                  </a:cubicBezTo>
                  <a:cubicBezTo>
                    <a:pt x="177" y="785"/>
                    <a:pt x="195" y="715"/>
                    <a:pt x="226" y="652"/>
                  </a:cubicBezTo>
                  <a:cubicBezTo>
                    <a:pt x="276" y="527"/>
                    <a:pt x="327" y="402"/>
                    <a:pt x="383" y="276"/>
                  </a:cubicBezTo>
                  <a:cubicBezTo>
                    <a:pt x="414" y="201"/>
                    <a:pt x="452" y="132"/>
                    <a:pt x="483" y="64"/>
                  </a:cubicBezTo>
                  <a:cubicBezTo>
                    <a:pt x="489" y="38"/>
                    <a:pt x="501" y="19"/>
                    <a:pt x="501"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5" name="Google Shape;1273;p38"/>
            <p:cNvSpPr/>
            <p:nvPr/>
          </p:nvSpPr>
          <p:spPr>
            <a:xfrm rot="999412">
              <a:off x="2266165" y="2485059"/>
              <a:ext cx="335371" cy="253848"/>
            </a:xfrm>
            <a:custGeom>
              <a:avLst/>
              <a:ahLst/>
              <a:rect l="l" t="t" r="r" b="b"/>
              <a:pathLst>
                <a:path w="979" h="741" extrusionOk="0">
                  <a:moveTo>
                    <a:pt x="972" y="0"/>
                  </a:moveTo>
                  <a:lnTo>
                    <a:pt x="966" y="8"/>
                  </a:lnTo>
                  <a:cubicBezTo>
                    <a:pt x="903" y="107"/>
                    <a:pt x="816" y="164"/>
                    <a:pt x="721" y="226"/>
                  </a:cubicBezTo>
                  <a:cubicBezTo>
                    <a:pt x="515" y="352"/>
                    <a:pt x="308" y="477"/>
                    <a:pt x="120" y="634"/>
                  </a:cubicBezTo>
                  <a:cubicBezTo>
                    <a:pt x="82" y="665"/>
                    <a:pt x="38" y="697"/>
                    <a:pt x="1" y="740"/>
                  </a:cubicBezTo>
                  <a:lnTo>
                    <a:pt x="13" y="740"/>
                  </a:lnTo>
                  <a:cubicBezTo>
                    <a:pt x="19" y="740"/>
                    <a:pt x="26" y="734"/>
                    <a:pt x="32" y="728"/>
                  </a:cubicBezTo>
                  <a:cubicBezTo>
                    <a:pt x="258" y="558"/>
                    <a:pt x="502" y="408"/>
                    <a:pt x="741" y="252"/>
                  </a:cubicBezTo>
                  <a:cubicBezTo>
                    <a:pt x="816" y="208"/>
                    <a:pt x="891" y="158"/>
                    <a:pt x="947" y="83"/>
                  </a:cubicBezTo>
                  <a:cubicBezTo>
                    <a:pt x="953" y="76"/>
                    <a:pt x="959" y="64"/>
                    <a:pt x="966" y="58"/>
                  </a:cubicBezTo>
                  <a:cubicBezTo>
                    <a:pt x="972" y="38"/>
                    <a:pt x="978" y="20"/>
                    <a:pt x="972"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6" name="Google Shape;1274;p38"/>
            <p:cNvSpPr/>
            <p:nvPr/>
          </p:nvSpPr>
          <p:spPr>
            <a:xfrm rot="999412">
              <a:off x="2070537" y="1987766"/>
              <a:ext cx="195604" cy="408349"/>
            </a:xfrm>
            <a:custGeom>
              <a:avLst/>
              <a:ahLst/>
              <a:rect l="l" t="t" r="r" b="b"/>
              <a:pathLst>
                <a:path w="571" h="1192" extrusionOk="0">
                  <a:moveTo>
                    <a:pt x="564" y="1"/>
                  </a:moveTo>
                  <a:lnTo>
                    <a:pt x="564" y="1"/>
                  </a:lnTo>
                  <a:cubicBezTo>
                    <a:pt x="533" y="64"/>
                    <a:pt x="527" y="126"/>
                    <a:pt x="503" y="189"/>
                  </a:cubicBezTo>
                  <a:cubicBezTo>
                    <a:pt x="483" y="246"/>
                    <a:pt x="471" y="314"/>
                    <a:pt x="445" y="377"/>
                  </a:cubicBezTo>
                  <a:cubicBezTo>
                    <a:pt x="402" y="509"/>
                    <a:pt x="345" y="640"/>
                    <a:pt x="289" y="765"/>
                  </a:cubicBezTo>
                  <a:cubicBezTo>
                    <a:pt x="232" y="878"/>
                    <a:pt x="164" y="984"/>
                    <a:pt x="81" y="1085"/>
                  </a:cubicBezTo>
                  <a:cubicBezTo>
                    <a:pt x="57" y="1117"/>
                    <a:pt x="38" y="1141"/>
                    <a:pt x="14" y="1172"/>
                  </a:cubicBezTo>
                  <a:cubicBezTo>
                    <a:pt x="6" y="1178"/>
                    <a:pt x="0" y="1186"/>
                    <a:pt x="0" y="1192"/>
                  </a:cubicBezTo>
                  <a:cubicBezTo>
                    <a:pt x="14" y="1186"/>
                    <a:pt x="26" y="1178"/>
                    <a:pt x="32" y="1172"/>
                  </a:cubicBezTo>
                  <a:cubicBezTo>
                    <a:pt x="38" y="1166"/>
                    <a:pt x="38" y="1166"/>
                    <a:pt x="38" y="1160"/>
                  </a:cubicBezTo>
                  <a:cubicBezTo>
                    <a:pt x="151" y="1054"/>
                    <a:pt x="239" y="929"/>
                    <a:pt x="307" y="784"/>
                  </a:cubicBezTo>
                  <a:cubicBezTo>
                    <a:pt x="345" y="715"/>
                    <a:pt x="382" y="646"/>
                    <a:pt x="408" y="571"/>
                  </a:cubicBezTo>
                  <a:cubicBezTo>
                    <a:pt x="458" y="446"/>
                    <a:pt x="495" y="321"/>
                    <a:pt x="527" y="189"/>
                  </a:cubicBezTo>
                  <a:cubicBezTo>
                    <a:pt x="540" y="151"/>
                    <a:pt x="546" y="107"/>
                    <a:pt x="558" y="70"/>
                  </a:cubicBezTo>
                  <a:cubicBezTo>
                    <a:pt x="570" y="50"/>
                    <a:pt x="564" y="32"/>
                    <a:pt x="564"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7" name="Google Shape;1275;p38"/>
            <p:cNvSpPr/>
            <p:nvPr/>
          </p:nvSpPr>
          <p:spPr>
            <a:xfrm rot="999412">
              <a:off x="1853380" y="1693214"/>
              <a:ext cx="68855" cy="408349"/>
            </a:xfrm>
            <a:custGeom>
              <a:avLst/>
              <a:ahLst/>
              <a:rect l="l" t="t" r="r" b="b"/>
              <a:pathLst>
                <a:path w="201" h="1192" extrusionOk="0">
                  <a:moveTo>
                    <a:pt x="13" y="0"/>
                  </a:moveTo>
                  <a:cubicBezTo>
                    <a:pt x="7" y="8"/>
                    <a:pt x="1" y="14"/>
                    <a:pt x="7" y="26"/>
                  </a:cubicBezTo>
                  <a:cubicBezTo>
                    <a:pt x="7" y="32"/>
                    <a:pt x="7" y="38"/>
                    <a:pt x="13" y="45"/>
                  </a:cubicBezTo>
                  <a:cubicBezTo>
                    <a:pt x="88" y="314"/>
                    <a:pt x="126" y="584"/>
                    <a:pt x="126" y="859"/>
                  </a:cubicBezTo>
                  <a:cubicBezTo>
                    <a:pt x="126" y="966"/>
                    <a:pt x="114" y="1073"/>
                    <a:pt x="100" y="1191"/>
                  </a:cubicBezTo>
                  <a:cubicBezTo>
                    <a:pt x="201" y="985"/>
                    <a:pt x="157" y="346"/>
                    <a:pt x="51" y="69"/>
                  </a:cubicBezTo>
                  <a:cubicBezTo>
                    <a:pt x="39" y="45"/>
                    <a:pt x="25" y="20"/>
                    <a:pt x="13"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8" name="Google Shape;1276;p38"/>
            <p:cNvSpPr/>
            <p:nvPr/>
          </p:nvSpPr>
          <p:spPr>
            <a:xfrm rot="999412">
              <a:off x="1479240" y="1663569"/>
              <a:ext cx="90780" cy="440551"/>
            </a:xfrm>
            <a:custGeom>
              <a:avLst/>
              <a:ahLst/>
              <a:rect l="l" t="t" r="r" b="b"/>
              <a:pathLst>
                <a:path w="265" h="1286" extrusionOk="0">
                  <a:moveTo>
                    <a:pt x="264" y="1"/>
                  </a:moveTo>
                  <a:cubicBezTo>
                    <a:pt x="245" y="1"/>
                    <a:pt x="239" y="7"/>
                    <a:pt x="233" y="20"/>
                  </a:cubicBezTo>
                  <a:cubicBezTo>
                    <a:pt x="227" y="26"/>
                    <a:pt x="227" y="32"/>
                    <a:pt x="219" y="38"/>
                  </a:cubicBezTo>
                  <a:cubicBezTo>
                    <a:pt x="175" y="139"/>
                    <a:pt x="144" y="240"/>
                    <a:pt x="120" y="345"/>
                  </a:cubicBezTo>
                  <a:cubicBezTo>
                    <a:pt x="45" y="616"/>
                    <a:pt x="19" y="891"/>
                    <a:pt x="1" y="1166"/>
                  </a:cubicBezTo>
                  <a:cubicBezTo>
                    <a:pt x="1" y="1210"/>
                    <a:pt x="1" y="1248"/>
                    <a:pt x="7" y="1285"/>
                  </a:cubicBezTo>
                  <a:cubicBezTo>
                    <a:pt x="31" y="1073"/>
                    <a:pt x="45" y="854"/>
                    <a:pt x="88" y="640"/>
                  </a:cubicBezTo>
                  <a:cubicBezTo>
                    <a:pt x="126" y="428"/>
                    <a:pt x="175" y="214"/>
                    <a:pt x="264" y="7"/>
                  </a:cubicBezTo>
                  <a:lnTo>
                    <a:pt x="264" y="1"/>
                  </a:ln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9" name="Google Shape;1277;p38"/>
            <p:cNvSpPr/>
            <p:nvPr/>
          </p:nvSpPr>
          <p:spPr>
            <a:xfrm rot="999412">
              <a:off x="1412575" y="1765722"/>
              <a:ext cx="49672" cy="451171"/>
            </a:xfrm>
            <a:custGeom>
              <a:avLst/>
              <a:ahLst/>
              <a:rect l="l" t="t" r="r" b="b"/>
              <a:pathLst>
                <a:path w="145" h="1317" extrusionOk="0">
                  <a:moveTo>
                    <a:pt x="145" y="1"/>
                  </a:moveTo>
                  <a:lnTo>
                    <a:pt x="145" y="1"/>
                  </a:lnTo>
                  <a:cubicBezTo>
                    <a:pt x="57" y="132"/>
                    <a:pt x="0" y="634"/>
                    <a:pt x="6" y="1002"/>
                  </a:cubicBezTo>
                  <a:cubicBezTo>
                    <a:pt x="6" y="1129"/>
                    <a:pt x="20" y="1242"/>
                    <a:pt x="38" y="1317"/>
                  </a:cubicBezTo>
                  <a:lnTo>
                    <a:pt x="38" y="1178"/>
                  </a:lnTo>
                  <a:cubicBezTo>
                    <a:pt x="32" y="1078"/>
                    <a:pt x="32" y="978"/>
                    <a:pt x="32" y="872"/>
                  </a:cubicBezTo>
                  <a:cubicBezTo>
                    <a:pt x="32" y="727"/>
                    <a:pt x="44" y="583"/>
                    <a:pt x="57" y="432"/>
                  </a:cubicBezTo>
                  <a:cubicBezTo>
                    <a:pt x="75" y="288"/>
                    <a:pt x="107" y="145"/>
                    <a:pt x="145"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0" name="Google Shape;1278;p38"/>
            <p:cNvSpPr/>
            <p:nvPr/>
          </p:nvSpPr>
          <p:spPr>
            <a:xfrm rot="999412">
              <a:off x="916151" y="1542421"/>
              <a:ext cx="204168" cy="373749"/>
            </a:xfrm>
            <a:custGeom>
              <a:avLst/>
              <a:ahLst/>
              <a:rect l="l" t="t" r="r" b="b"/>
              <a:pathLst>
                <a:path w="596" h="1091" extrusionOk="0">
                  <a:moveTo>
                    <a:pt x="0" y="0"/>
                  </a:moveTo>
                  <a:cubicBezTo>
                    <a:pt x="0" y="175"/>
                    <a:pt x="433" y="953"/>
                    <a:pt x="596" y="1091"/>
                  </a:cubicBezTo>
                  <a:cubicBezTo>
                    <a:pt x="489" y="915"/>
                    <a:pt x="370" y="745"/>
                    <a:pt x="269" y="564"/>
                  </a:cubicBezTo>
                  <a:cubicBezTo>
                    <a:pt x="170" y="388"/>
                    <a:pt x="81" y="200"/>
                    <a:pt x="0"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1" name="Google Shape;1279;p38"/>
            <p:cNvSpPr/>
            <p:nvPr/>
          </p:nvSpPr>
          <p:spPr>
            <a:xfrm rot="999412">
              <a:off x="2117201" y="1834827"/>
              <a:ext cx="165801" cy="354907"/>
            </a:xfrm>
            <a:custGeom>
              <a:avLst/>
              <a:ahLst/>
              <a:rect l="l" t="t" r="r" b="b"/>
              <a:pathLst>
                <a:path w="484" h="1036" extrusionOk="0">
                  <a:moveTo>
                    <a:pt x="457" y="0"/>
                  </a:moveTo>
                  <a:cubicBezTo>
                    <a:pt x="438" y="12"/>
                    <a:pt x="426" y="32"/>
                    <a:pt x="420" y="44"/>
                  </a:cubicBezTo>
                  <a:cubicBezTo>
                    <a:pt x="376" y="113"/>
                    <a:pt x="339" y="188"/>
                    <a:pt x="295" y="264"/>
                  </a:cubicBezTo>
                  <a:cubicBezTo>
                    <a:pt x="232" y="383"/>
                    <a:pt x="175" y="509"/>
                    <a:pt x="131" y="640"/>
                  </a:cubicBezTo>
                  <a:cubicBezTo>
                    <a:pt x="93" y="747"/>
                    <a:pt x="50" y="847"/>
                    <a:pt x="24" y="953"/>
                  </a:cubicBezTo>
                  <a:cubicBezTo>
                    <a:pt x="18" y="978"/>
                    <a:pt x="6" y="1004"/>
                    <a:pt x="0" y="1035"/>
                  </a:cubicBezTo>
                  <a:cubicBezTo>
                    <a:pt x="50" y="935"/>
                    <a:pt x="93" y="828"/>
                    <a:pt x="131" y="721"/>
                  </a:cubicBezTo>
                  <a:cubicBezTo>
                    <a:pt x="163" y="628"/>
                    <a:pt x="200" y="527"/>
                    <a:pt x="250" y="440"/>
                  </a:cubicBezTo>
                  <a:cubicBezTo>
                    <a:pt x="263" y="420"/>
                    <a:pt x="269" y="402"/>
                    <a:pt x="275" y="383"/>
                  </a:cubicBezTo>
                  <a:cubicBezTo>
                    <a:pt x="333" y="258"/>
                    <a:pt x="394" y="139"/>
                    <a:pt x="476" y="20"/>
                  </a:cubicBezTo>
                  <a:cubicBezTo>
                    <a:pt x="476" y="20"/>
                    <a:pt x="476" y="12"/>
                    <a:pt x="483" y="12"/>
                  </a:cubicBezTo>
                  <a:lnTo>
                    <a:pt x="483" y="0"/>
                  </a:ln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2" name="Google Shape;1280;p38"/>
            <p:cNvSpPr/>
            <p:nvPr/>
          </p:nvSpPr>
          <p:spPr>
            <a:xfrm rot="999412">
              <a:off x="1224747" y="2327181"/>
              <a:ext cx="19869" cy="414516"/>
            </a:xfrm>
            <a:custGeom>
              <a:avLst/>
              <a:ahLst/>
              <a:rect l="l" t="t" r="r" b="b"/>
              <a:pathLst>
                <a:path w="58" h="1210" extrusionOk="0">
                  <a:moveTo>
                    <a:pt x="26" y="0"/>
                  </a:moveTo>
                  <a:lnTo>
                    <a:pt x="26" y="0"/>
                  </a:lnTo>
                  <a:cubicBezTo>
                    <a:pt x="6" y="119"/>
                    <a:pt x="0" y="915"/>
                    <a:pt x="32" y="1154"/>
                  </a:cubicBezTo>
                  <a:cubicBezTo>
                    <a:pt x="38" y="1178"/>
                    <a:pt x="44" y="1198"/>
                    <a:pt x="44" y="1210"/>
                  </a:cubicBezTo>
                  <a:lnTo>
                    <a:pt x="51" y="1210"/>
                  </a:lnTo>
                  <a:lnTo>
                    <a:pt x="57" y="1204"/>
                  </a:lnTo>
                  <a:lnTo>
                    <a:pt x="57" y="1192"/>
                  </a:lnTo>
                  <a:cubicBezTo>
                    <a:pt x="51" y="1135"/>
                    <a:pt x="51" y="1073"/>
                    <a:pt x="44" y="1016"/>
                  </a:cubicBezTo>
                  <a:cubicBezTo>
                    <a:pt x="26" y="677"/>
                    <a:pt x="44" y="339"/>
                    <a:pt x="26"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3" name="Google Shape;1281;p38"/>
            <p:cNvSpPr/>
            <p:nvPr/>
          </p:nvSpPr>
          <p:spPr>
            <a:xfrm rot="999412">
              <a:off x="1241248" y="1833378"/>
              <a:ext cx="129147" cy="423422"/>
            </a:xfrm>
            <a:custGeom>
              <a:avLst/>
              <a:ahLst/>
              <a:rect l="l" t="t" r="r" b="b"/>
              <a:pathLst>
                <a:path w="377" h="1236" extrusionOk="0">
                  <a:moveTo>
                    <a:pt x="14" y="0"/>
                  </a:moveTo>
                  <a:cubicBezTo>
                    <a:pt x="8" y="0"/>
                    <a:pt x="8" y="7"/>
                    <a:pt x="0" y="7"/>
                  </a:cubicBezTo>
                  <a:cubicBezTo>
                    <a:pt x="107" y="195"/>
                    <a:pt x="188" y="395"/>
                    <a:pt x="245" y="602"/>
                  </a:cubicBezTo>
                  <a:cubicBezTo>
                    <a:pt x="301" y="808"/>
                    <a:pt x="338" y="1016"/>
                    <a:pt x="352" y="1235"/>
                  </a:cubicBezTo>
                  <a:cubicBezTo>
                    <a:pt x="376" y="1216"/>
                    <a:pt x="364" y="1190"/>
                    <a:pt x="364" y="1172"/>
                  </a:cubicBezTo>
                  <a:cubicBezTo>
                    <a:pt x="358" y="1010"/>
                    <a:pt x="326" y="846"/>
                    <a:pt x="289" y="689"/>
                  </a:cubicBezTo>
                  <a:cubicBezTo>
                    <a:pt x="239" y="476"/>
                    <a:pt x="170" y="264"/>
                    <a:pt x="57" y="70"/>
                  </a:cubicBezTo>
                  <a:cubicBezTo>
                    <a:pt x="45" y="44"/>
                    <a:pt x="26" y="25"/>
                    <a:pt x="14"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4" name="Google Shape;1282;p38"/>
            <p:cNvSpPr/>
            <p:nvPr/>
          </p:nvSpPr>
          <p:spPr>
            <a:xfrm rot="999412">
              <a:off x="1752485" y="2461923"/>
              <a:ext cx="227805" cy="288105"/>
            </a:xfrm>
            <a:custGeom>
              <a:avLst/>
              <a:ahLst/>
              <a:rect l="l" t="t" r="r" b="b"/>
              <a:pathLst>
                <a:path w="665" h="841" extrusionOk="0">
                  <a:moveTo>
                    <a:pt x="664" y="0"/>
                  </a:moveTo>
                  <a:lnTo>
                    <a:pt x="664" y="0"/>
                  </a:lnTo>
                  <a:cubicBezTo>
                    <a:pt x="377" y="239"/>
                    <a:pt x="183" y="533"/>
                    <a:pt x="1" y="841"/>
                  </a:cubicBezTo>
                  <a:cubicBezTo>
                    <a:pt x="25" y="809"/>
                    <a:pt x="50" y="778"/>
                    <a:pt x="70" y="746"/>
                  </a:cubicBezTo>
                  <a:cubicBezTo>
                    <a:pt x="94" y="715"/>
                    <a:pt x="120" y="677"/>
                    <a:pt x="138" y="645"/>
                  </a:cubicBezTo>
                  <a:cubicBezTo>
                    <a:pt x="288" y="427"/>
                    <a:pt x="458" y="220"/>
                    <a:pt x="652" y="38"/>
                  </a:cubicBezTo>
                  <a:cubicBezTo>
                    <a:pt x="658" y="32"/>
                    <a:pt x="664" y="26"/>
                    <a:pt x="664"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5" name="Google Shape;1283;p38"/>
            <p:cNvSpPr/>
            <p:nvPr/>
          </p:nvSpPr>
          <p:spPr>
            <a:xfrm rot="999412">
              <a:off x="880913" y="1484257"/>
              <a:ext cx="150386" cy="313799"/>
            </a:xfrm>
            <a:custGeom>
              <a:avLst/>
              <a:ahLst/>
              <a:rect l="l" t="t" r="r" b="b"/>
              <a:pathLst>
                <a:path w="439" h="916" extrusionOk="0">
                  <a:moveTo>
                    <a:pt x="13" y="1"/>
                  </a:moveTo>
                  <a:cubicBezTo>
                    <a:pt x="1" y="7"/>
                    <a:pt x="1" y="19"/>
                    <a:pt x="1" y="32"/>
                  </a:cubicBezTo>
                  <a:cubicBezTo>
                    <a:pt x="1" y="38"/>
                    <a:pt x="1" y="44"/>
                    <a:pt x="7" y="50"/>
                  </a:cubicBezTo>
                  <a:cubicBezTo>
                    <a:pt x="13" y="131"/>
                    <a:pt x="38" y="207"/>
                    <a:pt x="62" y="282"/>
                  </a:cubicBezTo>
                  <a:cubicBezTo>
                    <a:pt x="120" y="420"/>
                    <a:pt x="195" y="545"/>
                    <a:pt x="270" y="671"/>
                  </a:cubicBezTo>
                  <a:cubicBezTo>
                    <a:pt x="314" y="739"/>
                    <a:pt x="357" y="808"/>
                    <a:pt x="401" y="878"/>
                  </a:cubicBezTo>
                  <a:cubicBezTo>
                    <a:pt x="414" y="897"/>
                    <a:pt x="420" y="909"/>
                    <a:pt x="438" y="915"/>
                  </a:cubicBezTo>
                  <a:cubicBezTo>
                    <a:pt x="438" y="897"/>
                    <a:pt x="426" y="890"/>
                    <a:pt x="420" y="878"/>
                  </a:cubicBezTo>
                  <a:cubicBezTo>
                    <a:pt x="320" y="709"/>
                    <a:pt x="213" y="539"/>
                    <a:pt x="132" y="357"/>
                  </a:cubicBezTo>
                  <a:cubicBezTo>
                    <a:pt x="82" y="250"/>
                    <a:pt x="44" y="145"/>
                    <a:pt x="25" y="25"/>
                  </a:cubicBezTo>
                  <a:cubicBezTo>
                    <a:pt x="25" y="19"/>
                    <a:pt x="19" y="13"/>
                    <a:pt x="19" y="7"/>
                  </a:cubicBezTo>
                  <a:cubicBezTo>
                    <a:pt x="19" y="7"/>
                    <a:pt x="13" y="7"/>
                    <a:pt x="13"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6" name="Google Shape;1284;p38"/>
            <p:cNvSpPr/>
            <p:nvPr/>
          </p:nvSpPr>
          <p:spPr>
            <a:xfrm rot="999412">
              <a:off x="1777346" y="2387687"/>
              <a:ext cx="212733" cy="253848"/>
            </a:xfrm>
            <a:custGeom>
              <a:avLst/>
              <a:ahLst/>
              <a:rect l="l" t="t" r="r" b="b"/>
              <a:pathLst>
                <a:path w="621" h="741" extrusionOk="0">
                  <a:moveTo>
                    <a:pt x="620" y="0"/>
                  </a:moveTo>
                  <a:cubicBezTo>
                    <a:pt x="602" y="0"/>
                    <a:pt x="589" y="0"/>
                    <a:pt x="583" y="8"/>
                  </a:cubicBezTo>
                  <a:cubicBezTo>
                    <a:pt x="565" y="14"/>
                    <a:pt x="551" y="26"/>
                    <a:pt x="539" y="32"/>
                  </a:cubicBezTo>
                  <a:cubicBezTo>
                    <a:pt x="377" y="170"/>
                    <a:pt x="238" y="327"/>
                    <a:pt x="120" y="509"/>
                  </a:cubicBezTo>
                  <a:cubicBezTo>
                    <a:pt x="94" y="546"/>
                    <a:pt x="68" y="584"/>
                    <a:pt x="44" y="622"/>
                  </a:cubicBezTo>
                  <a:cubicBezTo>
                    <a:pt x="25" y="658"/>
                    <a:pt x="7" y="695"/>
                    <a:pt x="1" y="738"/>
                  </a:cubicBezTo>
                  <a:lnTo>
                    <a:pt x="1" y="738"/>
                  </a:lnTo>
                  <a:cubicBezTo>
                    <a:pt x="3" y="733"/>
                    <a:pt x="8" y="728"/>
                    <a:pt x="13" y="722"/>
                  </a:cubicBezTo>
                  <a:cubicBezTo>
                    <a:pt x="68" y="634"/>
                    <a:pt x="120" y="552"/>
                    <a:pt x="175" y="477"/>
                  </a:cubicBezTo>
                  <a:cubicBezTo>
                    <a:pt x="238" y="390"/>
                    <a:pt x="308" y="309"/>
                    <a:pt x="377" y="234"/>
                  </a:cubicBezTo>
                  <a:cubicBezTo>
                    <a:pt x="444" y="158"/>
                    <a:pt x="514" y="89"/>
                    <a:pt x="602" y="20"/>
                  </a:cubicBezTo>
                  <a:cubicBezTo>
                    <a:pt x="608" y="14"/>
                    <a:pt x="614" y="8"/>
                    <a:pt x="620" y="0"/>
                  </a:cubicBezTo>
                  <a:close/>
                  <a:moveTo>
                    <a:pt x="1" y="738"/>
                  </a:moveTo>
                  <a:cubicBezTo>
                    <a:pt x="1" y="739"/>
                    <a:pt x="1" y="740"/>
                    <a:pt x="1" y="741"/>
                  </a:cubicBezTo>
                  <a:cubicBezTo>
                    <a:pt x="1" y="740"/>
                    <a:pt x="1" y="739"/>
                    <a:pt x="1" y="738"/>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7" name="Google Shape;1285;p38"/>
            <p:cNvSpPr/>
            <p:nvPr/>
          </p:nvSpPr>
          <p:spPr>
            <a:xfrm rot="999412">
              <a:off x="2257245" y="2019313"/>
              <a:ext cx="88382" cy="324418"/>
            </a:xfrm>
            <a:custGeom>
              <a:avLst/>
              <a:ahLst/>
              <a:rect l="l" t="t" r="r" b="b"/>
              <a:pathLst>
                <a:path w="258" h="947" extrusionOk="0">
                  <a:moveTo>
                    <a:pt x="226" y="1"/>
                  </a:moveTo>
                  <a:lnTo>
                    <a:pt x="226" y="62"/>
                  </a:lnTo>
                  <a:cubicBezTo>
                    <a:pt x="220" y="207"/>
                    <a:pt x="208" y="351"/>
                    <a:pt x="171" y="489"/>
                  </a:cubicBezTo>
                  <a:cubicBezTo>
                    <a:pt x="126" y="646"/>
                    <a:pt x="70" y="796"/>
                    <a:pt x="1" y="947"/>
                  </a:cubicBezTo>
                  <a:cubicBezTo>
                    <a:pt x="13" y="933"/>
                    <a:pt x="26" y="921"/>
                    <a:pt x="32" y="903"/>
                  </a:cubicBezTo>
                  <a:cubicBezTo>
                    <a:pt x="76" y="808"/>
                    <a:pt x="133" y="715"/>
                    <a:pt x="163" y="614"/>
                  </a:cubicBezTo>
                  <a:cubicBezTo>
                    <a:pt x="189" y="514"/>
                    <a:pt x="226" y="414"/>
                    <a:pt x="238" y="314"/>
                  </a:cubicBezTo>
                  <a:cubicBezTo>
                    <a:pt x="252" y="244"/>
                    <a:pt x="258" y="181"/>
                    <a:pt x="258" y="113"/>
                  </a:cubicBezTo>
                  <a:cubicBezTo>
                    <a:pt x="252" y="100"/>
                    <a:pt x="252" y="88"/>
                    <a:pt x="252" y="76"/>
                  </a:cubicBezTo>
                  <a:cubicBezTo>
                    <a:pt x="252" y="56"/>
                    <a:pt x="258" y="25"/>
                    <a:pt x="226"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8" name="Google Shape;1286;p38"/>
            <p:cNvSpPr/>
            <p:nvPr/>
          </p:nvSpPr>
          <p:spPr>
            <a:xfrm rot="999412">
              <a:off x="1232071" y="2842008"/>
              <a:ext cx="277135" cy="152788"/>
            </a:xfrm>
            <a:custGeom>
              <a:avLst/>
              <a:ahLst/>
              <a:rect l="l" t="t" r="r" b="b"/>
              <a:pathLst>
                <a:path w="809" h="446" extrusionOk="0">
                  <a:moveTo>
                    <a:pt x="808" y="0"/>
                  </a:moveTo>
                  <a:cubicBezTo>
                    <a:pt x="790" y="0"/>
                    <a:pt x="784" y="12"/>
                    <a:pt x="771" y="18"/>
                  </a:cubicBezTo>
                  <a:cubicBezTo>
                    <a:pt x="640" y="119"/>
                    <a:pt x="507" y="226"/>
                    <a:pt x="357" y="301"/>
                  </a:cubicBezTo>
                  <a:cubicBezTo>
                    <a:pt x="252" y="357"/>
                    <a:pt x="151" y="408"/>
                    <a:pt x="32" y="426"/>
                  </a:cubicBezTo>
                  <a:lnTo>
                    <a:pt x="26" y="426"/>
                  </a:lnTo>
                  <a:cubicBezTo>
                    <a:pt x="18" y="426"/>
                    <a:pt x="12" y="426"/>
                    <a:pt x="0" y="432"/>
                  </a:cubicBezTo>
                  <a:cubicBezTo>
                    <a:pt x="12" y="445"/>
                    <a:pt x="18" y="445"/>
                    <a:pt x="32" y="445"/>
                  </a:cubicBezTo>
                  <a:lnTo>
                    <a:pt x="76" y="445"/>
                  </a:lnTo>
                  <a:cubicBezTo>
                    <a:pt x="145" y="432"/>
                    <a:pt x="214" y="408"/>
                    <a:pt x="276" y="376"/>
                  </a:cubicBezTo>
                  <a:cubicBezTo>
                    <a:pt x="464" y="287"/>
                    <a:pt x="634" y="163"/>
                    <a:pt x="796" y="24"/>
                  </a:cubicBezTo>
                  <a:cubicBezTo>
                    <a:pt x="802" y="18"/>
                    <a:pt x="808" y="12"/>
                    <a:pt x="808"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9" name="Google Shape;1287;p38"/>
            <p:cNvSpPr/>
            <p:nvPr/>
          </p:nvSpPr>
          <p:spPr>
            <a:xfrm rot="999412">
              <a:off x="1963388" y="1869511"/>
              <a:ext cx="73309" cy="279541"/>
            </a:xfrm>
            <a:custGeom>
              <a:avLst/>
              <a:ahLst/>
              <a:rect l="l" t="t" r="r" b="b"/>
              <a:pathLst>
                <a:path w="214" h="816" extrusionOk="0">
                  <a:moveTo>
                    <a:pt x="214" y="1"/>
                  </a:moveTo>
                  <a:lnTo>
                    <a:pt x="214" y="1"/>
                  </a:lnTo>
                  <a:cubicBezTo>
                    <a:pt x="120" y="189"/>
                    <a:pt x="45" y="383"/>
                    <a:pt x="20" y="590"/>
                  </a:cubicBezTo>
                  <a:cubicBezTo>
                    <a:pt x="8" y="666"/>
                    <a:pt x="0" y="741"/>
                    <a:pt x="8" y="816"/>
                  </a:cubicBezTo>
                  <a:cubicBezTo>
                    <a:pt x="20" y="784"/>
                    <a:pt x="26" y="753"/>
                    <a:pt x="32" y="721"/>
                  </a:cubicBezTo>
                  <a:cubicBezTo>
                    <a:pt x="38" y="660"/>
                    <a:pt x="38" y="602"/>
                    <a:pt x="57" y="547"/>
                  </a:cubicBezTo>
                  <a:cubicBezTo>
                    <a:pt x="75" y="452"/>
                    <a:pt x="101" y="359"/>
                    <a:pt x="126" y="270"/>
                  </a:cubicBezTo>
                  <a:cubicBezTo>
                    <a:pt x="150" y="177"/>
                    <a:pt x="188" y="95"/>
                    <a:pt x="214"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0" name="Google Shape;1288;p38"/>
            <p:cNvSpPr/>
            <p:nvPr/>
          </p:nvSpPr>
          <p:spPr>
            <a:xfrm rot="999412">
              <a:off x="2023508" y="2089042"/>
              <a:ext cx="159292" cy="290161"/>
            </a:xfrm>
            <a:custGeom>
              <a:avLst/>
              <a:ahLst/>
              <a:rect l="l" t="t" r="r" b="b"/>
              <a:pathLst>
                <a:path w="465" h="847" extrusionOk="0">
                  <a:moveTo>
                    <a:pt x="464" y="0"/>
                  </a:moveTo>
                  <a:cubicBezTo>
                    <a:pt x="395" y="145"/>
                    <a:pt x="326" y="289"/>
                    <a:pt x="251" y="433"/>
                  </a:cubicBezTo>
                  <a:cubicBezTo>
                    <a:pt x="175" y="578"/>
                    <a:pt x="88" y="709"/>
                    <a:pt x="1" y="847"/>
                  </a:cubicBezTo>
                  <a:cubicBezTo>
                    <a:pt x="213" y="596"/>
                    <a:pt x="357" y="307"/>
                    <a:pt x="464"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1" name="Google Shape;1289;p38"/>
            <p:cNvSpPr/>
            <p:nvPr/>
          </p:nvSpPr>
          <p:spPr>
            <a:xfrm rot="999412">
              <a:off x="1373720" y="1490908"/>
              <a:ext cx="26035" cy="253163"/>
            </a:xfrm>
            <a:custGeom>
              <a:avLst/>
              <a:ahLst/>
              <a:rect l="l" t="t" r="r" b="b"/>
              <a:pathLst>
                <a:path w="76" h="739" extrusionOk="0">
                  <a:moveTo>
                    <a:pt x="64" y="0"/>
                  </a:moveTo>
                  <a:cubicBezTo>
                    <a:pt x="56" y="0"/>
                    <a:pt x="50" y="6"/>
                    <a:pt x="50" y="12"/>
                  </a:cubicBezTo>
                  <a:cubicBezTo>
                    <a:pt x="44" y="18"/>
                    <a:pt x="44" y="24"/>
                    <a:pt x="38" y="32"/>
                  </a:cubicBezTo>
                  <a:cubicBezTo>
                    <a:pt x="26" y="69"/>
                    <a:pt x="19" y="113"/>
                    <a:pt x="13" y="151"/>
                  </a:cubicBezTo>
                  <a:cubicBezTo>
                    <a:pt x="1" y="232"/>
                    <a:pt x="1" y="313"/>
                    <a:pt x="13" y="394"/>
                  </a:cubicBezTo>
                  <a:cubicBezTo>
                    <a:pt x="26" y="513"/>
                    <a:pt x="38" y="626"/>
                    <a:pt x="76" y="739"/>
                  </a:cubicBezTo>
                  <a:cubicBezTo>
                    <a:pt x="76" y="658"/>
                    <a:pt x="64" y="588"/>
                    <a:pt x="56" y="513"/>
                  </a:cubicBezTo>
                  <a:cubicBezTo>
                    <a:pt x="38" y="370"/>
                    <a:pt x="32" y="226"/>
                    <a:pt x="50" y="87"/>
                  </a:cubicBezTo>
                  <a:cubicBezTo>
                    <a:pt x="56" y="62"/>
                    <a:pt x="70" y="44"/>
                    <a:pt x="76" y="18"/>
                  </a:cubicBezTo>
                  <a:lnTo>
                    <a:pt x="76" y="0"/>
                  </a:ln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2" name="Google Shape;1290;p38"/>
            <p:cNvSpPr/>
            <p:nvPr/>
          </p:nvSpPr>
          <p:spPr>
            <a:xfrm rot="999412">
              <a:off x="1912890" y="2478877"/>
              <a:ext cx="215131" cy="198351"/>
            </a:xfrm>
            <a:custGeom>
              <a:avLst/>
              <a:ahLst/>
              <a:rect l="l" t="t" r="r" b="b"/>
              <a:pathLst>
                <a:path w="628" h="579" extrusionOk="0">
                  <a:moveTo>
                    <a:pt x="628" y="1"/>
                  </a:moveTo>
                  <a:lnTo>
                    <a:pt x="628" y="1"/>
                  </a:lnTo>
                  <a:cubicBezTo>
                    <a:pt x="608" y="7"/>
                    <a:pt x="590" y="20"/>
                    <a:pt x="577" y="26"/>
                  </a:cubicBezTo>
                  <a:cubicBezTo>
                    <a:pt x="558" y="38"/>
                    <a:pt x="539" y="44"/>
                    <a:pt x="521" y="58"/>
                  </a:cubicBezTo>
                  <a:cubicBezTo>
                    <a:pt x="446" y="108"/>
                    <a:pt x="376" y="165"/>
                    <a:pt x="313" y="226"/>
                  </a:cubicBezTo>
                  <a:cubicBezTo>
                    <a:pt x="214" y="327"/>
                    <a:pt x="107" y="434"/>
                    <a:pt x="20" y="547"/>
                  </a:cubicBezTo>
                  <a:cubicBezTo>
                    <a:pt x="12" y="553"/>
                    <a:pt x="6" y="565"/>
                    <a:pt x="0" y="571"/>
                  </a:cubicBezTo>
                  <a:cubicBezTo>
                    <a:pt x="6" y="571"/>
                    <a:pt x="6" y="571"/>
                    <a:pt x="6" y="578"/>
                  </a:cubicBezTo>
                  <a:cubicBezTo>
                    <a:pt x="44" y="541"/>
                    <a:pt x="88" y="496"/>
                    <a:pt x="125" y="458"/>
                  </a:cubicBezTo>
                  <a:cubicBezTo>
                    <a:pt x="163" y="421"/>
                    <a:pt x="200" y="377"/>
                    <a:pt x="238" y="339"/>
                  </a:cubicBezTo>
                  <a:cubicBezTo>
                    <a:pt x="283" y="302"/>
                    <a:pt x="321" y="258"/>
                    <a:pt x="364" y="220"/>
                  </a:cubicBezTo>
                  <a:cubicBezTo>
                    <a:pt x="408" y="183"/>
                    <a:pt x="452" y="151"/>
                    <a:pt x="489" y="114"/>
                  </a:cubicBezTo>
                  <a:cubicBezTo>
                    <a:pt x="521" y="82"/>
                    <a:pt x="564" y="64"/>
                    <a:pt x="602" y="32"/>
                  </a:cubicBezTo>
                  <a:cubicBezTo>
                    <a:pt x="614" y="20"/>
                    <a:pt x="622" y="14"/>
                    <a:pt x="628"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3" name="Google Shape;1291;p38"/>
            <p:cNvSpPr/>
            <p:nvPr/>
          </p:nvSpPr>
          <p:spPr>
            <a:xfrm rot="999412">
              <a:off x="1858365" y="1664880"/>
              <a:ext cx="43163" cy="234321"/>
            </a:xfrm>
            <a:custGeom>
              <a:avLst/>
              <a:ahLst/>
              <a:rect l="l" t="t" r="r" b="b"/>
              <a:pathLst>
                <a:path w="126" h="684" extrusionOk="0">
                  <a:moveTo>
                    <a:pt x="1" y="0"/>
                  </a:moveTo>
                  <a:lnTo>
                    <a:pt x="1" y="12"/>
                  </a:lnTo>
                  <a:cubicBezTo>
                    <a:pt x="25" y="125"/>
                    <a:pt x="56" y="232"/>
                    <a:pt x="68" y="345"/>
                  </a:cubicBezTo>
                  <a:cubicBezTo>
                    <a:pt x="88" y="458"/>
                    <a:pt x="100" y="570"/>
                    <a:pt x="113" y="683"/>
                  </a:cubicBezTo>
                  <a:cubicBezTo>
                    <a:pt x="126" y="677"/>
                    <a:pt x="126" y="671"/>
                    <a:pt x="126" y="664"/>
                  </a:cubicBezTo>
                  <a:cubicBezTo>
                    <a:pt x="120" y="476"/>
                    <a:pt x="106" y="288"/>
                    <a:pt x="62" y="107"/>
                  </a:cubicBezTo>
                  <a:cubicBezTo>
                    <a:pt x="56" y="88"/>
                    <a:pt x="50" y="62"/>
                    <a:pt x="38" y="44"/>
                  </a:cubicBezTo>
                  <a:cubicBezTo>
                    <a:pt x="38" y="38"/>
                    <a:pt x="38" y="32"/>
                    <a:pt x="31" y="24"/>
                  </a:cubicBezTo>
                  <a:cubicBezTo>
                    <a:pt x="31" y="18"/>
                    <a:pt x="25" y="0"/>
                    <a:pt x="7"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4" name="Google Shape;1292;p38"/>
            <p:cNvSpPr/>
            <p:nvPr/>
          </p:nvSpPr>
          <p:spPr>
            <a:xfrm rot="999412">
              <a:off x="1197049" y="1716918"/>
              <a:ext cx="152784" cy="266866"/>
            </a:xfrm>
            <a:custGeom>
              <a:avLst/>
              <a:ahLst/>
              <a:rect l="l" t="t" r="r" b="b"/>
              <a:pathLst>
                <a:path w="446" h="779" extrusionOk="0">
                  <a:moveTo>
                    <a:pt x="1" y="1"/>
                  </a:moveTo>
                  <a:cubicBezTo>
                    <a:pt x="13" y="13"/>
                    <a:pt x="19" y="26"/>
                    <a:pt x="32" y="38"/>
                  </a:cubicBezTo>
                  <a:cubicBezTo>
                    <a:pt x="62" y="76"/>
                    <a:pt x="88" y="107"/>
                    <a:pt x="114" y="145"/>
                  </a:cubicBezTo>
                  <a:cubicBezTo>
                    <a:pt x="151" y="195"/>
                    <a:pt x="183" y="246"/>
                    <a:pt x="213" y="296"/>
                  </a:cubicBezTo>
                  <a:cubicBezTo>
                    <a:pt x="244" y="339"/>
                    <a:pt x="270" y="389"/>
                    <a:pt x="296" y="446"/>
                  </a:cubicBezTo>
                  <a:cubicBezTo>
                    <a:pt x="320" y="496"/>
                    <a:pt x="345" y="553"/>
                    <a:pt x="371" y="608"/>
                  </a:cubicBezTo>
                  <a:cubicBezTo>
                    <a:pt x="395" y="660"/>
                    <a:pt x="420" y="715"/>
                    <a:pt x="446" y="778"/>
                  </a:cubicBezTo>
                  <a:cubicBezTo>
                    <a:pt x="401" y="577"/>
                    <a:pt x="213" y="183"/>
                    <a:pt x="56" y="38"/>
                  </a:cubicBezTo>
                  <a:cubicBezTo>
                    <a:pt x="38" y="26"/>
                    <a:pt x="19" y="13"/>
                    <a:pt x="7"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5" name="Google Shape;1293;p38"/>
            <p:cNvSpPr/>
            <p:nvPr/>
          </p:nvSpPr>
          <p:spPr>
            <a:xfrm rot="999412">
              <a:off x="1319628" y="1575745"/>
              <a:ext cx="62689" cy="223359"/>
            </a:xfrm>
            <a:custGeom>
              <a:avLst/>
              <a:ahLst/>
              <a:rect l="l" t="t" r="r" b="b"/>
              <a:pathLst>
                <a:path w="183" h="652" extrusionOk="0">
                  <a:moveTo>
                    <a:pt x="20" y="0"/>
                  </a:moveTo>
                  <a:cubicBezTo>
                    <a:pt x="1" y="6"/>
                    <a:pt x="1" y="18"/>
                    <a:pt x="1" y="32"/>
                  </a:cubicBezTo>
                  <a:cubicBezTo>
                    <a:pt x="8" y="182"/>
                    <a:pt x="14" y="333"/>
                    <a:pt x="64" y="477"/>
                  </a:cubicBezTo>
                  <a:cubicBezTo>
                    <a:pt x="70" y="495"/>
                    <a:pt x="76" y="507"/>
                    <a:pt x="90" y="527"/>
                  </a:cubicBezTo>
                  <a:cubicBezTo>
                    <a:pt x="108" y="571"/>
                    <a:pt x="127" y="608"/>
                    <a:pt x="159" y="640"/>
                  </a:cubicBezTo>
                  <a:cubicBezTo>
                    <a:pt x="159" y="646"/>
                    <a:pt x="165" y="652"/>
                    <a:pt x="171" y="652"/>
                  </a:cubicBezTo>
                  <a:lnTo>
                    <a:pt x="183" y="652"/>
                  </a:lnTo>
                  <a:cubicBezTo>
                    <a:pt x="171" y="628"/>
                    <a:pt x="159" y="608"/>
                    <a:pt x="151" y="583"/>
                  </a:cubicBezTo>
                  <a:cubicBezTo>
                    <a:pt x="114" y="501"/>
                    <a:pt x="84" y="420"/>
                    <a:pt x="64" y="333"/>
                  </a:cubicBezTo>
                  <a:cubicBezTo>
                    <a:pt x="38" y="220"/>
                    <a:pt x="32" y="113"/>
                    <a:pt x="20"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6" name="Google Shape;1294;p38"/>
            <p:cNvSpPr/>
            <p:nvPr/>
          </p:nvSpPr>
          <p:spPr>
            <a:xfrm rot="999412">
              <a:off x="2292143" y="2001735"/>
              <a:ext cx="51727" cy="226099"/>
            </a:xfrm>
            <a:custGeom>
              <a:avLst/>
              <a:ahLst/>
              <a:rect l="l" t="t" r="r" b="b"/>
              <a:pathLst>
                <a:path w="151" h="660" extrusionOk="0">
                  <a:moveTo>
                    <a:pt x="127" y="0"/>
                  </a:moveTo>
                  <a:cubicBezTo>
                    <a:pt x="127" y="7"/>
                    <a:pt x="127" y="13"/>
                    <a:pt x="119" y="20"/>
                  </a:cubicBezTo>
                  <a:cubicBezTo>
                    <a:pt x="101" y="125"/>
                    <a:pt x="101" y="226"/>
                    <a:pt x="76" y="327"/>
                  </a:cubicBezTo>
                  <a:cubicBezTo>
                    <a:pt x="51" y="434"/>
                    <a:pt x="26" y="546"/>
                    <a:pt x="0" y="659"/>
                  </a:cubicBezTo>
                  <a:cubicBezTo>
                    <a:pt x="32" y="602"/>
                    <a:pt x="51" y="546"/>
                    <a:pt x="63" y="489"/>
                  </a:cubicBezTo>
                  <a:cubicBezTo>
                    <a:pt x="89" y="408"/>
                    <a:pt x="113" y="321"/>
                    <a:pt x="127" y="232"/>
                  </a:cubicBezTo>
                  <a:cubicBezTo>
                    <a:pt x="139" y="176"/>
                    <a:pt x="145" y="119"/>
                    <a:pt x="151" y="64"/>
                  </a:cubicBezTo>
                  <a:lnTo>
                    <a:pt x="151" y="50"/>
                  </a:lnTo>
                  <a:cubicBezTo>
                    <a:pt x="151" y="32"/>
                    <a:pt x="151" y="20"/>
                    <a:pt x="127"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7" name="Google Shape;1295;p38"/>
            <p:cNvSpPr/>
            <p:nvPr/>
          </p:nvSpPr>
          <p:spPr>
            <a:xfrm rot="999412">
              <a:off x="1428143" y="1676197"/>
              <a:ext cx="62689" cy="257959"/>
            </a:xfrm>
            <a:custGeom>
              <a:avLst/>
              <a:ahLst/>
              <a:rect l="l" t="t" r="r" b="b"/>
              <a:pathLst>
                <a:path w="183" h="753" extrusionOk="0">
                  <a:moveTo>
                    <a:pt x="176" y="0"/>
                  </a:moveTo>
                  <a:cubicBezTo>
                    <a:pt x="157" y="0"/>
                    <a:pt x="151" y="12"/>
                    <a:pt x="145" y="26"/>
                  </a:cubicBezTo>
                  <a:cubicBezTo>
                    <a:pt x="139" y="44"/>
                    <a:pt x="133" y="56"/>
                    <a:pt x="125" y="70"/>
                  </a:cubicBezTo>
                  <a:cubicBezTo>
                    <a:pt x="119" y="88"/>
                    <a:pt x="113" y="107"/>
                    <a:pt x="107" y="119"/>
                  </a:cubicBezTo>
                  <a:cubicBezTo>
                    <a:pt x="38" y="319"/>
                    <a:pt x="6" y="521"/>
                    <a:pt x="0" y="727"/>
                  </a:cubicBezTo>
                  <a:lnTo>
                    <a:pt x="0" y="753"/>
                  </a:lnTo>
                  <a:cubicBezTo>
                    <a:pt x="20" y="747"/>
                    <a:pt x="12" y="727"/>
                    <a:pt x="20" y="715"/>
                  </a:cubicBezTo>
                  <a:cubicBezTo>
                    <a:pt x="32" y="608"/>
                    <a:pt x="38" y="501"/>
                    <a:pt x="64" y="395"/>
                  </a:cubicBezTo>
                  <a:cubicBezTo>
                    <a:pt x="82" y="276"/>
                    <a:pt x="113" y="157"/>
                    <a:pt x="163" y="44"/>
                  </a:cubicBezTo>
                  <a:cubicBezTo>
                    <a:pt x="170" y="32"/>
                    <a:pt x="176" y="12"/>
                    <a:pt x="182"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8" name="Google Shape;1296;p38"/>
            <p:cNvSpPr/>
            <p:nvPr/>
          </p:nvSpPr>
          <p:spPr>
            <a:xfrm rot="999412">
              <a:off x="2202267" y="2212703"/>
              <a:ext cx="103112" cy="204517"/>
            </a:xfrm>
            <a:custGeom>
              <a:avLst/>
              <a:ahLst/>
              <a:rect l="l" t="t" r="r" b="b"/>
              <a:pathLst>
                <a:path w="301" h="597" extrusionOk="0">
                  <a:moveTo>
                    <a:pt x="301" y="1"/>
                  </a:moveTo>
                  <a:cubicBezTo>
                    <a:pt x="232" y="202"/>
                    <a:pt x="156" y="402"/>
                    <a:pt x="18" y="571"/>
                  </a:cubicBezTo>
                  <a:cubicBezTo>
                    <a:pt x="12" y="584"/>
                    <a:pt x="6" y="590"/>
                    <a:pt x="0" y="596"/>
                  </a:cubicBezTo>
                  <a:cubicBezTo>
                    <a:pt x="38" y="590"/>
                    <a:pt x="38" y="590"/>
                    <a:pt x="50" y="578"/>
                  </a:cubicBezTo>
                  <a:cubicBezTo>
                    <a:pt x="50" y="571"/>
                    <a:pt x="56" y="571"/>
                    <a:pt x="56" y="571"/>
                  </a:cubicBezTo>
                  <a:cubicBezTo>
                    <a:pt x="107" y="515"/>
                    <a:pt x="144" y="452"/>
                    <a:pt x="176" y="383"/>
                  </a:cubicBezTo>
                  <a:cubicBezTo>
                    <a:pt x="226" y="278"/>
                    <a:pt x="263" y="171"/>
                    <a:pt x="295" y="64"/>
                  </a:cubicBezTo>
                  <a:cubicBezTo>
                    <a:pt x="301" y="38"/>
                    <a:pt x="301" y="20"/>
                    <a:pt x="301"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9" name="Google Shape;1297;p38"/>
            <p:cNvSpPr/>
            <p:nvPr/>
          </p:nvSpPr>
          <p:spPr>
            <a:xfrm rot="999412">
              <a:off x="1799057" y="2392701"/>
              <a:ext cx="137368" cy="178481"/>
            </a:xfrm>
            <a:custGeom>
              <a:avLst/>
              <a:ahLst/>
              <a:rect l="l" t="t" r="r" b="b"/>
              <a:pathLst>
                <a:path w="401" h="521" extrusionOk="0">
                  <a:moveTo>
                    <a:pt x="400" y="0"/>
                  </a:moveTo>
                  <a:cubicBezTo>
                    <a:pt x="313" y="38"/>
                    <a:pt x="181" y="208"/>
                    <a:pt x="56" y="420"/>
                  </a:cubicBezTo>
                  <a:cubicBezTo>
                    <a:pt x="38" y="451"/>
                    <a:pt x="18" y="483"/>
                    <a:pt x="0" y="520"/>
                  </a:cubicBezTo>
                  <a:cubicBezTo>
                    <a:pt x="18" y="495"/>
                    <a:pt x="30" y="477"/>
                    <a:pt x="44" y="457"/>
                  </a:cubicBezTo>
                  <a:cubicBezTo>
                    <a:pt x="163" y="301"/>
                    <a:pt x="270" y="138"/>
                    <a:pt x="400"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0" name="Google Shape;1298;p38"/>
            <p:cNvSpPr/>
            <p:nvPr/>
          </p:nvSpPr>
          <p:spPr>
            <a:xfrm rot="999412">
              <a:off x="1732660" y="1616708"/>
              <a:ext cx="26035" cy="195610"/>
            </a:xfrm>
            <a:custGeom>
              <a:avLst/>
              <a:ahLst/>
              <a:rect l="l" t="t" r="r" b="b"/>
              <a:pathLst>
                <a:path w="76" h="571" extrusionOk="0">
                  <a:moveTo>
                    <a:pt x="75" y="1"/>
                  </a:moveTo>
                  <a:cubicBezTo>
                    <a:pt x="75" y="14"/>
                    <a:pt x="69" y="26"/>
                    <a:pt x="62" y="38"/>
                  </a:cubicBezTo>
                  <a:cubicBezTo>
                    <a:pt x="12" y="214"/>
                    <a:pt x="0" y="390"/>
                    <a:pt x="6" y="571"/>
                  </a:cubicBezTo>
                  <a:cubicBezTo>
                    <a:pt x="32" y="390"/>
                    <a:pt x="50" y="214"/>
                    <a:pt x="75" y="32"/>
                  </a:cubicBezTo>
                  <a:lnTo>
                    <a:pt x="75" y="1"/>
                  </a:ln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1" name="Google Shape;1299;p38"/>
            <p:cNvSpPr/>
            <p:nvPr/>
          </p:nvSpPr>
          <p:spPr>
            <a:xfrm rot="999412">
              <a:off x="1557244" y="1514817"/>
              <a:ext cx="56523" cy="180537"/>
            </a:xfrm>
            <a:custGeom>
              <a:avLst/>
              <a:ahLst/>
              <a:rect l="l" t="t" r="r" b="b"/>
              <a:pathLst>
                <a:path w="165" h="527" extrusionOk="0">
                  <a:moveTo>
                    <a:pt x="0" y="0"/>
                  </a:moveTo>
                  <a:lnTo>
                    <a:pt x="0" y="0"/>
                  </a:lnTo>
                  <a:cubicBezTo>
                    <a:pt x="38" y="95"/>
                    <a:pt x="82" y="170"/>
                    <a:pt x="101" y="258"/>
                  </a:cubicBezTo>
                  <a:cubicBezTo>
                    <a:pt x="113" y="327"/>
                    <a:pt x="113" y="402"/>
                    <a:pt x="113" y="477"/>
                  </a:cubicBezTo>
                  <a:lnTo>
                    <a:pt x="113" y="521"/>
                  </a:lnTo>
                  <a:lnTo>
                    <a:pt x="113" y="527"/>
                  </a:lnTo>
                  <a:cubicBezTo>
                    <a:pt x="113" y="521"/>
                    <a:pt x="119" y="521"/>
                    <a:pt x="119" y="515"/>
                  </a:cubicBezTo>
                  <a:cubicBezTo>
                    <a:pt x="127" y="503"/>
                    <a:pt x="133" y="489"/>
                    <a:pt x="133" y="471"/>
                  </a:cubicBezTo>
                  <a:cubicBezTo>
                    <a:pt x="164" y="327"/>
                    <a:pt x="101" y="95"/>
                    <a:pt x="0"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2" name="Google Shape;1300;p38"/>
            <p:cNvSpPr/>
            <p:nvPr/>
          </p:nvSpPr>
          <p:spPr>
            <a:xfrm rot="999412">
              <a:off x="1537643" y="1522800"/>
              <a:ext cx="28433" cy="171973"/>
            </a:xfrm>
            <a:custGeom>
              <a:avLst/>
              <a:ahLst/>
              <a:rect l="l" t="t" r="r" b="b"/>
              <a:pathLst>
                <a:path w="83" h="502" extrusionOk="0">
                  <a:moveTo>
                    <a:pt x="19" y="1"/>
                  </a:moveTo>
                  <a:cubicBezTo>
                    <a:pt x="1" y="7"/>
                    <a:pt x="13" y="19"/>
                    <a:pt x="13" y="31"/>
                  </a:cubicBezTo>
                  <a:cubicBezTo>
                    <a:pt x="26" y="113"/>
                    <a:pt x="38" y="195"/>
                    <a:pt x="44" y="276"/>
                  </a:cubicBezTo>
                  <a:cubicBezTo>
                    <a:pt x="56" y="345"/>
                    <a:pt x="50" y="414"/>
                    <a:pt x="38" y="489"/>
                  </a:cubicBezTo>
                  <a:lnTo>
                    <a:pt x="38" y="501"/>
                  </a:lnTo>
                  <a:cubicBezTo>
                    <a:pt x="50" y="501"/>
                    <a:pt x="64" y="495"/>
                    <a:pt x="64" y="482"/>
                  </a:cubicBezTo>
                  <a:cubicBezTo>
                    <a:pt x="64" y="476"/>
                    <a:pt x="70" y="470"/>
                    <a:pt x="70" y="470"/>
                  </a:cubicBezTo>
                  <a:cubicBezTo>
                    <a:pt x="76" y="438"/>
                    <a:pt x="82" y="414"/>
                    <a:pt x="82" y="383"/>
                  </a:cubicBezTo>
                  <a:cubicBezTo>
                    <a:pt x="82" y="250"/>
                    <a:pt x="56" y="125"/>
                    <a:pt x="19"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3" name="Google Shape;1301;p38"/>
            <p:cNvSpPr/>
            <p:nvPr/>
          </p:nvSpPr>
          <p:spPr>
            <a:xfrm rot="999412">
              <a:off x="1446894" y="1549718"/>
              <a:ext cx="15073" cy="184990"/>
            </a:xfrm>
            <a:custGeom>
              <a:avLst/>
              <a:ahLst/>
              <a:rect l="l" t="t" r="r" b="b"/>
              <a:pathLst>
                <a:path w="44" h="540" extrusionOk="0">
                  <a:moveTo>
                    <a:pt x="12" y="1"/>
                  </a:moveTo>
                  <a:cubicBezTo>
                    <a:pt x="0" y="7"/>
                    <a:pt x="0" y="19"/>
                    <a:pt x="0" y="25"/>
                  </a:cubicBezTo>
                  <a:cubicBezTo>
                    <a:pt x="6" y="195"/>
                    <a:pt x="12" y="363"/>
                    <a:pt x="6" y="533"/>
                  </a:cubicBezTo>
                  <a:lnTo>
                    <a:pt x="12" y="539"/>
                  </a:lnTo>
                  <a:cubicBezTo>
                    <a:pt x="44" y="357"/>
                    <a:pt x="44" y="183"/>
                    <a:pt x="12"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4" name="Google Shape;1302;p38"/>
            <p:cNvSpPr/>
            <p:nvPr/>
          </p:nvSpPr>
          <p:spPr>
            <a:xfrm rot="999412">
              <a:off x="1485621" y="1482068"/>
              <a:ext cx="26035" cy="165806"/>
            </a:xfrm>
            <a:custGeom>
              <a:avLst/>
              <a:ahLst/>
              <a:rect l="l" t="t" r="r" b="b"/>
              <a:pathLst>
                <a:path w="76" h="484" extrusionOk="0">
                  <a:moveTo>
                    <a:pt x="1" y="0"/>
                  </a:moveTo>
                  <a:cubicBezTo>
                    <a:pt x="7" y="12"/>
                    <a:pt x="7" y="18"/>
                    <a:pt x="7" y="24"/>
                  </a:cubicBezTo>
                  <a:cubicBezTo>
                    <a:pt x="26" y="175"/>
                    <a:pt x="38" y="325"/>
                    <a:pt x="44" y="483"/>
                  </a:cubicBezTo>
                  <a:cubicBezTo>
                    <a:pt x="76" y="382"/>
                    <a:pt x="64" y="119"/>
                    <a:pt x="13" y="24"/>
                  </a:cubicBezTo>
                  <a:cubicBezTo>
                    <a:pt x="13" y="12"/>
                    <a:pt x="7" y="6"/>
                    <a:pt x="1"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5" name="Google Shape;1303;p38"/>
            <p:cNvSpPr/>
            <p:nvPr/>
          </p:nvSpPr>
          <p:spPr>
            <a:xfrm rot="999412">
              <a:off x="1296490" y="1523516"/>
              <a:ext cx="24322" cy="163751"/>
            </a:xfrm>
            <a:custGeom>
              <a:avLst/>
              <a:ahLst/>
              <a:rect l="l" t="t" r="r" b="b"/>
              <a:pathLst>
                <a:path w="71" h="478" extrusionOk="0">
                  <a:moveTo>
                    <a:pt x="51" y="1"/>
                  </a:moveTo>
                  <a:cubicBezTo>
                    <a:pt x="39" y="1"/>
                    <a:pt x="33" y="13"/>
                    <a:pt x="27" y="26"/>
                  </a:cubicBezTo>
                  <a:cubicBezTo>
                    <a:pt x="19" y="58"/>
                    <a:pt x="13" y="88"/>
                    <a:pt x="7" y="125"/>
                  </a:cubicBezTo>
                  <a:cubicBezTo>
                    <a:pt x="7" y="139"/>
                    <a:pt x="1" y="151"/>
                    <a:pt x="1" y="171"/>
                  </a:cubicBezTo>
                  <a:cubicBezTo>
                    <a:pt x="1" y="270"/>
                    <a:pt x="19" y="371"/>
                    <a:pt x="51" y="477"/>
                  </a:cubicBezTo>
                  <a:cubicBezTo>
                    <a:pt x="70" y="464"/>
                    <a:pt x="57" y="446"/>
                    <a:pt x="57" y="434"/>
                  </a:cubicBezTo>
                  <a:cubicBezTo>
                    <a:pt x="45" y="351"/>
                    <a:pt x="33" y="270"/>
                    <a:pt x="33" y="189"/>
                  </a:cubicBezTo>
                  <a:cubicBezTo>
                    <a:pt x="33" y="145"/>
                    <a:pt x="33" y="101"/>
                    <a:pt x="45" y="58"/>
                  </a:cubicBezTo>
                  <a:cubicBezTo>
                    <a:pt x="45" y="38"/>
                    <a:pt x="51" y="20"/>
                    <a:pt x="57"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6" name="Google Shape;1304;p38"/>
            <p:cNvSpPr/>
            <p:nvPr/>
          </p:nvSpPr>
          <p:spPr>
            <a:xfrm rot="999412">
              <a:off x="1990686" y="1829723"/>
              <a:ext cx="66800" cy="158955"/>
            </a:xfrm>
            <a:custGeom>
              <a:avLst/>
              <a:ahLst/>
              <a:rect l="l" t="t" r="r" b="b"/>
              <a:pathLst>
                <a:path w="195" h="464" extrusionOk="0">
                  <a:moveTo>
                    <a:pt x="195" y="0"/>
                  </a:moveTo>
                  <a:lnTo>
                    <a:pt x="195" y="0"/>
                  </a:lnTo>
                  <a:cubicBezTo>
                    <a:pt x="189" y="6"/>
                    <a:pt x="183" y="12"/>
                    <a:pt x="183" y="12"/>
                  </a:cubicBezTo>
                  <a:cubicBezTo>
                    <a:pt x="127" y="75"/>
                    <a:pt x="96" y="150"/>
                    <a:pt x="64" y="219"/>
                  </a:cubicBezTo>
                  <a:cubicBezTo>
                    <a:pt x="33" y="301"/>
                    <a:pt x="7" y="376"/>
                    <a:pt x="1" y="463"/>
                  </a:cubicBezTo>
                  <a:cubicBezTo>
                    <a:pt x="52" y="307"/>
                    <a:pt x="114" y="156"/>
                    <a:pt x="189" y="12"/>
                  </a:cubicBezTo>
                  <a:cubicBezTo>
                    <a:pt x="189" y="6"/>
                    <a:pt x="189" y="6"/>
                    <a:pt x="195" y="0"/>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7" name="Google Shape;1305;p38"/>
            <p:cNvSpPr/>
            <p:nvPr/>
          </p:nvSpPr>
          <p:spPr>
            <a:xfrm rot="999412">
              <a:off x="1610496" y="1543194"/>
              <a:ext cx="32544" cy="79820"/>
            </a:xfrm>
            <a:custGeom>
              <a:avLst/>
              <a:ahLst/>
              <a:rect l="l" t="t" r="r" b="b"/>
              <a:pathLst>
                <a:path w="95" h="233" extrusionOk="0">
                  <a:moveTo>
                    <a:pt x="1" y="1"/>
                  </a:moveTo>
                  <a:cubicBezTo>
                    <a:pt x="1" y="13"/>
                    <a:pt x="7" y="19"/>
                    <a:pt x="13" y="31"/>
                  </a:cubicBezTo>
                  <a:cubicBezTo>
                    <a:pt x="38" y="94"/>
                    <a:pt x="76" y="157"/>
                    <a:pt x="88" y="232"/>
                  </a:cubicBezTo>
                  <a:cubicBezTo>
                    <a:pt x="94" y="181"/>
                    <a:pt x="88" y="125"/>
                    <a:pt x="62" y="82"/>
                  </a:cubicBezTo>
                  <a:cubicBezTo>
                    <a:pt x="50" y="50"/>
                    <a:pt x="25" y="19"/>
                    <a:pt x="1" y="1"/>
                  </a:cubicBezTo>
                  <a:close/>
                </a:path>
              </a:pathLst>
            </a:custGeom>
            <a:gradFill>
              <a:gsLst>
                <a:gs pos="0">
                  <a:schemeClr val="dk1"/>
                </a:gs>
                <a:gs pos="100000">
                  <a:schemeClr val="accent1"/>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2">
  <p:cSld name="CUSTOM_2_2">
    <p:bg>
      <p:bgPr>
        <a:solidFill>
          <a:schemeClr val="dk1"/>
        </a:solidFill>
      </p:bgPr>
    </p:bg>
    <p:spTree>
      <p:nvGrpSpPr>
        <p:cNvPr id="31" name="Shape 1306"/>
        <p:cNvGrpSpPr/>
        <p:nvPr/>
      </p:nvGrpSpPr>
      <p:grpSpPr>
        <a:xfrm>
          <a:off x="0" y="0"/>
          <a:ext cx="0" cy="0"/>
          <a:chOff x="0" y="0"/>
          <a:chExt cx="0" cy="0"/>
        </a:xfrm>
      </p:grpSpPr>
      <p:sp>
        <p:nvSpPr>
          <p:cNvPr id="1048658" name="Google Shape;1307;p39"/>
          <p:cNvSpPr/>
          <p:nvPr/>
        </p:nvSpPr>
        <p:spPr>
          <a:xfrm rot="782344">
            <a:off x="6963909" y="1570849"/>
            <a:ext cx="2110217" cy="3572626"/>
          </a:xfrm>
          <a:custGeom>
            <a:avLst/>
            <a:ahLst/>
            <a:rect l="l" t="t" r="r" b="b"/>
            <a:pathLst>
              <a:path w="8368" h="14167" extrusionOk="0">
                <a:moveTo>
                  <a:pt x="1605" y="649"/>
                </a:moveTo>
                <a:cubicBezTo>
                  <a:pt x="1787" y="699"/>
                  <a:pt x="1938" y="831"/>
                  <a:pt x="2037" y="994"/>
                </a:cubicBezTo>
                <a:cubicBezTo>
                  <a:pt x="2169" y="1201"/>
                  <a:pt x="2225" y="1439"/>
                  <a:pt x="2288" y="1677"/>
                </a:cubicBezTo>
                <a:cubicBezTo>
                  <a:pt x="2288" y="1679"/>
                  <a:pt x="2288" y="1682"/>
                  <a:pt x="2288" y="1684"/>
                </a:cubicBezTo>
                <a:lnTo>
                  <a:pt x="2288" y="1684"/>
                </a:lnTo>
                <a:cubicBezTo>
                  <a:pt x="2253" y="1607"/>
                  <a:pt x="2217" y="1530"/>
                  <a:pt x="2175" y="1451"/>
                </a:cubicBezTo>
                <a:cubicBezTo>
                  <a:pt x="2069" y="1257"/>
                  <a:pt x="1950" y="1069"/>
                  <a:pt x="1811" y="895"/>
                </a:cubicBezTo>
                <a:cubicBezTo>
                  <a:pt x="1750" y="806"/>
                  <a:pt x="1680" y="725"/>
                  <a:pt x="1605" y="649"/>
                </a:cubicBezTo>
                <a:close/>
                <a:moveTo>
                  <a:pt x="1605" y="762"/>
                </a:moveTo>
                <a:lnTo>
                  <a:pt x="1605" y="762"/>
                </a:lnTo>
                <a:cubicBezTo>
                  <a:pt x="1693" y="907"/>
                  <a:pt x="1780" y="1045"/>
                  <a:pt x="1862" y="1182"/>
                </a:cubicBezTo>
                <a:cubicBezTo>
                  <a:pt x="1975" y="1370"/>
                  <a:pt x="2088" y="1552"/>
                  <a:pt x="2201" y="1740"/>
                </a:cubicBezTo>
                <a:cubicBezTo>
                  <a:pt x="2225" y="1778"/>
                  <a:pt x="2251" y="1821"/>
                  <a:pt x="2276" y="1865"/>
                </a:cubicBezTo>
                <a:cubicBezTo>
                  <a:pt x="2257" y="1847"/>
                  <a:pt x="2245" y="1835"/>
                  <a:pt x="2225" y="1821"/>
                </a:cubicBezTo>
                <a:cubicBezTo>
                  <a:pt x="2019" y="1602"/>
                  <a:pt x="1837" y="1358"/>
                  <a:pt x="1718" y="1083"/>
                </a:cubicBezTo>
                <a:cubicBezTo>
                  <a:pt x="1667" y="976"/>
                  <a:pt x="1637" y="869"/>
                  <a:pt x="1605" y="762"/>
                </a:cubicBezTo>
                <a:close/>
                <a:moveTo>
                  <a:pt x="1586" y="655"/>
                </a:moveTo>
                <a:lnTo>
                  <a:pt x="1586" y="655"/>
                </a:lnTo>
                <a:cubicBezTo>
                  <a:pt x="1643" y="731"/>
                  <a:pt x="1705" y="800"/>
                  <a:pt x="1768" y="875"/>
                </a:cubicBezTo>
                <a:cubicBezTo>
                  <a:pt x="1837" y="962"/>
                  <a:pt x="1900" y="1051"/>
                  <a:pt x="1962" y="1144"/>
                </a:cubicBezTo>
                <a:cubicBezTo>
                  <a:pt x="2081" y="1332"/>
                  <a:pt x="2187" y="1526"/>
                  <a:pt x="2269" y="1734"/>
                </a:cubicBezTo>
                <a:cubicBezTo>
                  <a:pt x="2288" y="1784"/>
                  <a:pt x="2306" y="1835"/>
                  <a:pt x="2326" y="1890"/>
                </a:cubicBezTo>
                <a:cubicBezTo>
                  <a:pt x="2300" y="1847"/>
                  <a:pt x="2276" y="1803"/>
                  <a:pt x="2251" y="1765"/>
                </a:cubicBezTo>
                <a:cubicBezTo>
                  <a:pt x="2193" y="1671"/>
                  <a:pt x="2138" y="1577"/>
                  <a:pt x="2075" y="1483"/>
                </a:cubicBezTo>
                <a:cubicBezTo>
                  <a:pt x="1962" y="1301"/>
                  <a:pt x="1849" y="1120"/>
                  <a:pt x="1736" y="932"/>
                </a:cubicBezTo>
                <a:cubicBezTo>
                  <a:pt x="1693" y="857"/>
                  <a:pt x="1643" y="774"/>
                  <a:pt x="1592" y="699"/>
                </a:cubicBezTo>
                <a:cubicBezTo>
                  <a:pt x="1592" y="687"/>
                  <a:pt x="1586" y="669"/>
                  <a:pt x="1586" y="655"/>
                </a:cubicBezTo>
                <a:close/>
                <a:moveTo>
                  <a:pt x="3692" y="267"/>
                </a:moveTo>
                <a:lnTo>
                  <a:pt x="3692" y="368"/>
                </a:lnTo>
                <a:lnTo>
                  <a:pt x="3692" y="543"/>
                </a:lnTo>
                <a:cubicBezTo>
                  <a:pt x="3692" y="661"/>
                  <a:pt x="3686" y="788"/>
                  <a:pt x="3673" y="907"/>
                </a:cubicBezTo>
                <a:cubicBezTo>
                  <a:pt x="3660" y="1150"/>
                  <a:pt x="3630" y="1389"/>
                  <a:pt x="3598" y="1633"/>
                </a:cubicBezTo>
                <a:cubicBezTo>
                  <a:pt x="3585" y="1696"/>
                  <a:pt x="3573" y="1765"/>
                  <a:pt x="3561" y="1835"/>
                </a:cubicBezTo>
                <a:cubicBezTo>
                  <a:pt x="3555" y="1872"/>
                  <a:pt x="3547" y="1910"/>
                  <a:pt x="3541" y="1954"/>
                </a:cubicBezTo>
                <a:cubicBezTo>
                  <a:pt x="3535" y="1916"/>
                  <a:pt x="3529" y="1872"/>
                  <a:pt x="3529" y="1835"/>
                </a:cubicBezTo>
                <a:cubicBezTo>
                  <a:pt x="3485" y="1439"/>
                  <a:pt x="3491" y="1031"/>
                  <a:pt x="3573" y="637"/>
                </a:cubicBezTo>
                <a:cubicBezTo>
                  <a:pt x="3604" y="511"/>
                  <a:pt x="3642" y="386"/>
                  <a:pt x="3692" y="267"/>
                </a:cubicBezTo>
                <a:close/>
                <a:moveTo>
                  <a:pt x="2696" y="925"/>
                </a:moveTo>
                <a:cubicBezTo>
                  <a:pt x="2727" y="932"/>
                  <a:pt x="2745" y="950"/>
                  <a:pt x="2771" y="970"/>
                </a:cubicBezTo>
                <a:cubicBezTo>
                  <a:pt x="2809" y="1007"/>
                  <a:pt x="2852" y="1045"/>
                  <a:pt x="2890" y="1083"/>
                </a:cubicBezTo>
                <a:cubicBezTo>
                  <a:pt x="3040" y="1239"/>
                  <a:pt x="3171" y="1414"/>
                  <a:pt x="3278" y="1602"/>
                </a:cubicBezTo>
                <a:cubicBezTo>
                  <a:pt x="3341" y="1708"/>
                  <a:pt x="3391" y="1815"/>
                  <a:pt x="3434" y="1928"/>
                </a:cubicBezTo>
                <a:cubicBezTo>
                  <a:pt x="3454" y="1966"/>
                  <a:pt x="3466" y="2003"/>
                  <a:pt x="3479" y="2041"/>
                </a:cubicBezTo>
                <a:cubicBezTo>
                  <a:pt x="3391" y="1910"/>
                  <a:pt x="3303" y="1778"/>
                  <a:pt x="3216" y="1653"/>
                </a:cubicBezTo>
                <a:cubicBezTo>
                  <a:pt x="3103" y="1496"/>
                  <a:pt x="2997" y="1346"/>
                  <a:pt x="2884" y="1188"/>
                </a:cubicBezTo>
                <a:cubicBezTo>
                  <a:pt x="2821" y="1101"/>
                  <a:pt x="2757" y="1013"/>
                  <a:pt x="2682" y="932"/>
                </a:cubicBezTo>
                <a:lnTo>
                  <a:pt x="2676" y="932"/>
                </a:lnTo>
                <a:cubicBezTo>
                  <a:pt x="2682" y="925"/>
                  <a:pt x="2690" y="925"/>
                  <a:pt x="2696" y="925"/>
                </a:cubicBezTo>
                <a:close/>
                <a:moveTo>
                  <a:pt x="2670" y="932"/>
                </a:moveTo>
                <a:lnTo>
                  <a:pt x="2670" y="944"/>
                </a:lnTo>
                <a:cubicBezTo>
                  <a:pt x="2727" y="1025"/>
                  <a:pt x="2783" y="1101"/>
                  <a:pt x="2840" y="1176"/>
                </a:cubicBezTo>
                <a:cubicBezTo>
                  <a:pt x="2896" y="1251"/>
                  <a:pt x="2953" y="1326"/>
                  <a:pt x="3009" y="1407"/>
                </a:cubicBezTo>
                <a:cubicBezTo>
                  <a:pt x="3115" y="1558"/>
                  <a:pt x="3228" y="1714"/>
                  <a:pt x="3329" y="1872"/>
                </a:cubicBezTo>
                <a:cubicBezTo>
                  <a:pt x="3373" y="1934"/>
                  <a:pt x="3410" y="1997"/>
                  <a:pt x="3454" y="2060"/>
                </a:cubicBezTo>
                <a:cubicBezTo>
                  <a:pt x="3209" y="1827"/>
                  <a:pt x="2997" y="1564"/>
                  <a:pt x="2827" y="1277"/>
                </a:cubicBezTo>
                <a:cubicBezTo>
                  <a:pt x="2771" y="1170"/>
                  <a:pt x="2714" y="1069"/>
                  <a:pt x="2664" y="962"/>
                </a:cubicBezTo>
                <a:cubicBezTo>
                  <a:pt x="2664" y="959"/>
                  <a:pt x="2663" y="958"/>
                  <a:pt x="2660" y="958"/>
                </a:cubicBezTo>
                <a:cubicBezTo>
                  <a:pt x="2658" y="958"/>
                  <a:pt x="2655" y="959"/>
                  <a:pt x="2652" y="962"/>
                </a:cubicBezTo>
                <a:cubicBezTo>
                  <a:pt x="2652" y="950"/>
                  <a:pt x="2658" y="938"/>
                  <a:pt x="2670" y="932"/>
                </a:cubicBezTo>
                <a:close/>
                <a:moveTo>
                  <a:pt x="3824" y="173"/>
                </a:moveTo>
                <a:cubicBezTo>
                  <a:pt x="3848" y="255"/>
                  <a:pt x="3848" y="343"/>
                  <a:pt x="3848" y="430"/>
                </a:cubicBezTo>
                <a:cubicBezTo>
                  <a:pt x="3848" y="574"/>
                  <a:pt x="3848" y="725"/>
                  <a:pt x="3836" y="869"/>
                </a:cubicBezTo>
                <a:cubicBezTo>
                  <a:pt x="3810" y="1170"/>
                  <a:pt x="3767" y="1465"/>
                  <a:pt x="3705" y="1752"/>
                </a:cubicBezTo>
                <a:cubicBezTo>
                  <a:pt x="3682" y="1857"/>
                  <a:pt x="3653" y="1963"/>
                  <a:pt x="3621" y="2068"/>
                </a:cubicBezTo>
                <a:lnTo>
                  <a:pt x="3621" y="2068"/>
                </a:lnTo>
                <a:cubicBezTo>
                  <a:pt x="3680" y="1837"/>
                  <a:pt x="3723" y="1597"/>
                  <a:pt x="3761" y="1358"/>
                </a:cubicBezTo>
                <a:cubicBezTo>
                  <a:pt x="3798" y="1083"/>
                  <a:pt x="3824" y="806"/>
                  <a:pt x="3830" y="531"/>
                </a:cubicBezTo>
                <a:lnTo>
                  <a:pt x="3830" y="299"/>
                </a:lnTo>
                <a:cubicBezTo>
                  <a:pt x="3830" y="261"/>
                  <a:pt x="3830" y="224"/>
                  <a:pt x="3824" y="186"/>
                </a:cubicBezTo>
                <a:lnTo>
                  <a:pt x="3824" y="173"/>
                </a:lnTo>
                <a:close/>
                <a:moveTo>
                  <a:pt x="2652" y="976"/>
                </a:moveTo>
                <a:cubicBezTo>
                  <a:pt x="2815" y="1358"/>
                  <a:pt x="3052" y="1708"/>
                  <a:pt x="3341" y="2009"/>
                </a:cubicBezTo>
                <a:cubicBezTo>
                  <a:pt x="3397" y="2066"/>
                  <a:pt x="3454" y="2116"/>
                  <a:pt x="3510" y="2166"/>
                </a:cubicBezTo>
                <a:cubicBezTo>
                  <a:pt x="3203" y="1928"/>
                  <a:pt x="2953" y="1621"/>
                  <a:pt x="2777" y="1271"/>
                </a:cubicBezTo>
                <a:cubicBezTo>
                  <a:pt x="2751" y="1219"/>
                  <a:pt x="2727" y="1176"/>
                  <a:pt x="2708" y="1126"/>
                </a:cubicBezTo>
                <a:cubicBezTo>
                  <a:pt x="2696" y="1101"/>
                  <a:pt x="2690" y="1075"/>
                  <a:pt x="2676" y="1051"/>
                </a:cubicBezTo>
                <a:cubicBezTo>
                  <a:pt x="2670" y="1025"/>
                  <a:pt x="2658" y="1000"/>
                  <a:pt x="2652" y="976"/>
                </a:cubicBezTo>
                <a:close/>
                <a:moveTo>
                  <a:pt x="3786" y="105"/>
                </a:moveTo>
                <a:cubicBezTo>
                  <a:pt x="3780" y="123"/>
                  <a:pt x="3786" y="149"/>
                  <a:pt x="3786" y="173"/>
                </a:cubicBezTo>
                <a:lnTo>
                  <a:pt x="3786" y="279"/>
                </a:lnTo>
                <a:cubicBezTo>
                  <a:pt x="3792" y="349"/>
                  <a:pt x="3792" y="418"/>
                  <a:pt x="3792" y="487"/>
                </a:cubicBezTo>
                <a:cubicBezTo>
                  <a:pt x="3792" y="624"/>
                  <a:pt x="3786" y="762"/>
                  <a:pt x="3773" y="895"/>
                </a:cubicBezTo>
                <a:cubicBezTo>
                  <a:pt x="3761" y="1170"/>
                  <a:pt x="3723" y="1445"/>
                  <a:pt x="3673" y="1714"/>
                </a:cubicBezTo>
                <a:cubicBezTo>
                  <a:pt x="3648" y="1872"/>
                  <a:pt x="3610" y="2023"/>
                  <a:pt x="3579" y="2173"/>
                </a:cubicBezTo>
                <a:cubicBezTo>
                  <a:pt x="3567" y="2128"/>
                  <a:pt x="3561" y="2084"/>
                  <a:pt x="3555" y="2041"/>
                </a:cubicBezTo>
                <a:cubicBezTo>
                  <a:pt x="3567" y="1985"/>
                  <a:pt x="3579" y="1928"/>
                  <a:pt x="3592" y="1865"/>
                </a:cubicBezTo>
                <a:cubicBezTo>
                  <a:pt x="3604" y="1809"/>
                  <a:pt x="3610" y="1746"/>
                  <a:pt x="3622" y="1690"/>
                </a:cubicBezTo>
                <a:cubicBezTo>
                  <a:pt x="3642" y="1564"/>
                  <a:pt x="3660" y="1445"/>
                  <a:pt x="3673" y="1326"/>
                </a:cubicBezTo>
                <a:cubicBezTo>
                  <a:pt x="3705" y="1083"/>
                  <a:pt x="3723" y="831"/>
                  <a:pt x="3729" y="586"/>
                </a:cubicBezTo>
                <a:cubicBezTo>
                  <a:pt x="3735" y="519"/>
                  <a:pt x="3735" y="455"/>
                  <a:pt x="3735" y="386"/>
                </a:cubicBezTo>
                <a:lnTo>
                  <a:pt x="3735" y="285"/>
                </a:lnTo>
                <a:cubicBezTo>
                  <a:pt x="3735" y="255"/>
                  <a:pt x="3743" y="218"/>
                  <a:pt x="3735" y="186"/>
                </a:cubicBezTo>
                <a:cubicBezTo>
                  <a:pt x="3749" y="161"/>
                  <a:pt x="3767" y="129"/>
                  <a:pt x="3786" y="105"/>
                </a:cubicBezTo>
                <a:close/>
                <a:moveTo>
                  <a:pt x="3587" y="2179"/>
                </a:moveTo>
                <a:cubicBezTo>
                  <a:pt x="3586" y="2181"/>
                  <a:pt x="3585" y="2183"/>
                  <a:pt x="3585" y="2185"/>
                </a:cubicBezTo>
                <a:cubicBezTo>
                  <a:pt x="3585" y="2185"/>
                  <a:pt x="3585" y="2179"/>
                  <a:pt x="3579" y="2179"/>
                </a:cubicBezTo>
                <a:cubicBezTo>
                  <a:pt x="3581" y="2179"/>
                  <a:pt x="3584" y="2179"/>
                  <a:pt x="3587" y="2179"/>
                </a:cubicBezTo>
                <a:close/>
                <a:moveTo>
                  <a:pt x="962" y="2364"/>
                </a:moveTo>
                <a:cubicBezTo>
                  <a:pt x="1005" y="2364"/>
                  <a:pt x="1048" y="2365"/>
                  <a:pt x="1091" y="2367"/>
                </a:cubicBezTo>
                <a:cubicBezTo>
                  <a:pt x="1348" y="2373"/>
                  <a:pt x="1605" y="2405"/>
                  <a:pt x="1855" y="2442"/>
                </a:cubicBezTo>
                <a:cubicBezTo>
                  <a:pt x="1843" y="2448"/>
                  <a:pt x="1831" y="2454"/>
                  <a:pt x="1817" y="2460"/>
                </a:cubicBezTo>
                <a:cubicBezTo>
                  <a:pt x="1774" y="2454"/>
                  <a:pt x="1730" y="2448"/>
                  <a:pt x="1693" y="2442"/>
                </a:cubicBezTo>
                <a:cubicBezTo>
                  <a:pt x="1637" y="2442"/>
                  <a:pt x="1580" y="2436"/>
                  <a:pt x="1524" y="2429"/>
                </a:cubicBezTo>
                <a:cubicBezTo>
                  <a:pt x="1411" y="2417"/>
                  <a:pt x="1298" y="2411"/>
                  <a:pt x="1186" y="2411"/>
                </a:cubicBezTo>
                <a:cubicBezTo>
                  <a:pt x="1133" y="2409"/>
                  <a:pt x="1080" y="2409"/>
                  <a:pt x="1028" y="2409"/>
                </a:cubicBezTo>
                <a:cubicBezTo>
                  <a:pt x="855" y="2409"/>
                  <a:pt x="682" y="2417"/>
                  <a:pt x="509" y="2436"/>
                </a:cubicBezTo>
                <a:cubicBezTo>
                  <a:pt x="452" y="2442"/>
                  <a:pt x="396" y="2448"/>
                  <a:pt x="339" y="2454"/>
                </a:cubicBezTo>
                <a:cubicBezTo>
                  <a:pt x="536" y="2392"/>
                  <a:pt x="751" y="2364"/>
                  <a:pt x="962" y="2364"/>
                </a:cubicBezTo>
                <a:close/>
                <a:moveTo>
                  <a:pt x="1132" y="2442"/>
                </a:moveTo>
                <a:cubicBezTo>
                  <a:pt x="1247" y="2442"/>
                  <a:pt x="1363" y="2446"/>
                  <a:pt x="1479" y="2454"/>
                </a:cubicBezTo>
                <a:cubicBezTo>
                  <a:pt x="1542" y="2454"/>
                  <a:pt x="1605" y="2460"/>
                  <a:pt x="1661" y="2466"/>
                </a:cubicBezTo>
                <a:cubicBezTo>
                  <a:pt x="1680" y="2466"/>
                  <a:pt x="1693" y="2474"/>
                  <a:pt x="1705" y="2474"/>
                </a:cubicBezTo>
                <a:cubicBezTo>
                  <a:pt x="1291" y="2524"/>
                  <a:pt x="871" y="2549"/>
                  <a:pt x="458" y="2549"/>
                </a:cubicBezTo>
                <a:cubicBezTo>
                  <a:pt x="388" y="2549"/>
                  <a:pt x="327" y="2549"/>
                  <a:pt x="258" y="2542"/>
                </a:cubicBezTo>
                <a:lnTo>
                  <a:pt x="119" y="2542"/>
                </a:lnTo>
                <a:cubicBezTo>
                  <a:pt x="125" y="2536"/>
                  <a:pt x="133" y="2536"/>
                  <a:pt x="133" y="2536"/>
                </a:cubicBezTo>
                <a:lnTo>
                  <a:pt x="139" y="2536"/>
                </a:lnTo>
                <a:cubicBezTo>
                  <a:pt x="469" y="2475"/>
                  <a:pt x="799" y="2442"/>
                  <a:pt x="1132" y="2442"/>
                </a:cubicBezTo>
                <a:close/>
                <a:moveTo>
                  <a:pt x="1637" y="2524"/>
                </a:moveTo>
                <a:cubicBezTo>
                  <a:pt x="1379" y="2600"/>
                  <a:pt x="1110" y="2639"/>
                  <a:pt x="841" y="2639"/>
                </a:cubicBezTo>
                <a:cubicBezTo>
                  <a:pt x="711" y="2639"/>
                  <a:pt x="581" y="2629"/>
                  <a:pt x="452" y="2611"/>
                </a:cubicBezTo>
                <a:cubicBezTo>
                  <a:pt x="382" y="2605"/>
                  <a:pt x="313" y="2593"/>
                  <a:pt x="245" y="2573"/>
                </a:cubicBezTo>
                <a:cubicBezTo>
                  <a:pt x="301" y="2573"/>
                  <a:pt x="358" y="2579"/>
                  <a:pt x="420" y="2579"/>
                </a:cubicBezTo>
                <a:cubicBezTo>
                  <a:pt x="533" y="2579"/>
                  <a:pt x="652" y="2573"/>
                  <a:pt x="764" y="2573"/>
                </a:cubicBezTo>
                <a:cubicBezTo>
                  <a:pt x="1004" y="2567"/>
                  <a:pt x="1235" y="2555"/>
                  <a:pt x="1473" y="2536"/>
                </a:cubicBezTo>
                <a:cubicBezTo>
                  <a:pt x="1524" y="2530"/>
                  <a:pt x="1580" y="2524"/>
                  <a:pt x="1637" y="2524"/>
                </a:cubicBezTo>
                <a:close/>
                <a:moveTo>
                  <a:pt x="4651" y="2035"/>
                </a:moveTo>
                <a:lnTo>
                  <a:pt x="4651" y="2035"/>
                </a:lnTo>
                <a:cubicBezTo>
                  <a:pt x="4764" y="2211"/>
                  <a:pt x="4863" y="2399"/>
                  <a:pt x="4938" y="2593"/>
                </a:cubicBezTo>
                <a:lnTo>
                  <a:pt x="4996" y="2761"/>
                </a:lnTo>
                <a:cubicBezTo>
                  <a:pt x="4990" y="2749"/>
                  <a:pt x="4984" y="2743"/>
                  <a:pt x="4976" y="2737"/>
                </a:cubicBezTo>
                <a:cubicBezTo>
                  <a:pt x="4952" y="2692"/>
                  <a:pt x="4932" y="2648"/>
                  <a:pt x="4908" y="2611"/>
                </a:cubicBezTo>
                <a:cubicBezTo>
                  <a:pt x="4863" y="2530"/>
                  <a:pt x="4820" y="2448"/>
                  <a:pt x="4782" y="2367"/>
                </a:cubicBezTo>
                <a:cubicBezTo>
                  <a:pt x="4732" y="2254"/>
                  <a:pt x="4689" y="2148"/>
                  <a:pt x="4651" y="2035"/>
                </a:cubicBezTo>
                <a:close/>
                <a:moveTo>
                  <a:pt x="4562" y="1910"/>
                </a:moveTo>
                <a:cubicBezTo>
                  <a:pt x="4576" y="1928"/>
                  <a:pt x="4588" y="1947"/>
                  <a:pt x="4600" y="1960"/>
                </a:cubicBezTo>
                <a:cubicBezTo>
                  <a:pt x="4645" y="2104"/>
                  <a:pt x="4701" y="2241"/>
                  <a:pt x="4764" y="2379"/>
                </a:cubicBezTo>
                <a:cubicBezTo>
                  <a:pt x="4802" y="2460"/>
                  <a:pt x="4839" y="2542"/>
                  <a:pt x="4883" y="2624"/>
                </a:cubicBezTo>
                <a:cubicBezTo>
                  <a:pt x="4908" y="2668"/>
                  <a:pt x="4926" y="2706"/>
                  <a:pt x="4952" y="2743"/>
                </a:cubicBezTo>
                <a:cubicBezTo>
                  <a:pt x="4970" y="2787"/>
                  <a:pt x="4996" y="2824"/>
                  <a:pt x="5021" y="2862"/>
                </a:cubicBezTo>
                <a:lnTo>
                  <a:pt x="5027" y="2862"/>
                </a:lnTo>
                <a:cubicBezTo>
                  <a:pt x="5065" y="3018"/>
                  <a:pt x="5089" y="3175"/>
                  <a:pt x="5108" y="3339"/>
                </a:cubicBezTo>
                <a:cubicBezTo>
                  <a:pt x="4901" y="2987"/>
                  <a:pt x="4744" y="2617"/>
                  <a:pt x="4626" y="2229"/>
                </a:cubicBezTo>
                <a:cubicBezTo>
                  <a:pt x="4600" y="2154"/>
                  <a:pt x="4582" y="2078"/>
                  <a:pt x="4562" y="2003"/>
                </a:cubicBezTo>
                <a:lnTo>
                  <a:pt x="4562" y="1910"/>
                </a:lnTo>
                <a:close/>
                <a:moveTo>
                  <a:pt x="5528" y="2379"/>
                </a:moveTo>
                <a:cubicBezTo>
                  <a:pt x="5491" y="2781"/>
                  <a:pt x="5397" y="3175"/>
                  <a:pt x="5247" y="3551"/>
                </a:cubicBezTo>
                <a:cubicBezTo>
                  <a:pt x="5221" y="3614"/>
                  <a:pt x="5196" y="3670"/>
                  <a:pt x="5164" y="3733"/>
                </a:cubicBezTo>
                <a:cubicBezTo>
                  <a:pt x="5172" y="3664"/>
                  <a:pt x="5172" y="3602"/>
                  <a:pt x="5172" y="3533"/>
                </a:cubicBezTo>
                <a:cubicBezTo>
                  <a:pt x="5215" y="3238"/>
                  <a:pt x="5284" y="2955"/>
                  <a:pt x="5390" y="2680"/>
                </a:cubicBezTo>
                <a:cubicBezTo>
                  <a:pt x="5427" y="2573"/>
                  <a:pt x="5478" y="2474"/>
                  <a:pt x="5528" y="2379"/>
                </a:cubicBezTo>
                <a:close/>
                <a:moveTo>
                  <a:pt x="2476" y="2850"/>
                </a:moveTo>
                <a:lnTo>
                  <a:pt x="2476" y="2850"/>
                </a:lnTo>
                <a:cubicBezTo>
                  <a:pt x="2720" y="3113"/>
                  <a:pt x="2945" y="3388"/>
                  <a:pt x="3153" y="3683"/>
                </a:cubicBezTo>
                <a:cubicBezTo>
                  <a:pt x="3171" y="3707"/>
                  <a:pt x="3197" y="3739"/>
                  <a:pt x="3216" y="3771"/>
                </a:cubicBezTo>
                <a:cubicBezTo>
                  <a:pt x="2983" y="3564"/>
                  <a:pt x="2771" y="3325"/>
                  <a:pt x="2601" y="3062"/>
                </a:cubicBezTo>
                <a:cubicBezTo>
                  <a:pt x="2557" y="2993"/>
                  <a:pt x="2514" y="2918"/>
                  <a:pt x="2476" y="2850"/>
                </a:cubicBezTo>
                <a:close/>
                <a:moveTo>
                  <a:pt x="4600" y="2512"/>
                </a:moveTo>
                <a:lnTo>
                  <a:pt x="4600" y="2512"/>
                </a:lnTo>
                <a:cubicBezTo>
                  <a:pt x="4732" y="2850"/>
                  <a:pt x="4851" y="3194"/>
                  <a:pt x="4958" y="3545"/>
                </a:cubicBezTo>
                <a:cubicBezTo>
                  <a:pt x="4984" y="3626"/>
                  <a:pt x="5002" y="3701"/>
                  <a:pt x="5027" y="3777"/>
                </a:cubicBezTo>
                <a:cubicBezTo>
                  <a:pt x="4996" y="3721"/>
                  <a:pt x="4970" y="3664"/>
                  <a:pt x="4946" y="3608"/>
                </a:cubicBezTo>
                <a:cubicBezTo>
                  <a:pt x="4889" y="3470"/>
                  <a:pt x="4833" y="3339"/>
                  <a:pt x="4782" y="3194"/>
                </a:cubicBezTo>
                <a:cubicBezTo>
                  <a:pt x="4707" y="2975"/>
                  <a:pt x="4638" y="2743"/>
                  <a:pt x="4600" y="2512"/>
                </a:cubicBezTo>
                <a:close/>
                <a:moveTo>
                  <a:pt x="2488" y="2830"/>
                </a:moveTo>
                <a:lnTo>
                  <a:pt x="2488" y="2830"/>
                </a:lnTo>
                <a:cubicBezTo>
                  <a:pt x="2795" y="3006"/>
                  <a:pt x="3052" y="3270"/>
                  <a:pt x="3203" y="3595"/>
                </a:cubicBezTo>
                <a:cubicBezTo>
                  <a:pt x="3234" y="3670"/>
                  <a:pt x="3266" y="3745"/>
                  <a:pt x="3291" y="3828"/>
                </a:cubicBezTo>
                <a:cubicBezTo>
                  <a:pt x="3096" y="3545"/>
                  <a:pt x="2884" y="3270"/>
                  <a:pt x="2652" y="3012"/>
                </a:cubicBezTo>
                <a:cubicBezTo>
                  <a:pt x="2601" y="2955"/>
                  <a:pt x="2545" y="2894"/>
                  <a:pt x="2488" y="2830"/>
                </a:cubicBezTo>
                <a:close/>
                <a:moveTo>
                  <a:pt x="4562" y="2116"/>
                </a:moveTo>
                <a:lnTo>
                  <a:pt x="4562" y="2116"/>
                </a:lnTo>
                <a:cubicBezTo>
                  <a:pt x="4651" y="2448"/>
                  <a:pt x="4776" y="2775"/>
                  <a:pt x="4926" y="3082"/>
                </a:cubicBezTo>
                <a:cubicBezTo>
                  <a:pt x="4984" y="3188"/>
                  <a:pt x="5039" y="3301"/>
                  <a:pt x="5102" y="3400"/>
                </a:cubicBezTo>
                <a:cubicBezTo>
                  <a:pt x="5102" y="3407"/>
                  <a:pt x="5108" y="3407"/>
                  <a:pt x="5108" y="3414"/>
                </a:cubicBezTo>
                <a:cubicBezTo>
                  <a:pt x="5114" y="3420"/>
                  <a:pt x="5114" y="3426"/>
                  <a:pt x="5114" y="3432"/>
                </a:cubicBezTo>
                <a:lnTo>
                  <a:pt x="5114" y="3527"/>
                </a:lnTo>
                <a:cubicBezTo>
                  <a:pt x="5102" y="3632"/>
                  <a:pt x="5089" y="3745"/>
                  <a:pt x="5083" y="3858"/>
                </a:cubicBezTo>
                <a:cubicBezTo>
                  <a:pt x="4970" y="3444"/>
                  <a:pt x="4826" y="3038"/>
                  <a:pt x="4675" y="2636"/>
                </a:cubicBezTo>
                <a:cubicBezTo>
                  <a:pt x="4645" y="2561"/>
                  <a:pt x="4614" y="2486"/>
                  <a:pt x="4588" y="2411"/>
                </a:cubicBezTo>
                <a:cubicBezTo>
                  <a:pt x="4582" y="2385"/>
                  <a:pt x="4576" y="2361"/>
                  <a:pt x="4576" y="2336"/>
                </a:cubicBezTo>
                <a:cubicBezTo>
                  <a:pt x="4570" y="2260"/>
                  <a:pt x="4562" y="2191"/>
                  <a:pt x="4562" y="2116"/>
                </a:cubicBezTo>
                <a:close/>
                <a:moveTo>
                  <a:pt x="2433" y="2805"/>
                </a:moveTo>
                <a:lnTo>
                  <a:pt x="2433" y="2805"/>
                </a:lnTo>
                <a:cubicBezTo>
                  <a:pt x="2514" y="2969"/>
                  <a:pt x="2615" y="3131"/>
                  <a:pt x="2727" y="3276"/>
                </a:cubicBezTo>
                <a:cubicBezTo>
                  <a:pt x="2840" y="3438"/>
                  <a:pt x="2965" y="3589"/>
                  <a:pt x="3103" y="3727"/>
                </a:cubicBezTo>
                <a:cubicBezTo>
                  <a:pt x="3153" y="3777"/>
                  <a:pt x="3209" y="3828"/>
                  <a:pt x="3266" y="3871"/>
                </a:cubicBezTo>
                <a:cubicBezTo>
                  <a:pt x="3240" y="3858"/>
                  <a:pt x="3216" y="3840"/>
                  <a:pt x="3191" y="3828"/>
                </a:cubicBezTo>
                <a:cubicBezTo>
                  <a:pt x="3147" y="3796"/>
                  <a:pt x="3109" y="3771"/>
                  <a:pt x="3072" y="3739"/>
                </a:cubicBezTo>
                <a:cubicBezTo>
                  <a:pt x="2997" y="3677"/>
                  <a:pt x="2921" y="3614"/>
                  <a:pt x="2858" y="3539"/>
                </a:cubicBezTo>
                <a:cubicBezTo>
                  <a:pt x="2727" y="3394"/>
                  <a:pt x="2615" y="3232"/>
                  <a:pt x="2526" y="3056"/>
                </a:cubicBezTo>
                <a:cubicBezTo>
                  <a:pt x="2488" y="2975"/>
                  <a:pt x="2457" y="2888"/>
                  <a:pt x="2433" y="2805"/>
                </a:cubicBezTo>
                <a:close/>
                <a:moveTo>
                  <a:pt x="5892" y="1910"/>
                </a:moveTo>
                <a:lnTo>
                  <a:pt x="5892" y="1910"/>
                </a:lnTo>
                <a:cubicBezTo>
                  <a:pt x="5873" y="1978"/>
                  <a:pt x="5861" y="2053"/>
                  <a:pt x="5848" y="2122"/>
                </a:cubicBezTo>
                <a:cubicBezTo>
                  <a:pt x="5835" y="2197"/>
                  <a:pt x="5817" y="2266"/>
                  <a:pt x="5803" y="2336"/>
                </a:cubicBezTo>
                <a:cubicBezTo>
                  <a:pt x="5766" y="2474"/>
                  <a:pt x="5728" y="2611"/>
                  <a:pt x="5679" y="2749"/>
                </a:cubicBezTo>
                <a:cubicBezTo>
                  <a:pt x="5591" y="3024"/>
                  <a:pt x="5472" y="3288"/>
                  <a:pt x="5340" y="3545"/>
                </a:cubicBezTo>
                <a:cubicBezTo>
                  <a:pt x="5284" y="3664"/>
                  <a:pt x="5221" y="3777"/>
                  <a:pt x="5152" y="3889"/>
                </a:cubicBezTo>
                <a:cubicBezTo>
                  <a:pt x="5152" y="3865"/>
                  <a:pt x="5158" y="3846"/>
                  <a:pt x="5158" y="3820"/>
                </a:cubicBezTo>
                <a:cubicBezTo>
                  <a:pt x="5196" y="3752"/>
                  <a:pt x="5227" y="3683"/>
                  <a:pt x="5259" y="3608"/>
                </a:cubicBezTo>
                <a:cubicBezTo>
                  <a:pt x="5302" y="3501"/>
                  <a:pt x="5340" y="3394"/>
                  <a:pt x="5378" y="3288"/>
                </a:cubicBezTo>
                <a:cubicBezTo>
                  <a:pt x="5447" y="3076"/>
                  <a:pt x="5503" y="2856"/>
                  <a:pt x="5534" y="2630"/>
                </a:cubicBezTo>
                <a:cubicBezTo>
                  <a:pt x="5554" y="2518"/>
                  <a:pt x="5566" y="2405"/>
                  <a:pt x="5578" y="2292"/>
                </a:cubicBezTo>
                <a:cubicBezTo>
                  <a:pt x="5653" y="2160"/>
                  <a:pt x="5742" y="2041"/>
                  <a:pt x="5848" y="1940"/>
                </a:cubicBezTo>
                <a:cubicBezTo>
                  <a:pt x="5867" y="1928"/>
                  <a:pt x="5879" y="1916"/>
                  <a:pt x="5892" y="1910"/>
                </a:cubicBezTo>
                <a:close/>
                <a:moveTo>
                  <a:pt x="5930" y="1947"/>
                </a:moveTo>
                <a:lnTo>
                  <a:pt x="5930" y="1947"/>
                </a:lnTo>
                <a:cubicBezTo>
                  <a:pt x="6037" y="2211"/>
                  <a:pt x="5954" y="2524"/>
                  <a:pt x="5867" y="2775"/>
                </a:cubicBezTo>
                <a:cubicBezTo>
                  <a:pt x="5766" y="3068"/>
                  <a:pt x="5623" y="3351"/>
                  <a:pt x="5435" y="3602"/>
                </a:cubicBezTo>
                <a:cubicBezTo>
                  <a:pt x="5346" y="3721"/>
                  <a:pt x="5253" y="3828"/>
                  <a:pt x="5152" y="3933"/>
                </a:cubicBezTo>
                <a:cubicBezTo>
                  <a:pt x="5459" y="3458"/>
                  <a:pt x="5685" y="2937"/>
                  <a:pt x="5829" y="2399"/>
                </a:cubicBezTo>
                <a:cubicBezTo>
                  <a:pt x="5848" y="2316"/>
                  <a:pt x="5867" y="2241"/>
                  <a:pt x="5886" y="2166"/>
                </a:cubicBezTo>
                <a:cubicBezTo>
                  <a:pt x="5904" y="2090"/>
                  <a:pt x="5924" y="2023"/>
                  <a:pt x="5930" y="1947"/>
                </a:cubicBezTo>
                <a:close/>
                <a:moveTo>
                  <a:pt x="2682" y="3940"/>
                </a:moveTo>
                <a:lnTo>
                  <a:pt x="2682" y="3940"/>
                </a:lnTo>
                <a:cubicBezTo>
                  <a:pt x="2615" y="3978"/>
                  <a:pt x="2551" y="4016"/>
                  <a:pt x="2482" y="4046"/>
                </a:cubicBezTo>
                <a:cubicBezTo>
                  <a:pt x="2401" y="4091"/>
                  <a:pt x="2314" y="4129"/>
                  <a:pt x="2225" y="4159"/>
                </a:cubicBezTo>
                <a:cubicBezTo>
                  <a:pt x="2075" y="4222"/>
                  <a:pt x="1924" y="4271"/>
                  <a:pt x="1768" y="4309"/>
                </a:cubicBezTo>
                <a:cubicBezTo>
                  <a:pt x="1987" y="4141"/>
                  <a:pt x="2245" y="4028"/>
                  <a:pt x="2514" y="3971"/>
                </a:cubicBezTo>
                <a:cubicBezTo>
                  <a:pt x="2569" y="3959"/>
                  <a:pt x="2627" y="3947"/>
                  <a:pt x="2682" y="3940"/>
                </a:cubicBezTo>
                <a:close/>
                <a:moveTo>
                  <a:pt x="6682" y="3683"/>
                </a:moveTo>
                <a:cubicBezTo>
                  <a:pt x="6593" y="3814"/>
                  <a:pt x="6500" y="3940"/>
                  <a:pt x="6399" y="4065"/>
                </a:cubicBezTo>
                <a:cubicBezTo>
                  <a:pt x="6343" y="4129"/>
                  <a:pt x="6280" y="4196"/>
                  <a:pt x="6225" y="4259"/>
                </a:cubicBezTo>
                <a:lnTo>
                  <a:pt x="6149" y="4335"/>
                </a:lnTo>
                <a:cubicBezTo>
                  <a:pt x="6193" y="4247"/>
                  <a:pt x="6243" y="4166"/>
                  <a:pt x="6306" y="4083"/>
                </a:cubicBezTo>
                <a:cubicBezTo>
                  <a:pt x="6413" y="3933"/>
                  <a:pt x="6537" y="3796"/>
                  <a:pt x="6682" y="3683"/>
                </a:cubicBezTo>
                <a:close/>
                <a:moveTo>
                  <a:pt x="2921" y="3921"/>
                </a:moveTo>
                <a:cubicBezTo>
                  <a:pt x="2902" y="3927"/>
                  <a:pt x="2884" y="3940"/>
                  <a:pt x="2864" y="3953"/>
                </a:cubicBezTo>
                <a:cubicBezTo>
                  <a:pt x="2821" y="3971"/>
                  <a:pt x="2771" y="3996"/>
                  <a:pt x="2727" y="4016"/>
                </a:cubicBezTo>
                <a:cubicBezTo>
                  <a:pt x="2639" y="4059"/>
                  <a:pt x="2545" y="4103"/>
                  <a:pt x="2451" y="4141"/>
                </a:cubicBezTo>
                <a:cubicBezTo>
                  <a:pt x="2269" y="4222"/>
                  <a:pt x="2081" y="4291"/>
                  <a:pt x="1887" y="4354"/>
                </a:cubicBezTo>
                <a:cubicBezTo>
                  <a:pt x="1799" y="4384"/>
                  <a:pt x="1712" y="4416"/>
                  <a:pt x="1617" y="4441"/>
                </a:cubicBezTo>
                <a:cubicBezTo>
                  <a:pt x="1643" y="4422"/>
                  <a:pt x="1661" y="4404"/>
                  <a:pt x="1686" y="4384"/>
                </a:cubicBezTo>
                <a:cubicBezTo>
                  <a:pt x="1699" y="4366"/>
                  <a:pt x="1712" y="4360"/>
                  <a:pt x="1730" y="4347"/>
                </a:cubicBezTo>
                <a:cubicBezTo>
                  <a:pt x="1900" y="4309"/>
                  <a:pt x="2069" y="4253"/>
                  <a:pt x="2231" y="4190"/>
                </a:cubicBezTo>
                <a:cubicBezTo>
                  <a:pt x="2320" y="4153"/>
                  <a:pt x="2407" y="4115"/>
                  <a:pt x="2494" y="4071"/>
                </a:cubicBezTo>
                <a:cubicBezTo>
                  <a:pt x="2577" y="4034"/>
                  <a:pt x="2658" y="3990"/>
                  <a:pt x="2733" y="3940"/>
                </a:cubicBezTo>
                <a:lnTo>
                  <a:pt x="2739" y="3933"/>
                </a:lnTo>
                <a:cubicBezTo>
                  <a:pt x="2795" y="3927"/>
                  <a:pt x="2858" y="3921"/>
                  <a:pt x="2921" y="3921"/>
                </a:cubicBezTo>
                <a:close/>
                <a:moveTo>
                  <a:pt x="3003" y="3915"/>
                </a:moveTo>
                <a:cubicBezTo>
                  <a:pt x="3078" y="3915"/>
                  <a:pt x="3153" y="3915"/>
                  <a:pt x="3228" y="3921"/>
                </a:cubicBezTo>
                <a:cubicBezTo>
                  <a:pt x="3234" y="3927"/>
                  <a:pt x="3240" y="3933"/>
                  <a:pt x="3254" y="3933"/>
                </a:cubicBezTo>
                <a:cubicBezTo>
                  <a:pt x="3040" y="4022"/>
                  <a:pt x="2827" y="4115"/>
                  <a:pt x="2615" y="4190"/>
                </a:cubicBezTo>
                <a:cubicBezTo>
                  <a:pt x="2395" y="4271"/>
                  <a:pt x="2175" y="4341"/>
                  <a:pt x="1956" y="4404"/>
                </a:cubicBezTo>
                <a:cubicBezTo>
                  <a:pt x="1831" y="4441"/>
                  <a:pt x="1705" y="4473"/>
                  <a:pt x="1580" y="4511"/>
                </a:cubicBezTo>
                <a:cubicBezTo>
                  <a:pt x="1580" y="4512"/>
                  <a:pt x="1579" y="4513"/>
                  <a:pt x="1579" y="4514"/>
                </a:cubicBezTo>
                <a:lnTo>
                  <a:pt x="1579" y="4514"/>
                </a:lnTo>
                <a:cubicBezTo>
                  <a:pt x="1575" y="4502"/>
                  <a:pt x="1586" y="4484"/>
                  <a:pt x="1592" y="4473"/>
                </a:cubicBezTo>
                <a:cubicBezTo>
                  <a:pt x="1780" y="4429"/>
                  <a:pt x="1962" y="4366"/>
                  <a:pt x="2144" y="4297"/>
                </a:cubicBezTo>
                <a:cubicBezTo>
                  <a:pt x="2332" y="4228"/>
                  <a:pt x="2520" y="4153"/>
                  <a:pt x="2702" y="4065"/>
                </a:cubicBezTo>
                <a:cubicBezTo>
                  <a:pt x="2751" y="4040"/>
                  <a:pt x="2809" y="4022"/>
                  <a:pt x="2858" y="3996"/>
                </a:cubicBezTo>
                <a:cubicBezTo>
                  <a:pt x="2884" y="3984"/>
                  <a:pt x="2908" y="3971"/>
                  <a:pt x="2933" y="3959"/>
                </a:cubicBezTo>
                <a:cubicBezTo>
                  <a:pt x="2953" y="3947"/>
                  <a:pt x="2977" y="3933"/>
                  <a:pt x="3003" y="3915"/>
                </a:cubicBezTo>
                <a:close/>
                <a:moveTo>
                  <a:pt x="3121" y="4034"/>
                </a:moveTo>
                <a:lnTo>
                  <a:pt x="3121" y="4034"/>
                </a:lnTo>
                <a:cubicBezTo>
                  <a:pt x="2908" y="4178"/>
                  <a:pt x="2670" y="4285"/>
                  <a:pt x="2419" y="4360"/>
                </a:cubicBezTo>
                <a:cubicBezTo>
                  <a:pt x="2239" y="4416"/>
                  <a:pt x="2050" y="4453"/>
                  <a:pt x="1862" y="4491"/>
                </a:cubicBezTo>
                <a:cubicBezTo>
                  <a:pt x="1817" y="4497"/>
                  <a:pt x="1774" y="4511"/>
                  <a:pt x="1724" y="4517"/>
                </a:cubicBezTo>
                <a:cubicBezTo>
                  <a:pt x="1705" y="4523"/>
                  <a:pt x="1680" y="4523"/>
                  <a:pt x="1655" y="4529"/>
                </a:cubicBezTo>
                <a:cubicBezTo>
                  <a:pt x="1637" y="4535"/>
                  <a:pt x="1617" y="4535"/>
                  <a:pt x="1599" y="4535"/>
                </a:cubicBezTo>
                <a:cubicBezTo>
                  <a:pt x="1586" y="4535"/>
                  <a:pt x="1580" y="4529"/>
                  <a:pt x="1580" y="4523"/>
                </a:cubicBezTo>
                <a:lnTo>
                  <a:pt x="1580" y="4523"/>
                </a:lnTo>
                <a:cubicBezTo>
                  <a:pt x="1580" y="4523"/>
                  <a:pt x="1580" y="4529"/>
                  <a:pt x="1586" y="4529"/>
                </a:cubicBezTo>
                <a:cubicBezTo>
                  <a:pt x="1805" y="4479"/>
                  <a:pt x="2031" y="4416"/>
                  <a:pt x="2245" y="4347"/>
                </a:cubicBezTo>
                <a:cubicBezTo>
                  <a:pt x="2470" y="4271"/>
                  <a:pt x="2690" y="4196"/>
                  <a:pt x="2902" y="4115"/>
                </a:cubicBezTo>
                <a:cubicBezTo>
                  <a:pt x="2977" y="4091"/>
                  <a:pt x="3052" y="4059"/>
                  <a:pt x="3121" y="4034"/>
                </a:cubicBezTo>
                <a:close/>
                <a:moveTo>
                  <a:pt x="7145" y="3394"/>
                </a:moveTo>
                <a:cubicBezTo>
                  <a:pt x="6951" y="3595"/>
                  <a:pt x="6763" y="3802"/>
                  <a:pt x="6593" y="4022"/>
                </a:cubicBezTo>
                <a:cubicBezTo>
                  <a:pt x="6413" y="4265"/>
                  <a:pt x="6243" y="4523"/>
                  <a:pt x="6104" y="4798"/>
                </a:cubicBezTo>
                <a:cubicBezTo>
                  <a:pt x="6067" y="4873"/>
                  <a:pt x="6029" y="4948"/>
                  <a:pt x="5991" y="5031"/>
                </a:cubicBezTo>
                <a:cubicBezTo>
                  <a:pt x="5967" y="5075"/>
                  <a:pt x="5948" y="5118"/>
                  <a:pt x="5930" y="5162"/>
                </a:cubicBezTo>
                <a:cubicBezTo>
                  <a:pt x="5942" y="4911"/>
                  <a:pt x="6005" y="4661"/>
                  <a:pt x="6104" y="4429"/>
                </a:cubicBezTo>
                <a:cubicBezTo>
                  <a:pt x="6155" y="4384"/>
                  <a:pt x="6199" y="4335"/>
                  <a:pt x="6249" y="4285"/>
                </a:cubicBezTo>
                <a:cubicBezTo>
                  <a:pt x="6306" y="4222"/>
                  <a:pt x="6367" y="4153"/>
                  <a:pt x="6425" y="4083"/>
                </a:cubicBezTo>
                <a:cubicBezTo>
                  <a:pt x="6537" y="3953"/>
                  <a:pt x="6650" y="3808"/>
                  <a:pt x="6751" y="3658"/>
                </a:cubicBezTo>
                <a:cubicBezTo>
                  <a:pt x="6751" y="3646"/>
                  <a:pt x="6751" y="3640"/>
                  <a:pt x="6743" y="3632"/>
                </a:cubicBezTo>
                <a:cubicBezTo>
                  <a:pt x="6819" y="3576"/>
                  <a:pt x="6894" y="3527"/>
                  <a:pt x="6969" y="3482"/>
                </a:cubicBezTo>
                <a:cubicBezTo>
                  <a:pt x="7014" y="3458"/>
                  <a:pt x="7058" y="3438"/>
                  <a:pt x="7107" y="3414"/>
                </a:cubicBezTo>
                <a:cubicBezTo>
                  <a:pt x="7120" y="3407"/>
                  <a:pt x="7133" y="3400"/>
                  <a:pt x="7145" y="3394"/>
                </a:cubicBezTo>
                <a:close/>
                <a:moveTo>
                  <a:pt x="7255" y="3356"/>
                </a:moveTo>
                <a:cubicBezTo>
                  <a:pt x="7301" y="3356"/>
                  <a:pt x="7295" y="3403"/>
                  <a:pt x="7283" y="3438"/>
                </a:cubicBezTo>
                <a:cubicBezTo>
                  <a:pt x="7264" y="3482"/>
                  <a:pt x="7226" y="3527"/>
                  <a:pt x="7195" y="3564"/>
                </a:cubicBezTo>
                <a:cubicBezTo>
                  <a:pt x="7127" y="3658"/>
                  <a:pt x="7052" y="3745"/>
                  <a:pt x="6983" y="3834"/>
                </a:cubicBezTo>
                <a:cubicBezTo>
                  <a:pt x="6838" y="4016"/>
                  <a:pt x="6688" y="4190"/>
                  <a:pt x="6543" y="4378"/>
                </a:cubicBezTo>
                <a:cubicBezTo>
                  <a:pt x="6318" y="4655"/>
                  <a:pt x="6104" y="4942"/>
                  <a:pt x="5924" y="5249"/>
                </a:cubicBezTo>
                <a:cubicBezTo>
                  <a:pt x="5924" y="5243"/>
                  <a:pt x="5930" y="5237"/>
                  <a:pt x="5930" y="5231"/>
                </a:cubicBezTo>
                <a:cubicBezTo>
                  <a:pt x="5979" y="5106"/>
                  <a:pt x="6037" y="4986"/>
                  <a:pt x="6098" y="4867"/>
                </a:cubicBezTo>
                <a:cubicBezTo>
                  <a:pt x="6173" y="4730"/>
                  <a:pt x="6249" y="4598"/>
                  <a:pt x="6330" y="4467"/>
                </a:cubicBezTo>
                <a:cubicBezTo>
                  <a:pt x="6494" y="4210"/>
                  <a:pt x="6676" y="3965"/>
                  <a:pt x="6876" y="3739"/>
                </a:cubicBezTo>
                <a:cubicBezTo>
                  <a:pt x="6995" y="3614"/>
                  <a:pt x="7113" y="3489"/>
                  <a:pt x="7240" y="3369"/>
                </a:cubicBezTo>
                <a:cubicBezTo>
                  <a:pt x="7246" y="3363"/>
                  <a:pt x="7246" y="3363"/>
                  <a:pt x="7246" y="3357"/>
                </a:cubicBezTo>
                <a:cubicBezTo>
                  <a:pt x="7249" y="3357"/>
                  <a:pt x="7252" y="3356"/>
                  <a:pt x="7255" y="3356"/>
                </a:cubicBezTo>
                <a:close/>
                <a:moveTo>
                  <a:pt x="3743" y="4835"/>
                </a:moveTo>
                <a:lnTo>
                  <a:pt x="3743" y="4835"/>
                </a:lnTo>
                <a:cubicBezTo>
                  <a:pt x="4024" y="5023"/>
                  <a:pt x="4293" y="5231"/>
                  <a:pt x="4532" y="5469"/>
                </a:cubicBezTo>
                <a:cubicBezTo>
                  <a:pt x="4638" y="5576"/>
                  <a:pt x="4738" y="5688"/>
                  <a:pt x="4833" y="5807"/>
                </a:cubicBezTo>
                <a:cubicBezTo>
                  <a:pt x="4770" y="5751"/>
                  <a:pt x="4707" y="5694"/>
                  <a:pt x="4645" y="5639"/>
                </a:cubicBezTo>
                <a:cubicBezTo>
                  <a:pt x="4463" y="5475"/>
                  <a:pt x="4275" y="5324"/>
                  <a:pt x="4093" y="5168"/>
                </a:cubicBezTo>
                <a:cubicBezTo>
                  <a:pt x="3980" y="5075"/>
                  <a:pt x="3874" y="4980"/>
                  <a:pt x="3761" y="4893"/>
                </a:cubicBezTo>
                <a:cubicBezTo>
                  <a:pt x="3761" y="4890"/>
                  <a:pt x="3759" y="4888"/>
                  <a:pt x="3758" y="4888"/>
                </a:cubicBezTo>
                <a:cubicBezTo>
                  <a:pt x="3756" y="4888"/>
                  <a:pt x="3755" y="4890"/>
                  <a:pt x="3755" y="4893"/>
                </a:cubicBezTo>
                <a:cubicBezTo>
                  <a:pt x="3749" y="4873"/>
                  <a:pt x="3749" y="4855"/>
                  <a:pt x="3743" y="4835"/>
                </a:cubicBezTo>
                <a:close/>
                <a:moveTo>
                  <a:pt x="3755" y="4911"/>
                </a:moveTo>
                <a:lnTo>
                  <a:pt x="3755" y="4911"/>
                </a:lnTo>
                <a:cubicBezTo>
                  <a:pt x="3943" y="5075"/>
                  <a:pt x="4131" y="5231"/>
                  <a:pt x="4319" y="5393"/>
                </a:cubicBezTo>
                <a:cubicBezTo>
                  <a:pt x="4495" y="5550"/>
                  <a:pt x="4669" y="5694"/>
                  <a:pt x="4826" y="5858"/>
                </a:cubicBezTo>
                <a:cubicBezTo>
                  <a:pt x="4871" y="5902"/>
                  <a:pt x="4908" y="5940"/>
                  <a:pt x="4938" y="5983"/>
                </a:cubicBezTo>
                <a:cubicBezTo>
                  <a:pt x="4689" y="5789"/>
                  <a:pt x="4382" y="5670"/>
                  <a:pt x="4105" y="5500"/>
                </a:cubicBezTo>
                <a:cubicBezTo>
                  <a:pt x="4062" y="5475"/>
                  <a:pt x="4018" y="5445"/>
                  <a:pt x="3974" y="5413"/>
                </a:cubicBezTo>
                <a:cubicBezTo>
                  <a:pt x="3961" y="5400"/>
                  <a:pt x="3943" y="5387"/>
                  <a:pt x="3931" y="5381"/>
                </a:cubicBezTo>
                <a:cubicBezTo>
                  <a:pt x="3899" y="5324"/>
                  <a:pt x="3868" y="5269"/>
                  <a:pt x="3842" y="5205"/>
                </a:cubicBezTo>
                <a:cubicBezTo>
                  <a:pt x="3818" y="5136"/>
                  <a:pt x="3792" y="5069"/>
                  <a:pt x="3773" y="4999"/>
                </a:cubicBezTo>
                <a:cubicBezTo>
                  <a:pt x="3767" y="4968"/>
                  <a:pt x="3761" y="4936"/>
                  <a:pt x="3755" y="4911"/>
                </a:cubicBezTo>
                <a:close/>
                <a:moveTo>
                  <a:pt x="3980" y="5451"/>
                </a:moveTo>
                <a:lnTo>
                  <a:pt x="3980" y="5451"/>
                </a:lnTo>
                <a:cubicBezTo>
                  <a:pt x="4006" y="5469"/>
                  <a:pt x="4030" y="5488"/>
                  <a:pt x="4056" y="5506"/>
                </a:cubicBezTo>
                <a:cubicBezTo>
                  <a:pt x="4137" y="5557"/>
                  <a:pt x="4218" y="5607"/>
                  <a:pt x="4299" y="5651"/>
                </a:cubicBezTo>
                <a:cubicBezTo>
                  <a:pt x="4469" y="5745"/>
                  <a:pt x="4645" y="5833"/>
                  <a:pt x="4802" y="5940"/>
                </a:cubicBezTo>
                <a:cubicBezTo>
                  <a:pt x="4877" y="5989"/>
                  <a:pt x="4946" y="6046"/>
                  <a:pt x="5014" y="6108"/>
                </a:cubicBezTo>
                <a:cubicBezTo>
                  <a:pt x="4788" y="6001"/>
                  <a:pt x="4538" y="5940"/>
                  <a:pt x="4325" y="5801"/>
                </a:cubicBezTo>
                <a:cubicBezTo>
                  <a:pt x="4194" y="5708"/>
                  <a:pt x="4074" y="5588"/>
                  <a:pt x="3980" y="5451"/>
                </a:cubicBezTo>
                <a:close/>
                <a:moveTo>
                  <a:pt x="6731" y="5425"/>
                </a:moveTo>
                <a:cubicBezTo>
                  <a:pt x="6506" y="5663"/>
                  <a:pt x="6306" y="5926"/>
                  <a:pt x="6136" y="6215"/>
                </a:cubicBezTo>
                <a:cubicBezTo>
                  <a:pt x="6043" y="6377"/>
                  <a:pt x="5961" y="6547"/>
                  <a:pt x="5892" y="6723"/>
                </a:cubicBezTo>
                <a:lnTo>
                  <a:pt x="5892" y="6678"/>
                </a:lnTo>
                <a:cubicBezTo>
                  <a:pt x="5898" y="6616"/>
                  <a:pt x="5910" y="6553"/>
                  <a:pt x="5924" y="6484"/>
                </a:cubicBezTo>
                <a:cubicBezTo>
                  <a:pt x="5948" y="6359"/>
                  <a:pt x="5991" y="6234"/>
                  <a:pt x="6055" y="6122"/>
                </a:cubicBezTo>
                <a:cubicBezTo>
                  <a:pt x="6161" y="5902"/>
                  <a:pt x="6324" y="5708"/>
                  <a:pt x="6518" y="5563"/>
                </a:cubicBezTo>
                <a:cubicBezTo>
                  <a:pt x="6587" y="5512"/>
                  <a:pt x="6656" y="5469"/>
                  <a:pt x="6731" y="5425"/>
                </a:cubicBezTo>
                <a:close/>
                <a:moveTo>
                  <a:pt x="6870" y="5431"/>
                </a:moveTo>
                <a:lnTo>
                  <a:pt x="6870" y="5431"/>
                </a:lnTo>
                <a:cubicBezTo>
                  <a:pt x="6882" y="5532"/>
                  <a:pt x="6856" y="5645"/>
                  <a:pt x="6819" y="5738"/>
                </a:cubicBezTo>
                <a:cubicBezTo>
                  <a:pt x="6775" y="5851"/>
                  <a:pt x="6719" y="5964"/>
                  <a:pt x="6656" y="6070"/>
                </a:cubicBezTo>
                <a:cubicBezTo>
                  <a:pt x="6525" y="6278"/>
                  <a:pt x="6367" y="6472"/>
                  <a:pt x="6187" y="6628"/>
                </a:cubicBezTo>
                <a:cubicBezTo>
                  <a:pt x="6136" y="6678"/>
                  <a:pt x="6080" y="6723"/>
                  <a:pt x="6023" y="6767"/>
                </a:cubicBezTo>
                <a:cubicBezTo>
                  <a:pt x="6136" y="6648"/>
                  <a:pt x="6243" y="6522"/>
                  <a:pt x="6337" y="6391"/>
                </a:cubicBezTo>
                <a:cubicBezTo>
                  <a:pt x="6480" y="6203"/>
                  <a:pt x="6607" y="6001"/>
                  <a:pt x="6713" y="5789"/>
                </a:cubicBezTo>
                <a:cubicBezTo>
                  <a:pt x="6769" y="5670"/>
                  <a:pt x="6813" y="5550"/>
                  <a:pt x="6870" y="5431"/>
                </a:cubicBezTo>
                <a:close/>
                <a:moveTo>
                  <a:pt x="6795" y="5445"/>
                </a:moveTo>
                <a:lnTo>
                  <a:pt x="6795" y="5445"/>
                </a:lnTo>
                <a:cubicBezTo>
                  <a:pt x="6781" y="5469"/>
                  <a:pt x="6763" y="5494"/>
                  <a:pt x="6743" y="5526"/>
                </a:cubicBezTo>
                <a:cubicBezTo>
                  <a:pt x="6713" y="5569"/>
                  <a:pt x="6682" y="5619"/>
                  <a:pt x="6650" y="5670"/>
                </a:cubicBezTo>
                <a:cubicBezTo>
                  <a:pt x="6587" y="5764"/>
                  <a:pt x="6518" y="5858"/>
                  <a:pt x="6456" y="5952"/>
                </a:cubicBezTo>
                <a:cubicBezTo>
                  <a:pt x="6330" y="6146"/>
                  <a:pt x="6205" y="6340"/>
                  <a:pt x="6080" y="6535"/>
                </a:cubicBezTo>
                <a:cubicBezTo>
                  <a:pt x="6023" y="6622"/>
                  <a:pt x="5967" y="6704"/>
                  <a:pt x="5916" y="6791"/>
                </a:cubicBezTo>
                <a:cubicBezTo>
                  <a:pt x="6055" y="6446"/>
                  <a:pt x="6237" y="6122"/>
                  <a:pt x="6462" y="5827"/>
                </a:cubicBezTo>
                <a:cubicBezTo>
                  <a:pt x="6569" y="5694"/>
                  <a:pt x="6676" y="5563"/>
                  <a:pt x="6795" y="5445"/>
                </a:cubicBezTo>
                <a:close/>
                <a:moveTo>
                  <a:pt x="6813" y="5482"/>
                </a:moveTo>
                <a:cubicBezTo>
                  <a:pt x="6781" y="5563"/>
                  <a:pt x="6743" y="5651"/>
                  <a:pt x="6700" y="5732"/>
                </a:cubicBezTo>
                <a:cubicBezTo>
                  <a:pt x="6650" y="5839"/>
                  <a:pt x="6601" y="5946"/>
                  <a:pt x="6537" y="6046"/>
                </a:cubicBezTo>
                <a:cubicBezTo>
                  <a:pt x="6419" y="6246"/>
                  <a:pt x="6280" y="6434"/>
                  <a:pt x="6130" y="6616"/>
                </a:cubicBezTo>
                <a:cubicBezTo>
                  <a:pt x="6061" y="6692"/>
                  <a:pt x="5991" y="6767"/>
                  <a:pt x="5916" y="6842"/>
                </a:cubicBezTo>
                <a:cubicBezTo>
                  <a:pt x="5916" y="6842"/>
                  <a:pt x="5910" y="6842"/>
                  <a:pt x="5904" y="6848"/>
                </a:cubicBezTo>
                <a:cubicBezTo>
                  <a:pt x="6155" y="6466"/>
                  <a:pt x="6393" y="6084"/>
                  <a:pt x="6650" y="5714"/>
                </a:cubicBezTo>
                <a:cubicBezTo>
                  <a:pt x="6688" y="5657"/>
                  <a:pt x="6725" y="5607"/>
                  <a:pt x="6763" y="5550"/>
                </a:cubicBezTo>
                <a:cubicBezTo>
                  <a:pt x="6781" y="5526"/>
                  <a:pt x="6795" y="5500"/>
                  <a:pt x="6813" y="5482"/>
                </a:cubicBezTo>
                <a:close/>
                <a:moveTo>
                  <a:pt x="4160" y="7088"/>
                </a:moveTo>
                <a:cubicBezTo>
                  <a:pt x="4454" y="7265"/>
                  <a:pt x="4737" y="7458"/>
                  <a:pt x="5002" y="7675"/>
                </a:cubicBezTo>
                <a:cubicBezTo>
                  <a:pt x="5008" y="7681"/>
                  <a:pt x="5008" y="7681"/>
                  <a:pt x="5014" y="7687"/>
                </a:cubicBezTo>
                <a:cubicBezTo>
                  <a:pt x="4946" y="7644"/>
                  <a:pt x="4883" y="7606"/>
                  <a:pt x="4820" y="7562"/>
                </a:cubicBezTo>
                <a:cubicBezTo>
                  <a:pt x="4675" y="7468"/>
                  <a:pt x="4532" y="7368"/>
                  <a:pt x="4394" y="7268"/>
                </a:cubicBezTo>
                <a:cubicBezTo>
                  <a:pt x="4314" y="7205"/>
                  <a:pt x="4234" y="7150"/>
                  <a:pt x="4160" y="7088"/>
                </a:cubicBezTo>
                <a:close/>
                <a:moveTo>
                  <a:pt x="4224" y="7099"/>
                </a:moveTo>
                <a:lnTo>
                  <a:pt x="4224" y="7099"/>
                </a:lnTo>
                <a:cubicBezTo>
                  <a:pt x="4313" y="7137"/>
                  <a:pt x="4394" y="7180"/>
                  <a:pt x="4475" y="7230"/>
                </a:cubicBezTo>
                <a:cubicBezTo>
                  <a:pt x="4600" y="7305"/>
                  <a:pt x="4720" y="7386"/>
                  <a:pt x="4833" y="7475"/>
                </a:cubicBezTo>
                <a:cubicBezTo>
                  <a:pt x="4946" y="7569"/>
                  <a:pt x="5059" y="7663"/>
                  <a:pt x="5172" y="7763"/>
                </a:cubicBezTo>
                <a:cubicBezTo>
                  <a:pt x="5184" y="7776"/>
                  <a:pt x="5196" y="7788"/>
                  <a:pt x="5215" y="7800"/>
                </a:cubicBezTo>
                <a:cubicBezTo>
                  <a:pt x="5202" y="7794"/>
                  <a:pt x="5190" y="7788"/>
                  <a:pt x="5178" y="7782"/>
                </a:cubicBezTo>
                <a:cubicBezTo>
                  <a:pt x="4926" y="7569"/>
                  <a:pt x="4663" y="7374"/>
                  <a:pt x="4388" y="7204"/>
                </a:cubicBezTo>
                <a:cubicBezTo>
                  <a:pt x="4337" y="7167"/>
                  <a:pt x="4281" y="7137"/>
                  <a:pt x="4224" y="7099"/>
                </a:cubicBezTo>
                <a:close/>
                <a:moveTo>
                  <a:pt x="4111" y="7054"/>
                </a:moveTo>
                <a:lnTo>
                  <a:pt x="4119" y="7062"/>
                </a:lnTo>
                <a:cubicBezTo>
                  <a:pt x="4119" y="7062"/>
                  <a:pt x="4119" y="7068"/>
                  <a:pt x="4125" y="7068"/>
                </a:cubicBezTo>
                <a:cubicBezTo>
                  <a:pt x="4134" y="7073"/>
                  <a:pt x="4144" y="7079"/>
                  <a:pt x="4153" y="7085"/>
                </a:cubicBezTo>
                <a:lnTo>
                  <a:pt x="4153" y="7085"/>
                </a:lnTo>
                <a:cubicBezTo>
                  <a:pt x="4152" y="7084"/>
                  <a:pt x="4151" y="7084"/>
                  <a:pt x="4149" y="7084"/>
                </a:cubicBezTo>
                <a:cubicBezTo>
                  <a:pt x="4141" y="7084"/>
                  <a:pt x="4138" y="7093"/>
                  <a:pt x="4143" y="7099"/>
                </a:cubicBezTo>
                <a:cubicBezTo>
                  <a:pt x="4420" y="7325"/>
                  <a:pt x="4707" y="7519"/>
                  <a:pt x="5002" y="7707"/>
                </a:cubicBezTo>
                <a:cubicBezTo>
                  <a:pt x="5051" y="7738"/>
                  <a:pt x="5102" y="7776"/>
                  <a:pt x="5158" y="7806"/>
                </a:cubicBezTo>
                <a:lnTo>
                  <a:pt x="5164" y="7814"/>
                </a:lnTo>
                <a:cubicBezTo>
                  <a:pt x="5114" y="7806"/>
                  <a:pt x="5071" y="7794"/>
                  <a:pt x="5027" y="7782"/>
                </a:cubicBezTo>
                <a:cubicBezTo>
                  <a:pt x="4932" y="7757"/>
                  <a:pt x="4839" y="7719"/>
                  <a:pt x="4744" y="7675"/>
                </a:cubicBezTo>
                <a:cubicBezTo>
                  <a:pt x="4570" y="7581"/>
                  <a:pt x="4406" y="7450"/>
                  <a:pt x="4281" y="7299"/>
                </a:cubicBezTo>
                <a:cubicBezTo>
                  <a:pt x="4244" y="7256"/>
                  <a:pt x="4212" y="7212"/>
                  <a:pt x="4180" y="7167"/>
                </a:cubicBezTo>
                <a:cubicBezTo>
                  <a:pt x="4162" y="7143"/>
                  <a:pt x="4149" y="7123"/>
                  <a:pt x="4137" y="7099"/>
                </a:cubicBezTo>
                <a:cubicBezTo>
                  <a:pt x="4125" y="7086"/>
                  <a:pt x="4119" y="7068"/>
                  <a:pt x="4111" y="7054"/>
                </a:cubicBezTo>
                <a:close/>
                <a:moveTo>
                  <a:pt x="3848" y="8679"/>
                </a:moveTo>
                <a:cubicBezTo>
                  <a:pt x="3848" y="8685"/>
                  <a:pt x="3855" y="8685"/>
                  <a:pt x="3855" y="8685"/>
                </a:cubicBezTo>
                <a:lnTo>
                  <a:pt x="3848" y="8691"/>
                </a:lnTo>
                <a:lnTo>
                  <a:pt x="3848" y="8679"/>
                </a:lnTo>
                <a:close/>
                <a:moveTo>
                  <a:pt x="7052" y="6881"/>
                </a:moveTo>
                <a:cubicBezTo>
                  <a:pt x="7038" y="7344"/>
                  <a:pt x="6983" y="7807"/>
                  <a:pt x="6876" y="8257"/>
                </a:cubicBezTo>
                <a:cubicBezTo>
                  <a:pt x="6838" y="8421"/>
                  <a:pt x="6795" y="8578"/>
                  <a:pt x="6743" y="8734"/>
                </a:cubicBezTo>
                <a:cubicBezTo>
                  <a:pt x="6775" y="8503"/>
                  <a:pt x="6807" y="8271"/>
                  <a:pt x="6844" y="8045"/>
                </a:cubicBezTo>
                <a:cubicBezTo>
                  <a:pt x="6882" y="7776"/>
                  <a:pt x="6925" y="7513"/>
                  <a:pt x="6977" y="7250"/>
                </a:cubicBezTo>
                <a:cubicBezTo>
                  <a:pt x="6995" y="7174"/>
                  <a:pt x="7007" y="7099"/>
                  <a:pt x="7020" y="7030"/>
                </a:cubicBezTo>
                <a:cubicBezTo>
                  <a:pt x="7032" y="6992"/>
                  <a:pt x="7038" y="6955"/>
                  <a:pt x="7044" y="6923"/>
                </a:cubicBezTo>
                <a:cubicBezTo>
                  <a:pt x="7044" y="6905"/>
                  <a:pt x="7051" y="6893"/>
                  <a:pt x="7052" y="6881"/>
                </a:cubicBezTo>
                <a:close/>
                <a:moveTo>
                  <a:pt x="6951" y="6935"/>
                </a:moveTo>
                <a:lnTo>
                  <a:pt x="6951" y="6935"/>
                </a:lnTo>
                <a:cubicBezTo>
                  <a:pt x="6882" y="7143"/>
                  <a:pt x="6826" y="7355"/>
                  <a:pt x="6781" y="7562"/>
                </a:cubicBezTo>
                <a:cubicBezTo>
                  <a:pt x="6725" y="7832"/>
                  <a:pt x="6688" y="8107"/>
                  <a:pt x="6676" y="8384"/>
                </a:cubicBezTo>
                <a:cubicBezTo>
                  <a:pt x="6676" y="8509"/>
                  <a:pt x="6676" y="8641"/>
                  <a:pt x="6682" y="8766"/>
                </a:cubicBezTo>
                <a:cubicBezTo>
                  <a:pt x="6593" y="8509"/>
                  <a:pt x="6555" y="8239"/>
                  <a:pt x="6575" y="7970"/>
                </a:cubicBezTo>
                <a:cubicBezTo>
                  <a:pt x="6593" y="7681"/>
                  <a:pt x="6682" y="7400"/>
                  <a:pt x="6819" y="7143"/>
                </a:cubicBezTo>
                <a:cubicBezTo>
                  <a:pt x="6864" y="7068"/>
                  <a:pt x="6907" y="7004"/>
                  <a:pt x="6951" y="6935"/>
                </a:cubicBezTo>
                <a:close/>
                <a:moveTo>
                  <a:pt x="6995" y="6955"/>
                </a:moveTo>
                <a:cubicBezTo>
                  <a:pt x="6995" y="6967"/>
                  <a:pt x="6989" y="6979"/>
                  <a:pt x="6989" y="6992"/>
                </a:cubicBezTo>
                <a:cubicBezTo>
                  <a:pt x="6977" y="7054"/>
                  <a:pt x="6963" y="7123"/>
                  <a:pt x="6951" y="7186"/>
                </a:cubicBezTo>
                <a:cubicBezTo>
                  <a:pt x="6925" y="7317"/>
                  <a:pt x="6907" y="7456"/>
                  <a:pt x="6882" y="7588"/>
                </a:cubicBezTo>
                <a:cubicBezTo>
                  <a:pt x="6838" y="7857"/>
                  <a:pt x="6795" y="8121"/>
                  <a:pt x="6763" y="8390"/>
                </a:cubicBezTo>
                <a:cubicBezTo>
                  <a:pt x="6743" y="8534"/>
                  <a:pt x="6725" y="8679"/>
                  <a:pt x="6713" y="8829"/>
                </a:cubicBezTo>
                <a:cubicBezTo>
                  <a:pt x="6713" y="8829"/>
                  <a:pt x="6706" y="8835"/>
                  <a:pt x="6706" y="8841"/>
                </a:cubicBezTo>
                <a:cubicBezTo>
                  <a:pt x="6706" y="8841"/>
                  <a:pt x="6706" y="8835"/>
                  <a:pt x="6700" y="8829"/>
                </a:cubicBezTo>
                <a:cubicBezTo>
                  <a:pt x="6700" y="8289"/>
                  <a:pt x="6757" y="7751"/>
                  <a:pt x="6907" y="7230"/>
                </a:cubicBezTo>
                <a:cubicBezTo>
                  <a:pt x="6931" y="7137"/>
                  <a:pt x="6963" y="7048"/>
                  <a:pt x="6995" y="6955"/>
                </a:cubicBezTo>
                <a:close/>
                <a:moveTo>
                  <a:pt x="7735" y="8333"/>
                </a:moveTo>
                <a:lnTo>
                  <a:pt x="7735" y="8333"/>
                </a:lnTo>
                <a:cubicBezTo>
                  <a:pt x="7503" y="8515"/>
                  <a:pt x="7252" y="8671"/>
                  <a:pt x="6989" y="8797"/>
                </a:cubicBezTo>
                <a:cubicBezTo>
                  <a:pt x="6945" y="8815"/>
                  <a:pt x="6901" y="8835"/>
                  <a:pt x="6856" y="8853"/>
                </a:cubicBezTo>
                <a:cubicBezTo>
                  <a:pt x="6969" y="8746"/>
                  <a:pt x="7089" y="8647"/>
                  <a:pt x="7226" y="8558"/>
                </a:cubicBezTo>
                <a:cubicBezTo>
                  <a:pt x="7383" y="8465"/>
                  <a:pt x="7559" y="8390"/>
                  <a:pt x="7735" y="8333"/>
                </a:cubicBezTo>
                <a:close/>
                <a:moveTo>
                  <a:pt x="8022" y="8277"/>
                </a:moveTo>
                <a:lnTo>
                  <a:pt x="8022" y="8277"/>
                </a:lnTo>
                <a:cubicBezTo>
                  <a:pt x="7891" y="8378"/>
                  <a:pt x="7753" y="8477"/>
                  <a:pt x="7608" y="8558"/>
                </a:cubicBezTo>
                <a:cubicBezTo>
                  <a:pt x="7428" y="8665"/>
                  <a:pt x="7240" y="8746"/>
                  <a:pt x="7052" y="8821"/>
                </a:cubicBezTo>
                <a:lnTo>
                  <a:pt x="6882" y="8879"/>
                </a:lnTo>
                <a:cubicBezTo>
                  <a:pt x="6913" y="8867"/>
                  <a:pt x="6939" y="8853"/>
                  <a:pt x="6969" y="8841"/>
                </a:cubicBezTo>
                <a:cubicBezTo>
                  <a:pt x="7038" y="8809"/>
                  <a:pt x="7113" y="8778"/>
                  <a:pt x="7183" y="8740"/>
                </a:cubicBezTo>
                <a:cubicBezTo>
                  <a:pt x="7327" y="8665"/>
                  <a:pt x="7458" y="8584"/>
                  <a:pt x="7590" y="8497"/>
                </a:cubicBezTo>
                <a:cubicBezTo>
                  <a:pt x="7666" y="8445"/>
                  <a:pt x="7735" y="8390"/>
                  <a:pt x="7810" y="8333"/>
                </a:cubicBezTo>
                <a:cubicBezTo>
                  <a:pt x="7816" y="8327"/>
                  <a:pt x="7816" y="8321"/>
                  <a:pt x="7816" y="8315"/>
                </a:cubicBezTo>
                <a:cubicBezTo>
                  <a:pt x="7885" y="8295"/>
                  <a:pt x="7954" y="8283"/>
                  <a:pt x="8022" y="8277"/>
                </a:cubicBezTo>
                <a:close/>
                <a:moveTo>
                  <a:pt x="8135" y="8265"/>
                </a:moveTo>
                <a:cubicBezTo>
                  <a:pt x="8111" y="8340"/>
                  <a:pt x="8054" y="8396"/>
                  <a:pt x="7998" y="8439"/>
                </a:cubicBezTo>
                <a:cubicBezTo>
                  <a:pt x="7917" y="8503"/>
                  <a:pt x="7822" y="8546"/>
                  <a:pt x="7735" y="8596"/>
                </a:cubicBezTo>
                <a:cubicBezTo>
                  <a:pt x="7527" y="8703"/>
                  <a:pt x="7321" y="8809"/>
                  <a:pt x="7101" y="8879"/>
                </a:cubicBezTo>
                <a:cubicBezTo>
                  <a:pt x="6989" y="8916"/>
                  <a:pt x="6870" y="8942"/>
                  <a:pt x="6751" y="8960"/>
                </a:cubicBezTo>
                <a:lnTo>
                  <a:pt x="6781" y="8928"/>
                </a:lnTo>
                <a:cubicBezTo>
                  <a:pt x="7165" y="8835"/>
                  <a:pt x="7533" y="8671"/>
                  <a:pt x="7860" y="8453"/>
                </a:cubicBezTo>
                <a:cubicBezTo>
                  <a:pt x="7947" y="8396"/>
                  <a:pt x="8030" y="8333"/>
                  <a:pt x="8111" y="8271"/>
                </a:cubicBezTo>
                <a:cubicBezTo>
                  <a:pt x="8117" y="8265"/>
                  <a:pt x="8123" y="8265"/>
                  <a:pt x="8135" y="8265"/>
                </a:cubicBezTo>
                <a:close/>
                <a:moveTo>
                  <a:pt x="3868" y="8697"/>
                </a:moveTo>
                <a:lnTo>
                  <a:pt x="3868" y="8697"/>
                </a:lnTo>
                <a:cubicBezTo>
                  <a:pt x="4036" y="8815"/>
                  <a:pt x="4212" y="8934"/>
                  <a:pt x="4368" y="9067"/>
                </a:cubicBezTo>
                <a:cubicBezTo>
                  <a:pt x="4538" y="9211"/>
                  <a:pt x="4701" y="9361"/>
                  <a:pt x="4857" y="9518"/>
                </a:cubicBezTo>
                <a:cubicBezTo>
                  <a:pt x="4984" y="9637"/>
                  <a:pt x="5108" y="9762"/>
                  <a:pt x="5239" y="9882"/>
                </a:cubicBezTo>
                <a:cubicBezTo>
                  <a:pt x="4901" y="9605"/>
                  <a:pt x="4570" y="9324"/>
                  <a:pt x="4238" y="9029"/>
                </a:cubicBezTo>
                <a:cubicBezTo>
                  <a:pt x="4180" y="8979"/>
                  <a:pt x="4125" y="8928"/>
                  <a:pt x="4062" y="8873"/>
                </a:cubicBezTo>
                <a:cubicBezTo>
                  <a:pt x="4006" y="8821"/>
                  <a:pt x="3949" y="8760"/>
                  <a:pt x="3880" y="8709"/>
                </a:cubicBezTo>
                <a:cubicBezTo>
                  <a:pt x="3874" y="8703"/>
                  <a:pt x="3868" y="8697"/>
                  <a:pt x="3868" y="8697"/>
                </a:cubicBezTo>
                <a:close/>
                <a:moveTo>
                  <a:pt x="3911" y="8760"/>
                </a:moveTo>
                <a:lnTo>
                  <a:pt x="3911" y="8760"/>
                </a:lnTo>
                <a:cubicBezTo>
                  <a:pt x="3949" y="8791"/>
                  <a:pt x="3986" y="8829"/>
                  <a:pt x="4024" y="8859"/>
                </a:cubicBezTo>
                <a:cubicBezTo>
                  <a:pt x="4074" y="8910"/>
                  <a:pt x="4131" y="8960"/>
                  <a:pt x="4180" y="9009"/>
                </a:cubicBezTo>
                <a:cubicBezTo>
                  <a:pt x="4287" y="9104"/>
                  <a:pt x="4400" y="9197"/>
                  <a:pt x="4507" y="9298"/>
                </a:cubicBezTo>
                <a:cubicBezTo>
                  <a:pt x="4720" y="9486"/>
                  <a:pt x="4932" y="9680"/>
                  <a:pt x="5146" y="9862"/>
                </a:cubicBezTo>
                <a:cubicBezTo>
                  <a:pt x="5202" y="9912"/>
                  <a:pt x="5253" y="9957"/>
                  <a:pt x="5302" y="10001"/>
                </a:cubicBezTo>
                <a:cubicBezTo>
                  <a:pt x="5140" y="9906"/>
                  <a:pt x="4976" y="9799"/>
                  <a:pt x="4820" y="9686"/>
                </a:cubicBezTo>
                <a:cubicBezTo>
                  <a:pt x="4588" y="9512"/>
                  <a:pt x="4362" y="9304"/>
                  <a:pt x="4168" y="9085"/>
                </a:cubicBezTo>
                <a:cubicBezTo>
                  <a:pt x="4081" y="8979"/>
                  <a:pt x="3992" y="8873"/>
                  <a:pt x="3911" y="8760"/>
                </a:cubicBezTo>
                <a:close/>
                <a:moveTo>
                  <a:pt x="3855" y="8719"/>
                </a:moveTo>
                <a:cubicBezTo>
                  <a:pt x="4024" y="8960"/>
                  <a:pt x="4215" y="9182"/>
                  <a:pt x="4420" y="9386"/>
                </a:cubicBezTo>
                <a:cubicBezTo>
                  <a:pt x="4632" y="9593"/>
                  <a:pt x="4871" y="9781"/>
                  <a:pt x="5127" y="9938"/>
                </a:cubicBezTo>
                <a:cubicBezTo>
                  <a:pt x="5190" y="9981"/>
                  <a:pt x="5253" y="10019"/>
                  <a:pt x="5322" y="10056"/>
                </a:cubicBezTo>
                <a:cubicBezTo>
                  <a:pt x="5114" y="9987"/>
                  <a:pt x="4920" y="9888"/>
                  <a:pt x="4738" y="9769"/>
                </a:cubicBezTo>
                <a:cubicBezTo>
                  <a:pt x="4495" y="9599"/>
                  <a:pt x="4269" y="9393"/>
                  <a:pt x="4099" y="9148"/>
                </a:cubicBezTo>
                <a:cubicBezTo>
                  <a:pt x="3998" y="9009"/>
                  <a:pt x="3923" y="8867"/>
                  <a:pt x="3855" y="8722"/>
                </a:cubicBezTo>
                <a:cubicBezTo>
                  <a:pt x="3855" y="8721"/>
                  <a:pt x="3855" y="8720"/>
                  <a:pt x="3855" y="8719"/>
                </a:cubicBezTo>
                <a:close/>
                <a:moveTo>
                  <a:pt x="3874" y="8803"/>
                </a:moveTo>
                <a:lnTo>
                  <a:pt x="3874" y="8803"/>
                </a:lnTo>
                <a:cubicBezTo>
                  <a:pt x="3917" y="8910"/>
                  <a:pt x="3980" y="9017"/>
                  <a:pt x="4044" y="9110"/>
                </a:cubicBezTo>
                <a:cubicBezTo>
                  <a:pt x="4131" y="9235"/>
                  <a:pt x="4224" y="9361"/>
                  <a:pt x="4331" y="9468"/>
                </a:cubicBezTo>
                <a:cubicBezTo>
                  <a:pt x="4544" y="9686"/>
                  <a:pt x="4796" y="9868"/>
                  <a:pt x="5071" y="10001"/>
                </a:cubicBezTo>
                <a:cubicBezTo>
                  <a:pt x="5196" y="10062"/>
                  <a:pt x="5328" y="10108"/>
                  <a:pt x="5459" y="10145"/>
                </a:cubicBezTo>
                <a:cubicBezTo>
                  <a:pt x="5427" y="10138"/>
                  <a:pt x="5403" y="10132"/>
                  <a:pt x="5378" y="10126"/>
                </a:cubicBezTo>
                <a:cubicBezTo>
                  <a:pt x="5290" y="10108"/>
                  <a:pt x="5209" y="10088"/>
                  <a:pt x="5134" y="10062"/>
                </a:cubicBezTo>
                <a:cubicBezTo>
                  <a:pt x="4970" y="10007"/>
                  <a:pt x="4814" y="9938"/>
                  <a:pt x="4663" y="9850"/>
                </a:cubicBezTo>
                <a:cubicBezTo>
                  <a:pt x="4388" y="9686"/>
                  <a:pt x="4149" y="9455"/>
                  <a:pt x="4006" y="9167"/>
                </a:cubicBezTo>
                <a:cubicBezTo>
                  <a:pt x="3943" y="9055"/>
                  <a:pt x="3899" y="8928"/>
                  <a:pt x="3874" y="8803"/>
                </a:cubicBezTo>
                <a:close/>
                <a:moveTo>
                  <a:pt x="7590" y="9969"/>
                </a:moveTo>
                <a:lnTo>
                  <a:pt x="7590" y="9981"/>
                </a:lnTo>
                <a:cubicBezTo>
                  <a:pt x="7584" y="9981"/>
                  <a:pt x="7578" y="9987"/>
                  <a:pt x="7578" y="9995"/>
                </a:cubicBezTo>
                <a:cubicBezTo>
                  <a:pt x="7339" y="10438"/>
                  <a:pt x="7151" y="10915"/>
                  <a:pt x="7007" y="11398"/>
                </a:cubicBezTo>
                <a:cubicBezTo>
                  <a:pt x="6995" y="11448"/>
                  <a:pt x="6983" y="11491"/>
                  <a:pt x="6969" y="11542"/>
                </a:cubicBezTo>
                <a:cubicBezTo>
                  <a:pt x="7026" y="11123"/>
                  <a:pt x="7157" y="10715"/>
                  <a:pt x="7353" y="10339"/>
                </a:cubicBezTo>
                <a:cubicBezTo>
                  <a:pt x="7414" y="10220"/>
                  <a:pt x="7490" y="10108"/>
                  <a:pt x="7565" y="9995"/>
                </a:cubicBezTo>
                <a:cubicBezTo>
                  <a:pt x="7571" y="9987"/>
                  <a:pt x="7584" y="9981"/>
                  <a:pt x="7590" y="9969"/>
                </a:cubicBezTo>
                <a:close/>
                <a:moveTo>
                  <a:pt x="7578" y="10070"/>
                </a:moveTo>
                <a:cubicBezTo>
                  <a:pt x="7521" y="10458"/>
                  <a:pt x="7383" y="10828"/>
                  <a:pt x="7220" y="11184"/>
                </a:cubicBezTo>
                <a:cubicBezTo>
                  <a:pt x="7133" y="11360"/>
                  <a:pt x="7044" y="11536"/>
                  <a:pt x="6951" y="11711"/>
                </a:cubicBezTo>
                <a:cubicBezTo>
                  <a:pt x="7007" y="11505"/>
                  <a:pt x="7070" y="11291"/>
                  <a:pt x="7139" y="11085"/>
                </a:cubicBezTo>
                <a:cubicBezTo>
                  <a:pt x="7220" y="10846"/>
                  <a:pt x="7315" y="10614"/>
                  <a:pt x="7420" y="10389"/>
                </a:cubicBezTo>
                <a:cubicBezTo>
                  <a:pt x="7471" y="10282"/>
                  <a:pt x="7527" y="10175"/>
                  <a:pt x="7578" y="10070"/>
                </a:cubicBezTo>
                <a:close/>
                <a:moveTo>
                  <a:pt x="3359" y="10620"/>
                </a:moveTo>
                <a:lnTo>
                  <a:pt x="3359" y="10620"/>
                </a:lnTo>
                <a:cubicBezTo>
                  <a:pt x="3422" y="10678"/>
                  <a:pt x="3491" y="10727"/>
                  <a:pt x="3567" y="10771"/>
                </a:cubicBezTo>
                <a:cubicBezTo>
                  <a:pt x="3642" y="10814"/>
                  <a:pt x="3717" y="10866"/>
                  <a:pt x="3792" y="10903"/>
                </a:cubicBezTo>
                <a:cubicBezTo>
                  <a:pt x="3955" y="10990"/>
                  <a:pt x="4119" y="11072"/>
                  <a:pt x="4287" y="11147"/>
                </a:cubicBezTo>
                <a:cubicBezTo>
                  <a:pt x="4626" y="11291"/>
                  <a:pt x="4964" y="11430"/>
                  <a:pt x="5284" y="11604"/>
                </a:cubicBezTo>
                <a:cubicBezTo>
                  <a:pt x="5352" y="11642"/>
                  <a:pt x="5421" y="11687"/>
                  <a:pt x="5484" y="11730"/>
                </a:cubicBezTo>
                <a:cubicBezTo>
                  <a:pt x="5421" y="11699"/>
                  <a:pt x="5360" y="11667"/>
                  <a:pt x="5296" y="11642"/>
                </a:cubicBezTo>
                <a:cubicBezTo>
                  <a:pt x="5120" y="11561"/>
                  <a:pt x="4946" y="11491"/>
                  <a:pt x="4764" y="11430"/>
                </a:cubicBezTo>
                <a:cubicBezTo>
                  <a:pt x="4412" y="11303"/>
                  <a:pt x="4044" y="11222"/>
                  <a:pt x="3729" y="11016"/>
                </a:cubicBezTo>
                <a:cubicBezTo>
                  <a:pt x="3579" y="10915"/>
                  <a:pt x="3460" y="10790"/>
                  <a:pt x="3367" y="10646"/>
                </a:cubicBezTo>
                <a:cubicBezTo>
                  <a:pt x="3359" y="10640"/>
                  <a:pt x="3359" y="10626"/>
                  <a:pt x="3359" y="10620"/>
                </a:cubicBezTo>
                <a:close/>
                <a:moveTo>
                  <a:pt x="3353" y="10596"/>
                </a:moveTo>
                <a:cubicBezTo>
                  <a:pt x="3824" y="10828"/>
                  <a:pt x="4319" y="10972"/>
                  <a:pt x="4788" y="11198"/>
                </a:cubicBezTo>
                <a:cubicBezTo>
                  <a:pt x="5096" y="11348"/>
                  <a:pt x="5378" y="11542"/>
                  <a:pt x="5629" y="11768"/>
                </a:cubicBezTo>
                <a:cubicBezTo>
                  <a:pt x="5623" y="11768"/>
                  <a:pt x="5615" y="11762"/>
                  <a:pt x="5603" y="11755"/>
                </a:cubicBezTo>
                <a:cubicBezTo>
                  <a:pt x="5534" y="11705"/>
                  <a:pt x="5453" y="11655"/>
                  <a:pt x="5378" y="11612"/>
                </a:cubicBezTo>
                <a:cubicBezTo>
                  <a:pt x="5221" y="11517"/>
                  <a:pt x="5051" y="11436"/>
                  <a:pt x="4889" y="11366"/>
                </a:cubicBezTo>
                <a:cubicBezTo>
                  <a:pt x="4550" y="11216"/>
                  <a:pt x="4206" y="11091"/>
                  <a:pt x="3880" y="10921"/>
                </a:cubicBezTo>
                <a:cubicBezTo>
                  <a:pt x="3786" y="10878"/>
                  <a:pt x="3698" y="10828"/>
                  <a:pt x="3610" y="10771"/>
                </a:cubicBezTo>
                <a:cubicBezTo>
                  <a:pt x="3567" y="10747"/>
                  <a:pt x="3523" y="10715"/>
                  <a:pt x="3479" y="10690"/>
                </a:cubicBezTo>
                <a:cubicBezTo>
                  <a:pt x="3442" y="10658"/>
                  <a:pt x="3397" y="10626"/>
                  <a:pt x="3353" y="10596"/>
                </a:cubicBezTo>
                <a:close/>
                <a:moveTo>
                  <a:pt x="7509" y="10038"/>
                </a:moveTo>
                <a:cubicBezTo>
                  <a:pt x="7232" y="10432"/>
                  <a:pt x="7052" y="10897"/>
                  <a:pt x="6963" y="11366"/>
                </a:cubicBezTo>
                <a:cubicBezTo>
                  <a:pt x="6939" y="11505"/>
                  <a:pt x="6919" y="11642"/>
                  <a:pt x="6913" y="11780"/>
                </a:cubicBezTo>
                <a:cubicBezTo>
                  <a:pt x="6913" y="11242"/>
                  <a:pt x="6977" y="10672"/>
                  <a:pt x="7321" y="10232"/>
                </a:cubicBezTo>
                <a:cubicBezTo>
                  <a:pt x="7377" y="10157"/>
                  <a:pt x="7440" y="10094"/>
                  <a:pt x="7509" y="10038"/>
                </a:cubicBezTo>
                <a:close/>
                <a:moveTo>
                  <a:pt x="3510" y="10872"/>
                </a:moveTo>
                <a:lnTo>
                  <a:pt x="3510" y="10872"/>
                </a:lnTo>
                <a:cubicBezTo>
                  <a:pt x="3555" y="10909"/>
                  <a:pt x="3598" y="10953"/>
                  <a:pt x="3648" y="10990"/>
                </a:cubicBezTo>
                <a:cubicBezTo>
                  <a:pt x="3786" y="11091"/>
                  <a:pt x="3943" y="11172"/>
                  <a:pt x="4105" y="11236"/>
                </a:cubicBezTo>
                <a:cubicBezTo>
                  <a:pt x="4287" y="11311"/>
                  <a:pt x="4475" y="11366"/>
                  <a:pt x="4657" y="11430"/>
                </a:cubicBezTo>
                <a:cubicBezTo>
                  <a:pt x="4839" y="11491"/>
                  <a:pt x="5021" y="11561"/>
                  <a:pt x="5202" y="11642"/>
                </a:cubicBezTo>
                <a:cubicBezTo>
                  <a:pt x="5302" y="11687"/>
                  <a:pt x="5397" y="11730"/>
                  <a:pt x="5497" y="11780"/>
                </a:cubicBezTo>
                <a:cubicBezTo>
                  <a:pt x="5516" y="11792"/>
                  <a:pt x="5540" y="11806"/>
                  <a:pt x="5566" y="11818"/>
                </a:cubicBezTo>
                <a:cubicBezTo>
                  <a:pt x="5427" y="11774"/>
                  <a:pt x="5284" y="11743"/>
                  <a:pt x="5146" y="11705"/>
                </a:cubicBezTo>
                <a:cubicBezTo>
                  <a:pt x="4675" y="11598"/>
                  <a:pt x="4200" y="11454"/>
                  <a:pt x="3810" y="11160"/>
                </a:cubicBezTo>
                <a:cubicBezTo>
                  <a:pt x="3711" y="11085"/>
                  <a:pt x="3622" y="11002"/>
                  <a:pt x="3541" y="10909"/>
                </a:cubicBezTo>
                <a:cubicBezTo>
                  <a:pt x="3529" y="10897"/>
                  <a:pt x="3517" y="10884"/>
                  <a:pt x="3510" y="10872"/>
                </a:cubicBezTo>
                <a:close/>
                <a:moveTo>
                  <a:pt x="5284" y="10539"/>
                </a:moveTo>
                <a:cubicBezTo>
                  <a:pt x="5516" y="10890"/>
                  <a:pt x="5698" y="11279"/>
                  <a:pt x="5829" y="11679"/>
                </a:cubicBezTo>
                <a:cubicBezTo>
                  <a:pt x="5841" y="11730"/>
                  <a:pt x="5861" y="11774"/>
                  <a:pt x="5873" y="11824"/>
                </a:cubicBezTo>
                <a:lnTo>
                  <a:pt x="5867" y="11818"/>
                </a:lnTo>
                <a:cubicBezTo>
                  <a:pt x="5841" y="11774"/>
                  <a:pt x="5823" y="11724"/>
                  <a:pt x="5797" y="11673"/>
                </a:cubicBezTo>
                <a:cubicBezTo>
                  <a:pt x="5748" y="11574"/>
                  <a:pt x="5698" y="11473"/>
                  <a:pt x="5647" y="11373"/>
                </a:cubicBezTo>
                <a:cubicBezTo>
                  <a:pt x="5554" y="11172"/>
                  <a:pt x="5465" y="10965"/>
                  <a:pt x="5378" y="10759"/>
                </a:cubicBezTo>
                <a:cubicBezTo>
                  <a:pt x="5352" y="10702"/>
                  <a:pt x="5328" y="10646"/>
                  <a:pt x="5302" y="10589"/>
                </a:cubicBezTo>
                <a:cubicBezTo>
                  <a:pt x="5296" y="10571"/>
                  <a:pt x="5290" y="10559"/>
                  <a:pt x="5284" y="10539"/>
                </a:cubicBezTo>
                <a:close/>
                <a:moveTo>
                  <a:pt x="5221" y="10438"/>
                </a:moveTo>
                <a:cubicBezTo>
                  <a:pt x="5233" y="10484"/>
                  <a:pt x="5247" y="10527"/>
                  <a:pt x="5265" y="10571"/>
                </a:cubicBezTo>
                <a:cubicBezTo>
                  <a:pt x="5290" y="10620"/>
                  <a:pt x="5309" y="10672"/>
                  <a:pt x="5328" y="10727"/>
                </a:cubicBezTo>
                <a:cubicBezTo>
                  <a:pt x="5372" y="10834"/>
                  <a:pt x="5415" y="10935"/>
                  <a:pt x="5465" y="11040"/>
                </a:cubicBezTo>
                <a:cubicBezTo>
                  <a:pt x="5554" y="11248"/>
                  <a:pt x="5647" y="11448"/>
                  <a:pt x="5742" y="11655"/>
                </a:cubicBezTo>
                <a:cubicBezTo>
                  <a:pt x="5766" y="11711"/>
                  <a:pt x="5797" y="11768"/>
                  <a:pt x="5823" y="11824"/>
                </a:cubicBezTo>
                <a:cubicBezTo>
                  <a:pt x="5829" y="11830"/>
                  <a:pt x="5829" y="11830"/>
                  <a:pt x="5829" y="11837"/>
                </a:cubicBezTo>
                <a:cubicBezTo>
                  <a:pt x="5722" y="11717"/>
                  <a:pt x="5629" y="11586"/>
                  <a:pt x="5554" y="11442"/>
                </a:cubicBezTo>
                <a:cubicBezTo>
                  <a:pt x="5441" y="11222"/>
                  <a:pt x="5360" y="10984"/>
                  <a:pt x="5296" y="10747"/>
                </a:cubicBezTo>
                <a:cubicBezTo>
                  <a:pt x="5265" y="10646"/>
                  <a:pt x="5239" y="10545"/>
                  <a:pt x="5221" y="10438"/>
                </a:cubicBezTo>
                <a:close/>
                <a:moveTo>
                  <a:pt x="7790" y="11291"/>
                </a:moveTo>
                <a:lnTo>
                  <a:pt x="7790" y="11291"/>
                </a:lnTo>
                <a:cubicBezTo>
                  <a:pt x="7527" y="11404"/>
                  <a:pt x="7283" y="11561"/>
                  <a:pt x="7082" y="11755"/>
                </a:cubicBezTo>
                <a:cubicBezTo>
                  <a:pt x="7007" y="11824"/>
                  <a:pt x="6945" y="11899"/>
                  <a:pt x="6882" y="11974"/>
                </a:cubicBezTo>
                <a:cubicBezTo>
                  <a:pt x="7101" y="11655"/>
                  <a:pt x="7420" y="11410"/>
                  <a:pt x="7790" y="11291"/>
                </a:cubicBezTo>
                <a:close/>
                <a:moveTo>
                  <a:pt x="8135" y="11222"/>
                </a:moveTo>
                <a:cubicBezTo>
                  <a:pt x="7766" y="11392"/>
                  <a:pt x="7414" y="11598"/>
                  <a:pt x="7089" y="11843"/>
                </a:cubicBezTo>
                <a:cubicBezTo>
                  <a:pt x="7020" y="11893"/>
                  <a:pt x="6957" y="11943"/>
                  <a:pt x="6888" y="12000"/>
                </a:cubicBezTo>
                <a:cubicBezTo>
                  <a:pt x="7139" y="11699"/>
                  <a:pt x="7458" y="11461"/>
                  <a:pt x="7822" y="11323"/>
                </a:cubicBezTo>
                <a:cubicBezTo>
                  <a:pt x="7923" y="11279"/>
                  <a:pt x="8030" y="11248"/>
                  <a:pt x="8135" y="11222"/>
                </a:cubicBezTo>
                <a:close/>
                <a:moveTo>
                  <a:pt x="8273" y="11210"/>
                </a:moveTo>
                <a:cubicBezTo>
                  <a:pt x="8117" y="11386"/>
                  <a:pt x="7935" y="11542"/>
                  <a:pt x="7735" y="11661"/>
                </a:cubicBezTo>
                <a:cubicBezTo>
                  <a:pt x="7622" y="11730"/>
                  <a:pt x="7503" y="11786"/>
                  <a:pt x="7383" y="11830"/>
                </a:cubicBezTo>
                <a:cubicBezTo>
                  <a:pt x="7270" y="11875"/>
                  <a:pt x="7157" y="11905"/>
                  <a:pt x="7044" y="11956"/>
                </a:cubicBezTo>
                <a:cubicBezTo>
                  <a:pt x="7001" y="11968"/>
                  <a:pt x="6957" y="11994"/>
                  <a:pt x="6913" y="12012"/>
                </a:cubicBezTo>
                <a:cubicBezTo>
                  <a:pt x="7232" y="11768"/>
                  <a:pt x="7571" y="11548"/>
                  <a:pt x="7929" y="11373"/>
                </a:cubicBezTo>
                <a:cubicBezTo>
                  <a:pt x="8042" y="11317"/>
                  <a:pt x="8154" y="11260"/>
                  <a:pt x="8267" y="11210"/>
                </a:cubicBezTo>
                <a:close/>
                <a:moveTo>
                  <a:pt x="6856" y="12025"/>
                </a:moveTo>
                <a:cubicBezTo>
                  <a:pt x="6850" y="12031"/>
                  <a:pt x="6850" y="12031"/>
                  <a:pt x="6844" y="12037"/>
                </a:cubicBezTo>
                <a:cubicBezTo>
                  <a:pt x="6844" y="12031"/>
                  <a:pt x="6850" y="12031"/>
                  <a:pt x="6850" y="12025"/>
                </a:cubicBezTo>
                <a:close/>
                <a:moveTo>
                  <a:pt x="3791" y="1"/>
                </a:moveTo>
                <a:cubicBezTo>
                  <a:pt x="3784" y="1"/>
                  <a:pt x="3778" y="4"/>
                  <a:pt x="3773" y="10"/>
                </a:cubicBezTo>
                <a:cubicBezTo>
                  <a:pt x="3547" y="337"/>
                  <a:pt x="3479" y="744"/>
                  <a:pt x="3460" y="1132"/>
                </a:cubicBezTo>
                <a:cubicBezTo>
                  <a:pt x="3442" y="1389"/>
                  <a:pt x="3454" y="1653"/>
                  <a:pt x="3485" y="1910"/>
                </a:cubicBezTo>
                <a:cubicBezTo>
                  <a:pt x="3448" y="1809"/>
                  <a:pt x="3404" y="1708"/>
                  <a:pt x="3353" y="1615"/>
                </a:cubicBezTo>
                <a:cubicBezTo>
                  <a:pt x="3240" y="1407"/>
                  <a:pt x="3103" y="1219"/>
                  <a:pt x="2939" y="1051"/>
                </a:cubicBezTo>
                <a:cubicBezTo>
                  <a:pt x="2896" y="1013"/>
                  <a:pt x="2858" y="976"/>
                  <a:pt x="2815" y="938"/>
                </a:cubicBezTo>
                <a:cubicBezTo>
                  <a:pt x="2777" y="905"/>
                  <a:pt x="2739" y="873"/>
                  <a:pt x="2692" y="873"/>
                </a:cubicBezTo>
                <a:cubicBezTo>
                  <a:pt x="2685" y="873"/>
                  <a:pt x="2678" y="873"/>
                  <a:pt x="2670" y="875"/>
                </a:cubicBezTo>
                <a:cubicBezTo>
                  <a:pt x="2607" y="887"/>
                  <a:pt x="2589" y="944"/>
                  <a:pt x="2607" y="1000"/>
                </a:cubicBezTo>
                <a:cubicBezTo>
                  <a:pt x="2621" y="1057"/>
                  <a:pt x="2645" y="1107"/>
                  <a:pt x="2664" y="1158"/>
                </a:cubicBezTo>
                <a:cubicBezTo>
                  <a:pt x="2757" y="1370"/>
                  <a:pt x="2870" y="1571"/>
                  <a:pt x="3015" y="1752"/>
                </a:cubicBezTo>
                <a:cubicBezTo>
                  <a:pt x="3165" y="1947"/>
                  <a:pt x="3347" y="2128"/>
                  <a:pt x="3547" y="2272"/>
                </a:cubicBezTo>
                <a:cubicBezTo>
                  <a:pt x="3555" y="2304"/>
                  <a:pt x="3561" y="2336"/>
                  <a:pt x="3573" y="2367"/>
                </a:cubicBezTo>
                <a:cubicBezTo>
                  <a:pt x="3622" y="2587"/>
                  <a:pt x="3692" y="2805"/>
                  <a:pt x="3792" y="3012"/>
                </a:cubicBezTo>
                <a:cubicBezTo>
                  <a:pt x="3735" y="2963"/>
                  <a:pt x="3673" y="2912"/>
                  <a:pt x="3610" y="2862"/>
                </a:cubicBezTo>
                <a:cubicBezTo>
                  <a:pt x="3404" y="2706"/>
                  <a:pt x="3179" y="2573"/>
                  <a:pt x="2939" y="2460"/>
                </a:cubicBezTo>
                <a:cubicBezTo>
                  <a:pt x="2939" y="2454"/>
                  <a:pt x="2939" y="2448"/>
                  <a:pt x="2933" y="2448"/>
                </a:cubicBezTo>
                <a:cubicBezTo>
                  <a:pt x="2815" y="2342"/>
                  <a:pt x="2690" y="2248"/>
                  <a:pt x="2569" y="2142"/>
                </a:cubicBezTo>
                <a:cubicBezTo>
                  <a:pt x="2539" y="2110"/>
                  <a:pt x="2502" y="2078"/>
                  <a:pt x="2464" y="2047"/>
                </a:cubicBezTo>
                <a:cubicBezTo>
                  <a:pt x="2282" y="1609"/>
                  <a:pt x="2282" y="1045"/>
                  <a:pt x="1875" y="725"/>
                </a:cubicBezTo>
                <a:cubicBezTo>
                  <a:pt x="1780" y="649"/>
                  <a:pt x="1667" y="600"/>
                  <a:pt x="1548" y="580"/>
                </a:cubicBezTo>
                <a:cubicBezTo>
                  <a:pt x="1530" y="580"/>
                  <a:pt x="1510" y="594"/>
                  <a:pt x="1517" y="612"/>
                </a:cubicBezTo>
                <a:cubicBezTo>
                  <a:pt x="1562" y="913"/>
                  <a:pt x="1686" y="1195"/>
                  <a:pt x="1849" y="1439"/>
                </a:cubicBezTo>
                <a:cubicBezTo>
                  <a:pt x="1999" y="1665"/>
                  <a:pt x="2181" y="1865"/>
                  <a:pt x="2381" y="2047"/>
                </a:cubicBezTo>
                <a:cubicBezTo>
                  <a:pt x="2389" y="2060"/>
                  <a:pt x="2395" y="2072"/>
                  <a:pt x="2401" y="2084"/>
                </a:cubicBezTo>
                <a:cubicBezTo>
                  <a:pt x="2404" y="2092"/>
                  <a:pt x="2410" y="2095"/>
                  <a:pt x="2415" y="2095"/>
                </a:cubicBezTo>
                <a:cubicBezTo>
                  <a:pt x="2419" y="2095"/>
                  <a:pt x="2423" y="2094"/>
                  <a:pt x="2427" y="2090"/>
                </a:cubicBezTo>
                <a:cubicBezTo>
                  <a:pt x="2427" y="2098"/>
                  <a:pt x="2433" y="2098"/>
                  <a:pt x="2439" y="2098"/>
                </a:cubicBezTo>
                <a:cubicBezTo>
                  <a:pt x="2451" y="2110"/>
                  <a:pt x="2470" y="2122"/>
                  <a:pt x="2482" y="2136"/>
                </a:cubicBezTo>
                <a:cubicBezTo>
                  <a:pt x="2589" y="2229"/>
                  <a:pt x="2702" y="2324"/>
                  <a:pt x="2821" y="2411"/>
                </a:cubicBezTo>
                <a:cubicBezTo>
                  <a:pt x="2231" y="2154"/>
                  <a:pt x="1580" y="2029"/>
                  <a:pt x="940" y="1947"/>
                </a:cubicBezTo>
                <a:cubicBezTo>
                  <a:pt x="822" y="1934"/>
                  <a:pt x="703" y="1922"/>
                  <a:pt x="584" y="1916"/>
                </a:cubicBezTo>
                <a:cubicBezTo>
                  <a:pt x="564" y="1916"/>
                  <a:pt x="564" y="1934"/>
                  <a:pt x="576" y="1940"/>
                </a:cubicBezTo>
                <a:cubicBezTo>
                  <a:pt x="1053" y="2029"/>
                  <a:pt x="1530" y="2084"/>
                  <a:pt x="1999" y="2203"/>
                </a:cubicBezTo>
                <a:cubicBezTo>
                  <a:pt x="2276" y="2272"/>
                  <a:pt x="2551" y="2367"/>
                  <a:pt x="2815" y="2480"/>
                </a:cubicBezTo>
                <a:lnTo>
                  <a:pt x="2652" y="2480"/>
                </a:lnTo>
                <a:cubicBezTo>
                  <a:pt x="2545" y="2474"/>
                  <a:pt x="2439" y="2466"/>
                  <a:pt x="2338" y="2454"/>
                </a:cubicBezTo>
                <a:cubicBezTo>
                  <a:pt x="2132" y="2436"/>
                  <a:pt x="1924" y="2399"/>
                  <a:pt x="1724" y="2373"/>
                </a:cubicBezTo>
                <a:cubicBezTo>
                  <a:pt x="1480" y="2336"/>
                  <a:pt x="1235" y="2307"/>
                  <a:pt x="991" y="2307"/>
                </a:cubicBezTo>
                <a:cubicBezTo>
                  <a:pt x="859" y="2307"/>
                  <a:pt x="728" y="2316"/>
                  <a:pt x="596" y="2336"/>
                </a:cubicBezTo>
                <a:cubicBezTo>
                  <a:pt x="396" y="2367"/>
                  <a:pt x="200" y="2429"/>
                  <a:pt x="26" y="2524"/>
                </a:cubicBezTo>
                <a:cubicBezTo>
                  <a:pt x="6" y="2536"/>
                  <a:pt x="0" y="2567"/>
                  <a:pt x="26" y="2579"/>
                </a:cubicBezTo>
                <a:cubicBezTo>
                  <a:pt x="287" y="2655"/>
                  <a:pt x="560" y="2693"/>
                  <a:pt x="834" y="2693"/>
                </a:cubicBezTo>
                <a:cubicBezTo>
                  <a:pt x="1059" y="2693"/>
                  <a:pt x="1284" y="2668"/>
                  <a:pt x="1504" y="2617"/>
                </a:cubicBezTo>
                <a:cubicBezTo>
                  <a:pt x="1643" y="2587"/>
                  <a:pt x="1774" y="2542"/>
                  <a:pt x="1906" y="2486"/>
                </a:cubicBezTo>
                <a:cubicBezTo>
                  <a:pt x="1918" y="2480"/>
                  <a:pt x="1924" y="2466"/>
                  <a:pt x="1918" y="2454"/>
                </a:cubicBezTo>
                <a:lnTo>
                  <a:pt x="1918" y="2454"/>
                </a:lnTo>
                <a:cubicBezTo>
                  <a:pt x="2037" y="2474"/>
                  <a:pt x="2156" y="2486"/>
                  <a:pt x="2269" y="2498"/>
                </a:cubicBezTo>
                <a:cubicBezTo>
                  <a:pt x="2381" y="2512"/>
                  <a:pt x="2502" y="2524"/>
                  <a:pt x="2615" y="2530"/>
                </a:cubicBezTo>
                <a:cubicBezTo>
                  <a:pt x="2708" y="2530"/>
                  <a:pt x="2803" y="2530"/>
                  <a:pt x="2896" y="2518"/>
                </a:cubicBezTo>
                <a:cubicBezTo>
                  <a:pt x="3046" y="2587"/>
                  <a:pt x="3191" y="2668"/>
                  <a:pt x="3329" y="2755"/>
                </a:cubicBezTo>
                <a:cubicBezTo>
                  <a:pt x="3917" y="3131"/>
                  <a:pt x="4356" y="3670"/>
                  <a:pt x="4683" y="4285"/>
                </a:cubicBezTo>
                <a:cubicBezTo>
                  <a:pt x="4513" y="4204"/>
                  <a:pt x="4344" y="4135"/>
                  <a:pt x="4168" y="4077"/>
                </a:cubicBezTo>
                <a:cubicBezTo>
                  <a:pt x="3986" y="4016"/>
                  <a:pt x="3804" y="3959"/>
                  <a:pt x="3616" y="3921"/>
                </a:cubicBezTo>
                <a:cubicBezTo>
                  <a:pt x="3535" y="3909"/>
                  <a:pt x="3454" y="3895"/>
                  <a:pt x="3373" y="3883"/>
                </a:cubicBezTo>
                <a:cubicBezTo>
                  <a:pt x="3373" y="3877"/>
                  <a:pt x="3359" y="3865"/>
                  <a:pt x="3353" y="3865"/>
                </a:cubicBezTo>
                <a:cubicBezTo>
                  <a:pt x="3315" y="3677"/>
                  <a:pt x="3228" y="3495"/>
                  <a:pt x="3121" y="3331"/>
                </a:cubicBezTo>
                <a:cubicBezTo>
                  <a:pt x="3009" y="3163"/>
                  <a:pt x="2864" y="3012"/>
                  <a:pt x="2702" y="2894"/>
                </a:cubicBezTo>
                <a:cubicBezTo>
                  <a:pt x="2607" y="2824"/>
                  <a:pt x="2502" y="2767"/>
                  <a:pt x="2395" y="2724"/>
                </a:cubicBezTo>
                <a:cubicBezTo>
                  <a:pt x="2391" y="2721"/>
                  <a:pt x="2386" y="2720"/>
                  <a:pt x="2381" y="2720"/>
                </a:cubicBezTo>
                <a:cubicBezTo>
                  <a:pt x="2363" y="2720"/>
                  <a:pt x="2345" y="2735"/>
                  <a:pt x="2351" y="2755"/>
                </a:cubicBezTo>
                <a:cubicBezTo>
                  <a:pt x="2464" y="3143"/>
                  <a:pt x="2690" y="3495"/>
                  <a:pt x="3003" y="3758"/>
                </a:cubicBezTo>
                <a:cubicBezTo>
                  <a:pt x="3046" y="3796"/>
                  <a:pt x="3090" y="3833"/>
                  <a:pt x="3133" y="3865"/>
                </a:cubicBezTo>
                <a:lnTo>
                  <a:pt x="3133" y="3865"/>
                </a:lnTo>
                <a:cubicBezTo>
                  <a:pt x="3090" y="3863"/>
                  <a:pt x="3048" y="3863"/>
                  <a:pt x="3006" y="3863"/>
                </a:cubicBezTo>
                <a:cubicBezTo>
                  <a:pt x="2853" y="3863"/>
                  <a:pt x="2703" y="3874"/>
                  <a:pt x="2557" y="3903"/>
                </a:cubicBezTo>
                <a:cubicBezTo>
                  <a:pt x="2231" y="3971"/>
                  <a:pt x="1924" y="4103"/>
                  <a:pt x="1674" y="4317"/>
                </a:cubicBezTo>
                <a:cubicBezTo>
                  <a:pt x="1643" y="4341"/>
                  <a:pt x="1611" y="4372"/>
                  <a:pt x="1580" y="4398"/>
                </a:cubicBezTo>
                <a:cubicBezTo>
                  <a:pt x="1554" y="4429"/>
                  <a:pt x="1524" y="4459"/>
                  <a:pt x="1517" y="4497"/>
                </a:cubicBezTo>
                <a:cubicBezTo>
                  <a:pt x="1510" y="4535"/>
                  <a:pt x="1530" y="4566"/>
                  <a:pt x="1562" y="4586"/>
                </a:cubicBezTo>
                <a:cubicBezTo>
                  <a:pt x="1576" y="4593"/>
                  <a:pt x="1592" y="4595"/>
                  <a:pt x="1608" y="4595"/>
                </a:cubicBezTo>
                <a:cubicBezTo>
                  <a:pt x="1633" y="4595"/>
                  <a:pt x="1658" y="4589"/>
                  <a:pt x="1680" y="4586"/>
                </a:cubicBezTo>
                <a:cubicBezTo>
                  <a:pt x="1875" y="4554"/>
                  <a:pt x="2069" y="4517"/>
                  <a:pt x="2263" y="4467"/>
                </a:cubicBezTo>
                <a:cubicBezTo>
                  <a:pt x="2621" y="4378"/>
                  <a:pt x="2971" y="4241"/>
                  <a:pt x="3266" y="4008"/>
                </a:cubicBezTo>
                <a:cubicBezTo>
                  <a:pt x="3272" y="4002"/>
                  <a:pt x="3278" y="3996"/>
                  <a:pt x="3291" y="3990"/>
                </a:cubicBezTo>
                <a:cubicBezTo>
                  <a:pt x="3309" y="3978"/>
                  <a:pt x="3329" y="3971"/>
                  <a:pt x="3353" y="3959"/>
                </a:cubicBezTo>
                <a:lnTo>
                  <a:pt x="3359" y="3959"/>
                </a:lnTo>
                <a:cubicBezTo>
                  <a:pt x="3367" y="3953"/>
                  <a:pt x="3373" y="3953"/>
                  <a:pt x="3373" y="3953"/>
                </a:cubicBezTo>
                <a:cubicBezTo>
                  <a:pt x="3379" y="3947"/>
                  <a:pt x="3385" y="3947"/>
                  <a:pt x="3385" y="3940"/>
                </a:cubicBezTo>
                <a:cubicBezTo>
                  <a:pt x="3428" y="3947"/>
                  <a:pt x="3472" y="3953"/>
                  <a:pt x="3510" y="3959"/>
                </a:cubicBezTo>
                <a:cubicBezTo>
                  <a:pt x="3874" y="4022"/>
                  <a:pt x="4232" y="4141"/>
                  <a:pt x="4570" y="4285"/>
                </a:cubicBezTo>
                <a:cubicBezTo>
                  <a:pt x="4614" y="4303"/>
                  <a:pt x="4651" y="4317"/>
                  <a:pt x="4695" y="4335"/>
                </a:cubicBezTo>
                <a:lnTo>
                  <a:pt x="4707" y="4335"/>
                </a:lnTo>
                <a:cubicBezTo>
                  <a:pt x="4802" y="4523"/>
                  <a:pt x="4889" y="4717"/>
                  <a:pt x="4964" y="4918"/>
                </a:cubicBezTo>
                <a:cubicBezTo>
                  <a:pt x="5158" y="5437"/>
                  <a:pt x="5284" y="5977"/>
                  <a:pt x="5378" y="6522"/>
                </a:cubicBezTo>
                <a:cubicBezTo>
                  <a:pt x="5340" y="6452"/>
                  <a:pt x="5302" y="6385"/>
                  <a:pt x="5265" y="6316"/>
                </a:cubicBezTo>
                <a:cubicBezTo>
                  <a:pt x="5172" y="6165"/>
                  <a:pt x="5071" y="6015"/>
                  <a:pt x="4958" y="5876"/>
                </a:cubicBezTo>
                <a:cubicBezTo>
                  <a:pt x="4744" y="5601"/>
                  <a:pt x="4495" y="5344"/>
                  <a:pt x="4218" y="5124"/>
                </a:cubicBezTo>
                <a:cubicBezTo>
                  <a:pt x="4062" y="4999"/>
                  <a:pt x="3893" y="4887"/>
                  <a:pt x="3717" y="4792"/>
                </a:cubicBezTo>
                <a:cubicBezTo>
                  <a:pt x="3716" y="4791"/>
                  <a:pt x="3714" y="4791"/>
                  <a:pt x="3712" y="4791"/>
                </a:cubicBezTo>
                <a:cubicBezTo>
                  <a:pt x="3702" y="4791"/>
                  <a:pt x="3693" y="4806"/>
                  <a:pt x="3705" y="4811"/>
                </a:cubicBezTo>
                <a:lnTo>
                  <a:pt x="3711" y="4817"/>
                </a:lnTo>
                <a:cubicBezTo>
                  <a:pt x="3705" y="4823"/>
                  <a:pt x="3705" y="4829"/>
                  <a:pt x="3705" y="4835"/>
                </a:cubicBezTo>
                <a:cubicBezTo>
                  <a:pt x="3705" y="4849"/>
                  <a:pt x="3711" y="4867"/>
                  <a:pt x="3711" y="4887"/>
                </a:cubicBezTo>
                <a:cubicBezTo>
                  <a:pt x="3711" y="4918"/>
                  <a:pt x="3717" y="4948"/>
                  <a:pt x="3723" y="4986"/>
                </a:cubicBezTo>
                <a:cubicBezTo>
                  <a:pt x="3735" y="5049"/>
                  <a:pt x="3755" y="5112"/>
                  <a:pt x="3773" y="5174"/>
                </a:cubicBezTo>
                <a:cubicBezTo>
                  <a:pt x="3792" y="5225"/>
                  <a:pt x="3818" y="5275"/>
                  <a:pt x="3836" y="5318"/>
                </a:cubicBezTo>
                <a:lnTo>
                  <a:pt x="3836" y="5324"/>
                </a:lnTo>
                <a:cubicBezTo>
                  <a:pt x="3842" y="5332"/>
                  <a:pt x="3842" y="5332"/>
                  <a:pt x="3848" y="5338"/>
                </a:cubicBezTo>
                <a:cubicBezTo>
                  <a:pt x="3880" y="5400"/>
                  <a:pt x="3917" y="5463"/>
                  <a:pt x="3961" y="5526"/>
                </a:cubicBezTo>
                <a:cubicBezTo>
                  <a:pt x="4036" y="5633"/>
                  <a:pt x="4131" y="5726"/>
                  <a:pt x="4232" y="5813"/>
                </a:cubicBezTo>
                <a:cubicBezTo>
                  <a:pt x="4350" y="5902"/>
                  <a:pt x="4475" y="5964"/>
                  <a:pt x="4608" y="6021"/>
                </a:cubicBezTo>
                <a:cubicBezTo>
                  <a:pt x="4770" y="6084"/>
                  <a:pt x="4938" y="6140"/>
                  <a:pt x="5096" y="6227"/>
                </a:cubicBezTo>
                <a:cubicBezTo>
                  <a:pt x="5102" y="6234"/>
                  <a:pt x="5110" y="6237"/>
                  <a:pt x="5118" y="6237"/>
                </a:cubicBezTo>
                <a:cubicBezTo>
                  <a:pt x="5125" y="6237"/>
                  <a:pt x="5133" y="6234"/>
                  <a:pt x="5140" y="6227"/>
                </a:cubicBezTo>
                <a:cubicBezTo>
                  <a:pt x="5152" y="6252"/>
                  <a:pt x="5164" y="6272"/>
                  <a:pt x="5178" y="6290"/>
                </a:cubicBezTo>
                <a:cubicBezTo>
                  <a:pt x="5265" y="6434"/>
                  <a:pt x="5340" y="6585"/>
                  <a:pt x="5415" y="6735"/>
                </a:cubicBezTo>
                <a:cubicBezTo>
                  <a:pt x="5491" y="7186"/>
                  <a:pt x="5548" y="7638"/>
                  <a:pt x="5609" y="8083"/>
                </a:cubicBezTo>
                <a:cubicBezTo>
                  <a:pt x="5615" y="8121"/>
                  <a:pt x="5623" y="8158"/>
                  <a:pt x="5623" y="8196"/>
                </a:cubicBezTo>
                <a:cubicBezTo>
                  <a:pt x="5609" y="8170"/>
                  <a:pt x="5597" y="8145"/>
                  <a:pt x="5578" y="8121"/>
                </a:cubicBezTo>
                <a:cubicBezTo>
                  <a:pt x="5516" y="8026"/>
                  <a:pt x="5435" y="7939"/>
                  <a:pt x="5346" y="7857"/>
                </a:cubicBezTo>
                <a:cubicBezTo>
                  <a:pt x="5346" y="7844"/>
                  <a:pt x="5340" y="7832"/>
                  <a:pt x="5322" y="7832"/>
                </a:cubicBezTo>
                <a:lnTo>
                  <a:pt x="5315" y="7832"/>
                </a:lnTo>
                <a:lnTo>
                  <a:pt x="5265" y="7782"/>
                </a:lnTo>
                <a:cubicBezTo>
                  <a:pt x="5146" y="7681"/>
                  <a:pt x="5027" y="7581"/>
                  <a:pt x="4908" y="7487"/>
                </a:cubicBezTo>
                <a:cubicBezTo>
                  <a:pt x="4788" y="7393"/>
                  <a:pt x="4669" y="7299"/>
                  <a:pt x="4538" y="7224"/>
                </a:cubicBezTo>
                <a:cubicBezTo>
                  <a:pt x="4400" y="7137"/>
                  <a:pt x="4250" y="7062"/>
                  <a:pt x="4087" y="7024"/>
                </a:cubicBezTo>
                <a:cubicBezTo>
                  <a:pt x="4081" y="7024"/>
                  <a:pt x="4074" y="7036"/>
                  <a:pt x="4081" y="7042"/>
                </a:cubicBezTo>
                <a:cubicBezTo>
                  <a:pt x="4074" y="7068"/>
                  <a:pt x="4081" y="7086"/>
                  <a:pt x="4093" y="7105"/>
                </a:cubicBezTo>
                <a:cubicBezTo>
                  <a:pt x="4105" y="7129"/>
                  <a:pt x="4119" y="7155"/>
                  <a:pt x="4131" y="7174"/>
                </a:cubicBezTo>
                <a:cubicBezTo>
                  <a:pt x="4162" y="7218"/>
                  <a:pt x="4186" y="7262"/>
                  <a:pt x="4218" y="7305"/>
                </a:cubicBezTo>
                <a:cubicBezTo>
                  <a:pt x="4281" y="7386"/>
                  <a:pt x="4356" y="7462"/>
                  <a:pt x="4432" y="7525"/>
                </a:cubicBezTo>
                <a:cubicBezTo>
                  <a:pt x="4588" y="7663"/>
                  <a:pt x="4776" y="7763"/>
                  <a:pt x="4970" y="7826"/>
                </a:cubicBezTo>
                <a:cubicBezTo>
                  <a:pt x="5077" y="7857"/>
                  <a:pt x="5196" y="7881"/>
                  <a:pt x="5309" y="7889"/>
                </a:cubicBezTo>
                <a:cubicBezTo>
                  <a:pt x="5372" y="7951"/>
                  <a:pt x="5435" y="8014"/>
                  <a:pt x="5491" y="8089"/>
                </a:cubicBezTo>
                <a:cubicBezTo>
                  <a:pt x="5540" y="8152"/>
                  <a:pt x="5578" y="8227"/>
                  <a:pt x="5615" y="8303"/>
                </a:cubicBezTo>
                <a:cubicBezTo>
                  <a:pt x="5629" y="8340"/>
                  <a:pt x="5641" y="8378"/>
                  <a:pt x="5653" y="8415"/>
                </a:cubicBezTo>
                <a:lnTo>
                  <a:pt x="5653" y="8421"/>
                </a:lnTo>
                <a:cubicBezTo>
                  <a:pt x="5748" y="9079"/>
                  <a:pt x="5835" y="9744"/>
                  <a:pt x="5930" y="10408"/>
                </a:cubicBezTo>
                <a:cubicBezTo>
                  <a:pt x="5924" y="10408"/>
                  <a:pt x="5924" y="10414"/>
                  <a:pt x="5916" y="10414"/>
                </a:cubicBezTo>
                <a:cubicBezTo>
                  <a:pt x="5910" y="10438"/>
                  <a:pt x="5904" y="10464"/>
                  <a:pt x="5898" y="10490"/>
                </a:cubicBezTo>
                <a:cubicBezTo>
                  <a:pt x="5785" y="10302"/>
                  <a:pt x="5623" y="10151"/>
                  <a:pt x="5459" y="10007"/>
                </a:cubicBezTo>
                <a:cubicBezTo>
                  <a:pt x="5127" y="9706"/>
                  <a:pt x="4814" y="9380"/>
                  <a:pt x="4463" y="9085"/>
                </a:cubicBezTo>
                <a:cubicBezTo>
                  <a:pt x="4368" y="9003"/>
                  <a:pt x="4269" y="8928"/>
                  <a:pt x="4162" y="8853"/>
                </a:cubicBezTo>
                <a:cubicBezTo>
                  <a:pt x="4062" y="8778"/>
                  <a:pt x="3955" y="8709"/>
                  <a:pt x="3842" y="8659"/>
                </a:cubicBezTo>
                <a:cubicBezTo>
                  <a:pt x="3837" y="8657"/>
                  <a:pt x="3832" y="8655"/>
                  <a:pt x="3828" y="8655"/>
                </a:cubicBezTo>
                <a:cubicBezTo>
                  <a:pt x="3822" y="8655"/>
                  <a:pt x="3818" y="8658"/>
                  <a:pt x="3818" y="8665"/>
                </a:cubicBezTo>
                <a:cubicBezTo>
                  <a:pt x="3818" y="8829"/>
                  <a:pt x="3862" y="8985"/>
                  <a:pt x="3923" y="9130"/>
                </a:cubicBezTo>
                <a:cubicBezTo>
                  <a:pt x="3992" y="9280"/>
                  <a:pt x="4081" y="9417"/>
                  <a:pt x="4186" y="9536"/>
                </a:cubicBezTo>
                <a:cubicBezTo>
                  <a:pt x="4420" y="9799"/>
                  <a:pt x="4713" y="9981"/>
                  <a:pt x="5039" y="10100"/>
                </a:cubicBezTo>
                <a:cubicBezTo>
                  <a:pt x="5134" y="10132"/>
                  <a:pt x="5227" y="10163"/>
                  <a:pt x="5328" y="10189"/>
                </a:cubicBezTo>
                <a:cubicBezTo>
                  <a:pt x="5372" y="10201"/>
                  <a:pt x="5421" y="10207"/>
                  <a:pt x="5465" y="10220"/>
                </a:cubicBezTo>
                <a:cubicBezTo>
                  <a:pt x="5516" y="10226"/>
                  <a:pt x="5566" y="10238"/>
                  <a:pt x="5615" y="10238"/>
                </a:cubicBezTo>
                <a:cubicBezTo>
                  <a:pt x="5685" y="10308"/>
                  <a:pt x="5754" y="10383"/>
                  <a:pt x="5811" y="10470"/>
                </a:cubicBezTo>
                <a:cubicBezTo>
                  <a:pt x="5879" y="10571"/>
                  <a:pt x="5930" y="10684"/>
                  <a:pt x="5967" y="10802"/>
                </a:cubicBezTo>
                <a:cubicBezTo>
                  <a:pt x="5979" y="10860"/>
                  <a:pt x="5991" y="10921"/>
                  <a:pt x="6005" y="10984"/>
                </a:cubicBezTo>
                <a:cubicBezTo>
                  <a:pt x="6005" y="11022"/>
                  <a:pt x="6011" y="11066"/>
                  <a:pt x="6011" y="11103"/>
                </a:cubicBezTo>
                <a:cubicBezTo>
                  <a:pt x="6009" y="11101"/>
                  <a:pt x="6007" y="11101"/>
                  <a:pt x="6004" y="11101"/>
                </a:cubicBezTo>
                <a:cubicBezTo>
                  <a:pt x="5999" y="11101"/>
                  <a:pt x="5994" y="11105"/>
                  <a:pt x="5999" y="11109"/>
                </a:cubicBezTo>
                <a:cubicBezTo>
                  <a:pt x="6011" y="11198"/>
                  <a:pt x="6043" y="11285"/>
                  <a:pt x="6067" y="11373"/>
                </a:cubicBezTo>
                <a:cubicBezTo>
                  <a:pt x="6118" y="11699"/>
                  <a:pt x="6179" y="12037"/>
                  <a:pt x="6262" y="12364"/>
                </a:cubicBezTo>
                <a:cubicBezTo>
                  <a:pt x="6249" y="12350"/>
                  <a:pt x="6243" y="12338"/>
                  <a:pt x="6231" y="12326"/>
                </a:cubicBezTo>
                <a:cubicBezTo>
                  <a:pt x="6187" y="12257"/>
                  <a:pt x="6142" y="12194"/>
                  <a:pt x="6092" y="12131"/>
                </a:cubicBezTo>
                <a:cubicBezTo>
                  <a:pt x="6055" y="12087"/>
                  <a:pt x="6023" y="12043"/>
                  <a:pt x="5979" y="12006"/>
                </a:cubicBezTo>
                <a:cubicBezTo>
                  <a:pt x="5979" y="11994"/>
                  <a:pt x="5979" y="11988"/>
                  <a:pt x="5973" y="11980"/>
                </a:cubicBezTo>
                <a:lnTo>
                  <a:pt x="5948" y="11956"/>
                </a:lnTo>
                <a:cubicBezTo>
                  <a:pt x="5930" y="11875"/>
                  <a:pt x="5910" y="11792"/>
                  <a:pt x="5886" y="11711"/>
                </a:cubicBezTo>
                <a:cubicBezTo>
                  <a:pt x="5848" y="11586"/>
                  <a:pt x="5811" y="11467"/>
                  <a:pt x="5760" y="11348"/>
                </a:cubicBezTo>
                <a:cubicBezTo>
                  <a:pt x="5666" y="11115"/>
                  <a:pt x="5554" y="10884"/>
                  <a:pt x="5427" y="10664"/>
                </a:cubicBezTo>
                <a:cubicBezTo>
                  <a:pt x="5352" y="10545"/>
                  <a:pt x="5271" y="10426"/>
                  <a:pt x="5184" y="10308"/>
                </a:cubicBezTo>
                <a:cubicBezTo>
                  <a:pt x="5180" y="10301"/>
                  <a:pt x="5173" y="10298"/>
                  <a:pt x="5166" y="10298"/>
                </a:cubicBezTo>
                <a:cubicBezTo>
                  <a:pt x="5151" y="10298"/>
                  <a:pt x="5136" y="10310"/>
                  <a:pt x="5140" y="10326"/>
                </a:cubicBezTo>
                <a:cubicBezTo>
                  <a:pt x="5253" y="10814"/>
                  <a:pt x="5372" y="11317"/>
                  <a:pt x="5673" y="11724"/>
                </a:cubicBezTo>
                <a:cubicBezTo>
                  <a:pt x="5623" y="11679"/>
                  <a:pt x="5572" y="11636"/>
                  <a:pt x="5516" y="11598"/>
                </a:cubicBezTo>
                <a:cubicBezTo>
                  <a:pt x="5334" y="11442"/>
                  <a:pt x="5127" y="11317"/>
                  <a:pt x="4914" y="11204"/>
                </a:cubicBezTo>
                <a:cubicBezTo>
                  <a:pt x="4675" y="11085"/>
                  <a:pt x="4432" y="10990"/>
                  <a:pt x="4186" y="10897"/>
                </a:cubicBezTo>
                <a:cubicBezTo>
                  <a:pt x="3905" y="10796"/>
                  <a:pt x="3630" y="10696"/>
                  <a:pt x="3359" y="10577"/>
                </a:cubicBezTo>
                <a:lnTo>
                  <a:pt x="3359" y="10571"/>
                </a:lnTo>
                <a:cubicBezTo>
                  <a:pt x="3364" y="10558"/>
                  <a:pt x="3355" y="10549"/>
                  <a:pt x="3345" y="10549"/>
                </a:cubicBezTo>
                <a:cubicBezTo>
                  <a:pt x="3339" y="10549"/>
                  <a:pt x="3333" y="10552"/>
                  <a:pt x="3329" y="10559"/>
                </a:cubicBezTo>
                <a:cubicBezTo>
                  <a:pt x="3309" y="10614"/>
                  <a:pt x="3322" y="10672"/>
                  <a:pt x="3347" y="10721"/>
                </a:cubicBezTo>
                <a:cubicBezTo>
                  <a:pt x="3373" y="10765"/>
                  <a:pt x="3404" y="10814"/>
                  <a:pt x="3442" y="10852"/>
                </a:cubicBezTo>
                <a:cubicBezTo>
                  <a:pt x="3504" y="10947"/>
                  <a:pt x="3579" y="11028"/>
                  <a:pt x="3660" y="11103"/>
                </a:cubicBezTo>
                <a:cubicBezTo>
                  <a:pt x="3830" y="11254"/>
                  <a:pt x="4018" y="11373"/>
                  <a:pt x="4224" y="11467"/>
                </a:cubicBezTo>
                <a:cubicBezTo>
                  <a:pt x="4457" y="11574"/>
                  <a:pt x="4701" y="11649"/>
                  <a:pt x="4946" y="11717"/>
                </a:cubicBezTo>
                <a:cubicBezTo>
                  <a:pt x="5184" y="11780"/>
                  <a:pt x="5435" y="11818"/>
                  <a:pt x="5660" y="11919"/>
                </a:cubicBezTo>
                <a:cubicBezTo>
                  <a:pt x="5773" y="11968"/>
                  <a:pt x="5886" y="12043"/>
                  <a:pt x="5973" y="12138"/>
                </a:cubicBezTo>
                <a:cubicBezTo>
                  <a:pt x="6005" y="12182"/>
                  <a:pt x="6043" y="12225"/>
                  <a:pt x="6074" y="12269"/>
                </a:cubicBezTo>
                <a:cubicBezTo>
                  <a:pt x="6098" y="12319"/>
                  <a:pt x="6124" y="12370"/>
                  <a:pt x="6136" y="12419"/>
                </a:cubicBezTo>
                <a:cubicBezTo>
                  <a:pt x="6138" y="12427"/>
                  <a:pt x="6145" y="12431"/>
                  <a:pt x="6152" y="12431"/>
                </a:cubicBezTo>
                <a:cubicBezTo>
                  <a:pt x="6161" y="12431"/>
                  <a:pt x="6171" y="12424"/>
                  <a:pt x="6167" y="12413"/>
                </a:cubicBezTo>
                <a:lnTo>
                  <a:pt x="6167" y="12413"/>
                </a:lnTo>
                <a:cubicBezTo>
                  <a:pt x="6237" y="12507"/>
                  <a:pt x="6292" y="12607"/>
                  <a:pt x="6343" y="12714"/>
                </a:cubicBezTo>
                <a:cubicBezTo>
                  <a:pt x="6349" y="12720"/>
                  <a:pt x="6355" y="12720"/>
                  <a:pt x="6355" y="12726"/>
                </a:cubicBezTo>
                <a:cubicBezTo>
                  <a:pt x="6488" y="13140"/>
                  <a:pt x="6662" y="13541"/>
                  <a:pt x="6919" y="13898"/>
                </a:cubicBezTo>
                <a:cubicBezTo>
                  <a:pt x="6983" y="13987"/>
                  <a:pt x="7052" y="14074"/>
                  <a:pt x="7127" y="14155"/>
                </a:cubicBezTo>
                <a:cubicBezTo>
                  <a:pt x="7134" y="14163"/>
                  <a:pt x="7143" y="14166"/>
                  <a:pt x="7151" y="14166"/>
                </a:cubicBezTo>
                <a:cubicBezTo>
                  <a:pt x="7178" y="14166"/>
                  <a:pt x="7202" y="14135"/>
                  <a:pt x="7183" y="14112"/>
                </a:cubicBezTo>
                <a:cubicBezTo>
                  <a:pt x="6913" y="13799"/>
                  <a:pt x="6719" y="13454"/>
                  <a:pt x="6569" y="13084"/>
                </a:cubicBezTo>
                <a:cubicBezTo>
                  <a:pt x="6543" y="12983"/>
                  <a:pt x="6543" y="12883"/>
                  <a:pt x="6555" y="12783"/>
                </a:cubicBezTo>
                <a:cubicBezTo>
                  <a:pt x="6569" y="12677"/>
                  <a:pt x="6601" y="12570"/>
                  <a:pt x="6644" y="12463"/>
                </a:cubicBezTo>
                <a:cubicBezTo>
                  <a:pt x="6682" y="12364"/>
                  <a:pt x="6731" y="12257"/>
                  <a:pt x="6781" y="12156"/>
                </a:cubicBezTo>
                <a:cubicBezTo>
                  <a:pt x="6813" y="12131"/>
                  <a:pt x="6844" y="12107"/>
                  <a:pt x="6882" y="12087"/>
                </a:cubicBezTo>
                <a:cubicBezTo>
                  <a:pt x="6931" y="12055"/>
                  <a:pt x="6989" y="12031"/>
                  <a:pt x="7038" y="12012"/>
                </a:cubicBezTo>
                <a:cubicBezTo>
                  <a:pt x="7157" y="11962"/>
                  <a:pt x="7277" y="11931"/>
                  <a:pt x="7390" y="11887"/>
                </a:cubicBezTo>
                <a:cubicBezTo>
                  <a:pt x="7628" y="11800"/>
                  <a:pt x="7854" y="11667"/>
                  <a:pt x="8048" y="11505"/>
                </a:cubicBezTo>
                <a:cubicBezTo>
                  <a:pt x="8160" y="11410"/>
                  <a:pt x="8267" y="11311"/>
                  <a:pt x="8354" y="11198"/>
                </a:cubicBezTo>
                <a:cubicBezTo>
                  <a:pt x="8368" y="11184"/>
                  <a:pt x="8360" y="11153"/>
                  <a:pt x="8336" y="11153"/>
                </a:cubicBezTo>
                <a:cubicBezTo>
                  <a:pt x="8329" y="11153"/>
                  <a:pt x="8322" y="11153"/>
                  <a:pt x="8315" y="11153"/>
                </a:cubicBezTo>
                <a:cubicBezTo>
                  <a:pt x="7840" y="11153"/>
                  <a:pt x="7372" y="11353"/>
                  <a:pt x="7038" y="11693"/>
                </a:cubicBezTo>
                <a:cubicBezTo>
                  <a:pt x="7026" y="11705"/>
                  <a:pt x="7020" y="11717"/>
                  <a:pt x="7007" y="11730"/>
                </a:cubicBezTo>
                <a:cubicBezTo>
                  <a:pt x="7189" y="11379"/>
                  <a:pt x="7371" y="11016"/>
                  <a:pt x="7503" y="10640"/>
                </a:cubicBezTo>
                <a:cubicBezTo>
                  <a:pt x="7578" y="10401"/>
                  <a:pt x="7634" y="10163"/>
                  <a:pt x="7660" y="9919"/>
                </a:cubicBezTo>
                <a:cubicBezTo>
                  <a:pt x="7660" y="9896"/>
                  <a:pt x="7646" y="9883"/>
                  <a:pt x="7628" y="9883"/>
                </a:cubicBezTo>
                <a:cubicBezTo>
                  <a:pt x="7622" y="9883"/>
                  <a:pt x="7615" y="9884"/>
                  <a:pt x="7608" y="9888"/>
                </a:cubicBezTo>
                <a:cubicBezTo>
                  <a:pt x="7390" y="10032"/>
                  <a:pt x="7214" y="10244"/>
                  <a:pt x="7101" y="10484"/>
                </a:cubicBezTo>
                <a:cubicBezTo>
                  <a:pt x="6963" y="10747"/>
                  <a:pt x="6901" y="11040"/>
                  <a:pt x="6876" y="11335"/>
                </a:cubicBezTo>
                <a:cubicBezTo>
                  <a:pt x="6856" y="11517"/>
                  <a:pt x="6850" y="11699"/>
                  <a:pt x="6856" y="11881"/>
                </a:cubicBezTo>
                <a:lnTo>
                  <a:pt x="6856" y="11899"/>
                </a:lnTo>
                <a:cubicBezTo>
                  <a:pt x="6850" y="11919"/>
                  <a:pt x="6838" y="11937"/>
                  <a:pt x="6832" y="11956"/>
                </a:cubicBezTo>
                <a:cubicBezTo>
                  <a:pt x="6813" y="11974"/>
                  <a:pt x="6801" y="11994"/>
                  <a:pt x="6789" y="12018"/>
                </a:cubicBezTo>
                <a:lnTo>
                  <a:pt x="6789" y="12037"/>
                </a:lnTo>
                <a:cubicBezTo>
                  <a:pt x="6763" y="12081"/>
                  <a:pt x="6743" y="12125"/>
                  <a:pt x="6719" y="12168"/>
                </a:cubicBezTo>
                <a:cubicBezTo>
                  <a:pt x="6719" y="12168"/>
                  <a:pt x="6719" y="12176"/>
                  <a:pt x="6713" y="12182"/>
                </a:cubicBezTo>
                <a:lnTo>
                  <a:pt x="6713" y="12188"/>
                </a:lnTo>
                <a:cubicBezTo>
                  <a:pt x="6676" y="12263"/>
                  <a:pt x="6644" y="12338"/>
                  <a:pt x="6613" y="12413"/>
                </a:cubicBezTo>
                <a:cubicBezTo>
                  <a:pt x="6563" y="12526"/>
                  <a:pt x="6525" y="12645"/>
                  <a:pt x="6512" y="12764"/>
                </a:cubicBezTo>
                <a:cubicBezTo>
                  <a:pt x="6506" y="12821"/>
                  <a:pt x="6506" y="12871"/>
                  <a:pt x="6506" y="12920"/>
                </a:cubicBezTo>
                <a:cubicBezTo>
                  <a:pt x="6488" y="12865"/>
                  <a:pt x="6462" y="12807"/>
                  <a:pt x="6443" y="12746"/>
                </a:cubicBezTo>
                <a:cubicBezTo>
                  <a:pt x="6443" y="12714"/>
                  <a:pt x="6431" y="12677"/>
                  <a:pt x="6413" y="12651"/>
                </a:cubicBezTo>
                <a:cubicBezTo>
                  <a:pt x="6318" y="12332"/>
                  <a:pt x="6249" y="12000"/>
                  <a:pt x="6193" y="11673"/>
                </a:cubicBezTo>
                <a:cubicBezTo>
                  <a:pt x="6193" y="11649"/>
                  <a:pt x="6187" y="11618"/>
                  <a:pt x="6179" y="11592"/>
                </a:cubicBezTo>
                <a:cubicBezTo>
                  <a:pt x="6173" y="11592"/>
                  <a:pt x="6173" y="11586"/>
                  <a:pt x="6173" y="11580"/>
                </a:cubicBezTo>
                <a:cubicBezTo>
                  <a:pt x="6112" y="11184"/>
                  <a:pt x="6055" y="10790"/>
                  <a:pt x="6005" y="10395"/>
                </a:cubicBezTo>
                <a:cubicBezTo>
                  <a:pt x="6286" y="10001"/>
                  <a:pt x="6500" y="9562"/>
                  <a:pt x="6676" y="9110"/>
                </a:cubicBezTo>
                <a:cubicBezTo>
                  <a:pt x="6688" y="9079"/>
                  <a:pt x="6694" y="9047"/>
                  <a:pt x="6706" y="9023"/>
                </a:cubicBezTo>
                <a:cubicBezTo>
                  <a:pt x="6713" y="9023"/>
                  <a:pt x="6719" y="9029"/>
                  <a:pt x="6731" y="9029"/>
                </a:cubicBezTo>
                <a:cubicBezTo>
                  <a:pt x="6969" y="9009"/>
                  <a:pt x="7208" y="8922"/>
                  <a:pt x="7428" y="8821"/>
                </a:cubicBezTo>
                <a:cubicBezTo>
                  <a:pt x="7533" y="8772"/>
                  <a:pt x="7646" y="8716"/>
                  <a:pt x="7753" y="8659"/>
                </a:cubicBezTo>
                <a:cubicBezTo>
                  <a:pt x="7848" y="8609"/>
                  <a:pt x="7947" y="8558"/>
                  <a:pt x="8030" y="8491"/>
                </a:cubicBezTo>
                <a:cubicBezTo>
                  <a:pt x="8117" y="8427"/>
                  <a:pt x="8186" y="8346"/>
                  <a:pt x="8204" y="8239"/>
                </a:cubicBezTo>
                <a:cubicBezTo>
                  <a:pt x="8204" y="8214"/>
                  <a:pt x="8186" y="8202"/>
                  <a:pt x="8166" y="8202"/>
                </a:cubicBezTo>
                <a:lnTo>
                  <a:pt x="8148" y="8202"/>
                </a:lnTo>
                <a:cubicBezTo>
                  <a:pt x="8145" y="8199"/>
                  <a:pt x="8140" y="8197"/>
                  <a:pt x="8136" y="8197"/>
                </a:cubicBezTo>
                <a:cubicBezTo>
                  <a:pt x="8131" y="8197"/>
                  <a:pt x="8126" y="8199"/>
                  <a:pt x="8123" y="8202"/>
                </a:cubicBezTo>
                <a:lnTo>
                  <a:pt x="8117" y="8208"/>
                </a:lnTo>
                <a:cubicBezTo>
                  <a:pt x="7697" y="8239"/>
                  <a:pt x="7283" y="8408"/>
                  <a:pt x="6957" y="8685"/>
                </a:cubicBezTo>
                <a:cubicBezTo>
                  <a:pt x="6882" y="8754"/>
                  <a:pt x="6813" y="8821"/>
                  <a:pt x="6751" y="8904"/>
                </a:cubicBezTo>
                <a:cubicBezTo>
                  <a:pt x="6894" y="8483"/>
                  <a:pt x="6995" y="8051"/>
                  <a:pt x="7058" y="7612"/>
                </a:cubicBezTo>
                <a:cubicBezTo>
                  <a:pt x="7095" y="7317"/>
                  <a:pt x="7113" y="7030"/>
                  <a:pt x="7113" y="6735"/>
                </a:cubicBezTo>
                <a:cubicBezTo>
                  <a:pt x="7113" y="6718"/>
                  <a:pt x="7099" y="6704"/>
                  <a:pt x="7085" y="6704"/>
                </a:cubicBezTo>
                <a:cubicBezTo>
                  <a:pt x="7077" y="6704"/>
                  <a:pt x="7070" y="6708"/>
                  <a:pt x="7064" y="6716"/>
                </a:cubicBezTo>
                <a:cubicBezTo>
                  <a:pt x="6864" y="6929"/>
                  <a:pt x="6706" y="7186"/>
                  <a:pt x="6619" y="7468"/>
                </a:cubicBezTo>
                <a:cubicBezTo>
                  <a:pt x="6518" y="7763"/>
                  <a:pt x="6488" y="8083"/>
                  <a:pt x="6525" y="8390"/>
                </a:cubicBezTo>
                <a:cubicBezTo>
                  <a:pt x="6549" y="8566"/>
                  <a:pt x="6593" y="8740"/>
                  <a:pt x="6662" y="8910"/>
                </a:cubicBezTo>
                <a:lnTo>
                  <a:pt x="6676" y="8922"/>
                </a:lnTo>
                <a:cubicBezTo>
                  <a:pt x="6587" y="9191"/>
                  <a:pt x="6474" y="9455"/>
                  <a:pt x="6349" y="9706"/>
                </a:cubicBezTo>
                <a:cubicBezTo>
                  <a:pt x="6243" y="9926"/>
                  <a:pt x="6118" y="10132"/>
                  <a:pt x="5999" y="10339"/>
                </a:cubicBezTo>
                <a:cubicBezTo>
                  <a:pt x="5979" y="10232"/>
                  <a:pt x="5967" y="10126"/>
                  <a:pt x="5954" y="10019"/>
                </a:cubicBezTo>
                <a:cubicBezTo>
                  <a:pt x="5873" y="9461"/>
                  <a:pt x="5797" y="8897"/>
                  <a:pt x="5716" y="8333"/>
                </a:cubicBezTo>
                <a:cubicBezTo>
                  <a:pt x="5698" y="8170"/>
                  <a:pt x="5673" y="8002"/>
                  <a:pt x="5647" y="7838"/>
                </a:cubicBezTo>
                <a:cubicBezTo>
                  <a:pt x="5673" y="7681"/>
                  <a:pt x="5698" y="7525"/>
                  <a:pt x="5728" y="7374"/>
                </a:cubicBezTo>
                <a:cubicBezTo>
                  <a:pt x="5766" y="7224"/>
                  <a:pt x="5811" y="7074"/>
                  <a:pt x="5867" y="6929"/>
                </a:cubicBezTo>
                <a:cubicBezTo>
                  <a:pt x="5870" y="6933"/>
                  <a:pt x="5878" y="6936"/>
                  <a:pt x="5886" y="6936"/>
                </a:cubicBezTo>
                <a:cubicBezTo>
                  <a:pt x="5893" y="6936"/>
                  <a:pt x="5899" y="6934"/>
                  <a:pt x="5904" y="6929"/>
                </a:cubicBezTo>
                <a:cubicBezTo>
                  <a:pt x="6337" y="6660"/>
                  <a:pt x="6688" y="6246"/>
                  <a:pt x="6870" y="5770"/>
                </a:cubicBezTo>
                <a:cubicBezTo>
                  <a:pt x="6925" y="5625"/>
                  <a:pt x="6957" y="5463"/>
                  <a:pt x="6901" y="5312"/>
                </a:cubicBezTo>
                <a:cubicBezTo>
                  <a:pt x="6896" y="5304"/>
                  <a:pt x="6883" y="5295"/>
                  <a:pt x="6870" y="5295"/>
                </a:cubicBezTo>
                <a:cubicBezTo>
                  <a:pt x="6865" y="5295"/>
                  <a:pt x="6860" y="5296"/>
                  <a:pt x="6856" y="5300"/>
                </a:cubicBezTo>
                <a:cubicBezTo>
                  <a:pt x="6844" y="5318"/>
                  <a:pt x="6832" y="5332"/>
                  <a:pt x="6819" y="5344"/>
                </a:cubicBezTo>
                <a:cubicBezTo>
                  <a:pt x="6719" y="5381"/>
                  <a:pt x="6625" y="5445"/>
                  <a:pt x="6537" y="5506"/>
                </a:cubicBezTo>
                <a:cubicBezTo>
                  <a:pt x="6437" y="5576"/>
                  <a:pt x="6343" y="5657"/>
                  <a:pt x="6262" y="5751"/>
                </a:cubicBezTo>
                <a:cubicBezTo>
                  <a:pt x="6086" y="5946"/>
                  <a:pt x="5967" y="6177"/>
                  <a:pt x="5892" y="6428"/>
                </a:cubicBezTo>
                <a:cubicBezTo>
                  <a:pt x="5873" y="6498"/>
                  <a:pt x="5861" y="6573"/>
                  <a:pt x="5848" y="6648"/>
                </a:cubicBezTo>
                <a:cubicBezTo>
                  <a:pt x="5841" y="6686"/>
                  <a:pt x="5841" y="6723"/>
                  <a:pt x="5835" y="6761"/>
                </a:cubicBezTo>
                <a:lnTo>
                  <a:pt x="5835" y="6860"/>
                </a:lnTo>
                <a:cubicBezTo>
                  <a:pt x="5785" y="6998"/>
                  <a:pt x="5742" y="7143"/>
                  <a:pt x="5704" y="7293"/>
                </a:cubicBezTo>
                <a:cubicBezTo>
                  <a:pt x="5673" y="7418"/>
                  <a:pt x="5647" y="7550"/>
                  <a:pt x="5629" y="7687"/>
                </a:cubicBezTo>
                <a:cubicBezTo>
                  <a:pt x="5591" y="7400"/>
                  <a:pt x="5554" y="7111"/>
                  <a:pt x="5503" y="6828"/>
                </a:cubicBezTo>
                <a:lnTo>
                  <a:pt x="5503" y="6816"/>
                </a:lnTo>
                <a:cubicBezTo>
                  <a:pt x="5510" y="6810"/>
                  <a:pt x="5516" y="6804"/>
                  <a:pt x="5510" y="6791"/>
                </a:cubicBezTo>
                <a:lnTo>
                  <a:pt x="5510" y="6785"/>
                </a:lnTo>
                <a:cubicBezTo>
                  <a:pt x="5510" y="6723"/>
                  <a:pt x="5510" y="6666"/>
                  <a:pt x="5516" y="6603"/>
                </a:cubicBezTo>
                <a:cubicBezTo>
                  <a:pt x="5528" y="6490"/>
                  <a:pt x="5548" y="6377"/>
                  <a:pt x="5572" y="6264"/>
                </a:cubicBezTo>
                <a:cubicBezTo>
                  <a:pt x="5623" y="6046"/>
                  <a:pt x="5698" y="5827"/>
                  <a:pt x="5797" y="5619"/>
                </a:cubicBezTo>
                <a:cubicBezTo>
                  <a:pt x="5999" y="5193"/>
                  <a:pt x="6274" y="4805"/>
                  <a:pt x="6569" y="4435"/>
                </a:cubicBezTo>
                <a:cubicBezTo>
                  <a:pt x="6719" y="4253"/>
                  <a:pt x="6870" y="4065"/>
                  <a:pt x="7020" y="3883"/>
                </a:cubicBezTo>
                <a:cubicBezTo>
                  <a:pt x="7095" y="3790"/>
                  <a:pt x="7171" y="3695"/>
                  <a:pt x="7246" y="3595"/>
                </a:cubicBezTo>
                <a:cubicBezTo>
                  <a:pt x="7296" y="3533"/>
                  <a:pt x="7390" y="3438"/>
                  <a:pt x="7345" y="3351"/>
                </a:cubicBezTo>
                <a:cubicBezTo>
                  <a:pt x="7328" y="3313"/>
                  <a:pt x="7297" y="3300"/>
                  <a:pt x="7263" y="3300"/>
                </a:cubicBezTo>
                <a:cubicBezTo>
                  <a:pt x="7199" y="3300"/>
                  <a:pt x="7121" y="3345"/>
                  <a:pt x="7076" y="3369"/>
                </a:cubicBezTo>
                <a:cubicBezTo>
                  <a:pt x="6983" y="3414"/>
                  <a:pt x="6888" y="3464"/>
                  <a:pt x="6801" y="3519"/>
                </a:cubicBezTo>
                <a:cubicBezTo>
                  <a:pt x="6631" y="3632"/>
                  <a:pt x="6474" y="3777"/>
                  <a:pt x="6343" y="3933"/>
                </a:cubicBezTo>
                <a:cubicBezTo>
                  <a:pt x="6061" y="4279"/>
                  <a:pt x="5892" y="4717"/>
                  <a:pt x="5867" y="5162"/>
                </a:cubicBezTo>
                <a:lnTo>
                  <a:pt x="5867" y="5332"/>
                </a:lnTo>
                <a:cubicBezTo>
                  <a:pt x="5867" y="5338"/>
                  <a:pt x="5873" y="5338"/>
                  <a:pt x="5873" y="5344"/>
                </a:cubicBezTo>
                <a:cubicBezTo>
                  <a:pt x="5841" y="5400"/>
                  <a:pt x="5811" y="5457"/>
                  <a:pt x="5785" y="5512"/>
                </a:cubicBezTo>
                <a:cubicBezTo>
                  <a:pt x="5615" y="5858"/>
                  <a:pt x="5497" y="6227"/>
                  <a:pt x="5472" y="6610"/>
                </a:cubicBezTo>
                <a:cubicBezTo>
                  <a:pt x="5465" y="6585"/>
                  <a:pt x="5459" y="6559"/>
                  <a:pt x="5459" y="6535"/>
                </a:cubicBezTo>
                <a:cubicBezTo>
                  <a:pt x="5472" y="6397"/>
                  <a:pt x="5459" y="6252"/>
                  <a:pt x="5447" y="6108"/>
                </a:cubicBezTo>
                <a:cubicBezTo>
                  <a:pt x="5435" y="5946"/>
                  <a:pt x="5403" y="5783"/>
                  <a:pt x="5372" y="5619"/>
                </a:cubicBezTo>
                <a:cubicBezTo>
                  <a:pt x="5309" y="5294"/>
                  <a:pt x="5227" y="4968"/>
                  <a:pt x="5178" y="4635"/>
                </a:cubicBezTo>
                <a:cubicBezTo>
                  <a:pt x="5152" y="4435"/>
                  <a:pt x="5134" y="4241"/>
                  <a:pt x="5134" y="4040"/>
                </a:cubicBezTo>
                <a:cubicBezTo>
                  <a:pt x="5366" y="3814"/>
                  <a:pt x="5560" y="3564"/>
                  <a:pt x="5716" y="3282"/>
                </a:cubicBezTo>
                <a:cubicBezTo>
                  <a:pt x="5791" y="3137"/>
                  <a:pt x="5861" y="2993"/>
                  <a:pt x="5910" y="2836"/>
                </a:cubicBezTo>
                <a:cubicBezTo>
                  <a:pt x="5967" y="2686"/>
                  <a:pt x="6011" y="2524"/>
                  <a:pt x="6029" y="2361"/>
                </a:cubicBezTo>
                <a:cubicBezTo>
                  <a:pt x="6055" y="2179"/>
                  <a:pt x="6037" y="1991"/>
                  <a:pt x="5942" y="1835"/>
                </a:cubicBezTo>
                <a:cubicBezTo>
                  <a:pt x="5938" y="1822"/>
                  <a:pt x="5926" y="1815"/>
                  <a:pt x="5914" y="1815"/>
                </a:cubicBezTo>
                <a:cubicBezTo>
                  <a:pt x="5908" y="1815"/>
                  <a:pt x="5902" y="1817"/>
                  <a:pt x="5898" y="1821"/>
                </a:cubicBezTo>
                <a:cubicBezTo>
                  <a:pt x="5666" y="2003"/>
                  <a:pt x="5503" y="2260"/>
                  <a:pt x="5384" y="2536"/>
                </a:cubicBezTo>
                <a:cubicBezTo>
                  <a:pt x="5284" y="2767"/>
                  <a:pt x="5209" y="3018"/>
                  <a:pt x="5158" y="3270"/>
                </a:cubicBezTo>
                <a:cubicBezTo>
                  <a:pt x="5152" y="3194"/>
                  <a:pt x="5140" y="3125"/>
                  <a:pt x="5127" y="3050"/>
                </a:cubicBezTo>
                <a:cubicBezTo>
                  <a:pt x="5071" y="2767"/>
                  <a:pt x="4976" y="2486"/>
                  <a:pt x="4833" y="2229"/>
                </a:cubicBezTo>
                <a:cubicBezTo>
                  <a:pt x="4758" y="2084"/>
                  <a:pt x="4663" y="1947"/>
                  <a:pt x="4562" y="1815"/>
                </a:cubicBezTo>
                <a:cubicBezTo>
                  <a:pt x="4555" y="1808"/>
                  <a:pt x="4546" y="1805"/>
                  <a:pt x="4538" y="1805"/>
                </a:cubicBezTo>
                <a:cubicBezTo>
                  <a:pt x="4524" y="1805"/>
                  <a:pt x="4513" y="1813"/>
                  <a:pt x="4513" y="1827"/>
                </a:cubicBezTo>
                <a:cubicBezTo>
                  <a:pt x="4513" y="1847"/>
                  <a:pt x="4507" y="1865"/>
                  <a:pt x="4507" y="1878"/>
                </a:cubicBezTo>
                <a:lnTo>
                  <a:pt x="4507" y="1884"/>
                </a:lnTo>
                <a:lnTo>
                  <a:pt x="4507" y="1890"/>
                </a:lnTo>
                <a:cubicBezTo>
                  <a:pt x="4475" y="2474"/>
                  <a:pt x="4645" y="3044"/>
                  <a:pt x="4877" y="3570"/>
                </a:cubicBezTo>
                <a:cubicBezTo>
                  <a:pt x="4938" y="3721"/>
                  <a:pt x="5002" y="3865"/>
                  <a:pt x="5077" y="4002"/>
                </a:cubicBezTo>
                <a:cubicBezTo>
                  <a:pt x="5071" y="4022"/>
                  <a:pt x="5071" y="4034"/>
                  <a:pt x="5077" y="4046"/>
                </a:cubicBezTo>
                <a:cubicBezTo>
                  <a:pt x="5077" y="4196"/>
                  <a:pt x="5089" y="4341"/>
                  <a:pt x="5102" y="4485"/>
                </a:cubicBezTo>
                <a:cubicBezTo>
                  <a:pt x="5140" y="4823"/>
                  <a:pt x="5221" y="5150"/>
                  <a:pt x="5290" y="5482"/>
                </a:cubicBezTo>
                <a:cubicBezTo>
                  <a:pt x="5352" y="5770"/>
                  <a:pt x="5403" y="6058"/>
                  <a:pt x="5421" y="6347"/>
                </a:cubicBezTo>
                <a:cubicBezTo>
                  <a:pt x="5346" y="5933"/>
                  <a:pt x="5247" y="5520"/>
                  <a:pt x="5108" y="5118"/>
                </a:cubicBezTo>
                <a:cubicBezTo>
                  <a:pt x="4851" y="4341"/>
                  <a:pt x="4438" y="3582"/>
                  <a:pt x="3818" y="3038"/>
                </a:cubicBezTo>
                <a:cubicBezTo>
                  <a:pt x="3824" y="3030"/>
                  <a:pt x="3830" y="3024"/>
                  <a:pt x="3824" y="3018"/>
                </a:cubicBezTo>
                <a:cubicBezTo>
                  <a:pt x="3755" y="2824"/>
                  <a:pt x="3686" y="2636"/>
                  <a:pt x="3636" y="2436"/>
                </a:cubicBezTo>
                <a:cubicBezTo>
                  <a:pt x="3622" y="2385"/>
                  <a:pt x="3610" y="2336"/>
                  <a:pt x="3598" y="2286"/>
                </a:cubicBezTo>
                <a:cubicBezTo>
                  <a:pt x="3604" y="2286"/>
                  <a:pt x="3604" y="2286"/>
                  <a:pt x="3610" y="2278"/>
                </a:cubicBezTo>
                <a:cubicBezTo>
                  <a:pt x="3616" y="2278"/>
                  <a:pt x="3622" y="2272"/>
                  <a:pt x="3630" y="2260"/>
                </a:cubicBezTo>
                <a:cubicBezTo>
                  <a:pt x="3810" y="1684"/>
                  <a:pt x="3905" y="1069"/>
                  <a:pt x="3905" y="461"/>
                </a:cubicBezTo>
                <a:cubicBezTo>
                  <a:pt x="3905" y="311"/>
                  <a:pt x="3899" y="155"/>
                  <a:pt x="3824" y="16"/>
                </a:cubicBezTo>
                <a:cubicBezTo>
                  <a:pt x="3815" y="9"/>
                  <a:pt x="3803" y="1"/>
                  <a:pt x="3791" y="1"/>
                </a:cubicBezTo>
                <a:close/>
              </a:path>
            </a:pathLst>
          </a:custGeom>
          <a:gradFill>
            <a:gsLst>
              <a:gs pos="0">
                <a:schemeClr val="accent1"/>
              </a:gs>
              <a:gs pos="50000">
                <a:schemeClr val="accent2"/>
              </a:gs>
              <a:gs pos="100000">
                <a:schemeClr val="accent3"/>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9" name="Google Shape;1308;p39"/>
          <p:cNvSpPr/>
          <p:nvPr/>
        </p:nvSpPr>
        <p:spPr>
          <a:xfrm rot="-10017656">
            <a:off x="69884" y="-28401"/>
            <a:ext cx="2110217" cy="3572626"/>
          </a:xfrm>
          <a:custGeom>
            <a:avLst/>
            <a:ahLst/>
            <a:rect l="l" t="t" r="r" b="b"/>
            <a:pathLst>
              <a:path w="8368" h="14167" extrusionOk="0">
                <a:moveTo>
                  <a:pt x="1605" y="649"/>
                </a:moveTo>
                <a:cubicBezTo>
                  <a:pt x="1787" y="699"/>
                  <a:pt x="1938" y="831"/>
                  <a:pt x="2037" y="994"/>
                </a:cubicBezTo>
                <a:cubicBezTo>
                  <a:pt x="2169" y="1201"/>
                  <a:pt x="2225" y="1439"/>
                  <a:pt x="2288" y="1677"/>
                </a:cubicBezTo>
                <a:cubicBezTo>
                  <a:pt x="2288" y="1679"/>
                  <a:pt x="2288" y="1682"/>
                  <a:pt x="2288" y="1684"/>
                </a:cubicBezTo>
                <a:lnTo>
                  <a:pt x="2288" y="1684"/>
                </a:lnTo>
                <a:cubicBezTo>
                  <a:pt x="2253" y="1607"/>
                  <a:pt x="2217" y="1530"/>
                  <a:pt x="2175" y="1451"/>
                </a:cubicBezTo>
                <a:cubicBezTo>
                  <a:pt x="2069" y="1257"/>
                  <a:pt x="1950" y="1069"/>
                  <a:pt x="1811" y="895"/>
                </a:cubicBezTo>
                <a:cubicBezTo>
                  <a:pt x="1750" y="806"/>
                  <a:pt x="1680" y="725"/>
                  <a:pt x="1605" y="649"/>
                </a:cubicBezTo>
                <a:close/>
                <a:moveTo>
                  <a:pt x="1605" y="762"/>
                </a:moveTo>
                <a:lnTo>
                  <a:pt x="1605" y="762"/>
                </a:lnTo>
                <a:cubicBezTo>
                  <a:pt x="1693" y="907"/>
                  <a:pt x="1780" y="1045"/>
                  <a:pt x="1862" y="1182"/>
                </a:cubicBezTo>
                <a:cubicBezTo>
                  <a:pt x="1975" y="1370"/>
                  <a:pt x="2088" y="1552"/>
                  <a:pt x="2201" y="1740"/>
                </a:cubicBezTo>
                <a:cubicBezTo>
                  <a:pt x="2225" y="1778"/>
                  <a:pt x="2251" y="1821"/>
                  <a:pt x="2276" y="1865"/>
                </a:cubicBezTo>
                <a:cubicBezTo>
                  <a:pt x="2257" y="1847"/>
                  <a:pt x="2245" y="1835"/>
                  <a:pt x="2225" y="1821"/>
                </a:cubicBezTo>
                <a:cubicBezTo>
                  <a:pt x="2019" y="1602"/>
                  <a:pt x="1837" y="1358"/>
                  <a:pt x="1718" y="1083"/>
                </a:cubicBezTo>
                <a:cubicBezTo>
                  <a:pt x="1667" y="976"/>
                  <a:pt x="1637" y="869"/>
                  <a:pt x="1605" y="762"/>
                </a:cubicBezTo>
                <a:close/>
                <a:moveTo>
                  <a:pt x="1586" y="655"/>
                </a:moveTo>
                <a:lnTo>
                  <a:pt x="1586" y="655"/>
                </a:lnTo>
                <a:cubicBezTo>
                  <a:pt x="1643" y="731"/>
                  <a:pt x="1705" y="800"/>
                  <a:pt x="1768" y="875"/>
                </a:cubicBezTo>
                <a:cubicBezTo>
                  <a:pt x="1837" y="962"/>
                  <a:pt x="1900" y="1051"/>
                  <a:pt x="1962" y="1144"/>
                </a:cubicBezTo>
                <a:cubicBezTo>
                  <a:pt x="2081" y="1332"/>
                  <a:pt x="2187" y="1526"/>
                  <a:pt x="2269" y="1734"/>
                </a:cubicBezTo>
                <a:cubicBezTo>
                  <a:pt x="2288" y="1784"/>
                  <a:pt x="2306" y="1835"/>
                  <a:pt x="2326" y="1890"/>
                </a:cubicBezTo>
                <a:cubicBezTo>
                  <a:pt x="2300" y="1847"/>
                  <a:pt x="2276" y="1803"/>
                  <a:pt x="2251" y="1765"/>
                </a:cubicBezTo>
                <a:cubicBezTo>
                  <a:pt x="2193" y="1671"/>
                  <a:pt x="2138" y="1577"/>
                  <a:pt x="2075" y="1483"/>
                </a:cubicBezTo>
                <a:cubicBezTo>
                  <a:pt x="1962" y="1301"/>
                  <a:pt x="1849" y="1120"/>
                  <a:pt x="1736" y="932"/>
                </a:cubicBezTo>
                <a:cubicBezTo>
                  <a:pt x="1693" y="857"/>
                  <a:pt x="1643" y="774"/>
                  <a:pt x="1592" y="699"/>
                </a:cubicBezTo>
                <a:cubicBezTo>
                  <a:pt x="1592" y="687"/>
                  <a:pt x="1586" y="669"/>
                  <a:pt x="1586" y="655"/>
                </a:cubicBezTo>
                <a:close/>
                <a:moveTo>
                  <a:pt x="3692" y="267"/>
                </a:moveTo>
                <a:lnTo>
                  <a:pt x="3692" y="368"/>
                </a:lnTo>
                <a:lnTo>
                  <a:pt x="3692" y="543"/>
                </a:lnTo>
                <a:cubicBezTo>
                  <a:pt x="3692" y="661"/>
                  <a:pt x="3686" y="788"/>
                  <a:pt x="3673" y="907"/>
                </a:cubicBezTo>
                <a:cubicBezTo>
                  <a:pt x="3660" y="1150"/>
                  <a:pt x="3630" y="1389"/>
                  <a:pt x="3598" y="1633"/>
                </a:cubicBezTo>
                <a:cubicBezTo>
                  <a:pt x="3585" y="1696"/>
                  <a:pt x="3573" y="1765"/>
                  <a:pt x="3561" y="1835"/>
                </a:cubicBezTo>
                <a:cubicBezTo>
                  <a:pt x="3555" y="1872"/>
                  <a:pt x="3547" y="1910"/>
                  <a:pt x="3541" y="1954"/>
                </a:cubicBezTo>
                <a:cubicBezTo>
                  <a:pt x="3535" y="1916"/>
                  <a:pt x="3529" y="1872"/>
                  <a:pt x="3529" y="1835"/>
                </a:cubicBezTo>
                <a:cubicBezTo>
                  <a:pt x="3485" y="1439"/>
                  <a:pt x="3491" y="1031"/>
                  <a:pt x="3573" y="637"/>
                </a:cubicBezTo>
                <a:cubicBezTo>
                  <a:pt x="3604" y="511"/>
                  <a:pt x="3642" y="386"/>
                  <a:pt x="3692" y="267"/>
                </a:cubicBezTo>
                <a:close/>
                <a:moveTo>
                  <a:pt x="2696" y="925"/>
                </a:moveTo>
                <a:cubicBezTo>
                  <a:pt x="2727" y="932"/>
                  <a:pt x="2745" y="950"/>
                  <a:pt x="2771" y="970"/>
                </a:cubicBezTo>
                <a:cubicBezTo>
                  <a:pt x="2809" y="1007"/>
                  <a:pt x="2852" y="1045"/>
                  <a:pt x="2890" y="1083"/>
                </a:cubicBezTo>
                <a:cubicBezTo>
                  <a:pt x="3040" y="1239"/>
                  <a:pt x="3171" y="1414"/>
                  <a:pt x="3278" y="1602"/>
                </a:cubicBezTo>
                <a:cubicBezTo>
                  <a:pt x="3341" y="1708"/>
                  <a:pt x="3391" y="1815"/>
                  <a:pt x="3434" y="1928"/>
                </a:cubicBezTo>
                <a:cubicBezTo>
                  <a:pt x="3454" y="1966"/>
                  <a:pt x="3466" y="2003"/>
                  <a:pt x="3479" y="2041"/>
                </a:cubicBezTo>
                <a:cubicBezTo>
                  <a:pt x="3391" y="1910"/>
                  <a:pt x="3303" y="1778"/>
                  <a:pt x="3216" y="1653"/>
                </a:cubicBezTo>
                <a:cubicBezTo>
                  <a:pt x="3103" y="1496"/>
                  <a:pt x="2997" y="1346"/>
                  <a:pt x="2884" y="1188"/>
                </a:cubicBezTo>
                <a:cubicBezTo>
                  <a:pt x="2821" y="1101"/>
                  <a:pt x="2757" y="1013"/>
                  <a:pt x="2682" y="932"/>
                </a:cubicBezTo>
                <a:lnTo>
                  <a:pt x="2676" y="932"/>
                </a:lnTo>
                <a:cubicBezTo>
                  <a:pt x="2682" y="925"/>
                  <a:pt x="2690" y="925"/>
                  <a:pt x="2696" y="925"/>
                </a:cubicBezTo>
                <a:close/>
                <a:moveTo>
                  <a:pt x="2670" y="932"/>
                </a:moveTo>
                <a:lnTo>
                  <a:pt x="2670" y="944"/>
                </a:lnTo>
                <a:cubicBezTo>
                  <a:pt x="2727" y="1025"/>
                  <a:pt x="2783" y="1101"/>
                  <a:pt x="2840" y="1176"/>
                </a:cubicBezTo>
                <a:cubicBezTo>
                  <a:pt x="2896" y="1251"/>
                  <a:pt x="2953" y="1326"/>
                  <a:pt x="3009" y="1407"/>
                </a:cubicBezTo>
                <a:cubicBezTo>
                  <a:pt x="3115" y="1558"/>
                  <a:pt x="3228" y="1714"/>
                  <a:pt x="3329" y="1872"/>
                </a:cubicBezTo>
                <a:cubicBezTo>
                  <a:pt x="3373" y="1934"/>
                  <a:pt x="3410" y="1997"/>
                  <a:pt x="3454" y="2060"/>
                </a:cubicBezTo>
                <a:cubicBezTo>
                  <a:pt x="3209" y="1827"/>
                  <a:pt x="2997" y="1564"/>
                  <a:pt x="2827" y="1277"/>
                </a:cubicBezTo>
                <a:cubicBezTo>
                  <a:pt x="2771" y="1170"/>
                  <a:pt x="2714" y="1069"/>
                  <a:pt x="2664" y="962"/>
                </a:cubicBezTo>
                <a:cubicBezTo>
                  <a:pt x="2664" y="959"/>
                  <a:pt x="2663" y="958"/>
                  <a:pt x="2660" y="958"/>
                </a:cubicBezTo>
                <a:cubicBezTo>
                  <a:pt x="2658" y="958"/>
                  <a:pt x="2655" y="959"/>
                  <a:pt x="2652" y="962"/>
                </a:cubicBezTo>
                <a:cubicBezTo>
                  <a:pt x="2652" y="950"/>
                  <a:pt x="2658" y="938"/>
                  <a:pt x="2670" y="932"/>
                </a:cubicBezTo>
                <a:close/>
                <a:moveTo>
                  <a:pt x="3824" y="173"/>
                </a:moveTo>
                <a:cubicBezTo>
                  <a:pt x="3848" y="255"/>
                  <a:pt x="3848" y="343"/>
                  <a:pt x="3848" y="430"/>
                </a:cubicBezTo>
                <a:cubicBezTo>
                  <a:pt x="3848" y="574"/>
                  <a:pt x="3848" y="725"/>
                  <a:pt x="3836" y="869"/>
                </a:cubicBezTo>
                <a:cubicBezTo>
                  <a:pt x="3810" y="1170"/>
                  <a:pt x="3767" y="1465"/>
                  <a:pt x="3705" y="1752"/>
                </a:cubicBezTo>
                <a:cubicBezTo>
                  <a:pt x="3682" y="1857"/>
                  <a:pt x="3653" y="1963"/>
                  <a:pt x="3621" y="2068"/>
                </a:cubicBezTo>
                <a:lnTo>
                  <a:pt x="3621" y="2068"/>
                </a:lnTo>
                <a:cubicBezTo>
                  <a:pt x="3680" y="1837"/>
                  <a:pt x="3723" y="1597"/>
                  <a:pt x="3761" y="1358"/>
                </a:cubicBezTo>
                <a:cubicBezTo>
                  <a:pt x="3798" y="1083"/>
                  <a:pt x="3824" y="806"/>
                  <a:pt x="3830" y="531"/>
                </a:cubicBezTo>
                <a:lnTo>
                  <a:pt x="3830" y="299"/>
                </a:lnTo>
                <a:cubicBezTo>
                  <a:pt x="3830" y="261"/>
                  <a:pt x="3830" y="224"/>
                  <a:pt x="3824" y="186"/>
                </a:cubicBezTo>
                <a:lnTo>
                  <a:pt x="3824" y="173"/>
                </a:lnTo>
                <a:close/>
                <a:moveTo>
                  <a:pt x="2652" y="976"/>
                </a:moveTo>
                <a:cubicBezTo>
                  <a:pt x="2815" y="1358"/>
                  <a:pt x="3052" y="1708"/>
                  <a:pt x="3341" y="2009"/>
                </a:cubicBezTo>
                <a:cubicBezTo>
                  <a:pt x="3397" y="2066"/>
                  <a:pt x="3454" y="2116"/>
                  <a:pt x="3510" y="2166"/>
                </a:cubicBezTo>
                <a:cubicBezTo>
                  <a:pt x="3203" y="1928"/>
                  <a:pt x="2953" y="1621"/>
                  <a:pt x="2777" y="1271"/>
                </a:cubicBezTo>
                <a:cubicBezTo>
                  <a:pt x="2751" y="1219"/>
                  <a:pt x="2727" y="1176"/>
                  <a:pt x="2708" y="1126"/>
                </a:cubicBezTo>
                <a:cubicBezTo>
                  <a:pt x="2696" y="1101"/>
                  <a:pt x="2690" y="1075"/>
                  <a:pt x="2676" y="1051"/>
                </a:cubicBezTo>
                <a:cubicBezTo>
                  <a:pt x="2670" y="1025"/>
                  <a:pt x="2658" y="1000"/>
                  <a:pt x="2652" y="976"/>
                </a:cubicBezTo>
                <a:close/>
                <a:moveTo>
                  <a:pt x="3786" y="105"/>
                </a:moveTo>
                <a:cubicBezTo>
                  <a:pt x="3780" y="123"/>
                  <a:pt x="3786" y="149"/>
                  <a:pt x="3786" y="173"/>
                </a:cubicBezTo>
                <a:lnTo>
                  <a:pt x="3786" y="279"/>
                </a:lnTo>
                <a:cubicBezTo>
                  <a:pt x="3792" y="349"/>
                  <a:pt x="3792" y="418"/>
                  <a:pt x="3792" y="487"/>
                </a:cubicBezTo>
                <a:cubicBezTo>
                  <a:pt x="3792" y="624"/>
                  <a:pt x="3786" y="762"/>
                  <a:pt x="3773" y="895"/>
                </a:cubicBezTo>
                <a:cubicBezTo>
                  <a:pt x="3761" y="1170"/>
                  <a:pt x="3723" y="1445"/>
                  <a:pt x="3673" y="1714"/>
                </a:cubicBezTo>
                <a:cubicBezTo>
                  <a:pt x="3648" y="1872"/>
                  <a:pt x="3610" y="2023"/>
                  <a:pt x="3579" y="2173"/>
                </a:cubicBezTo>
                <a:cubicBezTo>
                  <a:pt x="3567" y="2128"/>
                  <a:pt x="3561" y="2084"/>
                  <a:pt x="3555" y="2041"/>
                </a:cubicBezTo>
                <a:cubicBezTo>
                  <a:pt x="3567" y="1985"/>
                  <a:pt x="3579" y="1928"/>
                  <a:pt x="3592" y="1865"/>
                </a:cubicBezTo>
                <a:cubicBezTo>
                  <a:pt x="3604" y="1809"/>
                  <a:pt x="3610" y="1746"/>
                  <a:pt x="3622" y="1690"/>
                </a:cubicBezTo>
                <a:cubicBezTo>
                  <a:pt x="3642" y="1564"/>
                  <a:pt x="3660" y="1445"/>
                  <a:pt x="3673" y="1326"/>
                </a:cubicBezTo>
                <a:cubicBezTo>
                  <a:pt x="3705" y="1083"/>
                  <a:pt x="3723" y="831"/>
                  <a:pt x="3729" y="586"/>
                </a:cubicBezTo>
                <a:cubicBezTo>
                  <a:pt x="3735" y="519"/>
                  <a:pt x="3735" y="455"/>
                  <a:pt x="3735" y="386"/>
                </a:cubicBezTo>
                <a:lnTo>
                  <a:pt x="3735" y="285"/>
                </a:lnTo>
                <a:cubicBezTo>
                  <a:pt x="3735" y="255"/>
                  <a:pt x="3743" y="218"/>
                  <a:pt x="3735" y="186"/>
                </a:cubicBezTo>
                <a:cubicBezTo>
                  <a:pt x="3749" y="161"/>
                  <a:pt x="3767" y="129"/>
                  <a:pt x="3786" y="105"/>
                </a:cubicBezTo>
                <a:close/>
                <a:moveTo>
                  <a:pt x="3587" y="2179"/>
                </a:moveTo>
                <a:cubicBezTo>
                  <a:pt x="3586" y="2181"/>
                  <a:pt x="3585" y="2183"/>
                  <a:pt x="3585" y="2185"/>
                </a:cubicBezTo>
                <a:cubicBezTo>
                  <a:pt x="3585" y="2185"/>
                  <a:pt x="3585" y="2179"/>
                  <a:pt x="3579" y="2179"/>
                </a:cubicBezTo>
                <a:cubicBezTo>
                  <a:pt x="3581" y="2179"/>
                  <a:pt x="3584" y="2179"/>
                  <a:pt x="3587" y="2179"/>
                </a:cubicBezTo>
                <a:close/>
                <a:moveTo>
                  <a:pt x="962" y="2364"/>
                </a:moveTo>
                <a:cubicBezTo>
                  <a:pt x="1005" y="2364"/>
                  <a:pt x="1048" y="2365"/>
                  <a:pt x="1091" y="2367"/>
                </a:cubicBezTo>
                <a:cubicBezTo>
                  <a:pt x="1348" y="2373"/>
                  <a:pt x="1605" y="2405"/>
                  <a:pt x="1855" y="2442"/>
                </a:cubicBezTo>
                <a:cubicBezTo>
                  <a:pt x="1843" y="2448"/>
                  <a:pt x="1831" y="2454"/>
                  <a:pt x="1817" y="2460"/>
                </a:cubicBezTo>
                <a:cubicBezTo>
                  <a:pt x="1774" y="2454"/>
                  <a:pt x="1730" y="2448"/>
                  <a:pt x="1693" y="2442"/>
                </a:cubicBezTo>
                <a:cubicBezTo>
                  <a:pt x="1637" y="2442"/>
                  <a:pt x="1580" y="2436"/>
                  <a:pt x="1524" y="2429"/>
                </a:cubicBezTo>
                <a:cubicBezTo>
                  <a:pt x="1411" y="2417"/>
                  <a:pt x="1298" y="2411"/>
                  <a:pt x="1186" y="2411"/>
                </a:cubicBezTo>
                <a:cubicBezTo>
                  <a:pt x="1133" y="2409"/>
                  <a:pt x="1080" y="2409"/>
                  <a:pt x="1028" y="2409"/>
                </a:cubicBezTo>
                <a:cubicBezTo>
                  <a:pt x="855" y="2409"/>
                  <a:pt x="682" y="2417"/>
                  <a:pt x="509" y="2436"/>
                </a:cubicBezTo>
                <a:cubicBezTo>
                  <a:pt x="452" y="2442"/>
                  <a:pt x="396" y="2448"/>
                  <a:pt x="339" y="2454"/>
                </a:cubicBezTo>
                <a:cubicBezTo>
                  <a:pt x="536" y="2392"/>
                  <a:pt x="751" y="2364"/>
                  <a:pt x="962" y="2364"/>
                </a:cubicBezTo>
                <a:close/>
                <a:moveTo>
                  <a:pt x="1132" y="2442"/>
                </a:moveTo>
                <a:cubicBezTo>
                  <a:pt x="1247" y="2442"/>
                  <a:pt x="1363" y="2446"/>
                  <a:pt x="1479" y="2454"/>
                </a:cubicBezTo>
                <a:cubicBezTo>
                  <a:pt x="1542" y="2454"/>
                  <a:pt x="1605" y="2460"/>
                  <a:pt x="1661" y="2466"/>
                </a:cubicBezTo>
                <a:cubicBezTo>
                  <a:pt x="1680" y="2466"/>
                  <a:pt x="1693" y="2474"/>
                  <a:pt x="1705" y="2474"/>
                </a:cubicBezTo>
                <a:cubicBezTo>
                  <a:pt x="1291" y="2524"/>
                  <a:pt x="871" y="2549"/>
                  <a:pt x="458" y="2549"/>
                </a:cubicBezTo>
                <a:cubicBezTo>
                  <a:pt x="388" y="2549"/>
                  <a:pt x="327" y="2549"/>
                  <a:pt x="258" y="2542"/>
                </a:cubicBezTo>
                <a:lnTo>
                  <a:pt x="119" y="2542"/>
                </a:lnTo>
                <a:cubicBezTo>
                  <a:pt x="125" y="2536"/>
                  <a:pt x="133" y="2536"/>
                  <a:pt x="133" y="2536"/>
                </a:cubicBezTo>
                <a:lnTo>
                  <a:pt x="139" y="2536"/>
                </a:lnTo>
                <a:cubicBezTo>
                  <a:pt x="469" y="2475"/>
                  <a:pt x="799" y="2442"/>
                  <a:pt x="1132" y="2442"/>
                </a:cubicBezTo>
                <a:close/>
                <a:moveTo>
                  <a:pt x="1637" y="2524"/>
                </a:moveTo>
                <a:cubicBezTo>
                  <a:pt x="1379" y="2600"/>
                  <a:pt x="1110" y="2639"/>
                  <a:pt x="841" y="2639"/>
                </a:cubicBezTo>
                <a:cubicBezTo>
                  <a:pt x="711" y="2639"/>
                  <a:pt x="581" y="2629"/>
                  <a:pt x="452" y="2611"/>
                </a:cubicBezTo>
                <a:cubicBezTo>
                  <a:pt x="382" y="2605"/>
                  <a:pt x="313" y="2593"/>
                  <a:pt x="245" y="2573"/>
                </a:cubicBezTo>
                <a:cubicBezTo>
                  <a:pt x="301" y="2573"/>
                  <a:pt x="358" y="2579"/>
                  <a:pt x="420" y="2579"/>
                </a:cubicBezTo>
                <a:cubicBezTo>
                  <a:pt x="533" y="2579"/>
                  <a:pt x="652" y="2573"/>
                  <a:pt x="764" y="2573"/>
                </a:cubicBezTo>
                <a:cubicBezTo>
                  <a:pt x="1004" y="2567"/>
                  <a:pt x="1235" y="2555"/>
                  <a:pt x="1473" y="2536"/>
                </a:cubicBezTo>
                <a:cubicBezTo>
                  <a:pt x="1524" y="2530"/>
                  <a:pt x="1580" y="2524"/>
                  <a:pt x="1637" y="2524"/>
                </a:cubicBezTo>
                <a:close/>
                <a:moveTo>
                  <a:pt x="4651" y="2035"/>
                </a:moveTo>
                <a:lnTo>
                  <a:pt x="4651" y="2035"/>
                </a:lnTo>
                <a:cubicBezTo>
                  <a:pt x="4764" y="2211"/>
                  <a:pt x="4863" y="2399"/>
                  <a:pt x="4938" y="2593"/>
                </a:cubicBezTo>
                <a:lnTo>
                  <a:pt x="4996" y="2761"/>
                </a:lnTo>
                <a:cubicBezTo>
                  <a:pt x="4990" y="2749"/>
                  <a:pt x="4984" y="2743"/>
                  <a:pt x="4976" y="2737"/>
                </a:cubicBezTo>
                <a:cubicBezTo>
                  <a:pt x="4952" y="2692"/>
                  <a:pt x="4932" y="2648"/>
                  <a:pt x="4908" y="2611"/>
                </a:cubicBezTo>
                <a:cubicBezTo>
                  <a:pt x="4863" y="2530"/>
                  <a:pt x="4820" y="2448"/>
                  <a:pt x="4782" y="2367"/>
                </a:cubicBezTo>
                <a:cubicBezTo>
                  <a:pt x="4732" y="2254"/>
                  <a:pt x="4689" y="2148"/>
                  <a:pt x="4651" y="2035"/>
                </a:cubicBezTo>
                <a:close/>
                <a:moveTo>
                  <a:pt x="4562" y="1910"/>
                </a:moveTo>
                <a:cubicBezTo>
                  <a:pt x="4576" y="1928"/>
                  <a:pt x="4588" y="1947"/>
                  <a:pt x="4600" y="1960"/>
                </a:cubicBezTo>
                <a:cubicBezTo>
                  <a:pt x="4645" y="2104"/>
                  <a:pt x="4701" y="2241"/>
                  <a:pt x="4764" y="2379"/>
                </a:cubicBezTo>
                <a:cubicBezTo>
                  <a:pt x="4802" y="2460"/>
                  <a:pt x="4839" y="2542"/>
                  <a:pt x="4883" y="2624"/>
                </a:cubicBezTo>
                <a:cubicBezTo>
                  <a:pt x="4908" y="2668"/>
                  <a:pt x="4926" y="2706"/>
                  <a:pt x="4952" y="2743"/>
                </a:cubicBezTo>
                <a:cubicBezTo>
                  <a:pt x="4970" y="2787"/>
                  <a:pt x="4996" y="2824"/>
                  <a:pt x="5021" y="2862"/>
                </a:cubicBezTo>
                <a:lnTo>
                  <a:pt x="5027" y="2862"/>
                </a:lnTo>
                <a:cubicBezTo>
                  <a:pt x="5065" y="3018"/>
                  <a:pt x="5089" y="3175"/>
                  <a:pt x="5108" y="3339"/>
                </a:cubicBezTo>
                <a:cubicBezTo>
                  <a:pt x="4901" y="2987"/>
                  <a:pt x="4744" y="2617"/>
                  <a:pt x="4626" y="2229"/>
                </a:cubicBezTo>
                <a:cubicBezTo>
                  <a:pt x="4600" y="2154"/>
                  <a:pt x="4582" y="2078"/>
                  <a:pt x="4562" y="2003"/>
                </a:cubicBezTo>
                <a:lnTo>
                  <a:pt x="4562" y="1910"/>
                </a:lnTo>
                <a:close/>
                <a:moveTo>
                  <a:pt x="5528" y="2379"/>
                </a:moveTo>
                <a:cubicBezTo>
                  <a:pt x="5491" y="2781"/>
                  <a:pt x="5397" y="3175"/>
                  <a:pt x="5247" y="3551"/>
                </a:cubicBezTo>
                <a:cubicBezTo>
                  <a:pt x="5221" y="3614"/>
                  <a:pt x="5196" y="3670"/>
                  <a:pt x="5164" y="3733"/>
                </a:cubicBezTo>
                <a:cubicBezTo>
                  <a:pt x="5172" y="3664"/>
                  <a:pt x="5172" y="3602"/>
                  <a:pt x="5172" y="3533"/>
                </a:cubicBezTo>
                <a:cubicBezTo>
                  <a:pt x="5215" y="3238"/>
                  <a:pt x="5284" y="2955"/>
                  <a:pt x="5390" y="2680"/>
                </a:cubicBezTo>
                <a:cubicBezTo>
                  <a:pt x="5427" y="2573"/>
                  <a:pt x="5478" y="2474"/>
                  <a:pt x="5528" y="2379"/>
                </a:cubicBezTo>
                <a:close/>
                <a:moveTo>
                  <a:pt x="2476" y="2850"/>
                </a:moveTo>
                <a:lnTo>
                  <a:pt x="2476" y="2850"/>
                </a:lnTo>
                <a:cubicBezTo>
                  <a:pt x="2720" y="3113"/>
                  <a:pt x="2945" y="3388"/>
                  <a:pt x="3153" y="3683"/>
                </a:cubicBezTo>
                <a:cubicBezTo>
                  <a:pt x="3171" y="3707"/>
                  <a:pt x="3197" y="3739"/>
                  <a:pt x="3216" y="3771"/>
                </a:cubicBezTo>
                <a:cubicBezTo>
                  <a:pt x="2983" y="3564"/>
                  <a:pt x="2771" y="3325"/>
                  <a:pt x="2601" y="3062"/>
                </a:cubicBezTo>
                <a:cubicBezTo>
                  <a:pt x="2557" y="2993"/>
                  <a:pt x="2514" y="2918"/>
                  <a:pt x="2476" y="2850"/>
                </a:cubicBezTo>
                <a:close/>
                <a:moveTo>
                  <a:pt x="4600" y="2512"/>
                </a:moveTo>
                <a:lnTo>
                  <a:pt x="4600" y="2512"/>
                </a:lnTo>
                <a:cubicBezTo>
                  <a:pt x="4732" y="2850"/>
                  <a:pt x="4851" y="3194"/>
                  <a:pt x="4958" y="3545"/>
                </a:cubicBezTo>
                <a:cubicBezTo>
                  <a:pt x="4984" y="3626"/>
                  <a:pt x="5002" y="3701"/>
                  <a:pt x="5027" y="3777"/>
                </a:cubicBezTo>
                <a:cubicBezTo>
                  <a:pt x="4996" y="3721"/>
                  <a:pt x="4970" y="3664"/>
                  <a:pt x="4946" y="3608"/>
                </a:cubicBezTo>
                <a:cubicBezTo>
                  <a:pt x="4889" y="3470"/>
                  <a:pt x="4833" y="3339"/>
                  <a:pt x="4782" y="3194"/>
                </a:cubicBezTo>
                <a:cubicBezTo>
                  <a:pt x="4707" y="2975"/>
                  <a:pt x="4638" y="2743"/>
                  <a:pt x="4600" y="2512"/>
                </a:cubicBezTo>
                <a:close/>
                <a:moveTo>
                  <a:pt x="2488" y="2830"/>
                </a:moveTo>
                <a:lnTo>
                  <a:pt x="2488" y="2830"/>
                </a:lnTo>
                <a:cubicBezTo>
                  <a:pt x="2795" y="3006"/>
                  <a:pt x="3052" y="3270"/>
                  <a:pt x="3203" y="3595"/>
                </a:cubicBezTo>
                <a:cubicBezTo>
                  <a:pt x="3234" y="3670"/>
                  <a:pt x="3266" y="3745"/>
                  <a:pt x="3291" y="3828"/>
                </a:cubicBezTo>
                <a:cubicBezTo>
                  <a:pt x="3096" y="3545"/>
                  <a:pt x="2884" y="3270"/>
                  <a:pt x="2652" y="3012"/>
                </a:cubicBezTo>
                <a:cubicBezTo>
                  <a:pt x="2601" y="2955"/>
                  <a:pt x="2545" y="2894"/>
                  <a:pt x="2488" y="2830"/>
                </a:cubicBezTo>
                <a:close/>
                <a:moveTo>
                  <a:pt x="4562" y="2116"/>
                </a:moveTo>
                <a:lnTo>
                  <a:pt x="4562" y="2116"/>
                </a:lnTo>
                <a:cubicBezTo>
                  <a:pt x="4651" y="2448"/>
                  <a:pt x="4776" y="2775"/>
                  <a:pt x="4926" y="3082"/>
                </a:cubicBezTo>
                <a:cubicBezTo>
                  <a:pt x="4984" y="3188"/>
                  <a:pt x="5039" y="3301"/>
                  <a:pt x="5102" y="3400"/>
                </a:cubicBezTo>
                <a:cubicBezTo>
                  <a:pt x="5102" y="3407"/>
                  <a:pt x="5108" y="3407"/>
                  <a:pt x="5108" y="3414"/>
                </a:cubicBezTo>
                <a:cubicBezTo>
                  <a:pt x="5114" y="3420"/>
                  <a:pt x="5114" y="3426"/>
                  <a:pt x="5114" y="3432"/>
                </a:cubicBezTo>
                <a:lnTo>
                  <a:pt x="5114" y="3527"/>
                </a:lnTo>
                <a:cubicBezTo>
                  <a:pt x="5102" y="3632"/>
                  <a:pt x="5089" y="3745"/>
                  <a:pt x="5083" y="3858"/>
                </a:cubicBezTo>
                <a:cubicBezTo>
                  <a:pt x="4970" y="3444"/>
                  <a:pt x="4826" y="3038"/>
                  <a:pt x="4675" y="2636"/>
                </a:cubicBezTo>
                <a:cubicBezTo>
                  <a:pt x="4645" y="2561"/>
                  <a:pt x="4614" y="2486"/>
                  <a:pt x="4588" y="2411"/>
                </a:cubicBezTo>
                <a:cubicBezTo>
                  <a:pt x="4582" y="2385"/>
                  <a:pt x="4576" y="2361"/>
                  <a:pt x="4576" y="2336"/>
                </a:cubicBezTo>
                <a:cubicBezTo>
                  <a:pt x="4570" y="2260"/>
                  <a:pt x="4562" y="2191"/>
                  <a:pt x="4562" y="2116"/>
                </a:cubicBezTo>
                <a:close/>
                <a:moveTo>
                  <a:pt x="2433" y="2805"/>
                </a:moveTo>
                <a:lnTo>
                  <a:pt x="2433" y="2805"/>
                </a:lnTo>
                <a:cubicBezTo>
                  <a:pt x="2514" y="2969"/>
                  <a:pt x="2615" y="3131"/>
                  <a:pt x="2727" y="3276"/>
                </a:cubicBezTo>
                <a:cubicBezTo>
                  <a:pt x="2840" y="3438"/>
                  <a:pt x="2965" y="3589"/>
                  <a:pt x="3103" y="3727"/>
                </a:cubicBezTo>
                <a:cubicBezTo>
                  <a:pt x="3153" y="3777"/>
                  <a:pt x="3209" y="3828"/>
                  <a:pt x="3266" y="3871"/>
                </a:cubicBezTo>
                <a:cubicBezTo>
                  <a:pt x="3240" y="3858"/>
                  <a:pt x="3216" y="3840"/>
                  <a:pt x="3191" y="3828"/>
                </a:cubicBezTo>
                <a:cubicBezTo>
                  <a:pt x="3147" y="3796"/>
                  <a:pt x="3109" y="3771"/>
                  <a:pt x="3072" y="3739"/>
                </a:cubicBezTo>
                <a:cubicBezTo>
                  <a:pt x="2997" y="3677"/>
                  <a:pt x="2921" y="3614"/>
                  <a:pt x="2858" y="3539"/>
                </a:cubicBezTo>
                <a:cubicBezTo>
                  <a:pt x="2727" y="3394"/>
                  <a:pt x="2615" y="3232"/>
                  <a:pt x="2526" y="3056"/>
                </a:cubicBezTo>
                <a:cubicBezTo>
                  <a:pt x="2488" y="2975"/>
                  <a:pt x="2457" y="2888"/>
                  <a:pt x="2433" y="2805"/>
                </a:cubicBezTo>
                <a:close/>
                <a:moveTo>
                  <a:pt x="5892" y="1910"/>
                </a:moveTo>
                <a:lnTo>
                  <a:pt x="5892" y="1910"/>
                </a:lnTo>
                <a:cubicBezTo>
                  <a:pt x="5873" y="1978"/>
                  <a:pt x="5861" y="2053"/>
                  <a:pt x="5848" y="2122"/>
                </a:cubicBezTo>
                <a:cubicBezTo>
                  <a:pt x="5835" y="2197"/>
                  <a:pt x="5817" y="2266"/>
                  <a:pt x="5803" y="2336"/>
                </a:cubicBezTo>
                <a:cubicBezTo>
                  <a:pt x="5766" y="2474"/>
                  <a:pt x="5728" y="2611"/>
                  <a:pt x="5679" y="2749"/>
                </a:cubicBezTo>
                <a:cubicBezTo>
                  <a:pt x="5591" y="3024"/>
                  <a:pt x="5472" y="3288"/>
                  <a:pt x="5340" y="3545"/>
                </a:cubicBezTo>
                <a:cubicBezTo>
                  <a:pt x="5284" y="3664"/>
                  <a:pt x="5221" y="3777"/>
                  <a:pt x="5152" y="3889"/>
                </a:cubicBezTo>
                <a:cubicBezTo>
                  <a:pt x="5152" y="3865"/>
                  <a:pt x="5158" y="3846"/>
                  <a:pt x="5158" y="3820"/>
                </a:cubicBezTo>
                <a:cubicBezTo>
                  <a:pt x="5196" y="3752"/>
                  <a:pt x="5227" y="3683"/>
                  <a:pt x="5259" y="3608"/>
                </a:cubicBezTo>
                <a:cubicBezTo>
                  <a:pt x="5302" y="3501"/>
                  <a:pt x="5340" y="3394"/>
                  <a:pt x="5378" y="3288"/>
                </a:cubicBezTo>
                <a:cubicBezTo>
                  <a:pt x="5447" y="3076"/>
                  <a:pt x="5503" y="2856"/>
                  <a:pt x="5534" y="2630"/>
                </a:cubicBezTo>
                <a:cubicBezTo>
                  <a:pt x="5554" y="2518"/>
                  <a:pt x="5566" y="2405"/>
                  <a:pt x="5578" y="2292"/>
                </a:cubicBezTo>
                <a:cubicBezTo>
                  <a:pt x="5653" y="2160"/>
                  <a:pt x="5742" y="2041"/>
                  <a:pt x="5848" y="1940"/>
                </a:cubicBezTo>
                <a:cubicBezTo>
                  <a:pt x="5867" y="1928"/>
                  <a:pt x="5879" y="1916"/>
                  <a:pt x="5892" y="1910"/>
                </a:cubicBezTo>
                <a:close/>
                <a:moveTo>
                  <a:pt x="5930" y="1947"/>
                </a:moveTo>
                <a:lnTo>
                  <a:pt x="5930" y="1947"/>
                </a:lnTo>
                <a:cubicBezTo>
                  <a:pt x="6037" y="2211"/>
                  <a:pt x="5954" y="2524"/>
                  <a:pt x="5867" y="2775"/>
                </a:cubicBezTo>
                <a:cubicBezTo>
                  <a:pt x="5766" y="3068"/>
                  <a:pt x="5623" y="3351"/>
                  <a:pt x="5435" y="3602"/>
                </a:cubicBezTo>
                <a:cubicBezTo>
                  <a:pt x="5346" y="3721"/>
                  <a:pt x="5253" y="3828"/>
                  <a:pt x="5152" y="3933"/>
                </a:cubicBezTo>
                <a:cubicBezTo>
                  <a:pt x="5459" y="3458"/>
                  <a:pt x="5685" y="2937"/>
                  <a:pt x="5829" y="2399"/>
                </a:cubicBezTo>
                <a:cubicBezTo>
                  <a:pt x="5848" y="2316"/>
                  <a:pt x="5867" y="2241"/>
                  <a:pt x="5886" y="2166"/>
                </a:cubicBezTo>
                <a:cubicBezTo>
                  <a:pt x="5904" y="2090"/>
                  <a:pt x="5924" y="2023"/>
                  <a:pt x="5930" y="1947"/>
                </a:cubicBezTo>
                <a:close/>
                <a:moveTo>
                  <a:pt x="2682" y="3940"/>
                </a:moveTo>
                <a:lnTo>
                  <a:pt x="2682" y="3940"/>
                </a:lnTo>
                <a:cubicBezTo>
                  <a:pt x="2615" y="3978"/>
                  <a:pt x="2551" y="4016"/>
                  <a:pt x="2482" y="4046"/>
                </a:cubicBezTo>
                <a:cubicBezTo>
                  <a:pt x="2401" y="4091"/>
                  <a:pt x="2314" y="4129"/>
                  <a:pt x="2225" y="4159"/>
                </a:cubicBezTo>
                <a:cubicBezTo>
                  <a:pt x="2075" y="4222"/>
                  <a:pt x="1924" y="4271"/>
                  <a:pt x="1768" y="4309"/>
                </a:cubicBezTo>
                <a:cubicBezTo>
                  <a:pt x="1987" y="4141"/>
                  <a:pt x="2245" y="4028"/>
                  <a:pt x="2514" y="3971"/>
                </a:cubicBezTo>
                <a:cubicBezTo>
                  <a:pt x="2569" y="3959"/>
                  <a:pt x="2627" y="3947"/>
                  <a:pt x="2682" y="3940"/>
                </a:cubicBezTo>
                <a:close/>
                <a:moveTo>
                  <a:pt x="6682" y="3683"/>
                </a:moveTo>
                <a:cubicBezTo>
                  <a:pt x="6593" y="3814"/>
                  <a:pt x="6500" y="3940"/>
                  <a:pt x="6399" y="4065"/>
                </a:cubicBezTo>
                <a:cubicBezTo>
                  <a:pt x="6343" y="4129"/>
                  <a:pt x="6280" y="4196"/>
                  <a:pt x="6225" y="4259"/>
                </a:cubicBezTo>
                <a:lnTo>
                  <a:pt x="6149" y="4335"/>
                </a:lnTo>
                <a:cubicBezTo>
                  <a:pt x="6193" y="4247"/>
                  <a:pt x="6243" y="4166"/>
                  <a:pt x="6306" y="4083"/>
                </a:cubicBezTo>
                <a:cubicBezTo>
                  <a:pt x="6413" y="3933"/>
                  <a:pt x="6537" y="3796"/>
                  <a:pt x="6682" y="3683"/>
                </a:cubicBezTo>
                <a:close/>
                <a:moveTo>
                  <a:pt x="2921" y="3921"/>
                </a:moveTo>
                <a:cubicBezTo>
                  <a:pt x="2902" y="3927"/>
                  <a:pt x="2884" y="3940"/>
                  <a:pt x="2864" y="3953"/>
                </a:cubicBezTo>
                <a:cubicBezTo>
                  <a:pt x="2821" y="3971"/>
                  <a:pt x="2771" y="3996"/>
                  <a:pt x="2727" y="4016"/>
                </a:cubicBezTo>
                <a:cubicBezTo>
                  <a:pt x="2639" y="4059"/>
                  <a:pt x="2545" y="4103"/>
                  <a:pt x="2451" y="4141"/>
                </a:cubicBezTo>
                <a:cubicBezTo>
                  <a:pt x="2269" y="4222"/>
                  <a:pt x="2081" y="4291"/>
                  <a:pt x="1887" y="4354"/>
                </a:cubicBezTo>
                <a:cubicBezTo>
                  <a:pt x="1799" y="4384"/>
                  <a:pt x="1712" y="4416"/>
                  <a:pt x="1617" y="4441"/>
                </a:cubicBezTo>
                <a:cubicBezTo>
                  <a:pt x="1643" y="4422"/>
                  <a:pt x="1661" y="4404"/>
                  <a:pt x="1686" y="4384"/>
                </a:cubicBezTo>
                <a:cubicBezTo>
                  <a:pt x="1699" y="4366"/>
                  <a:pt x="1712" y="4360"/>
                  <a:pt x="1730" y="4347"/>
                </a:cubicBezTo>
                <a:cubicBezTo>
                  <a:pt x="1900" y="4309"/>
                  <a:pt x="2069" y="4253"/>
                  <a:pt x="2231" y="4190"/>
                </a:cubicBezTo>
                <a:cubicBezTo>
                  <a:pt x="2320" y="4153"/>
                  <a:pt x="2407" y="4115"/>
                  <a:pt x="2494" y="4071"/>
                </a:cubicBezTo>
                <a:cubicBezTo>
                  <a:pt x="2577" y="4034"/>
                  <a:pt x="2658" y="3990"/>
                  <a:pt x="2733" y="3940"/>
                </a:cubicBezTo>
                <a:lnTo>
                  <a:pt x="2739" y="3933"/>
                </a:lnTo>
                <a:cubicBezTo>
                  <a:pt x="2795" y="3927"/>
                  <a:pt x="2858" y="3921"/>
                  <a:pt x="2921" y="3921"/>
                </a:cubicBezTo>
                <a:close/>
                <a:moveTo>
                  <a:pt x="3003" y="3915"/>
                </a:moveTo>
                <a:cubicBezTo>
                  <a:pt x="3078" y="3915"/>
                  <a:pt x="3153" y="3915"/>
                  <a:pt x="3228" y="3921"/>
                </a:cubicBezTo>
                <a:cubicBezTo>
                  <a:pt x="3234" y="3927"/>
                  <a:pt x="3240" y="3933"/>
                  <a:pt x="3254" y="3933"/>
                </a:cubicBezTo>
                <a:cubicBezTo>
                  <a:pt x="3040" y="4022"/>
                  <a:pt x="2827" y="4115"/>
                  <a:pt x="2615" y="4190"/>
                </a:cubicBezTo>
                <a:cubicBezTo>
                  <a:pt x="2395" y="4271"/>
                  <a:pt x="2175" y="4341"/>
                  <a:pt x="1956" y="4404"/>
                </a:cubicBezTo>
                <a:cubicBezTo>
                  <a:pt x="1831" y="4441"/>
                  <a:pt x="1705" y="4473"/>
                  <a:pt x="1580" y="4511"/>
                </a:cubicBezTo>
                <a:cubicBezTo>
                  <a:pt x="1580" y="4512"/>
                  <a:pt x="1579" y="4513"/>
                  <a:pt x="1579" y="4514"/>
                </a:cubicBezTo>
                <a:lnTo>
                  <a:pt x="1579" y="4514"/>
                </a:lnTo>
                <a:cubicBezTo>
                  <a:pt x="1575" y="4502"/>
                  <a:pt x="1586" y="4484"/>
                  <a:pt x="1592" y="4473"/>
                </a:cubicBezTo>
                <a:cubicBezTo>
                  <a:pt x="1780" y="4429"/>
                  <a:pt x="1962" y="4366"/>
                  <a:pt x="2144" y="4297"/>
                </a:cubicBezTo>
                <a:cubicBezTo>
                  <a:pt x="2332" y="4228"/>
                  <a:pt x="2520" y="4153"/>
                  <a:pt x="2702" y="4065"/>
                </a:cubicBezTo>
                <a:cubicBezTo>
                  <a:pt x="2751" y="4040"/>
                  <a:pt x="2809" y="4022"/>
                  <a:pt x="2858" y="3996"/>
                </a:cubicBezTo>
                <a:cubicBezTo>
                  <a:pt x="2884" y="3984"/>
                  <a:pt x="2908" y="3971"/>
                  <a:pt x="2933" y="3959"/>
                </a:cubicBezTo>
                <a:cubicBezTo>
                  <a:pt x="2953" y="3947"/>
                  <a:pt x="2977" y="3933"/>
                  <a:pt x="3003" y="3915"/>
                </a:cubicBezTo>
                <a:close/>
                <a:moveTo>
                  <a:pt x="3121" y="4034"/>
                </a:moveTo>
                <a:lnTo>
                  <a:pt x="3121" y="4034"/>
                </a:lnTo>
                <a:cubicBezTo>
                  <a:pt x="2908" y="4178"/>
                  <a:pt x="2670" y="4285"/>
                  <a:pt x="2419" y="4360"/>
                </a:cubicBezTo>
                <a:cubicBezTo>
                  <a:pt x="2239" y="4416"/>
                  <a:pt x="2050" y="4453"/>
                  <a:pt x="1862" y="4491"/>
                </a:cubicBezTo>
                <a:cubicBezTo>
                  <a:pt x="1817" y="4497"/>
                  <a:pt x="1774" y="4511"/>
                  <a:pt x="1724" y="4517"/>
                </a:cubicBezTo>
                <a:cubicBezTo>
                  <a:pt x="1705" y="4523"/>
                  <a:pt x="1680" y="4523"/>
                  <a:pt x="1655" y="4529"/>
                </a:cubicBezTo>
                <a:cubicBezTo>
                  <a:pt x="1637" y="4535"/>
                  <a:pt x="1617" y="4535"/>
                  <a:pt x="1599" y="4535"/>
                </a:cubicBezTo>
                <a:cubicBezTo>
                  <a:pt x="1586" y="4535"/>
                  <a:pt x="1580" y="4529"/>
                  <a:pt x="1580" y="4523"/>
                </a:cubicBezTo>
                <a:lnTo>
                  <a:pt x="1580" y="4523"/>
                </a:lnTo>
                <a:cubicBezTo>
                  <a:pt x="1580" y="4523"/>
                  <a:pt x="1580" y="4529"/>
                  <a:pt x="1586" y="4529"/>
                </a:cubicBezTo>
                <a:cubicBezTo>
                  <a:pt x="1805" y="4479"/>
                  <a:pt x="2031" y="4416"/>
                  <a:pt x="2245" y="4347"/>
                </a:cubicBezTo>
                <a:cubicBezTo>
                  <a:pt x="2470" y="4271"/>
                  <a:pt x="2690" y="4196"/>
                  <a:pt x="2902" y="4115"/>
                </a:cubicBezTo>
                <a:cubicBezTo>
                  <a:pt x="2977" y="4091"/>
                  <a:pt x="3052" y="4059"/>
                  <a:pt x="3121" y="4034"/>
                </a:cubicBezTo>
                <a:close/>
                <a:moveTo>
                  <a:pt x="7145" y="3394"/>
                </a:moveTo>
                <a:cubicBezTo>
                  <a:pt x="6951" y="3595"/>
                  <a:pt x="6763" y="3802"/>
                  <a:pt x="6593" y="4022"/>
                </a:cubicBezTo>
                <a:cubicBezTo>
                  <a:pt x="6413" y="4265"/>
                  <a:pt x="6243" y="4523"/>
                  <a:pt x="6104" y="4798"/>
                </a:cubicBezTo>
                <a:cubicBezTo>
                  <a:pt x="6067" y="4873"/>
                  <a:pt x="6029" y="4948"/>
                  <a:pt x="5991" y="5031"/>
                </a:cubicBezTo>
                <a:cubicBezTo>
                  <a:pt x="5967" y="5075"/>
                  <a:pt x="5948" y="5118"/>
                  <a:pt x="5930" y="5162"/>
                </a:cubicBezTo>
                <a:cubicBezTo>
                  <a:pt x="5942" y="4911"/>
                  <a:pt x="6005" y="4661"/>
                  <a:pt x="6104" y="4429"/>
                </a:cubicBezTo>
                <a:cubicBezTo>
                  <a:pt x="6155" y="4384"/>
                  <a:pt x="6199" y="4335"/>
                  <a:pt x="6249" y="4285"/>
                </a:cubicBezTo>
                <a:cubicBezTo>
                  <a:pt x="6306" y="4222"/>
                  <a:pt x="6367" y="4153"/>
                  <a:pt x="6425" y="4083"/>
                </a:cubicBezTo>
                <a:cubicBezTo>
                  <a:pt x="6537" y="3953"/>
                  <a:pt x="6650" y="3808"/>
                  <a:pt x="6751" y="3658"/>
                </a:cubicBezTo>
                <a:cubicBezTo>
                  <a:pt x="6751" y="3646"/>
                  <a:pt x="6751" y="3640"/>
                  <a:pt x="6743" y="3632"/>
                </a:cubicBezTo>
                <a:cubicBezTo>
                  <a:pt x="6819" y="3576"/>
                  <a:pt x="6894" y="3527"/>
                  <a:pt x="6969" y="3482"/>
                </a:cubicBezTo>
                <a:cubicBezTo>
                  <a:pt x="7014" y="3458"/>
                  <a:pt x="7058" y="3438"/>
                  <a:pt x="7107" y="3414"/>
                </a:cubicBezTo>
                <a:cubicBezTo>
                  <a:pt x="7120" y="3407"/>
                  <a:pt x="7133" y="3400"/>
                  <a:pt x="7145" y="3394"/>
                </a:cubicBezTo>
                <a:close/>
                <a:moveTo>
                  <a:pt x="7255" y="3356"/>
                </a:moveTo>
                <a:cubicBezTo>
                  <a:pt x="7301" y="3356"/>
                  <a:pt x="7295" y="3403"/>
                  <a:pt x="7283" y="3438"/>
                </a:cubicBezTo>
                <a:cubicBezTo>
                  <a:pt x="7264" y="3482"/>
                  <a:pt x="7226" y="3527"/>
                  <a:pt x="7195" y="3564"/>
                </a:cubicBezTo>
                <a:cubicBezTo>
                  <a:pt x="7127" y="3658"/>
                  <a:pt x="7052" y="3745"/>
                  <a:pt x="6983" y="3834"/>
                </a:cubicBezTo>
                <a:cubicBezTo>
                  <a:pt x="6838" y="4016"/>
                  <a:pt x="6688" y="4190"/>
                  <a:pt x="6543" y="4378"/>
                </a:cubicBezTo>
                <a:cubicBezTo>
                  <a:pt x="6318" y="4655"/>
                  <a:pt x="6104" y="4942"/>
                  <a:pt x="5924" y="5249"/>
                </a:cubicBezTo>
                <a:cubicBezTo>
                  <a:pt x="5924" y="5243"/>
                  <a:pt x="5930" y="5237"/>
                  <a:pt x="5930" y="5231"/>
                </a:cubicBezTo>
                <a:cubicBezTo>
                  <a:pt x="5979" y="5106"/>
                  <a:pt x="6037" y="4986"/>
                  <a:pt x="6098" y="4867"/>
                </a:cubicBezTo>
                <a:cubicBezTo>
                  <a:pt x="6173" y="4730"/>
                  <a:pt x="6249" y="4598"/>
                  <a:pt x="6330" y="4467"/>
                </a:cubicBezTo>
                <a:cubicBezTo>
                  <a:pt x="6494" y="4210"/>
                  <a:pt x="6676" y="3965"/>
                  <a:pt x="6876" y="3739"/>
                </a:cubicBezTo>
                <a:cubicBezTo>
                  <a:pt x="6995" y="3614"/>
                  <a:pt x="7113" y="3489"/>
                  <a:pt x="7240" y="3369"/>
                </a:cubicBezTo>
                <a:cubicBezTo>
                  <a:pt x="7246" y="3363"/>
                  <a:pt x="7246" y="3363"/>
                  <a:pt x="7246" y="3357"/>
                </a:cubicBezTo>
                <a:cubicBezTo>
                  <a:pt x="7249" y="3357"/>
                  <a:pt x="7252" y="3356"/>
                  <a:pt x="7255" y="3356"/>
                </a:cubicBezTo>
                <a:close/>
                <a:moveTo>
                  <a:pt x="3743" y="4835"/>
                </a:moveTo>
                <a:lnTo>
                  <a:pt x="3743" y="4835"/>
                </a:lnTo>
                <a:cubicBezTo>
                  <a:pt x="4024" y="5023"/>
                  <a:pt x="4293" y="5231"/>
                  <a:pt x="4532" y="5469"/>
                </a:cubicBezTo>
                <a:cubicBezTo>
                  <a:pt x="4638" y="5576"/>
                  <a:pt x="4738" y="5688"/>
                  <a:pt x="4833" y="5807"/>
                </a:cubicBezTo>
                <a:cubicBezTo>
                  <a:pt x="4770" y="5751"/>
                  <a:pt x="4707" y="5694"/>
                  <a:pt x="4645" y="5639"/>
                </a:cubicBezTo>
                <a:cubicBezTo>
                  <a:pt x="4463" y="5475"/>
                  <a:pt x="4275" y="5324"/>
                  <a:pt x="4093" y="5168"/>
                </a:cubicBezTo>
                <a:cubicBezTo>
                  <a:pt x="3980" y="5075"/>
                  <a:pt x="3874" y="4980"/>
                  <a:pt x="3761" y="4893"/>
                </a:cubicBezTo>
                <a:cubicBezTo>
                  <a:pt x="3761" y="4890"/>
                  <a:pt x="3759" y="4888"/>
                  <a:pt x="3758" y="4888"/>
                </a:cubicBezTo>
                <a:cubicBezTo>
                  <a:pt x="3756" y="4888"/>
                  <a:pt x="3755" y="4890"/>
                  <a:pt x="3755" y="4893"/>
                </a:cubicBezTo>
                <a:cubicBezTo>
                  <a:pt x="3749" y="4873"/>
                  <a:pt x="3749" y="4855"/>
                  <a:pt x="3743" y="4835"/>
                </a:cubicBezTo>
                <a:close/>
                <a:moveTo>
                  <a:pt x="3755" y="4911"/>
                </a:moveTo>
                <a:lnTo>
                  <a:pt x="3755" y="4911"/>
                </a:lnTo>
                <a:cubicBezTo>
                  <a:pt x="3943" y="5075"/>
                  <a:pt x="4131" y="5231"/>
                  <a:pt x="4319" y="5393"/>
                </a:cubicBezTo>
                <a:cubicBezTo>
                  <a:pt x="4495" y="5550"/>
                  <a:pt x="4669" y="5694"/>
                  <a:pt x="4826" y="5858"/>
                </a:cubicBezTo>
                <a:cubicBezTo>
                  <a:pt x="4871" y="5902"/>
                  <a:pt x="4908" y="5940"/>
                  <a:pt x="4938" y="5983"/>
                </a:cubicBezTo>
                <a:cubicBezTo>
                  <a:pt x="4689" y="5789"/>
                  <a:pt x="4382" y="5670"/>
                  <a:pt x="4105" y="5500"/>
                </a:cubicBezTo>
                <a:cubicBezTo>
                  <a:pt x="4062" y="5475"/>
                  <a:pt x="4018" y="5445"/>
                  <a:pt x="3974" y="5413"/>
                </a:cubicBezTo>
                <a:cubicBezTo>
                  <a:pt x="3961" y="5400"/>
                  <a:pt x="3943" y="5387"/>
                  <a:pt x="3931" y="5381"/>
                </a:cubicBezTo>
                <a:cubicBezTo>
                  <a:pt x="3899" y="5324"/>
                  <a:pt x="3868" y="5269"/>
                  <a:pt x="3842" y="5205"/>
                </a:cubicBezTo>
                <a:cubicBezTo>
                  <a:pt x="3818" y="5136"/>
                  <a:pt x="3792" y="5069"/>
                  <a:pt x="3773" y="4999"/>
                </a:cubicBezTo>
                <a:cubicBezTo>
                  <a:pt x="3767" y="4968"/>
                  <a:pt x="3761" y="4936"/>
                  <a:pt x="3755" y="4911"/>
                </a:cubicBezTo>
                <a:close/>
                <a:moveTo>
                  <a:pt x="3980" y="5451"/>
                </a:moveTo>
                <a:lnTo>
                  <a:pt x="3980" y="5451"/>
                </a:lnTo>
                <a:cubicBezTo>
                  <a:pt x="4006" y="5469"/>
                  <a:pt x="4030" y="5488"/>
                  <a:pt x="4056" y="5506"/>
                </a:cubicBezTo>
                <a:cubicBezTo>
                  <a:pt x="4137" y="5557"/>
                  <a:pt x="4218" y="5607"/>
                  <a:pt x="4299" y="5651"/>
                </a:cubicBezTo>
                <a:cubicBezTo>
                  <a:pt x="4469" y="5745"/>
                  <a:pt x="4645" y="5833"/>
                  <a:pt x="4802" y="5940"/>
                </a:cubicBezTo>
                <a:cubicBezTo>
                  <a:pt x="4877" y="5989"/>
                  <a:pt x="4946" y="6046"/>
                  <a:pt x="5014" y="6108"/>
                </a:cubicBezTo>
                <a:cubicBezTo>
                  <a:pt x="4788" y="6001"/>
                  <a:pt x="4538" y="5940"/>
                  <a:pt x="4325" y="5801"/>
                </a:cubicBezTo>
                <a:cubicBezTo>
                  <a:pt x="4194" y="5708"/>
                  <a:pt x="4074" y="5588"/>
                  <a:pt x="3980" y="5451"/>
                </a:cubicBezTo>
                <a:close/>
                <a:moveTo>
                  <a:pt x="6731" y="5425"/>
                </a:moveTo>
                <a:cubicBezTo>
                  <a:pt x="6506" y="5663"/>
                  <a:pt x="6306" y="5926"/>
                  <a:pt x="6136" y="6215"/>
                </a:cubicBezTo>
                <a:cubicBezTo>
                  <a:pt x="6043" y="6377"/>
                  <a:pt x="5961" y="6547"/>
                  <a:pt x="5892" y="6723"/>
                </a:cubicBezTo>
                <a:lnTo>
                  <a:pt x="5892" y="6678"/>
                </a:lnTo>
                <a:cubicBezTo>
                  <a:pt x="5898" y="6616"/>
                  <a:pt x="5910" y="6553"/>
                  <a:pt x="5924" y="6484"/>
                </a:cubicBezTo>
                <a:cubicBezTo>
                  <a:pt x="5948" y="6359"/>
                  <a:pt x="5991" y="6234"/>
                  <a:pt x="6055" y="6122"/>
                </a:cubicBezTo>
                <a:cubicBezTo>
                  <a:pt x="6161" y="5902"/>
                  <a:pt x="6324" y="5708"/>
                  <a:pt x="6518" y="5563"/>
                </a:cubicBezTo>
                <a:cubicBezTo>
                  <a:pt x="6587" y="5512"/>
                  <a:pt x="6656" y="5469"/>
                  <a:pt x="6731" y="5425"/>
                </a:cubicBezTo>
                <a:close/>
                <a:moveTo>
                  <a:pt x="6870" y="5431"/>
                </a:moveTo>
                <a:lnTo>
                  <a:pt x="6870" y="5431"/>
                </a:lnTo>
                <a:cubicBezTo>
                  <a:pt x="6882" y="5532"/>
                  <a:pt x="6856" y="5645"/>
                  <a:pt x="6819" y="5738"/>
                </a:cubicBezTo>
                <a:cubicBezTo>
                  <a:pt x="6775" y="5851"/>
                  <a:pt x="6719" y="5964"/>
                  <a:pt x="6656" y="6070"/>
                </a:cubicBezTo>
                <a:cubicBezTo>
                  <a:pt x="6525" y="6278"/>
                  <a:pt x="6367" y="6472"/>
                  <a:pt x="6187" y="6628"/>
                </a:cubicBezTo>
                <a:cubicBezTo>
                  <a:pt x="6136" y="6678"/>
                  <a:pt x="6080" y="6723"/>
                  <a:pt x="6023" y="6767"/>
                </a:cubicBezTo>
                <a:cubicBezTo>
                  <a:pt x="6136" y="6648"/>
                  <a:pt x="6243" y="6522"/>
                  <a:pt x="6337" y="6391"/>
                </a:cubicBezTo>
                <a:cubicBezTo>
                  <a:pt x="6480" y="6203"/>
                  <a:pt x="6607" y="6001"/>
                  <a:pt x="6713" y="5789"/>
                </a:cubicBezTo>
                <a:cubicBezTo>
                  <a:pt x="6769" y="5670"/>
                  <a:pt x="6813" y="5550"/>
                  <a:pt x="6870" y="5431"/>
                </a:cubicBezTo>
                <a:close/>
                <a:moveTo>
                  <a:pt x="6795" y="5445"/>
                </a:moveTo>
                <a:lnTo>
                  <a:pt x="6795" y="5445"/>
                </a:lnTo>
                <a:cubicBezTo>
                  <a:pt x="6781" y="5469"/>
                  <a:pt x="6763" y="5494"/>
                  <a:pt x="6743" y="5526"/>
                </a:cubicBezTo>
                <a:cubicBezTo>
                  <a:pt x="6713" y="5569"/>
                  <a:pt x="6682" y="5619"/>
                  <a:pt x="6650" y="5670"/>
                </a:cubicBezTo>
                <a:cubicBezTo>
                  <a:pt x="6587" y="5764"/>
                  <a:pt x="6518" y="5858"/>
                  <a:pt x="6456" y="5952"/>
                </a:cubicBezTo>
                <a:cubicBezTo>
                  <a:pt x="6330" y="6146"/>
                  <a:pt x="6205" y="6340"/>
                  <a:pt x="6080" y="6535"/>
                </a:cubicBezTo>
                <a:cubicBezTo>
                  <a:pt x="6023" y="6622"/>
                  <a:pt x="5967" y="6704"/>
                  <a:pt x="5916" y="6791"/>
                </a:cubicBezTo>
                <a:cubicBezTo>
                  <a:pt x="6055" y="6446"/>
                  <a:pt x="6237" y="6122"/>
                  <a:pt x="6462" y="5827"/>
                </a:cubicBezTo>
                <a:cubicBezTo>
                  <a:pt x="6569" y="5694"/>
                  <a:pt x="6676" y="5563"/>
                  <a:pt x="6795" y="5445"/>
                </a:cubicBezTo>
                <a:close/>
                <a:moveTo>
                  <a:pt x="6813" y="5482"/>
                </a:moveTo>
                <a:cubicBezTo>
                  <a:pt x="6781" y="5563"/>
                  <a:pt x="6743" y="5651"/>
                  <a:pt x="6700" y="5732"/>
                </a:cubicBezTo>
                <a:cubicBezTo>
                  <a:pt x="6650" y="5839"/>
                  <a:pt x="6601" y="5946"/>
                  <a:pt x="6537" y="6046"/>
                </a:cubicBezTo>
                <a:cubicBezTo>
                  <a:pt x="6419" y="6246"/>
                  <a:pt x="6280" y="6434"/>
                  <a:pt x="6130" y="6616"/>
                </a:cubicBezTo>
                <a:cubicBezTo>
                  <a:pt x="6061" y="6692"/>
                  <a:pt x="5991" y="6767"/>
                  <a:pt x="5916" y="6842"/>
                </a:cubicBezTo>
                <a:cubicBezTo>
                  <a:pt x="5916" y="6842"/>
                  <a:pt x="5910" y="6842"/>
                  <a:pt x="5904" y="6848"/>
                </a:cubicBezTo>
                <a:cubicBezTo>
                  <a:pt x="6155" y="6466"/>
                  <a:pt x="6393" y="6084"/>
                  <a:pt x="6650" y="5714"/>
                </a:cubicBezTo>
                <a:cubicBezTo>
                  <a:pt x="6688" y="5657"/>
                  <a:pt x="6725" y="5607"/>
                  <a:pt x="6763" y="5550"/>
                </a:cubicBezTo>
                <a:cubicBezTo>
                  <a:pt x="6781" y="5526"/>
                  <a:pt x="6795" y="5500"/>
                  <a:pt x="6813" y="5482"/>
                </a:cubicBezTo>
                <a:close/>
                <a:moveTo>
                  <a:pt x="4160" y="7088"/>
                </a:moveTo>
                <a:cubicBezTo>
                  <a:pt x="4454" y="7265"/>
                  <a:pt x="4737" y="7458"/>
                  <a:pt x="5002" y="7675"/>
                </a:cubicBezTo>
                <a:cubicBezTo>
                  <a:pt x="5008" y="7681"/>
                  <a:pt x="5008" y="7681"/>
                  <a:pt x="5014" y="7687"/>
                </a:cubicBezTo>
                <a:cubicBezTo>
                  <a:pt x="4946" y="7644"/>
                  <a:pt x="4883" y="7606"/>
                  <a:pt x="4820" y="7562"/>
                </a:cubicBezTo>
                <a:cubicBezTo>
                  <a:pt x="4675" y="7468"/>
                  <a:pt x="4532" y="7368"/>
                  <a:pt x="4394" y="7268"/>
                </a:cubicBezTo>
                <a:cubicBezTo>
                  <a:pt x="4314" y="7205"/>
                  <a:pt x="4234" y="7150"/>
                  <a:pt x="4160" y="7088"/>
                </a:cubicBezTo>
                <a:close/>
                <a:moveTo>
                  <a:pt x="4224" y="7099"/>
                </a:moveTo>
                <a:lnTo>
                  <a:pt x="4224" y="7099"/>
                </a:lnTo>
                <a:cubicBezTo>
                  <a:pt x="4313" y="7137"/>
                  <a:pt x="4394" y="7180"/>
                  <a:pt x="4475" y="7230"/>
                </a:cubicBezTo>
                <a:cubicBezTo>
                  <a:pt x="4600" y="7305"/>
                  <a:pt x="4720" y="7386"/>
                  <a:pt x="4833" y="7475"/>
                </a:cubicBezTo>
                <a:cubicBezTo>
                  <a:pt x="4946" y="7569"/>
                  <a:pt x="5059" y="7663"/>
                  <a:pt x="5172" y="7763"/>
                </a:cubicBezTo>
                <a:cubicBezTo>
                  <a:pt x="5184" y="7776"/>
                  <a:pt x="5196" y="7788"/>
                  <a:pt x="5215" y="7800"/>
                </a:cubicBezTo>
                <a:cubicBezTo>
                  <a:pt x="5202" y="7794"/>
                  <a:pt x="5190" y="7788"/>
                  <a:pt x="5178" y="7782"/>
                </a:cubicBezTo>
                <a:cubicBezTo>
                  <a:pt x="4926" y="7569"/>
                  <a:pt x="4663" y="7374"/>
                  <a:pt x="4388" y="7204"/>
                </a:cubicBezTo>
                <a:cubicBezTo>
                  <a:pt x="4337" y="7167"/>
                  <a:pt x="4281" y="7137"/>
                  <a:pt x="4224" y="7099"/>
                </a:cubicBezTo>
                <a:close/>
                <a:moveTo>
                  <a:pt x="4111" y="7054"/>
                </a:moveTo>
                <a:lnTo>
                  <a:pt x="4119" y="7062"/>
                </a:lnTo>
                <a:cubicBezTo>
                  <a:pt x="4119" y="7062"/>
                  <a:pt x="4119" y="7068"/>
                  <a:pt x="4125" y="7068"/>
                </a:cubicBezTo>
                <a:cubicBezTo>
                  <a:pt x="4134" y="7073"/>
                  <a:pt x="4144" y="7079"/>
                  <a:pt x="4153" y="7085"/>
                </a:cubicBezTo>
                <a:lnTo>
                  <a:pt x="4153" y="7085"/>
                </a:lnTo>
                <a:cubicBezTo>
                  <a:pt x="4152" y="7084"/>
                  <a:pt x="4151" y="7084"/>
                  <a:pt x="4149" y="7084"/>
                </a:cubicBezTo>
                <a:cubicBezTo>
                  <a:pt x="4141" y="7084"/>
                  <a:pt x="4138" y="7093"/>
                  <a:pt x="4143" y="7099"/>
                </a:cubicBezTo>
                <a:cubicBezTo>
                  <a:pt x="4420" y="7325"/>
                  <a:pt x="4707" y="7519"/>
                  <a:pt x="5002" y="7707"/>
                </a:cubicBezTo>
                <a:cubicBezTo>
                  <a:pt x="5051" y="7738"/>
                  <a:pt x="5102" y="7776"/>
                  <a:pt x="5158" y="7806"/>
                </a:cubicBezTo>
                <a:lnTo>
                  <a:pt x="5164" y="7814"/>
                </a:lnTo>
                <a:cubicBezTo>
                  <a:pt x="5114" y="7806"/>
                  <a:pt x="5071" y="7794"/>
                  <a:pt x="5027" y="7782"/>
                </a:cubicBezTo>
                <a:cubicBezTo>
                  <a:pt x="4932" y="7757"/>
                  <a:pt x="4839" y="7719"/>
                  <a:pt x="4744" y="7675"/>
                </a:cubicBezTo>
                <a:cubicBezTo>
                  <a:pt x="4570" y="7581"/>
                  <a:pt x="4406" y="7450"/>
                  <a:pt x="4281" y="7299"/>
                </a:cubicBezTo>
                <a:cubicBezTo>
                  <a:pt x="4244" y="7256"/>
                  <a:pt x="4212" y="7212"/>
                  <a:pt x="4180" y="7167"/>
                </a:cubicBezTo>
                <a:cubicBezTo>
                  <a:pt x="4162" y="7143"/>
                  <a:pt x="4149" y="7123"/>
                  <a:pt x="4137" y="7099"/>
                </a:cubicBezTo>
                <a:cubicBezTo>
                  <a:pt x="4125" y="7086"/>
                  <a:pt x="4119" y="7068"/>
                  <a:pt x="4111" y="7054"/>
                </a:cubicBezTo>
                <a:close/>
                <a:moveTo>
                  <a:pt x="3848" y="8679"/>
                </a:moveTo>
                <a:cubicBezTo>
                  <a:pt x="3848" y="8685"/>
                  <a:pt x="3855" y="8685"/>
                  <a:pt x="3855" y="8685"/>
                </a:cubicBezTo>
                <a:lnTo>
                  <a:pt x="3848" y="8691"/>
                </a:lnTo>
                <a:lnTo>
                  <a:pt x="3848" y="8679"/>
                </a:lnTo>
                <a:close/>
                <a:moveTo>
                  <a:pt x="7052" y="6881"/>
                </a:moveTo>
                <a:cubicBezTo>
                  <a:pt x="7038" y="7344"/>
                  <a:pt x="6983" y="7807"/>
                  <a:pt x="6876" y="8257"/>
                </a:cubicBezTo>
                <a:cubicBezTo>
                  <a:pt x="6838" y="8421"/>
                  <a:pt x="6795" y="8578"/>
                  <a:pt x="6743" y="8734"/>
                </a:cubicBezTo>
                <a:cubicBezTo>
                  <a:pt x="6775" y="8503"/>
                  <a:pt x="6807" y="8271"/>
                  <a:pt x="6844" y="8045"/>
                </a:cubicBezTo>
                <a:cubicBezTo>
                  <a:pt x="6882" y="7776"/>
                  <a:pt x="6925" y="7513"/>
                  <a:pt x="6977" y="7250"/>
                </a:cubicBezTo>
                <a:cubicBezTo>
                  <a:pt x="6995" y="7174"/>
                  <a:pt x="7007" y="7099"/>
                  <a:pt x="7020" y="7030"/>
                </a:cubicBezTo>
                <a:cubicBezTo>
                  <a:pt x="7032" y="6992"/>
                  <a:pt x="7038" y="6955"/>
                  <a:pt x="7044" y="6923"/>
                </a:cubicBezTo>
                <a:cubicBezTo>
                  <a:pt x="7044" y="6905"/>
                  <a:pt x="7051" y="6893"/>
                  <a:pt x="7052" y="6881"/>
                </a:cubicBezTo>
                <a:close/>
                <a:moveTo>
                  <a:pt x="6951" y="6935"/>
                </a:moveTo>
                <a:lnTo>
                  <a:pt x="6951" y="6935"/>
                </a:lnTo>
                <a:cubicBezTo>
                  <a:pt x="6882" y="7143"/>
                  <a:pt x="6826" y="7355"/>
                  <a:pt x="6781" y="7562"/>
                </a:cubicBezTo>
                <a:cubicBezTo>
                  <a:pt x="6725" y="7832"/>
                  <a:pt x="6688" y="8107"/>
                  <a:pt x="6676" y="8384"/>
                </a:cubicBezTo>
                <a:cubicBezTo>
                  <a:pt x="6676" y="8509"/>
                  <a:pt x="6676" y="8641"/>
                  <a:pt x="6682" y="8766"/>
                </a:cubicBezTo>
                <a:cubicBezTo>
                  <a:pt x="6593" y="8509"/>
                  <a:pt x="6555" y="8239"/>
                  <a:pt x="6575" y="7970"/>
                </a:cubicBezTo>
                <a:cubicBezTo>
                  <a:pt x="6593" y="7681"/>
                  <a:pt x="6682" y="7400"/>
                  <a:pt x="6819" y="7143"/>
                </a:cubicBezTo>
                <a:cubicBezTo>
                  <a:pt x="6864" y="7068"/>
                  <a:pt x="6907" y="7004"/>
                  <a:pt x="6951" y="6935"/>
                </a:cubicBezTo>
                <a:close/>
                <a:moveTo>
                  <a:pt x="6995" y="6955"/>
                </a:moveTo>
                <a:cubicBezTo>
                  <a:pt x="6995" y="6967"/>
                  <a:pt x="6989" y="6979"/>
                  <a:pt x="6989" y="6992"/>
                </a:cubicBezTo>
                <a:cubicBezTo>
                  <a:pt x="6977" y="7054"/>
                  <a:pt x="6963" y="7123"/>
                  <a:pt x="6951" y="7186"/>
                </a:cubicBezTo>
                <a:cubicBezTo>
                  <a:pt x="6925" y="7317"/>
                  <a:pt x="6907" y="7456"/>
                  <a:pt x="6882" y="7588"/>
                </a:cubicBezTo>
                <a:cubicBezTo>
                  <a:pt x="6838" y="7857"/>
                  <a:pt x="6795" y="8121"/>
                  <a:pt x="6763" y="8390"/>
                </a:cubicBezTo>
                <a:cubicBezTo>
                  <a:pt x="6743" y="8534"/>
                  <a:pt x="6725" y="8679"/>
                  <a:pt x="6713" y="8829"/>
                </a:cubicBezTo>
                <a:cubicBezTo>
                  <a:pt x="6713" y="8829"/>
                  <a:pt x="6706" y="8835"/>
                  <a:pt x="6706" y="8841"/>
                </a:cubicBezTo>
                <a:cubicBezTo>
                  <a:pt x="6706" y="8841"/>
                  <a:pt x="6706" y="8835"/>
                  <a:pt x="6700" y="8829"/>
                </a:cubicBezTo>
                <a:cubicBezTo>
                  <a:pt x="6700" y="8289"/>
                  <a:pt x="6757" y="7751"/>
                  <a:pt x="6907" y="7230"/>
                </a:cubicBezTo>
                <a:cubicBezTo>
                  <a:pt x="6931" y="7137"/>
                  <a:pt x="6963" y="7048"/>
                  <a:pt x="6995" y="6955"/>
                </a:cubicBezTo>
                <a:close/>
                <a:moveTo>
                  <a:pt x="7735" y="8333"/>
                </a:moveTo>
                <a:lnTo>
                  <a:pt x="7735" y="8333"/>
                </a:lnTo>
                <a:cubicBezTo>
                  <a:pt x="7503" y="8515"/>
                  <a:pt x="7252" y="8671"/>
                  <a:pt x="6989" y="8797"/>
                </a:cubicBezTo>
                <a:cubicBezTo>
                  <a:pt x="6945" y="8815"/>
                  <a:pt x="6901" y="8835"/>
                  <a:pt x="6856" y="8853"/>
                </a:cubicBezTo>
                <a:cubicBezTo>
                  <a:pt x="6969" y="8746"/>
                  <a:pt x="7089" y="8647"/>
                  <a:pt x="7226" y="8558"/>
                </a:cubicBezTo>
                <a:cubicBezTo>
                  <a:pt x="7383" y="8465"/>
                  <a:pt x="7559" y="8390"/>
                  <a:pt x="7735" y="8333"/>
                </a:cubicBezTo>
                <a:close/>
                <a:moveTo>
                  <a:pt x="8022" y="8277"/>
                </a:moveTo>
                <a:lnTo>
                  <a:pt x="8022" y="8277"/>
                </a:lnTo>
                <a:cubicBezTo>
                  <a:pt x="7891" y="8378"/>
                  <a:pt x="7753" y="8477"/>
                  <a:pt x="7608" y="8558"/>
                </a:cubicBezTo>
                <a:cubicBezTo>
                  <a:pt x="7428" y="8665"/>
                  <a:pt x="7240" y="8746"/>
                  <a:pt x="7052" y="8821"/>
                </a:cubicBezTo>
                <a:lnTo>
                  <a:pt x="6882" y="8879"/>
                </a:lnTo>
                <a:cubicBezTo>
                  <a:pt x="6913" y="8867"/>
                  <a:pt x="6939" y="8853"/>
                  <a:pt x="6969" y="8841"/>
                </a:cubicBezTo>
                <a:cubicBezTo>
                  <a:pt x="7038" y="8809"/>
                  <a:pt x="7113" y="8778"/>
                  <a:pt x="7183" y="8740"/>
                </a:cubicBezTo>
                <a:cubicBezTo>
                  <a:pt x="7327" y="8665"/>
                  <a:pt x="7458" y="8584"/>
                  <a:pt x="7590" y="8497"/>
                </a:cubicBezTo>
                <a:cubicBezTo>
                  <a:pt x="7666" y="8445"/>
                  <a:pt x="7735" y="8390"/>
                  <a:pt x="7810" y="8333"/>
                </a:cubicBezTo>
                <a:cubicBezTo>
                  <a:pt x="7816" y="8327"/>
                  <a:pt x="7816" y="8321"/>
                  <a:pt x="7816" y="8315"/>
                </a:cubicBezTo>
                <a:cubicBezTo>
                  <a:pt x="7885" y="8295"/>
                  <a:pt x="7954" y="8283"/>
                  <a:pt x="8022" y="8277"/>
                </a:cubicBezTo>
                <a:close/>
                <a:moveTo>
                  <a:pt x="8135" y="8265"/>
                </a:moveTo>
                <a:cubicBezTo>
                  <a:pt x="8111" y="8340"/>
                  <a:pt x="8054" y="8396"/>
                  <a:pt x="7998" y="8439"/>
                </a:cubicBezTo>
                <a:cubicBezTo>
                  <a:pt x="7917" y="8503"/>
                  <a:pt x="7822" y="8546"/>
                  <a:pt x="7735" y="8596"/>
                </a:cubicBezTo>
                <a:cubicBezTo>
                  <a:pt x="7527" y="8703"/>
                  <a:pt x="7321" y="8809"/>
                  <a:pt x="7101" y="8879"/>
                </a:cubicBezTo>
                <a:cubicBezTo>
                  <a:pt x="6989" y="8916"/>
                  <a:pt x="6870" y="8942"/>
                  <a:pt x="6751" y="8960"/>
                </a:cubicBezTo>
                <a:lnTo>
                  <a:pt x="6781" y="8928"/>
                </a:lnTo>
                <a:cubicBezTo>
                  <a:pt x="7165" y="8835"/>
                  <a:pt x="7533" y="8671"/>
                  <a:pt x="7860" y="8453"/>
                </a:cubicBezTo>
                <a:cubicBezTo>
                  <a:pt x="7947" y="8396"/>
                  <a:pt x="8030" y="8333"/>
                  <a:pt x="8111" y="8271"/>
                </a:cubicBezTo>
                <a:cubicBezTo>
                  <a:pt x="8117" y="8265"/>
                  <a:pt x="8123" y="8265"/>
                  <a:pt x="8135" y="8265"/>
                </a:cubicBezTo>
                <a:close/>
                <a:moveTo>
                  <a:pt x="3868" y="8697"/>
                </a:moveTo>
                <a:lnTo>
                  <a:pt x="3868" y="8697"/>
                </a:lnTo>
                <a:cubicBezTo>
                  <a:pt x="4036" y="8815"/>
                  <a:pt x="4212" y="8934"/>
                  <a:pt x="4368" y="9067"/>
                </a:cubicBezTo>
                <a:cubicBezTo>
                  <a:pt x="4538" y="9211"/>
                  <a:pt x="4701" y="9361"/>
                  <a:pt x="4857" y="9518"/>
                </a:cubicBezTo>
                <a:cubicBezTo>
                  <a:pt x="4984" y="9637"/>
                  <a:pt x="5108" y="9762"/>
                  <a:pt x="5239" y="9882"/>
                </a:cubicBezTo>
                <a:cubicBezTo>
                  <a:pt x="4901" y="9605"/>
                  <a:pt x="4570" y="9324"/>
                  <a:pt x="4238" y="9029"/>
                </a:cubicBezTo>
                <a:cubicBezTo>
                  <a:pt x="4180" y="8979"/>
                  <a:pt x="4125" y="8928"/>
                  <a:pt x="4062" y="8873"/>
                </a:cubicBezTo>
                <a:cubicBezTo>
                  <a:pt x="4006" y="8821"/>
                  <a:pt x="3949" y="8760"/>
                  <a:pt x="3880" y="8709"/>
                </a:cubicBezTo>
                <a:cubicBezTo>
                  <a:pt x="3874" y="8703"/>
                  <a:pt x="3868" y="8697"/>
                  <a:pt x="3868" y="8697"/>
                </a:cubicBezTo>
                <a:close/>
                <a:moveTo>
                  <a:pt x="3911" y="8760"/>
                </a:moveTo>
                <a:lnTo>
                  <a:pt x="3911" y="8760"/>
                </a:lnTo>
                <a:cubicBezTo>
                  <a:pt x="3949" y="8791"/>
                  <a:pt x="3986" y="8829"/>
                  <a:pt x="4024" y="8859"/>
                </a:cubicBezTo>
                <a:cubicBezTo>
                  <a:pt x="4074" y="8910"/>
                  <a:pt x="4131" y="8960"/>
                  <a:pt x="4180" y="9009"/>
                </a:cubicBezTo>
                <a:cubicBezTo>
                  <a:pt x="4287" y="9104"/>
                  <a:pt x="4400" y="9197"/>
                  <a:pt x="4507" y="9298"/>
                </a:cubicBezTo>
                <a:cubicBezTo>
                  <a:pt x="4720" y="9486"/>
                  <a:pt x="4932" y="9680"/>
                  <a:pt x="5146" y="9862"/>
                </a:cubicBezTo>
                <a:cubicBezTo>
                  <a:pt x="5202" y="9912"/>
                  <a:pt x="5253" y="9957"/>
                  <a:pt x="5302" y="10001"/>
                </a:cubicBezTo>
                <a:cubicBezTo>
                  <a:pt x="5140" y="9906"/>
                  <a:pt x="4976" y="9799"/>
                  <a:pt x="4820" y="9686"/>
                </a:cubicBezTo>
                <a:cubicBezTo>
                  <a:pt x="4588" y="9512"/>
                  <a:pt x="4362" y="9304"/>
                  <a:pt x="4168" y="9085"/>
                </a:cubicBezTo>
                <a:cubicBezTo>
                  <a:pt x="4081" y="8979"/>
                  <a:pt x="3992" y="8873"/>
                  <a:pt x="3911" y="8760"/>
                </a:cubicBezTo>
                <a:close/>
                <a:moveTo>
                  <a:pt x="3855" y="8719"/>
                </a:moveTo>
                <a:cubicBezTo>
                  <a:pt x="4024" y="8960"/>
                  <a:pt x="4215" y="9182"/>
                  <a:pt x="4420" y="9386"/>
                </a:cubicBezTo>
                <a:cubicBezTo>
                  <a:pt x="4632" y="9593"/>
                  <a:pt x="4871" y="9781"/>
                  <a:pt x="5127" y="9938"/>
                </a:cubicBezTo>
                <a:cubicBezTo>
                  <a:pt x="5190" y="9981"/>
                  <a:pt x="5253" y="10019"/>
                  <a:pt x="5322" y="10056"/>
                </a:cubicBezTo>
                <a:cubicBezTo>
                  <a:pt x="5114" y="9987"/>
                  <a:pt x="4920" y="9888"/>
                  <a:pt x="4738" y="9769"/>
                </a:cubicBezTo>
                <a:cubicBezTo>
                  <a:pt x="4495" y="9599"/>
                  <a:pt x="4269" y="9393"/>
                  <a:pt x="4099" y="9148"/>
                </a:cubicBezTo>
                <a:cubicBezTo>
                  <a:pt x="3998" y="9009"/>
                  <a:pt x="3923" y="8867"/>
                  <a:pt x="3855" y="8722"/>
                </a:cubicBezTo>
                <a:cubicBezTo>
                  <a:pt x="3855" y="8721"/>
                  <a:pt x="3855" y="8720"/>
                  <a:pt x="3855" y="8719"/>
                </a:cubicBezTo>
                <a:close/>
                <a:moveTo>
                  <a:pt x="3874" y="8803"/>
                </a:moveTo>
                <a:lnTo>
                  <a:pt x="3874" y="8803"/>
                </a:lnTo>
                <a:cubicBezTo>
                  <a:pt x="3917" y="8910"/>
                  <a:pt x="3980" y="9017"/>
                  <a:pt x="4044" y="9110"/>
                </a:cubicBezTo>
                <a:cubicBezTo>
                  <a:pt x="4131" y="9235"/>
                  <a:pt x="4224" y="9361"/>
                  <a:pt x="4331" y="9468"/>
                </a:cubicBezTo>
                <a:cubicBezTo>
                  <a:pt x="4544" y="9686"/>
                  <a:pt x="4796" y="9868"/>
                  <a:pt x="5071" y="10001"/>
                </a:cubicBezTo>
                <a:cubicBezTo>
                  <a:pt x="5196" y="10062"/>
                  <a:pt x="5328" y="10108"/>
                  <a:pt x="5459" y="10145"/>
                </a:cubicBezTo>
                <a:cubicBezTo>
                  <a:pt x="5427" y="10138"/>
                  <a:pt x="5403" y="10132"/>
                  <a:pt x="5378" y="10126"/>
                </a:cubicBezTo>
                <a:cubicBezTo>
                  <a:pt x="5290" y="10108"/>
                  <a:pt x="5209" y="10088"/>
                  <a:pt x="5134" y="10062"/>
                </a:cubicBezTo>
                <a:cubicBezTo>
                  <a:pt x="4970" y="10007"/>
                  <a:pt x="4814" y="9938"/>
                  <a:pt x="4663" y="9850"/>
                </a:cubicBezTo>
                <a:cubicBezTo>
                  <a:pt x="4388" y="9686"/>
                  <a:pt x="4149" y="9455"/>
                  <a:pt x="4006" y="9167"/>
                </a:cubicBezTo>
                <a:cubicBezTo>
                  <a:pt x="3943" y="9055"/>
                  <a:pt x="3899" y="8928"/>
                  <a:pt x="3874" y="8803"/>
                </a:cubicBezTo>
                <a:close/>
                <a:moveTo>
                  <a:pt x="7590" y="9969"/>
                </a:moveTo>
                <a:lnTo>
                  <a:pt x="7590" y="9981"/>
                </a:lnTo>
                <a:cubicBezTo>
                  <a:pt x="7584" y="9981"/>
                  <a:pt x="7578" y="9987"/>
                  <a:pt x="7578" y="9995"/>
                </a:cubicBezTo>
                <a:cubicBezTo>
                  <a:pt x="7339" y="10438"/>
                  <a:pt x="7151" y="10915"/>
                  <a:pt x="7007" y="11398"/>
                </a:cubicBezTo>
                <a:cubicBezTo>
                  <a:pt x="6995" y="11448"/>
                  <a:pt x="6983" y="11491"/>
                  <a:pt x="6969" y="11542"/>
                </a:cubicBezTo>
                <a:cubicBezTo>
                  <a:pt x="7026" y="11123"/>
                  <a:pt x="7157" y="10715"/>
                  <a:pt x="7353" y="10339"/>
                </a:cubicBezTo>
                <a:cubicBezTo>
                  <a:pt x="7414" y="10220"/>
                  <a:pt x="7490" y="10108"/>
                  <a:pt x="7565" y="9995"/>
                </a:cubicBezTo>
                <a:cubicBezTo>
                  <a:pt x="7571" y="9987"/>
                  <a:pt x="7584" y="9981"/>
                  <a:pt x="7590" y="9969"/>
                </a:cubicBezTo>
                <a:close/>
                <a:moveTo>
                  <a:pt x="7578" y="10070"/>
                </a:moveTo>
                <a:cubicBezTo>
                  <a:pt x="7521" y="10458"/>
                  <a:pt x="7383" y="10828"/>
                  <a:pt x="7220" y="11184"/>
                </a:cubicBezTo>
                <a:cubicBezTo>
                  <a:pt x="7133" y="11360"/>
                  <a:pt x="7044" y="11536"/>
                  <a:pt x="6951" y="11711"/>
                </a:cubicBezTo>
                <a:cubicBezTo>
                  <a:pt x="7007" y="11505"/>
                  <a:pt x="7070" y="11291"/>
                  <a:pt x="7139" y="11085"/>
                </a:cubicBezTo>
                <a:cubicBezTo>
                  <a:pt x="7220" y="10846"/>
                  <a:pt x="7315" y="10614"/>
                  <a:pt x="7420" y="10389"/>
                </a:cubicBezTo>
                <a:cubicBezTo>
                  <a:pt x="7471" y="10282"/>
                  <a:pt x="7527" y="10175"/>
                  <a:pt x="7578" y="10070"/>
                </a:cubicBezTo>
                <a:close/>
                <a:moveTo>
                  <a:pt x="3359" y="10620"/>
                </a:moveTo>
                <a:lnTo>
                  <a:pt x="3359" y="10620"/>
                </a:lnTo>
                <a:cubicBezTo>
                  <a:pt x="3422" y="10678"/>
                  <a:pt x="3491" y="10727"/>
                  <a:pt x="3567" y="10771"/>
                </a:cubicBezTo>
                <a:cubicBezTo>
                  <a:pt x="3642" y="10814"/>
                  <a:pt x="3717" y="10866"/>
                  <a:pt x="3792" y="10903"/>
                </a:cubicBezTo>
                <a:cubicBezTo>
                  <a:pt x="3955" y="10990"/>
                  <a:pt x="4119" y="11072"/>
                  <a:pt x="4287" y="11147"/>
                </a:cubicBezTo>
                <a:cubicBezTo>
                  <a:pt x="4626" y="11291"/>
                  <a:pt x="4964" y="11430"/>
                  <a:pt x="5284" y="11604"/>
                </a:cubicBezTo>
                <a:cubicBezTo>
                  <a:pt x="5352" y="11642"/>
                  <a:pt x="5421" y="11687"/>
                  <a:pt x="5484" y="11730"/>
                </a:cubicBezTo>
                <a:cubicBezTo>
                  <a:pt x="5421" y="11699"/>
                  <a:pt x="5360" y="11667"/>
                  <a:pt x="5296" y="11642"/>
                </a:cubicBezTo>
                <a:cubicBezTo>
                  <a:pt x="5120" y="11561"/>
                  <a:pt x="4946" y="11491"/>
                  <a:pt x="4764" y="11430"/>
                </a:cubicBezTo>
                <a:cubicBezTo>
                  <a:pt x="4412" y="11303"/>
                  <a:pt x="4044" y="11222"/>
                  <a:pt x="3729" y="11016"/>
                </a:cubicBezTo>
                <a:cubicBezTo>
                  <a:pt x="3579" y="10915"/>
                  <a:pt x="3460" y="10790"/>
                  <a:pt x="3367" y="10646"/>
                </a:cubicBezTo>
                <a:cubicBezTo>
                  <a:pt x="3359" y="10640"/>
                  <a:pt x="3359" y="10626"/>
                  <a:pt x="3359" y="10620"/>
                </a:cubicBezTo>
                <a:close/>
                <a:moveTo>
                  <a:pt x="3353" y="10596"/>
                </a:moveTo>
                <a:cubicBezTo>
                  <a:pt x="3824" y="10828"/>
                  <a:pt x="4319" y="10972"/>
                  <a:pt x="4788" y="11198"/>
                </a:cubicBezTo>
                <a:cubicBezTo>
                  <a:pt x="5096" y="11348"/>
                  <a:pt x="5378" y="11542"/>
                  <a:pt x="5629" y="11768"/>
                </a:cubicBezTo>
                <a:cubicBezTo>
                  <a:pt x="5623" y="11768"/>
                  <a:pt x="5615" y="11762"/>
                  <a:pt x="5603" y="11755"/>
                </a:cubicBezTo>
                <a:cubicBezTo>
                  <a:pt x="5534" y="11705"/>
                  <a:pt x="5453" y="11655"/>
                  <a:pt x="5378" y="11612"/>
                </a:cubicBezTo>
                <a:cubicBezTo>
                  <a:pt x="5221" y="11517"/>
                  <a:pt x="5051" y="11436"/>
                  <a:pt x="4889" y="11366"/>
                </a:cubicBezTo>
                <a:cubicBezTo>
                  <a:pt x="4550" y="11216"/>
                  <a:pt x="4206" y="11091"/>
                  <a:pt x="3880" y="10921"/>
                </a:cubicBezTo>
                <a:cubicBezTo>
                  <a:pt x="3786" y="10878"/>
                  <a:pt x="3698" y="10828"/>
                  <a:pt x="3610" y="10771"/>
                </a:cubicBezTo>
                <a:cubicBezTo>
                  <a:pt x="3567" y="10747"/>
                  <a:pt x="3523" y="10715"/>
                  <a:pt x="3479" y="10690"/>
                </a:cubicBezTo>
                <a:cubicBezTo>
                  <a:pt x="3442" y="10658"/>
                  <a:pt x="3397" y="10626"/>
                  <a:pt x="3353" y="10596"/>
                </a:cubicBezTo>
                <a:close/>
                <a:moveTo>
                  <a:pt x="7509" y="10038"/>
                </a:moveTo>
                <a:cubicBezTo>
                  <a:pt x="7232" y="10432"/>
                  <a:pt x="7052" y="10897"/>
                  <a:pt x="6963" y="11366"/>
                </a:cubicBezTo>
                <a:cubicBezTo>
                  <a:pt x="6939" y="11505"/>
                  <a:pt x="6919" y="11642"/>
                  <a:pt x="6913" y="11780"/>
                </a:cubicBezTo>
                <a:cubicBezTo>
                  <a:pt x="6913" y="11242"/>
                  <a:pt x="6977" y="10672"/>
                  <a:pt x="7321" y="10232"/>
                </a:cubicBezTo>
                <a:cubicBezTo>
                  <a:pt x="7377" y="10157"/>
                  <a:pt x="7440" y="10094"/>
                  <a:pt x="7509" y="10038"/>
                </a:cubicBezTo>
                <a:close/>
                <a:moveTo>
                  <a:pt x="3510" y="10872"/>
                </a:moveTo>
                <a:lnTo>
                  <a:pt x="3510" y="10872"/>
                </a:lnTo>
                <a:cubicBezTo>
                  <a:pt x="3555" y="10909"/>
                  <a:pt x="3598" y="10953"/>
                  <a:pt x="3648" y="10990"/>
                </a:cubicBezTo>
                <a:cubicBezTo>
                  <a:pt x="3786" y="11091"/>
                  <a:pt x="3943" y="11172"/>
                  <a:pt x="4105" y="11236"/>
                </a:cubicBezTo>
                <a:cubicBezTo>
                  <a:pt x="4287" y="11311"/>
                  <a:pt x="4475" y="11366"/>
                  <a:pt x="4657" y="11430"/>
                </a:cubicBezTo>
                <a:cubicBezTo>
                  <a:pt x="4839" y="11491"/>
                  <a:pt x="5021" y="11561"/>
                  <a:pt x="5202" y="11642"/>
                </a:cubicBezTo>
                <a:cubicBezTo>
                  <a:pt x="5302" y="11687"/>
                  <a:pt x="5397" y="11730"/>
                  <a:pt x="5497" y="11780"/>
                </a:cubicBezTo>
                <a:cubicBezTo>
                  <a:pt x="5516" y="11792"/>
                  <a:pt x="5540" y="11806"/>
                  <a:pt x="5566" y="11818"/>
                </a:cubicBezTo>
                <a:cubicBezTo>
                  <a:pt x="5427" y="11774"/>
                  <a:pt x="5284" y="11743"/>
                  <a:pt x="5146" y="11705"/>
                </a:cubicBezTo>
                <a:cubicBezTo>
                  <a:pt x="4675" y="11598"/>
                  <a:pt x="4200" y="11454"/>
                  <a:pt x="3810" y="11160"/>
                </a:cubicBezTo>
                <a:cubicBezTo>
                  <a:pt x="3711" y="11085"/>
                  <a:pt x="3622" y="11002"/>
                  <a:pt x="3541" y="10909"/>
                </a:cubicBezTo>
                <a:cubicBezTo>
                  <a:pt x="3529" y="10897"/>
                  <a:pt x="3517" y="10884"/>
                  <a:pt x="3510" y="10872"/>
                </a:cubicBezTo>
                <a:close/>
                <a:moveTo>
                  <a:pt x="5284" y="10539"/>
                </a:moveTo>
                <a:cubicBezTo>
                  <a:pt x="5516" y="10890"/>
                  <a:pt x="5698" y="11279"/>
                  <a:pt x="5829" y="11679"/>
                </a:cubicBezTo>
                <a:cubicBezTo>
                  <a:pt x="5841" y="11730"/>
                  <a:pt x="5861" y="11774"/>
                  <a:pt x="5873" y="11824"/>
                </a:cubicBezTo>
                <a:lnTo>
                  <a:pt x="5867" y="11818"/>
                </a:lnTo>
                <a:cubicBezTo>
                  <a:pt x="5841" y="11774"/>
                  <a:pt x="5823" y="11724"/>
                  <a:pt x="5797" y="11673"/>
                </a:cubicBezTo>
                <a:cubicBezTo>
                  <a:pt x="5748" y="11574"/>
                  <a:pt x="5698" y="11473"/>
                  <a:pt x="5647" y="11373"/>
                </a:cubicBezTo>
                <a:cubicBezTo>
                  <a:pt x="5554" y="11172"/>
                  <a:pt x="5465" y="10965"/>
                  <a:pt x="5378" y="10759"/>
                </a:cubicBezTo>
                <a:cubicBezTo>
                  <a:pt x="5352" y="10702"/>
                  <a:pt x="5328" y="10646"/>
                  <a:pt x="5302" y="10589"/>
                </a:cubicBezTo>
                <a:cubicBezTo>
                  <a:pt x="5296" y="10571"/>
                  <a:pt x="5290" y="10559"/>
                  <a:pt x="5284" y="10539"/>
                </a:cubicBezTo>
                <a:close/>
                <a:moveTo>
                  <a:pt x="5221" y="10438"/>
                </a:moveTo>
                <a:cubicBezTo>
                  <a:pt x="5233" y="10484"/>
                  <a:pt x="5247" y="10527"/>
                  <a:pt x="5265" y="10571"/>
                </a:cubicBezTo>
                <a:cubicBezTo>
                  <a:pt x="5290" y="10620"/>
                  <a:pt x="5309" y="10672"/>
                  <a:pt x="5328" y="10727"/>
                </a:cubicBezTo>
                <a:cubicBezTo>
                  <a:pt x="5372" y="10834"/>
                  <a:pt x="5415" y="10935"/>
                  <a:pt x="5465" y="11040"/>
                </a:cubicBezTo>
                <a:cubicBezTo>
                  <a:pt x="5554" y="11248"/>
                  <a:pt x="5647" y="11448"/>
                  <a:pt x="5742" y="11655"/>
                </a:cubicBezTo>
                <a:cubicBezTo>
                  <a:pt x="5766" y="11711"/>
                  <a:pt x="5797" y="11768"/>
                  <a:pt x="5823" y="11824"/>
                </a:cubicBezTo>
                <a:cubicBezTo>
                  <a:pt x="5829" y="11830"/>
                  <a:pt x="5829" y="11830"/>
                  <a:pt x="5829" y="11837"/>
                </a:cubicBezTo>
                <a:cubicBezTo>
                  <a:pt x="5722" y="11717"/>
                  <a:pt x="5629" y="11586"/>
                  <a:pt x="5554" y="11442"/>
                </a:cubicBezTo>
                <a:cubicBezTo>
                  <a:pt x="5441" y="11222"/>
                  <a:pt x="5360" y="10984"/>
                  <a:pt x="5296" y="10747"/>
                </a:cubicBezTo>
                <a:cubicBezTo>
                  <a:pt x="5265" y="10646"/>
                  <a:pt x="5239" y="10545"/>
                  <a:pt x="5221" y="10438"/>
                </a:cubicBezTo>
                <a:close/>
                <a:moveTo>
                  <a:pt x="7790" y="11291"/>
                </a:moveTo>
                <a:lnTo>
                  <a:pt x="7790" y="11291"/>
                </a:lnTo>
                <a:cubicBezTo>
                  <a:pt x="7527" y="11404"/>
                  <a:pt x="7283" y="11561"/>
                  <a:pt x="7082" y="11755"/>
                </a:cubicBezTo>
                <a:cubicBezTo>
                  <a:pt x="7007" y="11824"/>
                  <a:pt x="6945" y="11899"/>
                  <a:pt x="6882" y="11974"/>
                </a:cubicBezTo>
                <a:cubicBezTo>
                  <a:pt x="7101" y="11655"/>
                  <a:pt x="7420" y="11410"/>
                  <a:pt x="7790" y="11291"/>
                </a:cubicBezTo>
                <a:close/>
                <a:moveTo>
                  <a:pt x="8135" y="11222"/>
                </a:moveTo>
                <a:cubicBezTo>
                  <a:pt x="7766" y="11392"/>
                  <a:pt x="7414" y="11598"/>
                  <a:pt x="7089" y="11843"/>
                </a:cubicBezTo>
                <a:cubicBezTo>
                  <a:pt x="7020" y="11893"/>
                  <a:pt x="6957" y="11943"/>
                  <a:pt x="6888" y="12000"/>
                </a:cubicBezTo>
                <a:cubicBezTo>
                  <a:pt x="7139" y="11699"/>
                  <a:pt x="7458" y="11461"/>
                  <a:pt x="7822" y="11323"/>
                </a:cubicBezTo>
                <a:cubicBezTo>
                  <a:pt x="7923" y="11279"/>
                  <a:pt x="8030" y="11248"/>
                  <a:pt x="8135" y="11222"/>
                </a:cubicBezTo>
                <a:close/>
                <a:moveTo>
                  <a:pt x="8273" y="11210"/>
                </a:moveTo>
                <a:cubicBezTo>
                  <a:pt x="8117" y="11386"/>
                  <a:pt x="7935" y="11542"/>
                  <a:pt x="7735" y="11661"/>
                </a:cubicBezTo>
                <a:cubicBezTo>
                  <a:pt x="7622" y="11730"/>
                  <a:pt x="7503" y="11786"/>
                  <a:pt x="7383" y="11830"/>
                </a:cubicBezTo>
                <a:cubicBezTo>
                  <a:pt x="7270" y="11875"/>
                  <a:pt x="7157" y="11905"/>
                  <a:pt x="7044" y="11956"/>
                </a:cubicBezTo>
                <a:cubicBezTo>
                  <a:pt x="7001" y="11968"/>
                  <a:pt x="6957" y="11994"/>
                  <a:pt x="6913" y="12012"/>
                </a:cubicBezTo>
                <a:cubicBezTo>
                  <a:pt x="7232" y="11768"/>
                  <a:pt x="7571" y="11548"/>
                  <a:pt x="7929" y="11373"/>
                </a:cubicBezTo>
                <a:cubicBezTo>
                  <a:pt x="8042" y="11317"/>
                  <a:pt x="8154" y="11260"/>
                  <a:pt x="8267" y="11210"/>
                </a:cubicBezTo>
                <a:close/>
                <a:moveTo>
                  <a:pt x="6856" y="12025"/>
                </a:moveTo>
                <a:cubicBezTo>
                  <a:pt x="6850" y="12031"/>
                  <a:pt x="6850" y="12031"/>
                  <a:pt x="6844" y="12037"/>
                </a:cubicBezTo>
                <a:cubicBezTo>
                  <a:pt x="6844" y="12031"/>
                  <a:pt x="6850" y="12031"/>
                  <a:pt x="6850" y="12025"/>
                </a:cubicBezTo>
                <a:close/>
                <a:moveTo>
                  <a:pt x="3791" y="1"/>
                </a:moveTo>
                <a:cubicBezTo>
                  <a:pt x="3784" y="1"/>
                  <a:pt x="3778" y="4"/>
                  <a:pt x="3773" y="10"/>
                </a:cubicBezTo>
                <a:cubicBezTo>
                  <a:pt x="3547" y="337"/>
                  <a:pt x="3479" y="744"/>
                  <a:pt x="3460" y="1132"/>
                </a:cubicBezTo>
                <a:cubicBezTo>
                  <a:pt x="3442" y="1389"/>
                  <a:pt x="3454" y="1653"/>
                  <a:pt x="3485" y="1910"/>
                </a:cubicBezTo>
                <a:cubicBezTo>
                  <a:pt x="3448" y="1809"/>
                  <a:pt x="3404" y="1708"/>
                  <a:pt x="3353" y="1615"/>
                </a:cubicBezTo>
                <a:cubicBezTo>
                  <a:pt x="3240" y="1407"/>
                  <a:pt x="3103" y="1219"/>
                  <a:pt x="2939" y="1051"/>
                </a:cubicBezTo>
                <a:cubicBezTo>
                  <a:pt x="2896" y="1013"/>
                  <a:pt x="2858" y="976"/>
                  <a:pt x="2815" y="938"/>
                </a:cubicBezTo>
                <a:cubicBezTo>
                  <a:pt x="2777" y="905"/>
                  <a:pt x="2739" y="873"/>
                  <a:pt x="2692" y="873"/>
                </a:cubicBezTo>
                <a:cubicBezTo>
                  <a:pt x="2685" y="873"/>
                  <a:pt x="2678" y="873"/>
                  <a:pt x="2670" y="875"/>
                </a:cubicBezTo>
                <a:cubicBezTo>
                  <a:pt x="2607" y="887"/>
                  <a:pt x="2589" y="944"/>
                  <a:pt x="2607" y="1000"/>
                </a:cubicBezTo>
                <a:cubicBezTo>
                  <a:pt x="2621" y="1057"/>
                  <a:pt x="2645" y="1107"/>
                  <a:pt x="2664" y="1158"/>
                </a:cubicBezTo>
                <a:cubicBezTo>
                  <a:pt x="2757" y="1370"/>
                  <a:pt x="2870" y="1571"/>
                  <a:pt x="3015" y="1752"/>
                </a:cubicBezTo>
                <a:cubicBezTo>
                  <a:pt x="3165" y="1947"/>
                  <a:pt x="3347" y="2128"/>
                  <a:pt x="3547" y="2272"/>
                </a:cubicBezTo>
                <a:cubicBezTo>
                  <a:pt x="3555" y="2304"/>
                  <a:pt x="3561" y="2336"/>
                  <a:pt x="3573" y="2367"/>
                </a:cubicBezTo>
                <a:cubicBezTo>
                  <a:pt x="3622" y="2587"/>
                  <a:pt x="3692" y="2805"/>
                  <a:pt x="3792" y="3012"/>
                </a:cubicBezTo>
                <a:cubicBezTo>
                  <a:pt x="3735" y="2963"/>
                  <a:pt x="3673" y="2912"/>
                  <a:pt x="3610" y="2862"/>
                </a:cubicBezTo>
                <a:cubicBezTo>
                  <a:pt x="3404" y="2706"/>
                  <a:pt x="3179" y="2573"/>
                  <a:pt x="2939" y="2460"/>
                </a:cubicBezTo>
                <a:cubicBezTo>
                  <a:pt x="2939" y="2454"/>
                  <a:pt x="2939" y="2448"/>
                  <a:pt x="2933" y="2448"/>
                </a:cubicBezTo>
                <a:cubicBezTo>
                  <a:pt x="2815" y="2342"/>
                  <a:pt x="2690" y="2248"/>
                  <a:pt x="2569" y="2142"/>
                </a:cubicBezTo>
                <a:cubicBezTo>
                  <a:pt x="2539" y="2110"/>
                  <a:pt x="2502" y="2078"/>
                  <a:pt x="2464" y="2047"/>
                </a:cubicBezTo>
                <a:cubicBezTo>
                  <a:pt x="2282" y="1609"/>
                  <a:pt x="2282" y="1045"/>
                  <a:pt x="1875" y="725"/>
                </a:cubicBezTo>
                <a:cubicBezTo>
                  <a:pt x="1780" y="649"/>
                  <a:pt x="1667" y="600"/>
                  <a:pt x="1548" y="580"/>
                </a:cubicBezTo>
                <a:cubicBezTo>
                  <a:pt x="1530" y="580"/>
                  <a:pt x="1510" y="594"/>
                  <a:pt x="1517" y="612"/>
                </a:cubicBezTo>
                <a:cubicBezTo>
                  <a:pt x="1562" y="913"/>
                  <a:pt x="1686" y="1195"/>
                  <a:pt x="1849" y="1439"/>
                </a:cubicBezTo>
                <a:cubicBezTo>
                  <a:pt x="1999" y="1665"/>
                  <a:pt x="2181" y="1865"/>
                  <a:pt x="2381" y="2047"/>
                </a:cubicBezTo>
                <a:cubicBezTo>
                  <a:pt x="2389" y="2060"/>
                  <a:pt x="2395" y="2072"/>
                  <a:pt x="2401" y="2084"/>
                </a:cubicBezTo>
                <a:cubicBezTo>
                  <a:pt x="2404" y="2092"/>
                  <a:pt x="2410" y="2095"/>
                  <a:pt x="2415" y="2095"/>
                </a:cubicBezTo>
                <a:cubicBezTo>
                  <a:pt x="2419" y="2095"/>
                  <a:pt x="2423" y="2094"/>
                  <a:pt x="2427" y="2090"/>
                </a:cubicBezTo>
                <a:cubicBezTo>
                  <a:pt x="2427" y="2098"/>
                  <a:pt x="2433" y="2098"/>
                  <a:pt x="2439" y="2098"/>
                </a:cubicBezTo>
                <a:cubicBezTo>
                  <a:pt x="2451" y="2110"/>
                  <a:pt x="2470" y="2122"/>
                  <a:pt x="2482" y="2136"/>
                </a:cubicBezTo>
                <a:cubicBezTo>
                  <a:pt x="2589" y="2229"/>
                  <a:pt x="2702" y="2324"/>
                  <a:pt x="2821" y="2411"/>
                </a:cubicBezTo>
                <a:cubicBezTo>
                  <a:pt x="2231" y="2154"/>
                  <a:pt x="1580" y="2029"/>
                  <a:pt x="940" y="1947"/>
                </a:cubicBezTo>
                <a:cubicBezTo>
                  <a:pt x="822" y="1934"/>
                  <a:pt x="703" y="1922"/>
                  <a:pt x="584" y="1916"/>
                </a:cubicBezTo>
                <a:cubicBezTo>
                  <a:pt x="564" y="1916"/>
                  <a:pt x="564" y="1934"/>
                  <a:pt x="576" y="1940"/>
                </a:cubicBezTo>
                <a:cubicBezTo>
                  <a:pt x="1053" y="2029"/>
                  <a:pt x="1530" y="2084"/>
                  <a:pt x="1999" y="2203"/>
                </a:cubicBezTo>
                <a:cubicBezTo>
                  <a:pt x="2276" y="2272"/>
                  <a:pt x="2551" y="2367"/>
                  <a:pt x="2815" y="2480"/>
                </a:cubicBezTo>
                <a:lnTo>
                  <a:pt x="2652" y="2480"/>
                </a:lnTo>
                <a:cubicBezTo>
                  <a:pt x="2545" y="2474"/>
                  <a:pt x="2439" y="2466"/>
                  <a:pt x="2338" y="2454"/>
                </a:cubicBezTo>
                <a:cubicBezTo>
                  <a:pt x="2132" y="2436"/>
                  <a:pt x="1924" y="2399"/>
                  <a:pt x="1724" y="2373"/>
                </a:cubicBezTo>
                <a:cubicBezTo>
                  <a:pt x="1480" y="2336"/>
                  <a:pt x="1235" y="2307"/>
                  <a:pt x="991" y="2307"/>
                </a:cubicBezTo>
                <a:cubicBezTo>
                  <a:pt x="859" y="2307"/>
                  <a:pt x="728" y="2316"/>
                  <a:pt x="596" y="2336"/>
                </a:cubicBezTo>
                <a:cubicBezTo>
                  <a:pt x="396" y="2367"/>
                  <a:pt x="200" y="2429"/>
                  <a:pt x="26" y="2524"/>
                </a:cubicBezTo>
                <a:cubicBezTo>
                  <a:pt x="6" y="2536"/>
                  <a:pt x="0" y="2567"/>
                  <a:pt x="26" y="2579"/>
                </a:cubicBezTo>
                <a:cubicBezTo>
                  <a:pt x="287" y="2655"/>
                  <a:pt x="560" y="2693"/>
                  <a:pt x="834" y="2693"/>
                </a:cubicBezTo>
                <a:cubicBezTo>
                  <a:pt x="1059" y="2693"/>
                  <a:pt x="1284" y="2668"/>
                  <a:pt x="1504" y="2617"/>
                </a:cubicBezTo>
                <a:cubicBezTo>
                  <a:pt x="1643" y="2587"/>
                  <a:pt x="1774" y="2542"/>
                  <a:pt x="1906" y="2486"/>
                </a:cubicBezTo>
                <a:cubicBezTo>
                  <a:pt x="1918" y="2480"/>
                  <a:pt x="1924" y="2466"/>
                  <a:pt x="1918" y="2454"/>
                </a:cubicBezTo>
                <a:lnTo>
                  <a:pt x="1918" y="2454"/>
                </a:lnTo>
                <a:cubicBezTo>
                  <a:pt x="2037" y="2474"/>
                  <a:pt x="2156" y="2486"/>
                  <a:pt x="2269" y="2498"/>
                </a:cubicBezTo>
                <a:cubicBezTo>
                  <a:pt x="2381" y="2512"/>
                  <a:pt x="2502" y="2524"/>
                  <a:pt x="2615" y="2530"/>
                </a:cubicBezTo>
                <a:cubicBezTo>
                  <a:pt x="2708" y="2530"/>
                  <a:pt x="2803" y="2530"/>
                  <a:pt x="2896" y="2518"/>
                </a:cubicBezTo>
                <a:cubicBezTo>
                  <a:pt x="3046" y="2587"/>
                  <a:pt x="3191" y="2668"/>
                  <a:pt x="3329" y="2755"/>
                </a:cubicBezTo>
                <a:cubicBezTo>
                  <a:pt x="3917" y="3131"/>
                  <a:pt x="4356" y="3670"/>
                  <a:pt x="4683" y="4285"/>
                </a:cubicBezTo>
                <a:cubicBezTo>
                  <a:pt x="4513" y="4204"/>
                  <a:pt x="4344" y="4135"/>
                  <a:pt x="4168" y="4077"/>
                </a:cubicBezTo>
                <a:cubicBezTo>
                  <a:pt x="3986" y="4016"/>
                  <a:pt x="3804" y="3959"/>
                  <a:pt x="3616" y="3921"/>
                </a:cubicBezTo>
                <a:cubicBezTo>
                  <a:pt x="3535" y="3909"/>
                  <a:pt x="3454" y="3895"/>
                  <a:pt x="3373" y="3883"/>
                </a:cubicBezTo>
                <a:cubicBezTo>
                  <a:pt x="3373" y="3877"/>
                  <a:pt x="3359" y="3865"/>
                  <a:pt x="3353" y="3865"/>
                </a:cubicBezTo>
                <a:cubicBezTo>
                  <a:pt x="3315" y="3677"/>
                  <a:pt x="3228" y="3495"/>
                  <a:pt x="3121" y="3331"/>
                </a:cubicBezTo>
                <a:cubicBezTo>
                  <a:pt x="3009" y="3163"/>
                  <a:pt x="2864" y="3012"/>
                  <a:pt x="2702" y="2894"/>
                </a:cubicBezTo>
                <a:cubicBezTo>
                  <a:pt x="2607" y="2824"/>
                  <a:pt x="2502" y="2767"/>
                  <a:pt x="2395" y="2724"/>
                </a:cubicBezTo>
                <a:cubicBezTo>
                  <a:pt x="2391" y="2721"/>
                  <a:pt x="2386" y="2720"/>
                  <a:pt x="2381" y="2720"/>
                </a:cubicBezTo>
                <a:cubicBezTo>
                  <a:pt x="2363" y="2720"/>
                  <a:pt x="2345" y="2735"/>
                  <a:pt x="2351" y="2755"/>
                </a:cubicBezTo>
                <a:cubicBezTo>
                  <a:pt x="2464" y="3143"/>
                  <a:pt x="2690" y="3495"/>
                  <a:pt x="3003" y="3758"/>
                </a:cubicBezTo>
                <a:cubicBezTo>
                  <a:pt x="3046" y="3796"/>
                  <a:pt x="3090" y="3833"/>
                  <a:pt x="3133" y="3865"/>
                </a:cubicBezTo>
                <a:lnTo>
                  <a:pt x="3133" y="3865"/>
                </a:lnTo>
                <a:cubicBezTo>
                  <a:pt x="3090" y="3863"/>
                  <a:pt x="3048" y="3863"/>
                  <a:pt x="3006" y="3863"/>
                </a:cubicBezTo>
                <a:cubicBezTo>
                  <a:pt x="2853" y="3863"/>
                  <a:pt x="2703" y="3874"/>
                  <a:pt x="2557" y="3903"/>
                </a:cubicBezTo>
                <a:cubicBezTo>
                  <a:pt x="2231" y="3971"/>
                  <a:pt x="1924" y="4103"/>
                  <a:pt x="1674" y="4317"/>
                </a:cubicBezTo>
                <a:cubicBezTo>
                  <a:pt x="1643" y="4341"/>
                  <a:pt x="1611" y="4372"/>
                  <a:pt x="1580" y="4398"/>
                </a:cubicBezTo>
                <a:cubicBezTo>
                  <a:pt x="1554" y="4429"/>
                  <a:pt x="1524" y="4459"/>
                  <a:pt x="1517" y="4497"/>
                </a:cubicBezTo>
                <a:cubicBezTo>
                  <a:pt x="1510" y="4535"/>
                  <a:pt x="1530" y="4566"/>
                  <a:pt x="1562" y="4586"/>
                </a:cubicBezTo>
                <a:cubicBezTo>
                  <a:pt x="1576" y="4593"/>
                  <a:pt x="1592" y="4595"/>
                  <a:pt x="1608" y="4595"/>
                </a:cubicBezTo>
                <a:cubicBezTo>
                  <a:pt x="1633" y="4595"/>
                  <a:pt x="1658" y="4589"/>
                  <a:pt x="1680" y="4586"/>
                </a:cubicBezTo>
                <a:cubicBezTo>
                  <a:pt x="1875" y="4554"/>
                  <a:pt x="2069" y="4517"/>
                  <a:pt x="2263" y="4467"/>
                </a:cubicBezTo>
                <a:cubicBezTo>
                  <a:pt x="2621" y="4378"/>
                  <a:pt x="2971" y="4241"/>
                  <a:pt x="3266" y="4008"/>
                </a:cubicBezTo>
                <a:cubicBezTo>
                  <a:pt x="3272" y="4002"/>
                  <a:pt x="3278" y="3996"/>
                  <a:pt x="3291" y="3990"/>
                </a:cubicBezTo>
                <a:cubicBezTo>
                  <a:pt x="3309" y="3978"/>
                  <a:pt x="3329" y="3971"/>
                  <a:pt x="3353" y="3959"/>
                </a:cubicBezTo>
                <a:lnTo>
                  <a:pt x="3359" y="3959"/>
                </a:lnTo>
                <a:cubicBezTo>
                  <a:pt x="3367" y="3953"/>
                  <a:pt x="3373" y="3953"/>
                  <a:pt x="3373" y="3953"/>
                </a:cubicBezTo>
                <a:cubicBezTo>
                  <a:pt x="3379" y="3947"/>
                  <a:pt x="3385" y="3947"/>
                  <a:pt x="3385" y="3940"/>
                </a:cubicBezTo>
                <a:cubicBezTo>
                  <a:pt x="3428" y="3947"/>
                  <a:pt x="3472" y="3953"/>
                  <a:pt x="3510" y="3959"/>
                </a:cubicBezTo>
                <a:cubicBezTo>
                  <a:pt x="3874" y="4022"/>
                  <a:pt x="4232" y="4141"/>
                  <a:pt x="4570" y="4285"/>
                </a:cubicBezTo>
                <a:cubicBezTo>
                  <a:pt x="4614" y="4303"/>
                  <a:pt x="4651" y="4317"/>
                  <a:pt x="4695" y="4335"/>
                </a:cubicBezTo>
                <a:lnTo>
                  <a:pt x="4707" y="4335"/>
                </a:lnTo>
                <a:cubicBezTo>
                  <a:pt x="4802" y="4523"/>
                  <a:pt x="4889" y="4717"/>
                  <a:pt x="4964" y="4918"/>
                </a:cubicBezTo>
                <a:cubicBezTo>
                  <a:pt x="5158" y="5437"/>
                  <a:pt x="5284" y="5977"/>
                  <a:pt x="5378" y="6522"/>
                </a:cubicBezTo>
                <a:cubicBezTo>
                  <a:pt x="5340" y="6452"/>
                  <a:pt x="5302" y="6385"/>
                  <a:pt x="5265" y="6316"/>
                </a:cubicBezTo>
                <a:cubicBezTo>
                  <a:pt x="5172" y="6165"/>
                  <a:pt x="5071" y="6015"/>
                  <a:pt x="4958" y="5876"/>
                </a:cubicBezTo>
                <a:cubicBezTo>
                  <a:pt x="4744" y="5601"/>
                  <a:pt x="4495" y="5344"/>
                  <a:pt x="4218" y="5124"/>
                </a:cubicBezTo>
                <a:cubicBezTo>
                  <a:pt x="4062" y="4999"/>
                  <a:pt x="3893" y="4887"/>
                  <a:pt x="3717" y="4792"/>
                </a:cubicBezTo>
                <a:cubicBezTo>
                  <a:pt x="3716" y="4791"/>
                  <a:pt x="3714" y="4791"/>
                  <a:pt x="3712" y="4791"/>
                </a:cubicBezTo>
                <a:cubicBezTo>
                  <a:pt x="3702" y="4791"/>
                  <a:pt x="3693" y="4806"/>
                  <a:pt x="3705" y="4811"/>
                </a:cubicBezTo>
                <a:lnTo>
                  <a:pt x="3711" y="4817"/>
                </a:lnTo>
                <a:cubicBezTo>
                  <a:pt x="3705" y="4823"/>
                  <a:pt x="3705" y="4829"/>
                  <a:pt x="3705" y="4835"/>
                </a:cubicBezTo>
                <a:cubicBezTo>
                  <a:pt x="3705" y="4849"/>
                  <a:pt x="3711" y="4867"/>
                  <a:pt x="3711" y="4887"/>
                </a:cubicBezTo>
                <a:cubicBezTo>
                  <a:pt x="3711" y="4918"/>
                  <a:pt x="3717" y="4948"/>
                  <a:pt x="3723" y="4986"/>
                </a:cubicBezTo>
                <a:cubicBezTo>
                  <a:pt x="3735" y="5049"/>
                  <a:pt x="3755" y="5112"/>
                  <a:pt x="3773" y="5174"/>
                </a:cubicBezTo>
                <a:cubicBezTo>
                  <a:pt x="3792" y="5225"/>
                  <a:pt x="3818" y="5275"/>
                  <a:pt x="3836" y="5318"/>
                </a:cubicBezTo>
                <a:lnTo>
                  <a:pt x="3836" y="5324"/>
                </a:lnTo>
                <a:cubicBezTo>
                  <a:pt x="3842" y="5332"/>
                  <a:pt x="3842" y="5332"/>
                  <a:pt x="3848" y="5338"/>
                </a:cubicBezTo>
                <a:cubicBezTo>
                  <a:pt x="3880" y="5400"/>
                  <a:pt x="3917" y="5463"/>
                  <a:pt x="3961" y="5526"/>
                </a:cubicBezTo>
                <a:cubicBezTo>
                  <a:pt x="4036" y="5633"/>
                  <a:pt x="4131" y="5726"/>
                  <a:pt x="4232" y="5813"/>
                </a:cubicBezTo>
                <a:cubicBezTo>
                  <a:pt x="4350" y="5902"/>
                  <a:pt x="4475" y="5964"/>
                  <a:pt x="4608" y="6021"/>
                </a:cubicBezTo>
                <a:cubicBezTo>
                  <a:pt x="4770" y="6084"/>
                  <a:pt x="4938" y="6140"/>
                  <a:pt x="5096" y="6227"/>
                </a:cubicBezTo>
                <a:cubicBezTo>
                  <a:pt x="5102" y="6234"/>
                  <a:pt x="5110" y="6237"/>
                  <a:pt x="5118" y="6237"/>
                </a:cubicBezTo>
                <a:cubicBezTo>
                  <a:pt x="5125" y="6237"/>
                  <a:pt x="5133" y="6234"/>
                  <a:pt x="5140" y="6227"/>
                </a:cubicBezTo>
                <a:cubicBezTo>
                  <a:pt x="5152" y="6252"/>
                  <a:pt x="5164" y="6272"/>
                  <a:pt x="5178" y="6290"/>
                </a:cubicBezTo>
                <a:cubicBezTo>
                  <a:pt x="5265" y="6434"/>
                  <a:pt x="5340" y="6585"/>
                  <a:pt x="5415" y="6735"/>
                </a:cubicBezTo>
                <a:cubicBezTo>
                  <a:pt x="5491" y="7186"/>
                  <a:pt x="5548" y="7638"/>
                  <a:pt x="5609" y="8083"/>
                </a:cubicBezTo>
                <a:cubicBezTo>
                  <a:pt x="5615" y="8121"/>
                  <a:pt x="5623" y="8158"/>
                  <a:pt x="5623" y="8196"/>
                </a:cubicBezTo>
                <a:cubicBezTo>
                  <a:pt x="5609" y="8170"/>
                  <a:pt x="5597" y="8145"/>
                  <a:pt x="5578" y="8121"/>
                </a:cubicBezTo>
                <a:cubicBezTo>
                  <a:pt x="5516" y="8026"/>
                  <a:pt x="5435" y="7939"/>
                  <a:pt x="5346" y="7857"/>
                </a:cubicBezTo>
                <a:cubicBezTo>
                  <a:pt x="5346" y="7844"/>
                  <a:pt x="5340" y="7832"/>
                  <a:pt x="5322" y="7832"/>
                </a:cubicBezTo>
                <a:lnTo>
                  <a:pt x="5315" y="7832"/>
                </a:lnTo>
                <a:lnTo>
                  <a:pt x="5265" y="7782"/>
                </a:lnTo>
                <a:cubicBezTo>
                  <a:pt x="5146" y="7681"/>
                  <a:pt x="5027" y="7581"/>
                  <a:pt x="4908" y="7487"/>
                </a:cubicBezTo>
                <a:cubicBezTo>
                  <a:pt x="4788" y="7393"/>
                  <a:pt x="4669" y="7299"/>
                  <a:pt x="4538" y="7224"/>
                </a:cubicBezTo>
                <a:cubicBezTo>
                  <a:pt x="4400" y="7137"/>
                  <a:pt x="4250" y="7062"/>
                  <a:pt x="4087" y="7024"/>
                </a:cubicBezTo>
                <a:cubicBezTo>
                  <a:pt x="4081" y="7024"/>
                  <a:pt x="4074" y="7036"/>
                  <a:pt x="4081" y="7042"/>
                </a:cubicBezTo>
                <a:cubicBezTo>
                  <a:pt x="4074" y="7068"/>
                  <a:pt x="4081" y="7086"/>
                  <a:pt x="4093" y="7105"/>
                </a:cubicBezTo>
                <a:cubicBezTo>
                  <a:pt x="4105" y="7129"/>
                  <a:pt x="4119" y="7155"/>
                  <a:pt x="4131" y="7174"/>
                </a:cubicBezTo>
                <a:cubicBezTo>
                  <a:pt x="4162" y="7218"/>
                  <a:pt x="4186" y="7262"/>
                  <a:pt x="4218" y="7305"/>
                </a:cubicBezTo>
                <a:cubicBezTo>
                  <a:pt x="4281" y="7386"/>
                  <a:pt x="4356" y="7462"/>
                  <a:pt x="4432" y="7525"/>
                </a:cubicBezTo>
                <a:cubicBezTo>
                  <a:pt x="4588" y="7663"/>
                  <a:pt x="4776" y="7763"/>
                  <a:pt x="4970" y="7826"/>
                </a:cubicBezTo>
                <a:cubicBezTo>
                  <a:pt x="5077" y="7857"/>
                  <a:pt x="5196" y="7881"/>
                  <a:pt x="5309" y="7889"/>
                </a:cubicBezTo>
                <a:cubicBezTo>
                  <a:pt x="5372" y="7951"/>
                  <a:pt x="5435" y="8014"/>
                  <a:pt x="5491" y="8089"/>
                </a:cubicBezTo>
                <a:cubicBezTo>
                  <a:pt x="5540" y="8152"/>
                  <a:pt x="5578" y="8227"/>
                  <a:pt x="5615" y="8303"/>
                </a:cubicBezTo>
                <a:cubicBezTo>
                  <a:pt x="5629" y="8340"/>
                  <a:pt x="5641" y="8378"/>
                  <a:pt x="5653" y="8415"/>
                </a:cubicBezTo>
                <a:lnTo>
                  <a:pt x="5653" y="8421"/>
                </a:lnTo>
                <a:cubicBezTo>
                  <a:pt x="5748" y="9079"/>
                  <a:pt x="5835" y="9744"/>
                  <a:pt x="5930" y="10408"/>
                </a:cubicBezTo>
                <a:cubicBezTo>
                  <a:pt x="5924" y="10408"/>
                  <a:pt x="5924" y="10414"/>
                  <a:pt x="5916" y="10414"/>
                </a:cubicBezTo>
                <a:cubicBezTo>
                  <a:pt x="5910" y="10438"/>
                  <a:pt x="5904" y="10464"/>
                  <a:pt x="5898" y="10490"/>
                </a:cubicBezTo>
                <a:cubicBezTo>
                  <a:pt x="5785" y="10302"/>
                  <a:pt x="5623" y="10151"/>
                  <a:pt x="5459" y="10007"/>
                </a:cubicBezTo>
                <a:cubicBezTo>
                  <a:pt x="5127" y="9706"/>
                  <a:pt x="4814" y="9380"/>
                  <a:pt x="4463" y="9085"/>
                </a:cubicBezTo>
                <a:cubicBezTo>
                  <a:pt x="4368" y="9003"/>
                  <a:pt x="4269" y="8928"/>
                  <a:pt x="4162" y="8853"/>
                </a:cubicBezTo>
                <a:cubicBezTo>
                  <a:pt x="4062" y="8778"/>
                  <a:pt x="3955" y="8709"/>
                  <a:pt x="3842" y="8659"/>
                </a:cubicBezTo>
                <a:cubicBezTo>
                  <a:pt x="3837" y="8657"/>
                  <a:pt x="3832" y="8655"/>
                  <a:pt x="3828" y="8655"/>
                </a:cubicBezTo>
                <a:cubicBezTo>
                  <a:pt x="3822" y="8655"/>
                  <a:pt x="3818" y="8658"/>
                  <a:pt x="3818" y="8665"/>
                </a:cubicBezTo>
                <a:cubicBezTo>
                  <a:pt x="3818" y="8829"/>
                  <a:pt x="3862" y="8985"/>
                  <a:pt x="3923" y="9130"/>
                </a:cubicBezTo>
                <a:cubicBezTo>
                  <a:pt x="3992" y="9280"/>
                  <a:pt x="4081" y="9417"/>
                  <a:pt x="4186" y="9536"/>
                </a:cubicBezTo>
                <a:cubicBezTo>
                  <a:pt x="4420" y="9799"/>
                  <a:pt x="4713" y="9981"/>
                  <a:pt x="5039" y="10100"/>
                </a:cubicBezTo>
                <a:cubicBezTo>
                  <a:pt x="5134" y="10132"/>
                  <a:pt x="5227" y="10163"/>
                  <a:pt x="5328" y="10189"/>
                </a:cubicBezTo>
                <a:cubicBezTo>
                  <a:pt x="5372" y="10201"/>
                  <a:pt x="5421" y="10207"/>
                  <a:pt x="5465" y="10220"/>
                </a:cubicBezTo>
                <a:cubicBezTo>
                  <a:pt x="5516" y="10226"/>
                  <a:pt x="5566" y="10238"/>
                  <a:pt x="5615" y="10238"/>
                </a:cubicBezTo>
                <a:cubicBezTo>
                  <a:pt x="5685" y="10308"/>
                  <a:pt x="5754" y="10383"/>
                  <a:pt x="5811" y="10470"/>
                </a:cubicBezTo>
                <a:cubicBezTo>
                  <a:pt x="5879" y="10571"/>
                  <a:pt x="5930" y="10684"/>
                  <a:pt x="5967" y="10802"/>
                </a:cubicBezTo>
                <a:cubicBezTo>
                  <a:pt x="5979" y="10860"/>
                  <a:pt x="5991" y="10921"/>
                  <a:pt x="6005" y="10984"/>
                </a:cubicBezTo>
                <a:cubicBezTo>
                  <a:pt x="6005" y="11022"/>
                  <a:pt x="6011" y="11066"/>
                  <a:pt x="6011" y="11103"/>
                </a:cubicBezTo>
                <a:cubicBezTo>
                  <a:pt x="6009" y="11101"/>
                  <a:pt x="6007" y="11101"/>
                  <a:pt x="6004" y="11101"/>
                </a:cubicBezTo>
                <a:cubicBezTo>
                  <a:pt x="5999" y="11101"/>
                  <a:pt x="5994" y="11105"/>
                  <a:pt x="5999" y="11109"/>
                </a:cubicBezTo>
                <a:cubicBezTo>
                  <a:pt x="6011" y="11198"/>
                  <a:pt x="6043" y="11285"/>
                  <a:pt x="6067" y="11373"/>
                </a:cubicBezTo>
                <a:cubicBezTo>
                  <a:pt x="6118" y="11699"/>
                  <a:pt x="6179" y="12037"/>
                  <a:pt x="6262" y="12364"/>
                </a:cubicBezTo>
                <a:cubicBezTo>
                  <a:pt x="6249" y="12350"/>
                  <a:pt x="6243" y="12338"/>
                  <a:pt x="6231" y="12326"/>
                </a:cubicBezTo>
                <a:cubicBezTo>
                  <a:pt x="6187" y="12257"/>
                  <a:pt x="6142" y="12194"/>
                  <a:pt x="6092" y="12131"/>
                </a:cubicBezTo>
                <a:cubicBezTo>
                  <a:pt x="6055" y="12087"/>
                  <a:pt x="6023" y="12043"/>
                  <a:pt x="5979" y="12006"/>
                </a:cubicBezTo>
                <a:cubicBezTo>
                  <a:pt x="5979" y="11994"/>
                  <a:pt x="5979" y="11988"/>
                  <a:pt x="5973" y="11980"/>
                </a:cubicBezTo>
                <a:lnTo>
                  <a:pt x="5948" y="11956"/>
                </a:lnTo>
                <a:cubicBezTo>
                  <a:pt x="5930" y="11875"/>
                  <a:pt x="5910" y="11792"/>
                  <a:pt x="5886" y="11711"/>
                </a:cubicBezTo>
                <a:cubicBezTo>
                  <a:pt x="5848" y="11586"/>
                  <a:pt x="5811" y="11467"/>
                  <a:pt x="5760" y="11348"/>
                </a:cubicBezTo>
                <a:cubicBezTo>
                  <a:pt x="5666" y="11115"/>
                  <a:pt x="5554" y="10884"/>
                  <a:pt x="5427" y="10664"/>
                </a:cubicBezTo>
                <a:cubicBezTo>
                  <a:pt x="5352" y="10545"/>
                  <a:pt x="5271" y="10426"/>
                  <a:pt x="5184" y="10308"/>
                </a:cubicBezTo>
                <a:cubicBezTo>
                  <a:pt x="5180" y="10301"/>
                  <a:pt x="5173" y="10298"/>
                  <a:pt x="5166" y="10298"/>
                </a:cubicBezTo>
                <a:cubicBezTo>
                  <a:pt x="5151" y="10298"/>
                  <a:pt x="5136" y="10310"/>
                  <a:pt x="5140" y="10326"/>
                </a:cubicBezTo>
                <a:cubicBezTo>
                  <a:pt x="5253" y="10814"/>
                  <a:pt x="5372" y="11317"/>
                  <a:pt x="5673" y="11724"/>
                </a:cubicBezTo>
                <a:cubicBezTo>
                  <a:pt x="5623" y="11679"/>
                  <a:pt x="5572" y="11636"/>
                  <a:pt x="5516" y="11598"/>
                </a:cubicBezTo>
                <a:cubicBezTo>
                  <a:pt x="5334" y="11442"/>
                  <a:pt x="5127" y="11317"/>
                  <a:pt x="4914" y="11204"/>
                </a:cubicBezTo>
                <a:cubicBezTo>
                  <a:pt x="4675" y="11085"/>
                  <a:pt x="4432" y="10990"/>
                  <a:pt x="4186" y="10897"/>
                </a:cubicBezTo>
                <a:cubicBezTo>
                  <a:pt x="3905" y="10796"/>
                  <a:pt x="3630" y="10696"/>
                  <a:pt x="3359" y="10577"/>
                </a:cubicBezTo>
                <a:lnTo>
                  <a:pt x="3359" y="10571"/>
                </a:lnTo>
                <a:cubicBezTo>
                  <a:pt x="3364" y="10558"/>
                  <a:pt x="3355" y="10549"/>
                  <a:pt x="3345" y="10549"/>
                </a:cubicBezTo>
                <a:cubicBezTo>
                  <a:pt x="3339" y="10549"/>
                  <a:pt x="3333" y="10552"/>
                  <a:pt x="3329" y="10559"/>
                </a:cubicBezTo>
                <a:cubicBezTo>
                  <a:pt x="3309" y="10614"/>
                  <a:pt x="3322" y="10672"/>
                  <a:pt x="3347" y="10721"/>
                </a:cubicBezTo>
                <a:cubicBezTo>
                  <a:pt x="3373" y="10765"/>
                  <a:pt x="3404" y="10814"/>
                  <a:pt x="3442" y="10852"/>
                </a:cubicBezTo>
                <a:cubicBezTo>
                  <a:pt x="3504" y="10947"/>
                  <a:pt x="3579" y="11028"/>
                  <a:pt x="3660" y="11103"/>
                </a:cubicBezTo>
                <a:cubicBezTo>
                  <a:pt x="3830" y="11254"/>
                  <a:pt x="4018" y="11373"/>
                  <a:pt x="4224" y="11467"/>
                </a:cubicBezTo>
                <a:cubicBezTo>
                  <a:pt x="4457" y="11574"/>
                  <a:pt x="4701" y="11649"/>
                  <a:pt x="4946" y="11717"/>
                </a:cubicBezTo>
                <a:cubicBezTo>
                  <a:pt x="5184" y="11780"/>
                  <a:pt x="5435" y="11818"/>
                  <a:pt x="5660" y="11919"/>
                </a:cubicBezTo>
                <a:cubicBezTo>
                  <a:pt x="5773" y="11968"/>
                  <a:pt x="5886" y="12043"/>
                  <a:pt x="5973" y="12138"/>
                </a:cubicBezTo>
                <a:cubicBezTo>
                  <a:pt x="6005" y="12182"/>
                  <a:pt x="6043" y="12225"/>
                  <a:pt x="6074" y="12269"/>
                </a:cubicBezTo>
                <a:cubicBezTo>
                  <a:pt x="6098" y="12319"/>
                  <a:pt x="6124" y="12370"/>
                  <a:pt x="6136" y="12419"/>
                </a:cubicBezTo>
                <a:cubicBezTo>
                  <a:pt x="6138" y="12427"/>
                  <a:pt x="6145" y="12431"/>
                  <a:pt x="6152" y="12431"/>
                </a:cubicBezTo>
                <a:cubicBezTo>
                  <a:pt x="6161" y="12431"/>
                  <a:pt x="6171" y="12424"/>
                  <a:pt x="6167" y="12413"/>
                </a:cubicBezTo>
                <a:lnTo>
                  <a:pt x="6167" y="12413"/>
                </a:lnTo>
                <a:cubicBezTo>
                  <a:pt x="6237" y="12507"/>
                  <a:pt x="6292" y="12607"/>
                  <a:pt x="6343" y="12714"/>
                </a:cubicBezTo>
                <a:cubicBezTo>
                  <a:pt x="6349" y="12720"/>
                  <a:pt x="6355" y="12720"/>
                  <a:pt x="6355" y="12726"/>
                </a:cubicBezTo>
                <a:cubicBezTo>
                  <a:pt x="6488" y="13140"/>
                  <a:pt x="6662" y="13541"/>
                  <a:pt x="6919" y="13898"/>
                </a:cubicBezTo>
                <a:cubicBezTo>
                  <a:pt x="6983" y="13987"/>
                  <a:pt x="7052" y="14074"/>
                  <a:pt x="7127" y="14155"/>
                </a:cubicBezTo>
                <a:cubicBezTo>
                  <a:pt x="7134" y="14163"/>
                  <a:pt x="7143" y="14166"/>
                  <a:pt x="7151" y="14166"/>
                </a:cubicBezTo>
                <a:cubicBezTo>
                  <a:pt x="7178" y="14166"/>
                  <a:pt x="7202" y="14135"/>
                  <a:pt x="7183" y="14112"/>
                </a:cubicBezTo>
                <a:cubicBezTo>
                  <a:pt x="6913" y="13799"/>
                  <a:pt x="6719" y="13454"/>
                  <a:pt x="6569" y="13084"/>
                </a:cubicBezTo>
                <a:cubicBezTo>
                  <a:pt x="6543" y="12983"/>
                  <a:pt x="6543" y="12883"/>
                  <a:pt x="6555" y="12783"/>
                </a:cubicBezTo>
                <a:cubicBezTo>
                  <a:pt x="6569" y="12677"/>
                  <a:pt x="6601" y="12570"/>
                  <a:pt x="6644" y="12463"/>
                </a:cubicBezTo>
                <a:cubicBezTo>
                  <a:pt x="6682" y="12364"/>
                  <a:pt x="6731" y="12257"/>
                  <a:pt x="6781" y="12156"/>
                </a:cubicBezTo>
                <a:cubicBezTo>
                  <a:pt x="6813" y="12131"/>
                  <a:pt x="6844" y="12107"/>
                  <a:pt x="6882" y="12087"/>
                </a:cubicBezTo>
                <a:cubicBezTo>
                  <a:pt x="6931" y="12055"/>
                  <a:pt x="6989" y="12031"/>
                  <a:pt x="7038" y="12012"/>
                </a:cubicBezTo>
                <a:cubicBezTo>
                  <a:pt x="7157" y="11962"/>
                  <a:pt x="7277" y="11931"/>
                  <a:pt x="7390" y="11887"/>
                </a:cubicBezTo>
                <a:cubicBezTo>
                  <a:pt x="7628" y="11800"/>
                  <a:pt x="7854" y="11667"/>
                  <a:pt x="8048" y="11505"/>
                </a:cubicBezTo>
                <a:cubicBezTo>
                  <a:pt x="8160" y="11410"/>
                  <a:pt x="8267" y="11311"/>
                  <a:pt x="8354" y="11198"/>
                </a:cubicBezTo>
                <a:cubicBezTo>
                  <a:pt x="8368" y="11184"/>
                  <a:pt x="8360" y="11153"/>
                  <a:pt x="8336" y="11153"/>
                </a:cubicBezTo>
                <a:cubicBezTo>
                  <a:pt x="8329" y="11153"/>
                  <a:pt x="8322" y="11153"/>
                  <a:pt x="8315" y="11153"/>
                </a:cubicBezTo>
                <a:cubicBezTo>
                  <a:pt x="7840" y="11153"/>
                  <a:pt x="7372" y="11353"/>
                  <a:pt x="7038" y="11693"/>
                </a:cubicBezTo>
                <a:cubicBezTo>
                  <a:pt x="7026" y="11705"/>
                  <a:pt x="7020" y="11717"/>
                  <a:pt x="7007" y="11730"/>
                </a:cubicBezTo>
                <a:cubicBezTo>
                  <a:pt x="7189" y="11379"/>
                  <a:pt x="7371" y="11016"/>
                  <a:pt x="7503" y="10640"/>
                </a:cubicBezTo>
                <a:cubicBezTo>
                  <a:pt x="7578" y="10401"/>
                  <a:pt x="7634" y="10163"/>
                  <a:pt x="7660" y="9919"/>
                </a:cubicBezTo>
                <a:cubicBezTo>
                  <a:pt x="7660" y="9896"/>
                  <a:pt x="7646" y="9883"/>
                  <a:pt x="7628" y="9883"/>
                </a:cubicBezTo>
                <a:cubicBezTo>
                  <a:pt x="7622" y="9883"/>
                  <a:pt x="7615" y="9884"/>
                  <a:pt x="7608" y="9888"/>
                </a:cubicBezTo>
                <a:cubicBezTo>
                  <a:pt x="7390" y="10032"/>
                  <a:pt x="7214" y="10244"/>
                  <a:pt x="7101" y="10484"/>
                </a:cubicBezTo>
                <a:cubicBezTo>
                  <a:pt x="6963" y="10747"/>
                  <a:pt x="6901" y="11040"/>
                  <a:pt x="6876" y="11335"/>
                </a:cubicBezTo>
                <a:cubicBezTo>
                  <a:pt x="6856" y="11517"/>
                  <a:pt x="6850" y="11699"/>
                  <a:pt x="6856" y="11881"/>
                </a:cubicBezTo>
                <a:lnTo>
                  <a:pt x="6856" y="11899"/>
                </a:lnTo>
                <a:cubicBezTo>
                  <a:pt x="6850" y="11919"/>
                  <a:pt x="6838" y="11937"/>
                  <a:pt x="6832" y="11956"/>
                </a:cubicBezTo>
                <a:cubicBezTo>
                  <a:pt x="6813" y="11974"/>
                  <a:pt x="6801" y="11994"/>
                  <a:pt x="6789" y="12018"/>
                </a:cubicBezTo>
                <a:lnTo>
                  <a:pt x="6789" y="12037"/>
                </a:lnTo>
                <a:cubicBezTo>
                  <a:pt x="6763" y="12081"/>
                  <a:pt x="6743" y="12125"/>
                  <a:pt x="6719" y="12168"/>
                </a:cubicBezTo>
                <a:cubicBezTo>
                  <a:pt x="6719" y="12168"/>
                  <a:pt x="6719" y="12176"/>
                  <a:pt x="6713" y="12182"/>
                </a:cubicBezTo>
                <a:lnTo>
                  <a:pt x="6713" y="12188"/>
                </a:lnTo>
                <a:cubicBezTo>
                  <a:pt x="6676" y="12263"/>
                  <a:pt x="6644" y="12338"/>
                  <a:pt x="6613" y="12413"/>
                </a:cubicBezTo>
                <a:cubicBezTo>
                  <a:pt x="6563" y="12526"/>
                  <a:pt x="6525" y="12645"/>
                  <a:pt x="6512" y="12764"/>
                </a:cubicBezTo>
                <a:cubicBezTo>
                  <a:pt x="6506" y="12821"/>
                  <a:pt x="6506" y="12871"/>
                  <a:pt x="6506" y="12920"/>
                </a:cubicBezTo>
                <a:cubicBezTo>
                  <a:pt x="6488" y="12865"/>
                  <a:pt x="6462" y="12807"/>
                  <a:pt x="6443" y="12746"/>
                </a:cubicBezTo>
                <a:cubicBezTo>
                  <a:pt x="6443" y="12714"/>
                  <a:pt x="6431" y="12677"/>
                  <a:pt x="6413" y="12651"/>
                </a:cubicBezTo>
                <a:cubicBezTo>
                  <a:pt x="6318" y="12332"/>
                  <a:pt x="6249" y="12000"/>
                  <a:pt x="6193" y="11673"/>
                </a:cubicBezTo>
                <a:cubicBezTo>
                  <a:pt x="6193" y="11649"/>
                  <a:pt x="6187" y="11618"/>
                  <a:pt x="6179" y="11592"/>
                </a:cubicBezTo>
                <a:cubicBezTo>
                  <a:pt x="6173" y="11592"/>
                  <a:pt x="6173" y="11586"/>
                  <a:pt x="6173" y="11580"/>
                </a:cubicBezTo>
                <a:cubicBezTo>
                  <a:pt x="6112" y="11184"/>
                  <a:pt x="6055" y="10790"/>
                  <a:pt x="6005" y="10395"/>
                </a:cubicBezTo>
                <a:cubicBezTo>
                  <a:pt x="6286" y="10001"/>
                  <a:pt x="6500" y="9562"/>
                  <a:pt x="6676" y="9110"/>
                </a:cubicBezTo>
                <a:cubicBezTo>
                  <a:pt x="6688" y="9079"/>
                  <a:pt x="6694" y="9047"/>
                  <a:pt x="6706" y="9023"/>
                </a:cubicBezTo>
                <a:cubicBezTo>
                  <a:pt x="6713" y="9023"/>
                  <a:pt x="6719" y="9029"/>
                  <a:pt x="6731" y="9029"/>
                </a:cubicBezTo>
                <a:cubicBezTo>
                  <a:pt x="6969" y="9009"/>
                  <a:pt x="7208" y="8922"/>
                  <a:pt x="7428" y="8821"/>
                </a:cubicBezTo>
                <a:cubicBezTo>
                  <a:pt x="7533" y="8772"/>
                  <a:pt x="7646" y="8716"/>
                  <a:pt x="7753" y="8659"/>
                </a:cubicBezTo>
                <a:cubicBezTo>
                  <a:pt x="7848" y="8609"/>
                  <a:pt x="7947" y="8558"/>
                  <a:pt x="8030" y="8491"/>
                </a:cubicBezTo>
                <a:cubicBezTo>
                  <a:pt x="8117" y="8427"/>
                  <a:pt x="8186" y="8346"/>
                  <a:pt x="8204" y="8239"/>
                </a:cubicBezTo>
                <a:cubicBezTo>
                  <a:pt x="8204" y="8214"/>
                  <a:pt x="8186" y="8202"/>
                  <a:pt x="8166" y="8202"/>
                </a:cubicBezTo>
                <a:lnTo>
                  <a:pt x="8148" y="8202"/>
                </a:lnTo>
                <a:cubicBezTo>
                  <a:pt x="8145" y="8199"/>
                  <a:pt x="8140" y="8197"/>
                  <a:pt x="8136" y="8197"/>
                </a:cubicBezTo>
                <a:cubicBezTo>
                  <a:pt x="8131" y="8197"/>
                  <a:pt x="8126" y="8199"/>
                  <a:pt x="8123" y="8202"/>
                </a:cubicBezTo>
                <a:lnTo>
                  <a:pt x="8117" y="8208"/>
                </a:lnTo>
                <a:cubicBezTo>
                  <a:pt x="7697" y="8239"/>
                  <a:pt x="7283" y="8408"/>
                  <a:pt x="6957" y="8685"/>
                </a:cubicBezTo>
                <a:cubicBezTo>
                  <a:pt x="6882" y="8754"/>
                  <a:pt x="6813" y="8821"/>
                  <a:pt x="6751" y="8904"/>
                </a:cubicBezTo>
                <a:cubicBezTo>
                  <a:pt x="6894" y="8483"/>
                  <a:pt x="6995" y="8051"/>
                  <a:pt x="7058" y="7612"/>
                </a:cubicBezTo>
                <a:cubicBezTo>
                  <a:pt x="7095" y="7317"/>
                  <a:pt x="7113" y="7030"/>
                  <a:pt x="7113" y="6735"/>
                </a:cubicBezTo>
                <a:cubicBezTo>
                  <a:pt x="7113" y="6718"/>
                  <a:pt x="7099" y="6704"/>
                  <a:pt x="7085" y="6704"/>
                </a:cubicBezTo>
                <a:cubicBezTo>
                  <a:pt x="7077" y="6704"/>
                  <a:pt x="7070" y="6708"/>
                  <a:pt x="7064" y="6716"/>
                </a:cubicBezTo>
                <a:cubicBezTo>
                  <a:pt x="6864" y="6929"/>
                  <a:pt x="6706" y="7186"/>
                  <a:pt x="6619" y="7468"/>
                </a:cubicBezTo>
                <a:cubicBezTo>
                  <a:pt x="6518" y="7763"/>
                  <a:pt x="6488" y="8083"/>
                  <a:pt x="6525" y="8390"/>
                </a:cubicBezTo>
                <a:cubicBezTo>
                  <a:pt x="6549" y="8566"/>
                  <a:pt x="6593" y="8740"/>
                  <a:pt x="6662" y="8910"/>
                </a:cubicBezTo>
                <a:lnTo>
                  <a:pt x="6676" y="8922"/>
                </a:lnTo>
                <a:cubicBezTo>
                  <a:pt x="6587" y="9191"/>
                  <a:pt x="6474" y="9455"/>
                  <a:pt x="6349" y="9706"/>
                </a:cubicBezTo>
                <a:cubicBezTo>
                  <a:pt x="6243" y="9926"/>
                  <a:pt x="6118" y="10132"/>
                  <a:pt x="5999" y="10339"/>
                </a:cubicBezTo>
                <a:cubicBezTo>
                  <a:pt x="5979" y="10232"/>
                  <a:pt x="5967" y="10126"/>
                  <a:pt x="5954" y="10019"/>
                </a:cubicBezTo>
                <a:cubicBezTo>
                  <a:pt x="5873" y="9461"/>
                  <a:pt x="5797" y="8897"/>
                  <a:pt x="5716" y="8333"/>
                </a:cubicBezTo>
                <a:cubicBezTo>
                  <a:pt x="5698" y="8170"/>
                  <a:pt x="5673" y="8002"/>
                  <a:pt x="5647" y="7838"/>
                </a:cubicBezTo>
                <a:cubicBezTo>
                  <a:pt x="5673" y="7681"/>
                  <a:pt x="5698" y="7525"/>
                  <a:pt x="5728" y="7374"/>
                </a:cubicBezTo>
                <a:cubicBezTo>
                  <a:pt x="5766" y="7224"/>
                  <a:pt x="5811" y="7074"/>
                  <a:pt x="5867" y="6929"/>
                </a:cubicBezTo>
                <a:cubicBezTo>
                  <a:pt x="5870" y="6933"/>
                  <a:pt x="5878" y="6936"/>
                  <a:pt x="5886" y="6936"/>
                </a:cubicBezTo>
                <a:cubicBezTo>
                  <a:pt x="5893" y="6936"/>
                  <a:pt x="5899" y="6934"/>
                  <a:pt x="5904" y="6929"/>
                </a:cubicBezTo>
                <a:cubicBezTo>
                  <a:pt x="6337" y="6660"/>
                  <a:pt x="6688" y="6246"/>
                  <a:pt x="6870" y="5770"/>
                </a:cubicBezTo>
                <a:cubicBezTo>
                  <a:pt x="6925" y="5625"/>
                  <a:pt x="6957" y="5463"/>
                  <a:pt x="6901" y="5312"/>
                </a:cubicBezTo>
                <a:cubicBezTo>
                  <a:pt x="6896" y="5304"/>
                  <a:pt x="6883" y="5295"/>
                  <a:pt x="6870" y="5295"/>
                </a:cubicBezTo>
                <a:cubicBezTo>
                  <a:pt x="6865" y="5295"/>
                  <a:pt x="6860" y="5296"/>
                  <a:pt x="6856" y="5300"/>
                </a:cubicBezTo>
                <a:cubicBezTo>
                  <a:pt x="6844" y="5318"/>
                  <a:pt x="6832" y="5332"/>
                  <a:pt x="6819" y="5344"/>
                </a:cubicBezTo>
                <a:cubicBezTo>
                  <a:pt x="6719" y="5381"/>
                  <a:pt x="6625" y="5445"/>
                  <a:pt x="6537" y="5506"/>
                </a:cubicBezTo>
                <a:cubicBezTo>
                  <a:pt x="6437" y="5576"/>
                  <a:pt x="6343" y="5657"/>
                  <a:pt x="6262" y="5751"/>
                </a:cubicBezTo>
                <a:cubicBezTo>
                  <a:pt x="6086" y="5946"/>
                  <a:pt x="5967" y="6177"/>
                  <a:pt x="5892" y="6428"/>
                </a:cubicBezTo>
                <a:cubicBezTo>
                  <a:pt x="5873" y="6498"/>
                  <a:pt x="5861" y="6573"/>
                  <a:pt x="5848" y="6648"/>
                </a:cubicBezTo>
                <a:cubicBezTo>
                  <a:pt x="5841" y="6686"/>
                  <a:pt x="5841" y="6723"/>
                  <a:pt x="5835" y="6761"/>
                </a:cubicBezTo>
                <a:lnTo>
                  <a:pt x="5835" y="6860"/>
                </a:lnTo>
                <a:cubicBezTo>
                  <a:pt x="5785" y="6998"/>
                  <a:pt x="5742" y="7143"/>
                  <a:pt x="5704" y="7293"/>
                </a:cubicBezTo>
                <a:cubicBezTo>
                  <a:pt x="5673" y="7418"/>
                  <a:pt x="5647" y="7550"/>
                  <a:pt x="5629" y="7687"/>
                </a:cubicBezTo>
                <a:cubicBezTo>
                  <a:pt x="5591" y="7400"/>
                  <a:pt x="5554" y="7111"/>
                  <a:pt x="5503" y="6828"/>
                </a:cubicBezTo>
                <a:lnTo>
                  <a:pt x="5503" y="6816"/>
                </a:lnTo>
                <a:cubicBezTo>
                  <a:pt x="5510" y="6810"/>
                  <a:pt x="5516" y="6804"/>
                  <a:pt x="5510" y="6791"/>
                </a:cubicBezTo>
                <a:lnTo>
                  <a:pt x="5510" y="6785"/>
                </a:lnTo>
                <a:cubicBezTo>
                  <a:pt x="5510" y="6723"/>
                  <a:pt x="5510" y="6666"/>
                  <a:pt x="5516" y="6603"/>
                </a:cubicBezTo>
                <a:cubicBezTo>
                  <a:pt x="5528" y="6490"/>
                  <a:pt x="5548" y="6377"/>
                  <a:pt x="5572" y="6264"/>
                </a:cubicBezTo>
                <a:cubicBezTo>
                  <a:pt x="5623" y="6046"/>
                  <a:pt x="5698" y="5827"/>
                  <a:pt x="5797" y="5619"/>
                </a:cubicBezTo>
                <a:cubicBezTo>
                  <a:pt x="5999" y="5193"/>
                  <a:pt x="6274" y="4805"/>
                  <a:pt x="6569" y="4435"/>
                </a:cubicBezTo>
                <a:cubicBezTo>
                  <a:pt x="6719" y="4253"/>
                  <a:pt x="6870" y="4065"/>
                  <a:pt x="7020" y="3883"/>
                </a:cubicBezTo>
                <a:cubicBezTo>
                  <a:pt x="7095" y="3790"/>
                  <a:pt x="7171" y="3695"/>
                  <a:pt x="7246" y="3595"/>
                </a:cubicBezTo>
                <a:cubicBezTo>
                  <a:pt x="7296" y="3533"/>
                  <a:pt x="7390" y="3438"/>
                  <a:pt x="7345" y="3351"/>
                </a:cubicBezTo>
                <a:cubicBezTo>
                  <a:pt x="7328" y="3313"/>
                  <a:pt x="7297" y="3300"/>
                  <a:pt x="7263" y="3300"/>
                </a:cubicBezTo>
                <a:cubicBezTo>
                  <a:pt x="7199" y="3300"/>
                  <a:pt x="7121" y="3345"/>
                  <a:pt x="7076" y="3369"/>
                </a:cubicBezTo>
                <a:cubicBezTo>
                  <a:pt x="6983" y="3414"/>
                  <a:pt x="6888" y="3464"/>
                  <a:pt x="6801" y="3519"/>
                </a:cubicBezTo>
                <a:cubicBezTo>
                  <a:pt x="6631" y="3632"/>
                  <a:pt x="6474" y="3777"/>
                  <a:pt x="6343" y="3933"/>
                </a:cubicBezTo>
                <a:cubicBezTo>
                  <a:pt x="6061" y="4279"/>
                  <a:pt x="5892" y="4717"/>
                  <a:pt x="5867" y="5162"/>
                </a:cubicBezTo>
                <a:lnTo>
                  <a:pt x="5867" y="5332"/>
                </a:lnTo>
                <a:cubicBezTo>
                  <a:pt x="5867" y="5338"/>
                  <a:pt x="5873" y="5338"/>
                  <a:pt x="5873" y="5344"/>
                </a:cubicBezTo>
                <a:cubicBezTo>
                  <a:pt x="5841" y="5400"/>
                  <a:pt x="5811" y="5457"/>
                  <a:pt x="5785" y="5512"/>
                </a:cubicBezTo>
                <a:cubicBezTo>
                  <a:pt x="5615" y="5858"/>
                  <a:pt x="5497" y="6227"/>
                  <a:pt x="5472" y="6610"/>
                </a:cubicBezTo>
                <a:cubicBezTo>
                  <a:pt x="5465" y="6585"/>
                  <a:pt x="5459" y="6559"/>
                  <a:pt x="5459" y="6535"/>
                </a:cubicBezTo>
                <a:cubicBezTo>
                  <a:pt x="5472" y="6397"/>
                  <a:pt x="5459" y="6252"/>
                  <a:pt x="5447" y="6108"/>
                </a:cubicBezTo>
                <a:cubicBezTo>
                  <a:pt x="5435" y="5946"/>
                  <a:pt x="5403" y="5783"/>
                  <a:pt x="5372" y="5619"/>
                </a:cubicBezTo>
                <a:cubicBezTo>
                  <a:pt x="5309" y="5294"/>
                  <a:pt x="5227" y="4968"/>
                  <a:pt x="5178" y="4635"/>
                </a:cubicBezTo>
                <a:cubicBezTo>
                  <a:pt x="5152" y="4435"/>
                  <a:pt x="5134" y="4241"/>
                  <a:pt x="5134" y="4040"/>
                </a:cubicBezTo>
                <a:cubicBezTo>
                  <a:pt x="5366" y="3814"/>
                  <a:pt x="5560" y="3564"/>
                  <a:pt x="5716" y="3282"/>
                </a:cubicBezTo>
                <a:cubicBezTo>
                  <a:pt x="5791" y="3137"/>
                  <a:pt x="5861" y="2993"/>
                  <a:pt x="5910" y="2836"/>
                </a:cubicBezTo>
                <a:cubicBezTo>
                  <a:pt x="5967" y="2686"/>
                  <a:pt x="6011" y="2524"/>
                  <a:pt x="6029" y="2361"/>
                </a:cubicBezTo>
                <a:cubicBezTo>
                  <a:pt x="6055" y="2179"/>
                  <a:pt x="6037" y="1991"/>
                  <a:pt x="5942" y="1835"/>
                </a:cubicBezTo>
                <a:cubicBezTo>
                  <a:pt x="5938" y="1822"/>
                  <a:pt x="5926" y="1815"/>
                  <a:pt x="5914" y="1815"/>
                </a:cubicBezTo>
                <a:cubicBezTo>
                  <a:pt x="5908" y="1815"/>
                  <a:pt x="5902" y="1817"/>
                  <a:pt x="5898" y="1821"/>
                </a:cubicBezTo>
                <a:cubicBezTo>
                  <a:pt x="5666" y="2003"/>
                  <a:pt x="5503" y="2260"/>
                  <a:pt x="5384" y="2536"/>
                </a:cubicBezTo>
                <a:cubicBezTo>
                  <a:pt x="5284" y="2767"/>
                  <a:pt x="5209" y="3018"/>
                  <a:pt x="5158" y="3270"/>
                </a:cubicBezTo>
                <a:cubicBezTo>
                  <a:pt x="5152" y="3194"/>
                  <a:pt x="5140" y="3125"/>
                  <a:pt x="5127" y="3050"/>
                </a:cubicBezTo>
                <a:cubicBezTo>
                  <a:pt x="5071" y="2767"/>
                  <a:pt x="4976" y="2486"/>
                  <a:pt x="4833" y="2229"/>
                </a:cubicBezTo>
                <a:cubicBezTo>
                  <a:pt x="4758" y="2084"/>
                  <a:pt x="4663" y="1947"/>
                  <a:pt x="4562" y="1815"/>
                </a:cubicBezTo>
                <a:cubicBezTo>
                  <a:pt x="4555" y="1808"/>
                  <a:pt x="4546" y="1805"/>
                  <a:pt x="4538" y="1805"/>
                </a:cubicBezTo>
                <a:cubicBezTo>
                  <a:pt x="4524" y="1805"/>
                  <a:pt x="4513" y="1813"/>
                  <a:pt x="4513" y="1827"/>
                </a:cubicBezTo>
                <a:cubicBezTo>
                  <a:pt x="4513" y="1847"/>
                  <a:pt x="4507" y="1865"/>
                  <a:pt x="4507" y="1878"/>
                </a:cubicBezTo>
                <a:lnTo>
                  <a:pt x="4507" y="1884"/>
                </a:lnTo>
                <a:lnTo>
                  <a:pt x="4507" y="1890"/>
                </a:lnTo>
                <a:cubicBezTo>
                  <a:pt x="4475" y="2474"/>
                  <a:pt x="4645" y="3044"/>
                  <a:pt x="4877" y="3570"/>
                </a:cubicBezTo>
                <a:cubicBezTo>
                  <a:pt x="4938" y="3721"/>
                  <a:pt x="5002" y="3865"/>
                  <a:pt x="5077" y="4002"/>
                </a:cubicBezTo>
                <a:cubicBezTo>
                  <a:pt x="5071" y="4022"/>
                  <a:pt x="5071" y="4034"/>
                  <a:pt x="5077" y="4046"/>
                </a:cubicBezTo>
                <a:cubicBezTo>
                  <a:pt x="5077" y="4196"/>
                  <a:pt x="5089" y="4341"/>
                  <a:pt x="5102" y="4485"/>
                </a:cubicBezTo>
                <a:cubicBezTo>
                  <a:pt x="5140" y="4823"/>
                  <a:pt x="5221" y="5150"/>
                  <a:pt x="5290" y="5482"/>
                </a:cubicBezTo>
                <a:cubicBezTo>
                  <a:pt x="5352" y="5770"/>
                  <a:pt x="5403" y="6058"/>
                  <a:pt x="5421" y="6347"/>
                </a:cubicBezTo>
                <a:cubicBezTo>
                  <a:pt x="5346" y="5933"/>
                  <a:pt x="5247" y="5520"/>
                  <a:pt x="5108" y="5118"/>
                </a:cubicBezTo>
                <a:cubicBezTo>
                  <a:pt x="4851" y="4341"/>
                  <a:pt x="4438" y="3582"/>
                  <a:pt x="3818" y="3038"/>
                </a:cubicBezTo>
                <a:cubicBezTo>
                  <a:pt x="3824" y="3030"/>
                  <a:pt x="3830" y="3024"/>
                  <a:pt x="3824" y="3018"/>
                </a:cubicBezTo>
                <a:cubicBezTo>
                  <a:pt x="3755" y="2824"/>
                  <a:pt x="3686" y="2636"/>
                  <a:pt x="3636" y="2436"/>
                </a:cubicBezTo>
                <a:cubicBezTo>
                  <a:pt x="3622" y="2385"/>
                  <a:pt x="3610" y="2336"/>
                  <a:pt x="3598" y="2286"/>
                </a:cubicBezTo>
                <a:cubicBezTo>
                  <a:pt x="3604" y="2286"/>
                  <a:pt x="3604" y="2286"/>
                  <a:pt x="3610" y="2278"/>
                </a:cubicBezTo>
                <a:cubicBezTo>
                  <a:pt x="3616" y="2278"/>
                  <a:pt x="3622" y="2272"/>
                  <a:pt x="3630" y="2260"/>
                </a:cubicBezTo>
                <a:cubicBezTo>
                  <a:pt x="3810" y="1684"/>
                  <a:pt x="3905" y="1069"/>
                  <a:pt x="3905" y="461"/>
                </a:cubicBezTo>
                <a:cubicBezTo>
                  <a:pt x="3905" y="311"/>
                  <a:pt x="3899" y="155"/>
                  <a:pt x="3824" y="16"/>
                </a:cubicBezTo>
                <a:cubicBezTo>
                  <a:pt x="3815" y="9"/>
                  <a:pt x="3803" y="1"/>
                  <a:pt x="3791" y="1"/>
                </a:cubicBezTo>
                <a:close/>
              </a:path>
            </a:pathLst>
          </a:custGeom>
          <a:gradFill>
            <a:gsLst>
              <a:gs pos="0">
                <a:schemeClr val="accent1"/>
              </a:gs>
              <a:gs pos="50000">
                <a:schemeClr val="accent2"/>
              </a:gs>
              <a:gs pos="100000">
                <a:schemeClr val="accent3"/>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p:bgPr>
    </p:bg>
    <p:spTree>
      <p:nvGrpSpPr>
        <p:cNvPr id="7" name="Shape 5"/>
        <p:cNvGrpSpPr/>
        <p:nvPr/>
      </p:nvGrpSpPr>
      <p:grpSpPr>
        <a:xfrm>
          <a:off x="0" y="0"/>
          <a:ext cx="0" cy="0"/>
          <a:chOff x="0" y="0"/>
          <a:chExt cx="0" cy="0"/>
        </a:xfrm>
      </p:grpSpPr>
      <p:sp>
        <p:nvSpPr>
          <p:cNvPr id="1048576" name="Google Shape;6;p1"/>
          <p:cNvSpPr txBox="1">
            <a:spLocks noGrp="1"/>
          </p:cNvSpPr>
          <p:nvPr>
            <p:ph type="title"/>
          </p:nvPr>
        </p:nvSpPr>
        <p:spPr>
          <a:xfrm>
            <a:off x="720000" y="540000"/>
            <a:ext cx="7704000" cy="477600"/>
          </a:xfrm>
          <a:prstGeom prst="rect"/>
          <a:noFill/>
          <a:ln>
            <a:noFill/>
          </a:ln>
        </p:spPr>
        <p:txBody>
          <a:bodyPr anchor="t" anchorCtr="0" bIns="91425" lIns="91425" rIns="91425" spcFirstLastPara="1" tIns="91425" wrap="square">
            <a:noAutofit/>
          </a:bodyPr>
          <a:lstStyle>
            <a:lvl1pPr algn="ctr" lvl="0" rtl="0">
              <a:spcBef>
                <a:spcPts val="0"/>
              </a:spcBef>
              <a:spcAft>
                <a:spcPts val="0"/>
              </a:spcAft>
              <a:buClr>
                <a:schemeClr val="dk1"/>
              </a:buClr>
              <a:buSzPts val="3000"/>
              <a:buFont typeface="Prata"/>
              <a:buNone/>
              <a:defRPr b="1" sz="3000">
                <a:solidFill>
                  <a:schemeClr val="dk1"/>
                </a:solidFill>
                <a:latin typeface="Prata"/>
                <a:ea typeface="Prata"/>
                <a:cs typeface="Prata"/>
                <a:sym typeface="Prata"/>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1048577" name="Google Shape;7;p1"/>
          <p:cNvSpPr txBox="1">
            <a:spLocks noGrp="1"/>
          </p:cNvSpPr>
          <p:nvPr>
            <p:ph type="body" idx="1"/>
          </p:nvPr>
        </p:nvSpPr>
        <p:spPr>
          <a:xfrm>
            <a:off x="720000" y="1152475"/>
            <a:ext cx="7704000" cy="3450900"/>
          </a:xfrm>
          <a:prstGeom prst="rect"/>
          <a:noFill/>
          <a:ln>
            <a:noFill/>
          </a:ln>
        </p:spPr>
        <p:txBody>
          <a:bodyPr anchor="t" anchorCtr="0" bIns="91425" lIns="91425" rIns="91425" spcFirstLastPara="1" tIns="91425" wrap="square">
            <a:noAutofit/>
          </a:bodyPr>
          <a:lstStyle>
            <a:lvl1pPr indent="-317500" lvl="0" marL="4572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1pPr>
            <a:lvl2pPr indent="-317500" lvl="1" marL="9144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2pPr>
            <a:lvl3pPr indent="-317500" lvl="2" marL="13716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3pPr>
            <a:lvl4pPr indent="-317500" lvl="3" marL="18288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4pPr>
            <a:lvl5pPr indent="-317500" lvl="4" marL="22860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5pPr>
            <a:lvl6pPr indent="-317500" lvl="5" marL="27432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6pPr>
            <a:lvl7pPr indent="-317500" lvl="6" marL="32004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7pPr>
            <a:lvl8pPr indent="-317500" lvl="7" marL="36576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8pPr>
            <a:lvl9pPr indent="-317500" lvl="8" marL="4114800" rtl="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9pPr>
          </a:lstStyle>
          <a:p/>
        </p:txBody>
      </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6" name="Shape 1318"/>
        <p:cNvGrpSpPr/>
        <p:nvPr/>
      </p:nvGrpSpPr>
      <p:grpSpPr>
        <a:xfrm>
          <a:off x="0" y="0"/>
          <a:ext cx="0" cy="0"/>
          <a:chOff x="0" y="0"/>
          <a:chExt cx="0" cy="0"/>
        </a:xfrm>
      </p:grpSpPr>
      <p:sp>
        <p:nvSpPr>
          <p:cNvPr id="1048583" name="Google Shape;1319;p43"/>
          <p:cNvSpPr txBox="1">
            <a:spLocks noGrp="1"/>
          </p:cNvSpPr>
          <p:nvPr>
            <p:ph type="ctrTitle"/>
          </p:nvPr>
        </p:nvSpPr>
        <p:spPr>
          <a:xfrm>
            <a:off x="2176900" y="1683325"/>
            <a:ext cx="4790100" cy="21639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id-ID" smtClean="0"/>
              <a:t>Karbohidrat Monosakarida</a:t>
            </a:r>
            <a:endParaRPr dirty="0"/>
          </a:p>
        </p:txBody>
      </p:sp>
      <p:sp>
        <p:nvSpPr>
          <p:cNvPr id="1048584" name="Google Shape;1320;p43"/>
          <p:cNvSpPr txBox="1">
            <a:spLocks noGrp="1"/>
          </p:cNvSpPr>
          <p:nvPr>
            <p:ph type="subTitle" idx="1"/>
          </p:nvPr>
        </p:nvSpPr>
        <p:spPr>
          <a:xfrm>
            <a:off x="2546550" y="3901600"/>
            <a:ext cx="4050900" cy="542700"/>
          </a:xfrm>
          <a:prstGeom prst="rect"/>
        </p:spPr>
        <p:txBody>
          <a:bodyPr anchor="t" anchorCtr="0" bIns="91425" lIns="91425" rIns="91425" spcFirstLastPara="1" tIns="91425" wrap="square">
            <a:noAutofit/>
          </a:bodyPr>
          <a:p>
            <a:pPr algn="ctr" indent="0" lvl="0" marL="0" rtl="0">
              <a:spcBef>
                <a:spcPts val="0"/>
              </a:spcBef>
              <a:spcAft>
                <a:spcPts val="0"/>
              </a:spcAft>
              <a:buClr>
                <a:schemeClr val="dk1"/>
              </a:buClr>
              <a:buSzPts val="1100"/>
              <a:buFont typeface="Arial"/>
              <a:buNone/>
            </a:pPr>
            <a:r>
              <a:rPr dirty="0" lang="en" smtClean="0"/>
              <a:t>B</a:t>
            </a:r>
            <a:r>
              <a:rPr dirty="0" lang="id-ID" smtClean="0"/>
              <a:t>y : Ayelia Sheptia Ahmadila (2154231004) TIP B</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0" name=""/>
        <p:cNvGrpSpPr/>
        <p:nvPr/>
      </p:nvGrpSpPr>
      <p:grpSpPr>
        <a:xfrm>
          <a:off x="0" y="0"/>
          <a:ext cx="0" cy="0"/>
          <a:chOff x="0" y="0"/>
          <a:chExt cx="0" cy="0"/>
        </a:xfrm>
      </p:grpSpPr>
      <p:sp>
        <p:nvSpPr>
          <p:cNvPr id="1048589" name="TextBox 1"/>
          <p:cNvSpPr txBox="1"/>
          <p:nvPr/>
        </p:nvSpPr>
        <p:spPr>
          <a:xfrm>
            <a:off x="899592" y="1871702"/>
            <a:ext cx="7704856" cy="1615441"/>
          </a:xfrm>
          <a:prstGeom prst="rect"/>
          <a:noFill/>
        </p:spPr>
        <p:txBody>
          <a:bodyPr rtlCol="0" wrap="square">
            <a:spAutoFit/>
          </a:bodyPr>
          <a:p>
            <a:pPr indent="0" marL="0">
              <a:lnSpc>
                <a:spcPct val="150000"/>
              </a:lnSpc>
              <a:buNone/>
            </a:pPr>
            <a:r>
              <a:rPr dirty="0" lang="id-ID">
                <a:latin typeface="Times New Roman" pitchFamily="18" charset="0"/>
                <a:cs typeface="Times New Roman" pitchFamily="18" charset="0"/>
              </a:rPr>
              <a:t>Karbohidrat merupakan polihidroksi aldehida atau keton atau senyawa yang menghasilkan senyawa-senyawa aldehida atau keton bila dihidrolisa. </a:t>
            </a:r>
          </a:p>
          <a:p>
            <a:pPr indent="0" marL="0">
              <a:lnSpc>
                <a:spcPct val="150000"/>
              </a:lnSpc>
              <a:buNone/>
            </a:pPr>
            <a:r>
              <a:rPr dirty="0" lang="id-ID">
                <a:latin typeface="Times New Roman" pitchFamily="18" charset="0"/>
                <a:cs typeface="Times New Roman" pitchFamily="18" charset="0"/>
              </a:rPr>
              <a:t>Nama karbohidrat diambil dari rumus empiris yang menunjukkan senyawa tersebut merupakan karbon dan hidrat (C + H₂O).
Rumus kimia empiris karbohidrat: (CH₂O)n atau Cm(H₂</a:t>
            </a:r>
            <a:r>
              <a:rPr dirty="0" lang="id-ID" smtClean="0">
                <a:latin typeface="Times New Roman" pitchFamily="18" charset="0"/>
                <a:cs typeface="Times New Roman" pitchFamily="18" charset="0"/>
              </a:rPr>
              <a:t>O)n</a:t>
            </a:r>
          </a:p>
        </p:txBody>
      </p:sp>
      <p:sp>
        <p:nvSpPr>
          <p:cNvPr id="1048590" name="TextBox 2"/>
          <p:cNvSpPr txBox="1"/>
          <p:nvPr/>
        </p:nvSpPr>
        <p:spPr>
          <a:xfrm>
            <a:off x="3203848" y="629275"/>
            <a:ext cx="2569934" cy="646331"/>
          </a:xfrm>
          <a:prstGeom prst="rect"/>
          <a:noFill/>
        </p:spPr>
        <p:txBody>
          <a:bodyPr rtlCol="0" wrap="none">
            <a:spAutoFit/>
          </a:bodyPr>
          <a:p>
            <a:r>
              <a:rPr dirty="0" sz="3600" lang="id-ID" smtClean="0"/>
              <a:t>Karbohidrat</a:t>
            </a:r>
            <a:endParaRPr dirty="0" sz="36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2" name=""/>
        <p:cNvGrpSpPr/>
        <p:nvPr/>
      </p:nvGrpSpPr>
      <p:grpSpPr>
        <a:xfrm>
          <a:off x="0" y="0"/>
          <a:ext cx="0" cy="0"/>
          <a:chOff x="0" y="0"/>
          <a:chExt cx="0" cy="0"/>
        </a:xfrm>
      </p:grpSpPr>
      <p:sp>
        <p:nvSpPr>
          <p:cNvPr id="1048593" name="Title 1"/>
          <p:cNvSpPr>
            <a:spLocks noGrp="1"/>
          </p:cNvSpPr>
          <p:nvPr>
            <p:ph type="title"/>
          </p:nvPr>
        </p:nvSpPr>
        <p:spPr>
          <a:xfrm>
            <a:off x="720000" y="1995686"/>
            <a:ext cx="7704000" cy="2535806"/>
          </a:xfrm>
        </p:spPr>
        <p:txBody>
          <a:bodyPr/>
          <a:p>
            <a:pPr algn="l" indent="0" marL="0">
              <a:lnSpc>
                <a:spcPct val="150000"/>
              </a:lnSpc>
            </a:pPr>
            <a:r>
              <a:rPr b="0" dirty="0" sz="1400" lang="id-ID">
                <a:solidFill>
                  <a:schemeClr val="accent6"/>
                </a:solidFill>
                <a:latin typeface="Times New Roman" pitchFamily="18" charset="0"/>
                <a:cs typeface="Times New Roman" pitchFamily="18" charset="0"/>
              </a:rPr>
              <a:t>Monosakarida merupakan gula sederhana yang mengandung 3-7 atom karbon dan hanya terdiri dari 1 unit poli hidroksi.
Kerangka monosakarida adalah rantai karbon berikatan tunggal yang tidak bercabang. Satu diantara atom berikatan ganda dengan atom aksigen membentuk gugus karbonil dan atom karbon yang lainnya berikatan dengan gugus hidroksil (-OH).
Monosakarida yang memiliki 3, 4, 5, 6, 7 atom karbon berturut-turut disebut dengan triosa, tetrosa, pentosa, heksosa dan heptosa.</a:t>
            </a:r>
            <a:endParaRPr b="0" dirty="0" sz="1400" lang="id-ID">
              <a:solidFill>
                <a:schemeClr val="accent6"/>
              </a:solidFill>
              <a:latin typeface="Times New Roman" pitchFamily="18" charset="0"/>
              <a:cs typeface="Times New Roman" pitchFamily="18" charset="0"/>
            </a:endParaRPr>
          </a:p>
        </p:txBody>
      </p:sp>
      <p:sp>
        <p:nvSpPr>
          <p:cNvPr id="1048594" name="TextBox 3"/>
          <p:cNvSpPr txBox="1"/>
          <p:nvPr/>
        </p:nvSpPr>
        <p:spPr>
          <a:xfrm>
            <a:off x="3059832" y="773291"/>
            <a:ext cx="3116580" cy="624840"/>
          </a:xfrm>
          <a:prstGeom prst="rect"/>
          <a:noFill/>
        </p:spPr>
        <p:txBody>
          <a:bodyPr rtlCol="0" wrap="none">
            <a:spAutoFit/>
          </a:bodyPr>
          <a:p>
            <a:r>
              <a:rPr dirty="0" sz="3600" lang="id-ID" smtClean="0">
                <a:solidFill>
                  <a:schemeClr val="accent6"/>
                </a:solidFill>
                <a:latin typeface="Times New Roman" pitchFamily="18" charset="0"/>
                <a:cs typeface="Times New Roman" pitchFamily="18" charset="0"/>
              </a:rPr>
              <a:t>Monosakarida</a:t>
            </a:r>
            <a:endParaRPr dirty="0" sz="3600" lang="en-US">
              <a:solidFill>
                <a:schemeClr val="accent6"/>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4" name="Shape 1324"/>
        <p:cNvGrpSpPr/>
        <p:nvPr/>
      </p:nvGrpSpPr>
      <p:grpSpPr>
        <a:xfrm>
          <a:off x="0" y="0"/>
          <a:ext cx="0" cy="0"/>
          <a:chOff x="0" y="0"/>
          <a:chExt cx="0" cy="0"/>
        </a:xfrm>
      </p:grpSpPr>
      <p:sp>
        <p:nvSpPr>
          <p:cNvPr id="1048599" name="Google Shape;1325;p44"/>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id-ID" smtClean="0"/>
              <a:t>Monosakarida</a:t>
            </a:r>
            <a:endParaRPr dirty="0"/>
          </a:p>
        </p:txBody>
      </p:sp>
      <p:sp>
        <p:nvSpPr>
          <p:cNvPr id="1048600" name="Google Shape;1326;p44"/>
          <p:cNvSpPr txBox="1">
            <a:spLocks noGrp="1"/>
          </p:cNvSpPr>
          <p:nvPr>
            <p:ph type="body" idx="1"/>
          </p:nvPr>
        </p:nvSpPr>
        <p:spPr>
          <a:xfrm>
            <a:off x="720000" y="1152475"/>
            <a:ext cx="7704000" cy="3450900"/>
          </a:xfrm>
          <a:prstGeom prst="rect"/>
        </p:spPr>
        <p:txBody>
          <a:bodyPr anchor="t" anchorCtr="0" bIns="91425" lIns="91425" rIns="91425" spcFirstLastPara="1" tIns="91425" wrap="square">
            <a:noAutofit/>
          </a:bodyPr>
          <a:p>
            <a:pPr algn="l" indent="-171450" lvl="0" marL="171450" rtl="0">
              <a:lnSpc>
                <a:spcPct val="150000"/>
              </a:lnSpc>
              <a:spcBef>
                <a:spcPts val="0"/>
              </a:spcBef>
              <a:spcAft>
                <a:spcPts val="0"/>
              </a:spcAft>
              <a:buFont typeface="Arial" pitchFamily="34" charset="0"/>
              <a:buChar char="•"/>
            </a:pPr>
            <a:r>
              <a:rPr dirty="0" err="1" smtClean="0"/>
              <a:t>Monosakarida</a:t>
            </a:r>
            <a:r>
              <a:rPr dirty="0" smtClean="0"/>
              <a:t> </a:t>
            </a:r>
            <a:r>
              <a:rPr dirty="0" err="1" smtClean="0"/>
              <a:t>merupakan</a:t>
            </a:r>
            <a:r>
              <a:rPr dirty="0" smtClean="0"/>
              <a:t> unit </a:t>
            </a:r>
            <a:r>
              <a:rPr dirty="0" err="1" smtClean="0"/>
              <a:t>karbohidrat</a:t>
            </a:r>
            <a:r>
              <a:rPr dirty="0" smtClean="0"/>
              <a:t> </a:t>
            </a:r>
            <a:r>
              <a:rPr dirty="0" err="1" smtClean="0"/>
              <a:t>terkecil</a:t>
            </a:r>
            <a:r>
              <a:rPr dirty="0" smtClean="0"/>
              <a:t>. </a:t>
            </a:r>
          </a:p>
          <a:p>
            <a:pPr algn="l" indent="-171450" lvl="0" marL="171450" rtl="0">
              <a:lnSpc>
                <a:spcPct val="150000"/>
              </a:lnSpc>
              <a:spcBef>
                <a:spcPts val="0"/>
              </a:spcBef>
              <a:spcAft>
                <a:spcPts val="0"/>
              </a:spcAft>
              <a:buFont typeface="Arial" pitchFamily="34" charset="0"/>
              <a:buChar char="•"/>
            </a:pPr>
            <a:r>
              <a:rPr dirty="0" smtClean="0"/>
              <a:t>Mono </a:t>
            </a:r>
            <a:r>
              <a:rPr dirty="0" err="1" smtClean="0"/>
              <a:t>artinya</a:t>
            </a:r>
            <a:r>
              <a:rPr dirty="0" smtClean="0"/>
              <a:t> </a:t>
            </a:r>
            <a:r>
              <a:rPr dirty="0" err="1" smtClean="0"/>
              <a:t>satu</a:t>
            </a:r>
            <a:r>
              <a:rPr dirty="0" smtClean="0"/>
              <a:t> </a:t>
            </a:r>
            <a:r>
              <a:rPr dirty="0" err="1" smtClean="0"/>
              <a:t>dan</a:t>
            </a:r>
            <a:r>
              <a:rPr dirty="0" smtClean="0"/>
              <a:t> </a:t>
            </a:r>
            <a:r>
              <a:rPr dirty="0" err="1" smtClean="0"/>
              <a:t>sakarida</a:t>
            </a:r>
            <a:r>
              <a:rPr dirty="0" smtClean="0"/>
              <a:t> </a:t>
            </a:r>
            <a:r>
              <a:rPr dirty="0" err="1" smtClean="0"/>
              <a:t>artinya</a:t>
            </a:r>
            <a:r>
              <a:rPr dirty="0" smtClean="0"/>
              <a:t> </a:t>
            </a:r>
            <a:r>
              <a:rPr dirty="0" err="1" smtClean="0"/>
              <a:t>gula</a:t>
            </a:r>
            <a:r>
              <a:rPr dirty="0" smtClean="0"/>
              <a:t>. </a:t>
            </a:r>
            <a:r>
              <a:rPr dirty="0" err="1" smtClean="0"/>
              <a:t>Jadi</a:t>
            </a:r>
            <a:r>
              <a:rPr dirty="0" smtClean="0"/>
              <a:t>, </a:t>
            </a:r>
            <a:r>
              <a:rPr dirty="0" err="1" smtClean="0"/>
              <a:t>Monosakarida</a:t>
            </a:r>
            <a:r>
              <a:rPr dirty="0" smtClean="0"/>
              <a:t> </a:t>
            </a:r>
            <a:r>
              <a:rPr dirty="0" err="1" smtClean="0"/>
              <a:t>artinya</a:t>
            </a:r>
            <a:r>
              <a:rPr dirty="0" smtClean="0"/>
              <a:t> </a:t>
            </a:r>
            <a:r>
              <a:rPr dirty="0" err="1" smtClean="0"/>
              <a:t>hanya</a:t>
            </a:r>
            <a:r>
              <a:rPr dirty="0" smtClean="0"/>
              <a:t> </a:t>
            </a:r>
            <a:r>
              <a:rPr dirty="0" err="1" smtClean="0"/>
              <a:t>satu</a:t>
            </a:r>
            <a:r>
              <a:rPr dirty="0" smtClean="0"/>
              <a:t> unit </a:t>
            </a:r>
            <a:r>
              <a:rPr dirty="0" err="1" smtClean="0"/>
              <a:t>gula</a:t>
            </a:r>
            <a:r>
              <a:rPr dirty="0" smtClean="0"/>
              <a:t>.</a:t>
            </a:r>
          </a:p>
          <a:p>
            <a:pPr algn="l" indent="-171450" lvl="0" marL="171450" rtl="0">
              <a:lnSpc>
                <a:spcPct val="150000"/>
              </a:lnSpc>
              <a:spcBef>
                <a:spcPts val="0"/>
              </a:spcBef>
              <a:spcAft>
                <a:spcPts val="0"/>
              </a:spcAft>
              <a:buFont typeface="Arial" pitchFamily="34" charset="0"/>
              <a:buChar char="•"/>
            </a:pPr>
            <a:r>
              <a:rPr dirty="0" err="1" smtClean="0"/>
              <a:t>Struktur</a:t>
            </a:r>
            <a:r>
              <a:rPr dirty="0" smtClean="0"/>
              <a:t> </a:t>
            </a:r>
            <a:r>
              <a:rPr dirty="0" err="1" smtClean="0"/>
              <a:t>molekul</a:t>
            </a:r>
            <a:r>
              <a:rPr dirty="0" smtClean="0"/>
              <a:t> </a:t>
            </a:r>
            <a:r>
              <a:rPr dirty="0" err="1" smtClean="0"/>
              <a:t>kimia</a:t>
            </a:r>
            <a:r>
              <a:rPr dirty="0" smtClean="0"/>
              <a:t> </a:t>
            </a:r>
            <a:r>
              <a:rPr dirty="0" err="1" smtClean="0"/>
              <a:t>gula</a:t>
            </a:r>
            <a:r>
              <a:rPr dirty="0" smtClean="0"/>
              <a:t> </a:t>
            </a:r>
            <a:r>
              <a:rPr dirty="0" err="1" smtClean="0"/>
              <a:t>tersusun</a:t>
            </a:r>
            <a:r>
              <a:rPr dirty="0" smtClean="0"/>
              <a:t> </a:t>
            </a:r>
            <a:r>
              <a:rPr dirty="0" err="1" smtClean="0"/>
              <a:t>atas</a:t>
            </a:r>
            <a:r>
              <a:rPr dirty="0" smtClean="0"/>
              <a:t> 1 </a:t>
            </a:r>
            <a:r>
              <a:rPr dirty="0" err="1" smtClean="0"/>
              <a:t>gugus</a:t>
            </a:r>
            <a:r>
              <a:rPr dirty="0" smtClean="0"/>
              <a:t> </a:t>
            </a:r>
            <a:r>
              <a:rPr dirty="0" err="1" smtClean="0"/>
              <a:t>aldehid</a:t>
            </a:r>
            <a:r>
              <a:rPr dirty="0" smtClean="0"/>
              <a:t> </a:t>
            </a:r>
            <a:r>
              <a:rPr dirty="0" err="1" smtClean="0"/>
              <a:t>atau</a:t>
            </a:r>
            <a:r>
              <a:rPr dirty="0" smtClean="0"/>
              <a:t> 1 </a:t>
            </a:r>
            <a:r>
              <a:rPr dirty="0" err="1" smtClean="0"/>
              <a:t>gugus</a:t>
            </a:r>
            <a:r>
              <a:rPr dirty="0" smtClean="0"/>
              <a:t> </a:t>
            </a:r>
            <a:r>
              <a:rPr dirty="0" err="1" smtClean="0"/>
              <a:t>keton</a:t>
            </a:r>
            <a:r>
              <a:rPr dirty="0"/>
              <a:t> </a:t>
            </a:r>
            <a:r>
              <a:rPr dirty="0" smtClean="0"/>
              <a:t>yang </a:t>
            </a:r>
            <a:r>
              <a:rPr dirty="0" err="1" smtClean="0"/>
              <a:t>pada</a:t>
            </a:r>
            <a:r>
              <a:rPr dirty="0" smtClean="0"/>
              <a:t> </a:t>
            </a:r>
            <a:r>
              <a:rPr dirty="0" err="1" smtClean="0"/>
              <a:t>rantainya</a:t>
            </a:r>
            <a:r>
              <a:rPr dirty="0" smtClean="0"/>
              <a:t> </a:t>
            </a:r>
            <a:r>
              <a:rPr dirty="0" err="1" smtClean="0"/>
              <a:t>terikat</a:t>
            </a:r>
            <a:r>
              <a:rPr dirty="0" smtClean="0"/>
              <a:t> 2 </a:t>
            </a:r>
            <a:r>
              <a:rPr dirty="0" err="1" smtClean="0"/>
              <a:t>atau</a:t>
            </a:r>
            <a:r>
              <a:rPr dirty="0" smtClean="0"/>
              <a:t> </a:t>
            </a:r>
            <a:r>
              <a:rPr dirty="0" err="1" smtClean="0"/>
              <a:t>lebih</a:t>
            </a:r>
            <a:r>
              <a:rPr dirty="0" smtClean="0"/>
              <a:t> </a:t>
            </a:r>
            <a:r>
              <a:rPr dirty="0" err="1" smtClean="0"/>
              <a:t>gugus</a:t>
            </a:r>
            <a:r>
              <a:rPr dirty="0" smtClean="0"/>
              <a:t> </a:t>
            </a:r>
            <a:r>
              <a:rPr dirty="0" err="1" smtClean="0"/>
              <a:t>hidroksil</a:t>
            </a:r>
            <a:r>
              <a:rPr dirty="0" smtClean="0"/>
              <a:t>.</a:t>
            </a:r>
          </a:p>
          <a:p>
            <a:pPr algn="l" indent="-171450" lvl="0" marL="171450" rtl="0">
              <a:lnSpc>
                <a:spcPct val="150000"/>
              </a:lnSpc>
              <a:spcBef>
                <a:spcPts val="0"/>
              </a:spcBef>
              <a:spcAft>
                <a:spcPts val="0"/>
              </a:spcAft>
              <a:buFont typeface="Arial" pitchFamily="34" charset="0"/>
              <a:buChar char="•"/>
            </a:pPr>
            <a:r>
              <a:rPr dirty="0" lang="en-US" smtClean="0"/>
              <a:t>P</a:t>
            </a:r>
            <a:r>
              <a:rPr lang="x-none" smtClean="0"/>
              <a:t>ada glukosa terdapat gugus aldehid, sedangkan pada fruktosa terdapat gugus keton. </a:t>
            </a:r>
            <a:r>
              <a:rPr dirty="0" lang="en-US" smtClean="0"/>
              <a:t>K</a:t>
            </a:r>
            <a:r>
              <a:rPr lang="x-none" smtClean="0"/>
              <a:t>edua molekul ini memiliki 6 atom karbon dan terikat 5 gugus hidroksil.</a:t>
            </a:r>
            <a:endParaRPr dirty="0" lang="x-none"/>
          </a:p>
          <a:p>
            <a:pPr algn="l" indent="-171450" lvl="0" marL="171450" rtl="0">
              <a:lnSpc>
                <a:spcPct val="150000"/>
              </a:lnSpc>
              <a:spcBef>
                <a:spcPts val="0"/>
              </a:spcBef>
              <a:spcAft>
                <a:spcPts val="0"/>
              </a:spcAft>
              <a:buFont typeface="Arial" pitchFamily="34" charset="0"/>
              <a:buChar char="•"/>
            </a:pPr>
            <a:r>
              <a:rPr dirty="0" lang="en-US" smtClean="0"/>
              <a:t>T</a:t>
            </a:r>
            <a:r>
              <a:rPr lang="x-none" smtClean="0"/>
              <a:t>ata nama monosakarida :</a:t>
            </a:r>
            <a:endParaRPr lang="x-none"/>
          </a:p>
          <a:p>
            <a:pPr algn="l" indent="0" lvl="0" marL="0" rtl="0">
              <a:lnSpc>
                <a:spcPct val="150000"/>
              </a:lnSpc>
              <a:spcBef>
                <a:spcPts val="0"/>
              </a:spcBef>
              <a:spcAft>
                <a:spcPts val="0"/>
              </a:spcAft>
              <a:buNone/>
            </a:pPr>
            <a:r>
              <a:rPr lang="x-none" smtClean="0"/>
              <a:t>    a. Kelompok Aldehid : Diberi awalan aldo. Jika pada aldehid ada 3 maka namanya menjadi aldotriosa.</a:t>
            </a:r>
          </a:p>
          <a:p>
            <a:pPr algn="l" indent="0" lvl="0" marL="0" rtl="0">
              <a:lnSpc>
                <a:spcPct val="150000"/>
              </a:lnSpc>
              <a:spcBef>
                <a:spcPts val="0"/>
              </a:spcBef>
              <a:spcAft>
                <a:spcPts val="0"/>
              </a:spcAft>
              <a:buNone/>
            </a:pPr>
            <a:r>
              <a:rPr lang="x-none"/>
              <a:t> </a:t>
            </a:r>
            <a:r>
              <a:rPr lang="x-none" smtClean="0"/>
              <a:t>        Jika ada 4 maka namanya menjadi aldotetrosa. Jika ada 5 maka namanya menjadi aldopentosa. </a:t>
            </a:r>
            <a:r>
              <a:rPr dirty="0" lang="en-US" smtClean="0"/>
              <a:t>J</a:t>
            </a:r>
            <a:r>
              <a:rPr lang="x-none" smtClean="0"/>
              <a:t>ika</a:t>
            </a:r>
          </a:p>
          <a:p>
            <a:pPr algn="l" indent="0" lvl="0" marL="0" rtl="0">
              <a:lnSpc>
                <a:spcPct val="150000"/>
              </a:lnSpc>
              <a:spcBef>
                <a:spcPts val="0"/>
              </a:spcBef>
              <a:spcAft>
                <a:spcPts val="0"/>
              </a:spcAft>
              <a:buNone/>
            </a:pPr>
            <a:r>
              <a:rPr lang="x-none"/>
              <a:t> </a:t>
            </a:r>
            <a:r>
              <a:rPr lang="x-none" smtClean="0"/>
              <a:t>       ada 6 maka namanya menjadi aldoheksosa.</a:t>
            </a:r>
          </a:p>
          <a:p>
            <a:pPr algn="l" indent="0" lvl="0" marL="0" rtl="0">
              <a:lnSpc>
                <a:spcPct val="150000"/>
              </a:lnSpc>
              <a:spcBef>
                <a:spcPts val="0"/>
              </a:spcBef>
              <a:spcAft>
                <a:spcPts val="0"/>
              </a:spcAft>
              <a:buNone/>
            </a:pPr>
            <a:r>
              <a:rPr lang="x-none" smtClean="0"/>
              <a:t>    b. Kelompok Keton : Diberi awalan keto. Jika pada keton ada 3 maka namanya menjadi ketotriosa. </a:t>
            </a:r>
            <a:r>
              <a:rPr dirty="0" lang="en-US" smtClean="0"/>
              <a:t>J</a:t>
            </a:r>
            <a:r>
              <a:rPr lang="x-none" smtClean="0"/>
              <a:t>ika </a:t>
            </a:r>
          </a:p>
          <a:p>
            <a:pPr algn="l" indent="0" lvl="0" marL="0" rtl="0">
              <a:lnSpc>
                <a:spcPct val="150000"/>
              </a:lnSpc>
              <a:spcBef>
                <a:spcPts val="0"/>
              </a:spcBef>
              <a:spcAft>
                <a:spcPts val="0"/>
              </a:spcAft>
              <a:buNone/>
            </a:pPr>
            <a:r>
              <a:rPr lang="x-none"/>
              <a:t> </a:t>
            </a:r>
            <a:r>
              <a:rPr lang="x-none" smtClean="0"/>
              <a:t>        ada 4 maka namanya menjadi ketotetrosa. </a:t>
            </a:r>
            <a:r>
              <a:rPr dirty="0" lang="en-US" smtClean="0"/>
              <a:t>J</a:t>
            </a:r>
            <a:r>
              <a:rPr lang="x-none" smtClean="0"/>
              <a:t>ika ada 5 maka namanya menjadi ketopentosa. </a:t>
            </a:r>
            <a:r>
              <a:rPr dirty="0" lang="en-US" smtClean="0"/>
              <a:t>J</a:t>
            </a:r>
            <a:r>
              <a:rPr lang="x-none" smtClean="0"/>
              <a:t>ika ada 6 </a:t>
            </a:r>
          </a:p>
          <a:p>
            <a:pPr algn="l" indent="0" lvl="0" marL="0" rtl="0">
              <a:lnSpc>
                <a:spcPct val="150000"/>
              </a:lnSpc>
              <a:spcBef>
                <a:spcPts val="0"/>
              </a:spcBef>
              <a:spcAft>
                <a:spcPts val="0"/>
              </a:spcAft>
              <a:buNone/>
            </a:pPr>
            <a:r>
              <a:rPr lang="x-none"/>
              <a:t> </a:t>
            </a:r>
            <a:r>
              <a:rPr lang="x-none" smtClean="0"/>
              <a:t>        maka namanya menjadi ketoheksosa.</a:t>
            </a:r>
            <a:endParaRPr lang="x-none"/>
          </a:p>
          <a:p>
            <a:pPr algn="l" indent="0" lvl="0" marL="0" rtl="0">
              <a:lnSpc>
                <a:spcPct val="150000"/>
              </a:lnSpc>
              <a:spcBef>
                <a:spcPts val="0"/>
              </a:spcBef>
              <a:spcAft>
                <a:spcPts val="0"/>
              </a:spcAft>
              <a:buNone/>
            </a:pPr>
            <a:endParaRPr lang="x-none" smtClean="0"/>
          </a:p>
        </p:txBody>
      </p:sp>
      <p:sp>
        <p:nvSpPr>
          <p:cNvPr id="1048601" name="Google Shape;1327;p44"/>
          <p:cNvSpPr txBox="1"/>
          <p:nvPr/>
        </p:nvSpPr>
        <p:spPr>
          <a:xfrm rot="5400000">
            <a:off x="-296325" y="2413800"/>
            <a:ext cx="1283100" cy="315900"/>
          </a:xfrm>
          <a:prstGeom prst="rect"/>
          <a:noFill/>
          <a:ln>
            <a:noFill/>
          </a:ln>
        </p:spPr>
        <p:txBody>
          <a:bodyPr anchor="t" anchorCtr="0" bIns="91425" lIns="91425" rIns="91425" spcFirstLastPara="1" tIns="91425" wrap="square">
            <a:noAutofit/>
          </a:bodyPr>
          <a:p>
            <a:pPr algn="ctr" indent="0" lvl="0" marL="0" rtl="0">
              <a:spcBef>
                <a:spcPts val="0"/>
              </a:spcBef>
              <a:spcAft>
                <a:spcPts val="0"/>
              </a:spcAft>
              <a:buNone/>
            </a:pPr>
            <a:r>
              <a:rPr b="1" sz="1200" lang="en">
                <a:solidFill>
                  <a:schemeClr val="dk1"/>
                </a:solidFill>
                <a:latin typeface="Prata"/>
                <a:ea typeface="Prata"/>
                <a:cs typeface="Prata"/>
                <a:sym typeface="Prata"/>
              </a:rPr>
              <a:t>Microclimate</a:t>
            </a:r>
            <a:endParaRPr b="1" sz="1200">
              <a:solidFill>
                <a:schemeClr val="dk1"/>
              </a:solidFill>
              <a:latin typeface="Prata"/>
              <a:ea typeface="Prata"/>
              <a:cs typeface="Prata"/>
              <a:sym typeface="Prata"/>
            </a:endParaRPr>
          </a:p>
        </p:txBody>
      </p:sp>
      <p:sp>
        <p:nvSpPr>
          <p:cNvPr id="1048602" name="Google Shape;1328;p44"/>
          <p:cNvSpPr txBox="1"/>
          <p:nvPr/>
        </p:nvSpPr>
        <p:spPr>
          <a:xfrm rot="-5400000">
            <a:off x="8125350" y="2387088"/>
            <a:ext cx="1325400" cy="369300"/>
          </a:xfrm>
          <a:prstGeom prst="rect"/>
          <a:noFill/>
          <a:ln>
            <a:noFill/>
          </a:ln>
        </p:spPr>
        <p:txBody>
          <a:bodyPr anchor="t" anchorCtr="0" bIns="91425" lIns="91425" rIns="91425" spcFirstLastPara="1" tIns="91425" wrap="square">
            <a:noAutofit/>
          </a:bodyPr>
          <a:p>
            <a:pPr algn="ctr" indent="0" lvl="0" marL="0" rtl="0">
              <a:spcBef>
                <a:spcPts val="0"/>
              </a:spcBef>
              <a:spcAft>
                <a:spcPts val="0"/>
              </a:spcAft>
              <a:buNone/>
            </a:pPr>
            <a:r>
              <a:rPr b="1" sz="1200" lang="en">
                <a:solidFill>
                  <a:schemeClr val="dk1"/>
                </a:solidFill>
                <a:latin typeface="Prata"/>
                <a:ea typeface="Prata"/>
                <a:cs typeface="Prata"/>
                <a:sym typeface="Prata"/>
              </a:rPr>
              <a:t>Energy</a:t>
            </a:r>
            <a:endParaRPr b="1" sz="1200">
              <a:solidFill>
                <a:schemeClr val="dk1"/>
              </a:solidFill>
              <a:latin typeface="Prata"/>
              <a:ea typeface="Prata"/>
              <a:cs typeface="Prata"/>
              <a:sym typeface="Prat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605" name="Title 1"/>
          <p:cNvSpPr>
            <a:spLocks noGrp="1"/>
          </p:cNvSpPr>
          <p:nvPr>
            <p:ph type="title"/>
          </p:nvPr>
        </p:nvSpPr>
        <p:spPr/>
        <p:txBody>
          <a:bodyPr/>
          <a:p>
            <a:r>
              <a:rPr b="0" dirty="0" lang="id-ID" smtClean="0">
                <a:solidFill>
                  <a:schemeClr val="accent4"/>
                </a:solidFill>
              </a:rPr>
              <a:t>Monosakarida</a:t>
            </a:r>
            <a:endParaRPr b="0" dirty="0" lang="en-US">
              <a:solidFill>
                <a:schemeClr val="accent4"/>
              </a:solidFill>
            </a:endParaRPr>
          </a:p>
        </p:txBody>
      </p:sp>
      <p:sp>
        <p:nvSpPr>
          <p:cNvPr id="1048606" name="TextBox 2"/>
          <p:cNvSpPr txBox="1"/>
          <p:nvPr/>
        </p:nvSpPr>
        <p:spPr>
          <a:xfrm>
            <a:off x="539552" y="1275606"/>
            <a:ext cx="8136904" cy="4053839"/>
          </a:xfrm>
          <a:prstGeom prst="rect"/>
          <a:noFill/>
        </p:spPr>
        <p:txBody>
          <a:bodyPr rtlCol="0" wrap="square">
            <a:spAutoFit/>
          </a:bodyPr>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Pada glukosa memiliki 1 gugus aldehid dengan 6 atom karbon sehingga namanya aldoheksosa.</a:t>
            </a:r>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Pada fruktosa memiliki 1 gugus keton dengan 6 atom karbon sehingga namanya ketoheksosa. </a:t>
            </a:r>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Pada gliseraldehida memiliki 1 gugus aldehid dengan 3 atom karbon sehingga namanya aldotriosa.</a:t>
            </a:r>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Pada dihidroksiaseton memiliki 1 gugus keton dengan 3 atom karbon sehingga namanya ketotriosa.</a:t>
            </a:r>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Monosakarida memiliki atom karbon yang mengikat 4 gugus yang berbeda pada keempat tangannya. Atom karbon seperti ini dinamakan atom karbon asimetrik atau atom karbon kiral.</a:t>
            </a:r>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Pada glukosa memiliki 4 atom C asimetris. Sedangkan pada fruktosa memiliki 3 atom C asimetris</a:t>
            </a:r>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Monosakarida karena memiliki atom c-asimetrik maka secara fisika bersifat optik aktif (dapat memutar polarisasi cahaya).</a:t>
            </a:r>
            <a:r>
              <a:rPr dirty="0" lang="en-US" smtClean="0">
                <a:solidFill>
                  <a:schemeClr val="accent6"/>
                </a:solidFill>
                <a:latin typeface="Times New Roman" pitchFamily="18" charset="0"/>
                <a:cs typeface="Times New Roman" pitchFamily="18" charset="0"/>
              </a:rPr>
              <a:t>.</a:t>
            </a:r>
            <a:endParaRPr altLang="en-US" lang="zh-CN"/>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D-Gliseraldehida. D = Dextro (kanan)</a:t>
            </a:r>
          </a:p>
          <a:p>
            <a:pPr indent="-285750" marL="285750">
              <a:lnSpc>
                <a:spcPct val="150000"/>
              </a:lnSpc>
              <a:buFont typeface="Arial" pitchFamily="34" charset="0"/>
              <a:buChar char="•"/>
            </a:pPr>
            <a:r>
              <a:rPr dirty="0" lang="id-ID" smtClean="0">
                <a:solidFill>
                  <a:schemeClr val="accent6"/>
                </a:solidFill>
                <a:latin typeface="Times New Roman" pitchFamily="18" charset="0"/>
                <a:cs typeface="Times New Roman" pitchFamily="18" charset="0"/>
              </a:rPr>
              <a:t>L-Gliseraldehida. L = Levo (kiri)</a:t>
            </a:r>
          </a:p>
        </p:txBody>
      </p:sp>
    </p:spTree>
  </p:cSld>
  <p:clrMapOvr>
    <a:masterClrMapping/>
  </p:clrMapOvr>
</p:sld>
</file>

<file path=ppt/theme/theme1.xml><?xml version="1.0" encoding="utf-8"?>
<a:theme xmlns:a="http://schemas.openxmlformats.org/drawingml/2006/main" name="Intelligent Greenhouse Pitch Deck by Slidesgo">
  <a:themeElements>
    <a:clrScheme name="Simple Light">
      <a:dk1>
        <a:srgbClr val="3F4728"/>
      </a:dk1>
      <a:lt1>
        <a:srgbClr val="B09F8F"/>
      </a:lt1>
      <a:dk2>
        <a:srgbClr val="E4D5C2"/>
      </a:dk2>
      <a:lt2>
        <a:srgbClr val="F1EAE0"/>
      </a:lt2>
      <a:accent1>
        <a:srgbClr val="B49762"/>
      </a:accent1>
      <a:accent2>
        <a:srgbClr val="E9C685"/>
      </a:accent2>
      <a:accent3>
        <a:srgbClr val="E8CE9D"/>
      </a:accent3>
      <a:accent4>
        <a:srgbClr val="FFFFFF"/>
      </a:accent4>
      <a:accent5>
        <a:srgbClr val="FFFFFF"/>
      </a:accent5>
      <a:accent6>
        <a:srgbClr val="FFFFFF"/>
      </a:accent6>
      <a:hlink>
        <a:srgbClr val="3F472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Karbohidrat Monosakarida</dc:title>
  <dc:creator>vivo 1904</dc:creator>
  <cp:lastModifiedBy>OWNER</cp:lastModifiedBy>
  <dcterms:created xsi:type="dcterms:W3CDTF">2022-03-02T07:28:55Z</dcterms:created>
  <dcterms:modified xsi:type="dcterms:W3CDTF">2022-03-02T07:28:55Z</dcterms:modified>
</cp:coreProperties>
</file>