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7" r:id="rId3"/>
    <p:sldId id="278" r:id="rId4"/>
    <p:sldId id="279" r:id="rId5"/>
    <p:sldId id="280" r:id="rId6"/>
  </p:sldIdLst>
  <p:sldSz cx="12192000" cy="6858000"/>
  <p:notesSz cx="6858000" cy="9144000"/>
  <p:embeddedFontLst>
    <p:embeddedFont>
      <p:font typeface="Comic Sans MS" panose="030F0702030302020204" pitchFamily="66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Algerian" panose="04020705040A02060702" pitchFamily="82" charset="0"/>
      <p:regular r:id="rId13"/>
    </p:embeddedFont>
    <p:embeddedFont>
      <p:font typeface="raustila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8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EEF1B-45BE-4542-A682-3BFE78B5A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DADCC1-7157-4A5A-9DD9-25CFB118B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0D6E77-1BDD-4798-B31C-3586AA9F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DA5B-C6FA-4A84-A939-A6FA233047AB}" type="datetimeFigureOut">
              <a:rPr lang="id-ID" smtClean="0"/>
              <a:t>01/03/2022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97E8A9-0529-490F-8315-BE8B7866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E77DE-64D5-40A5-B8FC-6A1432F1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BEDE-DA7D-4A3E-980A-F53419C0D8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741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905374-A13E-45C3-A02E-4CB0E300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FC279B-D066-4B81-94F9-1A1758337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2A44F3-32DD-48A9-9F29-DB2D9874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DA5B-C6FA-4A84-A939-A6FA233047AB}" type="datetimeFigureOut">
              <a:rPr lang="id-ID" smtClean="0"/>
              <a:t>01/03/2022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34A02E-C901-4AA8-AEEF-21A11F57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0224DE-7360-4325-962C-997E84A0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BEDE-DA7D-4A3E-980A-F53419C0D8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738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D8EC2C-2EAC-48B2-BB59-B6B1B6F01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CE4773-A9D2-4A1F-92C7-EB1FE9172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F6B0F5-061D-438B-86DF-22669210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DA5B-C6FA-4A84-A939-A6FA233047AB}" type="datetimeFigureOut">
              <a:rPr lang="id-ID" smtClean="0"/>
              <a:t>01/03/2022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AE877F-7917-4F6D-B9D5-ABC0D5BB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3D0D6D-467B-4C8B-B43E-51D21A79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BEDE-DA7D-4A3E-980A-F53419C0D8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369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925011-3F89-4B53-809B-59118501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1ED174-5892-4B35-BD85-64C6FDBC0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64FB5-8728-4903-AD65-EA3C0D8E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DA5B-C6FA-4A84-A939-A6FA233047AB}" type="datetimeFigureOut">
              <a:rPr lang="id-ID" smtClean="0"/>
              <a:t>01/03/2022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58FE45-5B9A-4C3B-9A46-B862F072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8CF021-21BA-488E-8B5F-ABC503FD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BEDE-DA7D-4A3E-980A-F53419C0D8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91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5FB6A0-C5B3-42F7-927A-5D150B6B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CE487D-A2B5-47E1-AF27-17A1B3E7D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2CF962-1F9D-4013-BED7-212B88D3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DA5B-C6FA-4A84-A939-A6FA233047AB}" type="datetimeFigureOut">
              <a:rPr lang="id-ID" smtClean="0"/>
              <a:t>01/03/2022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424DC3-0C60-428A-A888-1D14D5FB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BC84B6-FF9B-44E6-B567-0EADE6DB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BEDE-DA7D-4A3E-980A-F53419C0D8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454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23A24-A2AE-48D1-A05F-03ADDEC7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916152-4869-4A99-9B69-4F5F85D2B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E13E61-1174-4662-899E-C49CFA663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214F88-5BA1-477A-908B-6B9DDAB4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DA5B-C6FA-4A84-A939-A6FA233047AB}" type="datetimeFigureOut">
              <a:rPr lang="id-ID" smtClean="0"/>
              <a:t>01/03/2022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4421F5-40BA-4387-AABE-5B04095D6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273B42-8202-4B8B-8955-73E31DF6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BEDE-DA7D-4A3E-980A-F53419C0D8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885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6DDBC-41AB-4283-8175-9A2DA01E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3BC6E2-179E-4C07-8E36-2BFF6B3EE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BDC704-9A10-4999-8112-921BCFD7C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0A12EC-2E5E-4A3A-8E46-FD5A6FF4E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EC8119-5F79-4EB5-ADDF-BF766FF21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45459B9-986F-4851-A246-FE984748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DA5B-C6FA-4A84-A939-A6FA233047AB}" type="datetimeFigureOut">
              <a:rPr lang="id-ID" smtClean="0"/>
              <a:t>01/03/2022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6533BF-A2C7-479E-B70E-88AED66E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6F8EC0C-BEFF-46AB-ACBC-C8B3123D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BEDE-DA7D-4A3E-980A-F53419C0D8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826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3D791-57A0-4B10-8F6B-1D63672C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3DE168-3769-4BF7-A009-1A8C0832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DA5B-C6FA-4A84-A939-A6FA233047AB}" type="datetimeFigureOut">
              <a:rPr lang="id-ID" smtClean="0"/>
              <a:t>01/03/2022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1FCDB4-427F-4CC4-9A2E-2E42C711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9E8559-A801-4E17-889B-A91B97DF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BEDE-DA7D-4A3E-980A-F53419C0D8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150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BAD0C2-79AA-4D60-BDEE-8FA363D4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DA5B-C6FA-4A84-A939-A6FA233047AB}" type="datetimeFigureOut">
              <a:rPr lang="id-ID" smtClean="0"/>
              <a:t>01/03/2022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0B1232-2EF7-4F51-9B16-BB7D0E26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168789-5D3B-4FC5-A041-4E17854D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BEDE-DA7D-4A3E-980A-F53419C0D8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750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C2952-2D28-40A3-9A67-C3A73824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284139-C526-467A-B5C1-59B35953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5183DE-0FF7-4F28-BDE2-64EF9D6CE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B49602-C00C-4777-B1E7-AA7B5CF3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DA5B-C6FA-4A84-A939-A6FA233047AB}" type="datetimeFigureOut">
              <a:rPr lang="id-ID" smtClean="0"/>
              <a:t>01/03/2022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B05D59-4F66-4B71-AC7A-114D64F1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1CA91F-8BB4-4369-B36F-9B4D211C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BEDE-DA7D-4A3E-980A-F53419C0D8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131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699B71-C84D-492F-9534-6FAB66C7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3E9C7D-1567-44DE-8A62-9C312A508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BFE7AC-F1B2-4B33-8C50-26BF0636F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35F87F-3509-4045-B348-E0BD4BDC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DA5B-C6FA-4A84-A939-A6FA233047AB}" type="datetimeFigureOut">
              <a:rPr lang="id-ID" smtClean="0"/>
              <a:t>01/03/2022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B29F21-7F1A-44A7-8EBA-AB1A3C5E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3D327-B08D-46CF-AD3F-B2316E96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BEDE-DA7D-4A3E-980A-F53419C0D8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675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FD028B-93D2-4FD6-A881-281EA96DE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0D60E3-7CDD-45F5-A9AF-6190AE2A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209EF6-6DCA-42DF-B072-DEDE5DB5B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DA5B-C6FA-4A84-A939-A6FA233047AB}" type="datetimeFigureOut">
              <a:rPr lang="id-ID" smtClean="0"/>
              <a:t>01/03/2022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B54CE6-3EDC-428B-8109-795E039A2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7DA489-27D9-4169-9576-FB3AA620A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DBEDE-DA7D-4A3E-980A-F53419C0D8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910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5B0BF0-9181-4F15-B5B2-44F65120D41F}"/>
              </a:ext>
            </a:extLst>
          </p:cNvPr>
          <p:cNvSpPr/>
          <p:nvPr/>
        </p:nvSpPr>
        <p:spPr>
          <a:xfrm>
            <a:off x="433754" y="432581"/>
            <a:ext cx="11324492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915CD02E-8272-47C3-8327-D80BB9CED95C}"/>
              </a:ext>
            </a:extLst>
          </p:cNvPr>
          <p:cNvSpPr/>
          <p:nvPr/>
        </p:nvSpPr>
        <p:spPr>
          <a:xfrm>
            <a:off x="246382" y="150667"/>
            <a:ext cx="11702941" cy="6629961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1" h="6629961">
                <a:moveTo>
                  <a:pt x="11500141" y="6629961"/>
                </a:moveTo>
                <a:cubicBezTo>
                  <a:pt x="11314916" y="5731973"/>
                  <a:pt x="11129691" y="4833985"/>
                  <a:pt x="11162516" y="4055573"/>
                </a:cubicBezTo>
                <a:cubicBezTo>
                  <a:pt x="11195341" y="3277161"/>
                  <a:pt x="11668954" y="2562053"/>
                  <a:pt x="11697089" y="1959487"/>
                </a:cubicBezTo>
                <a:cubicBezTo>
                  <a:pt x="11725224" y="1356921"/>
                  <a:pt x="11659575" y="695739"/>
                  <a:pt x="11331329" y="440176"/>
                </a:cubicBezTo>
                <a:cubicBezTo>
                  <a:pt x="11003083" y="184613"/>
                  <a:pt x="10370037" y="489413"/>
                  <a:pt x="9727612" y="426108"/>
                </a:cubicBezTo>
                <a:cubicBezTo>
                  <a:pt x="9085187" y="362803"/>
                  <a:pt x="8241126" y="39246"/>
                  <a:pt x="7476781" y="60348"/>
                </a:cubicBezTo>
                <a:cubicBezTo>
                  <a:pt x="6712436" y="81450"/>
                  <a:pt x="5844929" y="473001"/>
                  <a:pt x="5141544" y="552718"/>
                </a:cubicBezTo>
                <a:cubicBezTo>
                  <a:pt x="4438159" y="632435"/>
                  <a:pt x="3929378" y="630090"/>
                  <a:pt x="3256473" y="538650"/>
                </a:cubicBezTo>
                <a:cubicBezTo>
                  <a:pt x="2583568" y="447210"/>
                  <a:pt x="1643377" y="-49848"/>
                  <a:pt x="1104116" y="4078"/>
                </a:cubicBezTo>
                <a:cubicBezTo>
                  <a:pt x="564854" y="58004"/>
                  <a:pt x="142824" y="447210"/>
                  <a:pt x="20904" y="862207"/>
                </a:cubicBezTo>
                <a:cubicBezTo>
                  <a:pt x="-101016" y="1277204"/>
                  <a:pt x="349150" y="2083751"/>
                  <a:pt x="372596" y="2494059"/>
                </a:cubicBezTo>
                <a:cubicBezTo>
                  <a:pt x="396042" y="2904367"/>
                  <a:pt x="278811" y="3114210"/>
                  <a:pt x="161581" y="3324053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98064F8C-F645-4C14-B3EA-A8B34630029D}"/>
              </a:ext>
            </a:extLst>
          </p:cNvPr>
          <p:cNvSpPr/>
          <p:nvPr/>
        </p:nvSpPr>
        <p:spPr>
          <a:xfrm flipH="1" flipV="1">
            <a:off x="-757190" y="-1817856"/>
            <a:ext cx="5249590" cy="3337670"/>
          </a:xfrm>
          <a:custGeom>
            <a:avLst/>
            <a:gdLst>
              <a:gd name="connsiteX0" fmla="*/ 250575 w 5291202"/>
              <a:gd name="connsiteY0" fmla="*/ 2488708 h 2972111"/>
              <a:gd name="connsiteX1" fmla="*/ 623108 w 5291202"/>
              <a:gd name="connsiteY1" fmla="*/ 2166974 h 2972111"/>
              <a:gd name="connsiteX2" fmla="*/ 419908 w 5291202"/>
              <a:gd name="connsiteY2" fmla="*/ 1794441 h 2972111"/>
              <a:gd name="connsiteX3" fmla="*/ 453775 w 5291202"/>
              <a:gd name="connsiteY3" fmla="*/ 1388041 h 2972111"/>
              <a:gd name="connsiteX4" fmla="*/ 1385108 w 5291202"/>
              <a:gd name="connsiteY4" fmla="*/ 1489641 h 2972111"/>
              <a:gd name="connsiteX5" fmla="*/ 2468842 w 5291202"/>
              <a:gd name="connsiteY5" fmla="*/ 473641 h 2972111"/>
              <a:gd name="connsiteX6" fmla="*/ 3247775 w 5291202"/>
              <a:gd name="connsiteY6" fmla="*/ 727641 h 2972111"/>
              <a:gd name="connsiteX7" fmla="*/ 4094442 w 5291202"/>
              <a:gd name="connsiteY7" fmla="*/ 67241 h 2972111"/>
              <a:gd name="connsiteX8" fmla="*/ 4822575 w 5291202"/>
              <a:gd name="connsiteY8" fmla="*/ 338174 h 2972111"/>
              <a:gd name="connsiteX9" fmla="*/ 4958042 w 5291202"/>
              <a:gd name="connsiteY9" fmla="*/ 2861241 h 2972111"/>
              <a:gd name="connsiteX10" fmla="*/ 250575 w 5291202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450590 w 5288017"/>
              <a:gd name="connsiteY3" fmla="*/ 1388041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586056 w 5288017"/>
              <a:gd name="connsiteY3" fmla="*/ 1557375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586056 w 5288017"/>
              <a:gd name="connsiteY3" fmla="*/ 1557375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29653 w 5270280"/>
              <a:gd name="connsiteY0" fmla="*/ 2488708 h 2972111"/>
              <a:gd name="connsiteX1" fmla="*/ 602186 w 5270280"/>
              <a:gd name="connsiteY1" fmla="*/ 2166974 h 2972111"/>
              <a:gd name="connsiteX2" fmla="*/ 263519 w 5270280"/>
              <a:gd name="connsiteY2" fmla="*/ 1896041 h 2972111"/>
              <a:gd name="connsiteX3" fmla="*/ 568319 w 5270280"/>
              <a:gd name="connsiteY3" fmla="*/ 1557375 h 2972111"/>
              <a:gd name="connsiteX4" fmla="*/ 1364186 w 5270280"/>
              <a:gd name="connsiteY4" fmla="*/ 1489641 h 2972111"/>
              <a:gd name="connsiteX5" fmla="*/ 2447920 w 5270280"/>
              <a:gd name="connsiteY5" fmla="*/ 473641 h 2972111"/>
              <a:gd name="connsiteX6" fmla="*/ 3226853 w 5270280"/>
              <a:gd name="connsiteY6" fmla="*/ 727641 h 2972111"/>
              <a:gd name="connsiteX7" fmla="*/ 4073520 w 5270280"/>
              <a:gd name="connsiteY7" fmla="*/ 67241 h 2972111"/>
              <a:gd name="connsiteX8" fmla="*/ 4801653 w 5270280"/>
              <a:gd name="connsiteY8" fmla="*/ 338174 h 2972111"/>
              <a:gd name="connsiteX9" fmla="*/ 4937120 w 5270280"/>
              <a:gd name="connsiteY9" fmla="*/ 2861241 h 2972111"/>
              <a:gd name="connsiteX10" fmla="*/ 229653 w 5270280"/>
              <a:gd name="connsiteY10" fmla="*/ 2488708 h 2972111"/>
              <a:gd name="connsiteX0" fmla="*/ 269270 w 5148721"/>
              <a:gd name="connsiteY0" fmla="*/ 2793508 h 3051396"/>
              <a:gd name="connsiteX1" fmla="*/ 489403 w 5148721"/>
              <a:gd name="connsiteY1" fmla="*/ 2166974 h 3051396"/>
              <a:gd name="connsiteX2" fmla="*/ 150736 w 5148721"/>
              <a:gd name="connsiteY2" fmla="*/ 1896041 h 3051396"/>
              <a:gd name="connsiteX3" fmla="*/ 455536 w 5148721"/>
              <a:gd name="connsiteY3" fmla="*/ 1557375 h 3051396"/>
              <a:gd name="connsiteX4" fmla="*/ 1251403 w 5148721"/>
              <a:gd name="connsiteY4" fmla="*/ 1489641 h 3051396"/>
              <a:gd name="connsiteX5" fmla="*/ 2335137 w 5148721"/>
              <a:gd name="connsiteY5" fmla="*/ 473641 h 3051396"/>
              <a:gd name="connsiteX6" fmla="*/ 3114070 w 5148721"/>
              <a:gd name="connsiteY6" fmla="*/ 727641 h 3051396"/>
              <a:gd name="connsiteX7" fmla="*/ 3960737 w 5148721"/>
              <a:gd name="connsiteY7" fmla="*/ 67241 h 3051396"/>
              <a:gd name="connsiteX8" fmla="*/ 4688870 w 5148721"/>
              <a:gd name="connsiteY8" fmla="*/ 338174 h 3051396"/>
              <a:gd name="connsiteX9" fmla="*/ 4824337 w 5148721"/>
              <a:gd name="connsiteY9" fmla="*/ 2861241 h 3051396"/>
              <a:gd name="connsiteX10" fmla="*/ 269270 w 5148721"/>
              <a:gd name="connsiteY10" fmla="*/ 2793508 h 3051396"/>
              <a:gd name="connsiteX0" fmla="*/ 261186 w 5140637"/>
              <a:gd name="connsiteY0" fmla="*/ 2793508 h 3051396"/>
              <a:gd name="connsiteX1" fmla="*/ 481319 w 5140637"/>
              <a:gd name="connsiteY1" fmla="*/ 2166974 h 3051396"/>
              <a:gd name="connsiteX2" fmla="*/ 142652 w 5140637"/>
              <a:gd name="connsiteY2" fmla="*/ 1896041 h 3051396"/>
              <a:gd name="connsiteX3" fmla="*/ 447452 w 5140637"/>
              <a:gd name="connsiteY3" fmla="*/ 1557375 h 3051396"/>
              <a:gd name="connsiteX4" fmla="*/ 1243319 w 5140637"/>
              <a:gd name="connsiteY4" fmla="*/ 1489641 h 3051396"/>
              <a:gd name="connsiteX5" fmla="*/ 2327053 w 5140637"/>
              <a:gd name="connsiteY5" fmla="*/ 473641 h 3051396"/>
              <a:gd name="connsiteX6" fmla="*/ 3105986 w 5140637"/>
              <a:gd name="connsiteY6" fmla="*/ 727641 h 3051396"/>
              <a:gd name="connsiteX7" fmla="*/ 3952653 w 5140637"/>
              <a:gd name="connsiteY7" fmla="*/ 67241 h 3051396"/>
              <a:gd name="connsiteX8" fmla="*/ 4680786 w 5140637"/>
              <a:gd name="connsiteY8" fmla="*/ 338174 h 3051396"/>
              <a:gd name="connsiteX9" fmla="*/ 4816253 w 5140637"/>
              <a:gd name="connsiteY9" fmla="*/ 2861241 h 3051396"/>
              <a:gd name="connsiteX10" fmla="*/ 261186 w 5140637"/>
              <a:gd name="connsiteY10" fmla="*/ 2793508 h 3051396"/>
              <a:gd name="connsiteX0" fmla="*/ 261186 w 5140637"/>
              <a:gd name="connsiteY0" fmla="*/ 2793508 h 3051396"/>
              <a:gd name="connsiteX1" fmla="*/ 481319 w 5140637"/>
              <a:gd name="connsiteY1" fmla="*/ 2166974 h 3051396"/>
              <a:gd name="connsiteX2" fmla="*/ 142652 w 5140637"/>
              <a:gd name="connsiteY2" fmla="*/ 1896041 h 3051396"/>
              <a:gd name="connsiteX3" fmla="*/ 447452 w 5140637"/>
              <a:gd name="connsiteY3" fmla="*/ 1557375 h 3051396"/>
              <a:gd name="connsiteX4" fmla="*/ 1243319 w 5140637"/>
              <a:gd name="connsiteY4" fmla="*/ 1489641 h 3051396"/>
              <a:gd name="connsiteX5" fmla="*/ 2327053 w 5140637"/>
              <a:gd name="connsiteY5" fmla="*/ 473641 h 3051396"/>
              <a:gd name="connsiteX6" fmla="*/ 3105986 w 5140637"/>
              <a:gd name="connsiteY6" fmla="*/ 727641 h 3051396"/>
              <a:gd name="connsiteX7" fmla="*/ 3952653 w 5140637"/>
              <a:gd name="connsiteY7" fmla="*/ 67241 h 3051396"/>
              <a:gd name="connsiteX8" fmla="*/ 4680786 w 5140637"/>
              <a:gd name="connsiteY8" fmla="*/ 338174 h 3051396"/>
              <a:gd name="connsiteX9" fmla="*/ 4816253 w 5140637"/>
              <a:gd name="connsiteY9" fmla="*/ 2861241 h 3051396"/>
              <a:gd name="connsiteX10" fmla="*/ 261186 w 5140637"/>
              <a:gd name="connsiteY10" fmla="*/ 2793508 h 3051396"/>
              <a:gd name="connsiteX0" fmla="*/ 306811 w 5186262"/>
              <a:gd name="connsiteY0" fmla="*/ 2793508 h 3048159"/>
              <a:gd name="connsiteX1" fmla="*/ 357611 w 5186262"/>
              <a:gd name="connsiteY1" fmla="*/ 2251641 h 3048159"/>
              <a:gd name="connsiteX2" fmla="*/ 188277 w 5186262"/>
              <a:gd name="connsiteY2" fmla="*/ 1896041 h 3048159"/>
              <a:gd name="connsiteX3" fmla="*/ 493077 w 5186262"/>
              <a:gd name="connsiteY3" fmla="*/ 1557375 h 3048159"/>
              <a:gd name="connsiteX4" fmla="*/ 1288944 w 5186262"/>
              <a:gd name="connsiteY4" fmla="*/ 1489641 h 3048159"/>
              <a:gd name="connsiteX5" fmla="*/ 2372678 w 5186262"/>
              <a:gd name="connsiteY5" fmla="*/ 473641 h 3048159"/>
              <a:gd name="connsiteX6" fmla="*/ 3151611 w 5186262"/>
              <a:gd name="connsiteY6" fmla="*/ 727641 h 3048159"/>
              <a:gd name="connsiteX7" fmla="*/ 3998278 w 5186262"/>
              <a:gd name="connsiteY7" fmla="*/ 67241 h 3048159"/>
              <a:gd name="connsiteX8" fmla="*/ 4726411 w 5186262"/>
              <a:gd name="connsiteY8" fmla="*/ 338174 h 3048159"/>
              <a:gd name="connsiteX9" fmla="*/ 4861878 w 5186262"/>
              <a:gd name="connsiteY9" fmla="*/ 2861241 h 3048159"/>
              <a:gd name="connsiteX10" fmla="*/ 306811 w 5186262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3044116 h 3298767"/>
              <a:gd name="connsiteX1" fmla="*/ 365985 w 5194636"/>
              <a:gd name="connsiteY1" fmla="*/ 2502249 h 3298767"/>
              <a:gd name="connsiteX2" fmla="*/ 145851 w 5194636"/>
              <a:gd name="connsiteY2" fmla="*/ 2163583 h 3298767"/>
              <a:gd name="connsiteX3" fmla="*/ 501451 w 5194636"/>
              <a:gd name="connsiteY3" fmla="*/ 1807983 h 3298767"/>
              <a:gd name="connsiteX4" fmla="*/ 1297318 w 5194636"/>
              <a:gd name="connsiteY4" fmla="*/ 1740249 h 3298767"/>
              <a:gd name="connsiteX5" fmla="*/ 2381052 w 5194636"/>
              <a:gd name="connsiteY5" fmla="*/ 724249 h 3298767"/>
              <a:gd name="connsiteX6" fmla="*/ 3159985 w 5194636"/>
              <a:gd name="connsiteY6" fmla="*/ 978249 h 3298767"/>
              <a:gd name="connsiteX7" fmla="*/ 4294519 w 5194636"/>
              <a:gd name="connsiteY7" fmla="*/ 13049 h 3298767"/>
              <a:gd name="connsiteX8" fmla="*/ 4734785 w 5194636"/>
              <a:gd name="connsiteY8" fmla="*/ 588782 h 3298767"/>
              <a:gd name="connsiteX9" fmla="*/ 4870252 w 5194636"/>
              <a:gd name="connsiteY9" fmla="*/ 3111849 h 3298767"/>
              <a:gd name="connsiteX10" fmla="*/ 315185 w 5194636"/>
              <a:gd name="connsiteY10" fmla="*/ 3044116 h 3298767"/>
              <a:gd name="connsiteX0" fmla="*/ 315185 w 5194636"/>
              <a:gd name="connsiteY0" fmla="*/ 3031400 h 3286051"/>
              <a:gd name="connsiteX1" fmla="*/ 365985 w 5194636"/>
              <a:gd name="connsiteY1" fmla="*/ 2489533 h 3286051"/>
              <a:gd name="connsiteX2" fmla="*/ 145851 w 5194636"/>
              <a:gd name="connsiteY2" fmla="*/ 2150867 h 3286051"/>
              <a:gd name="connsiteX3" fmla="*/ 501451 w 5194636"/>
              <a:gd name="connsiteY3" fmla="*/ 1795267 h 3286051"/>
              <a:gd name="connsiteX4" fmla="*/ 1297318 w 5194636"/>
              <a:gd name="connsiteY4" fmla="*/ 1727533 h 3286051"/>
              <a:gd name="connsiteX5" fmla="*/ 2381052 w 5194636"/>
              <a:gd name="connsiteY5" fmla="*/ 711533 h 3286051"/>
              <a:gd name="connsiteX6" fmla="*/ 3159985 w 5194636"/>
              <a:gd name="connsiteY6" fmla="*/ 965533 h 3286051"/>
              <a:gd name="connsiteX7" fmla="*/ 4294519 w 5194636"/>
              <a:gd name="connsiteY7" fmla="*/ 333 h 3286051"/>
              <a:gd name="connsiteX8" fmla="*/ 4734785 w 5194636"/>
              <a:gd name="connsiteY8" fmla="*/ 576066 h 3286051"/>
              <a:gd name="connsiteX9" fmla="*/ 4870252 w 5194636"/>
              <a:gd name="connsiteY9" fmla="*/ 3099133 h 3286051"/>
              <a:gd name="connsiteX10" fmla="*/ 315185 w 5194636"/>
              <a:gd name="connsiteY10" fmla="*/ 3031400 h 3286051"/>
              <a:gd name="connsiteX0" fmla="*/ 315185 w 5248445"/>
              <a:gd name="connsiteY0" fmla="*/ 3044116 h 3298767"/>
              <a:gd name="connsiteX1" fmla="*/ 365985 w 5248445"/>
              <a:gd name="connsiteY1" fmla="*/ 2502249 h 3298767"/>
              <a:gd name="connsiteX2" fmla="*/ 145851 w 5248445"/>
              <a:gd name="connsiteY2" fmla="*/ 2163583 h 3298767"/>
              <a:gd name="connsiteX3" fmla="*/ 501451 w 5248445"/>
              <a:gd name="connsiteY3" fmla="*/ 1807983 h 3298767"/>
              <a:gd name="connsiteX4" fmla="*/ 1297318 w 5248445"/>
              <a:gd name="connsiteY4" fmla="*/ 1740249 h 3298767"/>
              <a:gd name="connsiteX5" fmla="*/ 2381052 w 5248445"/>
              <a:gd name="connsiteY5" fmla="*/ 724249 h 3298767"/>
              <a:gd name="connsiteX6" fmla="*/ 3159985 w 5248445"/>
              <a:gd name="connsiteY6" fmla="*/ 978249 h 3298767"/>
              <a:gd name="connsiteX7" fmla="*/ 4294519 w 5248445"/>
              <a:gd name="connsiteY7" fmla="*/ 13049 h 3298767"/>
              <a:gd name="connsiteX8" fmla="*/ 4887185 w 5248445"/>
              <a:gd name="connsiteY8" fmla="*/ 588782 h 3298767"/>
              <a:gd name="connsiteX9" fmla="*/ 4870252 w 5248445"/>
              <a:gd name="connsiteY9" fmla="*/ 3111849 h 3298767"/>
              <a:gd name="connsiteX10" fmla="*/ 315185 w 5248445"/>
              <a:gd name="connsiteY10" fmla="*/ 3044116 h 3298767"/>
              <a:gd name="connsiteX0" fmla="*/ 315185 w 5248445"/>
              <a:gd name="connsiteY0" fmla="*/ 3033997 h 3288648"/>
              <a:gd name="connsiteX1" fmla="*/ 365985 w 5248445"/>
              <a:gd name="connsiteY1" fmla="*/ 2492130 h 3288648"/>
              <a:gd name="connsiteX2" fmla="*/ 145851 w 5248445"/>
              <a:gd name="connsiteY2" fmla="*/ 2153464 h 3288648"/>
              <a:gd name="connsiteX3" fmla="*/ 501451 w 5248445"/>
              <a:gd name="connsiteY3" fmla="*/ 1797864 h 3288648"/>
              <a:gd name="connsiteX4" fmla="*/ 1297318 w 5248445"/>
              <a:gd name="connsiteY4" fmla="*/ 1730130 h 3288648"/>
              <a:gd name="connsiteX5" fmla="*/ 2381052 w 5248445"/>
              <a:gd name="connsiteY5" fmla="*/ 714130 h 3288648"/>
              <a:gd name="connsiteX6" fmla="*/ 3363185 w 5248445"/>
              <a:gd name="connsiteY6" fmla="*/ 731063 h 3288648"/>
              <a:gd name="connsiteX7" fmla="*/ 4294519 w 5248445"/>
              <a:gd name="connsiteY7" fmla="*/ 2930 h 3288648"/>
              <a:gd name="connsiteX8" fmla="*/ 4887185 w 5248445"/>
              <a:gd name="connsiteY8" fmla="*/ 578663 h 3288648"/>
              <a:gd name="connsiteX9" fmla="*/ 4870252 w 5248445"/>
              <a:gd name="connsiteY9" fmla="*/ 3101730 h 3288648"/>
              <a:gd name="connsiteX10" fmla="*/ 315185 w 5248445"/>
              <a:gd name="connsiteY10" fmla="*/ 3033997 h 3288648"/>
              <a:gd name="connsiteX0" fmla="*/ 315185 w 5248445"/>
              <a:gd name="connsiteY0" fmla="*/ 3033997 h 3288648"/>
              <a:gd name="connsiteX1" fmla="*/ 365985 w 5248445"/>
              <a:gd name="connsiteY1" fmla="*/ 2492130 h 3288648"/>
              <a:gd name="connsiteX2" fmla="*/ 145851 w 5248445"/>
              <a:gd name="connsiteY2" fmla="*/ 2153464 h 3288648"/>
              <a:gd name="connsiteX3" fmla="*/ 501451 w 5248445"/>
              <a:gd name="connsiteY3" fmla="*/ 1797864 h 3288648"/>
              <a:gd name="connsiteX4" fmla="*/ 1297318 w 5248445"/>
              <a:gd name="connsiteY4" fmla="*/ 1730130 h 3288648"/>
              <a:gd name="connsiteX5" fmla="*/ 2381052 w 5248445"/>
              <a:gd name="connsiteY5" fmla="*/ 714130 h 3288648"/>
              <a:gd name="connsiteX6" fmla="*/ 3363185 w 5248445"/>
              <a:gd name="connsiteY6" fmla="*/ 731063 h 3288648"/>
              <a:gd name="connsiteX7" fmla="*/ 4294519 w 5248445"/>
              <a:gd name="connsiteY7" fmla="*/ 2930 h 3288648"/>
              <a:gd name="connsiteX8" fmla="*/ 4887185 w 5248445"/>
              <a:gd name="connsiteY8" fmla="*/ 578663 h 3288648"/>
              <a:gd name="connsiteX9" fmla="*/ 4870252 w 5248445"/>
              <a:gd name="connsiteY9" fmla="*/ 3101730 h 3288648"/>
              <a:gd name="connsiteX10" fmla="*/ 315185 w 5248445"/>
              <a:gd name="connsiteY10" fmla="*/ 3033997 h 3288648"/>
              <a:gd name="connsiteX0" fmla="*/ 315185 w 5248445"/>
              <a:gd name="connsiteY0" fmla="*/ 3049264 h 3303915"/>
              <a:gd name="connsiteX1" fmla="*/ 365985 w 5248445"/>
              <a:gd name="connsiteY1" fmla="*/ 2507397 h 3303915"/>
              <a:gd name="connsiteX2" fmla="*/ 145851 w 5248445"/>
              <a:gd name="connsiteY2" fmla="*/ 2168731 h 3303915"/>
              <a:gd name="connsiteX3" fmla="*/ 501451 w 5248445"/>
              <a:gd name="connsiteY3" fmla="*/ 1813131 h 3303915"/>
              <a:gd name="connsiteX4" fmla="*/ 1297318 w 5248445"/>
              <a:gd name="connsiteY4" fmla="*/ 1745397 h 3303915"/>
              <a:gd name="connsiteX5" fmla="*/ 2381052 w 5248445"/>
              <a:gd name="connsiteY5" fmla="*/ 729397 h 3303915"/>
              <a:gd name="connsiteX6" fmla="*/ 3363185 w 5248445"/>
              <a:gd name="connsiteY6" fmla="*/ 746330 h 3303915"/>
              <a:gd name="connsiteX7" fmla="*/ 4294519 w 5248445"/>
              <a:gd name="connsiteY7" fmla="*/ 18197 h 3303915"/>
              <a:gd name="connsiteX8" fmla="*/ 4887185 w 5248445"/>
              <a:gd name="connsiteY8" fmla="*/ 593930 h 3303915"/>
              <a:gd name="connsiteX9" fmla="*/ 4870252 w 5248445"/>
              <a:gd name="connsiteY9" fmla="*/ 3116997 h 3303915"/>
              <a:gd name="connsiteX10" fmla="*/ 315185 w 5248445"/>
              <a:gd name="connsiteY10" fmla="*/ 3049264 h 3303915"/>
              <a:gd name="connsiteX0" fmla="*/ 315185 w 5248445"/>
              <a:gd name="connsiteY0" fmla="*/ 3182605 h 3437256"/>
              <a:gd name="connsiteX1" fmla="*/ 365985 w 5248445"/>
              <a:gd name="connsiteY1" fmla="*/ 2640738 h 3437256"/>
              <a:gd name="connsiteX2" fmla="*/ 145851 w 5248445"/>
              <a:gd name="connsiteY2" fmla="*/ 2302072 h 3437256"/>
              <a:gd name="connsiteX3" fmla="*/ 501451 w 5248445"/>
              <a:gd name="connsiteY3" fmla="*/ 1946472 h 3437256"/>
              <a:gd name="connsiteX4" fmla="*/ 1297318 w 5248445"/>
              <a:gd name="connsiteY4" fmla="*/ 1878738 h 3437256"/>
              <a:gd name="connsiteX5" fmla="*/ 2381052 w 5248445"/>
              <a:gd name="connsiteY5" fmla="*/ 862738 h 3437256"/>
              <a:gd name="connsiteX6" fmla="*/ 3363185 w 5248445"/>
              <a:gd name="connsiteY6" fmla="*/ 879671 h 3437256"/>
              <a:gd name="connsiteX7" fmla="*/ 4362253 w 5248445"/>
              <a:gd name="connsiteY7" fmla="*/ 16071 h 3437256"/>
              <a:gd name="connsiteX8" fmla="*/ 4887185 w 5248445"/>
              <a:gd name="connsiteY8" fmla="*/ 727271 h 3437256"/>
              <a:gd name="connsiteX9" fmla="*/ 4870252 w 5248445"/>
              <a:gd name="connsiteY9" fmla="*/ 3250338 h 3437256"/>
              <a:gd name="connsiteX10" fmla="*/ 315185 w 5248445"/>
              <a:gd name="connsiteY10" fmla="*/ 3182605 h 3437256"/>
              <a:gd name="connsiteX0" fmla="*/ 315185 w 5248445"/>
              <a:gd name="connsiteY0" fmla="*/ 3168226 h 3422877"/>
              <a:gd name="connsiteX1" fmla="*/ 365985 w 5248445"/>
              <a:gd name="connsiteY1" fmla="*/ 2626359 h 3422877"/>
              <a:gd name="connsiteX2" fmla="*/ 145851 w 5248445"/>
              <a:gd name="connsiteY2" fmla="*/ 2287693 h 3422877"/>
              <a:gd name="connsiteX3" fmla="*/ 501451 w 5248445"/>
              <a:gd name="connsiteY3" fmla="*/ 1932093 h 3422877"/>
              <a:gd name="connsiteX4" fmla="*/ 1297318 w 5248445"/>
              <a:gd name="connsiteY4" fmla="*/ 1864359 h 3422877"/>
              <a:gd name="connsiteX5" fmla="*/ 2381052 w 5248445"/>
              <a:gd name="connsiteY5" fmla="*/ 848359 h 3422877"/>
              <a:gd name="connsiteX6" fmla="*/ 3363185 w 5248445"/>
              <a:gd name="connsiteY6" fmla="*/ 865292 h 3422877"/>
              <a:gd name="connsiteX7" fmla="*/ 4362253 w 5248445"/>
              <a:gd name="connsiteY7" fmla="*/ 1692 h 3422877"/>
              <a:gd name="connsiteX8" fmla="*/ 4887185 w 5248445"/>
              <a:gd name="connsiteY8" fmla="*/ 712892 h 3422877"/>
              <a:gd name="connsiteX9" fmla="*/ 4870252 w 5248445"/>
              <a:gd name="connsiteY9" fmla="*/ 3235959 h 3422877"/>
              <a:gd name="connsiteX10" fmla="*/ 315185 w 5248445"/>
              <a:gd name="connsiteY10" fmla="*/ 3168226 h 3422877"/>
              <a:gd name="connsiteX0" fmla="*/ 315185 w 5248445"/>
              <a:gd name="connsiteY0" fmla="*/ 3168226 h 3422877"/>
              <a:gd name="connsiteX1" fmla="*/ 365985 w 5248445"/>
              <a:gd name="connsiteY1" fmla="*/ 2626359 h 3422877"/>
              <a:gd name="connsiteX2" fmla="*/ 145851 w 5248445"/>
              <a:gd name="connsiteY2" fmla="*/ 2287693 h 3422877"/>
              <a:gd name="connsiteX3" fmla="*/ 501451 w 5248445"/>
              <a:gd name="connsiteY3" fmla="*/ 1932093 h 3422877"/>
              <a:gd name="connsiteX4" fmla="*/ 1297318 w 5248445"/>
              <a:gd name="connsiteY4" fmla="*/ 1864359 h 3422877"/>
              <a:gd name="connsiteX5" fmla="*/ 2381052 w 5248445"/>
              <a:gd name="connsiteY5" fmla="*/ 848359 h 3422877"/>
              <a:gd name="connsiteX6" fmla="*/ 3363185 w 5248445"/>
              <a:gd name="connsiteY6" fmla="*/ 865292 h 3422877"/>
              <a:gd name="connsiteX7" fmla="*/ 4362253 w 5248445"/>
              <a:gd name="connsiteY7" fmla="*/ 1692 h 3422877"/>
              <a:gd name="connsiteX8" fmla="*/ 4887185 w 5248445"/>
              <a:gd name="connsiteY8" fmla="*/ 712892 h 3422877"/>
              <a:gd name="connsiteX9" fmla="*/ 4870252 w 5248445"/>
              <a:gd name="connsiteY9" fmla="*/ 3235959 h 3422877"/>
              <a:gd name="connsiteX10" fmla="*/ 315185 w 5248445"/>
              <a:gd name="connsiteY10" fmla="*/ 3168226 h 3422877"/>
              <a:gd name="connsiteX0" fmla="*/ 525133 w 5458393"/>
              <a:gd name="connsiteY0" fmla="*/ 3168226 h 3422877"/>
              <a:gd name="connsiteX1" fmla="*/ 575933 w 5458393"/>
              <a:gd name="connsiteY1" fmla="*/ 2626359 h 3422877"/>
              <a:gd name="connsiteX2" fmla="*/ 199 w 5458393"/>
              <a:gd name="connsiteY2" fmla="*/ 2338493 h 3422877"/>
              <a:gd name="connsiteX3" fmla="*/ 711399 w 5458393"/>
              <a:gd name="connsiteY3" fmla="*/ 1932093 h 3422877"/>
              <a:gd name="connsiteX4" fmla="*/ 1507266 w 5458393"/>
              <a:gd name="connsiteY4" fmla="*/ 1864359 h 3422877"/>
              <a:gd name="connsiteX5" fmla="*/ 2591000 w 5458393"/>
              <a:gd name="connsiteY5" fmla="*/ 848359 h 3422877"/>
              <a:gd name="connsiteX6" fmla="*/ 3573133 w 5458393"/>
              <a:gd name="connsiteY6" fmla="*/ 865292 h 3422877"/>
              <a:gd name="connsiteX7" fmla="*/ 4572201 w 5458393"/>
              <a:gd name="connsiteY7" fmla="*/ 1692 h 3422877"/>
              <a:gd name="connsiteX8" fmla="*/ 5097133 w 5458393"/>
              <a:gd name="connsiteY8" fmla="*/ 712892 h 3422877"/>
              <a:gd name="connsiteX9" fmla="*/ 5080200 w 5458393"/>
              <a:gd name="connsiteY9" fmla="*/ 3235959 h 3422877"/>
              <a:gd name="connsiteX10" fmla="*/ 525133 w 5458393"/>
              <a:gd name="connsiteY10" fmla="*/ 3168226 h 3422877"/>
              <a:gd name="connsiteX0" fmla="*/ 525464 w 5458724"/>
              <a:gd name="connsiteY0" fmla="*/ 3168226 h 3422877"/>
              <a:gd name="connsiteX1" fmla="*/ 576264 w 5458724"/>
              <a:gd name="connsiteY1" fmla="*/ 2626359 h 3422877"/>
              <a:gd name="connsiteX2" fmla="*/ 530 w 5458724"/>
              <a:gd name="connsiteY2" fmla="*/ 2338493 h 3422877"/>
              <a:gd name="connsiteX3" fmla="*/ 711730 w 5458724"/>
              <a:gd name="connsiteY3" fmla="*/ 1932093 h 3422877"/>
              <a:gd name="connsiteX4" fmla="*/ 1507597 w 5458724"/>
              <a:gd name="connsiteY4" fmla="*/ 1864359 h 3422877"/>
              <a:gd name="connsiteX5" fmla="*/ 2591331 w 5458724"/>
              <a:gd name="connsiteY5" fmla="*/ 848359 h 3422877"/>
              <a:gd name="connsiteX6" fmla="*/ 3573464 w 5458724"/>
              <a:gd name="connsiteY6" fmla="*/ 865292 h 3422877"/>
              <a:gd name="connsiteX7" fmla="*/ 4572532 w 5458724"/>
              <a:gd name="connsiteY7" fmla="*/ 1692 h 3422877"/>
              <a:gd name="connsiteX8" fmla="*/ 5097464 w 5458724"/>
              <a:gd name="connsiteY8" fmla="*/ 712892 h 3422877"/>
              <a:gd name="connsiteX9" fmla="*/ 5080531 w 5458724"/>
              <a:gd name="connsiteY9" fmla="*/ 3235959 h 3422877"/>
              <a:gd name="connsiteX10" fmla="*/ 525464 w 5458724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87263 w 5249590"/>
              <a:gd name="connsiteY3" fmla="*/ 17288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197 h 3422848"/>
              <a:gd name="connsiteX1" fmla="*/ 367130 w 5249590"/>
              <a:gd name="connsiteY1" fmla="*/ 2626330 h 3422848"/>
              <a:gd name="connsiteX2" fmla="*/ 180863 w 5249590"/>
              <a:gd name="connsiteY2" fmla="*/ 2135264 h 3422848"/>
              <a:gd name="connsiteX3" fmla="*/ 587263 w 5249590"/>
              <a:gd name="connsiteY3" fmla="*/ 1728864 h 3422848"/>
              <a:gd name="connsiteX4" fmla="*/ 1298463 w 5249590"/>
              <a:gd name="connsiteY4" fmla="*/ 1864330 h 3422848"/>
              <a:gd name="connsiteX5" fmla="*/ 2399130 w 5249590"/>
              <a:gd name="connsiteY5" fmla="*/ 763663 h 3422848"/>
              <a:gd name="connsiteX6" fmla="*/ 3364330 w 5249590"/>
              <a:gd name="connsiteY6" fmla="*/ 865263 h 3422848"/>
              <a:gd name="connsiteX7" fmla="*/ 4363398 w 5249590"/>
              <a:gd name="connsiteY7" fmla="*/ 1663 h 3422848"/>
              <a:gd name="connsiteX8" fmla="*/ 4888330 w 5249590"/>
              <a:gd name="connsiteY8" fmla="*/ 712863 h 3422848"/>
              <a:gd name="connsiteX9" fmla="*/ 4871397 w 5249590"/>
              <a:gd name="connsiteY9" fmla="*/ 3235930 h 3422848"/>
              <a:gd name="connsiteX10" fmla="*/ 316330 w 5249590"/>
              <a:gd name="connsiteY10" fmla="*/ 3168197 h 3422848"/>
              <a:gd name="connsiteX0" fmla="*/ 316330 w 5249590"/>
              <a:gd name="connsiteY0" fmla="*/ 3166740 h 3421391"/>
              <a:gd name="connsiteX1" fmla="*/ 367130 w 5249590"/>
              <a:gd name="connsiteY1" fmla="*/ 2624873 h 3421391"/>
              <a:gd name="connsiteX2" fmla="*/ 180863 w 5249590"/>
              <a:gd name="connsiteY2" fmla="*/ 2133807 h 3421391"/>
              <a:gd name="connsiteX3" fmla="*/ 587263 w 5249590"/>
              <a:gd name="connsiteY3" fmla="*/ 1727407 h 3421391"/>
              <a:gd name="connsiteX4" fmla="*/ 1298463 w 5249590"/>
              <a:gd name="connsiteY4" fmla="*/ 1862873 h 3421391"/>
              <a:gd name="connsiteX5" fmla="*/ 2399130 w 5249590"/>
              <a:gd name="connsiteY5" fmla="*/ 762206 h 3421391"/>
              <a:gd name="connsiteX6" fmla="*/ 3178064 w 5249590"/>
              <a:gd name="connsiteY6" fmla="*/ 762206 h 3421391"/>
              <a:gd name="connsiteX7" fmla="*/ 4363398 w 5249590"/>
              <a:gd name="connsiteY7" fmla="*/ 206 h 3421391"/>
              <a:gd name="connsiteX8" fmla="*/ 4888330 w 5249590"/>
              <a:gd name="connsiteY8" fmla="*/ 711406 h 3421391"/>
              <a:gd name="connsiteX9" fmla="*/ 4871397 w 5249590"/>
              <a:gd name="connsiteY9" fmla="*/ 3234473 h 3421391"/>
              <a:gd name="connsiteX10" fmla="*/ 316330 w 5249590"/>
              <a:gd name="connsiteY10" fmla="*/ 3166740 h 3421391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399130 w 5249590"/>
              <a:gd name="connsiteY5" fmla="*/ 677635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399130 w 5249590"/>
              <a:gd name="connsiteY5" fmla="*/ 677635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399130 w 5249590"/>
              <a:gd name="connsiteY5" fmla="*/ 677635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399130 w 5249590"/>
              <a:gd name="connsiteY5" fmla="*/ 677635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399130 w 5249590"/>
              <a:gd name="connsiteY5" fmla="*/ 677635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399130 w 5249590"/>
              <a:gd name="connsiteY5" fmla="*/ 677635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399130 w 5249590"/>
              <a:gd name="connsiteY5" fmla="*/ 677635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399130 w 5249590"/>
              <a:gd name="connsiteY5" fmla="*/ 677635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466864 w 5249590"/>
              <a:gd name="connsiteY5" fmla="*/ 643768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072 h 3336723"/>
              <a:gd name="connsiteX1" fmla="*/ 367130 w 5249590"/>
              <a:gd name="connsiteY1" fmla="*/ 2540205 h 3336723"/>
              <a:gd name="connsiteX2" fmla="*/ 180863 w 5249590"/>
              <a:gd name="connsiteY2" fmla="*/ 2049139 h 3336723"/>
              <a:gd name="connsiteX3" fmla="*/ 587263 w 5249590"/>
              <a:gd name="connsiteY3" fmla="*/ 1642739 h 3336723"/>
              <a:gd name="connsiteX4" fmla="*/ 1298463 w 5249590"/>
              <a:gd name="connsiteY4" fmla="*/ 1778205 h 3336723"/>
              <a:gd name="connsiteX5" fmla="*/ 2466864 w 5249590"/>
              <a:gd name="connsiteY5" fmla="*/ 643671 h 3336723"/>
              <a:gd name="connsiteX6" fmla="*/ 3432064 w 5249590"/>
              <a:gd name="connsiteY6" fmla="*/ 559005 h 3336723"/>
              <a:gd name="connsiteX7" fmla="*/ 4549665 w 5249590"/>
              <a:gd name="connsiteY7" fmla="*/ 204 h 3336723"/>
              <a:gd name="connsiteX8" fmla="*/ 4888330 w 5249590"/>
              <a:gd name="connsiteY8" fmla="*/ 626738 h 3336723"/>
              <a:gd name="connsiteX9" fmla="*/ 4871397 w 5249590"/>
              <a:gd name="connsiteY9" fmla="*/ 3149805 h 3336723"/>
              <a:gd name="connsiteX10" fmla="*/ 316330 w 5249590"/>
              <a:gd name="connsiteY10" fmla="*/ 3082072 h 3336723"/>
              <a:gd name="connsiteX0" fmla="*/ 316330 w 5249590"/>
              <a:gd name="connsiteY0" fmla="*/ 3082058 h 3336709"/>
              <a:gd name="connsiteX1" fmla="*/ 367130 w 5249590"/>
              <a:gd name="connsiteY1" fmla="*/ 2540191 h 3336709"/>
              <a:gd name="connsiteX2" fmla="*/ 180863 w 5249590"/>
              <a:gd name="connsiteY2" fmla="*/ 2049125 h 3336709"/>
              <a:gd name="connsiteX3" fmla="*/ 587263 w 5249590"/>
              <a:gd name="connsiteY3" fmla="*/ 1642725 h 3336709"/>
              <a:gd name="connsiteX4" fmla="*/ 1298463 w 5249590"/>
              <a:gd name="connsiteY4" fmla="*/ 1778191 h 3336709"/>
              <a:gd name="connsiteX5" fmla="*/ 2466864 w 5249590"/>
              <a:gd name="connsiteY5" fmla="*/ 643657 h 3336709"/>
              <a:gd name="connsiteX6" fmla="*/ 3432064 w 5249590"/>
              <a:gd name="connsiteY6" fmla="*/ 558991 h 3336709"/>
              <a:gd name="connsiteX7" fmla="*/ 4549665 w 5249590"/>
              <a:gd name="connsiteY7" fmla="*/ 190 h 3336709"/>
              <a:gd name="connsiteX8" fmla="*/ 4888330 w 5249590"/>
              <a:gd name="connsiteY8" fmla="*/ 626724 h 3336709"/>
              <a:gd name="connsiteX9" fmla="*/ 4871397 w 5249590"/>
              <a:gd name="connsiteY9" fmla="*/ 3149791 h 3336709"/>
              <a:gd name="connsiteX10" fmla="*/ 316330 w 5249590"/>
              <a:gd name="connsiteY10" fmla="*/ 3082058 h 3336709"/>
              <a:gd name="connsiteX0" fmla="*/ 316330 w 5249590"/>
              <a:gd name="connsiteY0" fmla="*/ 3082988 h 3337639"/>
              <a:gd name="connsiteX1" fmla="*/ 367130 w 5249590"/>
              <a:gd name="connsiteY1" fmla="*/ 2541121 h 3337639"/>
              <a:gd name="connsiteX2" fmla="*/ 180863 w 5249590"/>
              <a:gd name="connsiteY2" fmla="*/ 2050055 h 3337639"/>
              <a:gd name="connsiteX3" fmla="*/ 587263 w 5249590"/>
              <a:gd name="connsiteY3" fmla="*/ 1643655 h 3337639"/>
              <a:gd name="connsiteX4" fmla="*/ 1298463 w 5249590"/>
              <a:gd name="connsiteY4" fmla="*/ 1779121 h 3337639"/>
              <a:gd name="connsiteX5" fmla="*/ 2466864 w 5249590"/>
              <a:gd name="connsiteY5" fmla="*/ 644587 h 3337639"/>
              <a:gd name="connsiteX6" fmla="*/ 3432064 w 5249590"/>
              <a:gd name="connsiteY6" fmla="*/ 559921 h 3337639"/>
              <a:gd name="connsiteX7" fmla="*/ 4549665 w 5249590"/>
              <a:gd name="connsiteY7" fmla="*/ 1120 h 3337639"/>
              <a:gd name="connsiteX8" fmla="*/ 4888330 w 5249590"/>
              <a:gd name="connsiteY8" fmla="*/ 627654 h 3337639"/>
              <a:gd name="connsiteX9" fmla="*/ 4871397 w 5249590"/>
              <a:gd name="connsiteY9" fmla="*/ 3150721 h 3337639"/>
              <a:gd name="connsiteX10" fmla="*/ 316330 w 5249590"/>
              <a:gd name="connsiteY10" fmla="*/ 3082988 h 3337639"/>
              <a:gd name="connsiteX0" fmla="*/ 316330 w 5249590"/>
              <a:gd name="connsiteY0" fmla="*/ 3082763 h 3337414"/>
              <a:gd name="connsiteX1" fmla="*/ 367130 w 5249590"/>
              <a:gd name="connsiteY1" fmla="*/ 2540896 h 3337414"/>
              <a:gd name="connsiteX2" fmla="*/ 180863 w 5249590"/>
              <a:gd name="connsiteY2" fmla="*/ 2049830 h 3337414"/>
              <a:gd name="connsiteX3" fmla="*/ 587263 w 5249590"/>
              <a:gd name="connsiteY3" fmla="*/ 1643430 h 3337414"/>
              <a:gd name="connsiteX4" fmla="*/ 1298463 w 5249590"/>
              <a:gd name="connsiteY4" fmla="*/ 1778896 h 3337414"/>
              <a:gd name="connsiteX5" fmla="*/ 2466864 w 5249590"/>
              <a:gd name="connsiteY5" fmla="*/ 644362 h 3337414"/>
              <a:gd name="connsiteX6" fmla="*/ 3432064 w 5249590"/>
              <a:gd name="connsiteY6" fmla="*/ 559696 h 3337414"/>
              <a:gd name="connsiteX7" fmla="*/ 4549665 w 5249590"/>
              <a:gd name="connsiteY7" fmla="*/ 895 h 3337414"/>
              <a:gd name="connsiteX8" fmla="*/ 4888330 w 5249590"/>
              <a:gd name="connsiteY8" fmla="*/ 627429 h 3337414"/>
              <a:gd name="connsiteX9" fmla="*/ 4871397 w 5249590"/>
              <a:gd name="connsiteY9" fmla="*/ 3150496 h 3337414"/>
              <a:gd name="connsiteX10" fmla="*/ 316330 w 5249590"/>
              <a:gd name="connsiteY10" fmla="*/ 3082763 h 3337414"/>
              <a:gd name="connsiteX0" fmla="*/ 316330 w 5249590"/>
              <a:gd name="connsiteY0" fmla="*/ 3083097 h 3337748"/>
              <a:gd name="connsiteX1" fmla="*/ 367130 w 5249590"/>
              <a:gd name="connsiteY1" fmla="*/ 2541230 h 3337748"/>
              <a:gd name="connsiteX2" fmla="*/ 180863 w 5249590"/>
              <a:gd name="connsiteY2" fmla="*/ 2050164 h 3337748"/>
              <a:gd name="connsiteX3" fmla="*/ 587263 w 5249590"/>
              <a:gd name="connsiteY3" fmla="*/ 1643764 h 3337748"/>
              <a:gd name="connsiteX4" fmla="*/ 1298463 w 5249590"/>
              <a:gd name="connsiteY4" fmla="*/ 1779230 h 3337748"/>
              <a:gd name="connsiteX5" fmla="*/ 2449931 w 5249590"/>
              <a:gd name="connsiteY5" fmla="*/ 729362 h 3337748"/>
              <a:gd name="connsiteX6" fmla="*/ 3432064 w 5249590"/>
              <a:gd name="connsiteY6" fmla="*/ 560030 h 3337748"/>
              <a:gd name="connsiteX7" fmla="*/ 4549665 w 5249590"/>
              <a:gd name="connsiteY7" fmla="*/ 1229 h 3337748"/>
              <a:gd name="connsiteX8" fmla="*/ 4888330 w 5249590"/>
              <a:gd name="connsiteY8" fmla="*/ 627763 h 3337748"/>
              <a:gd name="connsiteX9" fmla="*/ 4871397 w 5249590"/>
              <a:gd name="connsiteY9" fmla="*/ 3150830 h 3337748"/>
              <a:gd name="connsiteX10" fmla="*/ 316330 w 5249590"/>
              <a:gd name="connsiteY10" fmla="*/ 3083097 h 3337748"/>
              <a:gd name="connsiteX0" fmla="*/ 316330 w 5249590"/>
              <a:gd name="connsiteY0" fmla="*/ 3083038 h 3337689"/>
              <a:gd name="connsiteX1" fmla="*/ 367130 w 5249590"/>
              <a:gd name="connsiteY1" fmla="*/ 2541171 h 3337689"/>
              <a:gd name="connsiteX2" fmla="*/ 180863 w 5249590"/>
              <a:gd name="connsiteY2" fmla="*/ 2050105 h 3337689"/>
              <a:gd name="connsiteX3" fmla="*/ 587263 w 5249590"/>
              <a:gd name="connsiteY3" fmla="*/ 1643705 h 3337689"/>
              <a:gd name="connsiteX4" fmla="*/ 1298463 w 5249590"/>
              <a:gd name="connsiteY4" fmla="*/ 1779171 h 3337689"/>
              <a:gd name="connsiteX5" fmla="*/ 2348331 w 5249590"/>
              <a:gd name="connsiteY5" fmla="*/ 576903 h 3337689"/>
              <a:gd name="connsiteX6" fmla="*/ 3432064 w 5249590"/>
              <a:gd name="connsiteY6" fmla="*/ 559971 h 3337689"/>
              <a:gd name="connsiteX7" fmla="*/ 4549665 w 5249590"/>
              <a:gd name="connsiteY7" fmla="*/ 1170 h 3337689"/>
              <a:gd name="connsiteX8" fmla="*/ 4888330 w 5249590"/>
              <a:gd name="connsiteY8" fmla="*/ 627704 h 3337689"/>
              <a:gd name="connsiteX9" fmla="*/ 4871397 w 5249590"/>
              <a:gd name="connsiteY9" fmla="*/ 3150771 h 3337689"/>
              <a:gd name="connsiteX10" fmla="*/ 316330 w 5249590"/>
              <a:gd name="connsiteY10" fmla="*/ 3083038 h 3337689"/>
              <a:gd name="connsiteX0" fmla="*/ 316330 w 5249590"/>
              <a:gd name="connsiteY0" fmla="*/ 3083038 h 3337689"/>
              <a:gd name="connsiteX1" fmla="*/ 367130 w 5249590"/>
              <a:gd name="connsiteY1" fmla="*/ 2541171 h 3337689"/>
              <a:gd name="connsiteX2" fmla="*/ 180863 w 5249590"/>
              <a:gd name="connsiteY2" fmla="*/ 2050105 h 3337689"/>
              <a:gd name="connsiteX3" fmla="*/ 587263 w 5249590"/>
              <a:gd name="connsiteY3" fmla="*/ 1643705 h 3337689"/>
              <a:gd name="connsiteX4" fmla="*/ 1298463 w 5249590"/>
              <a:gd name="connsiteY4" fmla="*/ 1779171 h 3337689"/>
              <a:gd name="connsiteX5" fmla="*/ 2348331 w 5249590"/>
              <a:gd name="connsiteY5" fmla="*/ 576903 h 3337689"/>
              <a:gd name="connsiteX6" fmla="*/ 3432064 w 5249590"/>
              <a:gd name="connsiteY6" fmla="*/ 559971 h 3337689"/>
              <a:gd name="connsiteX7" fmla="*/ 4549665 w 5249590"/>
              <a:gd name="connsiteY7" fmla="*/ 1170 h 3337689"/>
              <a:gd name="connsiteX8" fmla="*/ 4888330 w 5249590"/>
              <a:gd name="connsiteY8" fmla="*/ 627704 h 3337689"/>
              <a:gd name="connsiteX9" fmla="*/ 4871397 w 5249590"/>
              <a:gd name="connsiteY9" fmla="*/ 3150771 h 3337689"/>
              <a:gd name="connsiteX10" fmla="*/ 316330 w 5249590"/>
              <a:gd name="connsiteY10" fmla="*/ 3083038 h 3337689"/>
              <a:gd name="connsiteX0" fmla="*/ 316330 w 5249590"/>
              <a:gd name="connsiteY0" fmla="*/ 3083019 h 3337670"/>
              <a:gd name="connsiteX1" fmla="*/ 367130 w 5249590"/>
              <a:gd name="connsiteY1" fmla="*/ 2541152 h 3337670"/>
              <a:gd name="connsiteX2" fmla="*/ 180863 w 5249590"/>
              <a:gd name="connsiteY2" fmla="*/ 2050086 h 3337670"/>
              <a:gd name="connsiteX3" fmla="*/ 587263 w 5249590"/>
              <a:gd name="connsiteY3" fmla="*/ 1643686 h 3337670"/>
              <a:gd name="connsiteX4" fmla="*/ 1298463 w 5249590"/>
              <a:gd name="connsiteY4" fmla="*/ 1779152 h 3337670"/>
              <a:gd name="connsiteX5" fmla="*/ 2297531 w 5249590"/>
              <a:gd name="connsiteY5" fmla="*/ 526084 h 3337670"/>
              <a:gd name="connsiteX6" fmla="*/ 3432064 w 5249590"/>
              <a:gd name="connsiteY6" fmla="*/ 559952 h 3337670"/>
              <a:gd name="connsiteX7" fmla="*/ 4549665 w 5249590"/>
              <a:gd name="connsiteY7" fmla="*/ 1151 h 3337670"/>
              <a:gd name="connsiteX8" fmla="*/ 4888330 w 5249590"/>
              <a:gd name="connsiteY8" fmla="*/ 627685 h 3337670"/>
              <a:gd name="connsiteX9" fmla="*/ 4871397 w 5249590"/>
              <a:gd name="connsiteY9" fmla="*/ 3150752 h 3337670"/>
              <a:gd name="connsiteX10" fmla="*/ 316330 w 5249590"/>
              <a:gd name="connsiteY10" fmla="*/ 3083019 h 3337670"/>
              <a:gd name="connsiteX0" fmla="*/ 316330 w 5249590"/>
              <a:gd name="connsiteY0" fmla="*/ 3083019 h 3337670"/>
              <a:gd name="connsiteX1" fmla="*/ 367130 w 5249590"/>
              <a:gd name="connsiteY1" fmla="*/ 2541152 h 3337670"/>
              <a:gd name="connsiteX2" fmla="*/ 180863 w 5249590"/>
              <a:gd name="connsiteY2" fmla="*/ 2050086 h 3337670"/>
              <a:gd name="connsiteX3" fmla="*/ 587263 w 5249590"/>
              <a:gd name="connsiteY3" fmla="*/ 1643686 h 3337670"/>
              <a:gd name="connsiteX4" fmla="*/ 1298463 w 5249590"/>
              <a:gd name="connsiteY4" fmla="*/ 1779152 h 3337670"/>
              <a:gd name="connsiteX5" fmla="*/ 2297531 w 5249590"/>
              <a:gd name="connsiteY5" fmla="*/ 526084 h 3337670"/>
              <a:gd name="connsiteX6" fmla="*/ 3432064 w 5249590"/>
              <a:gd name="connsiteY6" fmla="*/ 559952 h 3337670"/>
              <a:gd name="connsiteX7" fmla="*/ 4549665 w 5249590"/>
              <a:gd name="connsiteY7" fmla="*/ 1151 h 3337670"/>
              <a:gd name="connsiteX8" fmla="*/ 4888330 w 5249590"/>
              <a:gd name="connsiteY8" fmla="*/ 627685 h 3337670"/>
              <a:gd name="connsiteX9" fmla="*/ 4871397 w 5249590"/>
              <a:gd name="connsiteY9" fmla="*/ 3150752 h 3337670"/>
              <a:gd name="connsiteX10" fmla="*/ 316330 w 5249590"/>
              <a:gd name="connsiteY10" fmla="*/ 3083019 h 333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49590" h="3337670">
                <a:moveTo>
                  <a:pt x="316330" y="3083019"/>
                </a:moveTo>
                <a:cubicBezTo>
                  <a:pt x="-434381" y="2981419"/>
                  <a:pt x="389708" y="2713307"/>
                  <a:pt x="367130" y="2541152"/>
                </a:cubicBezTo>
                <a:cubicBezTo>
                  <a:pt x="344552" y="2368997"/>
                  <a:pt x="144174" y="2199664"/>
                  <a:pt x="180863" y="2050086"/>
                </a:cubicBezTo>
                <a:cubicBezTo>
                  <a:pt x="217552" y="1900508"/>
                  <a:pt x="282462" y="1604175"/>
                  <a:pt x="587263" y="1643686"/>
                </a:cubicBezTo>
                <a:cubicBezTo>
                  <a:pt x="892064" y="1683197"/>
                  <a:pt x="1013418" y="1965419"/>
                  <a:pt x="1298463" y="1779152"/>
                </a:cubicBezTo>
                <a:cubicBezTo>
                  <a:pt x="1583508" y="1592885"/>
                  <a:pt x="1670997" y="746218"/>
                  <a:pt x="2297531" y="526084"/>
                </a:cubicBezTo>
                <a:cubicBezTo>
                  <a:pt x="2924065" y="305950"/>
                  <a:pt x="3056708" y="647441"/>
                  <a:pt x="3432064" y="559952"/>
                </a:cubicBezTo>
                <a:cubicBezTo>
                  <a:pt x="3807420" y="472463"/>
                  <a:pt x="4154554" y="-27071"/>
                  <a:pt x="4549665" y="1151"/>
                </a:cubicBezTo>
                <a:cubicBezTo>
                  <a:pt x="4944776" y="29373"/>
                  <a:pt x="4744397" y="162018"/>
                  <a:pt x="4888330" y="627685"/>
                </a:cubicBezTo>
                <a:cubicBezTo>
                  <a:pt x="5032263" y="1093352"/>
                  <a:pt x="5633397" y="2741530"/>
                  <a:pt x="4871397" y="3150752"/>
                </a:cubicBezTo>
                <a:cubicBezTo>
                  <a:pt x="4109397" y="3559974"/>
                  <a:pt x="1067041" y="3184619"/>
                  <a:pt x="316330" y="3083019"/>
                </a:cubicBezTo>
                <a:close/>
              </a:path>
            </a:pathLst>
          </a:custGeom>
          <a:solidFill>
            <a:srgbClr val="F0DFCB"/>
          </a:solidFill>
          <a:ln>
            <a:noFill/>
          </a:ln>
          <a:effectLst>
            <a:outerShdw blurRad="1016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A47284D3-A2B8-4F83-817F-7F224E4F41D2}"/>
              </a:ext>
            </a:extLst>
          </p:cNvPr>
          <p:cNvSpPr/>
          <p:nvPr/>
        </p:nvSpPr>
        <p:spPr>
          <a:xfrm flipH="1" flipV="1">
            <a:off x="-1334385" y="-1858418"/>
            <a:ext cx="5606393" cy="3421920"/>
          </a:xfrm>
          <a:custGeom>
            <a:avLst/>
            <a:gdLst>
              <a:gd name="connsiteX0" fmla="*/ 250575 w 5291202"/>
              <a:gd name="connsiteY0" fmla="*/ 2488708 h 2972111"/>
              <a:gd name="connsiteX1" fmla="*/ 623108 w 5291202"/>
              <a:gd name="connsiteY1" fmla="*/ 2166974 h 2972111"/>
              <a:gd name="connsiteX2" fmla="*/ 419908 w 5291202"/>
              <a:gd name="connsiteY2" fmla="*/ 1794441 h 2972111"/>
              <a:gd name="connsiteX3" fmla="*/ 453775 w 5291202"/>
              <a:gd name="connsiteY3" fmla="*/ 1388041 h 2972111"/>
              <a:gd name="connsiteX4" fmla="*/ 1385108 w 5291202"/>
              <a:gd name="connsiteY4" fmla="*/ 1489641 h 2972111"/>
              <a:gd name="connsiteX5" fmla="*/ 2468842 w 5291202"/>
              <a:gd name="connsiteY5" fmla="*/ 473641 h 2972111"/>
              <a:gd name="connsiteX6" fmla="*/ 3247775 w 5291202"/>
              <a:gd name="connsiteY6" fmla="*/ 727641 h 2972111"/>
              <a:gd name="connsiteX7" fmla="*/ 4094442 w 5291202"/>
              <a:gd name="connsiteY7" fmla="*/ 67241 h 2972111"/>
              <a:gd name="connsiteX8" fmla="*/ 4822575 w 5291202"/>
              <a:gd name="connsiteY8" fmla="*/ 338174 h 2972111"/>
              <a:gd name="connsiteX9" fmla="*/ 4958042 w 5291202"/>
              <a:gd name="connsiteY9" fmla="*/ 2861241 h 2972111"/>
              <a:gd name="connsiteX10" fmla="*/ 250575 w 5291202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450590 w 5288017"/>
              <a:gd name="connsiteY3" fmla="*/ 1388041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586056 w 5288017"/>
              <a:gd name="connsiteY3" fmla="*/ 1557375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586056 w 5288017"/>
              <a:gd name="connsiteY3" fmla="*/ 1557375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29653 w 5270280"/>
              <a:gd name="connsiteY0" fmla="*/ 2488708 h 2972111"/>
              <a:gd name="connsiteX1" fmla="*/ 602186 w 5270280"/>
              <a:gd name="connsiteY1" fmla="*/ 2166974 h 2972111"/>
              <a:gd name="connsiteX2" fmla="*/ 263519 w 5270280"/>
              <a:gd name="connsiteY2" fmla="*/ 1896041 h 2972111"/>
              <a:gd name="connsiteX3" fmla="*/ 568319 w 5270280"/>
              <a:gd name="connsiteY3" fmla="*/ 1557375 h 2972111"/>
              <a:gd name="connsiteX4" fmla="*/ 1364186 w 5270280"/>
              <a:gd name="connsiteY4" fmla="*/ 1489641 h 2972111"/>
              <a:gd name="connsiteX5" fmla="*/ 2447920 w 5270280"/>
              <a:gd name="connsiteY5" fmla="*/ 473641 h 2972111"/>
              <a:gd name="connsiteX6" fmla="*/ 3226853 w 5270280"/>
              <a:gd name="connsiteY6" fmla="*/ 727641 h 2972111"/>
              <a:gd name="connsiteX7" fmla="*/ 4073520 w 5270280"/>
              <a:gd name="connsiteY7" fmla="*/ 67241 h 2972111"/>
              <a:gd name="connsiteX8" fmla="*/ 4801653 w 5270280"/>
              <a:gd name="connsiteY8" fmla="*/ 338174 h 2972111"/>
              <a:gd name="connsiteX9" fmla="*/ 4937120 w 5270280"/>
              <a:gd name="connsiteY9" fmla="*/ 2861241 h 2972111"/>
              <a:gd name="connsiteX10" fmla="*/ 229653 w 5270280"/>
              <a:gd name="connsiteY10" fmla="*/ 2488708 h 2972111"/>
              <a:gd name="connsiteX0" fmla="*/ 269270 w 5148721"/>
              <a:gd name="connsiteY0" fmla="*/ 2793508 h 3051396"/>
              <a:gd name="connsiteX1" fmla="*/ 489403 w 5148721"/>
              <a:gd name="connsiteY1" fmla="*/ 2166974 h 3051396"/>
              <a:gd name="connsiteX2" fmla="*/ 150736 w 5148721"/>
              <a:gd name="connsiteY2" fmla="*/ 1896041 h 3051396"/>
              <a:gd name="connsiteX3" fmla="*/ 455536 w 5148721"/>
              <a:gd name="connsiteY3" fmla="*/ 1557375 h 3051396"/>
              <a:gd name="connsiteX4" fmla="*/ 1251403 w 5148721"/>
              <a:gd name="connsiteY4" fmla="*/ 1489641 h 3051396"/>
              <a:gd name="connsiteX5" fmla="*/ 2335137 w 5148721"/>
              <a:gd name="connsiteY5" fmla="*/ 473641 h 3051396"/>
              <a:gd name="connsiteX6" fmla="*/ 3114070 w 5148721"/>
              <a:gd name="connsiteY6" fmla="*/ 727641 h 3051396"/>
              <a:gd name="connsiteX7" fmla="*/ 3960737 w 5148721"/>
              <a:gd name="connsiteY7" fmla="*/ 67241 h 3051396"/>
              <a:gd name="connsiteX8" fmla="*/ 4688870 w 5148721"/>
              <a:gd name="connsiteY8" fmla="*/ 338174 h 3051396"/>
              <a:gd name="connsiteX9" fmla="*/ 4824337 w 5148721"/>
              <a:gd name="connsiteY9" fmla="*/ 2861241 h 3051396"/>
              <a:gd name="connsiteX10" fmla="*/ 269270 w 5148721"/>
              <a:gd name="connsiteY10" fmla="*/ 2793508 h 3051396"/>
              <a:gd name="connsiteX0" fmla="*/ 261186 w 5140637"/>
              <a:gd name="connsiteY0" fmla="*/ 2793508 h 3051396"/>
              <a:gd name="connsiteX1" fmla="*/ 481319 w 5140637"/>
              <a:gd name="connsiteY1" fmla="*/ 2166974 h 3051396"/>
              <a:gd name="connsiteX2" fmla="*/ 142652 w 5140637"/>
              <a:gd name="connsiteY2" fmla="*/ 1896041 h 3051396"/>
              <a:gd name="connsiteX3" fmla="*/ 447452 w 5140637"/>
              <a:gd name="connsiteY3" fmla="*/ 1557375 h 3051396"/>
              <a:gd name="connsiteX4" fmla="*/ 1243319 w 5140637"/>
              <a:gd name="connsiteY4" fmla="*/ 1489641 h 3051396"/>
              <a:gd name="connsiteX5" fmla="*/ 2327053 w 5140637"/>
              <a:gd name="connsiteY5" fmla="*/ 473641 h 3051396"/>
              <a:gd name="connsiteX6" fmla="*/ 3105986 w 5140637"/>
              <a:gd name="connsiteY6" fmla="*/ 727641 h 3051396"/>
              <a:gd name="connsiteX7" fmla="*/ 3952653 w 5140637"/>
              <a:gd name="connsiteY7" fmla="*/ 67241 h 3051396"/>
              <a:gd name="connsiteX8" fmla="*/ 4680786 w 5140637"/>
              <a:gd name="connsiteY8" fmla="*/ 338174 h 3051396"/>
              <a:gd name="connsiteX9" fmla="*/ 4816253 w 5140637"/>
              <a:gd name="connsiteY9" fmla="*/ 2861241 h 3051396"/>
              <a:gd name="connsiteX10" fmla="*/ 261186 w 5140637"/>
              <a:gd name="connsiteY10" fmla="*/ 2793508 h 3051396"/>
              <a:gd name="connsiteX0" fmla="*/ 261186 w 5140637"/>
              <a:gd name="connsiteY0" fmla="*/ 2793508 h 3051396"/>
              <a:gd name="connsiteX1" fmla="*/ 481319 w 5140637"/>
              <a:gd name="connsiteY1" fmla="*/ 2166974 h 3051396"/>
              <a:gd name="connsiteX2" fmla="*/ 142652 w 5140637"/>
              <a:gd name="connsiteY2" fmla="*/ 1896041 h 3051396"/>
              <a:gd name="connsiteX3" fmla="*/ 447452 w 5140637"/>
              <a:gd name="connsiteY3" fmla="*/ 1557375 h 3051396"/>
              <a:gd name="connsiteX4" fmla="*/ 1243319 w 5140637"/>
              <a:gd name="connsiteY4" fmla="*/ 1489641 h 3051396"/>
              <a:gd name="connsiteX5" fmla="*/ 2327053 w 5140637"/>
              <a:gd name="connsiteY5" fmla="*/ 473641 h 3051396"/>
              <a:gd name="connsiteX6" fmla="*/ 3105986 w 5140637"/>
              <a:gd name="connsiteY6" fmla="*/ 727641 h 3051396"/>
              <a:gd name="connsiteX7" fmla="*/ 3952653 w 5140637"/>
              <a:gd name="connsiteY7" fmla="*/ 67241 h 3051396"/>
              <a:gd name="connsiteX8" fmla="*/ 4680786 w 5140637"/>
              <a:gd name="connsiteY8" fmla="*/ 338174 h 3051396"/>
              <a:gd name="connsiteX9" fmla="*/ 4816253 w 5140637"/>
              <a:gd name="connsiteY9" fmla="*/ 2861241 h 3051396"/>
              <a:gd name="connsiteX10" fmla="*/ 261186 w 5140637"/>
              <a:gd name="connsiteY10" fmla="*/ 2793508 h 3051396"/>
              <a:gd name="connsiteX0" fmla="*/ 306811 w 5186262"/>
              <a:gd name="connsiteY0" fmla="*/ 2793508 h 3048159"/>
              <a:gd name="connsiteX1" fmla="*/ 357611 w 5186262"/>
              <a:gd name="connsiteY1" fmla="*/ 2251641 h 3048159"/>
              <a:gd name="connsiteX2" fmla="*/ 188277 w 5186262"/>
              <a:gd name="connsiteY2" fmla="*/ 1896041 h 3048159"/>
              <a:gd name="connsiteX3" fmla="*/ 493077 w 5186262"/>
              <a:gd name="connsiteY3" fmla="*/ 1557375 h 3048159"/>
              <a:gd name="connsiteX4" fmla="*/ 1288944 w 5186262"/>
              <a:gd name="connsiteY4" fmla="*/ 1489641 h 3048159"/>
              <a:gd name="connsiteX5" fmla="*/ 2372678 w 5186262"/>
              <a:gd name="connsiteY5" fmla="*/ 473641 h 3048159"/>
              <a:gd name="connsiteX6" fmla="*/ 3151611 w 5186262"/>
              <a:gd name="connsiteY6" fmla="*/ 727641 h 3048159"/>
              <a:gd name="connsiteX7" fmla="*/ 3998278 w 5186262"/>
              <a:gd name="connsiteY7" fmla="*/ 67241 h 3048159"/>
              <a:gd name="connsiteX8" fmla="*/ 4726411 w 5186262"/>
              <a:gd name="connsiteY8" fmla="*/ 338174 h 3048159"/>
              <a:gd name="connsiteX9" fmla="*/ 4861878 w 5186262"/>
              <a:gd name="connsiteY9" fmla="*/ 2861241 h 3048159"/>
              <a:gd name="connsiteX10" fmla="*/ 306811 w 5186262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3044116 h 3298767"/>
              <a:gd name="connsiteX1" fmla="*/ 365985 w 5194636"/>
              <a:gd name="connsiteY1" fmla="*/ 2502249 h 3298767"/>
              <a:gd name="connsiteX2" fmla="*/ 145851 w 5194636"/>
              <a:gd name="connsiteY2" fmla="*/ 2163583 h 3298767"/>
              <a:gd name="connsiteX3" fmla="*/ 501451 w 5194636"/>
              <a:gd name="connsiteY3" fmla="*/ 1807983 h 3298767"/>
              <a:gd name="connsiteX4" fmla="*/ 1297318 w 5194636"/>
              <a:gd name="connsiteY4" fmla="*/ 1740249 h 3298767"/>
              <a:gd name="connsiteX5" fmla="*/ 2381052 w 5194636"/>
              <a:gd name="connsiteY5" fmla="*/ 724249 h 3298767"/>
              <a:gd name="connsiteX6" fmla="*/ 3159985 w 5194636"/>
              <a:gd name="connsiteY6" fmla="*/ 978249 h 3298767"/>
              <a:gd name="connsiteX7" fmla="*/ 4294519 w 5194636"/>
              <a:gd name="connsiteY7" fmla="*/ 13049 h 3298767"/>
              <a:gd name="connsiteX8" fmla="*/ 4734785 w 5194636"/>
              <a:gd name="connsiteY8" fmla="*/ 588782 h 3298767"/>
              <a:gd name="connsiteX9" fmla="*/ 4870252 w 5194636"/>
              <a:gd name="connsiteY9" fmla="*/ 3111849 h 3298767"/>
              <a:gd name="connsiteX10" fmla="*/ 315185 w 5194636"/>
              <a:gd name="connsiteY10" fmla="*/ 3044116 h 3298767"/>
              <a:gd name="connsiteX0" fmla="*/ 315185 w 5194636"/>
              <a:gd name="connsiteY0" fmla="*/ 3031400 h 3286051"/>
              <a:gd name="connsiteX1" fmla="*/ 365985 w 5194636"/>
              <a:gd name="connsiteY1" fmla="*/ 2489533 h 3286051"/>
              <a:gd name="connsiteX2" fmla="*/ 145851 w 5194636"/>
              <a:gd name="connsiteY2" fmla="*/ 2150867 h 3286051"/>
              <a:gd name="connsiteX3" fmla="*/ 501451 w 5194636"/>
              <a:gd name="connsiteY3" fmla="*/ 1795267 h 3286051"/>
              <a:gd name="connsiteX4" fmla="*/ 1297318 w 5194636"/>
              <a:gd name="connsiteY4" fmla="*/ 1727533 h 3286051"/>
              <a:gd name="connsiteX5" fmla="*/ 2381052 w 5194636"/>
              <a:gd name="connsiteY5" fmla="*/ 711533 h 3286051"/>
              <a:gd name="connsiteX6" fmla="*/ 3159985 w 5194636"/>
              <a:gd name="connsiteY6" fmla="*/ 965533 h 3286051"/>
              <a:gd name="connsiteX7" fmla="*/ 4294519 w 5194636"/>
              <a:gd name="connsiteY7" fmla="*/ 333 h 3286051"/>
              <a:gd name="connsiteX8" fmla="*/ 4734785 w 5194636"/>
              <a:gd name="connsiteY8" fmla="*/ 576066 h 3286051"/>
              <a:gd name="connsiteX9" fmla="*/ 4870252 w 5194636"/>
              <a:gd name="connsiteY9" fmla="*/ 3099133 h 3286051"/>
              <a:gd name="connsiteX10" fmla="*/ 315185 w 5194636"/>
              <a:gd name="connsiteY10" fmla="*/ 3031400 h 3286051"/>
              <a:gd name="connsiteX0" fmla="*/ 315185 w 5248445"/>
              <a:gd name="connsiteY0" fmla="*/ 3044116 h 3298767"/>
              <a:gd name="connsiteX1" fmla="*/ 365985 w 5248445"/>
              <a:gd name="connsiteY1" fmla="*/ 2502249 h 3298767"/>
              <a:gd name="connsiteX2" fmla="*/ 145851 w 5248445"/>
              <a:gd name="connsiteY2" fmla="*/ 2163583 h 3298767"/>
              <a:gd name="connsiteX3" fmla="*/ 501451 w 5248445"/>
              <a:gd name="connsiteY3" fmla="*/ 1807983 h 3298767"/>
              <a:gd name="connsiteX4" fmla="*/ 1297318 w 5248445"/>
              <a:gd name="connsiteY4" fmla="*/ 1740249 h 3298767"/>
              <a:gd name="connsiteX5" fmla="*/ 2381052 w 5248445"/>
              <a:gd name="connsiteY5" fmla="*/ 724249 h 3298767"/>
              <a:gd name="connsiteX6" fmla="*/ 3159985 w 5248445"/>
              <a:gd name="connsiteY6" fmla="*/ 978249 h 3298767"/>
              <a:gd name="connsiteX7" fmla="*/ 4294519 w 5248445"/>
              <a:gd name="connsiteY7" fmla="*/ 13049 h 3298767"/>
              <a:gd name="connsiteX8" fmla="*/ 4887185 w 5248445"/>
              <a:gd name="connsiteY8" fmla="*/ 588782 h 3298767"/>
              <a:gd name="connsiteX9" fmla="*/ 4870252 w 5248445"/>
              <a:gd name="connsiteY9" fmla="*/ 3111849 h 3298767"/>
              <a:gd name="connsiteX10" fmla="*/ 315185 w 5248445"/>
              <a:gd name="connsiteY10" fmla="*/ 3044116 h 3298767"/>
              <a:gd name="connsiteX0" fmla="*/ 315185 w 5248445"/>
              <a:gd name="connsiteY0" fmla="*/ 3033997 h 3288648"/>
              <a:gd name="connsiteX1" fmla="*/ 365985 w 5248445"/>
              <a:gd name="connsiteY1" fmla="*/ 2492130 h 3288648"/>
              <a:gd name="connsiteX2" fmla="*/ 145851 w 5248445"/>
              <a:gd name="connsiteY2" fmla="*/ 2153464 h 3288648"/>
              <a:gd name="connsiteX3" fmla="*/ 501451 w 5248445"/>
              <a:gd name="connsiteY3" fmla="*/ 1797864 h 3288648"/>
              <a:gd name="connsiteX4" fmla="*/ 1297318 w 5248445"/>
              <a:gd name="connsiteY4" fmla="*/ 1730130 h 3288648"/>
              <a:gd name="connsiteX5" fmla="*/ 2381052 w 5248445"/>
              <a:gd name="connsiteY5" fmla="*/ 714130 h 3288648"/>
              <a:gd name="connsiteX6" fmla="*/ 3363185 w 5248445"/>
              <a:gd name="connsiteY6" fmla="*/ 731063 h 3288648"/>
              <a:gd name="connsiteX7" fmla="*/ 4294519 w 5248445"/>
              <a:gd name="connsiteY7" fmla="*/ 2930 h 3288648"/>
              <a:gd name="connsiteX8" fmla="*/ 4887185 w 5248445"/>
              <a:gd name="connsiteY8" fmla="*/ 578663 h 3288648"/>
              <a:gd name="connsiteX9" fmla="*/ 4870252 w 5248445"/>
              <a:gd name="connsiteY9" fmla="*/ 3101730 h 3288648"/>
              <a:gd name="connsiteX10" fmla="*/ 315185 w 5248445"/>
              <a:gd name="connsiteY10" fmla="*/ 3033997 h 3288648"/>
              <a:gd name="connsiteX0" fmla="*/ 315185 w 5248445"/>
              <a:gd name="connsiteY0" fmla="*/ 3033997 h 3288648"/>
              <a:gd name="connsiteX1" fmla="*/ 365985 w 5248445"/>
              <a:gd name="connsiteY1" fmla="*/ 2492130 h 3288648"/>
              <a:gd name="connsiteX2" fmla="*/ 145851 w 5248445"/>
              <a:gd name="connsiteY2" fmla="*/ 2153464 h 3288648"/>
              <a:gd name="connsiteX3" fmla="*/ 501451 w 5248445"/>
              <a:gd name="connsiteY3" fmla="*/ 1797864 h 3288648"/>
              <a:gd name="connsiteX4" fmla="*/ 1297318 w 5248445"/>
              <a:gd name="connsiteY4" fmla="*/ 1730130 h 3288648"/>
              <a:gd name="connsiteX5" fmla="*/ 2381052 w 5248445"/>
              <a:gd name="connsiteY5" fmla="*/ 714130 h 3288648"/>
              <a:gd name="connsiteX6" fmla="*/ 3363185 w 5248445"/>
              <a:gd name="connsiteY6" fmla="*/ 731063 h 3288648"/>
              <a:gd name="connsiteX7" fmla="*/ 4294519 w 5248445"/>
              <a:gd name="connsiteY7" fmla="*/ 2930 h 3288648"/>
              <a:gd name="connsiteX8" fmla="*/ 4887185 w 5248445"/>
              <a:gd name="connsiteY8" fmla="*/ 578663 h 3288648"/>
              <a:gd name="connsiteX9" fmla="*/ 4870252 w 5248445"/>
              <a:gd name="connsiteY9" fmla="*/ 3101730 h 3288648"/>
              <a:gd name="connsiteX10" fmla="*/ 315185 w 5248445"/>
              <a:gd name="connsiteY10" fmla="*/ 3033997 h 3288648"/>
              <a:gd name="connsiteX0" fmla="*/ 315185 w 5248445"/>
              <a:gd name="connsiteY0" fmla="*/ 3049264 h 3303915"/>
              <a:gd name="connsiteX1" fmla="*/ 365985 w 5248445"/>
              <a:gd name="connsiteY1" fmla="*/ 2507397 h 3303915"/>
              <a:gd name="connsiteX2" fmla="*/ 145851 w 5248445"/>
              <a:gd name="connsiteY2" fmla="*/ 2168731 h 3303915"/>
              <a:gd name="connsiteX3" fmla="*/ 501451 w 5248445"/>
              <a:gd name="connsiteY3" fmla="*/ 1813131 h 3303915"/>
              <a:gd name="connsiteX4" fmla="*/ 1297318 w 5248445"/>
              <a:gd name="connsiteY4" fmla="*/ 1745397 h 3303915"/>
              <a:gd name="connsiteX5" fmla="*/ 2381052 w 5248445"/>
              <a:gd name="connsiteY5" fmla="*/ 729397 h 3303915"/>
              <a:gd name="connsiteX6" fmla="*/ 3363185 w 5248445"/>
              <a:gd name="connsiteY6" fmla="*/ 746330 h 3303915"/>
              <a:gd name="connsiteX7" fmla="*/ 4294519 w 5248445"/>
              <a:gd name="connsiteY7" fmla="*/ 18197 h 3303915"/>
              <a:gd name="connsiteX8" fmla="*/ 4887185 w 5248445"/>
              <a:gd name="connsiteY8" fmla="*/ 593930 h 3303915"/>
              <a:gd name="connsiteX9" fmla="*/ 4870252 w 5248445"/>
              <a:gd name="connsiteY9" fmla="*/ 3116997 h 3303915"/>
              <a:gd name="connsiteX10" fmla="*/ 315185 w 5248445"/>
              <a:gd name="connsiteY10" fmla="*/ 3049264 h 3303915"/>
              <a:gd name="connsiteX0" fmla="*/ 315185 w 5248445"/>
              <a:gd name="connsiteY0" fmla="*/ 3182605 h 3437256"/>
              <a:gd name="connsiteX1" fmla="*/ 365985 w 5248445"/>
              <a:gd name="connsiteY1" fmla="*/ 2640738 h 3437256"/>
              <a:gd name="connsiteX2" fmla="*/ 145851 w 5248445"/>
              <a:gd name="connsiteY2" fmla="*/ 2302072 h 3437256"/>
              <a:gd name="connsiteX3" fmla="*/ 501451 w 5248445"/>
              <a:gd name="connsiteY3" fmla="*/ 1946472 h 3437256"/>
              <a:gd name="connsiteX4" fmla="*/ 1297318 w 5248445"/>
              <a:gd name="connsiteY4" fmla="*/ 1878738 h 3437256"/>
              <a:gd name="connsiteX5" fmla="*/ 2381052 w 5248445"/>
              <a:gd name="connsiteY5" fmla="*/ 862738 h 3437256"/>
              <a:gd name="connsiteX6" fmla="*/ 3363185 w 5248445"/>
              <a:gd name="connsiteY6" fmla="*/ 879671 h 3437256"/>
              <a:gd name="connsiteX7" fmla="*/ 4362253 w 5248445"/>
              <a:gd name="connsiteY7" fmla="*/ 16071 h 3437256"/>
              <a:gd name="connsiteX8" fmla="*/ 4887185 w 5248445"/>
              <a:gd name="connsiteY8" fmla="*/ 727271 h 3437256"/>
              <a:gd name="connsiteX9" fmla="*/ 4870252 w 5248445"/>
              <a:gd name="connsiteY9" fmla="*/ 3250338 h 3437256"/>
              <a:gd name="connsiteX10" fmla="*/ 315185 w 5248445"/>
              <a:gd name="connsiteY10" fmla="*/ 3182605 h 3437256"/>
              <a:gd name="connsiteX0" fmla="*/ 315185 w 5248445"/>
              <a:gd name="connsiteY0" fmla="*/ 3168226 h 3422877"/>
              <a:gd name="connsiteX1" fmla="*/ 365985 w 5248445"/>
              <a:gd name="connsiteY1" fmla="*/ 2626359 h 3422877"/>
              <a:gd name="connsiteX2" fmla="*/ 145851 w 5248445"/>
              <a:gd name="connsiteY2" fmla="*/ 2287693 h 3422877"/>
              <a:gd name="connsiteX3" fmla="*/ 501451 w 5248445"/>
              <a:gd name="connsiteY3" fmla="*/ 1932093 h 3422877"/>
              <a:gd name="connsiteX4" fmla="*/ 1297318 w 5248445"/>
              <a:gd name="connsiteY4" fmla="*/ 1864359 h 3422877"/>
              <a:gd name="connsiteX5" fmla="*/ 2381052 w 5248445"/>
              <a:gd name="connsiteY5" fmla="*/ 848359 h 3422877"/>
              <a:gd name="connsiteX6" fmla="*/ 3363185 w 5248445"/>
              <a:gd name="connsiteY6" fmla="*/ 865292 h 3422877"/>
              <a:gd name="connsiteX7" fmla="*/ 4362253 w 5248445"/>
              <a:gd name="connsiteY7" fmla="*/ 1692 h 3422877"/>
              <a:gd name="connsiteX8" fmla="*/ 4887185 w 5248445"/>
              <a:gd name="connsiteY8" fmla="*/ 712892 h 3422877"/>
              <a:gd name="connsiteX9" fmla="*/ 4870252 w 5248445"/>
              <a:gd name="connsiteY9" fmla="*/ 3235959 h 3422877"/>
              <a:gd name="connsiteX10" fmla="*/ 315185 w 5248445"/>
              <a:gd name="connsiteY10" fmla="*/ 3168226 h 3422877"/>
              <a:gd name="connsiteX0" fmla="*/ 315185 w 5248445"/>
              <a:gd name="connsiteY0" fmla="*/ 3168226 h 3422877"/>
              <a:gd name="connsiteX1" fmla="*/ 365985 w 5248445"/>
              <a:gd name="connsiteY1" fmla="*/ 2626359 h 3422877"/>
              <a:gd name="connsiteX2" fmla="*/ 145851 w 5248445"/>
              <a:gd name="connsiteY2" fmla="*/ 2287693 h 3422877"/>
              <a:gd name="connsiteX3" fmla="*/ 501451 w 5248445"/>
              <a:gd name="connsiteY3" fmla="*/ 1932093 h 3422877"/>
              <a:gd name="connsiteX4" fmla="*/ 1297318 w 5248445"/>
              <a:gd name="connsiteY4" fmla="*/ 1864359 h 3422877"/>
              <a:gd name="connsiteX5" fmla="*/ 2381052 w 5248445"/>
              <a:gd name="connsiteY5" fmla="*/ 848359 h 3422877"/>
              <a:gd name="connsiteX6" fmla="*/ 3363185 w 5248445"/>
              <a:gd name="connsiteY6" fmla="*/ 865292 h 3422877"/>
              <a:gd name="connsiteX7" fmla="*/ 4362253 w 5248445"/>
              <a:gd name="connsiteY7" fmla="*/ 1692 h 3422877"/>
              <a:gd name="connsiteX8" fmla="*/ 4887185 w 5248445"/>
              <a:gd name="connsiteY8" fmla="*/ 712892 h 3422877"/>
              <a:gd name="connsiteX9" fmla="*/ 4870252 w 5248445"/>
              <a:gd name="connsiteY9" fmla="*/ 3235959 h 3422877"/>
              <a:gd name="connsiteX10" fmla="*/ 315185 w 5248445"/>
              <a:gd name="connsiteY10" fmla="*/ 3168226 h 3422877"/>
              <a:gd name="connsiteX0" fmla="*/ 525133 w 5458393"/>
              <a:gd name="connsiteY0" fmla="*/ 3168226 h 3422877"/>
              <a:gd name="connsiteX1" fmla="*/ 575933 w 5458393"/>
              <a:gd name="connsiteY1" fmla="*/ 2626359 h 3422877"/>
              <a:gd name="connsiteX2" fmla="*/ 199 w 5458393"/>
              <a:gd name="connsiteY2" fmla="*/ 2338493 h 3422877"/>
              <a:gd name="connsiteX3" fmla="*/ 711399 w 5458393"/>
              <a:gd name="connsiteY3" fmla="*/ 1932093 h 3422877"/>
              <a:gd name="connsiteX4" fmla="*/ 1507266 w 5458393"/>
              <a:gd name="connsiteY4" fmla="*/ 1864359 h 3422877"/>
              <a:gd name="connsiteX5" fmla="*/ 2591000 w 5458393"/>
              <a:gd name="connsiteY5" fmla="*/ 848359 h 3422877"/>
              <a:gd name="connsiteX6" fmla="*/ 3573133 w 5458393"/>
              <a:gd name="connsiteY6" fmla="*/ 865292 h 3422877"/>
              <a:gd name="connsiteX7" fmla="*/ 4572201 w 5458393"/>
              <a:gd name="connsiteY7" fmla="*/ 1692 h 3422877"/>
              <a:gd name="connsiteX8" fmla="*/ 5097133 w 5458393"/>
              <a:gd name="connsiteY8" fmla="*/ 712892 h 3422877"/>
              <a:gd name="connsiteX9" fmla="*/ 5080200 w 5458393"/>
              <a:gd name="connsiteY9" fmla="*/ 3235959 h 3422877"/>
              <a:gd name="connsiteX10" fmla="*/ 525133 w 5458393"/>
              <a:gd name="connsiteY10" fmla="*/ 3168226 h 3422877"/>
              <a:gd name="connsiteX0" fmla="*/ 525464 w 5458724"/>
              <a:gd name="connsiteY0" fmla="*/ 3168226 h 3422877"/>
              <a:gd name="connsiteX1" fmla="*/ 576264 w 5458724"/>
              <a:gd name="connsiteY1" fmla="*/ 2626359 h 3422877"/>
              <a:gd name="connsiteX2" fmla="*/ 530 w 5458724"/>
              <a:gd name="connsiteY2" fmla="*/ 2338493 h 3422877"/>
              <a:gd name="connsiteX3" fmla="*/ 711730 w 5458724"/>
              <a:gd name="connsiteY3" fmla="*/ 1932093 h 3422877"/>
              <a:gd name="connsiteX4" fmla="*/ 1507597 w 5458724"/>
              <a:gd name="connsiteY4" fmla="*/ 1864359 h 3422877"/>
              <a:gd name="connsiteX5" fmla="*/ 2591331 w 5458724"/>
              <a:gd name="connsiteY5" fmla="*/ 848359 h 3422877"/>
              <a:gd name="connsiteX6" fmla="*/ 3573464 w 5458724"/>
              <a:gd name="connsiteY6" fmla="*/ 865292 h 3422877"/>
              <a:gd name="connsiteX7" fmla="*/ 4572532 w 5458724"/>
              <a:gd name="connsiteY7" fmla="*/ 1692 h 3422877"/>
              <a:gd name="connsiteX8" fmla="*/ 5097464 w 5458724"/>
              <a:gd name="connsiteY8" fmla="*/ 712892 h 3422877"/>
              <a:gd name="connsiteX9" fmla="*/ 5080531 w 5458724"/>
              <a:gd name="connsiteY9" fmla="*/ 3235959 h 3422877"/>
              <a:gd name="connsiteX10" fmla="*/ 525464 w 5458724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87263 w 5249590"/>
              <a:gd name="connsiteY3" fmla="*/ 17288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197 h 3422848"/>
              <a:gd name="connsiteX1" fmla="*/ 367130 w 5249590"/>
              <a:gd name="connsiteY1" fmla="*/ 2626330 h 3422848"/>
              <a:gd name="connsiteX2" fmla="*/ 180863 w 5249590"/>
              <a:gd name="connsiteY2" fmla="*/ 2135264 h 3422848"/>
              <a:gd name="connsiteX3" fmla="*/ 587263 w 5249590"/>
              <a:gd name="connsiteY3" fmla="*/ 1728864 h 3422848"/>
              <a:gd name="connsiteX4" fmla="*/ 1298463 w 5249590"/>
              <a:gd name="connsiteY4" fmla="*/ 1864330 h 3422848"/>
              <a:gd name="connsiteX5" fmla="*/ 2399130 w 5249590"/>
              <a:gd name="connsiteY5" fmla="*/ 763663 h 3422848"/>
              <a:gd name="connsiteX6" fmla="*/ 3364330 w 5249590"/>
              <a:gd name="connsiteY6" fmla="*/ 865263 h 3422848"/>
              <a:gd name="connsiteX7" fmla="*/ 4363398 w 5249590"/>
              <a:gd name="connsiteY7" fmla="*/ 1663 h 3422848"/>
              <a:gd name="connsiteX8" fmla="*/ 4888330 w 5249590"/>
              <a:gd name="connsiteY8" fmla="*/ 712863 h 3422848"/>
              <a:gd name="connsiteX9" fmla="*/ 4871397 w 5249590"/>
              <a:gd name="connsiteY9" fmla="*/ 3235930 h 3422848"/>
              <a:gd name="connsiteX10" fmla="*/ 316330 w 5249590"/>
              <a:gd name="connsiteY10" fmla="*/ 3168197 h 3422848"/>
              <a:gd name="connsiteX0" fmla="*/ 206646 w 5139906"/>
              <a:gd name="connsiteY0" fmla="*/ 3168197 h 3423489"/>
              <a:gd name="connsiteX1" fmla="*/ 707834 w 5139906"/>
              <a:gd name="connsiteY1" fmla="*/ 2609396 h 3423489"/>
              <a:gd name="connsiteX2" fmla="*/ 71179 w 5139906"/>
              <a:gd name="connsiteY2" fmla="*/ 2135264 h 3423489"/>
              <a:gd name="connsiteX3" fmla="*/ 477579 w 5139906"/>
              <a:gd name="connsiteY3" fmla="*/ 1728864 h 3423489"/>
              <a:gd name="connsiteX4" fmla="*/ 1188779 w 5139906"/>
              <a:gd name="connsiteY4" fmla="*/ 1864330 h 3423489"/>
              <a:gd name="connsiteX5" fmla="*/ 2289446 w 5139906"/>
              <a:gd name="connsiteY5" fmla="*/ 763663 h 3423489"/>
              <a:gd name="connsiteX6" fmla="*/ 3254646 w 5139906"/>
              <a:gd name="connsiteY6" fmla="*/ 865263 h 3423489"/>
              <a:gd name="connsiteX7" fmla="*/ 4253714 w 5139906"/>
              <a:gd name="connsiteY7" fmla="*/ 1663 h 3423489"/>
              <a:gd name="connsiteX8" fmla="*/ 4778646 w 5139906"/>
              <a:gd name="connsiteY8" fmla="*/ 712863 h 3423489"/>
              <a:gd name="connsiteX9" fmla="*/ 4761713 w 5139906"/>
              <a:gd name="connsiteY9" fmla="*/ 3235930 h 3423489"/>
              <a:gd name="connsiteX10" fmla="*/ 206646 w 5139906"/>
              <a:gd name="connsiteY10" fmla="*/ 3168197 h 3423489"/>
              <a:gd name="connsiteX0" fmla="*/ 208719 w 5141979"/>
              <a:gd name="connsiteY0" fmla="*/ 3168197 h 3423489"/>
              <a:gd name="connsiteX1" fmla="*/ 709907 w 5141979"/>
              <a:gd name="connsiteY1" fmla="*/ 2609396 h 3423489"/>
              <a:gd name="connsiteX2" fmla="*/ 181966 w 5141979"/>
              <a:gd name="connsiteY2" fmla="*/ 2118331 h 3423489"/>
              <a:gd name="connsiteX3" fmla="*/ 479652 w 5141979"/>
              <a:gd name="connsiteY3" fmla="*/ 1728864 h 3423489"/>
              <a:gd name="connsiteX4" fmla="*/ 1190852 w 5141979"/>
              <a:gd name="connsiteY4" fmla="*/ 1864330 h 3423489"/>
              <a:gd name="connsiteX5" fmla="*/ 2291519 w 5141979"/>
              <a:gd name="connsiteY5" fmla="*/ 763663 h 3423489"/>
              <a:gd name="connsiteX6" fmla="*/ 3256719 w 5141979"/>
              <a:gd name="connsiteY6" fmla="*/ 865263 h 3423489"/>
              <a:gd name="connsiteX7" fmla="*/ 4255787 w 5141979"/>
              <a:gd name="connsiteY7" fmla="*/ 1663 h 3423489"/>
              <a:gd name="connsiteX8" fmla="*/ 4780719 w 5141979"/>
              <a:gd name="connsiteY8" fmla="*/ 712863 h 3423489"/>
              <a:gd name="connsiteX9" fmla="*/ 4763786 w 5141979"/>
              <a:gd name="connsiteY9" fmla="*/ 3235930 h 3423489"/>
              <a:gd name="connsiteX10" fmla="*/ 208719 w 5141979"/>
              <a:gd name="connsiteY10" fmla="*/ 3168197 h 3423489"/>
              <a:gd name="connsiteX0" fmla="*/ 208719 w 5141979"/>
              <a:gd name="connsiteY0" fmla="*/ 3166628 h 3421920"/>
              <a:gd name="connsiteX1" fmla="*/ 709907 w 5141979"/>
              <a:gd name="connsiteY1" fmla="*/ 2607827 h 3421920"/>
              <a:gd name="connsiteX2" fmla="*/ 181966 w 5141979"/>
              <a:gd name="connsiteY2" fmla="*/ 2116762 h 3421920"/>
              <a:gd name="connsiteX3" fmla="*/ 479652 w 5141979"/>
              <a:gd name="connsiteY3" fmla="*/ 1727295 h 3421920"/>
              <a:gd name="connsiteX4" fmla="*/ 1190852 w 5141979"/>
              <a:gd name="connsiteY4" fmla="*/ 1862761 h 3421920"/>
              <a:gd name="connsiteX5" fmla="*/ 2291519 w 5141979"/>
              <a:gd name="connsiteY5" fmla="*/ 762094 h 3421920"/>
              <a:gd name="connsiteX6" fmla="*/ 3148005 w 5141979"/>
              <a:gd name="connsiteY6" fmla="*/ 745161 h 3421920"/>
              <a:gd name="connsiteX7" fmla="*/ 4255787 w 5141979"/>
              <a:gd name="connsiteY7" fmla="*/ 94 h 3421920"/>
              <a:gd name="connsiteX8" fmla="*/ 4780719 w 5141979"/>
              <a:gd name="connsiteY8" fmla="*/ 711294 h 3421920"/>
              <a:gd name="connsiteX9" fmla="*/ 4763786 w 5141979"/>
              <a:gd name="connsiteY9" fmla="*/ 3234361 h 3421920"/>
              <a:gd name="connsiteX10" fmla="*/ 208719 w 5141979"/>
              <a:gd name="connsiteY10" fmla="*/ 3166628 h 3421920"/>
              <a:gd name="connsiteX0" fmla="*/ 208719 w 5141979"/>
              <a:gd name="connsiteY0" fmla="*/ 3166628 h 3421920"/>
              <a:gd name="connsiteX1" fmla="*/ 709907 w 5141979"/>
              <a:gd name="connsiteY1" fmla="*/ 2607827 h 3421920"/>
              <a:gd name="connsiteX2" fmla="*/ 181966 w 5141979"/>
              <a:gd name="connsiteY2" fmla="*/ 2116762 h 3421920"/>
              <a:gd name="connsiteX3" fmla="*/ 479652 w 5141979"/>
              <a:gd name="connsiteY3" fmla="*/ 1727295 h 3421920"/>
              <a:gd name="connsiteX4" fmla="*/ 1190852 w 5141979"/>
              <a:gd name="connsiteY4" fmla="*/ 1862761 h 3421920"/>
              <a:gd name="connsiteX5" fmla="*/ 2089621 w 5141979"/>
              <a:gd name="connsiteY5" fmla="*/ 762094 h 3421920"/>
              <a:gd name="connsiteX6" fmla="*/ 3148005 w 5141979"/>
              <a:gd name="connsiteY6" fmla="*/ 745161 h 3421920"/>
              <a:gd name="connsiteX7" fmla="*/ 4255787 w 5141979"/>
              <a:gd name="connsiteY7" fmla="*/ 94 h 3421920"/>
              <a:gd name="connsiteX8" fmla="*/ 4780719 w 5141979"/>
              <a:gd name="connsiteY8" fmla="*/ 711294 h 3421920"/>
              <a:gd name="connsiteX9" fmla="*/ 4763786 w 5141979"/>
              <a:gd name="connsiteY9" fmla="*/ 3234361 h 3421920"/>
              <a:gd name="connsiteX10" fmla="*/ 208719 w 5141979"/>
              <a:gd name="connsiteY10" fmla="*/ 3166628 h 3421920"/>
              <a:gd name="connsiteX0" fmla="*/ 208719 w 5141979"/>
              <a:gd name="connsiteY0" fmla="*/ 3166628 h 3421920"/>
              <a:gd name="connsiteX1" fmla="*/ 709907 w 5141979"/>
              <a:gd name="connsiteY1" fmla="*/ 2607827 h 3421920"/>
              <a:gd name="connsiteX2" fmla="*/ 181966 w 5141979"/>
              <a:gd name="connsiteY2" fmla="*/ 2116762 h 3421920"/>
              <a:gd name="connsiteX3" fmla="*/ 479652 w 5141979"/>
              <a:gd name="connsiteY3" fmla="*/ 1727295 h 3421920"/>
              <a:gd name="connsiteX4" fmla="*/ 1190852 w 5141979"/>
              <a:gd name="connsiteY4" fmla="*/ 1862761 h 3421920"/>
              <a:gd name="connsiteX5" fmla="*/ 2089621 w 5141979"/>
              <a:gd name="connsiteY5" fmla="*/ 762094 h 3421920"/>
              <a:gd name="connsiteX6" fmla="*/ 3148005 w 5141979"/>
              <a:gd name="connsiteY6" fmla="*/ 745161 h 3421920"/>
              <a:gd name="connsiteX7" fmla="*/ 4255787 w 5141979"/>
              <a:gd name="connsiteY7" fmla="*/ 94 h 3421920"/>
              <a:gd name="connsiteX8" fmla="*/ 4780719 w 5141979"/>
              <a:gd name="connsiteY8" fmla="*/ 711294 h 3421920"/>
              <a:gd name="connsiteX9" fmla="*/ 4763786 w 5141979"/>
              <a:gd name="connsiteY9" fmla="*/ 3234361 h 3421920"/>
              <a:gd name="connsiteX10" fmla="*/ 208719 w 5141979"/>
              <a:gd name="connsiteY10" fmla="*/ 3166628 h 3421920"/>
              <a:gd name="connsiteX0" fmla="*/ 208719 w 5141979"/>
              <a:gd name="connsiteY0" fmla="*/ 3166628 h 3421920"/>
              <a:gd name="connsiteX1" fmla="*/ 709907 w 5141979"/>
              <a:gd name="connsiteY1" fmla="*/ 2607827 h 3421920"/>
              <a:gd name="connsiteX2" fmla="*/ 181966 w 5141979"/>
              <a:gd name="connsiteY2" fmla="*/ 2116762 h 3421920"/>
              <a:gd name="connsiteX3" fmla="*/ 479652 w 5141979"/>
              <a:gd name="connsiteY3" fmla="*/ 1727295 h 3421920"/>
              <a:gd name="connsiteX4" fmla="*/ 1190852 w 5141979"/>
              <a:gd name="connsiteY4" fmla="*/ 1862761 h 3421920"/>
              <a:gd name="connsiteX5" fmla="*/ 2089621 w 5141979"/>
              <a:gd name="connsiteY5" fmla="*/ 762094 h 3421920"/>
              <a:gd name="connsiteX6" fmla="*/ 3148005 w 5141979"/>
              <a:gd name="connsiteY6" fmla="*/ 745161 h 3421920"/>
              <a:gd name="connsiteX7" fmla="*/ 4255787 w 5141979"/>
              <a:gd name="connsiteY7" fmla="*/ 94 h 3421920"/>
              <a:gd name="connsiteX8" fmla="*/ 4780719 w 5141979"/>
              <a:gd name="connsiteY8" fmla="*/ 711294 h 3421920"/>
              <a:gd name="connsiteX9" fmla="*/ 4763786 w 5141979"/>
              <a:gd name="connsiteY9" fmla="*/ 3234361 h 3421920"/>
              <a:gd name="connsiteX10" fmla="*/ 208719 w 5141979"/>
              <a:gd name="connsiteY10" fmla="*/ 3166628 h 34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1979" h="3421920">
                <a:moveTo>
                  <a:pt x="208719" y="3166628"/>
                </a:moveTo>
                <a:cubicBezTo>
                  <a:pt x="-466927" y="3062206"/>
                  <a:pt x="714366" y="2782805"/>
                  <a:pt x="709907" y="2607827"/>
                </a:cubicBezTo>
                <a:cubicBezTo>
                  <a:pt x="705448" y="2432849"/>
                  <a:pt x="220342" y="2263517"/>
                  <a:pt x="181966" y="2116762"/>
                </a:cubicBezTo>
                <a:cubicBezTo>
                  <a:pt x="143590" y="1970007"/>
                  <a:pt x="311504" y="1769629"/>
                  <a:pt x="479652" y="1727295"/>
                </a:cubicBezTo>
                <a:cubicBezTo>
                  <a:pt x="647800" y="1684962"/>
                  <a:pt x="922524" y="2023628"/>
                  <a:pt x="1190852" y="1862761"/>
                </a:cubicBezTo>
                <a:cubicBezTo>
                  <a:pt x="1459180" y="1701894"/>
                  <a:pt x="1592591" y="931427"/>
                  <a:pt x="2089621" y="762094"/>
                </a:cubicBezTo>
                <a:cubicBezTo>
                  <a:pt x="2586651" y="592761"/>
                  <a:pt x="2786977" y="872161"/>
                  <a:pt x="3148005" y="745161"/>
                </a:cubicBezTo>
                <a:cubicBezTo>
                  <a:pt x="3509033" y="618161"/>
                  <a:pt x="3983668" y="5738"/>
                  <a:pt x="4255787" y="94"/>
                </a:cubicBezTo>
                <a:cubicBezTo>
                  <a:pt x="4527906" y="-5550"/>
                  <a:pt x="4636786" y="245627"/>
                  <a:pt x="4780719" y="711294"/>
                </a:cubicBezTo>
                <a:cubicBezTo>
                  <a:pt x="4924652" y="1176961"/>
                  <a:pt x="5525786" y="2825139"/>
                  <a:pt x="4763786" y="3234361"/>
                </a:cubicBezTo>
                <a:cubicBezTo>
                  <a:pt x="4001786" y="3643583"/>
                  <a:pt x="884365" y="3271050"/>
                  <a:pt x="208719" y="3166628"/>
                </a:cubicBezTo>
                <a:close/>
              </a:path>
            </a:pathLst>
          </a:custGeom>
          <a:noFill/>
          <a:ln w="2540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87BC125-784D-4DF1-BFE0-EA54C987F5B4}"/>
              </a:ext>
            </a:extLst>
          </p:cNvPr>
          <p:cNvSpPr/>
          <p:nvPr/>
        </p:nvSpPr>
        <p:spPr>
          <a:xfrm>
            <a:off x="311219" y="3391677"/>
            <a:ext cx="130207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F53464EC-F1D7-4D30-BC3D-B8BDF66C4A9B}"/>
              </a:ext>
            </a:extLst>
          </p:cNvPr>
          <p:cNvSpPr/>
          <p:nvPr/>
        </p:nvSpPr>
        <p:spPr>
          <a:xfrm>
            <a:off x="447422" y="2107754"/>
            <a:ext cx="130207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9388D06-CFD4-4B22-AF54-09B945A24C07}"/>
              </a:ext>
            </a:extLst>
          </p:cNvPr>
          <p:cNvSpPr/>
          <p:nvPr/>
        </p:nvSpPr>
        <p:spPr>
          <a:xfrm>
            <a:off x="3228833" y="587381"/>
            <a:ext cx="130207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86916BCA-0EBC-47BC-A5EF-6F68539BFE7E}"/>
              </a:ext>
            </a:extLst>
          </p:cNvPr>
          <p:cNvSpPr/>
          <p:nvPr/>
        </p:nvSpPr>
        <p:spPr>
          <a:xfrm>
            <a:off x="5530850" y="652468"/>
            <a:ext cx="130207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C7DA2C6-036B-4E3E-84E5-B6874C7FDE75}"/>
              </a:ext>
            </a:extLst>
          </p:cNvPr>
          <p:cNvSpPr/>
          <p:nvPr/>
        </p:nvSpPr>
        <p:spPr>
          <a:xfrm>
            <a:off x="7439315" y="170273"/>
            <a:ext cx="130207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5889A133-CC7F-4D34-978E-B8014A377137}"/>
              </a:ext>
            </a:extLst>
          </p:cNvPr>
          <p:cNvSpPr/>
          <p:nvPr/>
        </p:nvSpPr>
        <p:spPr>
          <a:xfrm>
            <a:off x="9645486" y="481883"/>
            <a:ext cx="130207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D59E21FA-F60A-4C92-9A81-E20A43708D22}"/>
              </a:ext>
            </a:extLst>
          </p:cNvPr>
          <p:cNvSpPr/>
          <p:nvPr/>
        </p:nvSpPr>
        <p:spPr>
          <a:xfrm>
            <a:off x="11815677" y="1062454"/>
            <a:ext cx="130207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101052B1-8B4C-4A8A-88C5-2A93BC78BD2E}"/>
              </a:ext>
            </a:extLst>
          </p:cNvPr>
          <p:cNvSpPr/>
          <p:nvPr/>
        </p:nvSpPr>
        <p:spPr>
          <a:xfrm>
            <a:off x="11476585" y="3400559"/>
            <a:ext cx="130207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0E7A0882-767D-4C65-9DCF-E3AA6B48F865}"/>
              </a:ext>
            </a:extLst>
          </p:cNvPr>
          <p:cNvSpPr/>
          <p:nvPr/>
        </p:nvSpPr>
        <p:spPr>
          <a:xfrm>
            <a:off x="7945783" y="4529102"/>
            <a:ext cx="5249590" cy="3422848"/>
          </a:xfrm>
          <a:custGeom>
            <a:avLst/>
            <a:gdLst>
              <a:gd name="connsiteX0" fmla="*/ 250575 w 5291202"/>
              <a:gd name="connsiteY0" fmla="*/ 2488708 h 2972111"/>
              <a:gd name="connsiteX1" fmla="*/ 623108 w 5291202"/>
              <a:gd name="connsiteY1" fmla="*/ 2166974 h 2972111"/>
              <a:gd name="connsiteX2" fmla="*/ 419908 w 5291202"/>
              <a:gd name="connsiteY2" fmla="*/ 1794441 h 2972111"/>
              <a:gd name="connsiteX3" fmla="*/ 453775 w 5291202"/>
              <a:gd name="connsiteY3" fmla="*/ 1388041 h 2972111"/>
              <a:gd name="connsiteX4" fmla="*/ 1385108 w 5291202"/>
              <a:gd name="connsiteY4" fmla="*/ 1489641 h 2972111"/>
              <a:gd name="connsiteX5" fmla="*/ 2468842 w 5291202"/>
              <a:gd name="connsiteY5" fmla="*/ 473641 h 2972111"/>
              <a:gd name="connsiteX6" fmla="*/ 3247775 w 5291202"/>
              <a:gd name="connsiteY6" fmla="*/ 727641 h 2972111"/>
              <a:gd name="connsiteX7" fmla="*/ 4094442 w 5291202"/>
              <a:gd name="connsiteY7" fmla="*/ 67241 h 2972111"/>
              <a:gd name="connsiteX8" fmla="*/ 4822575 w 5291202"/>
              <a:gd name="connsiteY8" fmla="*/ 338174 h 2972111"/>
              <a:gd name="connsiteX9" fmla="*/ 4958042 w 5291202"/>
              <a:gd name="connsiteY9" fmla="*/ 2861241 h 2972111"/>
              <a:gd name="connsiteX10" fmla="*/ 250575 w 5291202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450590 w 5288017"/>
              <a:gd name="connsiteY3" fmla="*/ 1388041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586056 w 5288017"/>
              <a:gd name="connsiteY3" fmla="*/ 1557375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586056 w 5288017"/>
              <a:gd name="connsiteY3" fmla="*/ 1557375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29653 w 5270280"/>
              <a:gd name="connsiteY0" fmla="*/ 2488708 h 2972111"/>
              <a:gd name="connsiteX1" fmla="*/ 602186 w 5270280"/>
              <a:gd name="connsiteY1" fmla="*/ 2166974 h 2972111"/>
              <a:gd name="connsiteX2" fmla="*/ 263519 w 5270280"/>
              <a:gd name="connsiteY2" fmla="*/ 1896041 h 2972111"/>
              <a:gd name="connsiteX3" fmla="*/ 568319 w 5270280"/>
              <a:gd name="connsiteY3" fmla="*/ 1557375 h 2972111"/>
              <a:gd name="connsiteX4" fmla="*/ 1364186 w 5270280"/>
              <a:gd name="connsiteY4" fmla="*/ 1489641 h 2972111"/>
              <a:gd name="connsiteX5" fmla="*/ 2447920 w 5270280"/>
              <a:gd name="connsiteY5" fmla="*/ 473641 h 2972111"/>
              <a:gd name="connsiteX6" fmla="*/ 3226853 w 5270280"/>
              <a:gd name="connsiteY6" fmla="*/ 727641 h 2972111"/>
              <a:gd name="connsiteX7" fmla="*/ 4073520 w 5270280"/>
              <a:gd name="connsiteY7" fmla="*/ 67241 h 2972111"/>
              <a:gd name="connsiteX8" fmla="*/ 4801653 w 5270280"/>
              <a:gd name="connsiteY8" fmla="*/ 338174 h 2972111"/>
              <a:gd name="connsiteX9" fmla="*/ 4937120 w 5270280"/>
              <a:gd name="connsiteY9" fmla="*/ 2861241 h 2972111"/>
              <a:gd name="connsiteX10" fmla="*/ 229653 w 5270280"/>
              <a:gd name="connsiteY10" fmla="*/ 2488708 h 2972111"/>
              <a:gd name="connsiteX0" fmla="*/ 269270 w 5148721"/>
              <a:gd name="connsiteY0" fmla="*/ 2793508 h 3051396"/>
              <a:gd name="connsiteX1" fmla="*/ 489403 w 5148721"/>
              <a:gd name="connsiteY1" fmla="*/ 2166974 h 3051396"/>
              <a:gd name="connsiteX2" fmla="*/ 150736 w 5148721"/>
              <a:gd name="connsiteY2" fmla="*/ 1896041 h 3051396"/>
              <a:gd name="connsiteX3" fmla="*/ 455536 w 5148721"/>
              <a:gd name="connsiteY3" fmla="*/ 1557375 h 3051396"/>
              <a:gd name="connsiteX4" fmla="*/ 1251403 w 5148721"/>
              <a:gd name="connsiteY4" fmla="*/ 1489641 h 3051396"/>
              <a:gd name="connsiteX5" fmla="*/ 2335137 w 5148721"/>
              <a:gd name="connsiteY5" fmla="*/ 473641 h 3051396"/>
              <a:gd name="connsiteX6" fmla="*/ 3114070 w 5148721"/>
              <a:gd name="connsiteY6" fmla="*/ 727641 h 3051396"/>
              <a:gd name="connsiteX7" fmla="*/ 3960737 w 5148721"/>
              <a:gd name="connsiteY7" fmla="*/ 67241 h 3051396"/>
              <a:gd name="connsiteX8" fmla="*/ 4688870 w 5148721"/>
              <a:gd name="connsiteY8" fmla="*/ 338174 h 3051396"/>
              <a:gd name="connsiteX9" fmla="*/ 4824337 w 5148721"/>
              <a:gd name="connsiteY9" fmla="*/ 2861241 h 3051396"/>
              <a:gd name="connsiteX10" fmla="*/ 269270 w 5148721"/>
              <a:gd name="connsiteY10" fmla="*/ 2793508 h 3051396"/>
              <a:gd name="connsiteX0" fmla="*/ 261186 w 5140637"/>
              <a:gd name="connsiteY0" fmla="*/ 2793508 h 3051396"/>
              <a:gd name="connsiteX1" fmla="*/ 481319 w 5140637"/>
              <a:gd name="connsiteY1" fmla="*/ 2166974 h 3051396"/>
              <a:gd name="connsiteX2" fmla="*/ 142652 w 5140637"/>
              <a:gd name="connsiteY2" fmla="*/ 1896041 h 3051396"/>
              <a:gd name="connsiteX3" fmla="*/ 447452 w 5140637"/>
              <a:gd name="connsiteY3" fmla="*/ 1557375 h 3051396"/>
              <a:gd name="connsiteX4" fmla="*/ 1243319 w 5140637"/>
              <a:gd name="connsiteY4" fmla="*/ 1489641 h 3051396"/>
              <a:gd name="connsiteX5" fmla="*/ 2327053 w 5140637"/>
              <a:gd name="connsiteY5" fmla="*/ 473641 h 3051396"/>
              <a:gd name="connsiteX6" fmla="*/ 3105986 w 5140637"/>
              <a:gd name="connsiteY6" fmla="*/ 727641 h 3051396"/>
              <a:gd name="connsiteX7" fmla="*/ 3952653 w 5140637"/>
              <a:gd name="connsiteY7" fmla="*/ 67241 h 3051396"/>
              <a:gd name="connsiteX8" fmla="*/ 4680786 w 5140637"/>
              <a:gd name="connsiteY8" fmla="*/ 338174 h 3051396"/>
              <a:gd name="connsiteX9" fmla="*/ 4816253 w 5140637"/>
              <a:gd name="connsiteY9" fmla="*/ 2861241 h 3051396"/>
              <a:gd name="connsiteX10" fmla="*/ 261186 w 5140637"/>
              <a:gd name="connsiteY10" fmla="*/ 2793508 h 3051396"/>
              <a:gd name="connsiteX0" fmla="*/ 261186 w 5140637"/>
              <a:gd name="connsiteY0" fmla="*/ 2793508 h 3051396"/>
              <a:gd name="connsiteX1" fmla="*/ 481319 w 5140637"/>
              <a:gd name="connsiteY1" fmla="*/ 2166974 h 3051396"/>
              <a:gd name="connsiteX2" fmla="*/ 142652 w 5140637"/>
              <a:gd name="connsiteY2" fmla="*/ 1896041 h 3051396"/>
              <a:gd name="connsiteX3" fmla="*/ 447452 w 5140637"/>
              <a:gd name="connsiteY3" fmla="*/ 1557375 h 3051396"/>
              <a:gd name="connsiteX4" fmla="*/ 1243319 w 5140637"/>
              <a:gd name="connsiteY4" fmla="*/ 1489641 h 3051396"/>
              <a:gd name="connsiteX5" fmla="*/ 2327053 w 5140637"/>
              <a:gd name="connsiteY5" fmla="*/ 473641 h 3051396"/>
              <a:gd name="connsiteX6" fmla="*/ 3105986 w 5140637"/>
              <a:gd name="connsiteY6" fmla="*/ 727641 h 3051396"/>
              <a:gd name="connsiteX7" fmla="*/ 3952653 w 5140637"/>
              <a:gd name="connsiteY7" fmla="*/ 67241 h 3051396"/>
              <a:gd name="connsiteX8" fmla="*/ 4680786 w 5140637"/>
              <a:gd name="connsiteY8" fmla="*/ 338174 h 3051396"/>
              <a:gd name="connsiteX9" fmla="*/ 4816253 w 5140637"/>
              <a:gd name="connsiteY9" fmla="*/ 2861241 h 3051396"/>
              <a:gd name="connsiteX10" fmla="*/ 261186 w 5140637"/>
              <a:gd name="connsiteY10" fmla="*/ 2793508 h 3051396"/>
              <a:gd name="connsiteX0" fmla="*/ 306811 w 5186262"/>
              <a:gd name="connsiteY0" fmla="*/ 2793508 h 3048159"/>
              <a:gd name="connsiteX1" fmla="*/ 357611 w 5186262"/>
              <a:gd name="connsiteY1" fmla="*/ 2251641 h 3048159"/>
              <a:gd name="connsiteX2" fmla="*/ 188277 w 5186262"/>
              <a:gd name="connsiteY2" fmla="*/ 1896041 h 3048159"/>
              <a:gd name="connsiteX3" fmla="*/ 493077 w 5186262"/>
              <a:gd name="connsiteY3" fmla="*/ 1557375 h 3048159"/>
              <a:gd name="connsiteX4" fmla="*/ 1288944 w 5186262"/>
              <a:gd name="connsiteY4" fmla="*/ 1489641 h 3048159"/>
              <a:gd name="connsiteX5" fmla="*/ 2372678 w 5186262"/>
              <a:gd name="connsiteY5" fmla="*/ 473641 h 3048159"/>
              <a:gd name="connsiteX6" fmla="*/ 3151611 w 5186262"/>
              <a:gd name="connsiteY6" fmla="*/ 727641 h 3048159"/>
              <a:gd name="connsiteX7" fmla="*/ 3998278 w 5186262"/>
              <a:gd name="connsiteY7" fmla="*/ 67241 h 3048159"/>
              <a:gd name="connsiteX8" fmla="*/ 4726411 w 5186262"/>
              <a:gd name="connsiteY8" fmla="*/ 338174 h 3048159"/>
              <a:gd name="connsiteX9" fmla="*/ 4861878 w 5186262"/>
              <a:gd name="connsiteY9" fmla="*/ 2861241 h 3048159"/>
              <a:gd name="connsiteX10" fmla="*/ 306811 w 5186262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3044116 h 3298767"/>
              <a:gd name="connsiteX1" fmla="*/ 365985 w 5194636"/>
              <a:gd name="connsiteY1" fmla="*/ 2502249 h 3298767"/>
              <a:gd name="connsiteX2" fmla="*/ 145851 w 5194636"/>
              <a:gd name="connsiteY2" fmla="*/ 2163583 h 3298767"/>
              <a:gd name="connsiteX3" fmla="*/ 501451 w 5194636"/>
              <a:gd name="connsiteY3" fmla="*/ 1807983 h 3298767"/>
              <a:gd name="connsiteX4" fmla="*/ 1297318 w 5194636"/>
              <a:gd name="connsiteY4" fmla="*/ 1740249 h 3298767"/>
              <a:gd name="connsiteX5" fmla="*/ 2381052 w 5194636"/>
              <a:gd name="connsiteY5" fmla="*/ 724249 h 3298767"/>
              <a:gd name="connsiteX6" fmla="*/ 3159985 w 5194636"/>
              <a:gd name="connsiteY6" fmla="*/ 978249 h 3298767"/>
              <a:gd name="connsiteX7" fmla="*/ 4294519 w 5194636"/>
              <a:gd name="connsiteY7" fmla="*/ 13049 h 3298767"/>
              <a:gd name="connsiteX8" fmla="*/ 4734785 w 5194636"/>
              <a:gd name="connsiteY8" fmla="*/ 588782 h 3298767"/>
              <a:gd name="connsiteX9" fmla="*/ 4870252 w 5194636"/>
              <a:gd name="connsiteY9" fmla="*/ 3111849 h 3298767"/>
              <a:gd name="connsiteX10" fmla="*/ 315185 w 5194636"/>
              <a:gd name="connsiteY10" fmla="*/ 3044116 h 3298767"/>
              <a:gd name="connsiteX0" fmla="*/ 315185 w 5194636"/>
              <a:gd name="connsiteY0" fmla="*/ 3031400 h 3286051"/>
              <a:gd name="connsiteX1" fmla="*/ 365985 w 5194636"/>
              <a:gd name="connsiteY1" fmla="*/ 2489533 h 3286051"/>
              <a:gd name="connsiteX2" fmla="*/ 145851 w 5194636"/>
              <a:gd name="connsiteY2" fmla="*/ 2150867 h 3286051"/>
              <a:gd name="connsiteX3" fmla="*/ 501451 w 5194636"/>
              <a:gd name="connsiteY3" fmla="*/ 1795267 h 3286051"/>
              <a:gd name="connsiteX4" fmla="*/ 1297318 w 5194636"/>
              <a:gd name="connsiteY4" fmla="*/ 1727533 h 3286051"/>
              <a:gd name="connsiteX5" fmla="*/ 2381052 w 5194636"/>
              <a:gd name="connsiteY5" fmla="*/ 711533 h 3286051"/>
              <a:gd name="connsiteX6" fmla="*/ 3159985 w 5194636"/>
              <a:gd name="connsiteY6" fmla="*/ 965533 h 3286051"/>
              <a:gd name="connsiteX7" fmla="*/ 4294519 w 5194636"/>
              <a:gd name="connsiteY7" fmla="*/ 333 h 3286051"/>
              <a:gd name="connsiteX8" fmla="*/ 4734785 w 5194636"/>
              <a:gd name="connsiteY8" fmla="*/ 576066 h 3286051"/>
              <a:gd name="connsiteX9" fmla="*/ 4870252 w 5194636"/>
              <a:gd name="connsiteY9" fmla="*/ 3099133 h 3286051"/>
              <a:gd name="connsiteX10" fmla="*/ 315185 w 5194636"/>
              <a:gd name="connsiteY10" fmla="*/ 3031400 h 3286051"/>
              <a:gd name="connsiteX0" fmla="*/ 315185 w 5248445"/>
              <a:gd name="connsiteY0" fmla="*/ 3044116 h 3298767"/>
              <a:gd name="connsiteX1" fmla="*/ 365985 w 5248445"/>
              <a:gd name="connsiteY1" fmla="*/ 2502249 h 3298767"/>
              <a:gd name="connsiteX2" fmla="*/ 145851 w 5248445"/>
              <a:gd name="connsiteY2" fmla="*/ 2163583 h 3298767"/>
              <a:gd name="connsiteX3" fmla="*/ 501451 w 5248445"/>
              <a:gd name="connsiteY3" fmla="*/ 1807983 h 3298767"/>
              <a:gd name="connsiteX4" fmla="*/ 1297318 w 5248445"/>
              <a:gd name="connsiteY4" fmla="*/ 1740249 h 3298767"/>
              <a:gd name="connsiteX5" fmla="*/ 2381052 w 5248445"/>
              <a:gd name="connsiteY5" fmla="*/ 724249 h 3298767"/>
              <a:gd name="connsiteX6" fmla="*/ 3159985 w 5248445"/>
              <a:gd name="connsiteY6" fmla="*/ 978249 h 3298767"/>
              <a:gd name="connsiteX7" fmla="*/ 4294519 w 5248445"/>
              <a:gd name="connsiteY7" fmla="*/ 13049 h 3298767"/>
              <a:gd name="connsiteX8" fmla="*/ 4887185 w 5248445"/>
              <a:gd name="connsiteY8" fmla="*/ 588782 h 3298767"/>
              <a:gd name="connsiteX9" fmla="*/ 4870252 w 5248445"/>
              <a:gd name="connsiteY9" fmla="*/ 3111849 h 3298767"/>
              <a:gd name="connsiteX10" fmla="*/ 315185 w 5248445"/>
              <a:gd name="connsiteY10" fmla="*/ 3044116 h 3298767"/>
              <a:gd name="connsiteX0" fmla="*/ 315185 w 5248445"/>
              <a:gd name="connsiteY0" fmla="*/ 3033997 h 3288648"/>
              <a:gd name="connsiteX1" fmla="*/ 365985 w 5248445"/>
              <a:gd name="connsiteY1" fmla="*/ 2492130 h 3288648"/>
              <a:gd name="connsiteX2" fmla="*/ 145851 w 5248445"/>
              <a:gd name="connsiteY2" fmla="*/ 2153464 h 3288648"/>
              <a:gd name="connsiteX3" fmla="*/ 501451 w 5248445"/>
              <a:gd name="connsiteY3" fmla="*/ 1797864 h 3288648"/>
              <a:gd name="connsiteX4" fmla="*/ 1297318 w 5248445"/>
              <a:gd name="connsiteY4" fmla="*/ 1730130 h 3288648"/>
              <a:gd name="connsiteX5" fmla="*/ 2381052 w 5248445"/>
              <a:gd name="connsiteY5" fmla="*/ 714130 h 3288648"/>
              <a:gd name="connsiteX6" fmla="*/ 3363185 w 5248445"/>
              <a:gd name="connsiteY6" fmla="*/ 731063 h 3288648"/>
              <a:gd name="connsiteX7" fmla="*/ 4294519 w 5248445"/>
              <a:gd name="connsiteY7" fmla="*/ 2930 h 3288648"/>
              <a:gd name="connsiteX8" fmla="*/ 4887185 w 5248445"/>
              <a:gd name="connsiteY8" fmla="*/ 578663 h 3288648"/>
              <a:gd name="connsiteX9" fmla="*/ 4870252 w 5248445"/>
              <a:gd name="connsiteY9" fmla="*/ 3101730 h 3288648"/>
              <a:gd name="connsiteX10" fmla="*/ 315185 w 5248445"/>
              <a:gd name="connsiteY10" fmla="*/ 3033997 h 3288648"/>
              <a:gd name="connsiteX0" fmla="*/ 315185 w 5248445"/>
              <a:gd name="connsiteY0" fmla="*/ 3033997 h 3288648"/>
              <a:gd name="connsiteX1" fmla="*/ 365985 w 5248445"/>
              <a:gd name="connsiteY1" fmla="*/ 2492130 h 3288648"/>
              <a:gd name="connsiteX2" fmla="*/ 145851 w 5248445"/>
              <a:gd name="connsiteY2" fmla="*/ 2153464 h 3288648"/>
              <a:gd name="connsiteX3" fmla="*/ 501451 w 5248445"/>
              <a:gd name="connsiteY3" fmla="*/ 1797864 h 3288648"/>
              <a:gd name="connsiteX4" fmla="*/ 1297318 w 5248445"/>
              <a:gd name="connsiteY4" fmla="*/ 1730130 h 3288648"/>
              <a:gd name="connsiteX5" fmla="*/ 2381052 w 5248445"/>
              <a:gd name="connsiteY5" fmla="*/ 714130 h 3288648"/>
              <a:gd name="connsiteX6" fmla="*/ 3363185 w 5248445"/>
              <a:gd name="connsiteY6" fmla="*/ 731063 h 3288648"/>
              <a:gd name="connsiteX7" fmla="*/ 4294519 w 5248445"/>
              <a:gd name="connsiteY7" fmla="*/ 2930 h 3288648"/>
              <a:gd name="connsiteX8" fmla="*/ 4887185 w 5248445"/>
              <a:gd name="connsiteY8" fmla="*/ 578663 h 3288648"/>
              <a:gd name="connsiteX9" fmla="*/ 4870252 w 5248445"/>
              <a:gd name="connsiteY9" fmla="*/ 3101730 h 3288648"/>
              <a:gd name="connsiteX10" fmla="*/ 315185 w 5248445"/>
              <a:gd name="connsiteY10" fmla="*/ 3033997 h 3288648"/>
              <a:gd name="connsiteX0" fmla="*/ 315185 w 5248445"/>
              <a:gd name="connsiteY0" fmla="*/ 3049264 h 3303915"/>
              <a:gd name="connsiteX1" fmla="*/ 365985 w 5248445"/>
              <a:gd name="connsiteY1" fmla="*/ 2507397 h 3303915"/>
              <a:gd name="connsiteX2" fmla="*/ 145851 w 5248445"/>
              <a:gd name="connsiteY2" fmla="*/ 2168731 h 3303915"/>
              <a:gd name="connsiteX3" fmla="*/ 501451 w 5248445"/>
              <a:gd name="connsiteY3" fmla="*/ 1813131 h 3303915"/>
              <a:gd name="connsiteX4" fmla="*/ 1297318 w 5248445"/>
              <a:gd name="connsiteY4" fmla="*/ 1745397 h 3303915"/>
              <a:gd name="connsiteX5" fmla="*/ 2381052 w 5248445"/>
              <a:gd name="connsiteY5" fmla="*/ 729397 h 3303915"/>
              <a:gd name="connsiteX6" fmla="*/ 3363185 w 5248445"/>
              <a:gd name="connsiteY6" fmla="*/ 746330 h 3303915"/>
              <a:gd name="connsiteX7" fmla="*/ 4294519 w 5248445"/>
              <a:gd name="connsiteY7" fmla="*/ 18197 h 3303915"/>
              <a:gd name="connsiteX8" fmla="*/ 4887185 w 5248445"/>
              <a:gd name="connsiteY8" fmla="*/ 593930 h 3303915"/>
              <a:gd name="connsiteX9" fmla="*/ 4870252 w 5248445"/>
              <a:gd name="connsiteY9" fmla="*/ 3116997 h 3303915"/>
              <a:gd name="connsiteX10" fmla="*/ 315185 w 5248445"/>
              <a:gd name="connsiteY10" fmla="*/ 3049264 h 3303915"/>
              <a:gd name="connsiteX0" fmla="*/ 315185 w 5248445"/>
              <a:gd name="connsiteY0" fmla="*/ 3182605 h 3437256"/>
              <a:gd name="connsiteX1" fmla="*/ 365985 w 5248445"/>
              <a:gd name="connsiteY1" fmla="*/ 2640738 h 3437256"/>
              <a:gd name="connsiteX2" fmla="*/ 145851 w 5248445"/>
              <a:gd name="connsiteY2" fmla="*/ 2302072 h 3437256"/>
              <a:gd name="connsiteX3" fmla="*/ 501451 w 5248445"/>
              <a:gd name="connsiteY3" fmla="*/ 1946472 h 3437256"/>
              <a:gd name="connsiteX4" fmla="*/ 1297318 w 5248445"/>
              <a:gd name="connsiteY4" fmla="*/ 1878738 h 3437256"/>
              <a:gd name="connsiteX5" fmla="*/ 2381052 w 5248445"/>
              <a:gd name="connsiteY5" fmla="*/ 862738 h 3437256"/>
              <a:gd name="connsiteX6" fmla="*/ 3363185 w 5248445"/>
              <a:gd name="connsiteY6" fmla="*/ 879671 h 3437256"/>
              <a:gd name="connsiteX7" fmla="*/ 4362253 w 5248445"/>
              <a:gd name="connsiteY7" fmla="*/ 16071 h 3437256"/>
              <a:gd name="connsiteX8" fmla="*/ 4887185 w 5248445"/>
              <a:gd name="connsiteY8" fmla="*/ 727271 h 3437256"/>
              <a:gd name="connsiteX9" fmla="*/ 4870252 w 5248445"/>
              <a:gd name="connsiteY9" fmla="*/ 3250338 h 3437256"/>
              <a:gd name="connsiteX10" fmla="*/ 315185 w 5248445"/>
              <a:gd name="connsiteY10" fmla="*/ 3182605 h 3437256"/>
              <a:gd name="connsiteX0" fmla="*/ 315185 w 5248445"/>
              <a:gd name="connsiteY0" fmla="*/ 3168226 h 3422877"/>
              <a:gd name="connsiteX1" fmla="*/ 365985 w 5248445"/>
              <a:gd name="connsiteY1" fmla="*/ 2626359 h 3422877"/>
              <a:gd name="connsiteX2" fmla="*/ 145851 w 5248445"/>
              <a:gd name="connsiteY2" fmla="*/ 2287693 h 3422877"/>
              <a:gd name="connsiteX3" fmla="*/ 501451 w 5248445"/>
              <a:gd name="connsiteY3" fmla="*/ 1932093 h 3422877"/>
              <a:gd name="connsiteX4" fmla="*/ 1297318 w 5248445"/>
              <a:gd name="connsiteY4" fmla="*/ 1864359 h 3422877"/>
              <a:gd name="connsiteX5" fmla="*/ 2381052 w 5248445"/>
              <a:gd name="connsiteY5" fmla="*/ 848359 h 3422877"/>
              <a:gd name="connsiteX6" fmla="*/ 3363185 w 5248445"/>
              <a:gd name="connsiteY6" fmla="*/ 865292 h 3422877"/>
              <a:gd name="connsiteX7" fmla="*/ 4362253 w 5248445"/>
              <a:gd name="connsiteY7" fmla="*/ 1692 h 3422877"/>
              <a:gd name="connsiteX8" fmla="*/ 4887185 w 5248445"/>
              <a:gd name="connsiteY8" fmla="*/ 712892 h 3422877"/>
              <a:gd name="connsiteX9" fmla="*/ 4870252 w 5248445"/>
              <a:gd name="connsiteY9" fmla="*/ 3235959 h 3422877"/>
              <a:gd name="connsiteX10" fmla="*/ 315185 w 5248445"/>
              <a:gd name="connsiteY10" fmla="*/ 3168226 h 3422877"/>
              <a:gd name="connsiteX0" fmla="*/ 315185 w 5248445"/>
              <a:gd name="connsiteY0" fmla="*/ 3168226 h 3422877"/>
              <a:gd name="connsiteX1" fmla="*/ 365985 w 5248445"/>
              <a:gd name="connsiteY1" fmla="*/ 2626359 h 3422877"/>
              <a:gd name="connsiteX2" fmla="*/ 145851 w 5248445"/>
              <a:gd name="connsiteY2" fmla="*/ 2287693 h 3422877"/>
              <a:gd name="connsiteX3" fmla="*/ 501451 w 5248445"/>
              <a:gd name="connsiteY3" fmla="*/ 1932093 h 3422877"/>
              <a:gd name="connsiteX4" fmla="*/ 1297318 w 5248445"/>
              <a:gd name="connsiteY4" fmla="*/ 1864359 h 3422877"/>
              <a:gd name="connsiteX5" fmla="*/ 2381052 w 5248445"/>
              <a:gd name="connsiteY5" fmla="*/ 848359 h 3422877"/>
              <a:gd name="connsiteX6" fmla="*/ 3363185 w 5248445"/>
              <a:gd name="connsiteY6" fmla="*/ 865292 h 3422877"/>
              <a:gd name="connsiteX7" fmla="*/ 4362253 w 5248445"/>
              <a:gd name="connsiteY7" fmla="*/ 1692 h 3422877"/>
              <a:gd name="connsiteX8" fmla="*/ 4887185 w 5248445"/>
              <a:gd name="connsiteY8" fmla="*/ 712892 h 3422877"/>
              <a:gd name="connsiteX9" fmla="*/ 4870252 w 5248445"/>
              <a:gd name="connsiteY9" fmla="*/ 3235959 h 3422877"/>
              <a:gd name="connsiteX10" fmla="*/ 315185 w 5248445"/>
              <a:gd name="connsiteY10" fmla="*/ 3168226 h 3422877"/>
              <a:gd name="connsiteX0" fmla="*/ 525133 w 5458393"/>
              <a:gd name="connsiteY0" fmla="*/ 3168226 h 3422877"/>
              <a:gd name="connsiteX1" fmla="*/ 575933 w 5458393"/>
              <a:gd name="connsiteY1" fmla="*/ 2626359 h 3422877"/>
              <a:gd name="connsiteX2" fmla="*/ 199 w 5458393"/>
              <a:gd name="connsiteY2" fmla="*/ 2338493 h 3422877"/>
              <a:gd name="connsiteX3" fmla="*/ 711399 w 5458393"/>
              <a:gd name="connsiteY3" fmla="*/ 1932093 h 3422877"/>
              <a:gd name="connsiteX4" fmla="*/ 1507266 w 5458393"/>
              <a:gd name="connsiteY4" fmla="*/ 1864359 h 3422877"/>
              <a:gd name="connsiteX5" fmla="*/ 2591000 w 5458393"/>
              <a:gd name="connsiteY5" fmla="*/ 848359 h 3422877"/>
              <a:gd name="connsiteX6" fmla="*/ 3573133 w 5458393"/>
              <a:gd name="connsiteY6" fmla="*/ 865292 h 3422877"/>
              <a:gd name="connsiteX7" fmla="*/ 4572201 w 5458393"/>
              <a:gd name="connsiteY7" fmla="*/ 1692 h 3422877"/>
              <a:gd name="connsiteX8" fmla="*/ 5097133 w 5458393"/>
              <a:gd name="connsiteY8" fmla="*/ 712892 h 3422877"/>
              <a:gd name="connsiteX9" fmla="*/ 5080200 w 5458393"/>
              <a:gd name="connsiteY9" fmla="*/ 3235959 h 3422877"/>
              <a:gd name="connsiteX10" fmla="*/ 525133 w 5458393"/>
              <a:gd name="connsiteY10" fmla="*/ 3168226 h 3422877"/>
              <a:gd name="connsiteX0" fmla="*/ 525464 w 5458724"/>
              <a:gd name="connsiteY0" fmla="*/ 3168226 h 3422877"/>
              <a:gd name="connsiteX1" fmla="*/ 576264 w 5458724"/>
              <a:gd name="connsiteY1" fmla="*/ 2626359 h 3422877"/>
              <a:gd name="connsiteX2" fmla="*/ 530 w 5458724"/>
              <a:gd name="connsiteY2" fmla="*/ 2338493 h 3422877"/>
              <a:gd name="connsiteX3" fmla="*/ 711730 w 5458724"/>
              <a:gd name="connsiteY3" fmla="*/ 1932093 h 3422877"/>
              <a:gd name="connsiteX4" fmla="*/ 1507597 w 5458724"/>
              <a:gd name="connsiteY4" fmla="*/ 1864359 h 3422877"/>
              <a:gd name="connsiteX5" fmla="*/ 2591331 w 5458724"/>
              <a:gd name="connsiteY5" fmla="*/ 848359 h 3422877"/>
              <a:gd name="connsiteX6" fmla="*/ 3573464 w 5458724"/>
              <a:gd name="connsiteY6" fmla="*/ 865292 h 3422877"/>
              <a:gd name="connsiteX7" fmla="*/ 4572532 w 5458724"/>
              <a:gd name="connsiteY7" fmla="*/ 1692 h 3422877"/>
              <a:gd name="connsiteX8" fmla="*/ 5097464 w 5458724"/>
              <a:gd name="connsiteY8" fmla="*/ 712892 h 3422877"/>
              <a:gd name="connsiteX9" fmla="*/ 5080531 w 5458724"/>
              <a:gd name="connsiteY9" fmla="*/ 3235959 h 3422877"/>
              <a:gd name="connsiteX10" fmla="*/ 525464 w 5458724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87263 w 5249590"/>
              <a:gd name="connsiteY3" fmla="*/ 17288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197 h 3422848"/>
              <a:gd name="connsiteX1" fmla="*/ 367130 w 5249590"/>
              <a:gd name="connsiteY1" fmla="*/ 2626330 h 3422848"/>
              <a:gd name="connsiteX2" fmla="*/ 180863 w 5249590"/>
              <a:gd name="connsiteY2" fmla="*/ 2135264 h 3422848"/>
              <a:gd name="connsiteX3" fmla="*/ 587263 w 5249590"/>
              <a:gd name="connsiteY3" fmla="*/ 1728864 h 3422848"/>
              <a:gd name="connsiteX4" fmla="*/ 1298463 w 5249590"/>
              <a:gd name="connsiteY4" fmla="*/ 1864330 h 3422848"/>
              <a:gd name="connsiteX5" fmla="*/ 2399130 w 5249590"/>
              <a:gd name="connsiteY5" fmla="*/ 763663 h 3422848"/>
              <a:gd name="connsiteX6" fmla="*/ 3364330 w 5249590"/>
              <a:gd name="connsiteY6" fmla="*/ 865263 h 3422848"/>
              <a:gd name="connsiteX7" fmla="*/ 4363398 w 5249590"/>
              <a:gd name="connsiteY7" fmla="*/ 1663 h 3422848"/>
              <a:gd name="connsiteX8" fmla="*/ 4888330 w 5249590"/>
              <a:gd name="connsiteY8" fmla="*/ 712863 h 3422848"/>
              <a:gd name="connsiteX9" fmla="*/ 4871397 w 5249590"/>
              <a:gd name="connsiteY9" fmla="*/ 3235930 h 3422848"/>
              <a:gd name="connsiteX10" fmla="*/ 316330 w 5249590"/>
              <a:gd name="connsiteY10" fmla="*/ 3168197 h 342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49590" h="3422848">
                <a:moveTo>
                  <a:pt x="316330" y="3168197"/>
                </a:moveTo>
                <a:cubicBezTo>
                  <a:pt x="-434381" y="3066597"/>
                  <a:pt x="389708" y="2798485"/>
                  <a:pt x="367130" y="2626330"/>
                </a:cubicBezTo>
                <a:cubicBezTo>
                  <a:pt x="344552" y="2454175"/>
                  <a:pt x="144174" y="2284842"/>
                  <a:pt x="180863" y="2135264"/>
                </a:cubicBezTo>
                <a:cubicBezTo>
                  <a:pt x="217552" y="1985686"/>
                  <a:pt x="282462" y="1689353"/>
                  <a:pt x="587263" y="1728864"/>
                </a:cubicBezTo>
                <a:cubicBezTo>
                  <a:pt x="892064" y="1768375"/>
                  <a:pt x="996485" y="2025197"/>
                  <a:pt x="1298463" y="1864330"/>
                </a:cubicBezTo>
                <a:cubicBezTo>
                  <a:pt x="1600441" y="1703463"/>
                  <a:pt x="1766952" y="964041"/>
                  <a:pt x="2399130" y="763663"/>
                </a:cubicBezTo>
                <a:cubicBezTo>
                  <a:pt x="3031308" y="563285"/>
                  <a:pt x="3036952" y="992263"/>
                  <a:pt x="3364330" y="865263"/>
                </a:cubicBezTo>
                <a:cubicBezTo>
                  <a:pt x="3691708" y="738263"/>
                  <a:pt x="3821532" y="-40670"/>
                  <a:pt x="4363398" y="1663"/>
                </a:cubicBezTo>
                <a:cubicBezTo>
                  <a:pt x="4905264" y="43996"/>
                  <a:pt x="4744397" y="247196"/>
                  <a:pt x="4888330" y="712863"/>
                </a:cubicBezTo>
                <a:cubicBezTo>
                  <a:pt x="5032263" y="1178530"/>
                  <a:pt x="5633397" y="2826708"/>
                  <a:pt x="4871397" y="3235930"/>
                </a:cubicBezTo>
                <a:cubicBezTo>
                  <a:pt x="4109397" y="3645152"/>
                  <a:pt x="1067041" y="3269797"/>
                  <a:pt x="316330" y="3168197"/>
                </a:cubicBezTo>
                <a:close/>
              </a:path>
            </a:pathLst>
          </a:custGeom>
          <a:solidFill>
            <a:srgbClr val="F0DFCB"/>
          </a:solidFill>
          <a:ln>
            <a:noFill/>
          </a:ln>
          <a:effectLst>
            <a:outerShdw blurRad="1016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8B628584-9BCD-45FD-9F44-40E2B24DFAB4}"/>
              </a:ext>
            </a:extLst>
          </p:cNvPr>
          <p:cNvSpPr/>
          <p:nvPr/>
        </p:nvSpPr>
        <p:spPr>
          <a:xfrm>
            <a:off x="7588980" y="4663194"/>
            <a:ext cx="5606393" cy="3423489"/>
          </a:xfrm>
          <a:custGeom>
            <a:avLst/>
            <a:gdLst>
              <a:gd name="connsiteX0" fmla="*/ 250575 w 5291202"/>
              <a:gd name="connsiteY0" fmla="*/ 2488708 h 2972111"/>
              <a:gd name="connsiteX1" fmla="*/ 623108 w 5291202"/>
              <a:gd name="connsiteY1" fmla="*/ 2166974 h 2972111"/>
              <a:gd name="connsiteX2" fmla="*/ 419908 w 5291202"/>
              <a:gd name="connsiteY2" fmla="*/ 1794441 h 2972111"/>
              <a:gd name="connsiteX3" fmla="*/ 453775 w 5291202"/>
              <a:gd name="connsiteY3" fmla="*/ 1388041 h 2972111"/>
              <a:gd name="connsiteX4" fmla="*/ 1385108 w 5291202"/>
              <a:gd name="connsiteY4" fmla="*/ 1489641 h 2972111"/>
              <a:gd name="connsiteX5" fmla="*/ 2468842 w 5291202"/>
              <a:gd name="connsiteY5" fmla="*/ 473641 h 2972111"/>
              <a:gd name="connsiteX6" fmla="*/ 3247775 w 5291202"/>
              <a:gd name="connsiteY6" fmla="*/ 727641 h 2972111"/>
              <a:gd name="connsiteX7" fmla="*/ 4094442 w 5291202"/>
              <a:gd name="connsiteY7" fmla="*/ 67241 h 2972111"/>
              <a:gd name="connsiteX8" fmla="*/ 4822575 w 5291202"/>
              <a:gd name="connsiteY8" fmla="*/ 338174 h 2972111"/>
              <a:gd name="connsiteX9" fmla="*/ 4958042 w 5291202"/>
              <a:gd name="connsiteY9" fmla="*/ 2861241 h 2972111"/>
              <a:gd name="connsiteX10" fmla="*/ 250575 w 5291202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450590 w 5288017"/>
              <a:gd name="connsiteY3" fmla="*/ 1388041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586056 w 5288017"/>
              <a:gd name="connsiteY3" fmla="*/ 1557375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586056 w 5288017"/>
              <a:gd name="connsiteY3" fmla="*/ 1557375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29653 w 5270280"/>
              <a:gd name="connsiteY0" fmla="*/ 2488708 h 2972111"/>
              <a:gd name="connsiteX1" fmla="*/ 602186 w 5270280"/>
              <a:gd name="connsiteY1" fmla="*/ 2166974 h 2972111"/>
              <a:gd name="connsiteX2" fmla="*/ 263519 w 5270280"/>
              <a:gd name="connsiteY2" fmla="*/ 1896041 h 2972111"/>
              <a:gd name="connsiteX3" fmla="*/ 568319 w 5270280"/>
              <a:gd name="connsiteY3" fmla="*/ 1557375 h 2972111"/>
              <a:gd name="connsiteX4" fmla="*/ 1364186 w 5270280"/>
              <a:gd name="connsiteY4" fmla="*/ 1489641 h 2972111"/>
              <a:gd name="connsiteX5" fmla="*/ 2447920 w 5270280"/>
              <a:gd name="connsiteY5" fmla="*/ 473641 h 2972111"/>
              <a:gd name="connsiteX6" fmla="*/ 3226853 w 5270280"/>
              <a:gd name="connsiteY6" fmla="*/ 727641 h 2972111"/>
              <a:gd name="connsiteX7" fmla="*/ 4073520 w 5270280"/>
              <a:gd name="connsiteY7" fmla="*/ 67241 h 2972111"/>
              <a:gd name="connsiteX8" fmla="*/ 4801653 w 5270280"/>
              <a:gd name="connsiteY8" fmla="*/ 338174 h 2972111"/>
              <a:gd name="connsiteX9" fmla="*/ 4937120 w 5270280"/>
              <a:gd name="connsiteY9" fmla="*/ 2861241 h 2972111"/>
              <a:gd name="connsiteX10" fmla="*/ 229653 w 5270280"/>
              <a:gd name="connsiteY10" fmla="*/ 2488708 h 2972111"/>
              <a:gd name="connsiteX0" fmla="*/ 269270 w 5148721"/>
              <a:gd name="connsiteY0" fmla="*/ 2793508 h 3051396"/>
              <a:gd name="connsiteX1" fmla="*/ 489403 w 5148721"/>
              <a:gd name="connsiteY1" fmla="*/ 2166974 h 3051396"/>
              <a:gd name="connsiteX2" fmla="*/ 150736 w 5148721"/>
              <a:gd name="connsiteY2" fmla="*/ 1896041 h 3051396"/>
              <a:gd name="connsiteX3" fmla="*/ 455536 w 5148721"/>
              <a:gd name="connsiteY3" fmla="*/ 1557375 h 3051396"/>
              <a:gd name="connsiteX4" fmla="*/ 1251403 w 5148721"/>
              <a:gd name="connsiteY4" fmla="*/ 1489641 h 3051396"/>
              <a:gd name="connsiteX5" fmla="*/ 2335137 w 5148721"/>
              <a:gd name="connsiteY5" fmla="*/ 473641 h 3051396"/>
              <a:gd name="connsiteX6" fmla="*/ 3114070 w 5148721"/>
              <a:gd name="connsiteY6" fmla="*/ 727641 h 3051396"/>
              <a:gd name="connsiteX7" fmla="*/ 3960737 w 5148721"/>
              <a:gd name="connsiteY7" fmla="*/ 67241 h 3051396"/>
              <a:gd name="connsiteX8" fmla="*/ 4688870 w 5148721"/>
              <a:gd name="connsiteY8" fmla="*/ 338174 h 3051396"/>
              <a:gd name="connsiteX9" fmla="*/ 4824337 w 5148721"/>
              <a:gd name="connsiteY9" fmla="*/ 2861241 h 3051396"/>
              <a:gd name="connsiteX10" fmla="*/ 269270 w 5148721"/>
              <a:gd name="connsiteY10" fmla="*/ 2793508 h 3051396"/>
              <a:gd name="connsiteX0" fmla="*/ 261186 w 5140637"/>
              <a:gd name="connsiteY0" fmla="*/ 2793508 h 3051396"/>
              <a:gd name="connsiteX1" fmla="*/ 481319 w 5140637"/>
              <a:gd name="connsiteY1" fmla="*/ 2166974 h 3051396"/>
              <a:gd name="connsiteX2" fmla="*/ 142652 w 5140637"/>
              <a:gd name="connsiteY2" fmla="*/ 1896041 h 3051396"/>
              <a:gd name="connsiteX3" fmla="*/ 447452 w 5140637"/>
              <a:gd name="connsiteY3" fmla="*/ 1557375 h 3051396"/>
              <a:gd name="connsiteX4" fmla="*/ 1243319 w 5140637"/>
              <a:gd name="connsiteY4" fmla="*/ 1489641 h 3051396"/>
              <a:gd name="connsiteX5" fmla="*/ 2327053 w 5140637"/>
              <a:gd name="connsiteY5" fmla="*/ 473641 h 3051396"/>
              <a:gd name="connsiteX6" fmla="*/ 3105986 w 5140637"/>
              <a:gd name="connsiteY6" fmla="*/ 727641 h 3051396"/>
              <a:gd name="connsiteX7" fmla="*/ 3952653 w 5140637"/>
              <a:gd name="connsiteY7" fmla="*/ 67241 h 3051396"/>
              <a:gd name="connsiteX8" fmla="*/ 4680786 w 5140637"/>
              <a:gd name="connsiteY8" fmla="*/ 338174 h 3051396"/>
              <a:gd name="connsiteX9" fmla="*/ 4816253 w 5140637"/>
              <a:gd name="connsiteY9" fmla="*/ 2861241 h 3051396"/>
              <a:gd name="connsiteX10" fmla="*/ 261186 w 5140637"/>
              <a:gd name="connsiteY10" fmla="*/ 2793508 h 3051396"/>
              <a:gd name="connsiteX0" fmla="*/ 261186 w 5140637"/>
              <a:gd name="connsiteY0" fmla="*/ 2793508 h 3051396"/>
              <a:gd name="connsiteX1" fmla="*/ 481319 w 5140637"/>
              <a:gd name="connsiteY1" fmla="*/ 2166974 h 3051396"/>
              <a:gd name="connsiteX2" fmla="*/ 142652 w 5140637"/>
              <a:gd name="connsiteY2" fmla="*/ 1896041 h 3051396"/>
              <a:gd name="connsiteX3" fmla="*/ 447452 w 5140637"/>
              <a:gd name="connsiteY3" fmla="*/ 1557375 h 3051396"/>
              <a:gd name="connsiteX4" fmla="*/ 1243319 w 5140637"/>
              <a:gd name="connsiteY4" fmla="*/ 1489641 h 3051396"/>
              <a:gd name="connsiteX5" fmla="*/ 2327053 w 5140637"/>
              <a:gd name="connsiteY5" fmla="*/ 473641 h 3051396"/>
              <a:gd name="connsiteX6" fmla="*/ 3105986 w 5140637"/>
              <a:gd name="connsiteY6" fmla="*/ 727641 h 3051396"/>
              <a:gd name="connsiteX7" fmla="*/ 3952653 w 5140637"/>
              <a:gd name="connsiteY7" fmla="*/ 67241 h 3051396"/>
              <a:gd name="connsiteX8" fmla="*/ 4680786 w 5140637"/>
              <a:gd name="connsiteY8" fmla="*/ 338174 h 3051396"/>
              <a:gd name="connsiteX9" fmla="*/ 4816253 w 5140637"/>
              <a:gd name="connsiteY9" fmla="*/ 2861241 h 3051396"/>
              <a:gd name="connsiteX10" fmla="*/ 261186 w 5140637"/>
              <a:gd name="connsiteY10" fmla="*/ 2793508 h 3051396"/>
              <a:gd name="connsiteX0" fmla="*/ 306811 w 5186262"/>
              <a:gd name="connsiteY0" fmla="*/ 2793508 h 3048159"/>
              <a:gd name="connsiteX1" fmla="*/ 357611 w 5186262"/>
              <a:gd name="connsiteY1" fmla="*/ 2251641 h 3048159"/>
              <a:gd name="connsiteX2" fmla="*/ 188277 w 5186262"/>
              <a:gd name="connsiteY2" fmla="*/ 1896041 h 3048159"/>
              <a:gd name="connsiteX3" fmla="*/ 493077 w 5186262"/>
              <a:gd name="connsiteY3" fmla="*/ 1557375 h 3048159"/>
              <a:gd name="connsiteX4" fmla="*/ 1288944 w 5186262"/>
              <a:gd name="connsiteY4" fmla="*/ 1489641 h 3048159"/>
              <a:gd name="connsiteX5" fmla="*/ 2372678 w 5186262"/>
              <a:gd name="connsiteY5" fmla="*/ 473641 h 3048159"/>
              <a:gd name="connsiteX6" fmla="*/ 3151611 w 5186262"/>
              <a:gd name="connsiteY6" fmla="*/ 727641 h 3048159"/>
              <a:gd name="connsiteX7" fmla="*/ 3998278 w 5186262"/>
              <a:gd name="connsiteY7" fmla="*/ 67241 h 3048159"/>
              <a:gd name="connsiteX8" fmla="*/ 4726411 w 5186262"/>
              <a:gd name="connsiteY8" fmla="*/ 338174 h 3048159"/>
              <a:gd name="connsiteX9" fmla="*/ 4861878 w 5186262"/>
              <a:gd name="connsiteY9" fmla="*/ 2861241 h 3048159"/>
              <a:gd name="connsiteX10" fmla="*/ 306811 w 5186262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3044116 h 3298767"/>
              <a:gd name="connsiteX1" fmla="*/ 365985 w 5194636"/>
              <a:gd name="connsiteY1" fmla="*/ 2502249 h 3298767"/>
              <a:gd name="connsiteX2" fmla="*/ 145851 w 5194636"/>
              <a:gd name="connsiteY2" fmla="*/ 2163583 h 3298767"/>
              <a:gd name="connsiteX3" fmla="*/ 501451 w 5194636"/>
              <a:gd name="connsiteY3" fmla="*/ 1807983 h 3298767"/>
              <a:gd name="connsiteX4" fmla="*/ 1297318 w 5194636"/>
              <a:gd name="connsiteY4" fmla="*/ 1740249 h 3298767"/>
              <a:gd name="connsiteX5" fmla="*/ 2381052 w 5194636"/>
              <a:gd name="connsiteY5" fmla="*/ 724249 h 3298767"/>
              <a:gd name="connsiteX6" fmla="*/ 3159985 w 5194636"/>
              <a:gd name="connsiteY6" fmla="*/ 978249 h 3298767"/>
              <a:gd name="connsiteX7" fmla="*/ 4294519 w 5194636"/>
              <a:gd name="connsiteY7" fmla="*/ 13049 h 3298767"/>
              <a:gd name="connsiteX8" fmla="*/ 4734785 w 5194636"/>
              <a:gd name="connsiteY8" fmla="*/ 588782 h 3298767"/>
              <a:gd name="connsiteX9" fmla="*/ 4870252 w 5194636"/>
              <a:gd name="connsiteY9" fmla="*/ 3111849 h 3298767"/>
              <a:gd name="connsiteX10" fmla="*/ 315185 w 5194636"/>
              <a:gd name="connsiteY10" fmla="*/ 3044116 h 3298767"/>
              <a:gd name="connsiteX0" fmla="*/ 315185 w 5194636"/>
              <a:gd name="connsiteY0" fmla="*/ 3031400 h 3286051"/>
              <a:gd name="connsiteX1" fmla="*/ 365985 w 5194636"/>
              <a:gd name="connsiteY1" fmla="*/ 2489533 h 3286051"/>
              <a:gd name="connsiteX2" fmla="*/ 145851 w 5194636"/>
              <a:gd name="connsiteY2" fmla="*/ 2150867 h 3286051"/>
              <a:gd name="connsiteX3" fmla="*/ 501451 w 5194636"/>
              <a:gd name="connsiteY3" fmla="*/ 1795267 h 3286051"/>
              <a:gd name="connsiteX4" fmla="*/ 1297318 w 5194636"/>
              <a:gd name="connsiteY4" fmla="*/ 1727533 h 3286051"/>
              <a:gd name="connsiteX5" fmla="*/ 2381052 w 5194636"/>
              <a:gd name="connsiteY5" fmla="*/ 711533 h 3286051"/>
              <a:gd name="connsiteX6" fmla="*/ 3159985 w 5194636"/>
              <a:gd name="connsiteY6" fmla="*/ 965533 h 3286051"/>
              <a:gd name="connsiteX7" fmla="*/ 4294519 w 5194636"/>
              <a:gd name="connsiteY7" fmla="*/ 333 h 3286051"/>
              <a:gd name="connsiteX8" fmla="*/ 4734785 w 5194636"/>
              <a:gd name="connsiteY8" fmla="*/ 576066 h 3286051"/>
              <a:gd name="connsiteX9" fmla="*/ 4870252 w 5194636"/>
              <a:gd name="connsiteY9" fmla="*/ 3099133 h 3286051"/>
              <a:gd name="connsiteX10" fmla="*/ 315185 w 5194636"/>
              <a:gd name="connsiteY10" fmla="*/ 3031400 h 3286051"/>
              <a:gd name="connsiteX0" fmla="*/ 315185 w 5248445"/>
              <a:gd name="connsiteY0" fmla="*/ 3044116 h 3298767"/>
              <a:gd name="connsiteX1" fmla="*/ 365985 w 5248445"/>
              <a:gd name="connsiteY1" fmla="*/ 2502249 h 3298767"/>
              <a:gd name="connsiteX2" fmla="*/ 145851 w 5248445"/>
              <a:gd name="connsiteY2" fmla="*/ 2163583 h 3298767"/>
              <a:gd name="connsiteX3" fmla="*/ 501451 w 5248445"/>
              <a:gd name="connsiteY3" fmla="*/ 1807983 h 3298767"/>
              <a:gd name="connsiteX4" fmla="*/ 1297318 w 5248445"/>
              <a:gd name="connsiteY4" fmla="*/ 1740249 h 3298767"/>
              <a:gd name="connsiteX5" fmla="*/ 2381052 w 5248445"/>
              <a:gd name="connsiteY5" fmla="*/ 724249 h 3298767"/>
              <a:gd name="connsiteX6" fmla="*/ 3159985 w 5248445"/>
              <a:gd name="connsiteY6" fmla="*/ 978249 h 3298767"/>
              <a:gd name="connsiteX7" fmla="*/ 4294519 w 5248445"/>
              <a:gd name="connsiteY7" fmla="*/ 13049 h 3298767"/>
              <a:gd name="connsiteX8" fmla="*/ 4887185 w 5248445"/>
              <a:gd name="connsiteY8" fmla="*/ 588782 h 3298767"/>
              <a:gd name="connsiteX9" fmla="*/ 4870252 w 5248445"/>
              <a:gd name="connsiteY9" fmla="*/ 3111849 h 3298767"/>
              <a:gd name="connsiteX10" fmla="*/ 315185 w 5248445"/>
              <a:gd name="connsiteY10" fmla="*/ 3044116 h 3298767"/>
              <a:gd name="connsiteX0" fmla="*/ 315185 w 5248445"/>
              <a:gd name="connsiteY0" fmla="*/ 3033997 h 3288648"/>
              <a:gd name="connsiteX1" fmla="*/ 365985 w 5248445"/>
              <a:gd name="connsiteY1" fmla="*/ 2492130 h 3288648"/>
              <a:gd name="connsiteX2" fmla="*/ 145851 w 5248445"/>
              <a:gd name="connsiteY2" fmla="*/ 2153464 h 3288648"/>
              <a:gd name="connsiteX3" fmla="*/ 501451 w 5248445"/>
              <a:gd name="connsiteY3" fmla="*/ 1797864 h 3288648"/>
              <a:gd name="connsiteX4" fmla="*/ 1297318 w 5248445"/>
              <a:gd name="connsiteY4" fmla="*/ 1730130 h 3288648"/>
              <a:gd name="connsiteX5" fmla="*/ 2381052 w 5248445"/>
              <a:gd name="connsiteY5" fmla="*/ 714130 h 3288648"/>
              <a:gd name="connsiteX6" fmla="*/ 3363185 w 5248445"/>
              <a:gd name="connsiteY6" fmla="*/ 731063 h 3288648"/>
              <a:gd name="connsiteX7" fmla="*/ 4294519 w 5248445"/>
              <a:gd name="connsiteY7" fmla="*/ 2930 h 3288648"/>
              <a:gd name="connsiteX8" fmla="*/ 4887185 w 5248445"/>
              <a:gd name="connsiteY8" fmla="*/ 578663 h 3288648"/>
              <a:gd name="connsiteX9" fmla="*/ 4870252 w 5248445"/>
              <a:gd name="connsiteY9" fmla="*/ 3101730 h 3288648"/>
              <a:gd name="connsiteX10" fmla="*/ 315185 w 5248445"/>
              <a:gd name="connsiteY10" fmla="*/ 3033997 h 3288648"/>
              <a:gd name="connsiteX0" fmla="*/ 315185 w 5248445"/>
              <a:gd name="connsiteY0" fmla="*/ 3033997 h 3288648"/>
              <a:gd name="connsiteX1" fmla="*/ 365985 w 5248445"/>
              <a:gd name="connsiteY1" fmla="*/ 2492130 h 3288648"/>
              <a:gd name="connsiteX2" fmla="*/ 145851 w 5248445"/>
              <a:gd name="connsiteY2" fmla="*/ 2153464 h 3288648"/>
              <a:gd name="connsiteX3" fmla="*/ 501451 w 5248445"/>
              <a:gd name="connsiteY3" fmla="*/ 1797864 h 3288648"/>
              <a:gd name="connsiteX4" fmla="*/ 1297318 w 5248445"/>
              <a:gd name="connsiteY4" fmla="*/ 1730130 h 3288648"/>
              <a:gd name="connsiteX5" fmla="*/ 2381052 w 5248445"/>
              <a:gd name="connsiteY5" fmla="*/ 714130 h 3288648"/>
              <a:gd name="connsiteX6" fmla="*/ 3363185 w 5248445"/>
              <a:gd name="connsiteY6" fmla="*/ 731063 h 3288648"/>
              <a:gd name="connsiteX7" fmla="*/ 4294519 w 5248445"/>
              <a:gd name="connsiteY7" fmla="*/ 2930 h 3288648"/>
              <a:gd name="connsiteX8" fmla="*/ 4887185 w 5248445"/>
              <a:gd name="connsiteY8" fmla="*/ 578663 h 3288648"/>
              <a:gd name="connsiteX9" fmla="*/ 4870252 w 5248445"/>
              <a:gd name="connsiteY9" fmla="*/ 3101730 h 3288648"/>
              <a:gd name="connsiteX10" fmla="*/ 315185 w 5248445"/>
              <a:gd name="connsiteY10" fmla="*/ 3033997 h 3288648"/>
              <a:gd name="connsiteX0" fmla="*/ 315185 w 5248445"/>
              <a:gd name="connsiteY0" fmla="*/ 3049264 h 3303915"/>
              <a:gd name="connsiteX1" fmla="*/ 365985 w 5248445"/>
              <a:gd name="connsiteY1" fmla="*/ 2507397 h 3303915"/>
              <a:gd name="connsiteX2" fmla="*/ 145851 w 5248445"/>
              <a:gd name="connsiteY2" fmla="*/ 2168731 h 3303915"/>
              <a:gd name="connsiteX3" fmla="*/ 501451 w 5248445"/>
              <a:gd name="connsiteY3" fmla="*/ 1813131 h 3303915"/>
              <a:gd name="connsiteX4" fmla="*/ 1297318 w 5248445"/>
              <a:gd name="connsiteY4" fmla="*/ 1745397 h 3303915"/>
              <a:gd name="connsiteX5" fmla="*/ 2381052 w 5248445"/>
              <a:gd name="connsiteY5" fmla="*/ 729397 h 3303915"/>
              <a:gd name="connsiteX6" fmla="*/ 3363185 w 5248445"/>
              <a:gd name="connsiteY6" fmla="*/ 746330 h 3303915"/>
              <a:gd name="connsiteX7" fmla="*/ 4294519 w 5248445"/>
              <a:gd name="connsiteY7" fmla="*/ 18197 h 3303915"/>
              <a:gd name="connsiteX8" fmla="*/ 4887185 w 5248445"/>
              <a:gd name="connsiteY8" fmla="*/ 593930 h 3303915"/>
              <a:gd name="connsiteX9" fmla="*/ 4870252 w 5248445"/>
              <a:gd name="connsiteY9" fmla="*/ 3116997 h 3303915"/>
              <a:gd name="connsiteX10" fmla="*/ 315185 w 5248445"/>
              <a:gd name="connsiteY10" fmla="*/ 3049264 h 3303915"/>
              <a:gd name="connsiteX0" fmla="*/ 315185 w 5248445"/>
              <a:gd name="connsiteY0" fmla="*/ 3182605 h 3437256"/>
              <a:gd name="connsiteX1" fmla="*/ 365985 w 5248445"/>
              <a:gd name="connsiteY1" fmla="*/ 2640738 h 3437256"/>
              <a:gd name="connsiteX2" fmla="*/ 145851 w 5248445"/>
              <a:gd name="connsiteY2" fmla="*/ 2302072 h 3437256"/>
              <a:gd name="connsiteX3" fmla="*/ 501451 w 5248445"/>
              <a:gd name="connsiteY3" fmla="*/ 1946472 h 3437256"/>
              <a:gd name="connsiteX4" fmla="*/ 1297318 w 5248445"/>
              <a:gd name="connsiteY4" fmla="*/ 1878738 h 3437256"/>
              <a:gd name="connsiteX5" fmla="*/ 2381052 w 5248445"/>
              <a:gd name="connsiteY5" fmla="*/ 862738 h 3437256"/>
              <a:gd name="connsiteX6" fmla="*/ 3363185 w 5248445"/>
              <a:gd name="connsiteY6" fmla="*/ 879671 h 3437256"/>
              <a:gd name="connsiteX7" fmla="*/ 4362253 w 5248445"/>
              <a:gd name="connsiteY7" fmla="*/ 16071 h 3437256"/>
              <a:gd name="connsiteX8" fmla="*/ 4887185 w 5248445"/>
              <a:gd name="connsiteY8" fmla="*/ 727271 h 3437256"/>
              <a:gd name="connsiteX9" fmla="*/ 4870252 w 5248445"/>
              <a:gd name="connsiteY9" fmla="*/ 3250338 h 3437256"/>
              <a:gd name="connsiteX10" fmla="*/ 315185 w 5248445"/>
              <a:gd name="connsiteY10" fmla="*/ 3182605 h 3437256"/>
              <a:gd name="connsiteX0" fmla="*/ 315185 w 5248445"/>
              <a:gd name="connsiteY0" fmla="*/ 3168226 h 3422877"/>
              <a:gd name="connsiteX1" fmla="*/ 365985 w 5248445"/>
              <a:gd name="connsiteY1" fmla="*/ 2626359 h 3422877"/>
              <a:gd name="connsiteX2" fmla="*/ 145851 w 5248445"/>
              <a:gd name="connsiteY2" fmla="*/ 2287693 h 3422877"/>
              <a:gd name="connsiteX3" fmla="*/ 501451 w 5248445"/>
              <a:gd name="connsiteY3" fmla="*/ 1932093 h 3422877"/>
              <a:gd name="connsiteX4" fmla="*/ 1297318 w 5248445"/>
              <a:gd name="connsiteY4" fmla="*/ 1864359 h 3422877"/>
              <a:gd name="connsiteX5" fmla="*/ 2381052 w 5248445"/>
              <a:gd name="connsiteY5" fmla="*/ 848359 h 3422877"/>
              <a:gd name="connsiteX6" fmla="*/ 3363185 w 5248445"/>
              <a:gd name="connsiteY6" fmla="*/ 865292 h 3422877"/>
              <a:gd name="connsiteX7" fmla="*/ 4362253 w 5248445"/>
              <a:gd name="connsiteY7" fmla="*/ 1692 h 3422877"/>
              <a:gd name="connsiteX8" fmla="*/ 4887185 w 5248445"/>
              <a:gd name="connsiteY8" fmla="*/ 712892 h 3422877"/>
              <a:gd name="connsiteX9" fmla="*/ 4870252 w 5248445"/>
              <a:gd name="connsiteY9" fmla="*/ 3235959 h 3422877"/>
              <a:gd name="connsiteX10" fmla="*/ 315185 w 5248445"/>
              <a:gd name="connsiteY10" fmla="*/ 3168226 h 3422877"/>
              <a:gd name="connsiteX0" fmla="*/ 315185 w 5248445"/>
              <a:gd name="connsiteY0" fmla="*/ 3168226 h 3422877"/>
              <a:gd name="connsiteX1" fmla="*/ 365985 w 5248445"/>
              <a:gd name="connsiteY1" fmla="*/ 2626359 h 3422877"/>
              <a:gd name="connsiteX2" fmla="*/ 145851 w 5248445"/>
              <a:gd name="connsiteY2" fmla="*/ 2287693 h 3422877"/>
              <a:gd name="connsiteX3" fmla="*/ 501451 w 5248445"/>
              <a:gd name="connsiteY3" fmla="*/ 1932093 h 3422877"/>
              <a:gd name="connsiteX4" fmla="*/ 1297318 w 5248445"/>
              <a:gd name="connsiteY4" fmla="*/ 1864359 h 3422877"/>
              <a:gd name="connsiteX5" fmla="*/ 2381052 w 5248445"/>
              <a:gd name="connsiteY5" fmla="*/ 848359 h 3422877"/>
              <a:gd name="connsiteX6" fmla="*/ 3363185 w 5248445"/>
              <a:gd name="connsiteY6" fmla="*/ 865292 h 3422877"/>
              <a:gd name="connsiteX7" fmla="*/ 4362253 w 5248445"/>
              <a:gd name="connsiteY7" fmla="*/ 1692 h 3422877"/>
              <a:gd name="connsiteX8" fmla="*/ 4887185 w 5248445"/>
              <a:gd name="connsiteY8" fmla="*/ 712892 h 3422877"/>
              <a:gd name="connsiteX9" fmla="*/ 4870252 w 5248445"/>
              <a:gd name="connsiteY9" fmla="*/ 3235959 h 3422877"/>
              <a:gd name="connsiteX10" fmla="*/ 315185 w 5248445"/>
              <a:gd name="connsiteY10" fmla="*/ 3168226 h 3422877"/>
              <a:gd name="connsiteX0" fmla="*/ 525133 w 5458393"/>
              <a:gd name="connsiteY0" fmla="*/ 3168226 h 3422877"/>
              <a:gd name="connsiteX1" fmla="*/ 575933 w 5458393"/>
              <a:gd name="connsiteY1" fmla="*/ 2626359 h 3422877"/>
              <a:gd name="connsiteX2" fmla="*/ 199 w 5458393"/>
              <a:gd name="connsiteY2" fmla="*/ 2338493 h 3422877"/>
              <a:gd name="connsiteX3" fmla="*/ 711399 w 5458393"/>
              <a:gd name="connsiteY3" fmla="*/ 1932093 h 3422877"/>
              <a:gd name="connsiteX4" fmla="*/ 1507266 w 5458393"/>
              <a:gd name="connsiteY4" fmla="*/ 1864359 h 3422877"/>
              <a:gd name="connsiteX5" fmla="*/ 2591000 w 5458393"/>
              <a:gd name="connsiteY5" fmla="*/ 848359 h 3422877"/>
              <a:gd name="connsiteX6" fmla="*/ 3573133 w 5458393"/>
              <a:gd name="connsiteY6" fmla="*/ 865292 h 3422877"/>
              <a:gd name="connsiteX7" fmla="*/ 4572201 w 5458393"/>
              <a:gd name="connsiteY7" fmla="*/ 1692 h 3422877"/>
              <a:gd name="connsiteX8" fmla="*/ 5097133 w 5458393"/>
              <a:gd name="connsiteY8" fmla="*/ 712892 h 3422877"/>
              <a:gd name="connsiteX9" fmla="*/ 5080200 w 5458393"/>
              <a:gd name="connsiteY9" fmla="*/ 3235959 h 3422877"/>
              <a:gd name="connsiteX10" fmla="*/ 525133 w 5458393"/>
              <a:gd name="connsiteY10" fmla="*/ 3168226 h 3422877"/>
              <a:gd name="connsiteX0" fmla="*/ 525464 w 5458724"/>
              <a:gd name="connsiteY0" fmla="*/ 3168226 h 3422877"/>
              <a:gd name="connsiteX1" fmla="*/ 576264 w 5458724"/>
              <a:gd name="connsiteY1" fmla="*/ 2626359 h 3422877"/>
              <a:gd name="connsiteX2" fmla="*/ 530 w 5458724"/>
              <a:gd name="connsiteY2" fmla="*/ 2338493 h 3422877"/>
              <a:gd name="connsiteX3" fmla="*/ 711730 w 5458724"/>
              <a:gd name="connsiteY3" fmla="*/ 1932093 h 3422877"/>
              <a:gd name="connsiteX4" fmla="*/ 1507597 w 5458724"/>
              <a:gd name="connsiteY4" fmla="*/ 1864359 h 3422877"/>
              <a:gd name="connsiteX5" fmla="*/ 2591331 w 5458724"/>
              <a:gd name="connsiteY5" fmla="*/ 848359 h 3422877"/>
              <a:gd name="connsiteX6" fmla="*/ 3573464 w 5458724"/>
              <a:gd name="connsiteY6" fmla="*/ 865292 h 3422877"/>
              <a:gd name="connsiteX7" fmla="*/ 4572532 w 5458724"/>
              <a:gd name="connsiteY7" fmla="*/ 1692 h 3422877"/>
              <a:gd name="connsiteX8" fmla="*/ 5097464 w 5458724"/>
              <a:gd name="connsiteY8" fmla="*/ 712892 h 3422877"/>
              <a:gd name="connsiteX9" fmla="*/ 5080531 w 5458724"/>
              <a:gd name="connsiteY9" fmla="*/ 3235959 h 3422877"/>
              <a:gd name="connsiteX10" fmla="*/ 525464 w 5458724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87263 w 5249590"/>
              <a:gd name="connsiteY3" fmla="*/ 17288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197 h 3422848"/>
              <a:gd name="connsiteX1" fmla="*/ 367130 w 5249590"/>
              <a:gd name="connsiteY1" fmla="*/ 2626330 h 3422848"/>
              <a:gd name="connsiteX2" fmla="*/ 180863 w 5249590"/>
              <a:gd name="connsiteY2" fmla="*/ 2135264 h 3422848"/>
              <a:gd name="connsiteX3" fmla="*/ 587263 w 5249590"/>
              <a:gd name="connsiteY3" fmla="*/ 1728864 h 3422848"/>
              <a:gd name="connsiteX4" fmla="*/ 1298463 w 5249590"/>
              <a:gd name="connsiteY4" fmla="*/ 1864330 h 3422848"/>
              <a:gd name="connsiteX5" fmla="*/ 2399130 w 5249590"/>
              <a:gd name="connsiteY5" fmla="*/ 763663 h 3422848"/>
              <a:gd name="connsiteX6" fmla="*/ 3364330 w 5249590"/>
              <a:gd name="connsiteY6" fmla="*/ 865263 h 3422848"/>
              <a:gd name="connsiteX7" fmla="*/ 4363398 w 5249590"/>
              <a:gd name="connsiteY7" fmla="*/ 1663 h 3422848"/>
              <a:gd name="connsiteX8" fmla="*/ 4888330 w 5249590"/>
              <a:gd name="connsiteY8" fmla="*/ 712863 h 3422848"/>
              <a:gd name="connsiteX9" fmla="*/ 4871397 w 5249590"/>
              <a:gd name="connsiteY9" fmla="*/ 3235930 h 3422848"/>
              <a:gd name="connsiteX10" fmla="*/ 316330 w 5249590"/>
              <a:gd name="connsiteY10" fmla="*/ 3168197 h 3422848"/>
              <a:gd name="connsiteX0" fmla="*/ 206646 w 5139906"/>
              <a:gd name="connsiteY0" fmla="*/ 3168197 h 3423489"/>
              <a:gd name="connsiteX1" fmla="*/ 707834 w 5139906"/>
              <a:gd name="connsiteY1" fmla="*/ 2609396 h 3423489"/>
              <a:gd name="connsiteX2" fmla="*/ 71179 w 5139906"/>
              <a:gd name="connsiteY2" fmla="*/ 2135264 h 3423489"/>
              <a:gd name="connsiteX3" fmla="*/ 477579 w 5139906"/>
              <a:gd name="connsiteY3" fmla="*/ 1728864 h 3423489"/>
              <a:gd name="connsiteX4" fmla="*/ 1188779 w 5139906"/>
              <a:gd name="connsiteY4" fmla="*/ 1864330 h 3423489"/>
              <a:gd name="connsiteX5" fmla="*/ 2289446 w 5139906"/>
              <a:gd name="connsiteY5" fmla="*/ 763663 h 3423489"/>
              <a:gd name="connsiteX6" fmla="*/ 3254646 w 5139906"/>
              <a:gd name="connsiteY6" fmla="*/ 865263 h 3423489"/>
              <a:gd name="connsiteX7" fmla="*/ 4253714 w 5139906"/>
              <a:gd name="connsiteY7" fmla="*/ 1663 h 3423489"/>
              <a:gd name="connsiteX8" fmla="*/ 4778646 w 5139906"/>
              <a:gd name="connsiteY8" fmla="*/ 712863 h 3423489"/>
              <a:gd name="connsiteX9" fmla="*/ 4761713 w 5139906"/>
              <a:gd name="connsiteY9" fmla="*/ 3235930 h 3423489"/>
              <a:gd name="connsiteX10" fmla="*/ 206646 w 5139906"/>
              <a:gd name="connsiteY10" fmla="*/ 3168197 h 3423489"/>
              <a:gd name="connsiteX0" fmla="*/ 208719 w 5141979"/>
              <a:gd name="connsiteY0" fmla="*/ 3168197 h 3423489"/>
              <a:gd name="connsiteX1" fmla="*/ 709907 w 5141979"/>
              <a:gd name="connsiteY1" fmla="*/ 2609396 h 3423489"/>
              <a:gd name="connsiteX2" fmla="*/ 181966 w 5141979"/>
              <a:gd name="connsiteY2" fmla="*/ 2118331 h 3423489"/>
              <a:gd name="connsiteX3" fmla="*/ 479652 w 5141979"/>
              <a:gd name="connsiteY3" fmla="*/ 1728864 h 3423489"/>
              <a:gd name="connsiteX4" fmla="*/ 1190852 w 5141979"/>
              <a:gd name="connsiteY4" fmla="*/ 1864330 h 3423489"/>
              <a:gd name="connsiteX5" fmla="*/ 2291519 w 5141979"/>
              <a:gd name="connsiteY5" fmla="*/ 763663 h 3423489"/>
              <a:gd name="connsiteX6" fmla="*/ 3256719 w 5141979"/>
              <a:gd name="connsiteY6" fmla="*/ 865263 h 3423489"/>
              <a:gd name="connsiteX7" fmla="*/ 4255787 w 5141979"/>
              <a:gd name="connsiteY7" fmla="*/ 1663 h 3423489"/>
              <a:gd name="connsiteX8" fmla="*/ 4780719 w 5141979"/>
              <a:gd name="connsiteY8" fmla="*/ 712863 h 3423489"/>
              <a:gd name="connsiteX9" fmla="*/ 4763786 w 5141979"/>
              <a:gd name="connsiteY9" fmla="*/ 3235930 h 3423489"/>
              <a:gd name="connsiteX10" fmla="*/ 208719 w 5141979"/>
              <a:gd name="connsiteY10" fmla="*/ 3168197 h 342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1979" h="3423489">
                <a:moveTo>
                  <a:pt x="208719" y="3168197"/>
                </a:moveTo>
                <a:cubicBezTo>
                  <a:pt x="-466927" y="3063775"/>
                  <a:pt x="714366" y="2784374"/>
                  <a:pt x="709907" y="2609396"/>
                </a:cubicBezTo>
                <a:cubicBezTo>
                  <a:pt x="705448" y="2434418"/>
                  <a:pt x="220342" y="2265086"/>
                  <a:pt x="181966" y="2118331"/>
                </a:cubicBezTo>
                <a:cubicBezTo>
                  <a:pt x="143590" y="1971576"/>
                  <a:pt x="311504" y="1771198"/>
                  <a:pt x="479652" y="1728864"/>
                </a:cubicBezTo>
                <a:cubicBezTo>
                  <a:pt x="647800" y="1686531"/>
                  <a:pt x="888874" y="2025197"/>
                  <a:pt x="1190852" y="1864330"/>
                </a:cubicBezTo>
                <a:cubicBezTo>
                  <a:pt x="1492830" y="1703463"/>
                  <a:pt x="1659341" y="964041"/>
                  <a:pt x="2291519" y="763663"/>
                </a:cubicBezTo>
                <a:cubicBezTo>
                  <a:pt x="2923697" y="563285"/>
                  <a:pt x="2929341" y="992263"/>
                  <a:pt x="3256719" y="865263"/>
                </a:cubicBezTo>
                <a:cubicBezTo>
                  <a:pt x="3584097" y="738263"/>
                  <a:pt x="3713921" y="-40670"/>
                  <a:pt x="4255787" y="1663"/>
                </a:cubicBezTo>
                <a:cubicBezTo>
                  <a:pt x="4797653" y="43996"/>
                  <a:pt x="4636786" y="247196"/>
                  <a:pt x="4780719" y="712863"/>
                </a:cubicBezTo>
                <a:cubicBezTo>
                  <a:pt x="4924652" y="1178530"/>
                  <a:pt x="5525786" y="2826708"/>
                  <a:pt x="4763786" y="3235930"/>
                </a:cubicBezTo>
                <a:cubicBezTo>
                  <a:pt x="4001786" y="3645152"/>
                  <a:pt x="884365" y="3272619"/>
                  <a:pt x="208719" y="3168197"/>
                </a:cubicBezTo>
                <a:close/>
              </a:path>
            </a:pathLst>
          </a:custGeom>
          <a:noFill/>
          <a:ln w="2540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6D23678B-79F2-4CD0-8435-5431E5196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70917" y="-316850"/>
            <a:ext cx="1121083" cy="395910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DA5346B-F6C4-4E48-A9E5-ED150F32D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598" y="3823712"/>
            <a:ext cx="3068273" cy="38370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84771A0-AE46-4F50-840E-FA3ADACEB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505911" y="-451583"/>
            <a:ext cx="796596" cy="281317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500C637-13F8-43E8-A640-48AC856B033D}"/>
              </a:ext>
            </a:extLst>
          </p:cNvPr>
          <p:cNvSpPr txBox="1"/>
          <p:nvPr/>
        </p:nvSpPr>
        <p:spPr>
          <a:xfrm>
            <a:off x="2258948" y="2606847"/>
            <a:ext cx="9686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>
                <a:ln w="9525">
                  <a:noFill/>
                </a:ln>
                <a:solidFill>
                  <a:schemeClr val="bg1"/>
                </a:solidFill>
                <a:effectLst>
                  <a:glow rad="101600">
                    <a:srgbClr val="FFFCC1">
                      <a:alpha val="70000"/>
                    </a:srgbClr>
                  </a:glow>
                </a:effectLst>
                <a:latin typeface="Comic Sans MS" panose="030F0702030302020204" pitchFamily="66" charset="0"/>
              </a:rPr>
              <a:t>karbohidrat monosakarida</a:t>
            </a:r>
            <a:endParaRPr lang="id-ID" sz="4800">
              <a:ln w="9525">
                <a:noFill/>
              </a:ln>
              <a:solidFill>
                <a:schemeClr val="bg1"/>
              </a:solidFill>
              <a:effectLst>
                <a:glow rad="101600">
                  <a:srgbClr val="FFFCC1">
                    <a:alpha val="70000"/>
                  </a:srgbClr>
                </a:glow>
              </a:effectLst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38000"/>
                </a:prstClr>
              </a:solidFill>
              <a:effectLst/>
              <a:uLnTx/>
              <a:uFillTx/>
              <a:latin typeface="raustila" panose="00000500000000000000" pitchFamily="2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78666AC-FD72-4167-93E7-876BA99E104B}"/>
              </a:ext>
            </a:extLst>
          </p:cNvPr>
          <p:cNvSpPr txBox="1"/>
          <p:nvPr/>
        </p:nvSpPr>
        <p:spPr>
          <a:xfrm>
            <a:off x="2008786" y="2771919"/>
            <a:ext cx="11873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b="0" i="0" u="none" strike="noStrike" kern="1200" cap="none" spc="0" normalizeH="0" baseline="0" noProof="0" smtClean="0">
                <a:ln w="9525">
                  <a:noFill/>
                </a:ln>
                <a:solidFill>
                  <a:srgbClr val="A56A49"/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lang="en-US" sz="4800" smtClean="0">
                <a:ln w="9525">
                  <a:noFill/>
                </a:ln>
                <a:solidFill>
                  <a:srgbClr val="A56A49"/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karbohidrat monosakarida</a:t>
            </a:r>
            <a:endParaRPr kumimoji="0" lang="id-ID" sz="4800" b="0" i="0" u="none" strike="noStrike" kern="1200" cap="none" spc="0" normalizeH="0" baseline="0" noProof="0" dirty="0">
              <a:ln w="9525">
                <a:noFill/>
              </a:ln>
              <a:solidFill>
                <a:srgbClr val="A56A49"/>
              </a:solidFill>
              <a:effectLst>
                <a:glow rad="101600">
                  <a:srgbClr val="FFFCC1">
                    <a:alpha val="7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7CF3700-4582-4F99-BB6E-C80396651C24}"/>
              </a:ext>
            </a:extLst>
          </p:cNvPr>
          <p:cNvSpPr txBox="1"/>
          <p:nvPr/>
        </p:nvSpPr>
        <p:spPr>
          <a:xfrm>
            <a:off x="5317044" y="3621513"/>
            <a:ext cx="434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300" smtClean="0">
                <a:solidFill>
                  <a:prstClr val="black">
                    <a:lumMod val="65000"/>
                    <a:lumOff val="35000"/>
                  </a:prstClr>
                </a:solidFill>
                <a:latin typeface="DK Lemon Yellow Sun" panose="02000000000000000000" pitchFamily="50" charset="0"/>
              </a:rPr>
              <a:t>By Nadia eka putri (2114231016)</a:t>
            </a:r>
            <a:endParaRPr kumimoji="0" lang="id-ID" sz="18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DK Lemon Yellow Sun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143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3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3080" autoRev="1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" dur="1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autoRev="1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8" dur="1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0" dur="1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9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remove" nodeType="withEffect">
                                  <p:stCondLst>
                                    <p:cond delay="860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9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9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9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remove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6" presetClass="entr" presetSubtype="0" fill="hold" grpId="0" nodeType="withEffect">
                                  <p:stCondLst>
                                    <p:cond delay="89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8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38" presetClass="entr" presetSubtype="0" accel="50000" fill="hold" grpId="0" nodeType="withEffect">
                                  <p:stCondLst>
                                    <p:cond delay="13100"/>
                                  </p:stCondLst>
                                  <p:iterate type="lt">
                                    <p:tmPct val="2353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25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24" grpId="0" animBg="1"/>
      <p:bldP spid="24" grpId="1" animBg="1"/>
      <p:bldP spid="25" grpId="0" animBg="1"/>
      <p:bldP spid="25" grpId="1" animBg="1"/>
      <p:bldP spid="52" grpId="0"/>
      <p:bldP spid="51" grpId="0"/>
      <p:bldP spid="51" grpId="1"/>
      <p:bldP spid="53" grpId="0"/>
      <p:bldP spid="5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BD5A6-62FB-4C03-8CFB-FED20A9CD9D2}"/>
              </a:ext>
            </a:extLst>
          </p:cNvPr>
          <p:cNvSpPr/>
          <p:nvPr/>
        </p:nvSpPr>
        <p:spPr>
          <a:xfrm>
            <a:off x="433754" y="432581"/>
            <a:ext cx="10609384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718EC3-8710-4A4E-8C01-64D7D96BC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0232">
            <a:off x="1286982" y="-1663846"/>
            <a:ext cx="1121083" cy="3959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164848-1041-4A98-9D57-EDDF69E1B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5289" flipH="1">
            <a:off x="-258934" y="-396785"/>
            <a:ext cx="1120438" cy="39568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6561C8-137F-4A23-9FBD-770AADC7B13D}"/>
              </a:ext>
            </a:extLst>
          </p:cNvPr>
          <p:cNvGrpSpPr/>
          <p:nvPr/>
        </p:nvGrpSpPr>
        <p:grpSpPr>
          <a:xfrm>
            <a:off x="10156873" y="1026942"/>
            <a:ext cx="1772529" cy="1528042"/>
            <a:chOff x="10156873" y="1026942"/>
            <a:chExt cx="1772529" cy="1528042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51A6F71B-D0B5-432C-ADD0-CEFF5776E972}"/>
                </a:ext>
              </a:extLst>
            </p:cNvPr>
            <p:cNvSpPr/>
            <p:nvPr/>
          </p:nvSpPr>
          <p:spPr>
            <a:xfrm>
              <a:off x="10156873" y="1026942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51CC548-CEA7-4075-9B74-834044269E39}"/>
                </a:ext>
              </a:extLst>
            </p:cNvPr>
            <p:cNvSpPr/>
            <p:nvPr/>
          </p:nvSpPr>
          <p:spPr>
            <a:xfrm flipH="1">
              <a:off x="10943245" y="1078303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73C880-4E26-4901-91BD-A845DFAF32AD}"/>
              </a:ext>
            </a:extLst>
          </p:cNvPr>
          <p:cNvGrpSpPr/>
          <p:nvPr/>
        </p:nvGrpSpPr>
        <p:grpSpPr>
          <a:xfrm>
            <a:off x="10156872" y="2774975"/>
            <a:ext cx="1772529" cy="1528042"/>
            <a:chOff x="10156872" y="2774975"/>
            <a:chExt cx="1772529" cy="152804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xmlns="" id="{5252B946-377C-4734-974B-23C5C68622CB}"/>
                </a:ext>
              </a:extLst>
            </p:cNvPr>
            <p:cNvSpPr/>
            <p:nvPr/>
          </p:nvSpPr>
          <p:spPr>
            <a:xfrm>
              <a:off x="10156872" y="2774975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73707C3-EAC6-4325-95C3-F048D48E8D82}"/>
                </a:ext>
              </a:extLst>
            </p:cNvPr>
            <p:cNvSpPr/>
            <p:nvPr/>
          </p:nvSpPr>
          <p:spPr>
            <a:xfrm flipH="1">
              <a:off x="10943245" y="2813075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5A40AA1-AE90-48A2-9D59-7A95FB86CB3F}"/>
              </a:ext>
            </a:extLst>
          </p:cNvPr>
          <p:cNvGrpSpPr/>
          <p:nvPr/>
        </p:nvGrpSpPr>
        <p:grpSpPr>
          <a:xfrm>
            <a:off x="10107636" y="4523008"/>
            <a:ext cx="1772529" cy="1528042"/>
            <a:chOff x="10107636" y="4523008"/>
            <a:chExt cx="1772529" cy="1528042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xmlns="" id="{AF2CCF95-6D99-4566-A552-9BF6C4063C68}"/>
                </a:ext>
              </a:extLst>
            </p:cNvPr>
            <p:cNvSpPr/>
            <p:nvPr/>
          </p:nvSpPr>
          <p:spPr>
            <a:xfrm>
              <a:off x="10107636" y="4523008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DC97D57-817E-4643-A08C-1C42DB9F71E3}"/>
                </a:ext>
              </a:extLst>
            </p:cNvPr>
            <p:cNvSpPr/>
            <p:nvPr/>
          </p:nvSpPr>
          <p:spPr>
            <a:xfrm flipH="1">
              <a:off x="10924933" y="4536330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2860B4-44A6-4B75-A310-61B48DDCF3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10663679" y="1348985"/>
            <a:ext cx="720814" cy="1200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9541462-6158-4BC8-BC38-3D1753C888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10663679" y="3091662"/>
            <a:ext cx="720814" cy="1200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9F4EA51-E876-4DE2-95BE-A819C52130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10701041" y="4879124"/>
            <a:ext cx="720814" cy="1200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C6BD79-060C-4A4D-A475-042F5D5E00B5}"/>
              </a:ext>
            </a:extLst>
          </p:cNvPr>
          <p:cNvSpPr txBox="1"/>
          <p:nvPr/>
        </p:nvSpPr>
        <p:spPr>
          <a:xfrm>
            <a:off x="1588225" y="670580"/>
            <a:ext cx="714403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A56A49"/>
              </a:solidFill>
              <a:effectLst>
                <a:glow rad="101600">
                  <a:prstClr val="white">
                    <a:alpha val="40000"/>
                  </a:prstClr>
                </a:glow>
              </a:effectLst>
              <a:uLnTx/>
              <a:uFillTx/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4437" y="1060337"/>
            <a:ext cx="64935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Mono sakarida adalah unsur terkecil mono adalah satu dan sakarida adalah gula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Gula ini jika kita lihat struktur molekul kimianya tersusun atas satu gugus aldehid dan satu gugus keton, yang pada rantainya mengikat 2 gugus hidroksil pada glukosa terdapat gugus aldehid dan fluktosa terdapat gugus keton keduanya memiliki 6 atom karbon dan 5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atom </a:t>
            </a: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hidroksil.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5" r="77209" b="5746"/>
          <a:stretch/>
        </p:blipFill>
        <p:spPr>
          <a:xfrm>
            <a:off x="3364095" y="3038246"/>
            <a:ext cx="1908421" cy="3227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8" t="23868" r="512" b="4328"/>
          <a:stretch/>
        </p:blipFill>
        <p:spPr>
          <a:xfrm>
            <a:off x="6756130" y="3021280"/>
            <a:ext cx="1985030" cy="33114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31227" y="429345"/>
            <a:ext cx="2224903" cy="461665"/>
          </a:xfrm>
          <a:prstGeom prst="rect">
            <a:avLst/>
          </a:prstGeom>
          <a:solidFill>
            <a:srgbClr val="BD8869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omic Sans MS" panose="030F0702030302020204" pitchFamily="66" charset="0"/>
              </a:rPr>
              <a:t>monosakarida</a:t>
            </a:r>
            <a:endParaRPr 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59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7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BD5A6-62FB-4C03-8CFB-FED20A9CD9D2}"/>
              </a:ext>
            </a:extLst>
          </p:cNvPr>
          <p:cNvSpPr/>
          <p:nvPr/>
        </p:nvSpPr>
        <p:spPr>
          <a:xfrm>
            <a:off x="433754" y="432581"/>
            <a:ext cx="10609384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718EC3-8710-4A4E-8C01-64D7D96BC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0232">
            <a:off x="1286982" y="-1663846"/>
            <a:ext cx="1121083" cy="3959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164848-1041-4A98-9D57-EDDF69E1B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5289" flipH="1">
            <a:off x="-258934" y="-396785"/>
            <a:ext cx="1120438" cy="39568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6561C8-137F-4A23-9FBD-770AADC7B13D}"/>
              </a:ext>
            </a:extLst>
          </p:cNvPr>
          <p:cNvGrpSpPr/>
          <p:nvPr/>
        </p:nvGrpSpPr>
        <p:grpSpPr>
          <a:xfrm>
            <a:off x="10156873" y="1026942"/>
            <a:ext cx="1772529" cy="1528042"/>
            <a:chOff x="10156873" y="1026942"/>
            <a:chExt cx="1772529" cy="1528042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51A6F71B-D0B5-432C-ADD0-CEFF5776E972}"/>
                </a:ext>
              </a:extLst>
            </p:cNvPr>
            <p:cNvSpPr/>
            <p:nvPr/>
          </p:nvSpPr>
          <p:spPr>
            <a:xfrm>
              <a:off x="10156873" y="1026942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51CC548-CEA7-4075-9B74-834044269E39}"/>
                </a:ext>
              </a:extLst>
            </p:cNvPr>
            <p:cNvSpPr/>
            <p:nvPr/>
          </p:nvSpPr>
          <p:spPr>
            <a:xfrm flipH="1">
              <a:off x="10943245" y="1078303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73C880-4E26-4901-91BD-A845DFAF32AD}"/>
              </a:ext>
            </a:extLst>
          </p:cNvPr>
          <p:cNvGrpSpPr/>
          <p:nvPr/>
        </p:nvGrpSpPr>
        <p:grpSpPr>
          <a:xfrm>
            <a:off x="10156872" y="2774975"/>
            <a:ext cx="1772529" cy="1528042"/>
            <a:chOff x="10156872" y="2774975"/>
            <a:chExt cx="1772529" cy="152804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xmlns="" id="{5252B946-377C-4734-974B-23C5C68622CB}"/>
                </a:ext>
              </a:extLst>
            </p:cNvPr>
            <p:cNvSpPr/>
            <p:nvPr/>
          </p:nvSpPr>
          <p:spPr>
            <a:xfrm>
              <a:off x="10156872" y="2774975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73707C3-EAC6-4325-95C3-F048D48E8D82}"/>
                </a:ext>
              </a:extLst>
            </p:cNvPr>
            <p:cNvSpPr/>
            <p:nvPr/>
          </p:nvSpPr>
          <p:spPr>
            <a:xfrm flipH="1">
              <a:off x="10943245" y="2813075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5A40AA1-AE90-48A2-9D59-7A95FB86CB3F}"/>
              </a:ext>
            </a:extLst>
          </p:cNvPr>
          <p:cNvGrpSpPr/>
          <p:nvPr/>
        </p:nvGrpSpPr>
        <p:grpSpPr>
          <a:xfrm>
            <a:off x="10107636" y="4523008"/>
            <a:ext cx="1772529" cy="1528042"/>
            <a:chOff x="10107636" y="4523008"/>
            <a:chExt cx="1772529" cy="1528042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xmlns="" id="{AF2CCF95-6D99-4566-A552-9BF6C4063C68}"/>
                </a:ext>
              </a:extLst>
            </p:cNvPr>
            <p:cNvSpPr/>
            <p:nvPr/>
          </p:nvSpPr>
          <p:spPr>
            <a:xfrm>
              <a:off x="10107636" y="4523008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DC97D57-817E-4643-A08C-1C42DB9F71E3}"/>
                </a:ext>
              </a:extLst>
            </p:cNvPr>
            <p:cNvSpPr/>
            <p:nvPr/>
          </p:nvSpPr>
          <p:spPr>
            <a:xfrm flipH="1">
              <a:off x="10924933" y="4536330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2860B4-44A6-4B75-A310-61B48DDCF3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10663679" y="1348985"/>
            <a:ext cx="720814" cy="1200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9541462-6158-4BC8-BC38-3D1753C888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10663679" y="3091662"/>
            <a:ext cx="720814" cy="1200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9F4EA51-E876-4DE2-95BE-A819C52130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10701041" y="4879124"/>
            <a:ext cx="720814" cy="1200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C6BD79-060C-4A4D-A475-042F5D5E00B5}"/>
              </a:ext>
            </a:extLst>
          </p:cNvPr>
          <p:cNvSpPr txBox="1"/>
          <p:nvPr/>
        </p:nvSpPr>
        <p:spPr>
          <a:xfrm>
            <a:off x="1588225" y="670580"/>
            <a:ext cx="714403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A56A49"/>
              </a:solidFill>
              <a:effectLst>
                <a:glow rad="101600">
                  <a:prstClr val="white">
                    <a:alpha val="40000"/>
                  </a:prstClr>
                </a:glow>
              </a:effectLst>
              <a:uLnTx/>
              <a:uFillTx/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6561" y="1174246"/>
            <a:ext cx="6493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Atom karbon yang ditandai bintang pada kedua mengikat empat gugus yang berbeda yaitu aldehit ,metanol hidrogen, dan hidroksi, atom c ini disebut sebagai atom c asimetris atau atom c kirak beda kedua molekul ini hanya terletak pada posisi OH yang di sebelah kanan dan sebelah kiri, keduanya kita sebut sebagai isomer geometri.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22517" r="6659" b="11211"/>
          <a:stretch/>
        </p:blipFill>
        <p:spPr>
          <a:xfrm>
            <a:off x="1984098" y="3016324"/>
            <a:ext cx="7508696" cy="32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60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7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BD5A6-62FB-4C03-8CFB-FED20A9CD9D2}"/>
              </a:ext>
            </a:extLst>
          </p:cNvPr>
          <p:cNvSpPr/>
          <p:nvPr/>
        </p:nvSpPr>
        <p:spPr>
          <a:xfrm>
            <a:off x="433754" y="432581"/>
            <a:ext cx="10609384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718EC3-8710-4A4E-8C01-64D7D96BC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0232">
            <a:off x="1286982" y="-1663846"/>
            <a:ext cx="1121083" cy="3959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164848-1041-4A98-9D57-EDDF69E1B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5289" flipH="1">
            <a:off x="-258934" y="-396785"/>
            <a:ext cx="1120438" cy="39568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6561C8-137F-4A23-9FBD-770AADC7B13D}"/>
              </a:ext>
            </a:extLst>
          </p:cNvPr>
          <p:cNvGrpSpPr/>
          <p:nvPr/>
        </p:nvGrpSpPr>
        <p:grpSpPr>
          <a:xfrm>
            <a:off x="10156873" y="1026942"/>
            <a:ext cx="1772529" cy="1528042"/>
            <a:chOff x="10156873" y="1026942"/>
            <a:chExt cx="1772529" cy="1528042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51A6F71B-D0B5-432C-ADD0-CEFF5776E972}"/>
                </a:ext>
              </a:extLst>
            </p:cNvPr>
            <p:cNvSpPr/>
            <p:nvPr/>
          </p:nvSpPr>
          <p:spPr>
            <a:xfrm>
              <a:off x="10156873" y="1026942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51CC548-CEA7-4075-9B74-834044269E39}"/>
                </a:ext>
              </a:extLst>
            </p:cNvPr>
            <p:cNvSpPr/>
            <p:nvPr/>
          </p:nvSpPr>
          <p:spPr>
            <a:xfrm flipH="1">
              <a:off x="10943245" y="1078303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73C880-4E26-4901-91BD-A845DFAF32AD}"/>
              </a:ext>
            </a:extLst>
          </p:cNvPr>
          <p:cNvGrpSpPr/>
          <p:nvPr/>
        </p:nvGrpSpPr>
        <p:grpSpPr>
          <a:xfrm>
            <a:off x="10156872" y="2774975"/>
            <a:ext cx="1772529" cy="1528042"/>
            <a:chOff x="10156872" y="2774975"/>
            <a:chExt cx="1772529" cy="152804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xmlns="" id="{5252B946-377C-4734-974B-23C5C68622CB}"/>
                </a:ext>
              </a:extLst>
            </p:cNvPr>
            <p:cNvSpPr/>
            <p:nvPr/>
          </p:nvSpPr>
          <p:spPr>
            <a:xfrm>
              <a:off x="10156872" y="2774975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73707C3-EAC6-4325-95C3-F048D48E8D82}"/>
                </a:ext>
              </a:extLst>
            </p:cNvPr>
            <p:cNvSpPr/>
            <p:nvPr/>
          </p:nvSpPr>
          <p:spPr>
            <a:xfrm flipH="1">
              <a:off x="10943245" y="2813075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5A40AA1-AE90-48A2-9D59-7A95FB86CB3F}"/>
              </a:ext>
            </a:extLst>
          </p:cNvPr>
          <p:cNvGrpSpPr/>
          <p:nvPr/>
        </p:nvGrpSpPr>
        <p:grpSpPr>
          <a:xfrm>
            <a:off x="10107636" y="4523008"/>
            <a:ext cx="1772529" cy="1528042"/>
            <a:chOff x="10107636" y="4523008"/>
            <a:chExt cx="1772529" cy="1528042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xmlns="" id="{AF2CCF95-6D99-4566-A552-9BF6C4063C68}"/>
                </a:ext>
              </a:extLst>
            </p:cNvPr>
            <p:cNvSpPr/>
            <p:nvPr/>
          </p:nvSpPr>
          <p:spPr>
            <a:xfrm>
              <a:off x="10107636" y="4523008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DC97D57-817E-4643-A08C-1C42DB9F71E3}"/>
                </a:ext>
              </a:extLst>
            </p:cNvPr>
            <p:cNvSpPr/>
            <p:nvPr/>
          </p:nvSpPr>
          <p:spPr>
            <a:xfrm flipH="1">
              <a:off x="10924933" y="4536330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2860B4-44A6-4B75-A310-61B48DDCF3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10663679" y="1348985"/>
            <a:ext cx="720814" cy="1200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9541462-6158-4BC8-BC38-3D1753C888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10663679" y="3091662"/>
            <a:ext cx="720814" cy="1200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9F4EA51-E876-4DE2-95BE-A819C52130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10701041" y="4879124"/>
            <a:ext cx="720814" cy="1200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C6BD79-060C-4A4D-A475-042F5D5E00B5}"/>
              </a:ext>
            </a:extLst>
          </p:cNvPr>
          <p:cNvSpPr txBox="1"/>
          <p:nvPr/>
        </p:nvSpPr>
        <p:spPr>
          <a:xfrm>
            <a:off x="1588225" y="670580"/>
            <a:ext cx="714403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A56A49"/>
              </a:solidFill>
              <a:effectLst>
                <a:glow rad="101600">
                  <a:prstClr val="white">
                    <a:alpha val="40000"/>
                  </a:prstClr>
                </a:glow>
              </a:effectLst>
              <a:uLnTx/>
              <a:uFillTx/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7208" y="717425"/>
            <a:ext cx="6493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karena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monosakarida memiliki atom c asimetris maka secara fisika monosakarida memiliki sifat sebagai senyawa yang dapat memutar polarisasi cahaya atau dengan kata lain monosakarida bersifat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optis </a:t>
            </a: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aktif,</a:t>
            </a:r>
          </a:p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Pada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kenyataannya kita menemukan aldotriosa dan monosakarida yang memiliki atom karbon lebih dari 5 memiliki struktur (hawort )atau struktur ini disebabkan interaksi gugus karbonil dan oksigen pada hidroksil yang membentuk ikatan kovalen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8"/>
          <a:stretch/>
        </p:blipFill>
        <p:spPr>
          <a:xfrm>
            <a:off x="2631328" y="3615997"/>
            <a:ext cx="6075052" cy="223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9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7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BD5A6-62FB-4C03-8CFB-FED20A9CD9D2}"/>
              </a:ext>
            </a:extLst>
          </p:cNvPr>
          <p:cNvSpPr/>
          <p:nvPr/>
        </p:nvSpPr>
        <p:spPr>
          <a:xfrm>
            <a:off x="433754" y="432581"/>
            <a:ext cx="10609384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718EC3-8710-4A4E-8C01-64D7D96BC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0232">
            <a:off x="1286982" y="-1663846"/>
            <a:ext cx="1121083" cy="3959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164848-1041-4A98-9D57-EDDF69E1B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5289" flipH="1">
            <a:off x="-258934" y="-396785"/>
            <a:ext cx="1120438" cy="39568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6561C8-137F-4A23-9FBD-770AADC7B13D}"/>
              </a:ext>
            </a:extLst>
          </p:cNvPr>
          <p:cNvGrpSpPr/>
          <p:nvPr/>
        </p:nvGrpSpPr>
        <p:grpSpPr>
          <a:xfrm>
            <a:off x="10156873" y="1026942"/>
            <a:ext cx="1772529" cy="1528042"/>
            <a:chOff x="10156873" y="1026942"/>
            <a:chExt cx="1772529" cy="1528042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51A6F71B-D0B5-432C-ADD0-CEFF5776E972}"/>
                </a:ext>
              </a:extLst>
            </p:cNvPr>
            <p:cNvSpPr/>
            <p:nvPr/>
          </p:nvSpPr>
          <p:spPr>
            <a:xfrm>
              <a:off x="10156873" y="1026942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51CC548-CEA7-4075-9B74-834044269E39}"/>
                </a:ext>
              </a:extLst>
            </p:cNvPr>
            <p:cNvSpPr/>
            <p:nvPr/>
          </p:nvSpPr>
          <p:spPr>
            <a:xfrm flipH="1">
              <a:off x="10943245" y="1078303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73C880-4E26-4901-91BD-A845DFAF32AD}"/>
              </a:ext>
            </a:extLst>
          </p:cNvPr>
          <p:cNvGrpSpPr/>
          <p:nvPr/>
        </p:nvGrpSpPr>
        <p:grpSpPr>
          <a:xfrm>
            <a:off x="10156872" y="2774975"/>
            <a:ext cx="1772529" cy="1528042"/>
            <a:chOff x="10156872" y="2774975"/>
            <a:chExt cx="1772529" cy="152804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xmlns="" id="{5252B946-377C-4734-974B-23C5C68622CB}"/>
                </a:ext>
              </a:extLst>
            </p:cNvPr>
            <p:cNvSpPr/>
            <p:nvPr/>
          </p:nvSpPr>
          <p:spPr>
            <a:xfrm>
              <a:off x="10156872" y="2774975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73707C3-EAC6-4325-95C3-F048D48E8D82}"/>
                </a:ext>
              </a:extLst>
            </p:cNvPr>
            <p:cNvSpPr/>
            <p:nvPr/>
          </p:nvSpPr>
          <p:spPr>
            <a:xfrm flipH="1">
              <a:off x="10943245" y="2813075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5A40AA1-AE90-48A2-9D59-7A95FB86CB3F}"/>
              </a:ext>
            </a:extLst>
          </p:cNvPr>
          <p:cNvGrpSpPr/>
          <p:nvPr/>
        </p:nvGrpSpPr>
        <p:grpSpPr>
          <a:xfrm>
            <a:off x="10107636" y="4523008"/>
            <a:ext cx="1772529" cy="1528042"/>
            <a:chOff x="10107636" y="4523008"/>
            <a:chExt cx="1772529" cy="1528042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xmlns="" id="{AF2CCF95-6D99-4566-A552-9BF6C4063C68}"/>
                </a:ext>
              </a:extLst>
            </p:cNvPr>
            <p:cNvSpPr/>
            <p:nvPr/>
          </p:nvSpPr>
          <p:spPr>
            <a:xfrm>
              <a:off x="10107636" y="4523008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DC97D57-817E-4643-A08C-1C42DB9F71E3}"/>
                </a:ext>
              </a:extLst>
            </p:cNvPr>
            <p:cNvSpPr/>
            <p:nvPr/>
          </p:nvSpPr>
          <p:spPr>
            <a:xfrm flipH="1">
              <a:off x="10924933" y="4536330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2860B4-44A6-4B75-A310-61B48DDCF3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10663679" y="1348985"/>
            <a:ext cx="720814" cy="1200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9541462-6158-4BC8-BC38-3D1753C888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10663679" y="3091662"/>
            <a:ext cx="720814" cy="1200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9F4EA51-E876-4DE2-95BE-A819C52130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10701041" y="4879124"/>
            <a:ext cx="720814" cy="1200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C6BD79-060C-4A4D-A475-042F5D5E00B5}"/>
              </a:ext>
            </a:extLst>
          </p:cNvPr>
          <p:cNvSpPr txBox="1"/>
          <p:nvPr/>
        </p:nvSpPr>
        <p:spPr>
          <a:xfrm>
            <a:off x="1588225" y="670580"/>
            <a:ext cx="714403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A56A49"/>
              </a:solidFill>
              <a:effectLst>
                <a:glow rad="101600">
                  <a:prstClr val="white">
                    <a:alpha val="40000"/>
                  </a:prstClr>
                </a:glow>
              </a:effectLst>
              <a:uLnTx/>
              <a:uFillTx/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8785" y="1612746"/>
            <a:ext cx="466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Memiliki gugus aldehid rantai samping R1 dan alkohol dengan rantai samping R2 interaksi antara air dan alkohol ini akan berada pada kesetimbangan untuk membentuk hemiacetal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4380" y="4086700"/>
            <a:ext cx="4492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terdapat </a:t>
            </a:r>
            <a:r>
              <a:rPr lang="en-US"/>
              <a:t>gugus keton r1 dan alkohol r3 banyak oksigen akan interaksi antara keton dan alkohol akan membentuk hemiketal alkohol akan membentuk gugus baru pada hemiketal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6" y="4291933"/>
            <a:ext cx="4313349" cy="17373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93" y="1578759"/>
            <a:ext cx="4398356" cy="154553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84122" y="1026942"/>
            <a:ext cx="3610241" cy="400110"/>
          </a:xfrm>
          <a:prstGeom prst="rect">
            <a:avLst/>
          </a:prstGeom>
          <a:solidFill>
            <a:srgbClr val="BD8869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Comic Sans MS" panose="030F0702030302020204" pitchFamily="66" charset="0"/>
              </a:rPr>
              <a:t>Prinsip siklisasi glukosa</a:t>
            </a:r>
            <a:endParaRPr lang="en-US" sz="200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696" y="3710494"/>
            <a:ext cx="3610241" cy="400110"/>
          </a:xfrm>
          <a:prstGeom prst="rect">
            <a:avLst/>
          </a:prstGeom>
          <a:solidFill>
            <a:srgbClr val="BD8869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Comic Sans MS" panose="030F0702030302020204" pitchFamily="66" charset="0"/>
              </a:rPr>
              <a:t>Prinsip siklisasi fluktosa</a:t>
            </a:r>
            <a:endParaRPr lang="en-US" sz="20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70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7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246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Comic Sans MS</vt:lpstr>
      <vt:lpstr>Arial</vt:lpstr>
      <vt:lpstr>DK Lemon Yellow Sun</vt:lpstr>
      <vt:lpstr>Calibri Light</vt:lpstr>
      <vt:lpstr>Algerian</vt:lpstr>
      <vt:lpstr>raustila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Hp-BC</cp:lastModifiedBy>
  <cp:revision>23</cp:revision>
  <dcterms:created xsi:type="dcterms:W3CDTF">2021-10-09T12:19:49Z</dcterms:created>
  <dcterms:modified xsi:type="dcterms:W3CDTF">2022-03-01T22:20:43Z</dcterms:modified>
</cp:coreProperties>
</file>