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</p:sldMasterIdLst>
  <p:notesMasterIdLst>
    <p:notesMasterId r:id="rId7"/>
  </p:notesMasterIdLst>
  <p:sldIdLst>
    <p:sldId id="256" r:id="rId2"/>
    <p:sldId id="260" r:id="rId3"/>
    <p:sldId id="266" r:id="rId4"/>
    <p:sldId id="299" r:id="rId5"/>
    <p:sldId id="265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1E6B4D9-304C-4614-8794-8A2F087328E0}">
  <a:tblStyle styleId="{11E6B4D9-304C-4614-8794-8A2F087328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534" y="-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58357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1037;g8d744abee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8" name="Google Shape;1038;g8d744abee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" name="Google Shape;1275;g8d744abee0_0_3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6" name="Google Shape;1276;g8d744abee0_0_3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g8d27fe0ead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8" name="Google Shape;1198;g8d27fe0ead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980411" y="0"/>
            <a:ext cx="6163570" cy="5143484"/>
          </a:xfrm>
          <a:custGeom>
            <a:avLst/>
            <a:gdLst/>
            <a:ahLst/>
            <a:cxnLst/>
            <a:rect l="l" t="t" r="r" b="b"/>
            <a:pathLst>
              <a:path w="47244" h="39425" extrusionOk="0">
                <a:moveTo>
                  <a:pt x="22178" y="0"/>
                </a:moveTo>
                <a:cubicBezTo>
                  <a:pt x="19675" y="1372"/>
                  <a:pt x="17728" y="3558"/>
                  <a:pt x="16882" y="6112"/>
                </a:cubicBezTo>
                <a:cubicBezTo>
                  <a:pt x="15592" y="10138"/>
                  <a:pt x="16964" y="14720"/>
                  <a:pt x="14910" y="18487"/>
                </a:cubicBezTo>
                <a:cubicBezTo>
                  <a:pt x="12590" y="22753"/>
                  <a:pt x="6795" y="24440"/>
                  <a:pt x="3401" y="28049"/>
                </a:cubicBezTo>
                <a:cubicBezTo>
                  <a:pt x="1081" y="30495"/>
                  <a:pt x="1" y="33895"/>
                  <a:pt x="582" y="37080"/>
                </a:cubicBezTo>
                <a:cubicBezTo>
                  <a:pt x="715" y="37870"/>
                  <a:pt x="980" y="38660"/>
                  <a:pt x="1321" y="39425"/>
                </a:cubicBezTo>
                <a:lnTo>
                  <a:pt x="47243" y="39425"/>
                </a:lnTo>
                <a:lnTo>
                  <a:pt x="47243" y="0"/>
                </a:ln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261043" y="278685"/>
            <a:ext cx="6102229" cy="4134590"/>
            <a:chOff x="916725" y="1514875"/>
            <a:chExt cx="495150" cy="335491"/>
          </a:xfrm>
        </p:grpSpPr>
        <p:sp>
          <p:nvSpPr>
            <p:cNvPr id="11" name="Google Shape;11;p2"/>
            <p:cNvSpPr/>
            <p:nvPr/>
          </p:nvSpPr>
          <p:spPr>
            <a:xfrm>
              <a:off x="946300" y="167690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983250" y="1542049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029875" y="1701050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55625" y="1595650"/>
              <a:ext cx="9725" cy="9825"/>
            </a:xfrm>
            <a:custGeom>
              <a:avLst/>
              <a:gdLst/>
              <a:ahLst/>
              <a:cxnLst/>
              <a:rect l="l" t="t" r="r" b="b"/>
              <a:pathLst>
                <a:path w="389" h="393" extrusionOk="0">
                  <a:moveTo>
                    <a:pt x="187" y="1"/>
                  </a:moveTo>
                  <a:cubicBezTo>
                    <a:pt x="94" y="1"/>
                    <a:pt x="0" y="94"/>
                    <a:pt x="0" y="206"/>
                  </a:cubicBezTo>
                  <a:cubicBezTo>
                    <a:pt x="0" y="299"/>
                    <a:pt x="94" y="392"/>
                    <a:pt x="187" y="392"/>
                  </a:cubicBezTo>
                  <a:cubicBezTo>
                    <a:pt x="295" y="392"/>
                    <a:pt x="388" y="299"/>
                    <a:pt x="388" y="206"/>
                  </a:cubicBezTo>
                  <a:cubicBezTo>
                    <a:pt x="388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77350" y="1759350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22875" y="1639575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937700" y="1521875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201938" y="1836341"/>
              <a:ext cx="14000" cy="14025"/>
            </a:xfrm>
            <a:custGeom>
              <a:avLst/>
              <a:gdLst/>
              <a:ahLst/>
              <a:cxnLst/>
              <a:rect l="l" t="t" r="r" b="b"/>
              <a:pathLst>
                <a:path w="560" h="561" extrusionOk="0">
                  <a:moveTo>
                    <a:pt x="280" y="0"/>
                  </a:moveTo>
                  <a:cubicBezTo>
                    <a:pt x="127" y="0"/>
                    <a:pt x="0" y="127"/>
                    <a:pt x="0" y="280"/>
                  </a:cubicBezTo>
                  <a:cubicBezTo>
                    <a:pt x="0" y="437"/>
                    <a:pt x="127" y="560"/>
                    <a:pt x="280" y="560"/>
                  </a:cubicBezTo>
                  <a:cubicBezTo>
                    <a:pt x="437" y="560"/>
                    <a:pt x="560" y="437"/>
                    <a:pt x="560" y="280"/>
                  </a:cubicBezTo>
                  <a:cubicBezTo>
                    <a:pt x="560" y="127"/>
                    <a:pt x="437" y="0"/>
                    <a:pt x="280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069520" y="1561494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275020" y="156969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40607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04262" y="155645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110375" y="1821527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274782" y="1707250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2"/>
          <p:cNvSpPr/>
          <p:nvPr/>
        </p:nvSpPr>
        <p:spPr>
          <a:xfrm rot="6312029">
            <a:off x="-2270486" y="3883267"/>
            <a:ext cx="5005154" cy="4335881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ctrTitle"/>
          </p:nvPr>
        </p:nvSpPr>
        <p:spPr>
          <a:xfrm>
            <a:off x="4361400" y="1787500"/>
            <a:ext cx="4062600" cy="164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5496350" y="3711300"/>
            <a:ext cx="2927400" cy="8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"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27"/>
          <p:cNvSpPr/>
          <p:nvPr/>
        </p:nvSpPr>
        <p:spPr>
          <a:xfrm>
            <a:off x="-1731052" y="3524241"/>
            <a:ext cx="12281468" cy="7465274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27"/>
          <p:cNvSpPr/>
          <p:nvPr/>
        </p:nvSpPr>
        <p:spPr>
          <a:xfrm rot="1052058">
            <a:off x="8154180" y="3685086"/>
            <a:ext cx="655276" cy="64246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8" name="Google Shape;838;p27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839" name="Google Shape;839;p27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7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7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7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7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7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7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7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7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7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7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7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7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7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7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7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5" name="Google Shape;855;p27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856" name="Google Shape;856;p27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7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7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7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7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7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7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7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720000" y="2150850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399323" y="-539375"/>
            <a:ext cx="2472924" cy="2007101"/>
          </a:xfrm>
          <a:custGeom>
            <a:avLst/>
            <a:gdLst/>
            <a:ahLst/>
            <a:cxnLst/>
            <a:rect l="l" t="t" r="r" b="b"/>
            <a:pathLst>
              <a:path w="4680" h="3334" extrusionOk="0">
                <a:moveTo>
                  <a:pt x="1374" y="1"/>
                </a:moveTo>
                <a:cubicBezTo>
                  <a:pt x="1295" y="1"/>
                  <a:pt x="1215" y="8"/>
                  <a:pt x="1135" y="23"/>
                </a:cubicBezTo>
                <a:cubicBezTo>
                  <a:pt x="776" y="87"/>
                  <a:pt x="482" y="333"/>
                  <a:pt x="452" y="676"/>
                </a:cubicBezTo>
                <a:cubicBezTo>
                  <a:pt x="437" y="814"/>
                  <a:pt x="403" y="1049"/>
                  <a:pt x="359" y="1206"/>
                </a:cubicBezTo>
                <a:cubicBezTo>
                  <a:pt x="310" y="1344"/>
                  <a:pt x="0" y="1840"/>
                  <a:pt x="123" y="2169"/>
                </a:cubicBezTo>
                <a:cubicBezTo>
                  <a:pt x="466" y="3066"/>
                  <a:pt x="1354" y="3334"/>
                  <a:pt x="2162" y="3334"/>
                </a:cubicBezTo>
                <a:cubicBezTo>
                  <a:pt x="2822" y="3334"/>
                  <a:pt x="3428" y="3154"/>
                  <a:pt x="3638" y="2993"/>
                </a:cubicBezTo>
                <a:cubicBezTo>
                  <a:pt x="4026" y="2698"/>
                  <a:pt x="4523" y="1904"/>
                  <a:pt x="4601" y="1732"/>
                </a:cubicBezTo>
                <a:cubicBezTo>
                  <a:pt x="4664" y="1579"/>
                  <a:pt x="4679" y="1407"/>
                  <a:pt x="4664" y="1236"/>
                </a:cubicBezTo>
                <a:cubicBezTo>
                  <a:pt x="4649" y="1019"/>
                  <a:pt x="4541" y="784"/>
                  <a:pt x="4355" y="628"/>
                </a:cubicBezTo>
                <a:cubicBezTo>
                  <a:pt x="4132" y="432"/>
                  <a:pt x="3800" y="351"/>
                  <a:pt x="3486" y="351"/>
                </a:cubicBezTo>
                <a:cubicBezTo>
                  <a:pt x="3405" y="351"/>
                  <a:pt x="3326" y="357"/>
                  <a:pt x="3250" y="366"/>
                </a:cubicBezTo>
                <a:cubicBezTo>
                  <a:pt x="3102" y="392"/>
                  <a:pt x="2965" y="429"/>
                  <a:pt x="2832" y="429"/>
                </a:cubicBezTo>
                <a:cubicBezTo>
                  <a:pt x="2811" y="429"/>
                  <a:pt x="2790" y="428"/>
                  <a:pt x="2769" y="426"/>
                </a:cubicBezTo>
                <a:cubicBezTo>
                  <a:pt x="2519" y="396"/>
                  <a:pt x="2317" y="273"/>
                  <a:pt x="2097" y="161"/>
                </a:cubicBezTo>
                <a:cubicBezTo>
                  <a:pt x="1863" y="68"/>
                  <a:pt x="1621" y="1"/>
                  <a:pt x="1374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1294550" y="3486101"/>
            <a:ext cx="3138126" cy="2331647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35;p3"/>
          <p:cNvGrpSpPr/>
          <p:nvPr/>
        </p:nvGrpSpPr>
        <p:grpSpPr>
          <a:xfrm>
            <a:off x="110550" y="2266595"/>
            <a:ext cx="8858736" cy="2563549"/>
            <a:chOff x="916725" y="1641996"/>
            <a:chExt cx="679700" cy="196689"/>
          </a:xfrm>
        </p:grpSpPr>
        <p:sp>
          <p:nvSpPr>
            <p:cNvPr id="36" name="Google Shape;36;p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953903" y="182523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3"/>
          <p:cNvGrpSpPr/>
          <p:nvPr/>
        </p:nvGrpSpPr>
        <p:grpSpPr>
          <a:xfrm>
            <a:off x="1728024" y="4359399"/>
            <a:ext cx="511840" cy="585068"/>
            <a:chOff x="6144600" y="3520075"/>
            <a:chExt cx="29600" cy="33825"/>
          </a:xfrm>
        </p:grpSpPr>
        <p:sp>
          <p:nvSpPr>
            <p:cNvPr id="47" name="Google Shape;47;p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/>
          <p:nvPr/>
        </p:nvSpPr>
        <p:spPr>
          <a:xfrm rot="-6300004">
            <a:off x="7046124" y="-893204"/>
            <a:ext cx="4509621" cy="2721624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"/>
          <p:cNvSpPr/>
          <p:nvPr/>
        </p:nvSpPr>
        <p:spPr>
          <a:xfrm>
            <a:off x="-1342698" y="3920250"/>
            <a:ext cx="2775828" cy="2721629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5"/>
          <p:cNvSpPr txBox="1">
            <a:spLocks noGrp="1"/>
          </p:cNvSpPr>
          <p:nvPr>
            <p:ph type="body" idx="1"/>
          </p:nvPr>
        </p:nvSpPr>
        <p:spPr>
          <a:xfrm>
            <a:off x="720000" y="1339450"/>
            <a:ext cx="3616500" cy="32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p5"/>
          <p:cNvSpPr txBox="1">
            <a:spLocks noGrp="1"/>
          </p:cNvSpPr>
          <p:nvPr>
            <p:ph type="body" idx="2"/>
          </p:nvPr>
        </p:nvSpPr>
        <p:spPr>
          <a:xfrm>
            <a:off x="4807449" y="1339450"/>
            <a:ext cx="3616500" cy="32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01" name="Google Shape;101;p5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102" name="Google Shape;102;p5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5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5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5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5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5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5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5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5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5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5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5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5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5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118;p5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119" name="Google Shape;119;p5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5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/>
          <p:nvPr/>
        </p:nvSpPr>
        <p:spPr>
          <a:xfrm>
            <a:off x="875543" y="667053"/>
            <a:ext cx="7379032" cy="4503893"/>
          </a:xfrm>
          <a:custGeom>
            <a:avLst/>
            <a:gdLst/>
            <a:ahLst/>
            <a:cxnLst/>
            <a:rect l="l" t="t" r="r" b="b"/>
            <a:pathLst>
              <a:path w="7448" h="4546" extrusionOk="0">
                <a:moveTo>
                  <a:pt x="5705" y="0"/>
                </a:moveTo>
                <a:cubicBezTo>
                  <a:pt x="5389" y="0"/>
                  <a:pt x="5068" y="70"/>
                  <a:pt x="4772" y="191"/>
                </a:cubicBezTo>
                <a:cubicBezTo>
                  <a:pt x="4511" y="285"/>
                  <a:pt x="4276" y="423"/>
                  <a:pt x="3996" y="456"/>
                </a:cubicBezTo>
                <a:cubicBezTo>
                  <a:pt x="3953" y="461"/>
                  <a:pt x="3909" y="464"/>
                  <a:pt x="3866" y="464"/>
                </a:cubicBezTo>
                <a:cubicBezTo>
                  <a:pt x="3521" y="464"/>
                  <a:pt x="3177" y="319"/>
                  <a:pt x="2832" y="236"/>
                </a:cubicBezTo>
                <a:cubicBezTo>
                  <a:pt x="2592" y="172"/>
                  <a:pt x="2340" y="134"/>
                  <a:pt x="2088" y="134"/>
                </a:cubicBezTo>
                <a:cubicBezTo>
                  <a:pt x="1799" y="134"/>
                  <a:pt x="1512" y="184"/>
                  <a:pt x="1246" y="300"/>
                </a:cubicBezTo>
                <a:cubicBezTo>
                  <a:pt x="687" y="550"/>
                  <a:pt x="280" y="1094"/>
                  <a:pt x="328" y="1699"/>
                </a:cubicBezTo>
                <a:cubicBezTo>
                  <a:pt x="358" y="1979"/>
                  <a:pt x="466" y="2258"/>
                  <a:pt x="422" y="2523"/>
                </a:cubicBezTo>
                <a:cubicBezTo>
                  <a:pt x="388" y="2803"/>
                  <a:pt x="220" y="3035"/>
                  <a:pt x="127" y="3299"/>
                </a:cubicBezTo>
                <a:cubicBezTo>
                  <a:pt x="0" y="3658"/>
                  <a:pt x="0" y="4173"/>
                  <a:pt x="187" y="4546"/>
                </a:cubicBezTo>
                <a:lnTo>
                  <a:pt x="7168" y="4546"/>
                </a:lnTo>
                <a:cubicBezTo>
                  <a:pt x="7231" y="4419"/>
                  <a:pt x="7276" y="4296"/>
                  <a:pt x="7291" y="4173"/>
                </a:cubicBezTo>
                <a:cubicBezTo>
                  <a:pt x="7369" y="3799"/>
                  <a:pt x="7246" y="3471"/>
                  <a:pt x="7216" y="3113"/>
                </a:cubicBezTo>
                <a:cubicBezTo>
                  <a:pt x="7198" y="2773"/>
                  <a:pt x="7324" y="2475"/>
                  <a:pt x="7384" y="2150"/>
                </a:cubicBezTo>
                <a:cubicBezTo>
                  <a:pt x="7448" y="1856"/>
                  <a:pt x="7433" y="1527"/>
                  <a:pt x="7354" y="1232"/>
                </a:cubicBezTo>
                <a:cubicBezTo>
                  <a:pt x="7246" y="844"/>
                  <a:pt x="6996" y="471"/>
                  <a:pt x="6657" y="255"/>
                </a:cubicBezTo>
                <a:cubicBezTo>
                  <a:pt x="6369" y="78"/>
                  <a:pt x="6040" y="0"/>
                  <a:pt x="5705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1375246" y="1273984"/>
            <a:ext cx="6397440" cy="3896960"/>
          </a:xfrm>
          <a:custGeom>
            <a:avLst/>
            <a:gdLst/>
            <a:ahLst/>
            <a:cxnLst/>
            <a:rect l="l" t="t" r="r" b="b"/>
            <a:pathLst>
              <a:path w="4572" h="2785" extrusionOk="0">
                <a:moveTo>
                  <a:pt x="1239" y="0"/>
                </a:moveTo>
                <a:cubicBezTo>
                  <a:pt x="1167" y="0"/>
                  <a:pt x="1096" y="5"/>
                  <a:pt x="1027" y="16"/>
                </a:cubicBezTo>
                <a:cubicBezTo>
                  <a:pt x="669" y="95"/>
                  <a:pt x="374" y="341"/>
                  <a:pt x="325" y="669"/>
                </a:cubicBezTo>
                <a:cubicBezTo>
                  <a:pt x="310" y="826"/>
                  <a:pt x="482" y="1087"/>
                  <a:pt x="434" y="1229"/>
                </a:cubicBezTo>
                <a:cubicBezTo>
                  <a:pt x="374" y="1385"/>
                  <a:pt x="1" y="1818"/>
                  <a:pt x="16" y="2162"/>
                </a:cubicBezTo>
                <a:cubicBezTo>
                  <a:pt x="16" y="2505"/>
                  <a:pt x="109" y="2613"/>
                  <a:pt x="232" y="2785"/>
                </a:cubicBezTo>
                <a:lnTo>
                  <a:pt x="4228" y="2785"/>
                </a:lnTo>
                <a:cubicBezTo>
                  <a:pt x="4307" y="2598"/>
                  <a:pt x="4370" y="2471"/>
                  <a:pt x="4277" y="2240"/>
                </a:cubicBezTo>
                <a:cubicBezTo>
                  <a:pt x="4213" y="2053"/>
                  <a:pt x="4400" y="1897"/>
                  <a:pt x="4478" y="1740"/>
                </a:cubicBezTo>
                <a:cubicBezTo>
                  <a:pt x="4538" y="1587"/>
                  <a:pt x="4571" y="1400"/>
                  <a:pt x="4557" y="1244"/>
                </a:cubicBezTo>
                <a:cubicBezTo>
                  <a:pt x="4523" y="1012"/>
                  <a:pt x="4430" y="792"/>
                  <a:pt x="4243" y="621"/>
                </a:cubicBezTo>
                <a:cubicBezTo>
                  <a:pt x="4018" y="433"/>
                  <a:pt x="3711" y="351"/>
                  <a:pt x="3406" y="351"/>
                </a:cubicBezTo>
                <a:cubicBezTo>
                  <a:pt x="3311" y="351"/>
                  <a:pt x="3216" y="359"/>
                  <a:pt x="3124" y="374"/>
                </a:cubicBezTo>
                <a:cubicBezTo>
                  <a:pt x="2992" y="387"/>
                  <a:pt x="2858" y="422"/>
                  <a:pt x="2714" y="422"/>
                </a:cubicBezTo>
                <a:cubicBezTo>
                  <a:pt x="2690" y="422"/>
                  <a:pt x="2666" y="421"/>
                  <a:pt x="2642" y="419"/>
                </a:cubicBezTo>
                <a:cubicBezTo>
                  <a:pt x="2411" y="404"/>
                  <a:pt x="2191" y="266"/>
                  <a:pt x="1975" y="173"/>
                </a:cubicBezTo>
                <a:cubicBezTo>
                  <a:pt x="1746" y="63"/>
                  <a:pt x="1488" y="0"/>
                  <a:pt x="1239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4325550" y="2378875"/>
            <a:ext cx="27117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body" idx="1"/>
          </p:nvPr>
        </p:nvSpPr>
        <p:spPr>
          <a:xfrm>
            <a:off x="4325550" y="2805125"/>
            <a:ext cx="2711700" cy="11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4302013" y="602250"/>
            <a:ext cx="591426" cy="435051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"/>
          <p:cNvSpPr/>
          <p:nvPr/>
        </p:nvSpPr>
        <p:spPr>
          <a:xfrm rot="2832630">
            <a:off x="8077425" y="3442225"/>
            <a:ext cx="591425" cy="435051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7"/>
          <p:cNvSpPr/>
          <p:nvPr/>
        </p:nvSpPr>
        <p:spPr>
          <a:xfrm rot="-4073528">
            <a:off x="578413" y="2913425"/>
            <a:ext cx="591426" cy="435050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7"/>
          <p:cNvGrpSpPr/>
          <p:nvPr/>
        </p:nvGrpSpPr>
        <p:grpSpPr>
          <a:xfrm rot="10800000">
            <a:off x="512305" y="1273976"/>
            <a:ext cx="8376625" cy="2423998"/>
            <a:chOff x="916725" y="1641996"/>
            <a:chExt cx="679700" cy="196689"/>
          </a:xfrm>
        </p:grpSpPr>
        <p:sp>
          <p:nvSpPr>
            <p:cNvPr id="170" name="Google Shape;170;p7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953903" y="182523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7"/>
          <p:cNvSpPr/>
          <p:nvPr/>
        </p:nvSpPr>
        <p:spPr>
          <a:xfrm rot="10800000">
            <a:off x="512288" y="1329381"/>
            <a:ext cx="172844" cy="177466"/>
          </a:xfrm>
          <a:custGeom>
            <a:avLst/>
            <a:gdLst/>
            <a:ahLst/>
            <a:cxnLst/>
            <a:rect l="l" t="t" r="r" b="b"/>
            <a:pathLst>
              <a:path w="561" h="576" extrusionOk="0">
                <a:moveTo>
                  <a:pt x="281" y="1"/>
                </a:moveTo>
                <a:cubicBezTo>
                  <a:pt x="124" y="1"/>
                  <a:pt x="1" y="124"/>
                  <a:pt x="1" y="296"/>
                </a:cubicBezTo>
                <a:cubicBezTo>
                  <a:pt x="1" y="452"/>
                  <a:pt x="124" y="576"/>
                  <a:pt x="281" y="576"/>
                </a:cubicBezTo>
                <a:cubicBezTo>
                  <a:pt x="434" y="576"/>
                  <a:pt x="560" y="452"/>
                  <a:pt x="560" y="296"/>
                </a:cubicBezTo>
                <a:cubicBezTo>
                  <a:pt x="560" y="124"/>
                  <a:pt x="434" y="1"/>
                  <a:pt x="281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CUSTOM_12"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3"/>
          <p:cNvSpPr/>
          <p:nvPr/>
        </p:nvSpPr>
        <p:spPr>
          <a:xfrm rot="-251460">
            <a:off x="-2106713" y="4131087"/>
            <a:ext cx="12281423" cy="7465247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8" name="Google Shape;318;p13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319" name="Google Shape;319;p1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3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3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3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3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9" name="Google Shape;329;p1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30" name="Google Shape;330;p13"/>
          <p:cNvSpPr txBox="1">
            <a:spLocks noGrp="1"/>
          </p:cNvSpPr>
          <p:nvPr>
            <p:ph type="subTitle" idx="1"/>
          </p:nvPr>
        </p:nvSpPr>
        <p:spPr>
          <a:xfrm>
            <a:off x="1775150" y="3058642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1" name="Google Shape;331;p13"/>
          <p:cNvSpPr txBox="1">
            <a:spLocks noGrp="1"/>
          </p:cNvSpPr>
          <p:nvPr>
            <p:ph type="title" idx="2"/>
          </p:nvPr>
        </p:nvSpPr>
        <p:spPr>
          <a:xfrm>
            <a:off x="1775150" y="2831795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32" name="Google Shape;332;p13"/>
          <p:cNvSpPr txBox="1">
            <a:spLocks noGrp="1"/>
          </p:cNvSpPr>
          <p:nvPr>
            <p:ph type="subTitle" idx="3"/>
          </p:nvPr>
        </p:nvSpPr>
        <p:spPr>
          <a:xfrm>
            <a:off x="5052846" y="3058642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3" name="Google Shape;333;p13"/>
          <p:cNvSpPr txBox="1">
            <a:spLocks noGrp="1"/>
          </p:cNvSpPr>
          <p:nvPr>
            <p:ph type="title" idx="4"/>
          </p:nvPr>
        </p:nvSpPr>
        <p:spPr>
          <a:xfrm>
            <a:off x="5052849" y="2831795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34" name="Google Shape;334;p13"/>
          <p:cNvSpPr/>
          <p:nvPr/>
        </p:nvSpPr>
        <p:spPr>
          <a:xfrm rot="-6053757">
            <a:off x="6559203" y="-2139695"/>
            <a:ext cx="4724084" cy="2851072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5" name="Google Shape;335;p13"/>
          <p:cNvGrpSpPr/>
          <p:nvPr/>
        </p:nvGrpSpPr>
        <p:grpSpPr>
          <a:xfrm>
            <a:off x="514399" y="3692299"/>
            <a:ext cx="511840" cy="585068"/>
            <a:chOff x="6144600" y="3520075"/>
            <a:chExt cx="29600" cy="33825"/>
          </a:xfrm>
        </p:grpSpPr>
        <p:sp>
          <p:nvSpPr>
            <p:cNvPr id="336" name="Google Shape;336;p1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6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23"/>
          <p:cNvSpPr/>
          <p:nvPr/>
        </p:nvSpPr>
        <p:spPr>
          <a:xfrm rot="-5399899" flipH="1">
            <a:off x="2291657" y="-9335582"/>
            <a:ext cx="7476273" cy="1263289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1" name="Google Shape;691;p23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92" name="Google Shape;692;p23"/>
          <p:cNvSpPr/>
          <p:nvPr/>
        </p:nvSpPr>
        <p:spPr>
          <a:xfrm rot="6312026">
            <a:off x="7901821" y="4068658"/>
            <a:ext cx="1044358" cy="90470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3" name="Google Shape;693;p23"/>
          <p:cNvGrpSpPr/>
          <p:nvPr/>
        </p:nvGrpSpPr>
        <p:grpSpPr>
          <a:xfrm>
            <a:off x="208149" y="4151424"/>
            <a:ext cx="511840" cy="585068"/>
            <a:chOff x="6144600" y="3520075"/>
            <a:chExt cx="29600" cy="33825"/>
          </a:xfrm>
        </p:grpSpPr>
        <p:sp>
          <p:nvSpPr>
            <p:cNvPr id="694" name="Google Shape;694;p2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23"/>
          <p:cNvGrpSpPr/>
          <p:nvPr/>
        </p:nvGrpSpPr>
        <p:grpSpPr>
          <a:xfrm>
            <a:off x="110550" y="2266595"/>
            <a:ext cx="8858736" cy="2836861"/>
            <a:chOff x="916725" y="1641996"/>
            <a:chExt cx="679700" cy="217659"/>
          </a:xfrm>
        </p:grpSpPr>
        <p:sp>
          <p:nvSpPr>
            <p:cNvPr id="711" name="Google Shape;711;p2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3"/>
            <p:cNvSpPr/>
            <p:nvPr/>
          </p:nvSpPr>
          <p:spPr>
            <a:xfrm>
              <a:off x="933409" y="1849163"/>
              <a:ext cx="10448" cy="10492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3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3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3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3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3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3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3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0"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24"/>
          <p:cNvSpPr txBox="1">
            <a:spLocks noGrp="1"/>
          </p:cNvSpPr>
          <p:nvPr>
            <p:ph type="title"/>
          </p:nvPr>
        </p:nvSpPr>
        <p:spPr>
          <a:xfrm>
            <a:off x="720000" y="539988"/>
            <a:ext cx="5030400" cy="50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3" name="Google Shape;723;p24"/>
          <p:cNvSpPr txBox="1">
            <a:spLocks noGrp="1"/>
          </p:cNvSpPr>
          <p:nvPr>
            <p:ph type="body" idx="1"/>
          </p:nvPr>
        </p:nvSpPr>
        <p:spPr>
          <a:xfrm>
            <a:off x="598347" y="2061713"/>
            <a:ext cx="5163000" cy="19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4" name="Google Shape;724;p24"/>
          <p:cNvSpPr/>
          <p:nvPr/>
        </p:nvSpPr>
        <p:spPr>
          <a:xfrm rot="687619" flipH="1">
            <a:off x="7522589" y="2789325"/>
            <a:ext cx="3667458" cy="3975152"/>
          </a:xfrm>
          <a:custGeom>
            <a:avLst/>
            <a:gdLst/>
            <a:ahLst/>
            <a:cxnLst/>
            <a:rect l="l" t="t" r="r" b="b"/>
            <a:pathLst>
              <a:path w="5661" h="6136" extrusionOk="0">
                <a:moveTo>
                  <a:pt x="4561" y="0"/>
                </a:moveTo>
                <a:cubicBezTo>
                  <a:pt x="4195" y="0"/>
                  <a:pt x="3635" y="144"/>
                  <a:pt x="2862" y="416"/>
                </a:cubicBezTo>
                <a:cubicBezTo>
                  <a:pt x="2862" y="416"/>
                  <a:pt x="840" y="1226"/>
                  <a:pt x="840" y="1879"/>
                </a:cubicBezTo>
                <a:cubicBezTo>
                  <a:pt x="840" y="2013"/>
                  <a:pt x="934" y="2061"/>
                  <a:pt x="1079" y="2061"/>
                </a:cubicBezTo>
                <a:cubicBezTo>
                  <a:pt x="1419" y="2061"/>
                  <a:pt x="2040" y="1798"/>
                  <a:pt x="2366" y="1798"/>
                </a:cubicBezTo>
                <a:cubicBezTo>
                  <a:pt x="2557" y="1798"/>
                  <a:pt x="2646" y="1888"/>
                  <a:pt x="2519" y="2174"/>
                </a:cubicBezTo>
                <a:cubicBezTo>
                  <a:pt x="2082" y="3136"/>
                  <a:pt x="0" y="3323"/>
                  <a:pt x="0" y="4196"/>
                </a:cubicBezTo>
                <a:cubicBezTo>
                  <a:pt x="0" y="5080"/>
                  <a:pt x="1571" y="4629"/>
                  <a:pt x="1168" y="5315"/>
                </a:cubicBezTo>
                <a:cubicBezTo>
                  <a:pt x="912" y="5752"/>
                  <a:pt x="1754" y="6136"/>
                  <a:pt x="2690" y="6136"/>
                </a:cubicBezTo>
                <a:cubicBezTo>
                  <a:pt x="3185" y="6136"/>
                  <a:pt x="3707" y="6028"/>
                  <a:pt x="4105" y="5763"/>
                </a:cubicBezTo>
                <a:cubicBezTo>
                  <a:pt x="5254" y="5017"/>
                  <a:pt x="5661" y="4644"/>
                  <a:pt x="5612" y="4084"/>
                </a:cubicBezTo>
                <a:cubicBezTo>
                  <a:pt x="5552" y="3524"/>
                  <a:pt x="4153" y="3651"/>
                  <a:pt x="4571" y="3043"/>
                </a:cubicBezTo>
                <a:cubicBezTo>
                  <a:pt x="4993" y="2453"/>
                  <a:pt x="5612" y="1737"/>
                  <a:pt x="5381" y="1349"/>
                </a:cubicBezTo>
                <a:cubicBezTo>
                  <a:pt x="5319" y="1248"/>
                  <a:pt x="5215" y="1214"/>
                  <a:pt x="5095" y="1214"/>
                </a:cubicBezTo>
                <a:cubicBezTo>
                  <a:pt x="4856" y="1214"/>
                  <a:pt x="4554" y="1348"/>
                  <a:pt x="4408" y="1348"/>
                </a:cubicBezTo>
                <a:cubicBezTo>
                  <a:pt x="4346" y="1348"/>
                  <a:pt x="4311" y="1324"/>
                  <a:pt x="4321" y="1256"/>
                </a:cubicBezTo>
                <a:cubicBezTo>
                  <a:pt x="4355" y="946"/>
                  <a:pt x="5209" y="651"/>
                  <a:pt x="5067" y="260"/>
                </a:cubicBezTo>
                <a:cubicBezTo>
                  <a:pt x="5007" y="85"/>
                  <a:pt x="4841" y="0"/>
                  <a:pt x="4561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5" name="Google Shape;725;p24"/>
          <p:cNvSpPr/>
          <p:nvPr/>
        </p:nvSpPr>
        <p:spPr>
          <a:xfrm rot="6312034">
            <a:off x="7850179" y="-1474364"/>
            <a:ext cx="3253661" cy="2818604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6" name="Google Shape;726;p24"/>
          <p:cNvGrpSpPr/>
          <p:nvPr/>
        </p:nvGrpSpPr>
        <p:grpSpPr>
          <a:xfrm>
            <a:off x="6988599" y="3823293"/>
            <a:ext cx="741874" cy="843207"/>
            <a:chOff x="5912600" y="3521075"/>
            <a:chExt cx="50150" cy="57000"/>
          </a:xfrm>
        </p:grpSpPr>
        <p:sp>
          <p:nvSpPr>
            <p:cNvPr id="727" name="Google Shape;727;p24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4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4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4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4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4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3" name="Google Shape;743;p24"/>
          <p:cNvGrpSpPr/>
          <p:nvPr/>
        </p:nvGrpSpPr>
        <p:grpSpPr>
          <a:xfrm flipH="1">
            <a:off x="83202" y="2340128"/>
            <a:ext cx="8901304" cy="2644224"/>
            <a:chOff x="904527" y="1682927"/>
            <a:chExt cx="722274" cy="214559"/>
          </a:xfrm>
        </p:grpSpPr>
        <p:sp>
          <p:nvSpPr>
            <p:cNvPr id="744" name="Google Shape;744;p24"/>
            <p:cNvSpPr/>
            <p:nvPr/>
          </p:nvSpPr>
          <p:spPr>
            <a:xfrm>
              <a:off x="984123" y="1732100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4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4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4"/>
            <p:cNvSpPr/>
            <p:nvPr/>
          </p:nvSpPr>
          <p:spPr>
            <a:xfrm>
              <a:off x="904527" y="1682927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4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4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4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4"/>
            <p:cNvSpPr/>
            <p:nvPr/>
          </p:nvSpPr>
          <p:spPr>
            <a:xfrm>
              <a:off x="153118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24"/>
            <p:cNvSpPr/>
            <p:nvPr/>
          </p:nvSpPr>
          <p:spPr>
            <a:xfrm>
              <a:off x="1616351" y="182428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24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5"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26"/>
          <p:cNvSpPr/>
          <p:nvPr/>
        </p:nvSpPr>
        <p:spPr>
          <a:xfrm rot="-5644651">
            <a:off x="458982" y="2038178"/>
            <a:ext cx="10028743" cy="13939437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26"/>
          <p:cNvSpPr/>
          <p:nvPr/>
        </p:nvSpPr>
        <p:spPr>
          <a:xfrm rot="10800000" flipH="1">
            <a:off x="-2415577" y="-6059009"/>
            <a:ext cx="12281468" cy="7465274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2" name="Google Shape;802;p26"/>
          <p:cNvGrpSpPr/>
          <p:nvPr/>
        </p:nvGrpSpPr>
        <p:grpSpPr>
          <a:xfrm rot="10800000" flipH="1">
            <a:off x="162554" y="2188123"/>
            <a:ext cx="8538939" cy="2715065"/>
            <a:chOff x="902479" y="1514875"/>
            <a:chExt cx="692871" cy="220307"/>
          </a:xfrm>
        </p:grpSpPr>
        <p:sp>
          <p:nvSpPr>
            <p:cNvPr id="803" name="Google Shape;803;p26"/>
            <p:cNvSpPr/>
            <p:nvPr/>
          </p:nvSpPr>
          <p:spPr>
            <a:xfrm>
              <a:off x="927871" y="163570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6"/>
            <p:cNvSpPr/>
            <p:nvPr/>
          </p:nvSpPr>
          <p:spPr>
            <a:xfrm>
              <a:off x="902479" y="1604892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6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6"/>
            <p:cNvSpPr/>
            <p:nvPr/>
          </p:nvSpPr>
          <p:spPr>
            <a:xfrm>
              <a:off x="1180742" y="1539541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6"/>
            <p:cNvSpPr/>
            <p:nvPr/>
          </p:nvSpPr>
          <p:spPr>
            <a:xfrm>
              <a:off x="1041633" y="1611092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6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6"/>
            <p:cNvSpPr/>
            <p:nvPr/>
          </p:nvSpPr>
          <p:spPr>
            <a:xfrm>
              <a:off x="914625" y="1725082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6"/>
            <p:cNvSpPr/>
            <p:nvPr/>
          </p:nvSpPr>
          <p:spPr>
            <a:xfrm>
              <a:off x="983160" y="1625494"/>
              <a:ext cx="5388" cy="5641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6"/>
            <p:cNvSpPr/>
            <p:nvPr/>
          </p:nvSpPr>
          <p:spPr>
            <a:xfrm>
              <a:off x="1456383" y="1568940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6"/>
            <p:cNvSpPr/>
            <p:nvPr/>
          </p:nvSpPr>
          <p:spPr>
            <a:xfrm>
              <a:off x="140607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6"/>
            <p:cNvSpPr/>
            <p:nvPr/>
          </p:nvSpPr>
          <p:spPr>
            <a:xfrm>
              <a:off x="1567725" y="159565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6"/>
            <p:cNvSpPr/>
            <p:nvPr/>
          </p:nvSpPr>
          <p:spPr>
            <a:xfrm>
              <a:off x="1388809" y="1540984"/>
              <a:ext cx="7716" cy="7716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6"/>
            <p:cNvSpPr/>
            <p:nvPr/>
          </p:nvSpPr>
          <p:spPr>
            <a:xfrm>
              <a:off x="1504025" y="1639575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6"/>
            <p:cNvSpPr/>
            <p:nvPr/>
          </p:nvSpPr>
          <p:spPr>
            <a:xfrm>
              <a:off x="1584900" y="1521875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6"/>
            <p:cNvSpPr/>
            <p:nvPr/>
          </p:nvSpPr>
          <p:spPr>
            <a:xfrm>
              <a:off x="1528010" y="1575141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8" name="Google Shape;818;p26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819" name="Google Shape;819;p26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6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6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6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6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6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6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6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6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6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6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6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6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6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6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6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3F3F3">
            <a:alpha val="4777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ukta"/>
              <a:buNone/>
              <a:defRPr sz="2800" b="1">
                <a:solidFill>
                  <a:schemeClr val="accent1"/>
                </a:solidFill>
                <a:latin typeface="Mukta"/>
                <a:ea typeface="Mukta"/>
                <a:cs typeface="Mukta"/>
                <a:sym typeface="Mukt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8" r:id="rId5"/>
    <p:sldLayoutId id="2147483659" r:id="rId6"/>
    <p:sldLayoutId id="2147483669" r:id="rId7"/>
    <p:sldLayoutId id="2147483670" r:id="rId8"/>
    <p:sldLayoutId id="2147483672" r:id="rId9"/>
    <p:sldLayoutId id="214748367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>
            <a:alpha val="9820"/>
          </a:srgbClr>
        </a:solidFill>
        <a:effectLst/>
      </p:bgPr>
    </p:bg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30"/>
          <p:cNvSpPr txBox="1">
            <a:spLocks noGrp="1"/>
          </p:cNvSpPr>
          <p:nvPr>
            <p:ph type="ctrTitle"/>
          </p:nvPr>
        </p:nvSpPr>
        <p:spPr>
          <a:xfrm>
            <a:off x="4361400" y="1787500"/>
            <a:ext cx="4062600" cy="164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Karbohidrat</a:t>
            </a:r>
            <a:br>
              <a:rPr lang="id-ID" dirty="0" smtClean="0"/>
            </a:br>
            <a:r>
              <a:rPr lang="id-ID" dirty="0" smtClean="0"/>
              <a:t>Monosakarida</a:t>
            </a:r>
            <a:endParaRPr dirty="0"/>
          </a:p>
        </p:txBody>
      </p:sp>
      <p:grpSp>
        <p:nvGrpSpPr>
          <p:cNvPr id="873" name="Google Shape;873;p30"/>
          <p:cNvGrpSpPr/>
          <p:nvPr/>
        </p:nvGrpSpPr>
        <p:grpSpPr>
          <a:xfrm flipH="1">
            <a:off x="2994477" y="514003"/>
            <a:ext cx="1854572" cy="2108054"/>
            <a:chOff x="5912600" y="3521075"/>
            <a:chExt cx="50150" cy="57000"/>
          </a:xfrm>
        </p:grpSpPr>
        <p:sp>
          <p:nvSpPr>
            <p:cNvPr id="874" name="Google Shape;874;p30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0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0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0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0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0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0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0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0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0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0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0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0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0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0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9" name="Google Shape;889;p30"/>
          <p:cNvSpPr txBox="1">
            <a:spLocks noGrp="1"/>
          </p:cNvSpPr>
          <p:nvPr>
            <p:ph type="subTitle" idx="1"/>
          </p:nvPr>
        </p:nvSpPr>
        <p:spPr>
          <a:xfrm>
            <a:off x="5496350" y="3711300"/>
            <a:ext cx="2927400" cy="8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-ID" sz="2000" dirty="0" smtClean="0"/>
              <a:t>Intan Wulandari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-ID" sz="2000" dirty="0" smtClean="0"/>
              <a:t>2114231037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-ID" sz="2000" dirty="0" smtClean="0"/>
              <a:t>TIP A</a:t>
            </a:r>
            <a:endParaRPr sz="2000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90" name="Google Shape;890;p30"/>
          <p:cNvGrpSpPr/>
          <p:nvPr/>
        </p:nvGrpSpPr>
        <p:grpSpPr>
          <a:xfrm>
            <a:off x="7861075" y="3503537"/>
            <a:ext cx="449351" cy="134550"/>
            <a:chOff x="826998" y="3699099"/>
            <a:chExt cx="449351" cy="134550"/>
          </a:xfrm>
        </p:grpSpPr>
        <p:sp>
          <p:nvSpPr>
            <p:cNvPr id="891" name="Google Shape;891;p30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0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0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4" name="Google Shape;894;p30"/>
          <p:cNvGrpSpPr/>
          <p:nvPr/>
        </p:nvGrpSpPr>
        <p:grpSpPr>
          <a:xfrm>
            <a:off x="969659" y="1787510"/>
            <a:ext cx="2256693" cy="2818052"/>
            <a:chOff x="336800" y="4151500"/>
            <a:chExt cx="292000" cy="364650"/>
          </a:xfrm>
        </p:grpSpPr>
        <p:sp>
          <p:nvSpPr>
            <p:cNvPr id="895" name="Google Shape;895;p30"/>
            <p:cNvSpPr/>
            <p:nvPr/>
          </p:nvSpPr>
          <p:spPr>
            <a:xfrm>
              <a:off x="396325" y="4168675"/>
              <a:ext cx="212600" cy="185375"/>
            </a:xfrm>
            <a:custGeom>
              <a:avLst/>
              <a:gdLst/>
              <a:ahLst/>
              <a:cxnLst/>
              <a:rect l="l" t="t" r="r" b="b"/>
              <a:pathLst>
                <a:path w="8504" h="7415" extrusionOk="0">
                  <a:moveTo>
                    <a:pt x="7261" y="0"/>
                  </a:moveTo>
                  <a:cubicBezTo>
                    <a:pt x="7011" y="0"/>
                    <a:pt x="6746" y="79"/>
                    <a:pt x="6545" y="265"/>
                  </a:cubicBezTo>
                  <a:lnTo>
                    <a:pt x="358" y="5548"/>
                  </a:lnTo>
                  <a:cubicBezTo>
                    <a:pt x="30" y="5813"/>
                    <a:pt x="0" y="6295"/>
                    <a:pt x="265" y="6623"/>
                  </a:cubicBezTo>
                  <a:lnTo>
                    <a:pt x="731" y="7149"/>
                  </a:lnTo>
                  <a:cubicBezTo>
                    <a:pt x="884" y="7321"/>
                    <a:pt x="1090" y="7414"/>
                    <a:pt x="1306" y="7414"/>
                  </a:cubicBezTo>
                  <a:cubicBezTo>
                    <a:pt x="1478" y="7414"/>
                    <a:pt x="1664" y="7354"/>
                    <a:pt x="1802" y="7242"/>
                  </a:cubicBezTo>
                  <a:lnTo>
                    <a:pt x="7992" y="1959"/>
                  </a:lnTo>
                  <a:cubicBezTo>
                    <a:pt x="8459" y="1552"/>
                    <a:pt x="8504" y="855"/>
                    <a:pt x="8101" y="388"/>
                  </a:cubicBezTo>
                  <a:cubicBezTo>
                    <a:pt x="7880" y="123"/>
                    <a:pt x="7571" y="0"/>
                    <a:pt x="7261" y="0"/>
                  </a:cubicBezTo>
                  <a:close/>
                </a:path>
              </a:pathLst>
            </a:custGeom>
            <a:solidFill>
              <a:srgbClr val="FDF2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0"/>
            <p:cNvSpPr/>
            <p:nvPr/>
          </p:nvSpPr>
          <p:spPr>
            <a:xfrm>
              <a:off x="396325" y="4168550"/>
              <a:ext cx="212600" cy="185650"/>
            </a:xfrm>
            <a:custGeom>
              <a:avLst/>
              <a:gdLst/>
              <a:ahLst/>
              <a:cxnLst/>
              <a:rect l="l" t="t" r="r" b="b"/>
              <a:pathLst>
                <a:path w="8504" h="7426" extrusionOk="0">
                  <a:moveTo>
                    <a:pt x="7262" y="1"/>
                  </a:moveTo>
                  <a:cubicBezTo>
                    <a:pt x="7008" y="1"/>
                    <a:pt x="6753" y="88"/>
                    <a:pt x="6545" y="270"/>
                  </a:cubicBezTo>
                  <a:lnTo>
                    <a:pt x="358" y="5553"/>
                  </a:lnTo>
                  <a:cubicBezTo>
                    <a:pt x="30" y="5818"/>
                    <a:pt x="0" y="6300"/>
                    <a:pt x="265" y="6628"/>
                  </a:cubicBezTo>
                  <a:lnTo>
                    <a:pt x="731" y="7154"/>
                  </a:lnTo>
                  <a:cubicBezTo>
                    <a:pt x="878" y="7335"/>
                    <a:pt x="1090" y="7426"/>
                    <a:pt x="1305" y="7426"/>
                  </a:cubicBezTo>
                  <a:cubicBezTo>
                    <a:pt x="1480" y="7426"/>
                    <a:pt x="1657" y="7366"/>
                    <a:pt x="1802" y="7247"/>
                  </a:cubicBezTo>
                  <a:lnTo>
                    <a:pt x="7992" y="1964"/>
                  </a:lnTo>
                  <a:cubicBezTo>
                    <a:pt x="8459" y="1557"/>
                    <a:pt x="8504" y="860"/>
                    <a:pt x="8101" y="393"/>
                  </a:cubicBezTo>
                  <a:cubicBezTo>
                    <a:pt x="7886" y="135"/>
                    <a:pt x="7575" y="1"/>
                    <a:pt x="7262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0"/>
            <p:cNvSpPr/>
            <p:nvPr/>
          </p:nvSpPr>
          <p:spPr>
            <a:xfrm>
              <a:off x="400225" y="4180325"/>
              <a:ext cx="197775" cy="172600"/>
            </a:xfrm>
            <a:custGeom>
              <a:avLst/>
              <a:gdLst/>
              <a:ahLst/>
              <a:cxnLst/>
              <a:rect l="l" t="t" r="r" b="b"/>
              <a:pathLst>
                <a:path w="7911" h="6904" extrusionOk="0">
                  <a:moveTo>
                    <a:pt x="7110" y="1"/>
                  </a:moveTo>
                  <a:cubicBezTo>
                    <a:pt x="6849" y="1"/>
                    <a:pt x="6554" y="110"/>
                    <a:pt x="6295" y="325"/>
                  </a:cubicBezTo>
                  <a:lnTo>
                    <a:pt x="1" y="5720"/>
                  </a:lnTo>
                  <a:lnTo>
                    <a:pt x="1008" y="6903"/>
                  </a:lnTo>
                  <a:lnTo>
                    <a:pt x="7307" y="1523"/>
                  </a:lnTo>
                  <a:cubicBezTo>
                    <a:pt x="7773" y="1120"/>
                    <a:pt x="7911" y="545"/>
                    <a:pt x="7631" y="217"/>
                  </a:cubicBezTo>
                  <a:cubicBezTo>
                    <a:pt x="7506" y="72"/>
                    <a:pt x="7320" y="1"/>
                    <a:pt x="7110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0"/>
            <p:cNvSpPr/>
            <p:nvPr/>
          </p:nvSpPr>
          <p:spPr>
            <a:xfrm>
              <a:off x="469350" y="4180700"/>
              <a:ext cx="127175" cy="112325"/>
            </a:xfrm>
            <a:custGeom>
              <a:avLst/>
              <a:gdLst/>
              <a:ahLst/>
              <a:cxnLst/>
              <a:rect l="l" t="t" r="r" b="b"/>
              <a:pathLst>
                <a:path w="5087" h="4493" extrusionOk="0">
                  <a:moveTo>
                    <a:pt x="4300" y="1"/>
                  </a:moveTo>
                  <a:cubicBezTo>
                    <a:pt x="4040" y="1"/>
                    <a:pt x="3744" y="110"/>
                    <a:pt x="3486" y="325"/>
                  </a:cubicBezTo>
                  <a:lnTo>
                    <a:pt x="1" y="3310"/>
                  </a:lnTo>
                  <a:lnTo>
                    <a:pt x="1012" y="4493"/>
                  </a:lnTo>
                  <a:lnTo>
                    <a:pt x="4493" y="1508"/>
                  </a:lnTo>
                  <a:cubicBezTo>
                    <a:pt x="4944" y="1120"/>
                    <a:pt x="5086" y="545"/>
                    <a:pt x="4821" y="217"/>
                  </a:cubicBezTo>
                  <a:cubicBezTo>
                    <a:pt x="4696" y="72"/>
                    <a:pt x="4510" y="1"/>
                    <a:pt x="4300" y="1"/>
                  </a:cubicBez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0"/>
            <p:cNvSpPr/>
            <p:nvPr/>
          </p:nvSpPr>
          <p:spPr>
            <a:xfrm>
              <a:off x="601900" y="4151500"/>
              <a:ext cx="26900" cy="23825"/>
            </a:xfrm>
            <a:custGeom>
              <a:avLst/>
              <a:gdLst/>
              <a:ahLst/>
              <a:cxnLst/>
              <a:rect l="l" t="t" r="r" b="b"/>
              <a:pathLst>
                <a:path w="1076" h="953" extrusionOk="0">
                  <a:moveTo>
                    <a:pt x="1027" y="1"/>
                  </a:moveTo>
                  <a:lnTo>
                    <a:pt x="1" y="904"/>
                  </a:lnTo>
                  <a:lnTo>
                    <a:pt x="49" y="952"/>
                  </a:lnTo>
                  <a:lnTo>
                    <a:pt x="1075" y="49"/>
                  </a:lnTo>
                  <a:lnTo>
                    <a:pt x="1027" y="1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0"/>
            <p:cNvSpPr/>
            <p:nvPr/>
          </p:nvSpPr>
          <p:spPr>
            <a:xfrm>
              <a:off x="589875" y="4166050"/>
              <a:ext cx="19800" cy="20000"/>
            </a:xfrm>
            <a:custGeom>
              <a:avLst/>
              <a:gdLst/>
              <a:ahLst/>
              <a:cxnLst/>
              <a:rect l="l" t="t" r="r" b="b"/>
              <a:pathLst>
                <a:path w="792" h="800" extrusionOk="0">
                  <a:moveTo>
                    <a:pt x="366" y="1"/>
                  </a:moveTo>
                  <a:cubicBezTo>
                    <a:pt x="359" y="1"/>
                    <a:pt x="351" y="4"/>
                    <a:pt x="344" y="12"/>
                  </a:cubicBezTo>
                  <a:lnTo>
                    <a:pt x="15" y="277"/>
                  </a:lnTo>
                  <a:cubicBezTo>
                    <a:pt x="0" y="292"/>
                    <a:pt x="0" y="307"/>
                    <a:pt x="15" y="322"/>
                  </a:cubicBezTo>
                  <a:lnTo>
                    <a:pt x="403" y="788"/>
                  </a:lnTo>
                  <a:cubicBezTo>
                    <a:pt x="411" y="795"/>
                    <a:pt x="419" y="799"/>
                    <a:pt x="428" y="799"/>
                  </a:cubicBezTo>
                  <a:cubicBezTo>
                    <a:pt x="436" y="799"/>
                    <a:pt x="444" y="795"/>
                    <a:pt x="452" y="788"/>
                  </a:cubicBezTo>
                  <a:lnTo>
                    <a:pt x="776" y="523"/>
                  </a:lnTo>
                  <a:cubicBezTo>
                    <a:pt x="791" y="508"/>
                    <a:pt x="791" y="478"/>
                    <a:pt x="776" y="478"/>
                  </a:cubicBezTo>
                  <a:lnTo>
                    <a:pt x="388" y="12"/>
                  </a:lnTo>
                  <a:cubicBezTo>
                    <a:pt x="381" y="4"/>
                    <a:pt x="373" y="1"/>
                    <a:pt x="366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0"/>
            <p:cNvSpPr/>
            <p:nvPr/>
          </p:nvSpPr>
          <p:spPr>
            <a:xfrm>
              <a:off x="448750" y="4258025"/>
              <a:ext cx="51325" cy="55250"/>
            </a:xfrm>
            <a:custGeom>
              <a:avLst/>
              <a:gdLst/>
              <a:ahLst/>
              <a:cxnLst/>
              <a:rect l="l" t="t" r="r" b="b"/>
              <a:pathLst>
                <a:path w="2053" h="2210" extrusionOk="0">
                  <a:moveTo>
                    <a:pt x="638" y="1"/>
                  </a:moveTo>
                  <a:lnTo>
                    <a:pt x="0" y="545"/>
                  </a:lnTo>
                  <a:lnTo>
                    <a:pt x="1418" y="2210"/>
                  </a:lnTo>
                  <a:lnTo>
                    <a:pt x="2052" y="1665"/>
                  </a:lnTo>
                  <a:lnTo>
                    <a:pt x="638" y="1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0"/>
            <p:cNvSpPr/>
            <p:nvPr/>
          </p:nvSpPr>
          <p:spPr>
            <a:xfrm>
              <a:off x="352375" y="4282100"/>
              <a:ext cx="122050" cy="109625"/>
            </a:xfrm>
            <a:custGeom>
              <a:avLst/>
              <a:gdLst/>
              <a:ahLst/>
              <a:cxnLst/>
              <a:rect l="l" t="t" r="r" b="b"/>
              <a:pathLst>
                <a:path w="4882" h="4385" extrusionOk="0">
                  <a:moveTo>
                    <a:pt x="4183" y="0"/>
                  </a:moveTo>
                  <a:lnTo>
                    <a:pt x="1" y="3578"/>
                  </a:lnTo>
                  <a:lnTo>
                    <a:pt x="702" y="4384"/>
                  </a:lnTo>
                  <a:lnTo>
                    <a:pt x="4881" y="825"/>
                  </a:lnTo>
                  <a:lnTo>
                    <a:pt x="4183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0"/>
            <p:cNvSpPr/>
            <p:nvPr/>
          </p:nvSpPr>
          <p:spPr>
            <a:xfrm>
              <a:off x="576250" y="4204025"/>
              <a:ext cx="16350" cy="18200"/>
            </a:xfrm>
            <a:custGeom>
              <a:avLst/>
              <a:gdLst/>
              <a:ahLst/>
              <a:cxnLst/>
              <a:rect l="l" t="t" r="r" b="b"/>
              <a:pathLst>
                <a:path w="654" h="728" extrusionOk="0">
                  <a:moveTo>
                    <a:pt x="79" y="0"/>
                  </a:moveTo>
                  <a:lnTo>
                    <a:pt x="16" y="64"/>
                  </a:lnTo>
                  <a:cubicBezTo>
                    <a:pt x="1" y="64"/>
                    <a:pt x="1" y="79"/>
                    <a:pt x="16" y="94"/>
                  </a:cubicBezTo>
                  <a:lnTo>
                    <a:pt x="545" y="717"/>
                  </a:lnTo>
                  <a:cubicBezTo>
                    <a:pt x="553" y="724"/>
                    <a:pt x="557" y="728"/>
                    <a:pt x="560" y="728"/>
                  </a:cubicBezTo>
                  <a:cubicBezTo>
                    <a:pt x="564" y="728"/>
                    <a:pt x="568" y="724"/>
                    <a:pt x="575" y="717"/>
                  </a:cubicBezTo>
                  <a:lnTo>
                    <a:pt x="639" y="668"/>
                  </a:lnTo>
                  <a:cubicBezTo>
                    <a:pt x="654" y="653"/>
                    <a:pt x="654" y="638"/>
                    <a:pt x="639" y="638"/>
                  </a:cubicBezTo>
                  <a:lnTo>
                    <a:pt x="10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0"/>
            <p:cNvSpPr/>
            <p:nvPr/>
          </p:nvSpPr>
          <p:spPr>
            <a:xfrm>
              <a:off x="561150" y="4216925"/>
              <a:ext cx="16350" cy="18100"/>
            </a:xfrm>
            <a:custGeom>
              <a:avLst/>
              <a:gdLst/>
              <a:ahLst/>
              <a:cxnLst/>
              <a:rect l="l" t="t" r="r" b="b"/>
              <a:pathLst>
                <a:path w="654" h="724" extrusionOk="0">
                  <a:moveTo>
                    <a:pt x="99" y="0"/>
                  </a:moveTo>
                  <a:cubicBezTo>
                    <a:pt x="92" y="0"/>
                    <a:pt x="84" y="5"/>
                    <a:pt x="75" y="14"/>
                  </a:cubicBezTo>
                  <a:lnTo>
                    <a:pt x="15" y="59"/>
                  </a:lnTo>
                  <a:cubicBezTo>
                    <a:pt x="0" y="74"/>
                    <a:pt x="0" y="89"/>
                    <a:pt x="15" y="89"/>
                  </a:cubicBezTo>
                  <a:lnTo>
                    <a:pt x="541" y="712"/>
                  </a:lnTo>
                  <a:cubicBezTo>
                    <a:pt x="550" y="719"/>
                    <a:pt x="559" y="723"/>
                    <a:pt x="565" y="723"/>
                  </a:cubicBezTo>
                  <a:cubicBezTo>
                    <a:pt x="571" y="723"/>
                    <a:pt x="575" y="719"/>
                    <a:pt x="575" y="712"/>
                  </a:cubicBezTo>
                  <a:lnTo>
                    <a:pt x="634" y="667"/>
                  </a:lnTo>
                  <a:cubicBezTo>
                    <a:pt x="653" y="648"/>
                    <a:pt x="653" y="648"/>
                    <a:pt x="653" y="634"/>
                  </a:cubicBezTo>
                  <a:lnTo>
                    <a:pt x="108" y="14"/>
                  </a:lnTo>
                  <a:cubicBezTo>
                    <a:pt x="108" y="5"/>
                    <a:pt x="105" y="0"/>
                    <a:pt x="99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0"/>
            <p:cNvSpPr/>
            <p:nvPr/>
          </p:nvSpPr>
          <p:spPr>
            <a:xfrm>
              <a:off x="542475" y="4233125"/>
              <a:ext cx="15900" cy="17925"/>
            </a:xfrm>
            <a:custGeom>
              <a:avLst/>
              <a:gdLst/>
              <a:ahLst/>
              <a:cxnLst/>
              <a:rect l="l" t="t" r="r" b="b"/>
              <a:pathLst>
                <a:path w="636" h="717" extrusionOk="0">
                  <a:moveTo>
                    <a:pt x="76" y="0"/>
                  </a:moveTo>
                  <a:lnTo>
                    <a:pt x="1" y="64"/>
                  </a:lnTo>
                  <a:lnTo>
                    <a:pt x="1" y="94"/>
                  </a:lnTo>
                  <a:lnTo>
                    <a:pt x="542" y="717"/>
                  </a:lnTo>
                  <a:lnTo>
                    <a:pt x="576" y="717"/>
                  </a:lnTo>
                  <a:lnTo>
                    <a:pt x="635" y="653"/>
                  </a:lnTo>
                  <a:lnTo>
                    <a:pt x="635" y="624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0"/>
            <p:cNvSpPr/>
            <p:nvPr/>
          </p:nvSpPr>
          <p:spPr>
            <a:xfrm>
              <a:off x="527275" y="4246000"/>
              <a:ext cx="16350" cy="18200"/>
            </a:xfrm>
            <a:custGeom>
              <a:avLst/>
              <a:gdLst/>
              <a:ahLst/>
              <a:cxnLst/>
              <a:rect l="l" t="t" r="r" b="b"/>
              <a:pathLst>
                <a:path w="654" h="728" extrusionOk="0">
                  <a:moveTo>
                    <a:pt x="79" y="0"/>
                  </a:moveTo>
                  <a:lnTo>
                    <a:pt x="16" y="64"/>
                  </a:lnTo>
                  <a:cubicBezTo>
                    <a:pt x="1" y="64"/>
                    <a:pt x="1" y="79"/>
                    <a:pt x="1" y="94"/>
                  </a:cubicBezTo>
                  <a:lnTo>
                    <a:pt x="545" y="717"/>
                  </a:lnTo>
                  <a:cubicBezTo>
                    <a:pt x="545" y="724"/>
                    <a:pt x="549" y="728"/>
                    <a:pt x="555" y="728"/>
                  </a:cubicBezTo>
                  <a:cubicBezTo>
                    <a:pt x="560" y="728"/>
                    <a:pt x="568" y="724"/>
                    <a:pt x="575" y="717"/>
                  </a:cubicBezTo>
                  <a:lnTo>
                    <a:pt x="639" y="668"/>
                  </a:lnTo>
                  <a:cubicBezTo>
                    <a:pt x="654" y="653"/>
                    <a:pt x="654" y="638"/>
                    <a:pt x="639" y="638"/>
                  </a:cubicBezTo>
                  <a:lnTo>
                    <a:pt x="10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0"/>
            <p:cNvSpPr/>
            <p:nvPr/>
          </p:nvSpPr>
          <p:spPr>
            <a:xfrm>
              <a:off x="371400" y="4304050"/>
              <a:ext cx="70825" cy="79375"/>
            </a:xfrm>
            <a:custGeom>
              <a:avLst/>
              <a:gdLst/>
              <a:ahLst/>
              <a:cxnLst/>
              <a:rect l="l" t="t" r="r" b="b"/>
              <a:pathLst>
                <a:path w="2833" h="3175" extrusionOk="0">
                  <a:moveTo>
                    <a:pt x="325" y="1"/>
                  </a:moveTo>
                  <a:cubicBezTo>
                    <a:pt x="310" y="1"/>
                    <a:pt x="295" y="4"/>
                    <a:pt x="281" y="10"/>
                  </a:cubicBezTo>
                  <a:lnTo>
                    <a:pt x="49" y="212"/>
                  </a:lnTo>
                  <a:cubicBezTo>
                    <a:pt x="16" y="242"/>
                    <a:pt x="1" y="290"/>
                    <a:pt x="34" y="320"/>
                  </a:cubicBezTo>
                  <a:lnTo>
                    <a:pt x="2460" y="3152"/>
                  </a:lnTo>
                  <a:cubicBezTo>
                    <a:pt x="2467" y="3167"/>
                    <a:pt x="2482" y="3174"/>
                    <a:pt x="2499" y="3174"/>
                  </a:cubicBezTo>
                  <a:cubicBezTo>
                    <a:pt x="2517" y="3174"/>
                    <a:pt x="2536" y="3167"/>
                    <a:pt x="2553" y="3152"/>
                  </a:cubicBezTo>
                  <a:lnTo>
                    <a:pt x="2784" y="2947"/>
                  </a:lnTo>
                  <a:cubicBezTo>
                    <a:pt x="2814" y="2932"/>
                    <a:pt x="2833" y="2887"/>
                    <a:pt x="2799" y="2853"/>
                  </a:cubicBezTo>
                  <a:lnTo>
                    <a:pt x="374" y="25"/>
                  </a:lnTo>
                  <a:cubicBezTo>
                    <a:pt x="365" y="8"/>
                    <a:pt x="346" y="1"/>
                    <a:pt x="325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0"/>
            <p:cNvSpPr/>
            <p:nvPr/>
          </p:nvSpPr>
          <p:spPr>
            <a:xfrm>
              <a:off x="336800" y="4363550"/>
              <a:ext cx="43950" cy="48475"/>
            </a:xfrm>
            <a:custGeom>
              <a:avLst/>
              <a:gdLst/>
              <a:ahLst/>
              <a:cxnLst/>
              <a:rect l="l" t="t" r="r" b="b"/>
              <a:pathLst>
                <a:path w="1758" h="1939" extrusionOk="0">
                  <a:moveTo>
                    <a:pt x="321" y="1"/>
                  </a:moveTo>
                  <a:cubicBezTo>
                    <a:pt x="302" y="1"/>
                    <a:pt x="282" y="9"/>
                    <a:pt x="266" y="26"/>
                  </a:cubicBezTo>
                  <a:lnTo>
                    <a:pt x="34" y="227"/>
                  </a:lnTo>
                  <a:cubicBezTo>
                    <a:pt x="1" y="257"/>
                    <a:pt x="1" y="306"/>
                    <a:pt x="19" y="320"/>
                  </a:cubicBezTo>
                  <a:lnTo>
                    <a:pt x="1385" y="1921"/>
                  </a:lnTo>
                  <a:cubicBezTo>
                    <a:pt x="1393" y="1930"/>
                    <a:pt x="1413" y="1938"/>
                    <a:pt x="1434" y="1938"/>
                  </a:cubicBezTo>
                  <a:cubicBezTo>
                    <a:pt x="1450" y="1938"/>
                    <a:pt x="1466" y="1934"/>
                    <a:pt x="1478" y="1921"/>
                  </a:cubicBezTo>
                  <a:lnTo>
                    <a:pt x="1713" y="1720"/>
                  </a:lnTo>
                  <a:cubicBezTo>
                    <a:pt x="1743" y="1686"/>
                    <a:pt x="1758" y="1641"/>
                    <a:pt x="1728" y="1611"/>
                  </a:cubicBezTo>
                  <a:lnTo>
                    <a:pt x="374" y="26"/>
                  </a:lnTo>
                  <a:cubicBezTo>
                    <a:pt x="359" y="9"/>
                    <a:pt x="340" y="1"/>
                    <a:pt x="321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0"/>
            <p:cNvSpPr/>
            <p:nvPr/>
          </p:nvSpPr>
          <p:spPr>
            <a:xfrm>
              <a:off x="404050" y="4177800"/>
              <a:ext cx="63375" cy="60000"/>
            </a:xfrm>
            <a:custGeom>
              <a:avLst/>
              <a:gdLst/>
              <a:ahLst/>
              <a:cxnLst/>
              <a:rect l="l" t="t" r="r" b="b"/>
              <a:pathLst>
                <a:path w="2535" h="2400" extrusionOk="0">
                  <a:moveTo>
                    <a:pt x="1735" y="0"/>
                  </a:moveTo>
                  <a:cubicBezTo>
                    <a:pt x="1707" y="0"/>
                    <a:pt x="1679" y="3"/>
                    <a:pt x="1650" y="8"/>
                  </a:cubicBezTo>
                  <a:lnTo>
                    <a:pt x="1307" y="68"/>
                  </a:lnTo>
                  <a:cubicBezTo>
                    <a:pt x="1231" y="44"/>
                    <a:pt x="1144" y="19"/>
                    <a:pt x="1057" y="19"/>
                  </a:cubicBezTo>
                  <a:cubicBezTo>
                    <a:pt x="1037" y="19"/>
                    <a:pt x="1017" y="20"/>
                    <a:pt x="997" y="23"/>
                  </a:cubicBezTo>
                  <a:cubicBezTo>
                    <a:pt x="904" y="23"/>
                    <a:pt x="796" y="53"/>
                    <a:pt x="717" y="131"/>
                  </a:cubicBezTo>
                  <a:cubicBezTo>
                    <a:pt x="624" y="195"/>
                    <a:pt x="560" y="318"/>
                    <a:pt x="531" y="426"/>
                  </a:cubicBezTo>
                  <a:cubicBezTo>
                    <a:pt x="482" y="534"/>
                    <a:pt x="516" y="848"/>
                    <a:pt x="296" y="956"/>
                  </a:cubicBezTo>
                  <a:cubicBezTo>
                    <a:pt x="172" y="1019"/>
                    <a:pt x="94" y="1158"/>
                    <a:pt x="49" y="1299"/>
                  </a:cubicBezTo>
                  <a:cubicBezTo>
                    <a:pt x="1" y="1437"/>
                    <a:pt x="1" y="1594"/>
                    <a:pt x="49" y="1717"/>
                  </a:cubicBezTo>
                  <a:cubicBezTo>
                    <a:pt x="94" y="1810"/>
                    <a:pt x="158" y="1904"/>
                    <a:pt x="143" y="1997"/>
                  </a:cubicBezTo>
                  <a:cubicBezTo>
                    <a:pt x="143" y="2060"/>
                    <a:pt x="109" y="2105"/>
                    <a:pt x="79" y="2154"/>
                  </a:cubicBezTo>
                  <a:cubicBezTo>
                    <a:pt x="64" y="2213"/>
                    <a:pt x="49" y="2277"/>
                    <a:pt x="64" y="2325"/>
                  </a:cubicBezTo>
                  <a:cubicBezTo>
                    <a:pt x="94" y="2385"/>
                    <a:pt x="172" y="2400"/>
                    <a:pt x="251" y="2400"/>
                  </a:cubicBezTo>
                  <a:cubicBezTo>
                    <a:pt x="344" y="2400"/>
                    <a:pt x="452" y="2385"/>
                    <a:pt x="546" y="2370"/>
                  </a:cubicBezTo>
                  <a:cubicBezTo>
                    <a:pt x="1184" y="2292"/>
                    <a:pt x="1807" y="2213"/>
                    <a:pt x="2426" y="2075"/>
                  </a:cubicBezTo>
                  <a:cubicBezTo>
                    <a:pt x="2460" y="2075"/>
                    <a:pt x="2475" y="2075"/>
                    <a:pt x="2504" y="2060"/>
                  </a:cubicBezTo>
                  <a:cubicBezTo>
                    <a:pt x="2534" y="2012"/>
                    <a:pt x="2534" y="1952"/>
                    <a:pt x="2519" y="1889"/>
                  </a:cubicBezTo>
                  <a:cubicBezTo>
                    <a:pt x="2460" y="1717"/>
                    <a:pt x="2303" y="1624"/>
                    <a:pt x="2195" y="1486"/>
                  </a:cubicBezTo>
                  <a:cubicBezTo>
                    <a:pt x="2068" y="1314"/>
                    <a:pt x="2101" y="1079"/>
                    <a:pt x="2053" y="878"/>
                  </a:cubicBezTo>
                  <a:cubicBezTo>
                    <a:pt x="2038" y="784"/>
                    <a:pt x="2008" y="706"/>
                    <a:pt x="1975" y="628"/>
                  </a:cubicBezTo>
                  <a:lnTo>
                    <a:pt x="2131" y="598"/>
                  </a:lnTo>
                  <a:cubicBezTo>
                    <a:pt x="2195" y="598"/>
                    <a:pt x="2225" y="534"/>
                    <a:pt x="2225" y="490"/>
                  </a:cubicBezTo>
                  <a:lnTo>
                    <a:pt x="2195" y="381"/>
                  </a:lnTo>
                  <a:cubicBezTo>
                    <a:pt x="2152" y="160"/>
                    <a:pt x="1954" y="0"/>
                    <a:pt x="1735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0"/>
            <p:cNvSpPr/>
            <p:nvPr/>
          </p:nvSpPr>
          <p:spPr>
            <a:xfrm>
              <a:off x="430075" y="4187700"/>
              <a:ext cx="33525" cy="59100"/>
            </a:xfrm>
            <a:custGeom>
              <a:avLst/>
              <a:gdLst/>
              <a:ahLst/>
              <a:cxnLst/>
              <a:rect l="l" t="t" r="r" b="b"/>
              <a:pathLst>
                <a:path w="1341" h="2364" extrusionOk="0">
                  <a:moveTo>
                    <a:pt x="1012" y="0"/>
                  </a:moveTo>
                  <a:cubicBezTo>
                    <a:pt x="1012" y="0"/>
                    <a:pt x="1045" y="280"/>
                    <a:pt x="546" y="344"/>
                  </a:cubicBezTo>
                  <a:lnTo>
                    <a:pt x="422" y="590"/>
                  </a:lnTo>
                  <a:lnTo>
                    <a:pt x="393" y="590"/>
                  </a:lnTo>
                  <a:lnTo>
                    <a:pt x="206" y="605"/>
                  </a:lnTo>
                  <a:cubicBezTo>
                    <a:pt x="94" y="623"/>
                    <a:pt x="1" y="717"/>
                    <a:pt x="19" y="825"/>
                  </a:cubicBezTo>
                  <a:lnTo>
                    <a:pt x="19" y="840"/>
                  </a:lnTo>
                  <a:lnTo>
                    <a:pt x="19" y="855"/>
                  </a:lnTo>
                  <a:lnTo>
                    <a:pt x="19" y="885"/>
                  </a:lnTo>
                  <a:cubicBezTo>
                    <a:pt x="19" y="903"/>
                    <a:pt x="34" y="903"/>
                    <a:pt x="34" y="918"/>
                  </a:cubicBezTo>
                  <a:cubicBezTo>
                    <a:pt x="61" y="988"/>
                    <a:pt x="139" y="1044"/>
                    <a:pt x="222" y="1044"/>
                  </a:cubicBezTo>
                  <a:cubicBezTo>
                    <a:pt x="231" y="1044"/>
                    <a:pt x="241" y="1043"/>
                    <a:pt x="251" y="1041"/>
                  </a:cubicBezTo>
                  <a:lnTo>
                    <a:pt x="281" y="1041"/>
                  </a:lnTo>
                  <a:cubicBezTo>
                    <a:pt x="281" y="1056"/>
                    <a:pt x="281" y="1071"/>
                    <a:pt x="266" y="1090"/>
                  </a:cubicBezTo>
                  <a:lnTo>
                    <a:pt x="113" y="1508"/>
                  </a:lnTo>
                  <a:lnTo>
                    <a:pt x="143" y="2146"/>
                  </a:lnTo>
                  <a:cubicBezTo>
                    <a:pt x="157" y="2261"/>
                    <a:pt x="253" y="2364"/>
                    <a:pt x="381" y="2364"/>
                  </a:cubicBezTo>
                  <a:cubicBezTo>
                    <a:pt x="390" y="2364"/>
                    <a:pt x="399" y="2363"/>
                    <a:pt x="408" y="2362"/>
                  </a:cubicBezTo>
                  <a:lnTo>
                    <a:pt x="766" y="2347"/>
                  </a:lnTo>
                  <a:cubicBezTo>
                    <a:pt x="904" y="2332"/>
                    <a:pt x="1012" y="2239"/>
                    <a:pt x="997" y="2097"/>
                  </a:cubicBezTo>
                  <a:lnTo>
                    <a:pt x="967" y="1616"/>
                  </a:lnTo>
                  <a:cubicBezTo>
                    <a:pt x="982" y="1601"/>
                    <a:pt x="997" y="1601"/>
                    <a:pt x="997" y="1601"/>
                  </a:cubicBezTo>
                  <a:cubicBezTo>
                    <a:pt x="1232" y="1508"/>
                    <a:pt x="1340" y="1258"/>
                    <a:pt x="1232" y="1056"/>
                  </a:cubicBezTo>
                  <a:lnTo>
                    <a:pt x="1139" y="325"/>
                  </a:lnTo>
                  <a:lnTo>
                    <a:pt x="1120" y="138"/>
                  </a:lnTo>
                  <a:cubicBezTo>
                    <a:pt x="1060" y="109"/>
                    <a:pt x="1027" y="79"/>
                    <a:pt x="1012" y="0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0"/>
            <p:cNvSpPr/>
            <p:nvPr/>
          </p:nvSpPr>
          <p:spPr>
            <a:xfrm>
              <a:off x="459650" y="4203650"/>
              <a:ext cx="400" cy="3475"/>
            </a:xfrm>
            <a:custGeom>
              <a:avLst/>
              <a:gdLst/>
              <a:ahLst/>
              <a:cxnLst/>
              <a:rect l="l" t="t" r="r" b="b"/>
              <a:pathLst>
                <a:path w="16" h="139" extrusionOk="0">
                  <a:moveTo>
                    <a:pt x="1" y="0"/>
                  </a:moveTo>
                  <a:lnTo>
                    <a:pt x="16" y="138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0"/>
            <p:cNvSpPr/>
            <p:nvPr/>
          </p:nvSpPr>
          <p:spPr>
            <a:xfrm>
              <a:off x="459275" y="4203275"/>
              <a:ext cx="1150" cy="4225"/>
            </a:xfrm>
            <a:custGeom>
              <a:avLst/>
              <a:gdLst/>
              <a:ahLst/>
              <a:cxnLst/>
              <a:rect l="l" t="t" r="r" b="b"/>
              <a:pathLst>
                <a:path w="46" h="169" extrusionOk="0">
                  <a:moveTo>
                    <a:pt x="16" y="0"/>
                  </a:moveTo>
                  <a:cubicBezTo>
                    <a:pt x="1" y="0"/>
                    <a:pt x="1" y="0"/>
                    <a:pt x="1" y="15"/>
                  </a:cubicBezTo>
                  <a:lnTo>
                    <a:pt x="16" y="153"/>
                  </a:lnTo>
                  <a:cubicBezTo>
                    <a:pt x="16" y="168"/>
                    <a:pt x="16" y="168"/>
                    <a:pt x="31" y="168"/>
                  </a:cubicBezTo>
                  <a:cubicBezTo>
                    <a:pt x="45" y="168"/>
                    <a:pt x="45" y="153"/>
                    <a:pt x="45" y="153"/>
                  </a:cubicBezTo>
                  <a:lnTo>
                    <a:pt x="31" y="15"/>
                  </a:lnTo>
                  <a:cubicBezTo>
                    <a:pt x="31" y="0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0"/>
            <p:cNvSpPr/>
            <p:nvPr/>
          </p:nvSpPr>
          <p:spPr>
            <a:xfrm>
              <a:off x="447625" y="4198400"/>
              <a:ext cx="7750" cy="3075"/>
            </a:xfrm>
            <a:custGeom>
              <a:avLst/>
              <a:gdLst/>
              <a:ahLst/>
              <a:cxnLst/>
              <a:rect l="l" t="t" r="r" b="b"/>
              <a:pathLst>
                <a:path w="310" h="123" extrusionOk="0">
                  <a:moveTo>
                    <a:pt x="50" y="1"/>
                  </a:moveTo>
                  <a:cubicBezTo>
                    <a:pt x="42" y="1"/>
                    <a:pt x="35" y="3"/>
                    <a:pt x="30" y="9"/>
                  </a:cubicBezTo>
                  <a:cubicBezTo>
                    <a:pt x="15" y="9"/>
                    <a:pt x="0" y="24"/>
                    <a:pt x="15" y="54"/>
                  </a:cubicBezTo>
                  <a:cubicBezTo>
                    <a:pt x="45" y="84"/>
                    <a:pt x="94" y="117"/>
                    <a:pt x="157" y="117"/>
                  </a:cubicBezTo>
                  <a:cubicBezTo>
                    <a:pt x="173" y="121"/>
                    <a:pt x="188" y="123"/>
                    <a:pt x="202" y="123"/>
                  </a:cubicBezTo>
                  <a:cubicBezTo>
                    <a:pt x="241" y="123"/>
                    <a:pt x="273" y="108"/>
                    <a:pt x="295" y="84"/>
                  </a:cubicBezTo>
                  <a:cubicBezTo>
                    <a:pt x="310" y="69"/>
                    <a:pt x="310" y="39"/>
                    <a:pt x="295" y="39"/>
                  </a:cubicBezTo>
                  <a:cubicBezTo>
                    <a:pt x="280" y="24"/>
                    <a:pt x="250" y="24"/>
                    <a:pt x="232" y="24"/>
                  </a:cubicBezTo>
                  <a:lnTo>
                    <a:pt x="157" y="24"/>
                  </a:lnTo>
                  <a:cubicBezTo>
                    <a:pt x="138" y="9"/>
                    <a:pt x="123" y="9"/>
                    <a:pt x="94" y="9"/>
                  </a:cubicBezTo>
                  <a:cubicBezTo>
                    <a:pt x="84" y="9"/>
                    <a:pt x="65" y="1"/>
                    <a:pt x="50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0"/>
            <p:cNvSpPr/>
            <p:nvPr/>
          </p:nvSpPr>
          <p:spPr>
            <a:xfrm>
              <a:off x="434375" y="4206350"/>
              <a:ext cx="1600" cy="3950"/>
            </a:xfrm>
            <a:custGeom>
              <a:avLst/>
              <a:gdLst/>
              <a:ahLst/>
              <a:cxnLst/>
              <a:rect l="l" t="t" r="r" b="b"/>
              <a:pathLst>
                <a:path w="64" h="158" extrusionOk="0">
                  <a:moveTo>
                    <a:pt x="0" y="1"/>
                  </a:moveTo>
                  <a:lnTo>
                    <a:pt x="0" y="157"/>
                  </a:lnTo>
                  <a:lnTo>
                    <a:pt x="64" y="10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0"/>
            <p:cNvSpPr/>
            <p:nvPr/>
          </p:nvSpPr>
          <p:spPr>
            <a:xfrm>
              <a:off x="433625" y="4205975"/>
              <a:ext cx="3100" cy="4700"/>
            </a:xfrm>
            <a:custGeom>
              <a:avLst/>
              <a:gdLst/>
              <a:ahLst/>
              <a:cxnLst/>
              <a:rect l="l" t="t" r="r" b="b"/>
              <a:pathLst>
                <a:path w="124" h="188" extrusionOk="0">
                  <a:moveTo>
                    <a:pt x="16" y="1"/>
                  </a:moveTo>
                  <a:lnTo>
                    <a:pt x="16" y="16"/>
                  </a:lnTo>
                  <a:lnTo>
                    <a:pt x="79" y="124"/>
                  </a:lnTo>
                  <a:lnTo>
                    <a:pt x="16" y="154"/>
                  </a:lnTo>
                  <a:cubicBezTo>
                    <a:pt x="16" y="154"/>
                    <a:pt x="1" y="172"/>
                    <a:pt x="16" y="172"/>
                  </a:cubicBezTo>
                  <a:lnTo>
                    <a:pt x="30" y="187"/>
                  </a:lnTo>
                  <a:lnTo>
                    <a:pt x="30" y="172"/>
                  </a:lnTo>
                  <a:lnTo>
                    <a:pt x="124" y="12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0"/>
            <p:cNvSpPr/>
            <p:nvPr/>
          </p:nvSpPr>
          <p:spPr>
            <a:xfrm>
              <a:off x="442200" y="4225750"/>
              <a:ext cx="12450" cy="7400"/>
            </a:xfrm>
            <a:custGeom>
              <a:avLst/>
              <a:gdLst/>
              <a:ahLst/>
              <a:cxnLst/>
              <a:rect l="l" t="t" r="r" b="b"/>
              <a:pathLst>
                <a:path w="498" h="296" extrusionOk="0">
                  <a:moveTo>
                    <a:pt x="1" y="1"/>
                  </a:moveTo>
                  <a:lnTo>
                    <a:pt x="1" y="295"/>
                  </a:lnTo>
                  <a:lnTo>
                    <a:pt x="497" y="295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rgbClr val="F39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0"/>
            <p:cNvSpPr/>
            <p:nvPr/>
          </p:nvSpPr>
          <p:spPr>
            <a:xfrm>
              <a:off x="447250" y="4203275"/>
              <a:ext cx="8975" cy="6175"/>
            </a:xfrm>
            <a:custGeom>
              <a:avLst/>
              <a:gdLst/>
              <a:ahLst/>
              <a:cxnLst/>
              <a:rect l="l" t="t" r="r" b="b"/>
              <a:pathLst>
                <a:path w="359" h="247" extrusionOk="0">
                  <a:moveTo>
                    <a:pt x="340" y="153"/>
                  </a:moveTo>
                  <a:cubicBezTo>
                    <a:pt x="332" y="159"/>
                    <a:pt x="322" y="165"/>
                    <a:pt x="311" y="172"/>
                  </a:cubicBezTo>
                  <a:lnTo>
                    <a:pt x="311" y="172"/>
                  </a:lnTo>
                  <a:cubicBezTo>
                    <a:pt x="316" y="171"/>
                    <a:pt x="320" y="170"/>
                    <a:pt x="325" y="168"/>
                  </a:cubicBezTo>
                  <a:cubicBezTo>
                    <a:pt x="325" y="168"/>
                    <a:pt x="340" y="153"/>
                    <a:pt x="359" y="153"/>
                  </a:cubicBezTo>
                  <a:close/>
                  <a:moveTo>
                    <a:pt x="172" y="0"/>
                  </a:moveTo>
                  <a:cubicBezTo>
                    <a:pt x="153" y="15"/>
                    <a:pt x="138" y="15"/>
                    <a:pt x="123" y="15"/>
                  </a:cubicBezTo>
                  <a:cubicBezTo>
                    <a:pt x="60" y="45"/>
                    <a:pt x="30" y="124"/>
                    <a:pt x="15" y="168"/>
                  </a:cubicBezTo>
                  <a:cubicBezTo>
                    <a:pt x="0" y="217"/>
                    <a:pt x="45" y="247"/>
                    <a:pt x="79" y="247"/>
                  </a:cubicBezTo>
                  <a:cubicBezTo>
                    <a:pt x="168" y="234"/>
                    <a:pt x="257" y="202"/>
                    <a:pt x="311" y="172"/>
                  </a:cubicBezTo>
                  <a:lnTo>
                    <a:pt x="311" y="172"/>
                  </a:lnTo>
                  <a:cubicBezTo>
                    <a:pt x="304" y="173"/>
                    <a:pt x="297" y="174"/>
                    <a:pt x="290" y="174"/>
                  </a:cubicBezTo>
                  <a:cubicBezTo>
                    <a:pt x="242" y="174"/>
                    <a:pt x="196" y="145"/>
                    <a:pt x="172" y="109"/>
                  </a:cubicBezTo>
                  <a:cubicBezTo>
                    <a:pt x="172" y="75"/>
                    <a:pt x="172" y="3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0"/>
            <p:cNvSpPr/>
            <p:nvPr/>
          </p:nvSpPr>
          <p:spPr>
            <a:xfrm>
              <a:off x="451525" y="4203275"/>
              <a:ext cx="5075" cy="4350"/>
            </a:xfrm>
            <a:custGeom>
              <a:avLst/>
              <a:gdLst/>
              <a:ahLst/>
              <a:cxnLst/>
              <a:rect l="l" t="t" r="r" b="b"/>
              <a:pathLst>
                <a:path w="203" h="174" extrusionOk="0">
                  <a:moveTo>
                    <a:pt x="31" y="0"/>
                  </a:moveTo>
                  <a:cubicBezTo>
                    <a:pt x="1" y="30"/>
                    <a:pt x="1" y="75"/>
                    <a:pt x="1" y="109"/>
                  </a:cubicBezTo>
                  <a:cubicBezTo>
                    <a:pt x="25" y="145"/>
                    <a:pt x="71" y="174"/>
                    <a:pt x="119" y="174"/>
                  </a:cubicBezTo>
                  <a:cubicBezTo>
                    <a:pt x="131" y="174"/>
                    <a:pt x="142" y="172"/>
                    <a:pt x="154" y="168"/>
                  </a:cubicBezTo>
                  <a:cubicBezTo>
                    <a:pt x="154" y="168"/>
                    <a:pt x="169" y="153"/>
                    <a:pt x="188" y="153"/>
                  </a:cubicBezTo>
                  <a:cubicBezTo>
                    <a:pt x="188" y="139"/>
                    <a:pt x="202" y="124"/>
                    <a:pt x="188" y="109"/>
                  </a:cubicBezTo>
                  <a:lnTo>
                    <a:pt x="188" y="94"/>
                  </a:lnTo>
                  <a:cubicBezTo>
                    <a:pt x="154" y="60"/>
                    <a:pt x="124" y="0"/>
                    <a:pt x="31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0"/>
            <p:cNvSpPr/>
            <p:nvPr/>
          </p:nvSpPr>
          <p:spPr>
            <a:xfrm>
              <a:off x="437075" y="4207100"/>
              <a:ext cx="30800" cy="21800"/>
            </a:xfrm>
            <a:custGeom>
              <a:avLst/>
              <a:gdLst/>
              <a:ahLst/>
              <a:cxnLst/>
              <a:rect l="l" t="t" r="r" b="b"/>
              <a:pathLst>
                <a:path w="1232" h="872" extrusionOk="0">
                  <a:moveTo>
                    <a:pt x="933" y="0"/>
                  </a:moveTo>
                  <a:lnTo>
                    <a:pt x="933" y="0"/>
                  </a:lnTo>
                  <a:cubicBezTo>
                    <a:pt x="933" y="0"/>
                    <a:pt x="678" y="159"/>
                    <a:pt x="361" y="159"/>
                  </a:cubicBezTo>
                  <a:cubicBezTo>
                    <a:pt x="305" y="159"/>
                    <a:pt x="246" y="154"/>
                    <a:pt x="187" y="142"/>
                  </a:cubicBezTo>
                  <a:cubicBezTo>
                    <a:pt x="175" y="140"/>
                    <a:pt x="162" y="139"/>
                    <a:pt x="150" y="139"/>
                  </a:cubicBezTo>
                  <a:cubicBezTo>
                    <a:pt x="88" y="139"/>
                    <a:pt x="29" y="170"/>
                    <a:pt x="1" y="236"/>
                  </a:cubicBezTo>
                  <a:lnTo>
                    <a:pt x="1" y="250"/>
                  </a:lnTo>
                  <a:lnTo>
                    <a:pt x="34" y="638"/>
                  </a:lnTo>
                  <a:cubicBezTo>
                    <a:pt x="34" y="717"/>
                    <a:pt x="94" y="810"/>
                    <a:pt x="187" y="825"/>
                  </a:cubicBezTo>
                  <a:cubicBezTo>
                    <a:pt x="258" y="851"/>
                    <a:pt x="355" y="871"/>
                    <a:pt x="459" y="871"/>
                  </a:cubicBezTo>
                  <a:cubicBezTo>
                    <a:pt x="610" y="871"/>
                    <a:pt x="776" y="829"/>
                    <a:pt x="904" y="702"/>
                  </a:cubicBezTo>
                  <a:cubicBezTo>
                    <a:pt x="1232" y="388"/>
                    <a:pt x="933" y="0"/>
                    <a:pt x="93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0"/>
            <p:cNvSpPr/>
            <p:nvPr/>
          </p:nvSpPr>
          <p:spPr>
            <a:xfrm>
              <a:off x="456200" y="4211400"/>
              <a:ext cx="7025" cy="3100"/>
            </a:xfrm>
            <a:custGeom>
              <a:avLst/>
              <a:gdLst/>
              <a:ahLst/>
              <a:cxnLst/>
              <a:rect l="l" t="t" r="r" b="b"/>
              <a:pathLst>
                <a:path w="281" h="124" extrusionOk="0">
                  <a:moveTo>
                    <a:pt x="247" y="0"/>
                  </a:moveTo>
                  <a:lnTo>
                    <a:pt x="15" y="93"/>
                  </a:lnTo>
                  <a:cubicBezTo>
                    <a:pt x="1" y="108"/>
                    <a:pt x="1" y="108"/>
                    <a:pt x="1" y="123"/>
                  </a:cubicBezTo>
                  <a:lnTo>
                    <a:pt x="30" y="123"/>
                  </a:lnTo>
                  <a:lnTo>
                    <a:pt x="262" y="30"/>
                  </a:lnTo>
                  <a:cubicBezTo>
                    <a:pt x="262" y="30"/>
                    <a:pt x="280" y="15"/>
                    <a:pt x="262" y="15"/>
                  </a:cubicBezTo>
                  <a:cubicBezTo>
                    <a:pt x="262" y="0"/>
                    <a:pt x="262" y="0"/>
                    <a:pt x="24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0"/>
            <p:cNvSpPr/>
            <p:nvPr/>
          </p:nvSpPr>
          <p:spPr>
            <a:xfrm>
              <a:off x="460025" y="4215675"/>
              <a:ext cx="4325" cy="2000"/>
            </a:xfrm>
            <a:custGeom>
              <a:avLst/>
              <a:gdLst/>
              <a:ahLst/>
              <a:cxnLst/>
              <a:rect l="l" t="t" r="r" b="b"/>
              <a:pathLst>
                <a:path w="173" h="80" extrusionOk="0">
                  <a:moveTo>
                    <a:pt x="142" y="1"/>
                  </a:moveTo>
                  <a:lnTo>
                    <a:pt x="15" y="64"/>
                  </a:lnTo>
                  <a:cubicBezTo>
                    <a:pt x="15" y="64"/>
                    <a:pt x="1" y="64"/>
                    <a:pt x="1" y="79"/>
                  </a:cubicBezTo>
                  <a:lnTo>
                    <a:pt x="34" y="79"/>
                  </a:lnTo>
                  <a:lnTo>
                    <a:pt x="157" y="31"/>
                  </a:lnTo>
                  <a:cubicBezTo>
                    <a:pt x="157" y="31"/>
                    <a:pt x="172" y="16"/>
                    <a:pt x="157" y="16"/>
                  </a:cubicBezTo>
                  <a:cubicBezTo>
                    <a:pt x="157" y="1"/>
                    <a:pt x="157" y="1"/>
                    <a:pt x="142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0"/>
            <p:cNvSpPr/>
            <p:nvPr/>
          </p:nvSpPr>
          <p:spPr>
            <a:xfrm>
              <a:off x="464700" y="4348600"/>
              <a:ext cx="1225" cy="400"/>
            </a:xfrm>
            <a:custGeom>
              <a:avLst/>
              <a:gdLst/>
              <a:ahLst/>
              <a:cxnLst/>
              <a:rect l="l" t="t" r="r" b="b"/>
              <a:pathLst>
                <a:path w="49" h="16" extrusionOk="0">
                  <a:moveTo>
                    <a:pt x="0" y="1"/>
                  </a:moveTo>
                  <a:lnTo>
                    <a:pt x="49" y="16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0"/>
            <p:cNvSpPr/>
            <p:nvPr/>
          </p:nvSpPr>
          <p:spPr>
            <a:xfrm>
              <a:off x="461975" y="4490100"/>
              <a:ext cx="40900" cy="24850"/>
            </a:xfrm>
            <a:custGeom>
              <a:avLst/>
              <a:gdLst/>
              <a:ahLst/>
              <a:cxnLst/>
              <a:rect l="l" t="t" r="r" b="b"/>
              <a:pathLst>
                <a:path w="1636" h="994" extrusionOk="0">
                  <a:moveTo>
                    <a:pt x="16" y="1"/>
                  </a:moveTo>
                  <a:lnTo>
                    <a:pt x="1" y="840"/>
                  </a:lnTo>
                  <a:cubicBezTo>
                    <a:pt x="1" y="915"/>
                    <a:pt x="64" y="978"/>
                    <a:pt x="143" y="978"/>
                  </a:cubicBezTo>
                  <a:lnTo>
                    <a:pt x="796" y="978"/>
                  </a:lnTo>
                  <a:lnTo>
                    <a:pt x="1616" y="993"/>
                  </a:lnTo>
                  <a:lnTo>
                    <a:pt x="1616" y="855"/>
                  </a:lnTo>
                  <a:cubicBezTo>
                    <a:pt x="1635" y="605"/>
                    <a:pt x="1430" y="404"/>
                    <a:pt x="1199" y="404"/>
                  </a:cubicBezTo>
                  <a:lnTo>
                    <a:pt x="796" y="404"/>
                  </a:lnTo>
                  <a:lnTo>
                    <a:pt x="811" y="1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0"/>
            <p:cNvSpPr/>
            <p:nvPr/>
          </p:nvSpPr>
          <p:spPr>
            <a:xfrm>
              <a:off x="461975" y="4511850"/>
              <a:ext cx="40425" cy="3475"/>
            </a:xfrm>
            <a:custGeom>
              <a:avLst/>
              <a:gdLst/>
              <a:ahLst/>
              <a:cxnLst/>
              <a:rect l="l" t="t" r="r" b="b"/>
              <a:pathLst>
                <a:path w="1617" h="139" extrusionOk="0">
                  <a:moveTo>
                    <a:pt x="1" y="0"/>
                  </a:moveTo>
                  <a:lnTo>
                    <a:pt x="1" y="138"/>
                  </a:lnTo>
                  <a:lnTo>
                    <a:pt x="1616" y="138"/>
                  </a:lnTo>
                  <a:lnTo>
                    <a:pt x="1616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0"/>
            <p:cNvSpPr/>
            <p:nvPr/>
          </p:nvSpPr>
          <p:spPr>
            <a:xfrm>
              <a:off x="406775" y="4491600"/>
              <a:ext cx="23325" cy="23350"/>
            </a:xfrm>
            <a:custGeom>
              <a:avLst/>
              <a:gdLst/>
              <a:ahLst/>
              <a:cxnLst/>
              <a:rect l="l" t="t" r="r" b="b"/>
              <a:pathLst>
                <a:path w="933" h="934" extrusionOk="0">
                  <a:moveTo>
                    <a:pt x="78" y="1"/>
                  </a:moveTo>
                  <a:lnTo>
                    <a:pt x="78" y="530"/>
                  </a:lnTo>
                  <a:cubicBezTo>
                    <a:pt x="34" y="594"/>
                    <a:pt x="0" y="687"/>
                    <a:pt x="0" y="780"/>
                  </a:cubicBezTo>
                  <a:lnTo>
                    <a:pt x="0" y="933"/>
                  </a:lnTo>
                  <a:lnTo>
                    <a:pt x="933" y="933"/>
                  </a:lnTo>
                  <a:lnTo>
                    <a:pt x="933" y="780"/>
                  </a:lnTo>
                  <a:cubicBezTo>
                    <a:pt x="933" y="687"/>
                    <a:pt x="918" y="609"/>
                    <a:pt x="873" y="530"/>
                  </a:cubicBezTo>
                  <a:lnTo>
                    <a:pt x="873" y="1"/>
                  </a:ln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0"/>
            <p:cNvSpPr/>
            <p:nvPr/>
          </p:nvSpPr>
          <p:spPr>
            <a:xfrm>
              <a:off x="406775" y="4512225"/>
              <a:ext cx="23325" cy="3925"/>
            </a:xfrm>
            <a:custGeom>
              <a:avLst/>
              <a:gdLst/>
              <a:ahLst/>
              <a:cxnLst/>
              <a:rect l="l" t="t" r="r" b="b"/>
              <a:pathLst>
                <a:path w="933" h="157" extrusionOk="0">
                  <a:moveTo>
                    <a:pt x="49" y="0"/>
                  </a:moveTo>
                  <a:cubicBezTo>
                    <a:pt x="19" y="0"/>
                    <a:pt x="0" y="15"/>
                    <a:pt x="0" y="30"/>
                  </a:cubicBezTo>
                  <a:lnTo>
                    <a:pt x="0" y="108"/>
                  </a:lnTo>
                  <a:cubicBezTo>
                    <a:pt x="0" y="123"/>
                    <a:pt x="19" y="142"/>
                    <a:pt x="34" y="142"/>
                  </a:cubicBezTo>
                  <a:lnTo>
                    <a:pt x="903" y="157"/>
                  </a:lnTo>
                  <a:cubicBezTo>
                    <a:pt x="918" y="157"/>
                    <a:pt x="933" y="142"/>
                    <a:pt x="933" y="123"/>
                  </a:cubicBezTo>
                  <a:lnTo>
                    <a:pt x="933" y="49"/>
                  </a:lnTo>
                  <a:cubicBezTo>
                    <a:pt x="933" y="30"/>
                    <a:pt x="918" y="15"/>
                    <a:pt x="903" y="15"/>
                  </a:cubicBezTo>
                  <a:lnTo>
                    <a:pt x="4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0"/>
            <p:cNvSpPr/>
            <p:nvPr/>
          </p:nvSpPr>
          <p:spPr>
            <a:xfrm>
              <a:off x="406400" y="4346275"/>
              <a:ext cx="79675" cy="150025"/>
            </a:xfrm>
            <a:custGeom>
              <a:avLst/>
              <a:gdLst/>
              <a:ahLst/>
              <a:cxnLst/>
              <a:rect l="l" t="t" r="r" b="b"/>
              <a:pathLst>
                <a:path w="3187" h="6001" extrusionOk="0">
                  <a:moveTo>
                    <a:pt x="0" y="0"/>
                  </a:moveTo>
                  <a:lnTo>
                    <a:pt x="15" y="5922"/>
                  </a:lnTo>
                  <a:lnTo>
                    <a:pt x="996" y="5940"/>
                  </a:lnTo>
                  <a:lnTo>
                    <a:pt x="1414" y="1478"/>
                  </a:lnTo>
                  <a:lnTo>
                    <a:pt x="2086" y="6000"/>
                  </a:lnTo>
                  <a:lnTo>
                    <a:pt x="3187" y="6000"/>
                  </a:lnTo>
                  <a:lnTo>
                    <a:pt x="2690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0"/>
            <p:cNvSpPr/>
            <p:nvPr/>
          </p:nvSpPr>
          <p:spPr>
            <a:xfrm>
              <a:off x="511325" y="4187700"/>
              <a:ext cx="23350" cy="27250"/>
            </a:xfrm>
            <a:custGeom>
              <a:avLst/>
              <a:gdLst/>
              <a:ahLst/>
              <a:cxnLst/>
              <a:rect l="l" t="t" r="r" b="b"/>
              <a:pathLst>
                <a:path w="934" h="1090" extrusionOk="0">
                  <a:moveTo>
                    <a:pt x="516" y="0"/>
                  </a:moveTo>
                  <a:cubicBezTo>
                    <a:pt x="437" y="0"/>
                    <a:pt x="344" y="30"/>
                    <a:pt x="295" y="79"/>
                  </a:cubicBezTo>
                  <a:lnTo>
                    <a:pt x="157" y="250"/>
                  </a:lnTo>
                  <a:cubicBezTo>
                    <a:pt x="94" y="310"/>
                    <a:pt x="79" y="403"/>
                    <a:pt x="109" y="482"/>
                  </a:cubicBezTo>
                  <a:lnTo>
                    <a:pt x="34" y="653"/>
                  </a:lnTo>
                  <a:cubicBezTo>
                    <a:pt x="1" y="717"/>
                    <a:pt x="16" y="717"/>
                    <a:pt x="94" y="732"/>
                  </a:cubicBezTo>
                  <a:lnTo>
                    <a:pt x="609" y="1090"/>
                  </a:lnTo>
                  <a:cubicBezTo>
                    <a:pt x="575" y="978"/>
                    <a:pt x="874" y="638"/>
                    <a:pt x="889" y="545"/>
                  </a:cubicBezTo>
                  <a:cubicBezTo>
                    <a:pt x="904" y="512"/>
                    <a:pt x="904" y="482"/>
                    <a:pt x="904" y="467"/>
                  </a:cubicBezTo>
                  <a:cubicBezTo>
                    <a:pt x="933" y="295"/>
                    <a:pt x="855" y="123"/>
                    <a:pt x="717" y="30"/>
                  </a:cubicBezTo>
                  <a:cubicBezTo>
                    <a:pt x="702" y="30"/>
                    <a:pt x="687" y="15"/>
                    <a:pt x="669" y="15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0"/>
            <p:cNvSpPr/>
            <p:nvPr/>
          </p:nvSpPr>
          <p:spPr>
            <a:xfrm>
              <a:off x="528875" y="4192350"/>
              <a:ext cx="3475" cy="3475"/>
            </a:xfrm>
            <a:custGeom>
              <a:avLst/>
              <a:gdLst/>
              <a:ahLst/>
              <a:cxnLst/>
              <a:rect l="l" t="t" r="r" b="b"/>
              <a:pathLst>
                <a:path w="139" h="139" extrusionOk="0">
                  <a:moveTo>
                    <a:pt x="138" y="1"/>
                  </a:moveTo>
                  <a:cubicBezTo>
                    <a:pt x="138" y="1"/>
                    <a:pt x="30" y="31"/>
                    <a:pt x="0" y="139"/>
                  </a:cubicBezTo>
                  <a:lnTo>
                    <a:pt x="138" y="1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0"/>
            <p:cNvSpPr/>
            <p:nvPr/>
          </p:nvSpPr>
          <p:spPr>
            <a:xfrm>
              <a:off x="528500" y="4191975"/>
              <a:ext cx="4225" cy="4325"/>
            </a:xfrm>
            <a:custGeom>
              <a:avLst/>
              <a:gdLst/>
              <a:ahLst/>
              <a:cxnLst/>
              <a:rect l="l" t="t" r="r" b="b"/>
              <a:pathLst>
                <a:path w="169" h="173" extrusionOk="0">
                  <a:moveTo>
                    <a:pt x="153" y="1"/>
                  </a:moveTo>
                  <a:cubicBezTo>
                    <a:pt x="138" y="1"/>
                    <a:pt x="30" y="46"/>
                    <a:pt x="0" y="154"/>
                  </a:cubicBezTo>
                  <a:cubicBezTo>
                    <a:pt x="0" y="173"/>
                    <a:pt x="15" y="173"/>
                    <a:pt x="15" y="173"/>
                  </a:cubicBezTo>
                  <a:lnTo>
                    <a:pt x="30" y="173"/>
                  </a:lnTo>
                  <a:cubicBezTo>
                    <a:pt x="60" y="61"/>
                    <a:pt x="153" y="31"/>
                    <a:pt x="153" y="31"/>
                  </a:cubicBezTo>
                  <a:cubicBezTo>
                    <a:pt x="168" y="31"/>
                    <a:pt x="168" y="16"/>
                    <a:pt x="168" y="16"/>
                  </a:cubicBezTo>
                  <a:cubicBezTo>
                    <a:pt x="168" y="1"/>
                    <a:pt x="153" y="1"/>
                    <a:pt x="153" y="1"/>
                  </a:cubicBez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0"/>
            <p:cNvSpPr/>
            <p:nvPr/>
          </p:nvSpPr>
          <p:spPr>
            <a:xfrm>
              <a:off x="524575" y="4188075"/>
              <a:ext cx="3475" cy="3575"/>
            </a:xfrm>
            <a:custGeom>
              <a:avLst/>
              <a:gdLst/>
              <a:ahLst/>
              <a:cxnLst/>
              <a:rect l="l" t="t" r="r" b="b"/>
              <a:pathLst>
                <a:path w="139" h="143" extrusionOk="0">
                  <a:moveTo>
                    <a:pt x="139" y="0"/>
                  </a:moveTo>
                  <a:cubicBezTo>
                    <a:pt x="139" y="0"/>
                    <a:pt x="30" y="30"/>
                    <a:pt x="1" y="142"/>
                  </a:cubicBezTo>
                  <a:lnTo>
                    <a:pt x="139" y="0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0"/>
            <p:cNvSpPr/>
            <p:nvPr/>
          </p:nvSpPr>
          <p:spPr>
            <a:xfrm>
              <a:off x="524200" y="4187700"/>
              <a:ext cx="4325" cy="4300"/>
            </a:xfrm>
            <a:custGeom>
              <a:avLst/>
              <a:gdLst/>
              <a:ahLst/>
              <a:cxnLst/>
              <a:rect l="l" t="t" r="r" b="b"/>
              <a:pathLst>
                <a:path w="173" h="172" extrusionOk="0">
                  <a:moveTo>
                    <a:pt x="154" y="0"/>
                  </a:moveTo>
                  <a:cubicBezTo>
                    <a:pt x="139" y="0"/>
                    <a:pt x="30" y="30"/>
                    <a:pt x="1" y="157"/>
                  </a:cubicBezTo>
                  <a:cubicBezTo>
                    <a:pt x="1" y="157"/>
                    <a:pt x="1" y="172"/>
                    <a:pt x="16" y="172"/>
                  </a:cubicBezTo>
                  <a:cubicBezTo>
                    <a:pt x="30" y="172"/>
                    <a:pt x="30" y="172"/>
                    <a:pt x="30" y="157"/>
                  </a:cubicBezTo>
                  <a:cubicBezTo>
                    <a:pt x="60" y="64"/>
                    <a:pt x="154" y="30"/>
                    <a:pt x="154" y="30"/>
                  </a:cubicBezTo>
                  <a:cubicBezTo>
                    <a:pt x="172" y="15"/>
                    <a:pt x="172" y="15"/>
                    <a:pt x="172" y="0"/>
                  </a:cubicBez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0"/>
            <p:cNvSpPr/>
            <p:nvPr/>
          </p:nvSpPr>
          <p:spPr>
            <a:xfrm>
              <a:off x="359750" y="4203275"/>
              <a:ext cx="167550" cy="145350"/>
            </a:xfrm>
            <a:custGeom>
              <a:avLst/>
              <a:gdLst/>
              <a:ahLst/>
              <a:cxnLst/>
              <a:rect l="l" t="t" r="r" b="b"/>
              <a:pathLst>
                <a:path w="6702" h="5814" extrusionOk="0">
                  <a:moveTo>
                    <a:pt x="6112" y="0"/>
                  </a:moveTo>
                  <a:lnTo>
                    <a:pt x="5661" y="933"/>
                  </a:lnTo>
                  <a:lnTo>
                    <a:pt x="4232" y="1444"/>
                  </a:lnTo>
                  <a:cubicBezTo>
                    <a:pt x="4213" y="1429"/>
                    <a:pt x="4183" y="1429"/>
                    <a:pt x="4168" y="1415"/>
                  </a:cubicBezTo>
                  <a:cubicBezTo>
                    <a:pt x="4059" y="1378"/>
                    <a:pt x="3939" y="1368"/>
                    <a:pt x="3819" y="1368"/>
                  </a:cubicBezTo>
                  <a:cubicBezTo>
                    <a:pt x="3683" y="1368"/>
                    <a:pt x="3545" y="1381"/>
                    <a:pt x="3422" y="1381"/>
                  </a:cubicBezTo>
                  <a:cubicBezTo>
                    <a:pt x="3142" y="1400"/>
                    <a:pt x="2847" y="1366"/>
                    <a:pt x="2568" y="1429"/>
                  </a:cubicBezTo>
                  <a:cubicBezTo>
                    <a:pt x="2396" y="1474"/>
                    <a:pt x="2209" y="1568"/>
                    <a:pt x="2086" y="1724"/>
                  </a:cubicBezTo>
                  <a:lnTo>
                    <a:pt x="2086" y="1709"/>
                  </a:lnTo>
                  <a:lnTo>
                    <a:pt x="780" y="3030"/>
                  </a:lnTo>
                  <a:lnTo>
                    <a:pt x="202" y="3638"/>
                  </a:lnTo>
                  <a:cubicBezTo>
                    <a:pt x="0" y="3870"/>
                    <a:pt x="49" y="4228"/>
                    <a:pt x="295" y="4444"/>
                  </a:cubicBezTo>
                  <a:cubicBezTo>
                    <a:pt x="399" y="4532"/>
                    <a:pt x="523" y="4575"/>
                    <a:pt x="642" y="4575"/>
                  </a:cubicBezTo>
                  <a:cubicBezTo>
                    <a:pt x="777" y="4575"/>
                    <a:pt x="906" y="4521"/>
                    <a:pt x="997" y="4414"/>
                  </a:cubicBezTo>
                  <a:lnTo>
                    <a:pt x="1620" y="3683"/>
                  </a:lnTo>
                  <a:lnTo>
                    <a:pt x="1620" y="3698"/>
                  </a:lnTo>
                  <a:lnTo>
                    <a:pt x="1851" y="3452"/>
                  </a:lnTo>
                  <a:lnTo>
                    <a:pt x="1851" y="3605"/>
                  </a:lnTo>
                  <a:cubicBezTo>
                    <a:pt x="1851" y="4164"/>
                    <a:pt x="1836" y="4739"/>
                    <a:pt x="1851" y="5317"/>
                  </a:cubicBezTo>
                  <a:lnTo>
                    <a:pt x="1851" y="5814"/>
                  </a:lnTo>
                  <a:lnTo>
                    <a:pt x="4526" y="5784"/>
                  </a:lnTo>
                  <a:lnTo>
                    <a:pt x="4571" y="5784"/>
                  </a:lnTo>
                  <a:cubicBezTo>
                    <a:pt x="4571" y="4866"/>
                    <a:pt x="4556" y="3933"/>
                    <a:pt x="4556" y="3015"/>
                  </a:cubicBezTo>
                  <a:lnTo>
                    <a:pt x="6064" y="1959"/>
                  </a:lnTo>
                  <a:cubicBezTo>
                    <a:pt x="6157" y="1896"/>
                    <a:pt x="6220" y="1803"/>
                    <a:pt x="6250" y="1694"/>
                  </a:cubicBezTo>
                  <a:lnTo>
                    <a:pt x="6702" y="325"/>
                  </a:lnTo>
                  <a:lnTo>
                    <a:pt x="6112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0"/>
            <p:cNvSpPr/>
            <p:nvPr/>
          </p:nvSpPr>
          <p:spPr>
            <a:xfrm>
              <a:off x="406025" y="4272775"/>
              <a:ext cx="775" cy="36950"/>
            </a:xfrm>
            <a:custGeom>
              <a:avLst/>
              <a:gdLst/>
              <a:ahLst/>
              <a:cxnLst/>
              <a:rect l="l" t="t" r="r" b="b"/>
              <a:pathLst>
                <a:path w="31" h="1478" extrusionOk="0">
                  <a:moveTo>
                    <a:pt x="15" y="0"/>
                  </a:moveTo>
                  <a:cubicBezTo>
                    <a:pt x="0" y="0"/>
                    <a:pt x="0" y="19"/>
                    <a:pt x="0" y="19"/>
                  </a:cubicBezTo>
                  <a:lnTo>
                    <a:pt x="0" y="1463"/>
                  </a:lnTo>
                  <a:cubicBezTo>
                    <a:pt x="0" y="1478"/>
                    <a:pt x="0" y="1478"/>
                    <a:pt x="15" y="1478"/>
                  </a:cubicBezTo>
                  <a:cubicBezTo>
                    <a:pt x="30" y="1478"/>
                    <a:pt x="30" y="1478"/>
                    <a:pt x="30" y="1463"/>
                  </a:cubicBezTo>
                  <a:lnTo>
                    <a:pt x="30" y="19"/>
                  </a:lnTo>
                  <a:cubicBezTo>
                    <a:pt x="30" y="19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0"/>
            <p:cNvSpPr/>
            <p:nvPr/>
          </p:nvSpPr>
          <p:spPr>
            <a:xfrm>
              <a:off x="473275" y="4256900"/>
              <a:ext cx="775" cy="38100"/>
            </a:xfrm>
            <a:custGeom>
              <a:avLst/>
              <a:gdLst/>
              <a:ahLst/>
              <a:cxnLst/>
              <a:rect l="l" t="t" r="r" b="b"/>
              <a:pathLst>
                <a:path w="31" h="1524" extrusionOk="0">
                  <a:moveTo>
                    <a:pt x="15" y="1"/>
                  </a:moveTo>
                  <a:cubicBezTo>
                    <a:pt x="0" y="1"/>
                    <a:pt x="0" y="16"/>
                    <a:pt x="0" y="16"/>
                  </a:cubicBezTo>
                  <a:lnTo>
                    <a:pt x="0" y="1508"/>
                  </a:lnTo>
                  <a:cubicBezTo>
                    <a:pt x="0" y="1508"/>
                    <a:pt x="0" y="1523"/>
                    <a:pt x="15" y="1523"/>
                  </a:cubicBezTo>
                  <a:lnTo>
                    <a:pt x="30" y="1508"/>
                  </a:lnTo>
                  <a:lnTo>
                    <a:pt x="30" y="1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0"/>
            <p:cNvSpPr/>
            <p:nvPr/>
          </p:nvSpPr>
          <p:spPr>
            <a:xfrm>
              <a:off x="430550" y="4232750"/>
              <a:ext cx="27550" cy="10200"/>
            </a:xfrm>
            <a:custGeom>
              <a:avLst/>
              <a:gdLst/>
              <a:ahLst/>
              <a:cxnLst/>
              <a:rect l="l" t="t" r="r" b="b"/>
              <a:pathLst>
                <a:path w="1102" h="408" extrusionOk="0">
                  <a:moveTo>
                    <a:pt x="75" y="1"/>
                  </a:moveTo>
                  <a:cubicBezTo>
                    <a:pt x="30" y="1"/>
                    <a:pt x="0" y="49"/>
                    <a:pt x="0" y="79"/>
                  </a:cubicBezTo>
                  <a:lnTo>
                    <a:pt x="0" y="329"/>
                  </a:lnTo>
                  <a:cubicBezTo>
                    <a:pt x="0" y="359"/>
                    <a:pt x="30" y="407"/>
                    <a:pt x="75" y="407"/>
                  </a:cubicBezTo>
                  <a:lnTo>
                    <a:pt x="1027" y="407"/>
                  </a:lnTo>
                  <a:cubicBezTo>
                    <a:pt x="1071" y="407"/>
                    <a:pt x="1101" y="359"/>
                    <a:pt x="1101" y="329"/>
                  </a:cubicBezTo>
                  <a:lnTo>
                    <a:pt x="1101" y="79"/>
                  </a:lnTo>
                  <a:cubicBezTo>
                    <a:pt x="1101" y="49"/>
                    <a:pt x="1071" y="1"/>
                    <a:pt x="1027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0"/>
            <p:cNvSpPr/>
            <p:nvPr/>
          </p:nvSpPr>
          <p:spPr>
            <a:xfrm>
              <a:off x="497700" y="4223425"/>
              <a:ext cx="5175" cy="10550"/>
            </a:xfrm>
            <a:custGeom>
              <a:avLst/>
              <a:gdLst/>
              <a:ahLst/>
              <a:cxnLst/>
              <a:rect l="l" t="t" r="r" b="b"/>
              <a:pathLst>
                <a:path w="207" h="422" extrusionOk="0">
                  <a:moveTo>
                    <a:pt x="187" y="0"/>
                  </a:moveTo>
                  <a:cubicBezTo>
                    <a:pt x="187" y="0"/>
                    <a:pt x="173" y="0"/>
                    <a:pt x="173" y="15"/>
                  </a:cubicBezTo>
                  <a:lnTo>
                    <a:pt x="1" y="407"/>
                  </a:lnTo>
                  <a:cubicBezTo>
                    <a:pt x="1" y="422"/>
                    <a:pt x="1" y="422"/>
                    <a:pt x="20" y="422"/>
                  </a:cubicBezTo>
                  <a:lnTo>
                    <a:pt x="35" y="422"/>
                  </a:lnTo>
                  <a:lnTo>
                    <a:pt x="206" y="15"/>
                  </a:lnTo>
                  <a:cubicBezTo>
                    <a:pt x="206" y="15"/>
                    <a:pt x="206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0"/>
            <p:cNvSpPr/>
            <p:nvPr/>
          </p:nvSpPr>
          <p:spPr>
            <a:xfrm>
              <a:off x="491550" y="4226600"/>
              <a:ext cx="10100" cy="3850"/>
            </a:xfrm>
            <a:custGeom>
              <a:avLst/>
              <a:gdLst/>
              <a:ahLst/>
              <a:cxnLst/>
              <a:rect l="l" t="t" r="r" b="b"/>
              <a:pathLst>
                <a:path w="404" h="154" extrusionOk="0">
                  <a:moveTo>
                    <a:pt x="374" y="0"/>
                  </a:moveTo>
                  <a:lnTo>
                    <a:pt x="1" y="123"/>
                  </a:lnTo>
                  <a:lnTo>
                    <a:pt x="1" y="138"/>
                  </a:lnTo>
                  <a:cubicBezTo>
                    <a:pt x="1" y="138"/>
                    <a:pt x="1" y="153"/>
                    <a:pt x="16" y="153"/>
                  </a:cubicBezTo>
                  <a:lnTo>
                    <a:pt x="389" y="30"/>
                  </a:lnTo>
                  <a:cubicBezTo>
                    <a:pt x="389" y="30"/>
                    <a:pt x="404" y="30"/>
                    <a:pt x="389" y="15"/>
                  </a:cubicBezTo>
                  <a:cubicBezTo>
                    <a:pt x="389" y="15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Google Shape;1040;p34"/>
          <p:cNvSpPr txBox="1">
            <a:spLocks noGrp="1"/>
          </p:cNvSpPr>
          <p:nvPr>
            <p:ph type="title"/>
          </p:nvPr>
        </p:nvSpPr>
        <p:spPr>
          <a:xfrm>
            <a:off x="4607750" y="1878250"/>
            <a:ext cx="27117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000" dirty="0" smtClean="0"/>
              <a:t>Monosakarida</a:t>
            </a:r>
            <a:endParaRPr sz="2000" dirty="0"/>
          </a:p>
        </p:txBody>
      </p:sp>
      <p:sp>
        <p:nvSpPr>
          <p:cNvPr id="1041" name="Google Shape;1041;p34"/>
          <p:cNvSpPr txBox="1">
            <a:spLocks noGrp="1"/>
          </p:cNvSpPr>
          <p:nvPr>
            <p:ph type="body" idx="1"/>
          </p:nvPr>
        </p:nvSpPr>
        <p:spPr>
          <a:xfrm>
            <a:off x="4607750" y="2672775"/>
            <a:ext cx="2711700" cy="11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dirty="0" smtClean="0"/>
              <a:t>Merupakan unit karbohidrat terkecil. </a:t>
            </a:r>
            <a:r>
              <a:rPr lang="id-ID" b="1" dirty="0" smtClean="0"/>
              <a:t>Mono </a:t>
            </a:r>
            <a:r>
              <a:rPr lang="id-ID" dirty="0" smtClean="0"/>
              <a:t>artinya </a:t>
            </a:r>
            <a:r>
              <a:rPr lang="id-ID" b="1" dirty="0" smtClean="0"/>
              <a:t>satu </a:t>
            </a:r>
            <a:r>
              <a:rPr lang="id-ID" dirty="0" smtClean="0"/>
              <a:t>dan </a:t>
            </a:r>
            <a:r>
              <a:rPr lang="id-ID" b="1" dirty="0" smtClean="0"/>
              <a:t>Sakarida </a:t>
            </a:r>
            <a:r>
              <a:rPr lang="id-ID" dirty="0" smtClean="0"/>
              <a:t>artinya </a:t>
            </a:r>
            <a:r>
              <a:rPr lang="id-ID" b="1" dirty="0" smtClean="0"/>
              <a:t>gula</a:t>
            </a:r>
            <a:r>
              <a:rPr lang="id-ID" dirty="0" smtClean="0"/>
              <a:t>. Jadi monosakarida artinya satu gula.</a:t>
            </a:r>
            <a:endParaRPr dirty="0"/>
          </a:p>
        </p:txBody>
      </p:sp>
      <p:grpSp>
        <p:nvGrpSpPr>
          <p:cNvPr id="1046" name="Google Shape;1046;p34"/>
          <p:cNvGrpSpPr/>
          <p:nvPr/>
        </p:nvGrpSpPr>
        <p:grpSpPr>
          <a:xfrm>
            <a:off x="2132436" y="2125959"/>
            <a:ext cx="1861366" cy="1884080"/>
            <a:chOff x="823425" y="3037725"/>
            <a:chExt cx="308925" cy="312700"/>
          </a:xfrm>
        </p:grpSpPr>
        <p:sp>
          <p:nvSpPr>
            <p:cNvPr id="1047" name="Google Shape;1047;p34"/>
            <p:cNvSpPr/>
            <p:nvPr/>
          </p:nvSpPr>
          <p:spPr>
            <a:xfrm>
              <a:off x="1016975" y="3210900"/>
              <a:ext cx="104775" cy="135575"/>
            </a:xfrm>
            <a:custGeom>
              <a:avLst/>
              <a:gdLst/>
              <a:ahLst/>
              <a:cxnLst/>
              <a:rect l="l" t="t" r="r" b="b"/>
              <a:pathLst>
                <a:path w="4191" h="5423" extrusionOk="0">
                  <a:moveTo>
                    <a:pt x="0" y="0"/>
                  </a:moveTo>
                  <a:lnTo>
                    <a:pt x="0" y="5423"/>
                  </a:lnTo>
                  <a:lnTo>
                    <a:pt x="4191" y="5423"/>
                  </a:lnTo>
                  <a:lnTo>
                    <a:pt x="41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4"/>
            <p:cNvSpPr/>
            <p:nvPr/>
          </p:nvSpPr>
          <p:spPr>
            <a:xfrm>
              <a:off x="1016975" y="3274100"/>
              <a:ext cx="104775" cy="72375"/>
            </a:xfrm>
            <a:custGeom>
              <a:avLst/>
              <a:gdLst/>
              <a:ahLst/>
              <a:cxnLst/>
              <a:rect l="l" t="t" r="r" b="b"/>
              <a:pathLst>
                <a:path w="4191" h="2895" extrusionOk="0">
                  <a:moveTo>
                    <a:pt x="0" y="0"/>
                  </a:moveTo>
                  <a:lnTo>
                    <a:pt x="0" y="2895"/>
                  </a:lnTo>
                  <a:lnTo>
                    <a:pt x="4191" y="2895"/>
                  </a:lnTo>
                  <a:lnTo>
                    <a:pt x="4191" y="0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4"/>
            <p:cNvSpPr/>
            <p:nvPr/>
          </p:nvSpPr>
          <p:spPr>
            <a:xfrm>
              <a:off x="1007175" y="3200300"/>
              <a:ext cx="125175" cy="31000"/>
            </a:xfrm>
            <a:custGeom>
              <a:avLst/>
              <a:gdLst/>
              <a:ahLst/>
              <a:cxnLst/>
              <a:rect l="l" t="t" r="r" b="b"/>
              <a:pathLst>
                <a:path w="5007" h="1240" extrusionOk="0">
                  <a:moveTo>
                    <a:pt x="1" y="1"/>
                  </a:moveTo>
                  <a:lnTo>
                    <a:pt x="1" y="1239"/>
                  </a:lnTo>
                  <a:lnTo>
                    <a:pt x="5006" y="1239"/>
                  </a:lnTo>
                  <a:lnTo>
                    <a:pt x="5006" y="1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4"/>
            <p:cNvSpPr/>
            <p:nvPr/>
          </p:nvSpPr>
          <p:spPr>
            <a:xfrm>
              <a:off x="1031500" y="3253700"/>
              <a:ext cx="63875" cy="51375"/>
            </a:xfrm>
            <a:custGeom>
              <a:avLst/>
              <a:gdLst/>
              <a:ahLst/>
              <a:cxnLst/>
              <a:rect l="l" t="t" r="r" b="b"/>
              <a:pathLst>
                <a:path w="2555" h="2055" extrusionOk="0">
                  <a:moveTo>
                    <a:pt x="1" y="1"/>
                  </a:moveTo>
                  <a:lnTo>
                    <a:pt x="1" y="2055"/>
                  </a:lnTo>
                  <a:lnTo>
                    <a:pt x="2554" y="2055"/>
                  </a:lnTo>
                  <a:lnTo>
                    <a:pt x="25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4"/>
            <p:cNvSpPr/>
            <p:nvPr/>
          </p:nvSpPr>
          <p:spPr>
            <a:xfrm>
              <a:off x="1036100" y="3261600"/>
              <a:ext cx="26400" cy="1300"/>
            </a:xfrm>
            <a:custGeom>
              <a:avLst/>
              <a:gdLst/>
              <a:ahLst/>
              <a:cxnLst/>
              <a:rect l="l" t="t" r="r" b="b"/>
              <a:pathLst>
                <a:path w="1056" h="52" extrusionOk="0">
                  <a:moveTo>
                    <a:pt x="0" y="1"/>
                  </a:moveTo>
                  <a:lnTo>
                    <a:pt x="0" y="51"/>
                  </a:lnTo>
                  <a:lnTo>
                    <a:pt x="1056" y="51"/>
                  </a:lnTo>
                  <a:lnTo>
                    <a:pt x="1056" y="1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4"/>
            <p:cNvSpPr/>
            <p:nvPr/>
          </p:nvSpPr>
          <p:spPr>
            <a:xfrm>
              <a:off x="1063750" y="3289250"/>
              <a:ext cx="27025" cy="1300"/>
            </a:xfrm>
            <a:custGeom>
              <a:avLst/>
              <a:gdLst/>
              <a:ahLst/>
              <a:cxnLst/>
              <a:rect l="l" t="t" r="r" b="b"/>
              <a:pathLst>
                <a:path w="1081" h="52" extrusionOk="0">
                  <a:moveTo>
                    <a:pt x="0" y="1"/>
                  </a:moveTo>
                  <a:lnTo>
                    <a:pt x="0" y="51"/>
                  </a:lnTo>
                  <a:lnTo>
                    <a:pt x="1081" y="51"/>
                  </a:lnTo>
                  <a:lnTo>
                    <a:pt x="1081" y="1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4"/>
            <p:cNvSpPr/>
            <p:nvPr/>
          </p:nvSpPr>
          <p:spPr>
            <a:xfrm>
              <a:off x="1053325" y="3289250"/>
              <a:ext cx="7925" cy="1300"/>
            </a:xfrm>
            <a:custGeom>
              <a:avLst/>
              <a:gdLst/>
              <a:ahLst/>
              <a:cxnLst/>
              <a:rect l="l" t="t" r="r" b="b"/>
              <a:pathLst>
                <a:path w="317" h="52" extrusionOk="0">
                  <a:moveTo>
                    <a:pt x="0" y="1"/>
                  </a:moveTo>
                  <a:lnTo>
                    <a:pt x="0" y="51"/>
                  </a:lnTo>
                  <a:lnTo>
                    <a:pt x="316" y="51"/>
                  </a:lnTo>
                  <a:lnTo>
                    <a:pt x="316" y="1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4"/>
            <p:cNvSpPr/>
            <p:nvPr/>
          </p:nvSpPr>
          <p:spPr>
            <a:xfrm>
              <a:off x="1036100" y="3289250"/>
              <a:ext cx="15175" cy="1300"/>
            </a:xfrm>
            <a:custGeom>
              <a:avLst/>
              <a:gdLst/>
              <a:ahLst/>
              <a:cxnLst/>
              <a:rect l="l" t="t" r="r" b="b"/>
              <a:pathLst>
                <a:path w="607" h="52" extrusionOk="0">
                  <a:moveTo>
                    <a:pt x="0" y="1"/>
                  </a:moveTo>
                  <a:lnTo>
                    <a:pt x="0" y="51"/>
                  </a:lnTo>
                  <a:lnTo>
                    <a:pt x="607" y="51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4"/>
            <p:cNvSpPr/>
            <p:nvPr/>
          </p:nvSpPr>
          <p:spPr>
            <a:xfrm>
              <a:off x="1036100" y="3270775"/>
              <a:ext cx="55325" cy="1300"/>
            </a:xfrm>
            <a:custGeom>
              <a:avLst/>
              <a:gdLst/>
              <a:ahLst/>
              <a:cxnLst/>
              <a:rect l="l" t="t" r="r" b="b"/>
              <a:pathLst>
                <a:path w="2213" h="52" extrusionOk="0">
                  <a:moveTo>
                    <a:pt x="0" y="0"/>
                  </a:moveTo>
                  <a:lnTo>
                    <a:pt x="0" y="51"/>
                  </a:lnTo>
                  <a:lnTo>
                    <a:pt x="2212" y="51"/>
                  </a:lnTo>
                  <a:lnTo>
                    <a:pt x="2212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4"/>
            <p:cNvSpPr/>
            <p:nvPr/>
          </p:nvSpPr>
          <p:spPr>
            <a:xfrm>
              <a:off x="1036100" y="3279950"/>
              <a:ext cx="55325" cy="1425"/>
            </a:xfrm>
            <a:custGeom>
              <a:avLst/>
              <a:gdLst/>
              <a:ahLst/>
              <a:cxnLst/>
              <a:rect l="l" t="t" r="r" b="b"/>
              <a:pathLst>
                <a:path w="2213" h="57" extrusionOk="0">
                  <a:moveTo>
                    <a:pt x="0" y="0"/>
                  </a:moveTo>
                  <a:lnTo>
                    <a:pt x="0" y="57"/>
                  </a:lnTo>
                  <a:lnTo>
                    <a:pt x="2212" y="57"/>
                  </a:lnTo>
                  <a:lnTo>
                    <a:pt x="2212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4"/>
            <p:cNvSpPr/>
            <p:nvPr/>
          </p:nvSpPr>
          <p:spPr>
            <a:xfrm>
              <a:off x="823425" y="3040400"/>
              <a:ext cx="244925" cy="310025"/>
            </a:xfrm>
            <a:custGeom>
              <a:avLst/>
              <a:gdLst/>
              <a:ahLst/>
              <a:cxnLst/>
              <a:rect l="l" t="t" r="r" b="b"/>
              <a:pathLst>
                <a:path w="9797" h="12401" extrusionOk="0">
                  <a:moveTo>
                    <a:pt x="3584" y="1"/>
                  </a:moveTo>
                  <a:lnTo>
                    <a:pt x="3584" y="3369"/>
                  </a:lnTo>
                  <a:cubicBezTo>
                    <a:pt x="1530" y="3951"/>
                    <a:pt x="0" y="5847"/>
                    <a:pt x="0" y="8084"/>
                  </a:cubicBezTo>
                  <a:cubicBezTo>
                    <a:pt x="0" y="9955"/>
                    <a:pt x="1056" y="11586"/>
                    <a:pt x="2585" y="12401"/>
                  </a:cubicBezTo>
                  <a:lnTo>
                    <a:pt x="7218" y="12401"/>
                  </a:lnTo>
                  <a:cubicBezTo>
                    <a:pt x="8747" y="11586"/>
                    <a:pt x="9796" y="9955"/>
                    <a:pt x="9796" y="8084"/>
                  </a:cubicBezTo>
                  <a:cubicBezTo>
                    <a:pt x="9796" y="5847"/>
                    <a:pt x="8299" y="3951"/>
                    <a:pt x="6219" y="3369"/>
                  </a:cubicBezTo>
                  <a:lnTo>
                    <a:pt x="621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4"/>
            <p:cNvSpPr/>
            <p:nvPr/>
          </p:nvSpPr>
          <p:spPr>
            <a:xfrm>
              <a:off x="851075" y="3234600"/>
              <a:ext cx="800" cy="15825"/>
            </a:xfrm>
            <a:custGeom>
              <a:avLst/>
              <a:gdLst/>
              <a:ahLst/>
              <a:cxnLst/>
              <a:rect l="l" t="t" r="r" b="b"/>
              <a:pathLst>
                <a:path w="32" h="633" extrusionOk="0">
                  <a:moveTo>
                    <a:pt x="32" y="0"/>
                  </a:moveTo>
                  <a:cubicBezTo>
                    <a:pt x="0" y="101"/>
                    <a:pt x="0" y="209"/>
                    <a:pt x="0" y="316"/>
                  </a:cubicBezTo>
                  <a:cubicBezTo>
                    <a:pt x="0" y="417"/>
                    <a:pt x="0" y="525"/>
                    <a:pt x="32" y="632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A28E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4"/>
            <p:cNvSpPr/>
            <p:nvPr/>
          </p:nvSpPr>
          <p:spPr>
            <a:xfrm>
              <a:off x="851075" y="3244400"/>
              <a:ext cx="189625" cy="92925"/>
            </a:xfrm>
            <a:custGeom>
              <a:avLst/>
              <a:gdLst/>
              <a:ahLst/>
              <a:cxnLst/>
              <a:rect l="l" t="t" r="r" b="b"/>
              <a:pathLst>
                <a:path w="7585" h="3717" extrusionOk="0">
                  <a:moveTo>
                    <a:pt x="0" y="0"/>
                  </a:moveTo>
                  <a:cubicBezTo>
                    <a:pt x="57" y="2054"/>
                    <a:pt x="1738" y="3716"/>
                    <a:pt x="3792" y="3716"/>
                  </a:cubicBezTo>
                  <a:cubicBezTo>
                    <a:pt x="5878" y="3716"/>
                    <a:pt x="7559" y="2054"/>
                    <a:pt x="7584" y="0"/>
                  </a:cubicBezTo>
                  <a:close/>
                </a:path>
              </a:pathLst>
            </a:custGeom>
            <a:solidFill>
              <a:srgbClr val="A28E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4"/>
            <p:cNvSpPr/>
            <p:nvPr/>
          </p:nvSpPr>
          <p:spPr>
            <a:xfrm>
              <a:off x="897850" y="3037725"/>
              <a:ext cx="96875" cy="22450"/>
            </a:xfrm>
            <a:custGeom>
              <a:avLst/>
              <a:gdLst/>
              <a:ahLst/>
              <a:cxnLst/>
              <a:rect l="l" t="t" r="r" b="b"/>
              <a:pathLst>
                <a:path w="3875" h="898" extrusionOk="0">
                  <a:moveTo>
                    <a:pt x="0" y="0"/>
                  </a:moveTo>
                  <a:lnTo>
                    <a:pt x="0" y="898"/>
                  </a:lnTo>
                  <a:lnTo>
                    <a:pt x="3874" y="898"/>
                  </a:lnTo>
                  <a:lnTo>
                    <a:pt x="3874" y="0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4"/>
            <p:cNvSpPr/>
            <p:nvPr/>
          </p:nvSpPr>
          <p:spPr>
            <a:xfrm>
              <a:off x="851850" y="3186550"/>
              <a:ext cx="188850" cy="150775"/>
            </a:xfrm>
            <a:custGeom>
              <a:avLst/>
              <a:gdLst/>
              <a:ahLst/>
              <a:cxnLst/>
              <a:rect l="l" t="t" r="r" b="b"/>
              <a:pathLst>
                <a:path w="7554" h="6031" extrusionOk="0">
                  <a:moveTo>
                    <a:pt x="2314" y="1"/>
                  </a:moveTo>
                  <a:cubicBezTo>
                    <a:pt x="1865" y="1"/>
                    <a:pt x="1524" y="342"/>
                    <a:pt x="1524" y="759"/>
                  </a:cubicBezTo>
                  <a:cubicBezTo>
                    <a:pt x="1524" y="841"/>
                    <a:pt x="1549" y="917"/>
                    <a:pt x="1581" y="999"/>
                  </a:cubicBezTo>
                  <a:cubicBezTo>
                    <a:pt x="1132" y="1107"/>
                    <a:pt x="709" y="1315"/>
                    <a:pt x="368" y="1581"/>
                  </a:cubicBezTo>
                  <a:cubicBezTo>
                    <a:pt x="260" y="1657"/>
                    <a:pt x="102" y="1789"/>
                    <a:pt x="1" y="1922"/>
                  </a:cubicBezTo>
                  <a:lnTo>
                    <a:pt x="1" y="2554"/>
                  </a:lnTo>
                  <a:cubicBezTo>
                    <a:pt x="159" y="4501"/>
                    <a:pt x="1790" y="6030"/>
                    <a:pt x="3761" y="6030"/>
                  </a:cubicBezTo>
                  <a:cubicBezTo>
                    <a:pt x="5607" y="6030"/>
                    <a:pt x="7136" y="4709"/>
                    <a:pt x="7478" y="3003"/>
                  </a:cubicBezTo>
                  <a:cubicBezTo>
                    <a:pt x="7528" y="2763"/>
                    <a:pt x="7553" y="2497"/>
                    <a:pt x="7553" y="2238"/>
                  </a:cubicBezTo>
                  <a:cubicBezTo>
                    <a:pt x="7553" y="1998"/>
                    <a:pt x="7528" y="1739"/>
                    <a:pt x="7478" y="1499"/>
                  </a:cubicBezTo>
                  <a:cubicBezTo>
                    <a:pt x="6978" y="1697"/>
                    <a:pt x="6448" y="1798"/>
                    <a:pt x="5917" y="1798"/>
                  </a:cubicBezTo>
                  <a:cubicBezTo>
                    <a:pt x="5468" y="1798"/>
                    <a:pt x="5018" y="1726"/>
                    <a:pt x="4583" y="1581"/>
                  </a:cubicBezTo>
                  <a:cubicBezTo>
                    <a:pt x="4077" y="1391"/>
                    <a:pt x="3578" y="1132"/>
                    <a:pt x="3054" y="999"/>
                  </a:cubicBezTo>
                  <a:lnTo>
                    <a:pt x="3028" y="999"/>
                  </a:lnTo>
                  <a:cubicBezTo>
                    <a:pt x="3054" y="917"/>
                    <a:pt x="3079" y="841"/>
                    <a:pt x="3079" y="759"/>
                  </a:cubicBezTo>
                  <a:cubicBezTo>
                    <a:pt x="3079" y="342"/>
                    <a:pt x="2738" y="1"/>
                    <a:pt x="2314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4"/>
            <p:cNvSpPr/>
            <p:nvPr/>
          </p:nvSpPr>
          <p:spPr>
            <a:xfrm>
              <a:off x="965625" y="3183250"/>
              <a:ext cx="25775" cy="26250"/>
            </a:xfrm>
            <a:custGeom>
              <a:avLst/>
              <a:gdLst/>
              <a:ahLst/>
              <a:cxnLst/>
              <a:rect l="l" t="t" r="r" b="b"/>
              <a:pathLst>
                <a:path w="1031" h="1050" extrusionOk="0">
                  <a:moveTo>
                    <a:pt x="506" y="0"/>
                  </a:moveTo>
                  <a:cubicBezTo>
                    <a:pt x="215" y="0"/>
                    <a:pt x="0" y="234"/>
                    <a:pt x="0" y="525"/>
                  </a:cubicBezTo>
                  <a:cubicBezTo>
                    <a:pt x="0" y="815"/>
                    <a:pt x="215" y="1049"/>
                    <a:pt x="506" y="1049"/>
                  </a:cubicBezTo>
                  <a:cubicBezTo>
                    <a:pt x="790" y="1049"/>
                    <a:pt x="1031" y="815"/>
                    <a:pt x="1031" y="525"/>
                  </a:cubicBezTo>
                  <a:cubicBezTo>
                    <a:pt x="1031" y="234"/>
                    <a:pt x="790" y="0"/>
                    <a:pt x="506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4"/>
            <p:cNvSpPr/>
            <p:nvPr/>
          </p:nvSpPr>
          <p:spPr>
            <a:xfrm>
              <a:off x="946675" y="3164750"/>
              <a:ext cx="13750" cy="13925"/>
            </a:xfrm>
            <a:custGeom>
              <a:avLst/>
              <a:gdLst/>
              <a:ahLst/>
              <a:cxnLst/>
              <a:rect l="l" t="t" r="r" b="b"/>
              <a:pathLst>
                <a:path w="550" h="557" extrusionOk="0">
                  <a:moveTo>
                    <a:pt x="284" y="1"/>
                  </a:moveTo>
                  <a:cubicBezTo>
                    <a:pt x="126" y="1"/>
                    <a:pt x="0" y="133"/>
                    <a:pt x="0" y="291"/>
                  </a:cubicBezTo>
                  <a:cubicBezTo>
                    <a:pt x="0" y="424"/>
                    <a:pt x="126" y="557"/>
                    <a:pt x="284" y="557"/>
                  </a:cubicBezTo>
                  <a:cubicBezTo>
                    <a:pt x="417" y="557"/>
                    <a:pt x="550" y="424"/>
                    <a:pt x="550" y="291"/>
                  </a:cubicBezTo>
                  <a:cubicBezTo>
                    <a:pt x="550" y="133"/>
                    <a:pt x="417" y="1"/>
                    <a:pt x="284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4"/>
            <p:cNvSpPr/>
            <p:nvPr/>
          </p:nvSpPr>
          <p:spPr>
            <a:xfrm>
              <a:off x="844600" y="3227950"/>
              <a:ext cx="124375" cy="79025"/>
            </a:xfrm>
            <a:custGeom>
              <a:avLst/>
              <a:gdLst/>
              <a:ahLst/>
              <a:cxnLst/>
              <a:rect l="l" t="t" r="r" b="b"/>
              <a:pathLst>
                <a:path w="4975" h="3161" extrusionOk="0">
                  <a:moveTo>
                    <a:pt x="0" y="1"/>
                  </a:moveTo>
                  <a:lnTo>
                    <a:pt x="0" y="3161"/>
                  </a:lnTo>
                  <a:lnTo>
                    <a:pt x="4974" y="3161"/>
                  </a:lnTo>
                  <a:lnTo>
                    <a:pt x="49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4"/>
            <p:cNvSpPr/>
            <p:nvPr/>
          </p:nvSpPr>
          <p:spPr>
            <a:xfrm>
              <a:off x="852500" y="3240450"/>
              <a:ext cx="52625" cy="2075"/>
            </a:xfrm>
            <a:custGeom>
              <a:avLst/>
              <a:gdLst/>
              <a:ahLst/>
              <a:cxnLst/>
              <a:rect l="l" t="t" r="r" b="b"/>
              <a:pathLst>
                <a:path w="2105" h="83" extrusionOk="0">
                  <a:moveTo>
                    <a:pt x="0" y="0"/>
                  </a:moveTo>
                  <a:lnTo>
                    <a:pt x="0" y="82"/>
                  </a:lnTo>
                  <a:lnTo>
                    <a:pt x="2105" y="82"/>
                  </a:lnTo>
                  <a:lnTo>
                    <a:pt x="2105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4"/>
            <p:cNvSpPr/>
            <p:nvPr/>
          </p:nvSpPr>
          <p:spPr>
            <a:xfrm>
              <a:off x="907175" y="3282625"/>
              <a:ext cx="52625" cy="1925"/>
            </a:xfrm>
            <a:custGeom>
              <a:avLst/>
              <a:gdLst/>
              <a:ahLst/>
              <a:cxnLst/>
              <a:rect l="l" t="t" r="r" b="b"/>
              <a:pathLst>
                <a:path w="2105" h="77" extrusionOk="0">
                  <a:moveTo>
                    <a:pt x="0" y="0"/>
                  </a:moveTo>
                  <a:lnTo>
                    <a:pt x="0" y="76"/>
                  </a:lnTo>
                  <a:lnTo>
                    <a:pt x="2105" y="76"/>
                  </a:lnTo>
                  <a:lnTo>
                    <a:pt x="2105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4"/>
            <p:cNvSpPr/>
            <p:nvPr/>
          </p:nvSpPr>
          <p:spPr>
            <a:xfrm>
              <a:off x="887400" y="3282625"/>
              <a:ext cx="15050" cy="1925"/>
            </a:xfrm>
            <a:custGeom>
              <a:avLst/>
              <a:gdLst/>
              <a:ahLst/>
              <a:cxnLst/>
              <a:rect l="l" t="t" r="r" b="b"/>
              <a:pathLst>
                <a:path w="602" h="77" extrusionOk="0">
                  <a:moveTo>
                    <a:pt x="1" y="0"/>
                  </a:moveTo>
                  <a:lnTo>
                    <a:pt x="1" y="76"/>
                  </a:lnTo>
                  <a:lnTo>
                    <a:pt x="601" y="76"/>
                  </a:lnTo>
                  <a:lnTo>
                    <a:pt x="601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4"/>
            <p:cNvSpPr/>
            <p:nvPr/>
          </p:nvSpPr>
          <p:spPr>
            <a:xfrm>
              <a:off x="852500" y="3282625"/>
              <a:ext cx="30200" cy="1925"/>
            </a:xfrm>
            <a:custGeom>
              <a:avLst/>
              <a:gdLst/>
              <a:ahLst/>
              <a:cxnLst/>
              <a:rect l="l" t="t" r="r" b="b"/>
              <a:pathLst>
                <a:path w="1208" h="77" extrusionOk="0">
                  <a:moveTo>
                    <a:pt x="0" y="0"/>
                  </a:moveTo>
                  <a:lnTo>
                    <a:pt x="0" y="76"/>
                  </a:lnTo>
                  <a:lnTo>
                    <a:pt x="1207" y="76"/>
                  </a:lnTo>
                  <a:lnTo>
                    <a:pt x="1207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4"/>
            <p:cNvSpPr/>
            <p:nvPr/>
          </p:nvSpPr>
          <p:spPr>
            <a:xfrm>
              <a:off x="852500" y="3254975"/>
              <a:ext cx="108575" cy="1300"/>
            </a:xfrm>
            <a:custGeom>
              <a:avLst/>
              <a:gdLst/>
              <a:ahLst/>
              <a:cxnLst/>
              <a:rect l="l" t="t" r="r" b="b"/>
              <a:pathLst>
                <a:path w="4343" h="52" extrusionOk="0">
                  <a:moveTo>
                    <a:pt x="0" y="0"/>
                  </a:moveTo>
                  <a:lnTo>
                    <a:pt x="0" y="51"/>
                  </a:lnTo>
                  <a:lnTo>
                    <a:pt x="4342" y="51"/>
                  </a:lnTo>
                  <a:lnTo>
                    <a:pt x="4342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4"/>
            <p:cNvSpPr/>
            <p:nvPr/>
          </p:nvSpPr>
          <p:spPr>
            <a:xfrm>
              <a:off x="852500" y="3268725"/>
              <a:ext cx="108575" cy="1450"/>
            </a:xfrm>
            <a:custGeom>
              <a:avLst/>
              <a:gdLst/>
              <a:ahLst/>
              <a:cxnLst/>
              <a:rect l="l" t="t" r="r" b="b"/>
              <a:pathLst>
                <a:path w="4343" h="58" extrusionOk="0">
                  <a:moveTo>
                    <a:pt x="0" y="0"/>
                  </a:moveTo>
                  <a:lnTo>
                    <a:pt x="0" y="57"/>
                  </a:lnTo>
                  <a:lnTo>
                    <a:pt x="4342" y="57"/>
                  </a:lnTo>
                  <a:lnTo>
                    <a:pt x="4342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Google Shape;1278;p40"/>
          <p:cNvSpPr/>
          <p:nvPr/>
        </p:nvSpPr>
        <p:spPr>
          <a:xfrm rot="-105">
            <a:off x="5734006" y="1775341"/>
            <a:ext cx="968532" cy="949577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9" name="Google Shape;1279;p40"/>
          <p:cNvSpPr/>
          <p:nvPr/>
        </p:nvSpPr>
        <p:spPr>
          <a:xfrm rot="-105">
            <a:off x="2409118" y="1775341"/>
            <a:ext cx="968532" cy="949577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0" name="Google Shape;1280;p4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Bagian dari Monosakrida</a:t>
            </a:r>
            <a:endParaRPr dirty="0"/>
          </a:p>
        </p:txBody>
      </p:sp>
      <p:sp>
        <p:nvSpPr>
          <p:cNvPr id="1281" name="Google Shape;1281;p40"/>
          <p:cNvSpPr txBox="1">
            <a:spLocks noGrp="1"/>
          </p:cNvSpPr>
          <p:nvPr>
            <p:ph type="subTitle" idx="1"/>
          </p:nvPr>
        </p:nvSpPr>
        <p:spPr>
          <a:xfrm>
            <a:off x="1782572" y="3103174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-ID" dirty="0" smtClean="0"/>
              <a:t>Memiliki gugus </a:t>
            </a:r>
            <a:r>
              <a:rPr lang="id-ID" b="1" dirty="0" smtClean="0"/>
              <a:t>aldehida </a:t>
            </a:r>
            <a:r>
              <a:rPr lang="id-ID" dirty="0" smtClean="0"/>
              <a:t>pada salah satu ujungnya (contohnya glukosa)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2" name="Google Shape;1282;p40"/>
          <p:cNvSpPr txBox="1">
            <a:spLocks noGrp="1"/>
          </p:cNvSpPr>
          <p:nvPr>
            <p:ph type="title" idx="2"/>
          </p:nvPr>
        </p:nvSpPr>
        <p:spPr>
          <a:xfrm>
            <a:off x="1782572" y="2876327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Aldosa</a:t>
            </a:r>
            <a:endParaRPr dirty="0"/>
          </a:p>
        </p:txBody>
      </p:sp>
      <p:sp>
        <p:nvSpPr>
          <p:cNvPr id="1283" name="Google Shape;1283;p40"/>
          <p:cNvSpPr txBox="1">
            <a:spLocks noGrp="1"/>
          </p:cNvSpPr>
          <p:nvPr>
            <p:ph type="subTitle" idx="3"/>
          </p:nvPr>
        </p:nvSpPr>
        <p:spPr>
          <a:xfrm>
            <a:off x="5060268" y="3103174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-ID" dirty="0" smtClean="0"/>
              <a:t>Biasanya memiliki gugus </a:t>
            </a:r>
            <a:r>
              <a:rPr lang="id-ID" b="1" dirty="0" smtClean="0"/>
              <a:t>keton</a:t>
            </a:r>
            <a:r>
              <a:rPr lang="id-ID" dirty="0" smtClean="0"/>
              <a:t> pada atom C2 (contohnya fruktosa)</a:t>
            </a:r>
            <a:endParaRPr dirty="0"/>
          </a:p>
        </p:txBody>
      </p:sp>
      <p:sp>
        <p:nvSpPr>
          <p:cNvPr id="1284" name="Google Shape;1284;p40"/>
          <p:cNvSpPr txBox="1">
            <a:spLocks noGrp="1"/>
          </p:cNvSpPr>
          <p:nvPr>
            <p:ph type="title" idx="4"/>
          </p:nvPr>
        </p:nvSpPr>
        <p:spPr>
          <a:xfrm>
            <a:off x="5060271" y="2876327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Ketosa</a:t>
            </a:r>
            <a:endParaRPr dirty="0"/>
          </a:p>
        </p:txBody>
      </p:sp>
      <p:sp>
        <p:nvSpPr>
          <p:cNvPr id="1285" name="Google Shape;1285;p40"/>
          <p:cNvSpPr/>
          <p:nvPr/>
        </p:nvSpPr>
        <p:spPr>
          <a:xfrm>
            <a:off x="2576910" y="1983807"/>
            <a:ext cx="474495" cy="417245"/>
          </a:xfrm>
          <a:custGeom>
            <a:avLst/>
            <a:gdLst/>
            <a:ahLst/>
            <a:cxnLst/>
            <a:rect l="l" t="t" r="r" b="b"/>
            <a:pathLst>
              <a:path w="2445" h="2150" extrusionOk="0">
                <a:moveTo>
                  <a:pt x="1217" y="1"/>
                </a:moveTo>
                <a:cubicBezTo>
                  <a:pt x="1018" y="1"/>
                  <a:pt x="817" y="54"/>
                  <a:pt x="638" y="165"/>
                </a:cubicBezTo>
                <a:cubicBezTo>
                  <a:pt x="142" y="494"/>
                  <a:pt x="0" y="1147"/>
                  <a:pt x="314" y="1658"/>
                </a:cubicBezTo>
                <a:cubicBezTo>
                  <a:pt x="522" y="1977"/>
                  <a:pt x="867" y="2150"/>
                  <a:pt x="1224" y="2150"/>
                </a:cubicBezTo>
                <a:cubicBezTo>
                  <a:pt x="1421" y="2150"/>
                  <a:pt x="1622" y="2096"/>
                  <a:pt x="1806" y="1986"/>
                </a:cubicBezTo>
                <a:cubicBezTo>
                  <a:pt x="2302" y="1658"/>
                  <a:pt x="2444" y="990"/>
                  <a:pt x="2131" y="494"/>
                </a:cubicBezTo>
                <a:cubicBezTo>
                  <a:pt x="1922" y="173"/>
                  <a:pt x="1573" y="1"/>
                  <a:pt x="1217" y="1"/>
                </a:cubicBezTo>
                <a:close/>
              </a:path>
            </a:pathLst>
          </a:custGeom>
          <a:solidFill>
            <a:srgbClr val="F6A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6" name="Google Shape;1286;p40"/>
          <p:cNvSpPr/>
          <p:nvPr/>
        </p:nvSpPr>
        <p:spPr>
          <a:xfrm>
            <a:off x="2637753" y="2206083"/>
            <a:ext cx="352815" cy="226089"/>
          </a:xfrm>
          <a:custGeom>
            <a:avLst/>
            <a:gdLst/>
            <a:ahLst/>
            <a:cxnLst/>
            <a:rect l="l" t="t" r="r" b="b"/>
            <a:pathLst>
              <a:path w="1818" h="1165" extrusionOk="0">
                <a:moveTo>
                  <a:pt x="1" y="1165"/>
                </a:moveTo>
                <a:lnTo>
                  <a:pt x="1" y="1165"/>
                </a:lnTo>
                <a:lnTo>
                  <a:pt x="1" y="1165"/>
                </a:lnTo>
                <a:close/>
                <a:moveTo>
                  <a:pt x="1" y="1150"/>
                </a:moveTo>
                <a:lnTo>
                  <a:pt x="1" y="1165"/>
                </a:lnTo>
                <a:lnTo>
                  <a:pt x="1" y="1150"/>
                </a:lnTo>
                <a:close/>
                <a:moveTo>
                  <a:pt x="1818" y="15"/>
                </a:moveTo>
                <a:lnTo>
                  <a:pt x="1818" y="15"/>
                </a:lnTo>
                <a:lnTo>
                  <a:pt x="1818" y="15"/>
                </a:lnTo>
                <a:close/>
                <a:moveTo>
                  <a:pt x="1818" y="1"/>
                </a:moveTo>
                <a:lnTo>
                  <a:pt x="1818" y="1"/>
                </a:lnTo>
                <a:lnTo>
                  <a:pt x="1818" y="15"/>
                </a:lnTo>
                <a:lnTo>
                  <a:pt x="1818" y="1"/>
                </a:lnTo>
                <a:lnTo>
                  <a:pt x="1818" y="1"/>
                </a:lnTo>
                <a:close/>
                <a:moveTo>
                  <a:pt x="1803" y="1"/>
                </a:moveTo>
                <a:lnTo>
                  <a:pt x="1818" y="1"/>
                </a:lnTo>
                <a:close/>
              </a:path>
            </a:pathLst>
          </a:custGeom>
          <a:solidFill>
            <a:srgbClr val="F5AC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7" name="Google Shape;1287;p40"/>
          <p:cNvSpPr/>
          <p:nvPr/>
        </p:nvSpPr>
        <p:spPr>
          <a:xfrm>
            <a:off x="2625426" y="2061434"/>
            <a:ext cx="374550" cy="262185"/>
          </a:xfrm>
          <a:custGeom>
            <a:avLst/>
            <a:gdLst/>
            <a:ahLst/>
            <a:cxnLst/>
            <a:rect l="l" t="t" r="r" b="b"/>
            <a:pathLst>
              <a:path w="1930" h="1351" extrusionOk="0">
                <a:moveTo>
                  <a:pt x="1802" y="0"/>
                </a:moveTo>
                <a:lnTo>
                  <a:pt x="0" y="1149"/>
                </a:lnTo>
                <a:cubicBezTo>
                  <a:pt x="30" y="1179"/>
                  <a:pt x="49" y="1213"/>
                  <a:pt x="64" y="1243"/>
                </a:cubicBezTo>
                <a:lnTo>
                  <a:pt x="64" y="1258"/>
                </a:lnTo>
                <a:cubicBezTo>
                  <a:pt x="94" y="1288"/>
                  <a:pt x="108" y="1321"/>
                  <a:pt x="123" y="1351"/>
                </a:cubicBezTo>
                <a:lnTo>
                  <a:pt x="1929" y="202"/>
                </a:lnTo>
                <a:cubicBezTo>
                  <a:pt x="1914" y="168"/>
                  <a:pt x="1896" y="138"/>
                  <a:pt x="1881" y="108"/>
                </a:cubicBezTo>
                <a:lnTo>
                  <a:pt x="1881" y="94"/>
                </a:lnTo>
                <a:lnTo>
                  <a:pt x="1866" y="94"/>
                </a:lnTo>
                <a:cubicBezTo>
                  <a:pt x="1851" y="60"/>
                  <a:pt x="1836" y="30"/>
                  <a:pt x="1802" y="0"/>
                </a:cubicBezTo>
                <a:close/>
              </a:path>
            </a:pathLst>
          </a:custGeom>
          <a:solidFill>
            <a:srgbClr val="EF817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8" name="Google Shape;1288;p40"/>
          <p:cNvSpPr/>
          <p:nvPr/>
        </p:nvSpPr>
        <p:spPr>
          <a:xfrm>
            <a:off x="2873157" y="2290308"/>
            <a:ext cx="326033" cy="297700"/>
          </a:xfrm>
          <a:custGeom>
            <a:avLst/>
            <a:gdLst/>
            <a:ahLst/>
            <a:cxnLst/>
            <a:rect l="l" t="t" r="r" b="b"/>
            <a:pathLst>
              <a:path w="1680" h="1534" extrusionOk="0">
                <a:moveTo>
                  <a:pt x="1241" y="0"/>
                </a:moveTo>
                <a:cubicBezTo>
                  <a:pt x="1147" y="0"/>
                  <a:pt x="1052" y="35"/>
                  <a:pt x="978" y="108"/>
                </a:cubicBezTo>
                <a:lnTo>
                  <a:pt x="172" y="872"/>
                </a:lnTo>
                <a:cubicBezTo>
                  <a:pt x="15" y="1011"/>
                  <a:pt x="0" y="1261"/>
                  <a:pt x="153" y="1413"/>
                </a:cubicBezTo>
                <a:cubicBezTo>
                  <a:pt x="226" y="1494"/>
                  <a:pt x="328" y="1533"/>
                  <a:pt x="431" y="1533"/>
                </a:cubicBezTo>
                <a:cubicBezTo>
                  <a:pt x="527" y="1533"/>
                  <a:pt x="624" y="1499"/>
                  <a:pt x="698" y="1432"/>
                </a:cubicBezTo>
                <a:lnTo>
                  <a:pt x="1508" y="667"/>
                </a:lnTo>
                <a:cubicBezTo>
                  <a:pt x="1664" y="529"/>
                  <a:pt x="1679" y="279"/>
                  <a:pt x="1523" y="126"/>
                </a:cubicBezTo>
                <a:cubicBezTo>
                  <a:pt x="1450" y="44"/>
                  <a:pt x="1346" y="0"/>
                  <a:pt x="1241" y="0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9" name="Google Shape;1289;p40"/>
          <p:cNvSpPr/>
          <p:nvPr/>
        </p:nvSpPr>
        <p:spPr>
          <a:xfrm>
            <a:off x="2984551" y="2290308"/>
            <a:ext cx="214639" cy="205712"/>
          </a:xfrm>
          <a:custGeom>
            <a:avLst/>
            <a:gdLst/>
            <a:ahLst/>
            <a:cxnLst/>
            <a:rect l="l" t="t" r="r" b="b"/>
            <a:pathLst>
              <a:path w="1106" h="1060" extrusionOk="0">
                <a:moveTo>
                  <a:pt x="667" y="0"/>
                </a:moveTo>
                <a:cubicBezTo>
                  <a:pt x="573" y="0"/>
                  <a:pt x="478" y="35"/>
                  <a:pt x="404" y="108"/>
                </a:cubicBezTo>
                <a:lnTo>
                  <a:pt x="1" y="481"/>
                </a:lnTo>
                <a:lnTo>
                  <a:pt x="531" y="1059"/>
                </a:lnTo>
                <a:lnTo>
                  <a:pt x="934" y="667"/>
                </a:lnTo>
                <a:cubicBezTo>
                  <a:pt x="1090" y="529"/>
                  <a:pt x="1105" y="279"/>
                  <a:pt x="949" y="126"/>
                </a:cubicBezTo>
                <a:cubicBezTo>
                  <a:pt x="876" y="44"/>
                  <a:pt x="772" y="0"/>
                  <a:pt x="667" y="0"/>
                </a:cubicBezTo>
                <a:close/>
              </a:path>
            </a:pathLst>
          </a:custGeom>
          <a:solidFill>
            <a:srgbClr val="ED696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0" name="Google Shape;1290;p40"/>
          <p:cNvGrpSpPr/>
          <p:nvPr/>
        </p:nvGrpSpPr>
        <p:grpSpPr>
          <a:xfrm>
            <a:off x="6268100" y="2352702"/>
            <a:ext cx="224776" cy="235302"/>
            <a:chOff x="4255775" y="3795175"/>
            <a:chExt cx="84350" cy="88300"/>
          </a:xfrm>
        </p:grpSpPr>
        <p:sp>
          <p:nvSpPr>
            <p:cNvPr id="1291" name="Google Shape;1291;p40"/>
            <p:cNvSpPr/>
            <p:nvPr/>
          </p:nvSpPr>
          <p:spPr>
            <a:xfrm>
              <a:off x="4255775" y="3795175"/>
              <a:ext cx="84350" cy="88300"/>
            </a:xfrm>
            <a:custGeom>
              <a:avLst/>
              <a:gdLst/>
              <a:ahLst/>
              <a:cxnLst/>
              <a:rect l="l" t="t" r="r" b="b"/>
              <a:pathLst>
                <a:path w="3374" h="3532" extrusionOk="0">
                  <a:moveTo>
                    <a:pt x="1631" y="1"/>
                  </a:moveTo>
                  <a:cubicBezTo>
                    <a:pt x="1556" y="1"/>
                    <a:pt x="1444" y="45"/>
                    <a:pt x="1429" y="109"/>
                  </a:cubicBezTo>
                  <a:cubicBezTo>
                    <a:pt x="1429" y="139"/>
                    <a:pt x="1429" y="187"/>
                    <a:pt x="1478" y="232"/>
                  </a:cubicBezTo>
                  <a:cubicBezTo>
                    <a:pt x="1538" y="325"/>
                    <a:pt x="1523" y="512"/>
                    <a:pt x="1508" y="635"/>
                  </a:cubicBezTo>
                  <a:cubicBezTo>
                    <a:pt x="1400" y="668"/>
                    <a:pt x="1306" y="698"/>
                    <a:pt x="1213" y="747"/>
                  </a:cubicBezTo>
                  <a:cubicBezTo>
                    <a:pt x="1165" y="728"/>
                    <a:pt x="1090" y="668"/>
                    <a:pt x="1041" y="590"/>
                  </a:cubicBezTo>
                  <a:cubicBezTo>
                    <a:pt x="1012" y="542"/>
                    <a:pt x="1012" y="512"/>
                    <a:pt x="997" y="497"/>
                  </a:cubicBezTo>
                  <a:cubicBezTo>
                    <a:pt x="997" y="482"/>
                    <a:pt x="1012" y="448"/>
                    <a:pt x="997" y="418"/>
                  </a:cubicBezTo>
                  <a:cubicBezTo>
                    <a:pt x="978" y="404"/>
                    <a:pt x="963" y="389"/>
                    <a:pt x="918" y="389"/>
                  </a:cubicBezTo>
                  <a:cubicBezTo>
                    <a:pt x="885" y="404"/>
                    <a:pt x="855" y="418"/>
                    <a:pt x="810" y="448"/>
                  </a:cubicBezTo>
                  <a:cubicBezTo>
                    <a:pt x="762" y="482"/>
                    <a:pt x="732" y="560"/>
                    <a:pt x="747" y="590"/>
                  </a:cubicBezTo>
                  <a:cubicBezTo>
                    <a:pt x="762" y="605"/>
                    <a:pt x="776" y="620"/>
                    <a:pt x="825" y="635"/>
                  </a:cubicBezTo>
                  <a:cubicBezTo>
                    <a:pt x="903" y="668"/>
                    <a:pt x="978" y="792"/>
                    <a:pt x="1026" y="870"/>
                  </a:cubicBezTo>
                  <a:cubicBezTo>
                    <a:pt x="997" y="885"/>
                    <a:pt x="963" y="915"/>
                    <a:pt x="948" y="933"/>
                  </a:cubicBezTo>
                  <a:cubicBezTo>
                    <a:pt x="870" y="1008"/>
                    <a:pt x="810" y="1071"/>
                    <a:pt x="762" y="1165"/>
                  </a:cubicBezTo>
                  <a:cubicBezTo>
                    <a:pt x="717" y="1135"/>
                    <a:pt x="653" y="1086"/>
                    <a:pt x="605" y="1042"/>
                  </a:cubicBezTo>
                  <a:cubicBezTo>
                    <a:pt x="560" y="1008"/>
                    <a:pt x="545" y="978"/>
                    <a:pt x="545" y="948"/>
                  </a:cubicBezTo>
                  <a:cubicBezTo>
                    <a:pt x="530" y="915"/>
                    <a:pt x="530" y="885"/>
                    <a:pt x="512" y="870"/>
                  </a:cubicBezTo>
                  <a:cubicBezTo>
                    <a:pt x="501" y="848"/>
                    <a:pt x="482" y="833"/>
                    <a:pt x="454" y="833"/>
                  </a:cubicBezTo>
                  <a:cubicBezTo>
                    <a:pt x="444" y="833"/>
                    <a:pt x="432" y="835"/>
                    <a:pt x="418" y="840"/>
                  </a:cubicBezTo>
                  <a:cubicBezTo>
                    <a:pt x="388" y="855"/>
                    <a:pt x="344" y="885"/>
                    <a:pt x="310" y="933"/>
                  </a:cubicBezTo>
                  <a:cubicBezTo>
                    <a:pt x="265" y="993"/>
                    <a:pt x="250" y="1071"/>
                    <a:pt x="265" y="1101"/>
                  </a:cubicBezTo>
                  <a:cubicBezTo>
                    <a:pt x="280" y="1135"/>
                    <a:pt x="325" y="1150"/>
                    <a:pt x="374" y="1150"/>
                  </a:cubicBezTo>
                  <a:cubicBezTo>
                    <a:pt x="467" y="1165"/>
                    <a:pt x="590" y="1307"/>
                    <a:pt x="653" y="1366"/>
                  </a:cubicBezTo>
                  <a:cubicBezTo>
                    <a:pt x="624" y="1474"/>
                    <a:pt x="590" y="1568"/>
                    <a:pt x="590" y="1680"/>
                  </a:cubicBezTo>
                  <a:cubicBezTo>
                    <a:pt x="530" y="1680"/>
                    <a:pt x="467" y="1680"/>
                    <a:pt x="418" y="1661"/>
                  </a:cubicBezTo>
                  <a:cubicBezTo>
                    <a:pt x="344" y="1646"/>
                    <a:pt x="295" y="1616"/>
                    <a:pt x="265" y="1601"/>
                  </a:cubicBezTo>
                  <a:cubicBezTo>
                    <a:pt x="250" y="1586"/>
                    <a:pt x="217" y="1538"/>
                    <a:pt x="187" y="1523"/>
                  </a:cubicBezTo>
                  <a:cubicBezTo>
                    <a:pt x="175" y="1519"/>
                    <a:pt x="164" y="1517"/>
                    <a:pt x="154" y="1517"/>
                  </a:cubicBezTo>
                  <a:cubicBezTo>
                    <a:pt x="124" y="1517"/>
                    <a:pt x="101" y="1534"/>
                    <a:pt x="79" y="1568"/>
                  </a:cubicBezTo>
                  <a:cubicBezTo>
                    <a:pt x="45" y="1616"/>
                    <a:pt x="15" y="1661"/>
                    <a:pt x="15" y="1754"/>
                  </a:cubicBezTo>
                  <a:cubicBezTo>
                    <a:pt x="0" y="1833"/>
                    <a:pt x="30" y="1941"/>
                    <a:pt x="94" y="1959"/>
                  </a:cubicBezTo>
                  <a:cubicBezTo>
                    <a:pt x="106" y="1965"/>
                    <a:pt x="121" y="1969"/>
                    <a:pt x="138" y="1969"/>
                  </a:cubicBezTo>
                  <a:cubicBezTo>
                    <a:pt x="164" y="1969"/>
                    <a:pt x="196" y="1961"/>
                    <a:pt x="232" y="1941"/>
                  </a:cubicBezTo>
                  <a:cubicBezTo>
                    <a:pt x="260" y="1925"/>
                    <a:pt x="299" y="1918"/>
                    <a:pt x="342" y="1918"/>
                  </a:cubicBezTo>
                  <a:cubicBezTo>
                    <a:pt x="419" y="1918"/>
                    <a:pt x="511" y="1938"/>
                    <a:pt x="590" y="1959"/>
                  </a:cubicBezTo>
                  <a:cubicBezTo>
                    <a:pt x="605" y="2068"/>
                    <a:pt x="638" y="2161"/>
                    <a:pt x="683" y="2269"/>
                  </a:cubicBezTo>
                  <a:cubicBezTo>
                    <a:pt x="653" y="2299"/>
                    <a:pt x="590" y="2347"/>
                    <a:pt x="530" y="2377"/>
                  </a:cubicBezTo>
                  <a:cubicBezTo>
                    <a:pt x="482" y="2407"/>
                    <a:pt x="452" y="2407"/>
                    <a:pt x="418" y="2426"/>
                  </a:cubicBezTo>
                  <a:cubicBezTo>
                    <a:pt x="408" y="2426"/>
                    <a:pt x="392" y="2418"/>
                    <a:pt x="377" y="2418"/>
                  </a:cubicBezTo>
                  <a:cubicBezTo>
                    <a:pt x="370" y="2418"/>
                    <a:pt x="364" y="2420"/>
                    <a:pt x="359" y="2426"/>
                  </a:cubicBezTo>
                  <a:cubicBezTo>
                    <a:pt x="325" y="2426"/>
                    <a:pt x="310" y="2456"/>
                    <a:pt x="310" y="2486"/>
                  </a:cubicBezTo>
                  <a:cubicBezTo>
                    <a:pt x="310" y="2519"/>
                    <a:pt x="325" y="2564"/>
                    <a:pt x="359" y="2612"/>
                  </a:cubicBezTo>
                  <a:cubicBezTo>
                    <a:pt x="384" y="2638"/>
                    <a:pt x="435" y="2675"/>
                    <a:pt x="468" y="2675"/>
                  </a:cubicBezTo>
                  <a:cubicBezTo>
                    <a:pt x="473" y="2675"/>
                    <a:pt x="478" y="2674"/>
                    <a:pt x="482" y="2672"/>
                  </a:cubicBezTo>
                  <a:cubicBezTo>
                    <a:pt x="512" y="2672"/>
                    <a:pt x="530" y="2642"/>
                    <a:pt x="560" y="2612"/>
                  </a:cubicBezTo>
                  <a:cubicBezTo>
                    <a:pt x="575" y="2549"/>
                    <a:pt x="698" y="2471"/>
                    <a:pt x="776" y="2441"/>
                  </a:cubicBezTo>
                  <a:cubicBezTo>
                    <a:pt x="810" y="2500"/>
                    <a:pt x="855" y="2549"/>
                    <a:pt x="903" y="2594"/>
                  </a:cubicBezTo>
                  <a:cubicBezTo>
                    <a:pt x="948" y="2642"/>
                    <a:pt x="997" y="2672"/>
                    <a:pt x="1041" y="2721"/>
                  </a:cubicBezTo>
                  <a:cubicBezTo>
                    <a:pt x="1012" y="2765"/>
                    <a:pt x="978" y="2799"/>
                    <a:pt x="933" y="2844"/>
                  </a:cubicBezTo>
                  <a:cubicBezTo>
                    <a:pt x="885" y="2892"/>
                    <a:pt x="855" y="2892"/>
                    <a:pt x="825" y="2907"/>
                  </a:cubicBezTo>
                  <a:cubicBezTo>
                    <a:pt x="810" y="2922"/>
                    <a:pt x="776" y="2907"/>
                    <a:pt x="747" y="2937"/>
                  </a:cubicBezTo>
                  <a:cubicBezTo>
                    <a:pt x="717" y="2952"/>
                    <a:pt x="717" y="2986"/>
                    <a:pt x="732" y="3015"/>
                  </a:cubicBezTo>
                  <a:cubicBezTo>
                    <a:pt x="747" y="3045"/>
                    <a:pt x="762" y="3094"/>
                    <a:pt x="810" y="3139"/>
                  </a:cubicBezTo>
                  <a:cubicBezTo>
                    <a:pt x="847" y="3166"/>
                    <a:pt x="916" y="3191"/>
                    <a:pt x="956" y="3191"/>
                  </a:cubicBezTo>
                  <a:cubicBezTo>
                    <a:pt x="965" y="3191"/>
                    <a:pt x="973" y="3190"/>
                    <a:pt x="978" y="3187"/>
                  </a:cubicBezTo>
                  <a:cubicBezTo>
                    <a:pt x="997" y="3172"/>
                    <a:pt x="1026" y="3139"/>
                    <a:pt x="1026" y="3079"/>
                  </a:cubicBezTo>
                  <a:cubicBezTo>
                    <a:pt x="1041" y="3000"/>
                    <a:pt x="1150" y="2892"/>
                    <a:pt x="1228" y="2829"/>
                  </a:cubicBezTo>
                  <a:cubicBezTo>
                    <a:pt x="1336" y="2892"/>
                    <a:pt x="1463" y="2922"/>
                    <a:pt x="1586" y="2952"/>
                  </a:cubicBezTo>
                  <a:cubicBezTo>
                    <a:pt x="1586" y="3000"/>
                    <a:pt x="1571" y="3060"/>
                    <a:pt x="1556" y="3124"/>
                  </a:cubicBezTo>
                  <a:cubicBezTo>
                    <a:pt x="1538" y="3202"/>
                    <a:pt x="1508" y="3232"/>
                    <a:pt x="1493" y="3265"/>
                  </a:cubicBezTo>
                  <a:cubicBezTo>
                    <a:pt x="1478" y="3295"/>
                    <a:pt x="1429" y="3310"/>
                    <a:pt x="1415" y="3340"/>
                  </a:cubicBezTo>
                  <a:cubicBezTo>
                    <a:pt x="1400" y="3388"/>
                    <a:pt x="1415" y="3418"/>
                    <a:pt x="1444" y="3452"/>
                  </a:cubicBezTo>
                  <a:cubicBezTo>
                    <a:pt x="1493" y="3482"/>
                    <a:pt x="1556" y="3512"/>
                    <a:pt x="1631" y="3527"/>
                  </a:cubicBezTo>
                  <a:cubicBezTo>
                    <a:pt x="1646" y="3530"/>
                    <a:pt x="1662" y="3532"/>
                    <a:pt x="1679" y="3532"/>
                  </a:cubicBezTo>
                  <a:cubicBezTo>
                    <a:pt x="1748" y="3532"/>
                    <a:pt x="1821" y="3503"/>
                    <a:pt x="1836" y="3467"/>
                  </a:cubicBezTo>
                  <a:cubicBezTo>
                    <a:pt x="1851" y="3433"/>
                    <a:pt x="1851" y="3388"/>
                    <a:pt x="1836" y="3325"/>
                  </a:cubicBezTo>
                  <a:cubicBezTo>
                    <a:pt x="1788" y="3232"/>
                    <a:pt x="1836" y="3079"/>
                    <a:pt x="1866" y="2952"/>
                  </a:cubicBezTo>
                  <a:cubicBezTo>
                    <a:pt x="1959" y="2937"/>
                    <a:pt x="2053" y="2922"/>
                    <a:pt x="2146" y="2892"/>
                  </a:cubicBezTo>
                  <a:cubicBezTo>
                    <a:pt x="2176" y="2922"/>
                    <a:pt x="2239" y="2986"/>
                    <a:pt x="2269" y="3045"/>
                  </a:cubicBezTo>
                  <a:cubicBezTo>
                    <a:pt x="2303" y="3094"/>
                    <a:pt x="2303" y="3124"/>
                    <a:pt x="2303" y="3153"/>
                  </a:cubicBezTo>
                  <a:cubicBezTo>
                    <a:pt x="2303" y="3172"/>
                    <a:pt x="2284" y="3202"/>
                    <a:pt x="2303" y="3232"/>
                  </a:cubicBezTo>
                  <a:cubicBezTo>
                    <a:pt x="2317" y="3247"/>
                    <a:pt x="2332" y="3265"/>
                    <a:pt x="2362" y="3265"/>
                  </a:cubicBezTo>
                  <a:cubicBezTo>
                    <a:pt x="2396" y="3265"/>
                    <a:pt x="2441" y="3247"/>
                    <a:pt x="2489" y="3217"/>
                  </a:cubicBezTo>
                  <a:cubicBezTo>
                    <a:pt x="2534" y="3187"/>
                    <a:pt x="2582" y="3124"/>
                    <a:pt x="2564" y="3094"/>
                  </a:cubicBezTo>
                  <a:cubicBezTo>
                    <a:pt x="2549" y="3079"/>
                    <a:pt x="2534" y="3045"/>
                    <a:pt x="2489" y="3030"/>
                  </a:cubicBezTo>
                  <a:cubicBezTo>
                    <a:pt x="2426" y="3000"/>
                    <a:pt x="2362" y="2874"/>
                    <a:pt x="2332" y="2799"/>
                  </a:cubicBezTo>
                  <a:cubicBezTo>
                    <a:pt x="2411" y="2750"/>
                    <a:pt x="2489" y="2706"/>
                    <a:pt x="2549" y="2642"/>
                  </a:cubicBezTo>
                  <a:cubicBezTo>
                    <a:pt x="2582" y="2627"/>
                    <a:pt x="2597" y="2594"/>
                    <a:pt x="2612" y="2579"/>
                  </a:cubicBezTo>
                  <a:cubicBezTo>
                    <a:pt x="2642" y="2594"/>
                    <a:pt x="2676" y="2612"/>
                    <a:pt x="2691" y="2642"/>
                  </a:cubicBezTo>
                  <a:cubicBezTo>
                    <a:pt x="2735" y="2672"/>
                    <a:pt x="2750" y="2706"/>
                    <a:pt x="2769" y="2736"/>
                  </a:cubicBezTo>
                  <a:cubicBezTo>
                    <a:pt x="2784" y="2750"/>
                    <a:pt x="2784" y="2780"/>
                    <a:pt x="2814" y="2814"/>
                  </a:cubicBezTo>
                  <a:cubicBezTo>
                    <a:pt x="2822" y="2823"/>
                    <a:pt x="2837" y="2831"/>
                    <a:pt x="2854" y="2831"/>
                  </a:cubicBezTo>
                  <a:cubicBezTo>
                    <a:pt x="2866" y="2831"/>
                    <a:pt x="2879" y="2827"/>
                    <a:pt x="2892" y="2814"/>
                  </a:cubicBezTo>
                  <a:cubicBezTo>
                    <a:pt x="2922" y="2799"/>
                    <a:pt x="2970" y="2765"/>
                    <a:pt x="3000" y="2721"/>
                  </a:cubicBezTo>
                  <a:cubicBezTo>
                    <a:pt x="3030" y="2657"/>
                    <a:pt x="3049" y="2579"/>
                    <a:pt x="3015" y="2549"/>
                  </a:cubicBezTo>
                  <a:cubicBezTo>
                    <a:pt x="3000" y="2519"/>
                    <a:pt x="2970" y="2500"/>
                    <a:pt x="2922" y="2500"/>
                  </a:cubicBezTo>
                  <a:cubicBezTo>
                    <a:pt x="2862" y="2500"/>
                    <a:pt x="2799" y="2471"/>
                    <a:pt x="2735" y="2426"/>
                  </a:cubicBezTo>
                  <a:cubicBezTo>
                    <a:pt x="2814" y="2299"/>
                    <a:pt x="2862" y="2191"/>
                    <a:pt x="2892" y="2053"/>
                  </a:cubicBezTo>
                  <a:cubicBezTo>
                    <a:pt x="2922" y="2053"/>
                    <a:pt x="2956" y="2068"/>
                    <a:pt x="2970" y="2068"/>
                  </a:cubicBezTo>
                  <a:cubicBezTo>
                    <a:pt x="3064" y="2068"/>
                    <a:pt x="3094" y="2098"/>
                    <a:pt x="3142" y="2112"/>
                  </a:cubicBezTo>
                  <a:cubicBezTo>
                    <a:pt x="3157" y="2127"/>
                    <a:pt x="3187" y="2161"/>
                    <a:pt x="3217" y="2176"/>
                  </a:cubicBezTo>
                  <a:cubicBezTo>
                    <a:pt x="3229" y="2180"/>
                    <a:pt x="3239" y="2181"/>
                    <a:pt x="3249" y="2181"/>
                  </a:cubicBezTo>
                  <a:cubicBezTo>
                    <a:pt x="3280" y="2181"/>
                    <a:pt x="3303" y="2164"/>
                    <a:pt x="3329" y="2127"/>
                  </a:cubicBezTo>
                  <a:cubicBezTo>
                    <a:pt x="3344" y="2083"/>
                    <a:pt x="3373" y="2019"/>
                    <a:pt x="3373" y="1941"/>
                  </a:cubicBezTo>
                  <a:cubicBezTo>
                    <a:pt x="3373" y="1848"/>
                    <a:pt x="3329" y="1754"/>
                    <a:pt x="3280" y="1739"/>
                  </a:cubicBezTo>
                  <a:cubicBezTo>
                    <a:pt x="3272" y="1735"/>
                    <a:pt x="3262" y="1734"/>
                    <a:pt x="3251" y="1734"/>
                  </a:cubicBezTo>
                  <a:cubicBezTo>
                    <a:pt x="3218" y="1734"/>
                    <a:pt x="3175" y="1748"/>
                    <a:pt x="3142" y="1773"/>
                  </a:cubicBezTo>
                  <a:cubicBezTo>
                    <a:pt x="3094" y="1803"/>
                    <a:pt x="3000" y="1803"/>
                    <a:pt x="2922" y="1803"/>
                  </a:cubicBezTo>
                  <a:cubicBezTo>
                    <a:pt x="2922" y="1616"/>
                    <a:pt x="2892" y="1445"/>
                    <a:pt x="2814" y="1288"/>
                  </a:cubicBezTo>
                  <a:cubicBezTo>
                    <a:pt x="2844" y="1258"/>
                    <a:pt x="2877" y="1243"/>
                    <a:pt x="2922" y="1228"/>
                  </a:cubicBezTo>
                  <a:cubicBezTo>
                    <a:pt x="3000" y="1213"/>
                    <a:pt x="3049" y="1213"/>
                    <a:pt x="3094" y="1213"/>
                  </a:cubicBezTo>
                  <a:cubicBezTo>
                    <a:pt x="3108" y="1213"/>
                    <a:pt x="3157" y="1228"/>
                    <a:pt x="3187" y="1228"/>
                  </a:cubicBezTo>
                  <a:cubicBezTo>
                    <a:pt x="3235" y="1213"/>
                    <a:pt x="3265" y="1180"/>
                    <a:pt x="3265" y="1135"/>
                  </a:cubicBezTo>
                  <a:cubicBezTo>
                    <a:pt x="3265" y="1071"/>
                    <a:pt x="3265" y="1008"/>
                    <a:pt x="3217" y="948"/>
                  </a:cubicBezTo>
                  <a:cubicBezTo>
                    <a:pt x="3189" y="876"/>
                    <a:pt x="3109" y="805"/>
                    <a:pt x="3061" y="805"/>
                  </a:cubicBezTo>
                  <a:cubicBezTo>
                    <a:pt x="3057" y="805"/>
                    <a:pt x="3053" y="805"/>
                    <a:pt x="3049" y="807"/>
                  </a:cubicBezTo>
                  <a:cubicBezTo>
                    <a:pt x="3000" y="807"/>
                    <a:pt x="2970" y="840"/>
                    <a:pt x="2937" y="900"/>
                  </a:cubicBezTo>
                  <a:cubicBezTo>
                    <a:pt x="2892" y="963"/>
                    <a:pt x="2784" y="1027"/>
                    <a:pt x="2676" y="1057"/>
                  </a:cubicBezTo>
                  <a:lnTo>
                    <a:pt x="2597" y="978"/>
                  </a:lnTo>
                  <a:cubicBezTo>
                    <a:pt x="2519" y="885"/>
                    <a:pt x="2411" y="807"/>
                    <a:pt x="2303" y="747"/>
                  </a:cubicBezTo>
                  <a:cubicBezTo>
                    <a:pt x="2317" y="713"/>
                    <a:pt x="2332" y="698"/>
                    <a:pt x="2347" y="668"/>
                  </a:cubicBezTo>
                  <a:cubicBezTo>
                    <a:pt x="2377" y="605"/>
                    <a:pt x="2411" y="590"/>
                    <a:pt x="2441" y="575"/>
                  </a:cubicBezTo>
                  <a:cubicBezTo>
                    <a:pt x="2456" y="560"/>
                    <a:pt x="2489" y="560"/>
                    <a:pt x="2519" y="527"/>
                  </a:cubicBezTo>
                  <a:cubicBezTo>
                    <a:pt x="2534" y="512"/>
                    <a:pt x="2534" y="482"/>
                    <a:pt x="2519" y="448"/>
                  </a:cubicBezTo>
                  <a:cubicBezTo>
                    <a:pt x="2489" y="418"/>
                    <a:pt x="2456" y="374"/>
                    <a:pt x="2411" y="340"/>
                  </a:cubicBezTo>
                  <a:cubicBezTo>
                    <a:pt x="2374" y="332"/>
                    <a:pt x="2328" y="323"/>
                    <a:pt x="2292" y="323"/>
                  </a:cubicBezTo>
                  <a:cubicBezTo>
                    <a:pt x="2266" y="323"/>
                    <a:pt x="2245" y="328"/>
                    <a:pt x="2239" y="340"/>
                  </a:cubicBezTo>
                  <a:cubicBezTo>
                    <a:pt x="2209" y="355"/>
                    <a:pt x="2191" y="404"/>
                    <a:pt x="2209" y="448"/>
                  </a:cubicBezTo>
                  <a:cubicBezTo>
                    <a:pt x="2209" y="512"/>
                    <a:pt x="2161" y="590"/>
                    <a:pt x="2116" y="668"/>
                  </a:cubicBezTo>
                  <a:cubicBezTo>
                    <a:pt x="2004" y="635"/>
                    <a:pt x="1896" y="620"/>
                    <a:pt x="1788" y="620"/>
                  </a:cubicBezTo>
                  <a:cubicBezTo>
                    <a:pt x="1773" y="542"/>
                    <a:pt x="1773" y="467"/>
                    <a:pt x="1773" y="389"/>
                  </a:cubicBezTo>
                  <a:cubicBezTo>
                    <a:pt x="1788" y="310"/>
                    <a:pt x="1803" y="262"/>
                    <a:pt x="1817" y="232"/>
                  </a:cubicBezTo>
                  <a:cubicBezTo>
                    <a:pt x="1836" y="202"/>
                    <a:pt x="1866" y="187"/>
                    <a:pt x="1881" y="139"/>
                  </a:cubicBezTo>
                  <a:cubicBezTo>
                    <a:pt x="1881" y="94"/>
                    <a:pt x="1866" y="60"/>
                    <a:pt x="1817" y="30"/>
                  </a:cubicBezTo>
                  <a:cubicBezTo>
                    <a:pt x="1773" y="16"/>
                    <a:pt x="1709" y="1"/>
                    <a:pt x="1631" y="1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40"/>
            <p:cNvSpPr/>
            <p:nvPr/>
          </p:nvSpPr>
          <p:spPr>
            <a:xfrm>
              <a:off x="4283000" y="3817250"/>
              <a:ext cx="11225" cy="9950"/>
            </a:xfrm>
            <a:custGeom>
              <a:avLst/>
              <a:gdLst/>
              <a:ahLst/>
              <a:cxnLst/>
              <a:rect l="l" t="t" r="r" b="b"/>
              <a:pathLst>
                <a:path w="449" h="398" extrusionOk="0">
                  <a:moveTo>
                    <a:pt x="222" y="0"/>
                  </a:moveTo>
                  <a:cubicBezTo>
                    <a:pt x="187" y="0"/>
                    <a:pt x="153" y="10"/>
                    <a:pt x="124" y="32"/>
                  </a:cubicBezTo>
                  <a:cubicBezTo>
                    <a:pt x="31" y="95"/>
                    <a:pt x="1" y="218"/>
                    <a:pt x="61" y="312"/>
                  </a:cubicBezTo>
                  <a:cubicBezTo>
                    <a:pt x="99" y="368"/>
                    <a:pt x="160" y="397"/>
                    <a:pt x="222" y="397"/>
                  </a:cubicBezTo>
                  <a:cubicBezTo>
                    <a:pt x="262" y="397"/>
                    <a:pt x="304" y="385"/>
                    <a:pt x="340" y="360"/>
                  </a:cubicBezTo>
                  <a:cubicBezTo>
                    <a:pt x="434" y="297"/>
                    <a:pt x="449" y="174"/>
                    <a:pt x="389" y="80"/>
                  </a:cubicBezTo>
                  <a:cubicBezTo>
                    <a:pt x="349" y="30"/>
                    <a:pt x="284" y="0"/>
                    <a:pt x="222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40"/>
            <p:cNvSpPr/>
            <p:nvPr/>
          </p:nvSpPr>
          <p:spPr>
            <a:xfrm>
              <a:off x="4300825" y="3823900"/>
              <a:ext cx="7400" cy="6525"/>
            </a:xfrm>
            <a:custGeom>
              <a:avLst/>
              <a:gdLst/>
              <a:ahLst/>
              <a:cxnLst/>
              <a:rect l="l" t="t" r="r" b="b"/>
              <a:pathLst>
                <a:path w="296" h="261" extrusionOk="0">
                  <a:moveTo>
                    <a:pt x="144" y="1"/>
                  </a:moveTo>
                  <a:cubicBezTo>
                    <a:pt x="122" y="1"/>
                    <a:pt x="100" y="6"/>
                    <a:pt x="79" y="16"/>
                  </a:cubicBezTo>
                  <a:cubicBezTo>
                    <a:pt x="15" y="64"/>
                    <a:pt x="1" y="139"/>
                    <a:pt x="34" y="202"/>
                  </a:cubicBezTo>
                  <a:cubicBezTo>
                    <a:pt x="61" y="240"/>
                    <a:pt x="100" y="261"/>
                    <a:pt x="140" y="261"/>
                  </a:cubicBezTo>
                  <a:cubicBezTo>
                    <a:pt x="167" y="261"/>
                    <a:pt x="195" y="252"/>
                    <a:pt x="221" y="232"/>
                  </a:cubicBezTo>
                  <a:cubicBezTo>
                    <a:pt x="280" y="202"/>
                    <a:pt x="295" y="109"/>
                    <a:pt x="251" y="64"/>
                  </a:cubicBezTo>
                  <a:cubicBezTo>
                    <a:pt x="231" y="22"/>
                    <a:pt x="189" y="1"/>
                    <a:pt x="144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40"/>
            <p:cNvSpPr/>
            <p:nvPr/>
          </p:nvSpPr>
          <p:spPr>
            <a:xfrm>
              <a:off x="4273225" y="3830100"/>
              <a:ext cx="5900" cy="5425"/>
            </a:xfrm>
            <a:custGeom>
              <a:avLst/>
              <a:gdLst/>
              <a:ahLst/>
              <a:cxnLst/>
              <a:rect l="l" t="t" r="r" b="b"/>
              <a:pathLst>
                <a:path w="236" h="217" extrusionOk="0">
                  <a:moveTo>
                    <a:pt x="117" y="1"/>
                  </a:moveTo>
                  <a:cubicBezTo>
                    <a:pt x="99" y="1"/>
                    <a:pt x="81" y="6"/>
                    <a:pt x="64" y="18"/>
                  </a:cubicBezTo>
                  <a:cubicBezTo>
                    <a:pt x="19" y="48"/>
                    <a:pt x="0" y="126"/>
                    <a:pt x="34" y="171"/>
                  </a:cubicBezTo>
                  <a:cubicBezTo>
                    <a:pt x="51" y="199"/>
                    <a:pt x="80" y="216"/>
                    <a:pt x="114" y="216"/>
                  </a:cubicBezTo>
                  <a:cubicBezTo>
                    <a:pt x="137" y="216"/>
                    <a:pt x="162" y="208"/>
                    <a:pt x="187" y="189"/>
                  </a:cubicBezTo>
                  <a:cubicBezTo>
                    <a:pt x="235" y="156"/>
                    <a:pt x="235" y="96"/>
                    <a:pt x="205" y="48"/>
                  </a:cubicBezTo>
                  <a:cubicBezTo>
                    <a:pt x="184" y="19"/>
                    <a:pt x="151" y="1"/>
                    <a:pt x="117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40"/>
            <p:cNvSpPr/>
            <p:nvPr/>
          </p:nvSpPr>
          <p:spPr>
            <a:xfrm>
              <a:off x="4308650" y="3837050"/>
              <a:ext cx="16725" cy="14900"/>
            </a:xfrm>
            <a:custGeom>
              <a:avLst/>
              <a:gdLst/>
              <a:ahLst/>
              <a:cxnLst/>
              <a:rect l="l" t="t" r="r" b="b"/>
              <a:pathLst>
                <a:path w="669" h="596" extrusionOk="0">
                  <a:moveTo>
                    <a:pt x="332" y="1"/>
                  </a:moveTo>
                  <a:cubicBezTo>
                    <a:pt x="277" y="1"/>
                    <a:pt x="220" y="16"/>
                    <a:pt x="169" y="49"/>
                  </a:cubicBezTo>
                  <a:cubicBezTo>
                    <a:pt x="31" y="143"/>
                    <a:pt x="1" y="329"/>
                    <a:pt x="94" y="471"/>
                  </a:cubicBezTo>
                  <a:cubicBezTo>
                    <a:pt x="153" y="549"/>
                    <a:pt x="250" y="596"/>
                    <a:pt x="348" y="596"/>
                  </a:cubicBezTo>
                  <a:cubicBezTo>
                    <a:pt x="404" y="596"/>
                    <a:pt x="462" y="580"/>
                    <a:pt x="512" y="546"/>
                  </a:cubicBezTo>
                  <a:cubicBezTo>
                    <a:pt x="635" y="452"/>
                    <a:pt x="669" y="266"/>
                    <a:pt x="576" y="128"/>
                  </a:cubicBezTo>
                  <a:cubicBezTo>
                    <a:pt x="525" y="49"/>
                    <a:pt x="431" y="1"/>
                    <a:pt x="332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40"/>
            <p:cNvSpPr/>
            <p:nvPr/>
          </p:nvSpPr>
          <p:spPr>
            <a:xfrm>
              <a:off x="4274050" y="3844050"/>
              <a:ext cx="9725" cy="9875"/>
            </a:xfrm>
            <a:custGeom>
              <a:avLst/>
              <a:gdLst/>
              <a:ahLst/>
              <a:cxnLst/>
              <a:rect l="l" t="t" r="r" b="b"/>
              <a:pathLst>
                <a:path w="389" h="395" extrusionOk="0">
                  <a:moveTo>
                    <a:pt x="120" y="0"/>
                  </a:moveTo>
                  <a:cubicBezTo>
                    <a:pt x="98" y="0"/>
                    <a:pt x="78" y="6"/>
                    <a:pt x="60" y="19"/>
                  </a:cubicBezTo>
                  <a:cubicBezTo>
                    <a:pt x="1" y="49"/>
                    <a:pt x="1" y="172"/>
                    <a:pt x="79" y="266"/>
                  </a:cubicBezTo>
                  <a:cubicBezTo>
                    <a:pt x="134" y="349"/>
                    <a:pt x="200" y="395"/>
                    <a:pt x="262" y="395"/>
                  </a:cubicBezTo>
                  <a:cubicBezTo>
                    <a:pt x="284" y="395"/>
                    <a:pt x="305" y="389"/>
                    <a:pt x="325" y="378"/>
                  </a:cubicBezTo>
                  <a:cubicBezTo>
                    <a:pt x="389" y="344"/>
                    <a:pt x="374" y="221"/>
                    <a:pt x="310" y="113"/>
                  </a:cubicBezTo>
                  <a:cubicBezTo>
                    <a:pt x="253" y="45"/>
                    <a:pt x="180" y="0"/>
                    <a:pt x="120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40"/>
            <p:cNvSpPr/>
            <p:nvPr/>
          </p:nvSpPr>
          <p:spPr>
            <a:xfrm>
              <a:off x="4311375" y="3816500"/>
              <a:ext cx="8975" cy="9625"/>
            </a:xfrm>
            <a:custGeom>
              <a:avLst/>
              <a:gdLst/>
              <a:ahLst/>
              <a:cxnLst/>
              <a:rect l="l" t="t" r="r" b="b"/>
              <a:pathLst>
                <a:path w="359" h="385" extrusionOk="0">
                  <a:moveTo>
                    <a:pt x="103" y="0"/>
                  </a:moveTo>
                  <a:cubicBezTo>
                    <a:pt x="86" y="0"/>
                    <a:pt x="71" y="5"/>
                    <a:pt x="60" y="17"/>
                  </a:cubicBezTo>
                  <a:cubicBezTo>
                    <a:pt x="0" y="47"/>
                    <a:pt x="15" y="155"/>
                    <a:pt x="93" y="267"/>
                  </a:cubicBezTo>
                  <a:cubicBezTo>
                    <a:pt x="141" y="341"/>
                    <a:pt x="221" y="384"/>
                    <a:pt x="274" y="384"/>
                  </a:cubicBezTo>
                  <a:cubicBezTo>
                    <a:pt x="288" y="384"/>
                    <a:pt x="301" y="381"/>
                    <a:pt x="310" y="375"/>
                  </a:cubicBezTo>
                  <a:cubicBezTo>
                    <a:pt x="358" y="342"/>
                    <a:pt x="358" y="218"/>
                    <a:pt x="280" y="125"/>
                  </a:cubicBezTo>
                  <a:cubicBezTo>
                    <a:pt x="232" y="54"/>
                    <a:pt x="157" y="0"/>
                    <a:pt x="103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40"/>
            <p:cNvSpPr/>
            <p:nvPr/>
          </p:nvSpPr>
          <p:spPr>
            <a:xfrm>
              <a:off x="4295050" y="3855700"/>
              <a:ext cx="8975" cy="8125"/>
            </a:xfrm>
            <a:custGeom>
              <a:avLst/>
              <a:gdLst/>
              <a:ahLst/>
              <a:cxnLst/>
              <a:rect l="l" t="t" r="r" b="b"/>
              <a:pathLst>
                <a:path w="359" h="325" extrusionOk="0">
                  <a:moveTo>
                    <a:pt x="178" y="1"/>
                  </a:moveTo>
                  <a:cubicBezTo>
                    <a:pt x="146" y="1"/>
                    <a:pt x="116" y="11"/>
                    <a:pt x="94" y="35"/>
                  </a:cubicBezTo>
                  <a:cubicBezTo>
                    <a:pt x="15" y="79"/>
                    <a:pt x="0" y="173"/>
                    <a:pt x="45" y="251"/>
                  </a:cubicBezTo>
                  <a:cubicBezTo>
                    <a:pt x="76" y="300"/>
                    <a:pt x="130" y="325"/>
                    <a:pt x="181" y="325"/>
                  </a:cubicBezTo>
                  <a:cubicBezTo>
                    <a:pt x="212" y="325"/>
                    <a:pt x="242" y="316"/>
                    <a:pt x="265" y="300"/>
                  </a:cubicBezTo>
                  <a:cubicBezTo>
                    <a:pt x="340" y="251"/>
                    <a:pt x="358" y="143"/>
                    <a:pt x="310" y="65"/>
                  </a:cubicBezTo>
                  <a:cubicBezTo>
                    <a:pt x="282" y="28"/>
                    <a:pt x="229" y="1"/>
                    <a:pt x="178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0"/>
            <p:cNvSpPr/>
            <p:nvPr/>
          </p:nvSpPr>
          <p:spPr>
            <a:xfrm>
              <a:off x="4286450" y="3835250"/>
              <a:ext cx="14025" cy="12275"/>
            </a:xfrm>
            <a:custGeom>
              <a:avLst/>
              <a:gdLst/>
              <a:ahLst/>
              <a:cxnLst/>
              <a:rect l="l" t="t" r="r" b="b"/>
              <a:pathLst>
                <a:path w="561" h="491" extrusionOk="0">
                  <a:moveTo>
                    <a:pt x="276" y="0"/>
                  </a:moveTo>
                  <a:cubicBezTo>
                    <a:pt x="230" y="0"/>
                    <a:pt x="183" y="14"/>
                    <a:pt x="143" y="43"/>
                  </a:cubicBezTo>
                  <a:cubicBezTo>
                    <a:pt x="31" y="121"/>
                    <a:pt x="1" y="278"/>
                    <a:pt x="79" y="386"/>
                  </a:cubicBezTo>
                  <a:cubicBezTo>
                    <a:pt x="128" y="454"/>
                    <a:pt x="206" y="491"/>
                    <a:pt x="286" y="491"/>
                  </a:cubicBezTo>
                  <a:cubicBezTo>
                    <a:pt x="333" y="491"/>
                    <a:pt x="381" y="478"/>
                    <a:pt x="423" y="450"/>
                  </a:cubicBezTo>
                  <a:cubicBezTo>
                    <a:pt x="531" y="371"/>
                    <a:pt x="561" y="215"/>
                    <a:pt x="482" y="106"/>
                  </a:cubicBezTo>
                  <a:cubicBezTo>
                    <a:pt x="433" y="39"/>
                    <a:pt x="355" y="0"/>
                    <a:pt x="276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40"/>
            <p:cNvSpPr/>
            <p:nvPr/>
          </p:nvSpPr>
          <p:spPr>
            <a:xfrm>
              <a:off x="4273675" y="3827350"/>
              <a:ext cx="66450" cy="56125"/>
            </a:xfrm>
            <a:custGeom>
              <a:avLst/>
              <a:gdLst/>
              <a:ahLst/>
              <a:cxnLst/>
              <a:rect l="l" t="t" r="r" b="b"/>
              <a:pathLst>
                <a:path w="2658" h="2245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2098" y="1"/>
                    <a:pt x="2127" y="65"/>
                    <a:pt x="2019" y="374"/>
                  </a:cubicBezTo>
                  <a:cubicBezTo>
                    <a:pt x="1926" y="672"/>
                    <a:pt x="1601" y="1247"/>
                    <a:pt x="900" y="1385"/>
                  </a:cubicBezTo>
                  <a:cubicBezTo>
                    <a:pt x="860" y="1394"/>
                    <a:pt x="818" y="1398"/>
                    <a:pt x="776" y="1398"/>
                  </a:cubicBezTo>
                  <a:cubicBezTo>
                    <a:pt x="440" y="1398"/>
                    <a:pt x="61" y="1154"/>
                    <a:pt x="60" y="1154"/>
                  </a:cubicBezTo>
                  <a:lnTo>
                    <a:pt x="60" y="1154"/>
                  </a:lnTo>
                  <a:cubicBezTo>
                    <a:pt x="94" y="1213"/>
                    <a:pt x="139" y="1262"/>
                    <a:pt x="187" y="1307"/>
                  </a:cubicBezTo>
                  <a:cubicBezTo>
                    <a:pt x="232" y="1355"/>
                    <a:pt x="281" y="1385"/>
                    <a:pt x="325" y="1434"/>
                  </a:cubicBezTo>
                  <a:cubicBezTo>
                    <a:pt x="296" y="1478"/>
                    <a:pt x="262" y="1512"/>
                    <a:pt x="217" y="1557"/>
                  </a:cubicBezTo>
                  <a:cubicBezTo>
                    <a:pt x="169" y="1605"/>
                    <a:pt x="139" y="1605"/>
                    <a:pt x="109" y="1620"/>
                  </a:cubicBezTo>
                  <a:cubicBezTo>
                    <a:pt x="94" y="1635"/>
                    <a:pt x="60" y="1620"/>
                    <a:pt x="31" y="1650"/>
                  </a:cubicBezTo>
                  <a:cubicBezTo>
                    <a:pt x="1" y="1665"/>
                    <a:pt x="1" y="1699"/>
                    <a:pt x="16" y="1728"/>
                  </a:cubicBezTo>
                  <a:cubicBezTo>
                    <a:pt x="31" y="1758"/>
                    <a:pt x="46" y="1807"/>
                    <a:pt x="94" y="1852"/>
                  </a:cubicBezTo>
                  <a:cubicBezTo>
                    <a:pt x="131" y="1879"/>
                    <a:pt x="200" y="1904"/>
                    <a:pt x="240" y="1904"/>
                  </a:cubicBezTo>
                  <a:cubicBezTo>
                    <a:pt x="249" y="1904"/>
                    <a:pt x="257" y="1903"/>
                    <a:pt x="262" y="1900"/>
                  </a:cubicBezTo>
                  <a:cubicBezTo>
                    <a:pt x="281" y="1885"/>
                    <a:pt x="310" y="1852"/>
                    <a:pt x="310" y="1792"/>
                  </a:cubicBezTo>
                  <a:cubicBezTo>
                    <a:pt x="325" y="1713"/>
                    <a:pt x="434" y="1605"/>
                    <a:pt x="512" y="1542"/>
                  </a:cubicBezTo>
                  <a:cubicBezTo>
                    <a:pt x="620" y="1605"/>
                    <a:pt x="747" y="1635"/>
                    <a:pt x="870" y="1665"/>
                  </a:cubicBezTo>
                  <a:cubicBezTo>
                    <a:pt x="870" y="1713"/>
                    <a:pt x="855" y="1773"/>
                    <a:pt x="840" y="1837"/>
                  </a:cubicBezTo>
                  <a:cubicBezTo>
                    <a:pt x="822" y="1915"/>
                    <a:pt x="792" y="1945"/>
                    <a:pt x="777" y="1978"/>
                  </a:cubicBezTo>
                  <a:cubicBezTo>
                    <a:pt x="762" y="2008"/>
                    <a:pt x="713" y="2023"/>
                    <a:pt x="699" y="2053"/>
                  </a:cubicBezTo>
                  <a:cubicBezTo>
                    <a:pt x="684" y="2101"/>
                    <a:pt x="699" y="2131"/>
                    <a:pt x="728" y="2165"/>
                  </a:cubicBezTo>
                  <a:cubicBezTo>
                    <a:pt x="777" y="2195"/>
                    <a:pt x="840" y="2225"/>
                    <a:pt x="915" y="2240"/>
                  </a:cubicBezTo>
                  <a:cubicBezTo>
                    <a:pt x="930" y="2243"/>
                    <a:pt x="946" y="2245"/>
                    <a:pt x="963" y="2245"/>
                  </a:cubicBezTo>
                  <a:cubicBezTo>
                    <a:pt x="1032" y="2245"/>
                    <a:pt x="1105" y="2216"/>
                    <a:pt x="1120" y="2180"/>
                  </a:cubicBezTo>
                  <a:cubicBezTo>
                    <a:pt x="1135" y="2146"/>
                    <a:pt x="1135" y="2101"/>
                    <a:pt x="1120" y="2038"/>
                  </a:cubicBezTo>
                  <a:cubicBezTo>
                    <a:pt x="1072" y="1945"/>
                    <a:pt x="1120" y="1792"/>
                    <a:pt x="1150" y="1665"/>
                  </a:cubicBezTo>
                  <a:cubicBezTo>
                    <a:pt x="1243" y="1650"/>
                    <a:pt x="1337" y="1635"/>
                    <a:pt x="1430" y="1605"/>
                  </a:cubicBezTo>
                  <a:cubicBezTo>
                    <a:pt x="1460" y="1635"/>
                    <a:pt x="1523" y="1699"/>
                    <a:pt x="1553" y="1758"/>
                  </a:cubicBezTo>
                  <a:cubicBezTo>
                    <a:pt x="1587" y="1807"/>
                    <a:pt x="1587" y="1837"/>
                    <a:pt x="1587" y="1866"/>
                  </a:cubicBezTo>
                  <a:cubicBezTo>
                    <a:pt x="1587" y="1885"/>
                    <a:pt x="1568" y="1915"/>
                    <a:pt x="1587" y="1945"/>
                  </a:cubicBezTo>
                  <a:cubicBezTo>
                    <a:pt x="1601" y="1960"/>
                    <a:pt x="1616" y="1978"/>
                    <a:pt x="1646" y="1978"/>
                  </a:cubicBezTo>
                  <a:cubicBezTo>
                    <a:pt x="1680" y="1978"/>
                    <a:pt x="1725" y="1960"/>
                    <a:pt x="1773" y="1930"/>
                  </a:cubicBezTo>
                  <a:cubicBezTo>
                    <a:pt x="1818" y="1900"/>
                    <a:pt x="1866" y="1837"/>
                    <a:pt x="1848" y="1807"/>
                  </a:cubicBezTo>
                  <a:cubicBezTo>
                    <a:pt x="1833" y="1792"/>
                    <a:pt x="1818" y="1758"/>
                    <a:pt x="1773" y="1743"/>
                  </a:cubicBezTo>
                  <a:cubicBezTo>
                    <a:pt x="1710" y="1713"/>
                    <a:pt x="1646" y="1587"/>
                    <a:pt x="1616" y="1512"/>
                  </a:cubicBezTo>
                  <a:cubicBezTo>
                    <a:pt x="1695" y="1463"/>
                    <a:pt x="1773" y="1419"/>
                    <a:pt x="1833" y="1355"/>
                  </a:cubicBezTo>
                  <a:cubicBezTo>
                    <a:pt x="1866" y="1340"/>
                    <a:pt x="1881" y="1307"/>
                    <a:pt x="1896" y="1292"/>
                  </a:cubicBezTo>
                  <a:cubicBezTo>
                    <a:pt x="1926" y="1307"/>
                    <a:pt x="1960" y="1325"/>
                    <a:pt x="1975" y="1355"/>
                  </a:cubicBezTo>
                  <a:cubicBezTo>
                    <a:pt x="2019" y="1385"/>
                    <a:pt x="2034" y="1419"/>
                    <a:pt x="2053" y="1449"/>
                  </a:cubicBezTo>
                  <a:cubicBezTo>
                    <a:pt x="2068" y="1463"/>
                    <a:pt x="2068" y="1493"/>
                    <a:pt x="2098" y="1527"/>
                  </a:cubicBezTo>
                  <a:cubicBezTo>
                    <a:pt x="2106" y="1536"/>
                    <a:pt x="2121" y="1544"/>
                    <a:pt x="2138" y="1544"/>
                  </a:cubicBezTo>
                  <a:cubicBezTo>
                    <a:pt x="2150" y="1544"/>
                    <a:pt x="2163" y="1540"/>
                    <a:pt x="2176" y="1527"/>
                  </a:cubicBezTo>
                  <a:cubicBezTo>
                    <a:pt x="2206" y="1512"/>
                    <a:pt x="2254" y="1478"/>
                    <a:pt x="2284" y="1434"/>
                  </a:cubicBezTo>
                  <a:cubicBezTo>
                    <a:pt x="2314" y="1370"/>
                    <a:pt x="2333" y="1292"/>
                    <a:pt x="2299" y="1262"/>
                  </a:cubicBezTo>
                  <a:cubicBezTo>
                    <a:pt x="2284" y="1232"/>
                    <a:pt x="2254" y="1213"/>
                    <a:pt x="2206" y="1213"/>
                  </a:cubicBezTo>
                  <a:cubicBezTo>
                    <a:pt x="2146" y="1213"/>
                    <a:pt x="2083" y="1184"/>
                    <a:pt x="2019" y="1139"/>
                  </a:cubicBezTo>
                  <a:cubicBezTo>
                    <a:pt x="2098" y="1012"/>
                    <a:pt x="2146" y="904"/>
                    <a:pt x="2176" y="766"/>
                  </a:cubicBezTo>
                  <a:cubicBezTo>
                    <a:pt x="2206" y="766"/>
                    <a:pt x="2240" y="781"/>
                    <a:pt x="2254" y="781"/>
                  </a:cubicBezTo>
                  <a:cubicBezTo>
                    <a:pt x="2348" y="781"/>
                    <a:pt x="2378" y="811"/>
                    <a:pt x="2426" y="825"/>
                  </a:cubicBezTo>
                  <a:cubicBezTo>
                    <a:pt x="2441" y="840"/>
                    <a:pt x="2471" y="874"/>
                    <a:pt x="2501" y="889"/>
                  </a:cubicBezTo>
                  <a:cubicBezTo>
                    <a:pt x="2513" y="893"/>
                    <a:pt x="2523" y="894"/>
                    <a:pt x="2533" y="894"/>
                  </a:cubicBezTo>
                  <a:cubicBezTo>
                    <a:pt x="2564" y="894"/>
                    <a:pt x="2587" y="877"/>
                    <a:pt x="2613" y="840"/>
                  </a:cubicBezTo>
                  <a:cubicBezTo>
                    <a:pt x="2628" y="796"/>
                    <a:pt x="2657" y="732"/>
                    <a:pt x="2657" y="654"/>
                  </a:cubicBezTo>
                  <a:cubicBezTo>
                    <a:pt x="2657" y="561"/>
                    <a:pt x="2613" y="467"/>
                    <a:pt x="2564" y="452"/>
                  </a:cubicBezTo>
                  <a:cubicBezTo>
                    <a:pt x="2556" y="448"/>
                    <a:pt x="2546" y="447"/>
                    <a:pt x="2535" y="447"/>
                  </a:cubicBezTo>
                  <a:cubicBezTo>
                    <a:pt x="2502" y="447"/>
                    <a:pt x="2459" y="461"/>
                    <a:pt x="2426" y="486"/>
                  </a:cubicBezTo>
                  <a:cubicBezTo>
                    <a:pt x="2378" y="516"/>
                    <a:pt x="2284" y="516"/>
                    <a:pt x="2206" y="516"/>
                  </a:cubicBezTo>
                  <a:cubicBezTo>
                    <a:pt x="2206" y="329"/>
                    <a:pt x="2176" y="158"/>
                    <a:pt x="2098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1" name="Google Shape;1301;p40"/>
          <p:cNvGrpSpPr/>
          <p:nvPr/>
        </p:nvGrpSpPr>
        <p:grpSpPr>
          <a:xfrm>
            <a:off x="5943626" y="1983634"/>
            <a:ext cx="398900" cy="417588"/>
            <a:chOff x="4255775" y="3795175"/>
            <a:chExt cx="84350" cy="88300"/>
          </a:xfrm>
        </p:grpSpPr>
        <p:sp>
          <p:nvSpPr>
            <p:cNvPr id="1302" name="Google Shape;1302;p40"/>
            <p:cNvSpPr/>
            <p:nvPr/>
          </p:nvSpPr>
          <p:spPr>
            <a:xfrm>
              <a:off x="4255775" y="3795175"/>
              <a:ext cx="84350" cy="88300"/>
            </a:xfrm>
            <a:custGeom>
              <a:avLst/>
              <a:gdLst/>
              <a:ahLst/>
              <a:cxnLst/>
              <a:rect l="l" t="t" r="r" b="b"/>
              <a:pathLst>
                <a:path w="3374" h="3532" extrusionOk="0">
                  <a:moveTo>
                    <a:pt x="1631" y="1"/>
                  </a:moveTo>
                  <a:cubicBezTo>
                    <a:pt x="1556" y="1"/>
                    <a:pt x="1444" y="45"/>
                    <a:pt x="1429" y="109"/>
                  </a:cubicBezTo>
                  <a:cubicBezTo>
                    <a:pt x="1429" y="139"/>
                    <a:pt x="1429" y="187"/>
                    <a:pt x="1478" y="232"/>
                  </a:cubicBezTo>
                  <a:cubicBezTo>
                    <a:pt x="1538" y="325"/>
                    <a:pt x="1523" y="512"/>
                    <a:pt x="1508" y="635"/>
                  </a:cubicBezTo>
                  <a:cubicBezTo>
                    <a:pt x="1400" y="668"/>
                    <a:pt x="1306" y="698"/>
                    <a:pt x="1213" y="747"/>
                  </a:cubicBezTo>
                  <a:cubicBezTo>
                    <a:pt x="1165" y="728"/>
                    <a:pt x="1090" y="668"/>
                    <a:pt x="1041" y="590"/>
                  </a:cubicBezTo>
                  <a:cubicBezTo>
                    <a:pt x="1012" y="542"/>
                    <a:pt x="1012" y="512"/>
                    <a:pt x="997" y="497"/>
                  </a:cubicBezTo>
                  <a:cubicBezTo>
                    <a:pt x="997" y="482"/>
                    <a:pt x="1012" y="448"/>
                    <a:pt x="997" y="418"/>
                  </a:cubicBezTo>
                  <a:cubicBezTo>
                    <a:pt x="978" y="404"/>
                    <a:pt x="963" y="389"/>
                    <a:pt x="918" y="389"/>
                  </a:cubicBezTo>
                  <a:cubicBezTo>
                    <a:pt x="885" y="404"/>
                    <a:pt x="855" y="418"/>
                    <a:pt x="810" y="448"/>
                  </a:cubicBezTo>
                  <a:cubicBezTo>
                    <a:pt x="762" y="482"/>
                    <a:pt x="732" y="560"/>
                    <a:pt x="747" y="590"/>
                  </a:cubicBezTo>
                  <a:cubicBezTo>
                    <a:pt x="762" y="605"/>
                    <a:pt x="776" y="620"/>
                    <a:pt x="825" y="635"/>
                  </a:cubicBezTo>
                  <a:cubicBezTo>
                    <a:pt x="903" y="668"/>
                    <a:pt x="978" y="792"/>
                    <a:pt x="1026" y="870"/>
                  </a:cubicBezTo>
                  <a:cubicBezTo>
                    <a:pt x="997" y="885"/>
                    <a:pt x="963" y="915"/>
                    <a:pt x="948" y="933"/>
                  </a:cubicBezTo>
                  <a:cubicBezTo>
                    <a:pt x="870" y="1008"/>
                    <a:pt x="810" y="1071"/>
                    <a:pt x="762" y="1165"/>
                  </a:cubicBezTo>
                  <a:cubicBezTo>
                    <a:pt x="717" y="1135"/>
                    <a:pt x="653" y="1086"/>
                    <a:pt x="605" y="1042"/>
                  </a:cubicBezTo>
                  <a:cubicBezTo>
                    <a:pt x="560" y="1008"/>
                    <a:pt x="545" y="978"/>
                    <a:pt x="545" y="948"/>
                  </a:cubicBezTo>
                  <a:cubicBezTo>
                    <a:pt x="530" y="915"/>
                    <a:pt x="530" y="885"/>
                    <a:pt x="512" y="870"/>
                  </a:cubicBezTo>
                  <a:cubicBezTo>
                    <a:pt x="501" y="848"/>
                    <a:pt x="482" y="833"/>
                    <a:pt x="454" y="833"/>
                  </a:cubicBezTo>
                  <a:cubicBezTo>
                    <a:pt x="444" y="833"/>
                    <a:pt x="432" y="835"/>
                    <a:pt x="418" y="840"/>
                  </a:cubicBezTo>
                  <a:cubicBezTo>
                    <a:pt x="388" y="855"/>
                    <a:pt x="344" y="885"/>
                    <a:pt x="310" y="933"/>
                  </a:cubicBezTo>
                  <a:cubicBezTo>
                    <a:pt x="265" y="993"/>
                    <a:pt x="250" y="1071"/>
                    <a:pt x="265" y="1101"/>
                  </a:cubicBezTo>
                  <a:cubicBezTo>
                    <a:pt x="280" y="1135"/>
                    <a:pt x="325" y="1150"/>
                    <a:pt x="374" y="1150"/>
                  </a:cubicBezTo>
                  <a:cubicBezTo>
                    <a:pt x="467" y="1165"/>
                    <a:pt x="590" y="1307"/>
                    <a:pt x="653" y="1366"/>
                  </a:cubicBezTo>
                  <a:cubicBezTo>
                    <a:pt x="624" y="1474"/>
                    <a:pt x="590" y="1568"/>
                    <a:pt x="590" y="1680"/>
                  </a:cubicBezTo>
                  <a:cubicBezTo>
                    <a:pt x="530" y="1680"/>
                    <a:pt x="467" y="1680"/>
                    <a:pt x="418" y="1661"/>
                  </a:cubicBezTo>
                  <a:cubicBezTo>
                    <a:pt x="344" y="1646"/>
                    <a:pt x="295" y="1616"/>
                    <a:pt x="265" y="1601"/>
                  </a:cubicBezTo>
                  <a:cubicBezTo>
                    <a:pt x="250" y="1586"/>
                    <a:pt x="217" y="1538"/>
                    <a:pt x="187" y="1523"/>
                  </a:cubicBezTo>
                  <a:cubicBezTo>
                    <a:pt x="175" y="1519"/>
                    <a:pt x="164" y="1517"/>
                    <a:pt x="154" y="1517"/>
                  </a:cubicBezTo>
                  <a:cubicBezTo>
                    <a:pt x="124" y="1517"/>
                    <a:pt x="101" y="1534"/>
                    <a:pt x="79" y="1568"/>
                  </a:cubicBezTo>
                  <a:cubicBezTo>
                    <a:pt x="45" y="1616"/>
                    <a:pt x="15" y="1661"/>
                    <a:pt x="15" y="1754"/>
                  </a:cubicBezTo>
                  <a:cubicBezTo>
                    <a:pt x="0" y="1833"/>
                    <a:pt x="30" y="1941"/>
                    <a:pt x="94" y="1959"/>
                  </a:cubicBezTo>
                  <a:cubicBezTo>
                    <a:pt x="106" y="1965"/>
                    <a:pt x="121" y="1969"/>
                    <a:pt x="138" y="1969"/>
                  </a:cubicBezTo>
                  <a:cubicBezTo>
                    <a:pt x="164" y="1969"/>
                    <a:pt x="196" y="1961"/>
                    <a:pt x="232" y="1941"/>
                  </a:cubicBezTo>
                  <a:cubicBezTo>
                    <a:pt x="260" y="1925"/>
                    <a:pt x="299" y="1918"/>
                    <a:pt x="342" y="1918"/>
                  </a:cubicBezTo>
                  <a:cubicBezTo>
                    <a:pt x="419" y="1918"/>
                    <a:pt x="511" y="1938"/>
                    <a:pt x="590" y="1959"/>
                  </a:cubicBezTo>
                  <a:cubicBezTo>
                    <a:pt x="605" y="2068"/>
                    <a:pt x="638" y="2161"/>
                    <a:pt x="683" y="2269"/>
                  </a:cubicBezTo>
                  <a:cubicBezTo>
                    <a:pt x="653" y="2299"/>
                    <a:pt x="590" y="2347"/>
                    <a:pt x="530" y="2377"/>
                  </a:cubicBezTo>
                  <a:cubicBezTo>
                    <a:pt x="482" y="2407"/>
                    <a:pt x="452" y="2407"/>
                    <a:pt x="418" y="2426"/>
                  </a:cubicBezTo>
                  <a:cubicBezTo>
                    <a:pt x="408" y="2426"/>
                    <a:pt x="392" y="2418"/>
                    <a:pt x="377" y="2418"/>
                  </a:cubicBezTo>
                  <a:cubicBezTo>
                    <a:pt x="370" y="2418"/>
                    <a:pt x="364" y="2420"/>
                    <a:pt x="359" y="2426"/>
                  </a:cubicBezTo>
                  <a:cubicBezTo>
                    <a:pt x="325" y="2426"/>
                    <a:pt x="310" y="2456"/>
                    <a:pt x="310" y="2486"/>
                  </a:cubicBezTo>
                  <a:cubicBezTo>
                    <a:pt x="310" y="2519"/>
                    <a:pt x="325" y="2564"/>
                    <a:pt x="359" y="2612"/>
                  </a:cubicBezTo>
                  <a:cubicBezTo>
                    <a:pt x="384" y="2638"/>
                    <a:pt x="435" y="2675"/>
                    <a:pt x="468" y="2675"/>
                  </a:cubicBezTo>
                  <a:cubicBezTo>
                    <a:pt x="473" y="2675"/>
                    <a:pt x="478" y="2674"/>
                    <a:pt x="482" y="2672"/>
                  </a:cubicBezTo>
                  <a:cubicBezTo>
                    <a:pt x="512" y="2672"/>
                    <a:pt x="530" y="2642"/>
                    <a:pt x="560" y="2612"/>
                  </a:cubicBezTo>
                  <a:cubicBezTo>
                    <a:pt x="575" y="2549"/>
                    <a:pt x="698" y="2471"/>
                    <a:pt x="776" y="2441"/>
                  </a:cubicBezTo>
                  <a:cubicBezTo>
                    <a:pt x="810" y="2500"/>
                    <a:pt x="855" y="2549"/>
                    <a:pt x="903" y="2594"/>
                  </a:cubicBezTo>
                  <a:cubicBezTo>
                    <a:pt x="948" y="2642"/>
                    <a:pt x="997" y="2672"/>
                    <a:pt x="1041" y="2721"/>
                  </a:cubicBezTo>
                  <a:cubicBezTo>
                    <a:pt x="1012" y="2765"/>
                    <a:pt x="978" y="2799"/>
                    <a:pt x="933" y="2844"/>
                  </a:cubicBezTo>
                  <a:cubicBezTo>
                    <a:pt x="885" y="2892"/>
                    <a:pt x="855" y="2892"/>
                    <a:pt x="825" y="2907"/>
                  </a:cubicBezTo>
                  <a:cubicBezTo>
                    <a:pt x="810" y="2922"/>
                    <a:pt x="776" y="2907"/>
                    <a:pt x="747" y="2937"/>
                  </a:cubicBezTo>
                  <a:cubicBezTo>
                    <a:pt x="717" y="2952"/>
                    <a:pt x="717" y="2986"/>
                    <a:pt x="732" y="3015"/>
                  </a:cubicBezTo>
                  <a:cubicBezTo>
                    <a:pt x="747" y="3045"/>
                    <a:pt x="762" y="3094"/>
                    <a:pt x="810" y="3139"/>
                  </a:cubicBezTo>
                  <a:cubicBezTo>
                    <a:pt x="847" y="3166"/>
                    <a:pt x="916" y="3191"/>
                    <a:pt x="956" y="3191"/>
                  </a:cubicBezTo>
                  <a:cubicBezTo>
                    <a:pt x="965" y="3191"/>
                    <a:pt x="973" y="3190"/>
                    <a:pt x="978" y="3187"/>
                  </a:cubicBezTo>
                  <a:cubicBezTo>
                    <a:pt x="997" y="3172"/>
                    <a:pt x="1026" y="3139"/>
                    <a:pt x="1026" y="3079"/>
                  </a:cubicBezTo>
                  <a:cubicBezTo>
                    <a:pt x="1041" y="3000"/>
                    <a:pt x="1150" y="2892"/>
                    <a:pt x="1228" y="2829"/>
                  </a:cubicBezTo>
                  <a:cubicBezTo>
                    <a:pt x="1336" y="2892"/>
                    <a:pt x="1463" y="2922"/>
                    <a:pt x="1586" y="2952"/>
                  </a:cubicBezTo>
                  <a:cubicBezTo>
                    <a:pt x="1586" y="3000"/>
                    <a:pt x="1571" y="3060"/>
                    <a:pt x="1556" y="3124"/>
                  </a:cubicBezTo>
                  <a:cubicBezTo>
                    <a:pt x="1538" y="3202"/>
                    <a:pt x="1508" y="3232"/>
                    <a:pt x="1493" y="3265"/>
                  </a:cubicBezTo>
                  <a:cubicBezTo>
                    <a:pt x="1478" y="3295"/>
                    <a:pt x="1429" y="3310"/>
                    <a:pt x="1415" y="3340"/>
                  </a:cubicBezTo>
                  <a:cubicBezTo>
                    <a:pt x="1400" y="3388"/>
                    <a:pt x="1415" y="3418"/>
                    <a:pt x="1444" y="3452"/>
                  </a:cubicBezTo>
                  <a:cubicBezTo>
                    <a:pt x="1493" y="3482"/>
                    <a:pt x="1556" y="3512"/>
                    <a:pt x="1631" y="3527"/>
                  </a:cubicBezTo>
                  <a:cubicBezTo>
                    <a:pt x="1646" y="3530"/>
                    <a:pt x="1662" y="3532"/>
                    <a:pt x="1679" y="3532"/>
                  </a:cubicBezTo>
                  <a:cubicBezTo>
                    <a:pt x="1748" y="3532"/>
                    <a:pt x="1821" y="3503"/>
                    <a:pt x="1836" y="3467"/>
                  </a:cubicBezTo>
                  <a:cubicBezTo>
                    <a:pt x="1851" y="3433"/>
                    <a:pt x="1851" y="3388"/>
                    <a:pt x="1836" y="3325"/>
                  </a:cubicBezTo>
                  <a:cubicBezTo>
                    <a:pt x="1788" y="3232"/>
                    <a:pt x="1836" y="3079"/>
                    <a:pt x="1866" y="2952"/>
                  </a:cubicBezTo>
                  <a:cubicBezTo>
                    <a:pt x="1959" y="2937"/>
                    <a:pt x="2053" y="2922"/>
                    <a:pt x="2146" y="2892"/>
                  </a:cubicBezTo>
                  <a:cubicBezTo>
                    <a:pt x="2176" y="2922"/>
                    <a:pt x="2239" y="2986"/>
                    <a:pt x="2269" y="3045"/>
                  </a:cubicBezTo>
                  <a:cubicBezTo>
                    <a:pt x="2303" y="3094"/>
                    <a:pt x="2303" y="3124"/>
                    <a:pt x="2303" y="3153"/>
                  </a:cubicBezTo>
                  <a:cubicBezTo>
                    <a:pt x="2303" y="3172"/>
                    <a:pt x="2284" y="3202"/>
                    <a:pt x="2303" y="3232"/>
                  </a:cubicBezTo>
                  <a:cubicBezTo>
                    <a:pt x="2317" y="3247"/>
                    <a:pt x="2332" y="3265"/>
                    <a:pt x="2362" y="3265"/>
                  </a:cubicBezTo>
                  <a:cubicBezTo>
                    <a:pt x="2396" y="3265"/>
                    <a:pt x="2441" y="3247"/>
                    <a:pt x="2489" y="3217"/>
                  </a:cubicBezTo>
                  <a:cubicBezTo>
                    <a:pt x="2534" y="3187"/>
                    <a:pt x="2582" y="3124"/>
                    <a:pt x="2564" y="3094"/>
                  </a:cubicBezTo>
                  <a:cubicBezTo>
                    <a:pt x="2549" y="3079"/>
                    <a:pt x="2534" y="3045"/>
                    <a:pt x="2489" y="3030"/>
                  </a:cubicBezTo>
                  <a:cubicBezTo>
                    <a:pt x="2426" y="3000"/>
                    <a:pt x="2362" y="2874"/>
                    <a:pt x="2332" y="2799"/>
                  </a:cubicBezTo>
                  <a:cubicBezTo>
                    <a:pt x="2411" y="2750"/>
                    <a:pt x="2489" y="2706"/>
                    <a:pt x="2549" y="2642"/>
                  </a:cubicBezTo>
                  <a:cubicBezTo>
                    <a:pt x="2582" y="2627"/>
                    <a:pt x="2597" y="2594"/>
                    <a:pt x="2612" y="2579"/>
                  </a:cubicBezTo>
                  <a:cubicBezTo>
                    <a:pt x="2642" y="2594"/>
                    <a:pt x="2676" y="2612"/>
                    <a:pt x="2691" y="2642"/>
                  </a:cubicBezTo>
                  <a:cubicBezTo>
                    <a:pt x="2735" y="2672"/>
                    <a:pt x="2750" y="2706"/>
                    <a:pt x="2769" y="2736"/>
                  </a:cubicBezTo>
                  <a:cubicBezTo>
                    <a:pt x="2784" y="2750"/>
                    <a:pt x="2784" y="2780"/>
                    <a:pt x="2814" y="2814"/>
                  </a:cubicBezTo>
                  <a:cubicBezTo>
                    <a:pt x="2822" y="2823"/>
                    <a:pt x="2837" y="2831"/>
                    <a:pt x="2854" y="2831"/>
                  </a:cubicBezTo>
                  <a:cubicBezTo>
                    <a:pt x="2866" y="2831"/>
                    <a:pt x="2879" y="2827"/>
                    <a:pt x="2892" y="2814"/>
                  </a:cubicBezTo>
                  <a:cubicBezTo>
                    <a:pt x="2922" y="2799"/>
                    <a:pt x="2970" y="2765"/>
                    <a:pt x="3000" y="2721"/>
                  </a:cubicBezTo>
                  <a:cubicBezTo>
                    <a:pt x="3030" y="2657"/>
                    <a:pt x="3049" y="2579"/>
                    <a:pt x="3015" y="2549"/>
                  </a:cubicBezTo>
                  <a:cubicBezTo>
                    <a:pt x="3000" y="2519"/>
                    <a:pt x="2970" y="2500"/>
                    <a:pt x="2922" y="2500"/>
                  </a:cubicBezTo>
                  <a:cubicBezTo>
                    <a:pt x="2862" y="2500"/>
                    <a:pt x="2799" y="2471"/>
                    <a:pt x="2735" y="2426"/>
                  </a:cubicBezTo>
                  <a:cubicBezTo>
                    <a:pt x="2814" y="2299"/>
                    <a:pt x="2862" y="2191"/>
                    <a:pt x="2892" y="2053"/>
                  </a:cubicBezTo>
                  <a:cubicBezTo>
                    <a:pt x="2922" y="2053"/>
                    <a:pt x="2956" y="2068"/>
                    <a:pt x="2970" y="2068"/>
                  </a:cubicBezTo>
                  <a:cubicBezTo>
                    <a:pt x="3064" y="2068"/>
                    <a:pt x="3094" y="2098"/>
                    <a:pt x="3142" y="2112"/>
                  </a:cubicBezTo>
                  <a:cubicBezTo>
                    <a:pt x="3157" y="2127"/>
                    <a:pt x="3187" y="2161"/>
                    <a:pt x="3217" y="2176"/>
                  </a:cubicBezTo>
                  <a:cubicBezTo>
                    <a:pt x="3229" y="2180"/>
                    <a:pt x="3239" y="2181"/>
                    <a:pt x="3249" y="2181"/>
                  </a:cubicBezTo>
                  <a:cubicBezTo>
                    <a:pt x="3280" y="2181"/>
                    <a:pt x="3303" y="2164"/>
                    <a:pt x="3329" y="2127"/>
                  </a:cubicBezTo>
                  <a:cubicBezTo>
                    <a:pt x="3344" y="2083"/>
                    <a:pt x="3373" y="2019"/>
                    <a:pt x="3373" y="1941"/>
                  </a:cubicBezTo>
                  <a:cubicBezTo>
                    <a:pt x="3373" y="1848"/>
                    <a:pt x="3329" y="1754"/>
                    <a:pt x="3280" y="1739"/>
                  </a:cubicBezTo>
                  <a:cubicBezTo>
                    <a:pt x="3272" y="1735"/>
                    <a:pt x="3262" y="1734"/>
                    <a:pt x="3251" y="1734"/>
                  </a:cubicBezTo>
                  <a:cubicBezTo>
                    <a:pt x="3218" y="1734"/>
                    <a:pt x="3175" y="1748"/>
                    <a:pt x="3142" y="1773"/>
                  </a:cubicBezTo>
                  <a:cubicBezTo>
                    <a:pt x="3094" y="1803"/>
                    <a:pt x="3000" y="1803"/>
                    <a:pt x="2922" y="1803"/>
                  </a:cubicBezTo>
                  <a:cubicBezTo>
                    <a:pt x="2922" y="1616"/>
                    <a:pt x="2892" y="1445"/>
                    <a:pt x="2814" y="1288"/>
                  </a:cubicBezTo>
                  <a:cubicBezTo>
                    <a:pt x="2844" y="1258"/>
                    <a:pt x="2877" y="1243"/>
                    <a:pt x="2922" y="1228"/>
                  </a:cubicBezTo>
                  <a:cubicBezTo>
                    <a:pt x="3000" y="1213"/>
                    <a:pt x="3049" y="1213"/>
                    <a:pt x="3094" y="1213"/>
                  </a:cubicBezTo>
                  <a:cubicBezTo>
                    <a:pt x="3108" y="1213"/>
                    <a:pt x="3157" y="1228"/>
                    <a:pt x="3187" y="1228"/>
                  </a:cubicBezTo>
                  <a:cubicBezTo>
                    <a:pt x="3235" y="1213"/>
                    <a:pt x="3265" y="1180"/>
                    <a:pt x="3265" y="1135"/>
                  </a:cubicBezTo>
                  <a:cubicBezTo>
                    <a:pt x="3265" y="1071"/>
                    <a:pt x="3265" y="1008"/>
                    <a:pt x="3217" y="948"/>
                  </a:cubicBezTo>
                  <a:cubicBezTo>
                    <a:pt x="3189" y="876"/>
                    <a:pt x="3109" y="805"/>
                    <a:pt x="3061" y="805"/>
                  </a:cubicBezTo>
                  <a:cubicBezTo>
                    <a:pt x="3057" y="805"/>
                    <a:pt x="3053" y="805"/>
                    <a:pt x="3049" y="807"/>
                  </a:cubicBezTo>
                  <a:cubicBezTo>
                    <a:pt x="3000" y="807"/>
                    <a:pt x="2970" y="840"/>
                    <a:pt x="2937" y="900"/>
                  </a:cubicBezTo>
                  <a:cubicBezTo>
                    <a:pt x="2892" y="963"/>
                    <a:pt x="2784" y="1027"/>
                    <a:pt x="2676" y="1057"/>
                  </a:cubicBezTo>
                  <a:lnTo>
                    <a:pt x="2597" y="978"/>
                  </a:lnTo>
                  <a:cubicBezTo>
                    <a:pt x="2519" y="885"/>
                    <a:pt x="2411" y="807"/>
                    <a:pt x="2303" y="747"/>
                  </a:cubicBezTo>
                  <a:cubicBezTo>
                    <a:pt x="2317" y="713"/>
                    <a:pt x="2332" y="698"/>
                    <a:pt x="2347" y="668"/>
                  </a:cubicBezTo>
                  <a:cubicBezTo>
                    <a:pt x="2377" y="605"/>
                    <a:pt x="2411" y="590"/>
                    <a:pt x="2441" y="575"/>
                  </a:cubicBezTo>
                  <a:cubicBezTo>
                    <a:pt x="2456" y="560"/>
                    <a:pt x="2489" y="560"/>
                    <a:pt x="2519" y="527"/>
                  </a:cubicBezTo>
                  <a:cubicBezTo>
                    <a:pt x="2534" y="512"/>
                    <a:pt x="2534" y="482"/>
                    <a:pt x="2519" y="448"/>
                  </a:cubicBezTo>
                  <a:cubicBezTo>
                    <a:pt x="2489" y="418"/>
                    <a:pt x="2456" y="374"/>
                    <a:pt x="2411" y="340"/>
                  </a:cubicBezTo>
                  <a:cubicBezTo>
                    <a:pt x="2374" y="332"/>
                    <a:pt x="2328" y="323"/>
                    <a:pt x="2292" y="323"/>
                  </a:cubicBezTo>
                  <a:cubicBezTo>
                    <a:pt x="2266" y="323"/>
                    <a:pt x="2245" y="328"/>
                    <a:pt x="2239" y="340"/>
                  </a:cubicBezTo>
                  <a:cubicBezTo>
                    <a:pt x="2209" y="355"/>
                    <a:pt x="2191" y="404"/>
                    <a:pt x="2209" y="448"/>
                  </a:cubicBezTo>
                  <a:cubicBezTo>
                    <a:pt x="2209" y="512"/>
                    <a:pt x="2161" y="590"/>
                    <a:pt x="2116" y="668"/>
                  </a:cubicBezTo>
                  <a:cubicBezTo>
                    <a:pt x="2004" y="635"/>
                    <a:pt x="1896" y="620"/>
                    <a:pt x="1788" y="620"/>
                  </a:cubicBezTo>
                  <a:cubicBezTo>
                    <a:pt x="1773" y="542"/>
                    <a:pt x="1773" y="467"/>
                    <a:pt x="1773" y="389"/>
                  </a:cubicBezTo>
                  <a:cubicBezTo>
                    <a:pt x="1788" y="310"/>
                    <a:pt x="1803" y="262"/>
                    <a:pt x="1817" y="232"/>
                  </a:cubicBezTo>
                  <a:cubicBezTo>
                    <a:pt x="1836" y="202"/>
                    <a:pt x="1866" y="187"/>
                    <a:pt x="1881" y="139"/>
                  </a:cubicBezTo>
                  <a:cubicBezTo>
                    <a:pt x="1881" y="94"/>
                    <a:pt x="1866" y="60"/>
                    <a:pt x="1817" y="30"/>
                  </a:cubicBezTo>
                  <a:cubicBezTo>
                    <a:pt x="1773" y="16"/>
                    <a:pt x="1709" y="1"/>
                    <a:pt x="1631" y="1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0"/>
            <p:cNvSpPr/>
            <p:nvPr/>
          </p:nvSpPr>
          <p:spPr>
            <a:xfrm>
              <a:off x="4283000" y="3817250"/>
              <a:ext cx="11225" cy="9950"/>
            </a:xfrm>
            <a:custGeom>
              <a:avLst/>
              <a:gdLst/>
              <a:ahLst/>
              <a:cxnLst/>
              <a:rect l="l" t="t" r="r" b="b"/>
              <a:pathLst>
                <a:path w="449" h="398" extrusionOk="0">
                  <a:moveTo>
                    <a:pt x="222" y="0"/>
                  </a:moveTo>
                  <a:cubicBezTo>
                    <a:pt x="187" y="0"/>
                    <a:pt x="153" y="10"/>
                    <a:pt x="124" y="32"/>
                  </a:cubicBezTo>
                  <a:cubicBezTo>
                    <a:pt x="31" y="95"/>
                    <a:pt x="1" y="218"/>
                    <a:pt x="61" y="312"/>
                  </a:cubicBezTo>
                  <a:cubicBezTo>
                    <a:pt x="99" y="368"/>
                    <a:pt x="160" y="397"/>
                    <a:pt x="222" y="397"/>
                  </a:cubicBezTo>
                  <a:cubicBezTo>
                    <a:pt x="262" y="397"/>
                    <a:pt x="304" y="385"/>
                    <a:pt x="340" y="360"/>
                  </a:cubicBezTo>
                  <a:cubicBezTo>
                    <a:pt x="434" y="297"/>
                    <a:pt x="449" y="174"/>
                    <a:pt x="389" y="80"/>
                  </a:cubicBezTo>
                  <a:cubicBezTo>
                    <a:pt x="349" y="30"/>
                    <a:pt x="284" y="0"/>
                    <a:pt x="222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40"/>
            <p:cNvSpPr/>
            <p:nvPr/>
          </p:nvSpPr>
          <p:spPr>
            <a:xfrm>
              <a:off x="4300825" y="3823900"/>
              <a:ext cx="7400" cy="6525"/>
            </a:xfrm>
            <a:custGeom>
              <a:avLst/>
              <a:gdLst/>
              <a:ahLst/>
              <a:cxnLst/>
              <a:rect l="l" t="t" r="r" b="b"/>
              <a:pathLst>
                <a:path w="296" h="261" extrusionOk="0">
                  <a:moveTo>
                    <a:pt x="144" y="1"/>
                  </a:moveTo>
                  <a:cubicBezTo>
                    <a:pt x="122" y="1"/>
                    <a:pt x="100" y="6"/>
                    <a:pt x="79" y="16"/>
                  </a:cubicBezTo>
                  <a:cubicBezTo>
                    <a:pt x="15" y="64"/>
                    <a:pt x="1" y="139"/>
                    <a:pt x="34" y="202"/>
                  </a:cubicBezTo>
                  <a:cubicBezTo>
                    <a:pt x="61" y="240"/>
                    <a:pt x="100" y="261"/>
                    <a:pt x="140" y="261"/>
                  </a:cubicBezTo>
                  <a:cubicBezTo>
                    <a:pt x="167" y="261"/>
                    <a:pt x="195" y="252"/>
                    <a:pt x="221" y="232"/>
                  </a:cubicBezTo>
                  <a:cubicBezTo>
                    <a:pt x="280" y="202"/>
                    <a:pt x="295" y="109"/>
                    <a:pt x="251" y="64"/>
                  </a:cubicBezTo>
                  <a:cubicBezTo>
                    <a:pt x="231" y="22"/>
                    <a:pt x="189" y="1"/>
                    <a:pt x="144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40"/>
            <p:cNvSpPr/>
            <p:nvPr/>
          </p:nvSpPr>
          <p:spPr>
            <a:xfrm>
              <a:off x="4273225" y="3830100"/>
              <a:ext cx="5900" cy="5425"/>
            </a:xfrm>
            <a:custGeom>
              <a:avLst/>
              <a:gdLst/>
              <a:ahLst/>
              <a:cxnLst/>
              <a:rect l="l" t="t" r="r" b="b"/>
              <a:pathLst>
                <a:path w="236" h="217" extrusionOk="0">
                  <a:moveTo>
                    <a:pt x="117" y="1"/>
                  </a:moveTo>
                  <a:cubicBezTo>
                    <a:pt x="99" y="1"/>
                    <a:pt x="81" y="6"/>
                    <a:pt x="64" y="18"/>
                  </a:cubicBezTo>
                  <a:cubicBezTo>
                    <a:pt x="19" y="48"/>
                    <a:pt x="0" y="126"/>
                    <a:pt x="34" y="171"/>
                  </a:cubicBezTo>
                  <a:cubicBezTo>
                    <a:pt x="51" y="199"/>
                    <a:pt x="80" y="216"/>
                    <a:pt x="114" y="216"/>
                  </a:cubicBezTo>
                  <a:cubicBezTo>
                    <a:pt x="137" y="216"/>
                    <a:pt x="162" y="208"/>
                    <a:pt x="187" y="189"/>
                  </a:cubicBezTo>
                  <a:cubicBezTo>
                    <a:pt x="235" y="156"/>
                    <a:pt x="235" y="96"/>
                    <a:pt x="205" y="48"/>
                  </a:cubicBezTo>
                  <a:cubicBezTo>
                    <a:pt x="184" y="19"/>
                    <a:pt x="151" y="1"/>
                    <a:pt x="117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0"/>
            <p:cNvSpPr/>
            <p:nvPr/>
          </p:nvSpPr>
          <p:spPr>
            <a:xfrm>
              <a:off x="4308650" y="3837050"/>
              <a:ext cx="16725" cy="14900"/>
            </a:xfrm>
            <a:custGeom>
              <a:avLst/>
              <a:gdLst/>
              <a:ahLst/>
              <a:cxnLst/>
              <a:rect l="l" t="t" r="r" b="b"/>
              <a:pathLst>
                <a:path w="669" h="596" extrusionOk="0">
                  <a:moveTo>
                    <a:pt x="332" y="1"/>
                  </a:moveTo>
                  <a:cubicBezTo>
                    <a:pt x="277" y="1"/>
                    <a:pt x="220" y="16"/>
                    <a:pt x="169" y="49"/>
                  </a:cubicBezTo>
                  <a:cubicBezTo>
                    <a:pt x="31" y="143"/>
                    <a:pt x="1" y="329"/>
                    <a:pt x="94" y="471"/>
                  </a:cubicBezTo>
                  <a:cubicBezTo>
                    <a:pt x="153" y="549"/>
                    <a:pt x="250" y="596"/>
                    <a:pt x="348" y="596"/>
                  </a:cubicBezTo>
                  <a:cubicBezTo>
                    <a:pt x="404" y="596"/>
                    <a:pt x="462" y="580"/>
                    <a:pt x="512" y="546"/>
                  </a:cubicBezTo>
                  <a:cubicBezTo>
                    <a:pt x="635" y="452"/>
                    <a:pt x="669" y="266"/>
                    <a:pt x="576" y="128"/>
                  </a:cubicBezTo>
                  <a:cubicBezTo>
                    <a:pt x="525" y="49"/>
                    <a:pt x="431" y="1"/>
                    <a:pt x="332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40"/>
            <p:cNvSpPr/>
            <p:nvPr/>
          </p:nvSpPr>
          <p:spPr>
            <a:xfrm>
              <a:off x="4274050" y="3844050"/>
              <a:ext cx="9725" cy="9875"/>
            </a:xfrm>
            <a:custGeom>
              <a:avLst/>
              <a:gdLst/>
              <a:ahLst/>
              <a:cxnLst/>
              <a:rect l="l" t="t" r="r" b="b"/>
              <a:pathLst>
                <a:path w="389" h="395" extrusionOk="0">
                  <a:moveTo>
                    <a:pt x="120" y="0"/>
                  </a:moveTo>
                  <a:cubicBezTo>
                    <a:pt x="98" y="0"/>
                    <a:pt x="78" y="6"/>
                    <a:pt x="60" y="19"/>
                  </a:cubicBezTo>
                  <a:cubicBezTo>
                    <a:pt x="1" y="49"/>
                    <a:pt x="1" y="172"/>
                    <a:pt x="79" y="266"/>
                  </a:cubicBezTo>
                  <a:cubicBezTo>
                    <a:pt x="134" y="349"/>
                    <a:pt x="200" y="395"/>
                    <a:pt x="262" y="395"/>
                  </a:cubicBezTo>
                  <a:cubicBezTo>
                    <a:pt x="284" y="395"/>
                    <a:pt x="305" y="389"/>
                    <a:pt x="325" y="378"/>
                  </a:cubicBezTo>
                  <a:cubicBezTo>
                    <a:pt x="389" y="344"/>
                    <a:pt x="374" y="221"/>
                    <a:pt x="310" y="113"/>
                  </a:cubicBezTo>
                  <a:cubicBezTo>
                    <a:pt x="253" y="45"/>
                    <a:pt x="180" y="0"/>
                    <a:pt x="120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40"/>
            <p:cNvSpPr/>
            <p:nvPr/>
          </p:nvSpPr>
          <p:spPr>
            <a:xfrm>
              <a:off x="4311375" y="3816500"/>
              <a:ext cx="8975" cy="9625"/>
            </a:xfrm>
            <a:custGeom>
              <a:avLst/>
              <a:gdLst/>
              <a:ahLst/>
              <a:cxnLst/>
              <a:rect l="l" t="t" r="r" b="b"/>
              <a:pathLst>
                <a:path w="359" h="385" extrusionOk="0">
                  <a:moveTo>
                    <a:pt x="103" y="0"/>
                  </a:moveTo>
                  <a:cubicBezTo>
                    <a:pt x="86" y="0"/>
                    <a:pt x="71" y="5"/>
                    <a:pt x="60" y="17"/>
                  </a:cubicBezTo>
                  <a:cubicBezTo>
                    <a:pt x="0" y="47"/>
                    <a:pt x="15" y="155"/>
                    <a:pt x="93" y="267"/>
                  </a:cubicBezTo>
                  <a:cubicBezTo>
                    <a:pt x="141" y="341"/>
                    <a:pt x="221" y="384"/>
                    <a:pt x="274" y="384"/>
                  </a:cubicBezTo>
                  <a:cubicBezTo>
                    <a:pt x="288" y="384"/>
                    <a:pt x="301" y="381"/>
                    <a:pt x="310" y="375"/>
                  </a:cubicBezTo>
                  <a:cubicBezTo>
                    <a:pt x="358" y="342"/>
                    <a:pt x="358" y="218"/>
                    <a:pt x="280" y="125"/>
                  </a:cubicBezTo>
                  <a:cubicBezTo>
                    <a:pt x="232" y="54"/>
                    <a:pt x="157" y="0"/>
                    <a:pt x="103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40"/>
            <p:cNvSpPr/>
            <p:nvPr/>
          </p:nvSpPr>
          <p:spPr>
            <a:xfrm>
              <a:off x="4295050" y="3855700"/>
              <a:ext cx="8975" cy="8125"/>
            </a:xfrm>
            <a:custGeom>
              <a:avLst/>
              <a:gdLst/>
              <a:ahLst/>
              <a:cxnLst/>
              <a:rect l="l" t="t" r="r" b="b"/>
              <a:pathLst>
                <a:path w="359" h="325" extrusionOk="0">
                  <a:moveTo>
                    <a:pt x="178" y="1"/>
                  </a:moveTo>
                  <a:cubicBezTo>
                    <a:pt x="146" y="1"/>
                    <a:pt x="116" y="11"/>
                    <a:pt x="94" y="35"/>
                  </a:cubicBezTo>
                  <a:cubicBezTo>
                    <a:pt x="15" y="79"/>
                    <a:pt x="0" y="173"/>
                    <a:pt x="45" y="251"/>
                  </a:cubicBezTo>
                  <a:cubicBezTo>
                    <a:pt x="76" y="300"/>
                    <a:pt x="130" y="325"/>
                    <a:pt x="181" y="325"/>
                  </a:cubicBezTo>
                  <a:cubicBezTo>
                    <a:pt x="212" y="325"/>
                    <a:pt x="242" y="316"/>
                    <a:pt x="265" y="300"/>
                  </a:cubicBezTo>
                  <a:cubicBezTo>
                    <a:pt x="340" y="251"/>
                    <a:pt x="358" y="143"/>
                    <a:pt x="310" y="65"/>
                  </a:cubicBezTo>
                  <a:cubicBezTo>
                    <a:pt x="282" y="28"/>
                    <a:pt x="229" y="1"/>
                    <a:pt x="178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40"/>
            <p:cNvSpPr/>
            <p:nvPr/>
          </p:nvSpPr>
          <p:spPr>
            <a:xfrm>
              <a:off x="4286450" y="3835250"/>
              <a:ext cx="14025" cy="12275"/>
            </a:xfrm>
            <a:custGeom>
              <a:avLst/>
              <a:gdLst/>
              <a:ahLst/>
              <a:cxnLst/>
              <a:rect l="l" t="t" r="r" b="b"/>
              <a:pathLst>
                <a:path w="561" h="491" extrusionOk="0">
                  <a:moveTo>
                    <a:pt x="276" y="0"/>
                  </a:moveTo>
                  <a:cubicBezTo>
                    <a:pt x="230" y="0"/>
                    <a:pt x="183" y="14"/>
                    <a:pt x="143" y="43"/>
                  </a:cubicBezTo>
                  <a:cubicBezTo>
                    <a:pt x="31" y="121"/>
                    <a:pt x="1" y="278"/>
                    <a:pt x="79" y="386"/>
                  </a:cubicBezTo>
                  <a:cubicBezTo>
                    <a:pt x="128" y="454"/>
                    <a:pt x="206" y="491"/>
                    <a:pt x="286" y="491"/>
                  </a:cubicBezTo>
                  <a:cubicBezTo>
                    <a:pt x="333" y="491"/>
                    <a:pt x="381" y="478"/>
                    <a:pt x="423" y="450"/>
                  </a:cubicBezTo>
                  <a:cubicBezTo>
                    <a:pt x="531" y="371"/>
                    <a:pt x="561" y="215"/>
                    <a:pt x="482" y="106"/>
                  </a:cubicBezTo>
                  <a:cubicBezTo>
                    <a:pt x="433" y="39"/>
                    <a:pt x="355" y="0"/>
                    <a:pt x="276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40"/>
            <p:cNvSpPr/>
            <p:nvPr/>
          </p:nvSpPr>
          <p:spPr>
            <a:xfrm>
              <a:off x="4273675" y="3827350"/>
              <a:ext cx="66450" cy="56125"/>
            </a:xfrm>
            <a:custGeom>
              <a:avLst/>
              <a:gdLst/>
              <a:ahLst/>
              <a:cxnLst/>
              <a:rect l="l" t="t" r="r" b="b"/>
              <a:pathLst>
                <a:path w="2658" h="2245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2098" y="1"/>
                    <a:pt x="2127" y="65"/>
                    <a:pt x="2019" y="374"/>
                  </a:cubicBezTo>
                  <a:cubicBezTo>
                    <a:pt x="1926" y="672"/>
                    <a:pt x="1601" y="1247"/>
                    <a:pt x="900" y="1385"/>
                  </a:cubicBezTo>
                  <a:cubicBezTo>
                    <a:pt x="860" y="1394"/>
                    <a:pt x="818" y="1398"/>
                    <a:pt x="776" y="1398"/>
                  </a:cubicBezTo>
                  <a:cubicBezTo>
                    <a:pt x="440" y="1398"/>
                    <a:pt x="61" y="1154"/>
                    <a:pt x="60" y="1154"/>
                  </a:cubicBezTo>
                  <a:lnTo>
                    <a:pt x="60" y="1154"/>
                  </a:lnTo>
                  <a:cubicBezTo>
                    <a:pt x="94" y="1213"/>
                    <a:pt x="139" y="1262"/>
                    <a:pt x="187" y="1307"/>
                  </a:cubicBezTo>
                  <a:cubicBezTo>
                    <a:pt x="232" y="1355"/>
                    <a:pt x="281" y="1385"/>
                    <a:pt x="325" y="1434"/>
                  </a:cubicBezTo>
                  <a:cubicBezTo>
                    <a:pt x="296" y="1478"/>
                    <a:pt x="262" y="1512"/>
                    <a:pt x="217" y="1557"/>
                  </a:cubicBezTo>
                  <a:cubicBezTo>
                    <a:pt x="169" y="1605"/>
                    <a:pt x="139" y="1605"/>
                    <a:pt x="109" y="1620"/>
                  </a:cubicBezTo>
                  <a:cubicBezTo>
                    <a:pt x="94" y="1635"/>
                    <a:pt x="60" y="1620"/>
                    <a:pt x="31" y="1650"/>
                  </a:cubicBezTo>
                  <a:cubicBezTo>
                    <a:pt x="1" y="1665"/>
                    <a:pt x="1" y="1699"/>
                    <a:pt x="16" y="1728"/>
                  </a:cubicBezTo>
                  <a:cubicBezTo>
                    <a:pt x="31" y="1758"/>
                    <a:pt x="46" y="1807"/>
                    <a:pt x="94" y="1852"/>
                  </a:cubicBezTo>
                  <a:cubicBezTo>
                    <a:pt x="131" y="1879"/>
                    <a:pt x="200" y="1904"/>
                    <a:pt x="240" y="1904"/>
                  </a:cubicBezTo>
                  <a:cubicBezTo>
                    <a:pt x="249" y="1904"/>
                    <a:pt x="257" y="1903"/>
                    <a:pt x="262" y="1900"/>
                  </a:cubicBezTo>
                  <a:cubicBezTo>
                    <a:pt x="281" y="1885"/>
                    <a:pt x="310" y="1852"/>
                    <a:pt x="310" y="1792"/>
                  </a:cubicBezTo>
                  <a:cubicBezTo>
                    <a:pt x="325" y="1713"/>
                    <a:pt x="434" y="1605"/>
                    <a:pt x="512" y="1542"/>
                  </a:cubicBezTo>
                  <a:cubicBezTo>
                    <a:pt x="620" y="1605"/>
                    <a:pt x="747" y="1635"/>
                    <a:pt x="870" y="1665"/>
                  </a:cubicBezTo>
                  <a:cubicBezTo>
                    <a:pt x="870" y="1713"/>
                    <a:pt x="855" y="1773"/>
                    <a:pt x="840" y="1837"/>
                  </a:cubicBezTo>
                  <a:cubicBezTo>
                    <a:pt x="822" y="1915"/>
                    <a:pt x="792" y="1945"/>
                    <a:pt x="777" y="1978"/>
                  </a:cubicBezTo>
                  <a:cubicBezTo>
                    <a:pt x="762" y="2008"/>
                    <a:pt x="713" y="2023"/>
                    <a:pt x="699" y="2053"/>
                  </a:cubicBezTo>
                  <a:cubicBezTo>
                    <a:pt x="684" y="2101"/>
                    <a:pt x="699" y="2131"/>
                    <a:pt x="728" y="2165"/>
                  </a:cubicBezTo>
                  <a:cubicBezTo>
                    <a:pt x="777" y="2195"/>
                    <a:pt x="840" y="2225"/>
                    <a:pt x="915" y="2240"/>
                  </a:cubicBezTo>
                  <a:cubicBezTo>
                    <a:pt x="930" y="2243"/>
                    <a:pt x="946" y="2245"/>
                    <a:pt x="963" y="2245"/>
                  </a:cubicBezTo>
                  <a:cubicBezTo>
                    <a:pt x="1032" y="2245"/>
                    <a:pt x="1105" y="2216"/>
                    <a:pt x="1120" y="2180"/>
                  </a:cubicBezTo>
                  <a:cubicBezTo>
                    <a:pt x="1135" y="2146"/>
                    <a:pt x="1135" y="2101"/>
                    <a:pt x="1120" y="2038"/>
                  </a:cubicBezTo>
                  <a:cubicBezTo>
                    <a:pt x="1072" y="1945"/>
                    <a:pt x="1120" y="1792"/>
                    <a:pt x="1150" y="1665"/>
                  </a:cubicBezTo>
                  <a:cubicBezTo>
                    <a:pt x="1243" y="1650"/>
                    <a:pt x="1337" y="1635"/>
                    <a:pt x="1430" y="1605"/>
                  </a:cubicBezTo>
                  <a:cubicBezTo>
                    <a:pt x="1460" y="1635"/>
                    <a:pt x="1523" y="1699"/>
                    <a:pt x="1553" y="1758"/>
                  </a:cubicBezTo>
                  <a:cubicBezTo>
                    <a:pt x="1587" y="1807"/>
                    <a:pt x="1587" y="1837"/>
                    <a:pt x="1587" y="1866"/>
                  </a:cubicBezTo>
                  <a:cubicBezTo>
                    <a:pt x="1587" y="1885"/>
                    <a:pt x="1568" y="1915"/>
                    <a:pt x="1587" y="1945"/>
                  </a:cubicBezTo>
                  <a:cubicBezTo>
                    <a:pt x="1601" y="1960"/>
                    <a:pt x="1616" y="1978"/>
                    <a:pt x="1646" y="1978"/>
                  </a:cubicBezTo>
                  <a:cubicBezTo>
                    <a:pt x="1680" y="1978"/>
                    <a:pt x="1725" y="1960"/>
                    <a:pt x="1773" y="1930"/>
                  </a:cubicBezTo>
                  <a:cubicBezTo>
                    <a:pt x="1818" y="1900"/>
                    <a:pt x="1866" y="1837"/>
                    <a:pt x="1848" y="1807"/>
                  </a:cubicBezTo>
                  <a:cubicBezTo>
                    <a:pt x="1833" y="1792"/>
                    <a:pt x="1818" y="1758"/>
                    <a:pt x="1773" y="1743"/>
                  </a:cubicBezTo>
                  <a:cubicBezTo>
                    <a:pt x="1710" y="1713"/>
                    <a:pt x="1646" y="1587"/>
                    <a:pt x="1616" y="1512"/>
                  </a:cubicBezTo>
                  <a:cubicBezTo>
                    <a:pt x="1695" y="1463"/>
                    <a:pt x="1773" y="1419"/>
                    <a:pt x="1833" y="1355"/>
                  </a:cubicBezTo>
                  <a:cubicBezTo>
                    <a:pt x="1866" y="1340"/>
                    <a:pt x="1881" y="1307"/>
                    <a:pt x="1896" y="1292"/>
                  </a:cubicBezTo>
                  <a:cubicBezTo>
                    <a:pt x="1926" y="1307"/>
                    <a:pt x="1960" y="1325"/>
                    <a:pt x="1975" y="1355"/>
                  </a:cubicBezTo>
                  <a:cubicBezTo>
                    <a:pt x="2019" y="1385"/>
                    <a:pt x="2034" y="1419"/>
                    <a:pt x="2053" y="1449"/>
                  </a:cubicBezTo>
                  <a:cubicBezTo>
                    <a:pt x="2068" y="1463"/>
                    <a:pt x="2068" y="1493"/>
                    <a:pt x="2098" y="1527"/>
                  </a:cubicBezTo>
                  <a:cubicBezTo>
                    <a:pt x="2106" y="1536"/>
                    <a:pt x="2121" y="1544"/>
                    <a:pt x="2138" y="1544"/>
                  </a:cubicBezTo>
                  <a:cubicBezTo>
                    <a:pt x="2150" y="1544"/>
                    <a:pt x="2163" y="1540"/>
                    <a:pt x="2176" y="1527"/>
                  </a:cubicBezTo>
                  <a:cubicBezTo>
                    <a:pt x="2206" y="1512"/>
                    <a:pt x="2254" y="1478"/>
                    <a:pt x="2284" y="1434"/>
                  </a:cubicBezTo>
                  <a:cubicBezTo>
                    <a:pt x="2314" y="1370"/>
                    <a:pt x="2333" y="1292"/>
                    <a:pt x="2299" y="1262"/>
                  </a:cubicBezTo>
                  <a:cubicBezTo>
                    <a:pt x="2284" y="1232"/>
                    <a:pt x="2254" y="1213"/>
                    <a:pt x="2206" y="1213"/>
                  </a:cubicBezTo>
                  <a:cubicBezTo>
                    <a:pt x="2146" y="1213"/>
                    <a:pt x="2083" y="1184"/>
                    <a:pt x="2019" y="1139"/>
                  </a:cubicBezTo>
                  <a:cubicBezTo>
                    <a:pt x="2098" y="1012"/>
                    <a:pt x="2146" y="904"/>
                    <a:pt x="2176" y="766"/>
                  </a:cubicBezTo>
                  <a:cubicBezTo>
                    <a:pt x="2206" y="766"/>
                    <a:pt x="2240" y="781"/>
                    <a:pt x="2254" y="781"/>
                  </a:cubicBezTo>
                  <a:cubicBezTo>
                    <a:pt x="2348" y="781"/>
                    <a:pt x="2378" y="811"/>
                    <a:pt x="2426" y="825"/>
                  </a:cubicBezTo>
                  <a:cubicBezTo>
                    <a:pt x="2441" y="840"/>
                    <a:pt x="2471" y="874"/>
                    <a:pt x="2501" y="889"/>
                  </a:cubicBezTo>
                  <a:cubicBezTo>
                    <a:pt x="2513" y="893"/>
                    <a:pt x="2523" y="894"/>
                    <a:pt x="2533" y="894"/>
                  </a:cubicBezTo>
                  <a:cubicBezTo>
                    <a:pt x="2564" y="894"/>
                    <a:pt x="2587" y="877"/>
                    <a:pt x="2613" y="840"/>
                  </a:cubicBezTo>
                  <a:cubicBezTo>
                    <a:pt x="2628" y="796"/>
                    <a:pt x="2657" y="732"/>
                    <a:pt x="2657" y="654"/>
                  </a:cubicBezTo>
                  <a:cubicBezTo>
                    <a:pt x="2657" y="561"/>
                    <a:pt x="2613" y="467"/>
                    <a:pt x="2564" y="452"/>
                  </a:cubicBezTo>
                  <a:cubicBezTo>
                    <a:pt x="2556" y="448"/>
                    <a:pt x="2546" y="447"/>
                    <a:pt x="2535" y="447"/>
                  </a:cubicBezTo>
                  <a:cubicBezTo>
                    <a:pt x="2502" y="447"/>
                    <a:pt x="2459" y="461"/>
                    <a:pt x="2426" y="486"/>
                  </a:cubicBezTo>
                  <a:cubicBezTo>
                    <a:pt x="2378" y="516"/>
                    <a:pt x="2284" y="516"/>
                    <a:pt x="2206" y="516"/>
                  </a:cubicBezTo>
                  <a:cubicBezTo>
                    <a:pt x="2206" y="329"/>
                    <a:pt x="2176" y="158"/>
                    <a:pt x="2098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sz="2400" dirty="0" smtClean="0"/>
              <a:t>Pembentukan hemiasetal &amp; hemiketal</a:t>
            </a:r>
            <a:endParaRPr lang="id-ID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643758"/>
            <a:ext cx="2304256" cy="953268"/>
          </a:xfrm>
        </p:spPr>
        <p:txBody>
          <a:bodyPr/>
          <a:lstStyle/>
          <a:p>
            <a:pPr algn="l"/>
            <a:r>
              <a:rPr lang="id-ID" b="1" dirty="0" smtClean="0"/>
              <a:t>Glukosa </a:t>
            </a:r>
            <a:r>
              <a:rPr lang="id-ID" dirty="0" smtClean="0"/>
              <a:t>membentuk hemiasetal intramolekular sebagai hasil reaksi aldehida dari C1 &amp; OH dari atom C5, dinamakan </a:t>
            </a:r>
            <a:r>
              <a:rPr lang="id-ID" b="1" dirty="0" smtClean="0"/>
              <a:t>cincin pyranosa</a:t>
            </a:r>
            <a:endParaRPr lang="id-ID" b="1" dirty="0"/>
          </a:p>
        </p:txBody>
      </p:sp>
      <p:sp>
        <p:nvSpPr>
          <p:cNvPr id="4" name="Title 3"/>
          <p:cNvSpPr>
            <a:spLocks noGrp="1"/>
          </p:cNvSpPr>
          <p:nvPr>
            <p:ph type="title" idx="2"/>
          </p:nvPr>
        </p:nvSpPr>
        <p:spPr>
          <a:xfrm>
            <a:off x="1475656" y="1707654"/>
            <a:ext cx="2316000" cy="243000"/>
          </a:xfrm>
        </p:spPr>
        <p:txBody>
          <a:bodyPr/>
          <a:lstStyle/>
          <a:p>
            <a:r>
              <a:rPr lang="id-ID" sz="1400" dirty="0"/>
              <a:t>Aldehida dapat bereaksi dengan alkohol membentuk hemiasetal</a:t>
            </a:r>
            <a:br>
              <a:rPr lang="id-ID" sz="1400" dirty="0"/>
            </a:br>
            <a:endParaRPr lang="id-ID" sz="1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3"/>
          </p:nvPr>
        </p:nvSpPr>
        <p:spPr>
          <a:xfrm>
            <a:off x="5148064" y="2643758"/>
            <a:ext cx="2316000" cy="698700"/>
          </a:xfrm>
        </p:spPr>
        <p:txBody>
          <a:bodyPr/>
          <a:lstStyle/>
          <a:p>
            <a:pPr algn="l"/>
            <a:r>
              <a:rPr lang="id-ID" b="1" dirty="0" smtClean="0"/>
              <a:t>Fruktosa </a:t>
            </a:r>
            <a:r>
              <a:rPr lang="id-ID" dirty="0" smtClean="0"/>
              <a:t>dapat membentuk cincin </a:t>
            </a:r>
            <a:r>
              <a:rPr lang="id-ID" b="1" dirty="0" smtClean="0"/>
              <a:t>furanosa</a:t>
            </a:r>
            <a:r>
              <a:rPr lang="id-ID" dirty="0" smtClean="0"/>
              <a:t>, melalui reaksi antara gugus keton pada atom C no 2 dengan OH dari atom C no 5</a:t>
            </a:r>
            <a:endParaRPr lang="id-ID" b="1" dirty="0"/>
          </a:p>
        </p:txBody>
      </p:sp>
      <p:sp>
        <p:nvSpPr>
          <p:cNvPr id="6" name="Title 5"/>
          <p:cNvSpPr>
            <a:spLocks noGrp="1"/>
          </p:cNvSpPr>
          <p:nvPr>
            <p:ph type="title" idx="4"/>
          </p:nvPr>
        </p:nvSpPr>
        <p:spPr>
          <a:xfrm>
            <a:off x="5364088" y="1707654"/>
            <a:ext cx="2316000" cy="243000"/>
          </a:xfrm>
        </p:spPr>
        <p:txBody>
          <a:bodyPr/>
          <a:lstStyle/>
          <a:p>
            <a:r>
              <a:rPr lang="id-ID" sz="1400" dirty="0"/>
              <a:t>Keton dapat bereaksi dengan alkohol membentuk hemiketal</a:t>
            </a:r>
            <a:br>
              <a:rPr lang="id-ID" sz="1400" dirty="0"/>
            </a:br>
            <a:endParaRPr lang="id-ID" sz="1400" dirty="0"/>
          </a:p>
        </p:txBody>
      </p:sp>
    </p:spTree>
    <p:extLst>
      <p:ext uri="{BB962C8B-B14F-4D97-AF65-F5344CB8AC3E}">
        <p14:creationId xmlns:p14="http://schemas.microsoft.com/office/powerpoint/2010/main" val="35929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p39"/>
          <p:cNvSpPr txBox="1">
            <a:spLocks noGrp="1"/>
          </p:cNvSpPr>
          <p:nvPr>
            <p:ph type="title"/>
          </p:nvPr>
        </p:nvSpPr>
        <p:spPr>
          <a:xfrm>
            <a:off x="720000" y="539988"/>
            <a:ext cx="5030400" cy="50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000" dirty="0" smtClean="0"/>
              <a:t>Ikatan Glikosida / Glikosidik</a:t>
            </a:r>
            <a:endParaRPr sz="2000" dirty="0"/>
          </a:p>
        </p:txBody>
      </p:sp>
      <p:sp>
        <p:nvSpPr>
          <p:cNvPr id="1201" name="Google Shape;1201;p39"/>
          <p:cNvSpPr txBox="1">
            <a:spLocks noGrp="1"/>
          </p:cNvSpPr>
          <p:nvPr>
            <p:ph type="body" idx="1"/>
          </p:nvPr>
        </p:nvSpPr>
        <p:spPr>
          <a:xfrm>
            <a:off x="683568" y="1588229"/>
            <a:ext cx="5163000" cy="19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dirty="0" err="1" smtClean="0"/>
              <a:t>Ikatan</a:t>
            </a:r>
            <a:r>
              <a:rPr dirty="0" smtClean="0"/>
              <a:t> </a:t>
            </a:r>
            <a:r>
              <a:rPr dirty="0" err="1" smtClean="0"/>
              <a:t>antara</a:t>
            </a:r>
            <a:r>
              <a:rPr dirty="0" smtClean="0"/>
              <a:t> </a:t>
            </a:r>
            <a:r>
              <a:rPr dirty="0" err="1" smtClean="0"/>
              <a:t>dua</a:t>
            </a:r>
            <a:r>
              <a:rPr dirty="0" smtClean="0"/>
              <a:t> </a:t>
            </a:r>
            <a:r>
              <a:rPr dirty="0" err="1" smtClean="0"/>
              <a:t>molekul</a:t>
            </a:r>
            <a:r>
              <a:rPr dirty="0" smtClean="0"/>
              <a:t> </a:t>
            </a:r>
            <a:r>
              <a:rPr dirty="0" err="1" smtClean="0"/>
              <a:t>sakarida</a:t>
            </a:r>
            <a:r>
              <a:rPr dirty="0" smtClean="0"/>
              <a:t> </a:t>
            </a:r>
            <a:r>
              <a:rPr dirty="0" err="1" smtClean="0"/>
              <a:t>monosakarida</a:t>
            </a:r>
            <a:r>
              <a:rPr dirty="0" smtClean="0"/>
              <a:t> </a:t>
            </a:r>
            <a:r>
              <a:rPr dirty="0" err="1" smtClean="0"/>
              <a:t>disebut</a:t>
            </a:r>
            <a:r>
              <a:rPr dirty="0" smtClean="0"/>
              <a:t> </a:t>
            </a:r>
            <a:r>
              <a:rPr dirty="0" err="1" smtClean="0"/>
              <a:t>ikatan</a:t>
            </a:r>
            <a:r>
              <a:rPr dirty="0" smtClean="0"/>
              <a:t> </a:t>
            </a:r>
            <a:r>
              <a:rPr dirty="0" err="1" smtClean="0"/>
              <a:t>glokosidik</a:t>
            </a:r>
            <a:r>
              <a:rPr dirty="0" smtClean="0"/>
              <a:t>. </a:t>
            </a:r>
            <a:r>
              <a:rPr dirty="0" err="1" smtClean="0"/>
              <a:t>Ikatan</a:t>
            </a:r>
            <a:r>
              <a:rPr dirty="0" smtClean="0"/>
              <a:t> </a:t>
            </a:r>
            <a:r>
              <a:rPr dirty="0" err="1" smtClean="0"/>
              <a:t>ini</a:t>
            </a:r>
            <a:r>
              <a:rPr dirty="0" smtClean="0"/>
              <a:t> </a:t>
            </a:r>
            <a:r>
              <a:rPr dirty="0" err="1" smtClean="0"/>
              <a:t>terbentu</a:t>
            </a:r>
            <a:r>
              <a:rPr dirty="0" smtClean="0"/>
              <a:t> </a:t>
            </a:r>
            <a:r>
              <a:rPr dirty="0" err="1" smtClean="0"/>
              <a:t>antara</a:t>
            </a:r>
            <a:r>
              <a:rPr dirty="0" smtClean="0"/>
              <a:t> </a:t>
            </a:r>
            <a:r>
              <a:rPr dirty="0" err="1" smtClean="0"/>
              <a:t>gugus</a:t>
            </a:r>
            <a:r>
              <a:rPr dirty="0" smtClean="0"/>
              <a:t> </a:t>
            </a:r>
            <a:r>
              <a:rPr dirty="0" err="1" smtClean="0"/>
              <a:t>hidroksil</a:t>
            </a:r>
            <a:r>
              <a:rPr dirty="0" smtClean="0"/>
              <a:t> </a:t>
            </a:r>
            <a:r>
              <a:rPr dirty="0" err="1" smtClean="0"/>
              <a:t>dari</a:t>
            </a:r>
            <a:r>
              <a:rPr dirty="0" smtClean="0"/>
              <a:t> atom C </a:t>
            </a:r>
            <a:r>
              <a:rPr dirty="0" err="1" smtClean="0"/>
              <a:t>nomor</a:t>
            </a:r>
            <a:r>
              <a:rPr dirty="0" smtClean="0"/>
              <a:t> </a:t>
            </a:r>
            <a:r>
              <a:rPr dirty="0" err="1" smtClean="0"/>
              <a:t>satu</a:t>
            </a:r>
            <a:r>
              <a:rPr dirty="0" smtClean="0"/>
              <a:t> yang </a:t>
            </a:r>
            <a:r>
              <a:rPr dirty="0" err="1" smtClean="0"/>
              <a:t>juga</a:t>
            </a:r>
            <a:r>
              <a:rPr dirty="0" smtClean="0"/>
              <a:t> </a:t>
            </a:r>
            <a:r>
              <a:rPr dirty="0" err="1" smtClean="0"/>
              <a:t>disebut</a:t>
            </a:r>
            <a:r>
              <a:rPr dirty="0" smtClean="0"/>
              <a:t> </a:t>
            </a:r>
            <a:r>
              <a:rPr dirty="0" err="1" smtClean="0"/>
              <a:t>karbon</a:t>
            </a:r>
            <a:r>
              <a:rPr dirty="0" smtClean="0"/>
              <a:t> </a:t>
            </a:r>
            <a:r>
              <a:rPr dirty="0" err="1" smtClean="0"/>
              <a:t>anomerik</a:t>
            </a:r>
            <a:r>
              <a:rPr dirty="0" smtClean="0"/>
              <a:t> </a:t>
            </a:r>
            <a:r>
              <a:rPr dirty="0" err="1" smtClean="0"/>
              <a:t>dengan</a:t>
            </a:r>
            <a:r>
              <a:rPr dirty="0" smtClean="0"/>
              <a:t> </a:t>
            </a:r>
            <a:r>
              <a:rPr dirty="0" err="1" smtClean="0"/>
              <a:t>gugus</a:t>
            </a:r>
            <a:r>
              <a:rPr dirty="0" smtClean="0"/>
              <a:t> </a:t>
            </a:r>
            <a:r>
              <a:rPr dirty="0" err="1" smtClean="0"/>
              <a:t>hidroksil</a:t>
            </a:r>
            <a:r>
              <a:rPr dirty="0" smtClean="0"/>
              <a:t> </a:t>
            </a:r>
            <a:r>
              <a:rPr dirty="0" err="1" smtClean="0"/>
              <a:t>dan</a:t>
            </a:r>
            <a:r>
              <a:rPr dirty="0" smtClean="0"/>
              <a:t> atom C </a:t>
            </a:r>
            <a:r>
              <a:rPr dirty="0" err="1" smtClean="0"/>
              <a:t>pada</a:t>
            </a:r>
            <a:r>
              <a:rPr dirty="0" smtClean="0"/>
              <a:t> </a:t>
            </a:r>
            <a:r>
              <a:rPr dirty="0" err="1" smtClean="0"/>
              <a:t>molekul</a:t>
            </a:r>
            <a:r>
              <a:rPr dirty="0" smtClean="0"/>
              <a:t> </a:t>
            </a:r>
            <a:r>
              <a:rPr dirty="0" err="1" smtClean="0"/>
              <a:t>gula</a:t>
            </a:r>
            <a:r>
              <a:rPr dirty="0" smtClean="0"/>
              <a:t> yang lain.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d-ID" dirty="0" smtClean="0"/>
              <a:t>Ikatan glikosidik biasanya terjadi antara atom C no 1 dengan atom c no 4 dengan melepaskan 1 mol air.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d-ID" b="1" dirty="0" smtClean="0"/>
              <a:t>Ikatan glikosida</a:t>
            </a:r>
            <a:r>
              <a:rPr lang="id-ID" dirty="0" smtClean="0"/>
              <a:t> antar monosakarida akan membentuk oligosakarida dan polisakarida</a:t>
            </a:r>
            <a:r>
              <a:rPr lang="en" dirty="0" smtClean="0"/>
              <a:t>.</a:t>
            </a:r>
            <a:endParaRPr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06" name="Google Shape;1206;p39"/>
          <p:cNvGrpSpPr/>
          <p:nvPr/>
        </p:nvGrpSpPr>
        <p:grpSpPr>
          <a:xfrm>
            <a:off x="6264962" y="1287110"/>
            <a:ext cx="1950307" cy="1284636"/>
            <a:chOff x="237750" y="2737200"/>
            <a:chExt cx="641675" cy="422675"/>
          </a:xfrm>
        </p:grpSpPr>
        <p:sp>
          <p:nvSpPr>
            <p:cNvPr id="1207" name="Google Shape;1207;p39"/>
            <p:cNvSpPr/>
            <p:nvPr/>
          </p:nvSpPr>
          <p:spPr>
            <a:xfrm>
              <a:off x="416925" y="3065275"/>
              <a:ext cx="123250" cy="59800"/>
            </a:xfrm>
            <a:custGeom>
              <a:avLst/>
              <a:gdLst/>
              <a:ahLst/>
              <a:cxnLst/>
              <a:rect l="l" t="t" r="r" b="b"/>
              <a:pathLst>
                <a:path w="4930" h="2392" extrusionOk="0">
                  <a:moveTo>
                    <a:pt x="1105" y="0"/>
                  </a:moveTo>
                  <a:cubicBezTo>
                    <a:pt x="1022" y="0"/>
                    <a:pt x="939" y="32"/>
                    <a:pt x="870" y="93"/>
                  </a:cubicBezTo>
                  <a:lnTo>
                    <a:pt x="698" y="246"/>
                  </a:lnTo>
                  <a:cubicBezTo>
                    <a:pt x="545" y="403"/>
                    <a:pt x="340" y="575"/>
                    <a:pt x="217" y="806"/>
                  </a:cubicBezTo>
                  <a:cubicBezTo>
                    <a:pt x="45" y="1120"/>
                    <a:pt x="1" y="1444"/>
                    <a:pt x="124" y="1724"/>
                  </a:cubicBezTo>
                  <a:cubicBezTo>
                    <a:pt x="232" y="1989"/>
                    <a:pt x="467" y="2205"/>
                    <a:pt x="777" y="2314"/>
                  </a:cubicBezTo>
                  <a:cubicBezTo>
                    <a:pt x="993" y="2377"/>
                    <a:pt x="1228" y="2392"/>
                    <a:pt x="1430" y="2392"/>
                  </a:cubicBezTo>
                  <a:lnTo>
                    <a:pt x="1478" y="2392"/>
                  </a:lnTo>
                  <a:cubicBezTo>
                    <a:pt x="1896" y="2392"/>
                    <a:pt x="2299" y="2332"/>
                    <a:pt x="2706" y="2284"/>
                  </a:cubicBezTo>
                  <a:cubicBezTo>
                    <a:pt x="3094" y="2225"/>
                    <a:pt x="3471" y="2173"/>
                    <a:pt x="3837" y="2173"/>
                  </a:cubicBezTo>
                  <a:cubicBezTo>
                    <a:pt x="4055" y="2173"/>
                    <a:pt x="4269" y="2191"/>
                    <a:pt x="4478" y="2239"/>
                  </a:cubicBezTo>
                  <a:cubicBezTo>
                    <a:pt x="4499" y="2242"/>
                    <a:pt x="4519" y="2244"/>
                    <a:pt x="4540" y="2244"/>
                  </a:cubicBezTo>
                  <a:cubicBezTo>
                    <a:pt x="4704" y="2244"/>
                    <a:pt x="4856" y="2140"/>
                    <a:pt x="4896" y="1974"/>
                  </a:cubicBezTo>
                  <a:cubicBezTo>
                    <a:pt x="4930" y="1787"/>
                    <a:pt x="4818" y="1616"/>
                    <a:pt x="4631" y="1567"/>
                  </a:cubicBezTo>
                  <a:cubicBezTo>
                    <a:pt x="4369" y="1508"/>
                    <a:pt x="4106" y="1486"/>
                    <a:pt x="3844" y="1486"/>
                  </a:cubicBezTo>
                  <a:cubicBezTo>
                    <a:pt x="3425" y="1486"/>
                    <a:pt x="3009" y="1543"/>
                    <a:pt x="2598" y="1601"/>
                  </a:cubicBezTo>
                  <a:cubicBezTo>
                    <a:pt x="2206" y="1661"/>
                    <a:pt x="1833" y="1709"/>
                    <a:pt x="1478" y="1709"/>
                  </a:cubicBezTo>
                  <a:cubicBezTo>
                    <a:pt x="1322" y="1709"/>
                    <a:pt x="1135" y="1709"/>
                    <a:pt x="993" y="1661"/>
                  </a:cubicBezTo>
                  <a:cubicBezTo>
                    <a:pt x="870" y="1616"/>
                    <a:pt x="792" y="1552"/>
                    <a:pt x="762" y="1474"/>
                  </a:cubicBezTo>
                  <a:cubicBezTo>
                    <a:pt x="713" y="1399"/>
                    <a:pt x="747" y="1273"/>
                    <a:pt x="807" y="1149"/>
                  </a:cubicBezTo>
                  <a:cubicBezTo>
                    <a:pt x="885" y="1008"/>
                    <a:pt x="1027" y="870"/>
                    <a:pt x="1165" y="746"/>
                  </a:cubicBezTo>
                  <a:lnTo>
                    <a:pt x="1336" y="590"/>
                  </a:lnTo>
                  <a:cubicBezTo>
                    <a:pt x="1478" y="467"/>
                    <a:pt x="1478" y="246"/>
                    <a:pt x="1351" y="108"/>
                  </a:cubicBezTo>
                  <a:cubicBezTo>
                    <a:pt x="1280" y="36"/>
                    <a:pt x="1193" y="0"/>
                    <a:pt x="1105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9"/>
            <p:cNvSpPr/>
            <p:nvPr/>
          </p:nvSpPr>
          <p:spPr>
            <a:xfrm>
              <a:off x="582125" y="3053475"/>
              <a:ext cx="114675" cy="66200"/>
            </a:xfrm>
            <a:custGeom>
              <a:avLst/>
              <a:gdLst/>
              <a:ahLst/>
              <a:cxnLst/>
              <a:rect l="l" t="t" r="r" b="b"/>
              <a:pathLst>
                <a:path w="4587" h="2648" extrusionOk="0">
                  <a:moveTo>
                    <a:pt x="2727" y="1"/>
                  </a:moveTo>
                  <a:cubicBezTo>
                    <a:pt x="2584" y="1"/>
                    <a:pt x="2457" y="90"/>
                    <a:pt x="2407" y="237"/>
                  </a:cubicBezTo>
                  <a:cubicBezTo>
                    <a:pt x="2348" y="409"/>
                    <a:pt x="2441" y="610"/>
                    <a:pt x="2612" y="674"/>
                  </a:cubicBezTo>
                  <a:lnTo>
                    <a:pt x="3418" y="954"/>
                  </a:lnTo>
                  <a:cubicBezTo>
                    <a:pt x="3545" y="998"/>
                    <a:pt x="3683" y="1047"/>
                    <a:pt x="3762" y="1125"/>
                  </a:cubicBezTo>
                  <a:cubicBezTo>
                    <a:pt x="3840" y="1200"/>
                    <a:pt x="3840" y="1371"/>
                    <a:pt x="3762" y="1498"/>
                  </a:cubicBezTo>
                  <a:cubicBezTo>
                    <a:pt x="3683" y="1636"/>
                    <a:pt x="3512" y="1759"/>
                    <a:pt x="3295" y="1823"/>
                  </a:cubicBezTo>
                  <a:cubicBezTo>
                    <a:pt x="3060" y="1886"/>
                    <a:pt x="2799" y="1886"/>
                    <a:pt x="2549" y="1901"/>
                  </a:cubicBezTo>
                  <a:lnTo>
                    <a:pt x="325" y="1965"/>
                  </a:lnTo>
                  <a:cubicBezTo>
                    <a:pt x="139" y="1965"/>
                    <a:pt x="1" y="2118"/>
                    <a:pt x="1" y="2304"/>
                  </a:cubicBezTo>
                  <a:cubicBezTo>
                    <a:pt x="1" y="2491"/>
                    <a:pt x="154" y="2647"/>
                    <a:pt x="340" y="2647"/>
                  </a:cubicBezTo>
                  <a:lnTo>
                    <a:pt x="2564" y="2584"/>
                  </a:lnTo>
                  <a:cubicBezTo>
                    <a:pt x="2844" y="2569"/>
                    <a:pt x="3172" y="2569"/>
                    <a:pt x="3482" y="2476"/>
                  </a:cubicBezTo>
                  <a:cubicBezTo>
                    <a:pt x="3870" y="2368"/>
                    <a:pt x="4180" y="2133"/>
                    <a:pt x="4351" y="1838"/>
                  </a:cubicBezTo>
                  <a:cubicBezTo>
                    <a:pt x="4586" y="1450"/>
                    <a:pt x="4538" y="968"/>
                    <a:pt x="4258" y="659"/>
                  </a:cubicBezTo>
                  <a:cubicBezTo>
                    <a:pt x="4071" y="454"/>
                    <a:pt x="3825" y="360"/>
                    <a:pt x="3653" y="301"/>
                  </a:cubicBezTo>
                  <a:lnTo>
                    <a:pt x="2844" y="21"/>
                  </a:lnTo>
                  <a:cubicBezTo>
                    <a:pt x="2804" y="7"/>
                    <a:pt x="2765" y="1"/>
                    <a:pt x="2727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9"/>
            <p:cNvSpPr/>
            <p:nvPr/>
          </p:nvSpPr>
          <p:spPr>
            <a:xfrm>
              <a:off x="509875" y="3099300"/>
              <a:ext cx="47750" cy="60575"/>
            </a:xfrm>
            <a:custGeom>
              <a:avLst/>
              <a:gdLst/>
              <a:ahLst/>
              <a:cxnLst/>
              <a:rect l="l" t="t" r="r" b="b"/>
              <a:pathLst>
                <a:path w="1910" h="2423" extrusionOk="0">
                  <a:moveTo>
                    <a:pt x="214" y="1"/>
                  </a:moveTo>
                  <a:cubicBezTo>
                    <a:pt x="189" y="1"/>
                    <a:pt x="167" y="26"/>
                    <a:pt x="167" y="53"/>
                  </a:cubicBezTo>
                  <a:lnTo>
                    <a:pt x="29" y="751"/>
                  </a:lnTo>
                  <a:cubicBezTo>
                    <a:pt x="0" y="854"/>
                    <a:pt x="67" y="987"/>
                    <a:pt x="153" y="987"/>
                  </a:cubicBezTo>
                  <a:cubicBezTo>
                    <a:pt x="158" y="987"/>
                    <a:pt x="162" y="987"/>
                    <a:pt x="167" y="986"/>
                  </a:cubicBezTo>
                  <a:lnTo>
                    <a:pt x="775" y="986"/>
                  </a:lnTo>
                  <a:lnTo>
                    <a:pt x="712" y="1591"/>
                  </a:lnTo>
                  <a:cubicBezTo>
                    <a:pt x="682" y="1964"/>
                    <a:pt x="898" y="2352"/>
                    <a:pt x="1178" y="2415"/>
                  </a:cubicBezTo>
                  <a:cubicBezTo>
                    <a:pt x="1196" y="2420"/>
                    <a:pt x="1214" y="2423"/>
                    <a:pt x="1232" y="2423"/>
                  </a:cubicBezTo>
                  <a:cubicBezTo>
                    <a:pt x="1322" y="2423"/>
                    <a:pt x="1403" y="2361"/>
                    <a:pt x="1428" y="2243"/>
                  </a:cubicBezTo>
                  <a:lnTo>
                    <a:pt x="1846" y="721"/>
                  </a:lnTo>
                  <a:cubicBezTo>
                    <a:pt x="1909" y="471"/>
                    <a:pt x="1738" y="176"/>
                    <a:pt x="1536" y="176"/>
                  </a:cubicBezTo>
                  <a:lnTo>
                    <a:pt x="230" y="5"/>
                  </a:lnTo>
                  <a:cubicBezTo>
                    <a:pt x="225" y="2"/>
                    <a:pt x="219" y="1"/>
                    <a:pt x="214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9"/>
            <p:cNvSpPr/>
            <p:nvPr/>
          </p:nvSpPr>
          <p:spPr>
            <a:xfrm>
              <a:off x="540900" y="3102950"/>
              <a:ext cx="16725" cy="18300"/>
            </a:xfrm>
            <a:custGeom>
              <a:avLst/>
              <a:gdLst/>
              <a:ahLst/>
              <a:cxnLst/>
              <a:rect l="l" t="t" r="r" b="b"/>
              <a:pathLst>
                <a:path w="669" h="732" extrusionOk="0">
                  <a:moveTo>
                    <a:pt x="0" y="1"/>
                  </a:moveTo>
                  <a:cubicBezTo>
                    <a:pt x="0" y="60"/>
                    <a:pt x="15" y="124"/>
                    <a:pt x="30" y="202"/>
                  </a:cubicBezTo>
                  <a:cubicBezTo>
                    <a:pt x="109" y="512"/>
                    <a:pt x="344" y="732"/>
                    <a:pt x="560" y="732"/>
                  </a:cubicBezTo>
                  <a:lnTo>
                    <a:pt x="605" y="575"/>
                  </a:lnTo>
                  <a:cubicBezTo>
                    <a:pt x="668" y="325"/>
                    <a:pt x="497" y="30"/>
                    <a:pt x="295" y="3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9"/>
            <p:cNvSpPr/>
            <p:nvPr/>
          </p:nvSpPr>
          <p:spPr>
            <a:xfrm>
              <a:off x="559925" y="3099300"/>
              <a:ext cx="47400" cy="60575"/>
            </a:xfrm>
            <a:custGeom>
              <a:avLst/>
              <a:gdLst/>
              <a:ahLst/>
              <a:cxnLst/>
              <a:rect l="l" t="t" r="r" b="b"/>
              <a:pathLst>
                <a:path w="1896" h="2423" extrusionOk="0">
                  <a:moveTo>
                    <a:pt x="1696" y="1"/>
                  </a:moveTo>
                  <a:cubicBezTo>
                    <a:pt x="1691" y="1"/>
                    <a:pt x="1685" y="2"/>
                    <a:pt x="1680" y="5"/>
                  </a:cubicBezTo>
                  <a:lnTo>
                    <a:pt x="374" y="176"/>
                  </a:lnTo>
                  <a:cubicBezTo>
                    <a:pt x="172" y="176"/>
                    <a:pt x="1" y="471"/>
                    <a:pt x="64" y="721"/>
                  </a:cubicBezTo>
                  <a:lnTo>
                    <a:pt x="482" y="2243"/>
                  </a:lnTo>
                  <a:cubicBezTo>
                    <a:pt x="510" y="2361"/>
                    <a:pt x="590" y="2423"/>
                    <a:pt x="678" y="2423"/>
                  </a:cubicBezTo>
                  <a:cubicBezTo>
                    <a:pt x="696" y="2423"/>
                    <a:pt x="714" y="2420"/>
                    <a:pt x="732" y="2415"/>
                  </a:cubicBezTo>
                  <a:cubicBezTo>
                    <a:pt x="1012" y="2352"/>
                    <a:pt x="1228" y="1964"/>
                    <a:pt x="1198" y="1591"/>
                  </a:cubicBezTo>
                  <a:lnTo>
                    <a:pt x="1135" y="986"/>
                  </a:lnTo>
                  <a:lnTo>
                    <a:pt x="1743" y="986"/>
                  </a:lnTo>
                  <a:cubicBezTo>
                    <a:pt x="1747" y="987"/>
                    <a:pt x="1751" y="987"/>
                    <a:pt x="1755" y="987"/>
                  </a:cubicBezTo>
                  <a:cubicBezTo>
                    <a:pt x="1829" y="987"/>
                    <a:pt x="1895" y="854"/>
                    <a:pt x="1881" y="751"/>
                  </a:cubicBezTo>
                  <a:lnTo>
                    <a:pt x="1743" y="53"/>
                  </a:lnTo>
                  <a:cubicBezTo>
                    <a:pt x="1743" y="26"/>
                    <a:pt x="1721" y="1"/>
                    <a:pt x="1696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9"/>
            <p:cNvSpPr/>
            <p:nvPr/>
          </p:nvSpPr>
          <p:spPr>
            <a:xfrm>
              <a:off x="559925" y="3102950"/>
              <a:ext cx="16725" cy="18300"/>
            </a:xfrm>
            <a:custGeom>
              <a:avLst/>
              <a:gdLst/>
              <a:ahLst/>
              <a:cxnLst/>
              <a:rect l="l" t="t" r="r" b="b"/>
              <a:pathLst>
                <a:path w="669" h="732" extrusionOk="0">
                  <a:moveTo>
                    <a:pt x="669" y="1"/>
                  </a:moveTo>
                  <a:lnTo>
                    <a:pt x="374" y="30"/>
                  </a:lnTo>
                  <a:cubicBezTo>
                    <a:pt x="172" y="30"/>
                    <a:pt x="1" y="325"/>
                    <a:pt x="64" y="575"/>
                  </a:cubicBezTo>
                  <a:lnTo>
                    <a:pt x="109" y="732"/>
                  </a:lnTo>
                  <a:cubicBezTo>
                    <a:pt x="329" y="732"/>
                    <a:pt x="560" y="512"/>
                    <a:pt x="639" y="202"/>
                  </a:cubicBezTo>
                  <a:cubicBezTo>
                    <a:pt x="654" y="124"/>
                    <a:pt x="669" y="60"/>
                    <a:pt x="669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9"/>
            <p:cNvSpPr/>
            <p:nvPr/>
          </p:nvSpPr>
          <p:spPr>
            <a:xfrm>
              <a:off x="237750" y="2850650"/>
              <a:ext cx="103375" cy="82075"/>
            </a:xfrm>
            <a:custGeom>
              <a:avLst/>
              <a:gdLst/>
              <a:ahLst/>
              <a:cxnLst/>
              <a:rect l="l" t="t" r="r" b="b"/>
              <a:pathLst>
                <a:path w="4135" h="3283" extrusionOk="0">
                  <a:moveTo>
                    <a:pt x="670" y="1"/>
                  </a:moveTo>
                  <a:cubicBezTo>
                    <a:pt x="659" y="1"/>
                    <a:pt x="649" y="2"/>
                    <a:pt x="638" y="3"/>
                  </a:cubicBezTo>
                  <a:cubicBezTo>
                    <a:pt x="530" y="3"/>
                    <a:pt x="452" y="97"/>
                    <a:pt x="466" y="190"/>
                  </a:cubicBezTo>
                  <a:cubicBezTo>
                    <a:pt x="481" y="421"/>
                    <a:pt x="496" y="671"/>
                    <a:pt x="560" y="936"/>
                  </a:cubicBezTo>
                  <a:cubicBezTo>
                    <a:pt x="545" y="918"/>
                    <a:pt x="545" y="903"/>
                    <a:pt x="530" y="888"/>
                  </a:cubicBezTo>
                  <a:cubicBezTo>
                    <a:pt x="452" y="750"/>
                    <a:pt x="373" y="545"/>
                    <a:pt x="373" y="392"/>
                  </a:cubicBezTo>
                  <a:cubicBezTo>
                    <a:pt x="358" y="298"/>
                    <a:pt x="280" y="220"/>
                    <a:pt x="172" y="220"/>
                  </a:cubicBezTo>
                  <a:cubicBezTo>
                    <a:pt x="78" y="220"/>
                    <a:pt x="0" y="313"/>
                    <a:pt x="0" y="421"/>
                  </a:cubicBezTo>
                  <a:cubicBezTo>
                    <a:pt x="15" y="623"/>
                    <a:pt x="93" y="888"/>
                    <a:pt x="216" y="1089"/>
                  </a:cubicBezTo>
                  <a:cubicBezTo>
                    <a:pt x="343" y="1291"/>
                    <a:pt x="668" y="1776"/>
                    <a:pt x="1056" y="1914"/>
                  </a:cubicBezTo>
                  <a:cubicBezTo>
                    <a:pt x="1164" y="2007"/>
                    <a:pt x="1276" y="2071"/>
                    <a:pt x="1399" y="2100"/>
                  </a:cubicBezTo>
                  <a:cubicBezTo>
                    <a:pt x="1463" y="2115"/>
                    <a:pt x="1522" y="2115"/>
                    <a:pt x="1586" y="2115"/>
                  </a:cubicBezTo>
                  <a:lnTo>
                    <a:pt x="1631" y="2115"/>
                  </a:lnTo>
                  <a:cubicBezTo>
                    <a:pt x="1743" y="2272"/>
                    <a:pt x="1866" y="2410"/>
                    <a:pt x="2004" y="2537"/>
                  </a:cubicBezTo>
                  <a:cubicBezTo>
                    <a:pt x="2146" y="2675"/>
                    <a:pt x="2317" y="2802"/>
                    <a:pt x="2489" y="2910"/>
                  </a:cubicBezTo>
                  <a:cubicBezTo>
                    <a:pt x="2675" y="3018"/>
                    <a:pt x="2862" y="3112"/>
                    <a:pt x="3048" y="3175"/>
                  </a:cubicBezTo>
                  <a:cubicBezTo>
                    <a:pt x="3093" y="3190"/>
                    <a:pt x="3142" y="3205"/>
                    <a:pt x="3201" y="3220"/>
                  </a:cubicBezTo>
                  <a:cubicBezTo>
                    <a:pt x="3250" y="3235"/>
                    <a:pt x="3310" y="3250"/>
                    <a:pt x="3373" y="3268"/>
                  </a:cubicBezTo>
                  <a:cubicBezTo>
                    <a:pt x="3426" y="3276"/>
                    <a:pt x="3489" y="3283"/>
                    <a:pt x="3559" y="3283"/>
                  </a:cubicBezTo>
                  <a:cubicBezTo>
                    <a:pt x="3633" y="3283"/>
                    <a:pt x="3714" y="3275"/>
                    <a:pt x="3795" y="3250"/>
                  </a:cubicBezTo>
                  <a:lnTo>
                    <a:pt x="3825" y="3250"/>
                  </a:lnTo>
                  <a:cubicBezTo>
                    <a:pt x="3839" y="3235"/>
                    <a:pt x="3869" y="3235"/>
                    <a:pt x="3888" y="3235"/>
                  </a:cubicBezTo>
                  <a:cubicBezTo>
                    <a:pt x="4056" y="3156"/>
                    <a:pt x="4134" y="2955"/>
                    <a:pt x="4056" y="2768"/>
                  </a:cubicBezTo>
                  <a:cubicBezTo>
                    <a:pt x="4001" y="2642"/>
                    <a:pt x="3875" y="2568"/>
                    <a:pt x="3745" y="2568"/>
                  </a:cubicBezTo>
                  <a:cubicBezTo>
                    <a:pt x="3699" y="2568"/>
                    <a:pt x="3652" y="2577"/>
                    <a:pt x="3608" y="2597"/>
                  </a:cubicBezTo>
                  <a:cubicBezTo>
                    <a:pt x="3575" y="2615"/>
                    <a:pt x="3530" y="2615"/>
                    <a:pt x="3466" y="2615"/>
                  </a:cubicBezTo>
                  <a:cubicBezTo>
                    <a:pt x="3437" y="2615"/>
                    <a:pt x="3403" y="2597"/>
                    <a:pt x="3373" y="2597"/>
                  </a:cubicBezTo>
                  <a:cubicBezTo>
                    <a:pt x="3328" y="2582"/>
                    <a:pt x="3295" y="2567"/>
                    <a:pt x="3250" y="2567"/>
                  </a:cubicBezTo>
                  <a:cubicBezTo>
                    <a:pt x="3093" y="2522"/>
                    <a:pt x="2937" y="2459"/>
                    <a:pt x="2784" y="2380"/>
                  </a:cubicBezTo>
                  <a:cubicBezTo>
                    <a:pt x="2642" y="2317"/>
                    <a:pt x="2504" y="2224"/>
                    <a:pt x="2362" y="2115"/>
                  </a:cubicBezTo>
                  <a:cubicBezTo>
                    <a:pt x="2284" y="2056"/>
                    <a:pt x="2209" y="1977"/>
                    <a:pt x="2131" y="1899"/>
                  </a:cubicBezTo>
                  <a:cubicBezTo>
                    <a:pt x="2317" y="1683"/>
                    <a:pt x="2347" y="1369"/>
                    <a:pt x="2209" y="1138"/>
                  </a:cubicBezTo>
                  <a:cubicBezTo>
                    <a:pt x="2168" y="1077"/>
                    <a:pt x="2094" y="1042"/>
                    <a:pt x="2017" y="1042"/>
                  </a:cubicBezTo>
                  <a:cubicBezTo>
                    <a:pt x="1976" y="1042"/>
                    <a:pt x="1933" y="1052"/>
                    <a:pt x="1896" y="1074"/>
                  </a:cubicBezTo>
                  <a:cubicBezTo>
                    <a:pt x="1802" y="1138"/>
                    <a:pt x="1772" y="1276"/>
                    <a:pt x="1836" y="1369"/>
                  </a:cubicBezTo>
                  <a:cubicBezTo>
                    <a:pt x="1881" y="1433"/>
                    <a:pt x="1866" y="1541"/>
                    <a:pt x="1802" y="1604"/>
                  </a:cubicBezTo>
                  <a:cubicBezTo>
                    <a:pt x="1758" y="1662"/>
                    <a:pt x="1676" y="1694"/>
                    <a:pt x="1593" y="1694"/>
                  </a:cubicBezTo>
                  <a:cubicBezTo>
                    <a:pt x="1564" y="1694"/>
                    <a:pt x="1535" y="1690"/>
                    <a:pt x="1507" y="1683"/>
                  </a:cubicBezTo>
                  <a:cubicBezTo>
                    <a:pt x="1399" y="1649"/>
                    <a:pt x="1291" y="1556"/>
                    <a:pt x="1228" y="1447"/>
                  </a:cubicBezTo>
                  <a:cubicBezTo>
                    <a:pt x="1164" y="1339"/>
                    <a:pt x="1149" y="1197"/>
                    <a:pt x="1183" y="1089"/>
                  </a:cubicBezTo>
                  <a:cubicBezTo>
                    <a:pt x="1213" y="981"/>
                    <a:pt x="1291" y="888"/>
                    <a:pt x="1384" y="858"/>
                  </a:cubicBezTo>
                  <a:cubicBezTo>
                    <a:pt x="1403" y="852"/>
                    <a:pt x="1425" y="848"/>
                    <a:pt x="1445" y="848"/>
                  </a:cubicBezTo>
                  <a:cubicBezTo>
                    <a:pt x="1473" y="848"/>
                    <a:pt x="1499" y="855"/>
                    <a:pt x="1507" y="873"/>
                  </a:cubicBezTo>
                  <a:cubicBezTo>
                    <a:pt x="1548" y="914"/>
                    <a:pt x="1605" y="937"/>
                    <a:pt x="1664" y="937"/>
                  </a:cubicBezTo>
                  <a:cubicBezTo>
                    <a:pt x="1718" y="937"/>
                    <a:pt x="1773" y="917"/>
                    <a:pt x="1817" y="873"/>
                  </a:cubicBezTo>
                  <a:cubicBezTo>
                    <a:pt x="1896" y="795"/>
                    <a:pt x="1910" y="656"/>
                    <a:pt x="1817" y="578"/>
                  </a:cubicBezTo>
                  <a:cubicBezTo>
                    <a:pt x="1729" y="466"/>
                    <a:pt x="1585" y="411"/>
                    <a:pt x="1429" y="411"/>
                  </a:cubicBezTo>
                  <a:cubicBezTo>
                    <a:pt x="1368" y="411"/>
                    <a:pt x="1305" y="419"/>
                    <a:pt x="1243" y="436"/>
                  </a:cubicBezTo>
                  <a:cubicBezTo>
                    <a:pt x="1105" y="485"/>
                    <a:pt x="978" y="578"/>
                    <a:pt x="884" y="701"/>
                  </a:cubicBezTo>
                  <a:cubicBezTo>
                    <a:pt x="869" y="545"/>
                    <a:pt x="855" y="358"/>
                    <a:pt x="840" y="171"/>
                  </a:cubicBezTo>
                  <a:cubicBezTo>
                    <a:pt x="826" y="74"/>
                    <a:pt x="761" y="1"/>
                    <a:pt x="670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9"/>
            <p:cNvSpPr/>
            <p:nvPr/>
          </p:nvSpPr>
          <p:spPr>
            <a:xfrm>
              <a:off x="776050" y="2851475"/>
              <a:ext cx="103375" cy="82375"/>
            </a:xfrm>
            <a:custGeom>
              <a:avLst/>
              <a:gdLst/>
              <a:ahLst/>
              <a:cxnLst/>
              <a:rect l="l" t="t" r="r" b="b"/>
              <a:pathLst>
                <a:path w="4135" h="3295" extrusionOk="0">
                  <a:moveTo>
                    <a:pt x="3497" y="0"/>
                  </a:moveTo>
                  <a:cubicBezTo>
                    <a:pt x="3389" y="0"/>
                    <a:pt x="3295" y="79"/>
                    <a:pt x="3295" y="187"/>
                  </a:cubicBezTo>
                  <a:cubicBezTo>
                    <a:pt x="3281" y="373"/>
                    <a:pt x="3266" y="545"/>
                    <a:pt x="3232" y="717"/>
                  </a:cubicBezTo>
                  <a:cubicBezTo>
                    <a:pt x="3139" y="590"/>
                    <a:pt x="3016" y="497"/>
                    <a:pt x="2878" y="452"/>
                  </a:cubicBezTo>
                  <a:cubicBezTo>
                    <a:pt x="2818" y="433"/>
                    <a:pt x="2756" y="424"/>
                    <a:pt x="2694" y="424"/>
                  </a:cubicBezTo>
                  <a:cubicBezTo>
                    <a:pt x="2545" y="424"/>
                    <a:pt x="2400" y="477"/>
                    <a:pt x="2299" y="575"/>
                  </a:cubicBezTo>
                  <a:cubicBezTo>
                    <a:pt x="2225" y="668"/>
                    <a:pt x="2225" y="810"/>
                    <a:pt x="2318" y="885"/>
                  </a:cubicBezTo>
                  <a:cubicBezTo>
                    <a:pt x="2362" y="922"/>
                    <a:pt x="2417" y="942"/>
                    <a:pt x="2471" y="942"/>
                  </a:cubicBezTo>
                  <a:cubicBezTo>
                    <a:pt x="2530" y="942"/>
                    <a:pt x="2587" y="918"/>
                    <a:pt x="2628" y="870"/>
                  </a:cubicBezTo>
                  <a:cubicBezTo>
                    <a:pt x="2635" y="862"/>
                    <a:pt x="2651" y="859"/>
                    <a:pt x="2672" y="859"/>
                  </a:cubicBezTo>
                  <a:cubicBezTo>
                    <a:pt x="2694" y="859"/>
                    <a:pt x="2721" y="862"/>
                    <a:pt x="2751" y="870"/>
                  </a:cubicBezTo>
                  <a:cubicBezTo>
                    <a:pt x="2844" y="903"/>
                    <a:pt x="2922" y="997"/>
                    <a:pt x="2952" y="1105"/>
                  </a:cubicBezTo>
                  <a:cubicBezTo>
                    <a:pt x="2986" y="1213"/>
                    <a:pt x="2952" y="1336"/>
                    <a:pt x="2892" y="1463"/>
                  </a:cubicBezTo>
                  <a:cubicBezTo>
                    <a:pt x="2829" y="1571"/>
                    <a:pt x="2736" y="1664"/>
                    <a:pt x="2613" y="1694"/>
                  </a:cubicBezTo>
                  <a:cubicBezTo>
                    <a:pt x="2597" y="1697"/>
                    <a:pt x="2580" y="1698"/>
                    <a:pt x="2563" y="1698"/>
                  </a:cubicBezTo>
                  <a:cubicBezTo>
                    <a:pt x="2478" y="1698"/>
                    <a:pt x="2382" y="1669"/>
                    <a:pt x="2333" y="1616"/>
                  </a:cubicBezTo>
                  <a:cubicBezTo>
                    <a:pt x="2269" y="1556"/>
                    <a:pt x="2254" y="1444"/>
                    <a:pt x="2299" y="1385"/>
                  </a:cubicBezTo>
                  <a:cubicBezTo>
                    <a:pt x="2363" y="1291"/>
                    <a:pt x="2333" y="1150"/>
                    <a:pt x="2225" y="1090"/>
                  </a:cubicBezTo>
                  <a:cubicBezTo>
                    <a:pt x="2191" y="1067"/>
                    <a:pt x="2151" y="1056"/>
                    <a:pt x="2111" y="1056"/>
                  </a:cubicBezTo>
                  <a:cubicBezTo>
                    <a:pt x="2039" y="1056"/>
                    <a:pt x="1967" y="1090"/>
                    <a:pt x="1926" y="1150"/>
                  </a:cubicBezTo>
                  <a:cubicBezTo>
                    <a:pt x="1788" y="1385"/>
                    <a:pt x="1818" y="1694"/>
                    <a:pt x="2004" y="1896"/>
                  </a:cubicBezTo>
                  <a:cubicBezTo>
                    <a:pt x="1926" y="1989"/>
                    <a:pt x="1851" y="2067"/>
                    <a:pt x="1758" y="2131"/>
                  </a:cubicBezTo>
                  <a:cubicBezTo>
                    <a:pt x="1631" y="2239"/>
                    <a:pt x="1493" y="2317"/>
                    <a:pt x="1352" y="2396"/>
                  </a:cubicBezTo>
                  <a:cubicBezTo>
                    <a:pt x="1199" y="2470"/>
                    <a:pt x="1042" y="2519"/>
                    <a:pt x="885" y="2564"/>
                  </a:cubicBezTo>
                  <a:cubicBezTo>
                    <a:pt x="840" y="2582"/>
                    <a:pt x="792" y="2597"/>
                    <a:pt x="762" y="2597"/>
                  </a:cubicBezTo>
                  <a:cubicBezTo>
                    <a:pt x="713" y="2612"/>
                    <a:pt x="684" y="2612"/>
                    <a:pt x="654" y="2627"/>
                  </a:cubicBezTo>
                  <a:cubicBezTo>
                    <a:pt x="590" y="2627"/>
                    <a:pt x="546" y="2627"/>
                    <a:pt x="527" y="2612"/>
                  </a:cubicBezTo>
                  <a:cubicBezTo>
                    <a:pt x="512" y="2597"/>
                    <a:pt x="497" y="2597"/>
                    <a:pt x="482" y="2597"/>
                  </a:cubicBezTo>
                  <a:cubicBezTo>
                    <a:pt x="452" y="2589"/>
                    <a:pt x="422" y="2586"/>
                    <a:pt x="392" y="2586"/>
                  </a:cubicBezTo>
                  <a:cubicBezTo>
                    <a:pt x="239" y="2586"/>
                    <a:pt x="101" y="2687"/>
                    <a:pt x="61" y="2843"/>
                  </a:cubicBezTo>
                  <a:cubicBezTo>
                    <a:pt x="1" y="3015"/>
                    <a:pt x="124" y="3202"/>
                    <a:pt x="296" y="3265"/>
                  </a:cubicBezTo>
                  <a:lnTo>
                    <a:pt x="340" y="3265"/>
                  </a:lnTo>
                  <a:cubicBezTo>
                    <a:pt x="419" y="3288"/>
                    <a:pt x="493" y="3295"/>
                    <a:pt x="564" y="3295"/>
                  </a:cubicBezTo>
                  <a:cubicBezTo>
                    <a:pt x="634" y="3295"/>
                    <a:pt x="700" y="3288"/>
                    <a:pt x="762" y="3280"/>
                  </a:cubicBezTo>
                  <a:cubicBezTo>
                    <a:pt x="825" y="3265"/>
                    <a:pt x="885" y="3250"/>
                    <a:pt x="934" y="3235"/>
                  </a:cubicBezTo>
                  <a:cubicBezTo>
                    <a:pt x="978" y="3217"/>
                    <a:pt x="1027" y="3202"/>
                    <a:pt x="1072" y="3187"/>
                  </a:cubicBezTo>
                  <a:cubicBezTo>
                    <a:pt x="1273" y="3108"/>
                    <a:pt x="1460" y="3030"/>
                    <a:pt x="1631" y="2922"/>
                  </a:cubicBezTo>
                  <a:cubicBezTo>
                    <a:pt x="1818" y="2814"/>
                    <a:pt x="1975" y="2691"/>
                    <a:pt x="2131" y="2549"/>
                  </a:cubicBezTo>
                  <a:cubicBezTo>
                    <a:pt x="2269" y="2426"/>
                    <a:pt x="2378" y="2284"/>
                    <a:pt x="2486" y="2131"/>
                  </a:cubicBezTo>
                  <a:lnTo>
                    <a:pt x="2534" y="2131"/>
                  </a:lnTo>
                  <a:cubicBezTo>
                    <a:pt x="2598" y="2131"/>
                    <a:pt x="2672" y="2131"/>
                    <a:pt x="2736" y="2116"/>
                  </a:cubicBezTo>
                  <a:cubicBezTo>
                    <a:pt x="2859" y="2082"/>
                    <a:pt x="2971" y="2004"/>
                    <a:pt x="3064" y="1929"/>
                  </a:cubicBezTo>
                  <a:cubicBezTo>
                    <a:pt x="3467" y="1788"/>
                    <a:pt x="3792" y="1306"/>
                    <a:pt x="3919" y="1090"/>
                  </a:cubicBezTo>
                  <a:cubicBezTo>
                    <a:pt x="4042" y="903"/>
                    <a:pt x="4120" y="638"/>
                    <a:pt x="4135" y="418"/>
                  </a:cubicBezTo>
                  <a:cubicBezTo>
                    <a:pt x="4135" y="325"/>
                    <a:pt x="4057" y="232"/>
                    <a:pt x="3948" y="232"/>
                  </a:cubicBezTo>
                  <a:cubicBezTo>
                    <a:pt x="3942" y="231"/>
                    <a:pt x="3935" y="230"/>
                    <a:pt x="3928" y="230"/>
                  </a:cubicBezTo>
                  <a:cubicBezTo>
                    <a:pt x="3842" y="230"/>
                    <a:pt x="3762" y="317"/>
                    <a:pt x="3762" y="403"/>
                  </a:cubicBezTo>
                  <a:cubicBezTo>
                    <a:pt x="3747" y="560"/>
                    <a:pt x="3684" y="762"/>
                    <a:pt x="3605" y="903"/>
                  </a:cubicBezTo>
                  <a:cubicBezTo>
                    <a:pt x="3594" y="914"/>
                    <a:pt x="3583" y="925"/>
                    <a:pt x="3578" y="936"/>
                  </a:cubicBezTo>
                  <a:lnTo>
                    <a:pt x="3578" y="936"/>
                  </a:lnTo>
                  <a:cubicBezTo>
                    <a:pt x="3639" y="675"/>
                    <a:pt x="3654" y="415"/>
                    <a:pt x="3669" y="202"/>
                  </a:cubicBezTo>
                  <a:cubicBezTo>
                    <a:pt x="3669" y="109"/>
                    <a:pt x="3590" y="15"/>
                    <a:pt x="3497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9"/>
            <p:cNvSpPr/>
            <p:nvPr/>
          </p:nvSpPr>
          <p:spPr>
            <a:xfrm>
              <a:off x="275800" y="2737200"/>
              <a:ext cx="561300" cy="357950"/>
            </a:xfrm>
            <a:custGeom>
              <a:avLst/>
              <a:gdLst/>
              <a:ahLst/>
              <a:cxnLst/>
              <a:rect l="l" t="t" r="r" b="b"/>
              <a:pathLst>
                <a:path w="22452" h="14318" extrusionOk="0">
                  <a:moveTo>
                    <a:pt x="11287" y="1"/>
                  </a:moveTo>
                  <a:cubicBezTo>
                    <a:pt x="10090" y="1"/>
                    <a:pt x="9063" y="762"/>
                    <a:pt x="8661" y="1836"/>
                  </a:cubicBezTo>
                  <a:cubicBezTo>
                    <a:pt x="8209" y="1538"/>
                    <a:pt x="7683" y="1370"/>
                    <a:pt x="7123" y="1370"/>
                  </a:cubicBezTo>
                  <a:cubicBezTo>
                    <a:pt x="5631" y="1370"/>
                    <a:pt x="4399" y="2549"/>
                    <a:pt x="4306" y="4075"/>
                  </a:cubicBezTo>
                  <a:cubicBezTo>
                    <a:pt x="2892" y="4400"/>
                    <a:pt x="1821" y="5676"/>
                    <a:pt x="1821" y="7183"/>
                  </a:cubicBezTo>
                  <a:lnTo>
                    <a:pt x="1821" y="7355"/>
                  </a:lnTo>
                  <a:cubicBezTo>
                    <a:pt x="1821" y="7385"/>
                    <a:pt x="1836" y="7400"/>
                    <a:pt x="1836" y="7433"/>
                  </a:cubicBezTo>
                  <a:cubicBezTo>
                    <a:pt x="780" y="7664"/>
                    <a:pt x="0" y="8597"/>
                    <a:pt x="0" y="9702"/>
                  </a:cubicBezTo>
                  <a:lnTo>
                    <a:pt x="0" y="9795"/>
                  </a:lnTo>
                  <a:cubicBezTo>
                    <a:pt x="0" y="11071"/>
                    <a:pt x="1041" y="12112"/>
                    <a:pt x="2332" y="12112"/>
                  </a:cubicBezTo>
                  <a:lnTo>
                    <a:pt x="4045" y="12112"/>
                  </a:lnTo>
                  <a:cubicBezTo>
                    <a:pt x="4463" y="13090"/>
                    <a:pt x="5582" y="13806"/>
                    <a:pt x="6903" y="13806"/>
                  </a:cubicBezTo>
                  <a:cubicBezTo>
                    <a:pt x="7556" y="13806"/>
                    <a:pt x="8149" y="13634"/>
                    <a:pt x="8631" y="13355"/>
                  </a:cubicBezTo>
                  <a:cubicBezTo>
                    <a:pt x="9190" y="13944"/>
                    <a:pt x="10060" y="14317"/>
                    <a:pt x="11041" y="14317"/>
                  </a:cubicBezTo>
                  <a:cubicBezTo>
                    <a:pt x="12097" y="14317"/>
                    <a:pt x="13030" y="13869"/>
                    <a:pt x="13574" y="13198"/>
                  </a:cubicBezTo>
                  <a:cubicBezTo>
                    <a:pt x="14101" y="13571"/>
                    <a:pt x="14787" y="13806"/>
                    <a:pt x="15548" y="13806"/>
                  </a:cubicBezTo>
                  <a:cubicBezTo>
                    <a:pt x="16869" y="13806"/>
                    <a:pt x="17989" y="13090"/>
                    <a:pt x="18425" y="12112"/>
                  </a:cubicBezTo>
                  <a:lnTo>
                    <a:pt x="20134" y="12112"/>
                  </a:lnTo>
                  <a:cubicBezTo>
                    <a:pt x="21410" y="12112"/>
                    <a:pt x="22451" y="11071"/>
                    <a:pt x="22451" y="9795"/>
                  </a:cubicBezTo>
                  <a:lnTo>
                    <a:pt x="22451" y="9702"/>
                  </a:lnTo>
                  <a:cubicBezTo>
                    <a:pt x="22451" y="8597"/>
                    <a:pt x="21675" y="7664"/>
                    <a:pt x="20615" y="7433"/>
                  </a:cubicBezTo>
                  <a:cubicBezTo>
                    <a:pt x="20630" y="7400"/>
                    <a:pt x="20630" y="7385"/>
                    <a:pt x="20630" y="7355"/>
                  </a:cubicBezTo>
                  <a:lnTo>
                    <a:pt x="20630" y="7183"/>
                  </a:lnTo>
                  <a:cubicBezTo>
                    <a:pt x="20630" y="5582"/>
                    <a:pt x="19436" y="4243"/>
                    <a:pt x="17895" y="4012"/>
                  </a:cubicBezTo>
                  <a:cubicBezTo>
                    <a:pt x="17772" y="2534"/>
                    <a:pt x="16559" y="1370"/>
                    <a:pt x="15082" y="1370"/>
                  </a:cubicBezTo>
                  <a:cubicBezTo>
                    <a:pt x="14630" y="1370"/>
                    <a:pt x="14213" y="1478"/>
                    <a:pt x="13839" y="1665"/>
                  </a:cubicBezTo>
                  <a:cubicBezTo>
                    <a:pt x="13388" y="683"/>
                    <a:pt x="12407" y="1"/>
                    <a:pt x="11287" y="1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9"/>
            <p:cNvSpPr/>
            <p:nvPr/>
          </p:nvSpPr>
          <p:spPr>
            <a:xfrm>
              <a:off x="629525" y="2913700"/>
              <a:ext cx="97950" cy="52425"/>
            </a:xfrm>
            <a:custGeom>
              <a:avLst/>
              <a:gdLst/>
              <a:ahLst/>
              <a:cxnLst/>
              <a:rect l="l" t="t" r="r" b="b"/>
              <a:pathLst>
                <a:path w="3918" h="2097" extrusionOk="0">
                  <a:moveTo>
                    <a:pt x="2082" y="0"/>
                  </a:moveTo>
                  <a:cubicBezTo>
                    <a:pt x="2037" y="0"/>
                    <a:pt x="2004" y="30"/>
                    <a:pt x="2004" y="75"/>
                  </a:cubicBezTo>
                  <a:cubicBezTo>
                    <a:pt x="2004" y="123"/>
                    <a:pt x="2037" y="153"/>
                    <a:pt x="2082" y="153"/>
                  </a:cubicBezTo>
                  <a:cubicBezTo>
                    <a:pt x="2455" y="153"/>
                    <a:pt x="2769" y="466"/>
                    <a:pt x="2769" y="840"/>
                  </a:cubicBezTo>
                  <a:lnTo>
                    <a:pt x="2769" y="1071"/>
                  </a:lnTo>
                  <a:cubicBezTo>
                    <a:pt x="2769" y="1552"/>
                    <a:pt x="2377" y="1940"/>
                    <a:pt x="1896" y="1940"/>
                  </a:cubicBezTo>
                  <a:lnTo>
                    <a:pt x="78" y="1940"/>
                  </a:lnTo>
                  <a:cubicBezTo>
                    <a:pt x="45" y="1940"/>
                    <a:pt x="0" y="1974"/>
                    <a:pt x="0" y="2019"/>
                  </a:cubicBezTo>
                  <a:cubicBezTo>
                    <a:pt x="0" y="2067"/>
                    <a:pt x="45" y="2097"/>
                    <a:pt x="78" y="2097"/>
                  </a:cubicBezTo>
                  <a:lnTo>
                    <a:pt x="1896" y="2097"/>
                  </a:lnTo>
                  <a:cubicBezTo>
                    <a:pt x="2269" y="2097"/>
                    <a:pt x="2597" y="1895"/>
                    <a:pt x="2769" y="1601"/>
                  </a:cubicBezTo>
                  <a:cubicBezTo>
                    <a:pt x="2799" y="1847"/>
                    <a:pt x="3000" y="2052"/>
                    <a:pt x="3265" y="2052"/>
                  </a:cubicBezTo>
                  <a:lnTo>
                    <a:pt x="3840" y="2052"/>
                  </a:lnTo>
                  <a:cubicBezTo>
                    <a:pt x="3888" y="2052"/>
                    <a:pt x="3918" y="2019"/>
                    <a:pt x="3918" y="1974"/>
                  </a:cubicBezTo>
                  <a:cubicBezTo>
                    <a:pt x="3918" y="1925"/>
                    <a:pt x="3888" y="1895"/>
                    <a:pt x="3840" y="1895"/>
                  </a:cubicBezTo>
                  <a:lnTo>
                    <a:pt x="3265" y="1895"/>
                  </a:lnTo>
                  <a:cubicBezTo>
                    <a:pt x="3078" y="1895"/>
                    <a:pt x="2922" y="1739"/>
                    <a:pt x="2922" y="1552"/>
                  </a:cubicBezTo>
                  <a:lnTo>
                    <a:pt x="2922" y="1071"/>
                  </a:lnTo>
                  <a:lnTo>
                    <a:pt x="2922" y="840"/>
                  </a:lnTo>
                  <a:lnTo>
                    <a:pt x="2922" y="821"/>
                  </a:lnTo>
                  <a:lnTo>
                    <a:pt x="2922" y="806"/>
                  </a:lnTo>
                  <a:cubicBezTo>
                    <a:pt x="2907" y="354"/>
                    <a:pt x="2534" y="0"/>
                    <a:pt x="2082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9"/>
            <p:cNvSpPr/>
            <p:nvPr/>
          </p:nvSpPr>
          <p:spPr>
            <a:xfrm>
              <a:off x="318625" y="2922175"/>
              <a:ext cx="52425" cy="3950"/>
            </a:xfrm>
            <a:custGeom>
              <a:avLst/>
              <a:gdLst/>
              <a:ahLst/>
              <a:cxnLst/>
              <a:rect l="l" t="t" r="r" b="b"/>
              <a:pathLst>
                <a:path w="2097" h="158" extrusionOk="0">
                  <a:moveTo>
                    <a:pt x="75" y="1"/>
                  </a:moveTo>
                  <a:cubicBezTo>
                    <a:pt x="30" y="1"/>
                    <a:pt x="0" y="34"/>
                    <a:pt x="0" y="79"/>
                  </a:cubicBezTo>
                  <a:cubicBezTo>
                    <a:pt x="0" y="109"/>
                    <a:pt x="30" y="157"/>
                    <a:pt x="75" y="157"/>
                  </a:cubicBezTo>
                  <a:lnTo>
                    <a:pt x="2019" y="157"/>
                  </a:lnTo>
                  <a:cubicBezTo>
                    <a:pt x="2067" y="157"/>
                    <a:pt x="2097" y="109"/>
                    <a:pt x="2097" y="79"/>
                  </a:cubicBezTo>
                  <a:cubicBezTo>
                    <a:pt x="2097" y="34"/>
                    <a:pt x="2067" y="1"/>
                    <a:pt x="2019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9"/>
            <p:cNvSpPr/>
            <p:nvPr/>
          </p:nvSpPr>
          <p:spPr>
            <a:xfrm>
              <a:off x="382325" y="2881775"/>
              <a:ext cx="111950" cy="71125"/>
            </a:xfrm>
            <a:custGeom>
              <a:avLst/>
              <a:gdLst/>
              <a:ahLst/>
              <a:cxnLst/>
              <a:rect l="l" t="t" r="r" b="b"/>
              <a:pathLst>
                <a:path w="4478" h="2845" extrusionOk="0">
                  <a:moveTo>
                    <a:pt x="2582" y="1"/>
                  </a:moveTo>
                  <a:cubicBezTo>
                    <a:pt x="2146" y="1"/>
                    <a:pt x="1803" y="404"/>
                    <a:pt x="1803" y="885"/>
                  </a:cubicBezTo>
                  <a:cubicBezTo>
                    <a:pt x="1803" y="1292"/>
                    <a:pt x="1523" y="1617"/>
                    <a:pt x="1183" y="1617"/>
                  </a:cubicBezTo>
                  <a:lnTo>
                    <a:pt x="79" y="1617"/>
                  </a:lnTo>
                  <a:cubicBezTo>
                    <a:pt x="30" y="1617"/>
                    <a:pt x="0" y="1650"/>
                    <a:pt x="0" y="1695"/>
                  </a:cubicBezTo>
                  <a:cubicBezTo>
                    <a:pt x="0" y="1725"/>
                    <a:pt x="30" y="1773"/>
                    <a:pt x="79" y="1773"/>
                  </a:cubicBezTo>
                  <a:lnTo>
                    <a:pt x="885" y="1773"/>
                  </a:lnTo>
                  <a:cubicBezTo>
                    <a:pt x="683" y="1930"/>
                    <a:pt x="545" y="2176"/>
                    <a:pt x="545" y="2456"/>
                  </a:cubicBezTo>
                  <a:lnTo>
                    <a:pt x="545" y="2770"/>
                  </a:lnTo>
                  <a:cubicBezTo>
                    <a:pt x="545" y="2799"/>
                    <a:pt x="575" y="2844"/>
                    <a:pt x="624" y="2844"/>
                  </a:cubicBezTo>
                  <a:cubicBezTo>
                    <a:pt x="668" y="2844"/>
                    <a:pt x="698" y="2799"/>
                    <a:pt x="698" y="2770"/>
                  </a:cubicBezTo>
                  <a:lnTo>
                    <a:pt x="698" y="2456"/>
                  </a:lnTo>
                  <a:cubicBezTo>
                    <a:pt x="698" y="2068"/>
                    <a:pt x="1012" y="1758"/>
                    <a:pt x="1400" y="1758"/>
                  </a:cubicBezTo>
                  <a:lnTo>
                    <a:pt x="1400" y="1725"/>
                  </a:lnTo>
                  <a:cubicBezTo>
                    <a:pt x="1724" y="1617"/>
                    <a:pt x="1959" y="1292"/>
                    <a:pt x="1959" y="885"/>
                  </a:cubicBezTo>
                  <a:cubicBezTo>
                    <a:pt x="1959" y="482"/>
                    <a:pt x="2239" y="158"/>
                    <a:pt x="2582" y="158"/>
                  </a:cubicBezTo>
                  <a:lnTo>
                    <a:pt x="4478" y="158"/>
                  </a:lnTo>
                  <a:lnTo>
                    <a:pt x="4478" y="1"/>
                  </a:ln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9"/>
            <p:cNvSpPr/>
            <p:nvPr/>
          </p:nvSpPr>
          <p:spPr>
            <a:xfrm>
              <a:off x="730900" y="3005750"/>
              <a:ext cx="23350" cy="36225"/>
            </a:xfrm>
            <a:custGeom>
              <a:avLst/>
              <a:gdLst/>
              <a:ahLst/>
              <a:cxnLst/>
              <a:rect l="l" t="t" r="r" b="b"/>
              <a:pathLst>
                <a:path w="934" h="1449" extrusionOk="0">
                  <a:moveTo>
                    <a:pt x="859" y="1"/>
                  </a:moveTo>
                  <a:cubicBezTo>
                    <a:pt x="393" y="1"/>
                    <a:pt x="1" y="374"/>
                    <a:pt x="1" y="855"/>
                  </a:cubicBezTo>
                  <a:lnTo>
                    <a:pt x="1" y="997"/>
                  </a:lnTo>
                  <a:lnTo>
                    <a:pt x="1" y="1012"/>
                  </a:lnTo>
                  <a:lnTo>
                    <a:pt x="1" y="1120"/>
                  </a:lnTo>
                  <a:lnTo>
                    <a:pt x="1" y="1150"/>
                  </a:lnTo>
                  <a:lnTo>
                    <a:pt x="1" y="1183"/>
                  </a:lnTo>
                  <a:cubicBezTo>
                    <a:pt x="20" y="1307"/>
                    <a:pt x="64" y="1385"/>
                    <a:pt x="128" y="1430"/>
                  </a:cubicBezTo>
                  <a:cubicBezTo>
                    <a:pt x="143" y="1448"/>
                    <a:pt x="173" y="1448"/>
                    <a:pt x="206" y="1448"/>
                  </a:cubicBezTo>
                  <a:cubicBezTo>
                    <a:pt x="221" y="1448"/>
                    <a:pt x="251" y="1430"/>
                    <a:pt x="266" y="1430"/>
                  </a:cubicBezTo>
                  <a:cubicBezTo>
                    <a:pt x="299" y="1400"/>
                    <a:pt x="314" y="1355"/>
                    <a:pt x="299" y="1322"/>
                  </a:cubicBezTo>
                  <a:cubicBezTo>
                    <a:pt x="286" y="1300"/>
                    <a:pt x="258" y="1286"/>
                    <a:pt x="233" y="1286"/>
                  </a:cubicBezTo>
                  <a:cubicBezTo>
                    <a:pt x="223" y="1286"/>
                    <a:pt x="214" y="1288"/>
                    <a:pt x="206" y="1292"/>
                  </a:cubicBezTo>
                  <a:cubicBezTo>
                    <a:pt x="187" y="1277"/>
                    <a:pt x="173" y="1243"/>
                    <a:pt x="158" y="1120"/>
                  </a:cubicBezTo>
                  <a:lnTo>
                    <a:pt x="158" y="855"/>
                  </a:lnTo>
                  <a:cubicBezTo>
                    <a:pt x="158" y="467"/>
                    <a:pt x="467" y="157"/>
                    <a:pt x="859" y="157"/>
                  </a:cubicBezTo>
                  <a:cubicBezTo>
                    <a:pt x="904" y="157"/>
                    <a:pt x="934" y="109"/>
                    <a:pt x="934" y="79"/>
                  </a:cubicBezTo>
                  <a:cubicBezTo>
                    <a:pt x="934" y="31"/>
                    <a:pt x="904" y="1"/>
                    <a:pt x="859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9"/>
            <p:cNvSpPr/>
            <p:nvPr/>
          </p:nvSpPr>
          <p:spPr>
            <a:xfrm>
              <a:off x="595650" y="3042325"/>
              <a:ext cx="36600" cy="34150"/>
            </a:xfrm>
            <a:custGeom>
              <a:avLst/>
              <a:gdLst/>
              <a:ahLst/>
              <a:cxnLst/>
              <a:rect l="l" t="t" r="r" b="b"/>
              <a:pathLst>
                <a:path w="1464" h="1366" extrusionOk="0">
                  <a:moveTo>
                    <a:pt x="64" y="0"/>
                  </a:moveTo>
                  <a:cubicBezTo>
                    <a:pt x="19" y="15"/>
                    <a:pt x="1" y="60"/>
                    <a:pt x="19" y="109"/>
                  </a:cubicBezTo>
                  <a:cubicBezTo>
                    <a:pt x="19" y="138"/>
                    <a:pt x="281" y="948"/>
                    <a:pt x="1355" y="1366"/>
                  </a:cubicBezTo>
                  <a:lnTo>
                    <a:pt x="1370" y="1366"/>
                  </a:lnTo>
                  <a:cubicBezTo>
                    <a:pt x="1400" y="1366"/>
                    <a:pt x="1433" y="1351"/>
                    <a:pt x="1448" y="1321"/>
                  </a:cubicBezTo>
                  <a:cubicBezTo>
                    <a:pt x="1463" y="1291"/>
                    <a:pt x="1448" y="1243"/>
                    <a:pt x="1400" y="1228"/>
                  </a:cubicBezTo>
                  <a:cubicBezTo>
                    <a:pt x="407" y="840"/>
                    <a:pt x="157" y="60"/>
                    <a:pt x="157" y="60"/>
                  </a:cubicBezTo>
                  <a:cubicBezTo>
                    <a:pt x="142" y="15"/>
                    <a:pt x="113" y="0"/>
                    <a:pt x="64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9"/>
            <p:cNvSpPr/>
            <p:nvPr/>
          </p:nvSpPr>
          <p:spPr>
            <a:xfrm>
              <a:off x="652450" y="2835900"/>
              <a:ext cx="71950" cy="3925"/>
            </a:xfrm>
            <a:custGeom>
              <a:avLst/>
              <a:gdLst/>
              <a:ahLst/>
              <a:cxnLst/>
              <a:rect l="l" t="t" r="r" b="b"/>
              <a:pathLst>
                <a:path w="2878" h="157" extrusionOk="0">
                  <a:moveTo>
                    <a:pt x="79" y="0"/>
                  </a:moveTo>
                  <a:cubicBezTo>
                    <a:pt x="31" y="0"/>
                    <a:pt x="1" y="34"/>
                    <a:pt x="1" y="79"/>
                  </a:cubicBezTo>
                  <a:cubicBezTo>
                    <a:pt x="1" y="127"/>
                    <a:pt x="31" y="157"/>
                    <a:pt x="79" y="157"/>
                  </a:cubicBezTo>
                  <a:lnTo>
                    <a:pt x="2799" y="157"/>
                  </a:lnTo>
                  <a:cubicBezTo>
                    <a:pt x="2844" y="157"/>
                    <a:pt x="2878" y="127"/>
                    <a:pt x="2878" y="79"/>
                  </a:cubicBezTo>
                  <a:cubicBezTo>
                    <a:pt x="2878" y="34"/>
                    <a:pt x="2844" y="0"/>
                    <a:pt x="2799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9"/>
            <p:cNvSpPr/>
            <p:nvPr/>
          </p:nvSpPr>
          <p:spPr>
            <a:xfrm>
              <a:off x="381950" y="2836275"/>
              <a:ext cx="64950" cy="3925"/>
            </a:xfrm>
            <a:custGeom>
              <a:avLst/>
              <a:gdLst/>
              <a:ahLst/>
              <a:cxnLst/>
              <a:rect l="l" t="t" r="r" b="b"/>
              <a:pathLst>
                <a:path w="2598" h="157" extrusionOk="0">
                  <a:moveTo>
                    <a:pt x="79" y="0"/>
                  </a:moveTo>
                  <a:cubicBezTo>
                    <a:pt x="30" y="0"/>
                    <a:pt x="1" y="34"/>
                    <a:pt x="1" y="79"/>
                  </a:cubicBezTo>
                  <a:cubicBezTo>
                    <a:pt x="1" y="127"/>
                    <a:pt x="30" y="157"/>
                    <a:pt x="79" y="157"/>
                  </a:cubicBezTo>
                  <a:lnTo>
                    <a:pt x="2519" y="157"/>
                  </a:lnTo>
                  <a:cubicBezTo>
                    <a:pt x="2549" y="157"/>
                    <a:pt x="2597" y="127"/>
                    <a:pt x="2597" y="79"/>
                  </a:cubicBezTo>
                  <a:cubicBezTo>
                    <a:pt x="2597" y="34"/>
                    <a:pt x="2549" y="0"/>
                    <a:pt x="2519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9"/>
            <p:cNvSpPr/>
            <p:nvPr/>
          </p:nvSpPr>
          <p:spPr>
            <a:xfrm>
              <a:off x="489975" y="2780300"/>
              <a:ext cx="69225" cy="79775"/>
            </a:xfrm>
            <a:custGeom>
              <a:avLst/>
              <a:gdLst/>
              <a:ahLst/>
              <a:cxnLst/>
              <a:rect l="l" t="t" r="r" b="b"/>
              <a:pathLst>
                <a:path w="2769" h="3191" extrusionOk="0">
                  <a:moveTo>
                    <a:pt x="79" y="0"/>
                  </a:moveTo>
                  <a:cubicBezTo>
                    <a:pt x="49" y="0"/>
                    <a:pt x="0" y="34"/>
                    <a:pt x="0" y="79"/>
                  </a:cubicBezTo>
                  <a:lnTo>
                    <a:pt x="0" y="329"/>
                  </a:lnTo>
                  <a:cubicBezTo>
                    <a:pt x="0" y="1090"/>
                    <a:pt x="482" y="1728"/>
                    <a:pt x="1135" y="2008"/>
                  </a:cubicBezTo>
                  <a:cubicBezTo>
                    <a:pt x="810" y="2116"/>
                    <a:pt x="575" y="2444"/>
                    <a:pt x="575" y="2817"/>
                  </a:cubicBezTo>
                  <a:lnTo>
                    <a:pt x="575" y="3112"/>
                  </a:lnTo>
                  <a:cubicBezTo>
                    <a:pt x="575" y="3157"/>
                    <a:pt x="608" y="3191"/>
                    <a:pt x="653" y="3191"/>
                  </a:cubicBezTo>
                  <a:cubicBezTo>
                    <a:pt x="702" y="3191"/>
                    <a:pt x="732" y="3157"/>
                    <a:pt x="732" y="3112"/>
                  </a:cubicBezTo>
                  <a:lnTo>
                    <a:pt x="732" y="2817"/>
                  </a:lnTo>
                  <a:cubicBezTo>
                    <a:pt x="732" y="2426"/>
                    <a:pt x="1041" y="2101"/>
                    <a:pt x="1429" y="2101"/>
                  </a:cubicBezTo>
                  <a:lnTo>
                    <a:pt x="1463" y="2101"/>
                  </a:lnTo>
                  <a:cubicBezTo>
                    <a:pt x="1571" y="2116"/>
                    <a:pt x="1694" y="2131"/>
                    <a:pt x="1802" y="2131"/>
                  </a:cubicBezTo>
                  <a:lnTo>
                    <a:pt x="2690" y="2131"/>
                  </a:lnTo>
                  <a:cubicBezTo>
                    <a:pt x="2735" y="2131"/>
                    <a:pt x="2769" y="2101"/>
                    <a:pt x="2769" y="2053"/>
                  </a:cubicBezTo>
                  <a:cubicBezTo>
                    <a:pt x="2769" y="2008"/>
                    <a:pt x="2735" y="1978"/>
                    <a:pt x="2690" y="1978"/>
                  </a:cubicBezTo>
                  <a:lnTo>
                    <a:pt x="1802" y="1978"/>
                  </a:lnTo>
                  <a:cubicBezTo>
                    <a:pt x="903" y="1978"/>
                    <a:pt x="157" y="1232"/>
                    <a:pt x="157" y="329"/>
                  </a:cubicBezTo>
                  <a:lnTo>
                    <a:pt x="157" y="79"/>
                  </a:lnTo>
                  <a:cubicBezTo>
                    <a:pt x="157" y="34"/>
                    <a:pt x="123" y="0"/>
                    <a:pt x="79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9"/>
            <p:cNvSpPr/>
            <p:nvPr/>
          </p:nvSpPr>
          <p:spPr>
            <a:xfrm>
              <a:off x="464325" y="3002300"/>
              <a:ext cx="80050" cy="69150"/>
            </a:xfrm>
            <a:custGeom>
              <a:avLst/>
              <a:gdLst/>
              <a:ahLst/>
              <a:cxnLst/>
              <a:rect l="l" t="t" r="r" b="b"/>
              <a:pathLst>
                <a:path w="3202" h="2766" extrusionOk="0">
                  <a:moveTo>
                    <a:pt x="2877" y="1"/>
                  </a:moveTo>
                  <a:cubicBezTo>
                    <a:pt x="2116" y="1"/>
                    <a:pt x="1463" y="467"/>
                    <a:pt x="1198" y="1135"/>
                  </a:cubicBezTo>
                  <a:cubicBezTo>
                    <a:pt x="1075" y="807"/>
                    <a:pt x="761" y="575"/>
                    <a:pt x="388" y="575"/>
                  </a:cubicBezTo>
                  <a:lnTo>
                    <a:pt x="79" y="575"/>
                  </a:lnTo>
                  <a:cubicBezTo>
                    <a:pt x="49" y="575"/>
                    <a:pt x="0" y="605"/>
                    <a:pt x="0" y="654"/>
                  </a:cubicBezTo>
                  <a:cubicBezTo>
                    <a:pt x="0" y="683"/>
                    <a:pt x="49" y="728"/>
                    <a:pt x="79" y="728"/>
                  </a:cubicBezTo>
                  <a:lnTo>
                    <a:pt x="388" y="728"/>
                  </a:lnTo>
                  <a:cubicBezTo>
                    <a:pt x="776" y="728"/>
                    <a:pt x="1090" y="1042"/>
                    <a:pt x="1090" y="1430"/>
                  </a:cubicBezTo>
                  <a:cubicBezTo>
                    <a:pt x="1090" y="1445"/>
                    <a:pt x="1090" y="1445"/>
                    <a:pt x="1105" y="1460"/>
                  </a:cubicBezTo>
                  <a:cubicBezTo>
                    <a:pt x="1075" y="1568"/>
                    <a:pt x="1056" y="1680"/>
                    <a:pt x="1056" y="1803"/>
                  </a:cubicBezTo>
                  <a:lnTo>
                    <a:pt x="1056" y="2687"/>
                  </a:lnTo>
                  <a:cubicBezTo>
                    <a:pt x="1056" y="2721"/>
                    <a:pt x="1105" y="2765"/>
                    <a:pt x="1134" y="2765"/>
                  </a:cubicBezTo>
                  <a:cubicBezTo>
                    <a:pt x="1183" y="2765"/>
                    <a:pt x="1213" y="2721"/>
                    <a:pt x="1213" y="2687"/>
                  </a:cubicBezTo>
                  <a:lnTo>
                    <a:pt x="1213" y="1803"/>
                  </a:lnTo>
                  <a:cubicBezTo>
                    <a:pt x="1213" y="900"/>
                    <a:pt x="1959" y="154"/>
                    <a:pt x="2877" y="154"/>
                  </a:cubicBezTo>
                  <a:lnTo>
                    <a:pt x="3127" y="154"/>
                  </a:lnTo>
                  <a:cubicBezTo>
                    <a:pt x="3157" y="154"/>
                    <a:pt x="3202" y="124"/>
                    <a:pt x="3202" y="75"/>
                  </a:cubicBezTo>
                  <a:cubicBezTo>
                    <a:pt x="3202" y="30"/>
                    <a:pt x="3157" y="1"/>
                    <a:pt x="3127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9"/>
            <p:cNvSpPr/>
            <p:nvPr/>
          </p:nvSpPr>
          <p:spPr>
            <a:xfrm>
              <a:off x="571225" y="2840175"/>
              <a:ext cx="222675" cy="157025"/>
            </a:xfrm>
            <a:custGeom>
              <a:avLst/>
              <a:gdLst/>
              <a:ahLst/>
              <a:cxnLst/>
              <a:rect l="l" t="t" r="r" b="b"/>
              <a:pathLst>
                <a:path w="8907" h="6281" extrusionOk="0">
                  <a:moveTo>
                    <a:pt x="1258" y="1"/>
                  </a:moveTo>
                  <a:lnTo>
                    <a:pt x="1258" y="158"/>
                  </a:lnTo>
                  <a:lnTo>
                    <a:pt x="2612" y="158"/>
                  </a:lnTo>
                  <a:cubicBezTo>
                    <a:pt x="2843" y="158"/>
                    <a:pt x="3048" y="389"/>
                    <a:pt x="3048" y="654"/>
                  </a:cubicBezTo>
                  <a:cubicBezTo>
                    <a:pt x="3048" y="964"/>
                    <a:pt x="3235" y="1228"/>
                    <a:pt x="3481" y="1292"/>
                  </a:cubicBezTo>
                  <a:cubicBezTo>
                    <a:pt x="3048" y="1523"/>
                    <a:pt x="2750" y="1975"/>
                    <a:pt x="2750" y="2490"/>
                  </a:cubicBezTo>
                  <a:cubicBezTo>
                    <a:pt x="2750" y="2534"/>
                    <a:pt x="2799" y="2568"/>
                    <a:pt x="2828" y="2568"/>
                  </a:cubicBezTo>
                  <a:cubicBezTo>
                    <a:pt x="2877" y="2568"/>
                    <a:pt x="2907" y="2534"/>
                    <a:pt x="2907" y="2490"/>
                  </a:cubicBezTo>
                  <a:cubicBezTo>
                    <a:pt x="2907" y="1896"/>
                    <a:pt x="3358" y="1400"/>
                    <a:pt x="3948" y="1322"/>
                  </a:cubicBezTo>
                  <a:lnTo>
                    <a:pt x="4414" y="1322"/>
                  </a:lnTo>
                  <a:cubicBezTo>
                    <a:pt x="4429" y="1322"/>
                    <a:pt x="4448" y="1307"/>
                    <a:pt x="4463" y="1307"/>
                  </a:cubicBezTo>
                  <a:lnTo>
                    <a:pt x="6127" y="1307"/>
                  </a:lnTo>
                  <a:cubicBezTo>
                    <a:pt x="6701" y="1307"/>
                    <a:pt x="7153" y="1773"/>
                    <a:pt x="7153" y="2333"/>
                  </a:cubicBezTo>
                  <a:lnTo>
                    <a:pt x="7153" y="2613"/>
                  </a:lnTo>
                  <a:cubicBezTo>
                    <a:pt x="7153" y="2878"/>
                    <a:pt x="7011" y="3109"/>
                    <a:pt x="6810" y="3251"/>
                  </a:cubicBezTo>
                  <a:cubicBezTo>
                    <a:pt x="6795" y="3251"/>
                    <a:pt x="6780" y="3266"/>
                    <a:pt x="6780" y="3266"/>
                  </a:cubicBezTo>
                  <a:cubicBezTo>
                    <a:pt x="6668" y="3344"/>
                    <a:pt x="6530" y="3374"/>
                    <a:pt x="6388" y="3374"/>
                  </a:cubicBezTo>
                  <a:lnTo>
                    <a:pt x="5907" y="3374"/>
                  </a:lnTo>
                  <a:lnTo>
                    <a:pt x="5907" y="3531"/>
                  </a:lnTo>
                  <a:lnTo>
                    <a:pt x="6500" y="3531"/>
                  </a:lnTo>
                  <a:cubicBezTo>
                    <a:pt x="7041" y="3531"/>
                    <a:pt x="7492" y="3967"/>
                    <a:pt x="7492" y="4508"/>
                  </a:cubicBezTo>
                  <a:lnTo>
                    <a:pt x="7492" y="4788"/>
                  </a:lnTo>
                  <a:cubicBezTo>
                    <a:pt x="7492" y="5534"/>
                    <a:pt x="6888" y="6127"/>
                    <a:pt x="6142" y="6127"/>
                  </a:cubicBezTo>
                  <a:lnTo>
                    <a:pt x="1399" y="6127"/>
                  </a:lnTo>
                  <a:cubicBezTo>
                    <a:pt x="716" y="6127"/>
                    <a:pt x="157" y="5568"/>
                    <a:pt x="157" y="4881"/>
                  </a:cubicBezTo>
                  <a:lnTo>
                    <a:pt x="157" y="4463"/>
                  </a:lnTo>
                  <a:cubicBezTo>
                    <a:pt x="157" y="3874"/>
                    <a:pt x="638" y="3374"/>
                    <a:pt x="1243" y="3374"/>
                  </a:cubicBezTo>
                  <a:lnTo>
                    <a:pt x="3701" y="3374"/>
                  </a:lnTo>
                  <a:cubicBezTo>
                    <a:pt x="3731" y="3374"/>
                    <a:pt x="3776" y="3344"/>
                    <a:pt x="3776" y="3295"/>
                  </a:cubicBezTo>
                  <a:cubicBezTo>
                    <a:pt x="3776" y="3266"/>
                    <a:pt x="3731" y="3221"/>
                    <a:pt x="3701" y="3221"/>
                  </a:cubicBezTo>
                  <a:lnTo>
                    <a:pt x="1243" y="3221"/>
                  </a:lnTo>
                  <a:cubicBezTo>
                    <a:pt x="560" y="3221"/>
                    <a:pt x="0" y="3781"/>
                    <a:pt x="0" y="4463"/>
                  </a:cubicBezTo>
                  <a:lnTo>
                    <a:pt x="0" y="4881"/>
                  </a:lnTo>
                  <a:cubicBezTo>
                    <a:pt x="0" y="5661"/>
                    <a:pt x="623" y="6280"/>
                    <a:pt x="1399" y="6280"/>
                  </a:cubicBezTo>
                  <a:lnTo>
                    <a:pt x="6142" y="6280"/>
                  </a:lnTo>
                  <a:cubicBezTo>
                    <a:pt x="6966" y="6280"/>
                    <a:pt x="7649" y="5613"/>
                    <a:pt x="7649" y="4788"/>
                  </a:cubicBezTo>
                  <a:lnTo>
                    <a:pt x="7649" y="4508"/>
                  </a:lnTo>
                  <a:cubicBezTo>
                    <a:pt x="7649" y="3997"/>
                    <a:pt x="7291" y="3560"/>
                    <a:pt x="6824" y="3422"/>
                  </a:cubicBezTo>
                  <a:cubicBezTo>
                    <a:pt x="6839" y="3422"/>
                    <a:pt x="6854" y="3407"/>
                    <a:pt x="6854" y="3407"/>
                  </a:cubicBezTo>
                  <a:lnTo>
                    <a:pt x="8832" y="3407"/>
                  </a:lnTo>
                  <a:cubicBezTo>
                    <a:pt x="8877" y="3407"/>
                    <a:pt x="8906" y="3374"/>
                    <a:pt x="8906" y="3329"/>
                  </a:cubicBezTo>
                  <a:cubicBezTo>
                    <a:pt x="8906" y="3281"/>
                    <a:pt x="8877" y="3251"/>
                    <a:pt x="8832" y="3251"/>
                  </a:cubicBezTo>
                  <a:lnTo>
                    <a:pt x="7060" y="3251"/>
                  </a:lnTo>
                  <a:cubicBezTo>
                    <a:pt x="7213" y="3079"/>
                    <a:pt x="7306" y="2863"/>
                    <a:pt x="7306" y="2613"/>
                  </a:cubicBezTo>
                  <a:lnTo>
                    <a:pt x="7306" y="2333"/>
                  </a:lnTo>
                  <a:cubicBezTo>
                    <a:pt x="7306" y="1680"/>
                    <a:pt x="6780" y="1150"/>
                    <a:pt x="6127" y="1150"/>
                  </a:cubicBezTo>
                  <a:lnTo>
                    <a:pt x="4104" y="1150"/>
                  </a:lnTo>
                  <a:cubicBezTo>
                    <a:pt x="4041" y="1150"/>
                    <a:pt x="3981" y="1150"/>
                    <a:pt x="3933" y="1169"/>
                  </a:cubicBezTo>
                  <a:lnTo>
                    <a:pt x="3623" y="1169"/>
                  </a:lnTo>
                  <a:cubicBezTo>
                    <a:pt x="3388" y="1169"/>
                    <a:pt x="3201" y="934"/>
                    <a:pt x="3201" y="654"/>
                  </a:cubicBezTo>
                  <a:cubicBezTo>
                    <a:pt x="3201" y="296"/>
                    <a:pt x="2937" y="1"/>
                    <a:pt x="2612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9"/>
            <p:cNvSpPr/>
            <p:nvPr/>
          </p:nvSpPr>
          <p:spPr>
            <a:xfrm>
              <a:off x="369450" y="2973475"/>
              <a:ext cx="43950" cy="69250"/>
            </a:xfrm>
            <a:custGeom>
              <a:avLst/>
              <a:gdLst/>
              <a:ahLst/>
              <a:cxnLst/>
              <a:rect l="l" t="t" r="r" b="b"/>
              <a:pathLst>
                <a:path w="1758" h="2770" extrusionOk="0">
                  <a:moveTo>
                    <a:pt x="1680" y="1"/>
                  </a:moveTo>
                  <a:cubicBezTo>
                    <a:pt x="1650" y="1"/>
                    <a:pt x="1605" y="34"/>
                    <a:pt x="1605" y="79"/>
                  </a:cubicBezTo>
                  <a:lnTo>
                    <a:pt x="1605" y="1075"/>
                  </a:lnTo>
                  <a:cubicBezTo>
                    <a:pt x="1605" y="1930"/>
                    <a:pt x="918" y="2613"/>
                    <a:pt x="79" y="2613"/>
                  </a:cubicBezTo>
                  <a:cubicBezTo>
                    <a:pt x="34" y="2613"/>
                    <a:pt x="1" y="2646"/>
                    <a:pt x="1" y="2691"/>
                  </a:cubicBezTo>
                  <a:cubicBezTo>
                    <a:pt x="1" y="2721"/>
                    <a:pt x="34" y="2769"/>
                    <a:pt x="79" y="2769"/>
                  </a:cubicBezTo>
                  <a:cubicBezTo>
                    <a:pt x="1012" y="2769"/>
                    <a:pt x="1758" y="2008"/>
                    <a:pt x="1758" y="1075"/>
                  </a:cubicBezTo>
                  <a:lnTo>
                    <a:pt x="1758" y="79"/>
                  </a:lnTo>
                  <a:cubicBezTo>
                    <a:pt x="1758" y="34"/>
                    <a:pt x="1728" y="1"/>
                    <a:pt x="1680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9"/>
            <p:cNvSpPr/>
            <p:nvPr/>
          </p:nvSpPr>
          <p:spPr>
            <a:xfrm>
              <a:off x="451525" y="2864075"/>
              <a:ext cx="31475" cy="16150"/>
            </a:xfrm>
            <a:custGeom>
              <a:avLst/>
              <a:gdLst/>
              <a:ahLst/>
              <a:cxnLst/>
              <a:rect l="l" t="t" r="r" b="b"/>
              <a:pathLst>
                <a:path w="1259" h="646" extrusionOk="0">
                  <a:moveTo>
                    <a:pt x="803" y="0"/>
                  </a:moveTo>
                  <a:cubicBezTo>
                    <a:pt x="718" y="0"/>
                    <a:pt x="624" y="12"/>
                    <a:pt x="527" y="41"/>
                  </a:cubicBezTo>
                  <a:cubicBezTo>
                    <a:pt x="247" y="134"/>
                    <a:pt x="76" y="306"/>
                    <a:pt x="46" y="429"/>
                  </a:cubicBezTo>
                  <a:cubicBezTo>
                    <a:pt x="1" y="567"/>
                    <a:pt x="61" y="646"/>
                    <a:pt x="139" y="646"/>
                  </a:cubicBezTo>
                  <a:cubicBezTo>
                    <a:pt x="217" y="646"/>
                    <a:pt x="311" y="616"/>
                    <a:pt x="404" y="586"/>
                  </a:cubicBezTo>
                  <a:cubicBezTo>
                    <a:pt x="497" y="537"/>
                    <a:pt x="591" y="507"/>
                    <a:pt x="669" y="493"/>
                  </a:cubicBezTo>
                  <a:cubicBezTo>
                    <a:pt x="747" y="459"/>
                    <a:pt x="855" y="429"/>
                    <a:pt x="949" y="414"/>
                  </a:cubicBezTo>
                  <a:cubicBezTo>
                    <a:pt x="1042" y="381"/>
                    <a:pt x="1135" y="366"/>
                    <a:pt x="1195" y="306"/>
                  </a:cubicBezTo>
                  <a:cubicBezTo>
                    <a:pt x="1258" y="258"/>
                    <a:pt x="1258" y="164"/>
                    <a:pt x="1150" y="86"/>
                  </a:cubicBezTo>
                  <a:cubicBezTo>
                    <a:pt x="1072" y="36"/>
                    <a:pt x="950" y="0"/>
                    <a:pt x="803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9"/>
            <p:cNvSpPr/>
            <p:nvPr/>
          </p:nvSpPr>
          <p:spPr>
            <a:xfrm>
              <a:off x="630625" y="2864650"/>
              <a:ext cx="30750" cy="17950"/>
            </a:xfrm>
            <a:custGeom>
              <a:avLst/>
              <a:gdLst/>
              <a:ahLst/>
              <a:cxnLst/>
              <a:rect l="l" t="t" r="r" b="b"/>
              <a:pathLst>
                <a:path w="1230" h="718" extrusionOk="0">
                  <a:moveTo>
                    <a:pt x="395" y="0"/>
                  </a:moveTo>
                  <a:cubicBezTo>
                    <a:pt x="286" y="0"/>
                    <a:pt x="197" y="24"/>
                    <a:pt x="143" y="63"/>
                  </a:cubicBezTo>
                  <a:cubicBezTo>
                    <a:pt x="20" y="126"/>
                    <a:pt x="1" y="220"/>
                    <a:pt x="64" y="283"/>
                  </a:cubicBezTo>
                  <a:cubicBezTo>
                    <a:pt x="113" y="328"/>
                    <a:pt x="221" y="376"/>
                    <a:pt x="299" y="406"/>
                  </a:cubicBezTo>
                  <a:cubicBezTo>
                    <a:pt x="393" y="436"/>
                    <a:pt x="486" y="470"/>
                    <a:pt x="561" y="514"/>
                  </a:cubicBezTo>
                  <a:cubicBezTo>
                    <a:pt x="639" y="544"/>
                    <a:pt x="732" y="593"/>
                    <a:pt x="825" y="623"/>
                  </a:cubicBezTo>
                  <a:cubicBezTo>
                    <a:pt x="904" y="671"/>
                    <a:pt x="997" y="716"/>
                    <a:pt x="1075" y="716"/>
                  </a:cubicBezTo>
                  <a:cubicBezTo>
                    <a:pt x="1083" y="717"/>
                    <a:pt x="1091" y="718"/>
                    <a:pt x="1098" y="718"/>
                  </a:cubicBezTo>
                  <a:cubicBezTo>
                    <a:pt x="1179" y="718"/>
                    <a:pt x="1229" y="644"/>
                    <a:pt x="1199" y="514"/>
                  </a:cubicBezTo>
                  <a:cubicBezTo>
                    <a:pt x="1169" y="391"/>
                    <a:pt x="1012" y="205"/>
                    <a:pt x="766" y="78"/>
                  </a:cubicBezTo>
                  <a:cubicBezTo>
                    <a:pt x="633" y="24"/>
                    <a:pt x="505" y="0"/>
                    <a:pt x="395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9"/>
            <p:cNvSpPr/>
            <p:nvPr/>
          </p:nvSpPr>
          <p:spPr>
            <a:xfrm>
              <a:off x="601900" y="2912725"/>
              <a:ext cx="58325" cy="22275"/>
            </a:xfrm>
            <a:custGeom>
              <a:avLst/>
              <a:gdLst/>
              <a:ahLst/>
              <a:cxnLst/>
              <a:rect l="l" t="t" r="r" b="b"/>
              <a:pathLst>
                <a:path w="2333" h="891" extrusionOk="0">
                  <a:moveTo>
                    <a:pt x="192" y="0"/>
                  </a:moveTo>
                  <a:cubicBezTo>
                    <a:pt x="144" y="0"/>
                    <a:pt x="98" y="20"/>
                    <a:pt x="64" y="69"/>
                  </a:cubicBezTo>
                  <a:cubicBezTo>
                    <a:pt x="1" y="147"/>
                    <a:pt x="1" y="255"/>
                    <a:pt x="79" y="334"/>
                  </a:cubicBezTo>
                  <a:cubicBezTo>
                    <a:pt x="590" y="771"/>
                    <a:pt x="1083" y="890"/>
                    <a:pt x="1466" y="890"/>
                  </a:cubicBezTo>
                  <a:cubicBezTo>
                    <a:pt x="1899" y="890"/>
                    <a:pt x="2192" y="738"/>
                    <a:pt x="2210" y="722"/>
                  </a:cubicBezTo>
                  <a:cubicBezTo>
                    <a:pt x="2303" y="673"/>
                    <a:pt x="2333" y="565"/>
                    <a:pt x="2288" y="472"/>
                  </a:cubicBezTo>
                  <a:cubicBezTo>
                    <a:pt x="2253" y="415"/>
                    <a:pt x="2186" y="376"/>
                    <a:pt x="2116" y="376"/>
                  </a:cubicBezTo>
                  <a:cubicBezTo>
                    <a:pt x="2090" y="376"/>
                    <a:pt x="2063" y="381"/>
                    <a:pt x="2038" y="393"/>
                  </a:cubicBezTo>
                  <a:cubicBezTo>
                    <a:pt x="2038" y="403"/>
                    <a:pt x="1815" y="517"/>
                    <a:pt x="1477" y="517"/>
                  </a:cubicBezTo>
                  <a:cubicBezTo>
                    <a:pt x="1165" y="517"/>
                    <a:pt x="754" y="420"/>
                    <a:pt x="329" y="54"/>
                  </a:cubicBezTo>
                  <a:cubicBezTo>
                    <a:pt x="295" y="20"/>
                    <a:pt x="266" y="5"/>
                    <a:pt x="236" y="5"/>
                  </a:cubicBezTo>
                  <a:cubicBezTo>
                    <a:pt x="221" y="2"/>
                    <a:pt x="206" y="0"/>
                    <a:pt x="192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9"/>
            <p:cNvSpPr/>
            <p:nvPr/>
          </p:nvSpPr>
          <p:spPr>
            <a:xfrm>
              <a:off x="452650" y="2913875"/>
              <a:ext cx="58700" cy="20375"/>
            </a:xfrm>
            <a:custGeom>
              <a:avLst/>
              <a:gdLst/>
              <a:ahLst/>
              <a:cxnLst/>
              <a:rect l="l" t="t" r="r" b="b"/>
              <a:pathLst>
                <a:path w="2348" h="815" extrusionOk="0">
                  <a:moveTo>
                    <a:pt x="2156" y="1"/>
                  </a:moveTo>
                  <a:cubicBezTo>
                    <a:pt x="2106" y="1"/>
                    <a:pt x="2055" y="21"/>
                    <a:pt x="2023" y="53"/>
                  </a:cubicBezTo>
                  <a:cubicBezTo>
                    <a:pt x="2012" y="64"/>
                    <a:pt x="1648" y="436"/>
                    <a:pt x="1000" y="436"/>
                  </a:cubicBezTo>
                  <a:cubicBezTo>
                    <a:pt x="785" y="436"/>
                    <a:pt x="540" y="395"/>
                    <a:pt x="266" y="288"/>
                  </a:cubicBezTo>
                  <a:cubicBezTo>
                    <a:pt x="246" y="288"/>
                    <a:pt x="224" y="281"/>
                    <a:pt x="203" y="281"/>
                  </a:cubicBezTo>
                  <a:cubicBezTo>
                    <a:pt x="193" y="281"/>
                    <a:pt x="182" y="283"/>
                    <a:pt x="172" y="288"/>
                  </a:cubicBezTo>
                  <a:cubicBezTo>
                    <a:pt x="109" y="288"/>
                    <a:pt x="64" y="333"/>
                    <a:pt x="31" y="396"/>
                  </a:cubicBezTo>
                  <a:cubicBezTo>
                    <a:pt x="1" y="489"/>
                    <a:pt x="49" y="597"/>
                    <a:pt x="143" y="646"/>
                  </a:cubicBezTo>
                  <a:cubicBezTo>
                    <a:pt x="458" y="768"/>
                    <a:pt x="743" y="815"/>
                    <a:pt x="995" y="815"/>
                  </a:cubicBezTo>
                  <a:cubicBezTo>
                    <a:pt x="1798" y="815"/>
                    <a:pt x="2262" y="340"/>
                    <a:pt x="2288" y="318"/>
                  </a:cubicBezTo>
                  <a:cubicBezTo>
                    <a:pt x="2348" y="239"/>
                    <a:pt x="2348" y="116"/>
                    <a:pt x="2269" y="53"/>
                  </a:cubicBezTo>
                  <a:cubicBezTo>
                    <a:pt x="2241" y="16"/>
                    <a:pt x="2199" y="1"/>
                    <a:pt x="2156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9"/>
            <p:cNvSpPr/>
            <p:nvPr/>
          </p:nvSpPr>
          <p:spPr>
            <a:xfrm>
              <a:off x="530350" y="2940700"/>
              <a:ext cx="52175" cy="10325"/>
            </a:xfrm>
            <a:custGeom>
              <a:avLst/>
              <a:gdLst/>
              <a:ahLst/>
              <a:cxnLst/>
              <a:rect l="l" t="t" r="r" b="b"/>
              <a:pathLst>
                <a:path w="2087" h="413" extrusionOk="0">
                  <a:moveTo>
                    <a:pt x="2004" y="0"/>
                  </a:moveTo>
                  <a:cubicBezTo>
                    <a:pt x="1995" y="0"/>
                    <a:pt x="1986" y="2"/>
                    <a:pt x="1978" y="6"/>
                  </a:cubicBezTo>
                  <a:cubicBezTo>
                    <a:pt x="1627" y="215"/>
                    <a:pt x="1292" y="283"/>
                    <a:pt x="1005" y="283"/>
                  </a:cubicBezTo>
                  <a:cubicBezTo>
                    <a:pt x="477" y="283"/>
                    <a:pt x="113" y="54"/>
                    <a:pt x="113" y="54"/>
                  </a:cubicBezTo>
                  <a:cubicBezTo>
                    <a:pt x="99" y="48"/>
                    <a:pt x="83" y="45"/>
                    <a:pt x="68" y="45"/>
                  </a:cubicBezTo>
                  <a:cubicBezTo>
                    <a:pt x="47" y="45"/>
                    <a:pt x="28" y="52"/>
                    <a:pt x="19" y="69"/>
                  </a:cubicBezTo>
                  <a:cubicBezTo>
                    <a:pt x="1" y="99"/>
                    <a:pt x="19" y="148"/>
                    <a:pt x="34" y="163"/>
                  </a:cubicBezTo>
                  <a:cubicBezTo>
                    <a:pt x="49" y="163"/>
                    <a:pt x="437" y="413"/>
                    <a:pt x="997" y="413"/>
                  </a:cubicBezTo>
                  <a:cubicBezTo>
                    <a:pt x="1307" y="413"/>
                    <a:pt x="1665" y="334"/>
                    <a:pt x="2038" y="114"/>
                  </a:cubicBezTo>
                  <a:cubicBezTo>
                    <a:pt x="2072" y="99"/>
                    <a:pt x="2087" y="69"/>
                    <a:pt x="2072" y="39"/>
                  </a:cubicBezTo>
                  <a:cubicBezTo>
                    <a:pt x="2058" y="15"/>
                    <a:pt x="2030" y="0"/>
                    <a:pt x="2004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9"/>
            <p:cNvSpPr/>
            <p:nvPr/>
          </p:nvSpPr>
          <p:spPr>
            <a:xfrm>
              <a:off x="523000" y="2928275"/>
              <a:ext cx="14000" cy="20425"/>
            </a:xfrm>
            <a:custGeom>
              <a:avLst/>
              <a:gdLst/>
              <a:ahLst/>
              <a:cxnLst/>
              <a:rect l="l" t="t" r="r" b="b"/>
              <a:pathLst>
                <a:path w="560" h="817" extrusionOk="0">
                  <a:moveTo>
                    <a:pt x="448" y="1"/>
                  </a:moveTo>
                  <a:cubicBezTo>
                    <a:pt x="439" y="1"/>
                    <a:pt x="430" y="3"/>
                    <a:pt x="422" y="7"/>
                  </a:cubicBezTo>
                  <a:cubicBezTo>
                    <a:pt x="388" y="21"/>
                    <a:pt x="373" y="51"/>
                    <a:pt x="388" y="85"/>
                  </a:cubicBezTo>
                  <a:cubicBezTo>
                    <a:pt x="437" y="208"/>
                    <a:pt x="407" y="316"/>
                    <a:pt x="373" y="395"/>
                  </a:cubicBezTo>
                  <a:cubicBezTo>
                    <a:pt x="313" y="536"/>
                    <a:pt x="172" y="660"/>
                    <a:pt x="49" y="704"/>
                  </a:cubicBezTo>
                  <a:cubicBezTo>
                    <a:pt x="15" y="704"/>
                    <a:pt x="0" y="753"/>
                    <a:pt x="15" y="783"/>
                  </a:cubicBezTo>
                  <a:cubicBezTo>
                    <a:pt x="15" y="798"/>
                    <a:pt x="49" y="816"/>
                    <a:pt x="64" y="816"/>
                  </a:cubicBezTo>
                  <a:lnTo>
                    <a:pt x="93" y="816"/>
                  </a:lnTo>
                  <a:cubicBezTo>
                    <a:pt x="250" y="768"/>
                    <a:pt x="407" y="630"/>
                    <a:pt x="481" y="443"/>
                  </a:cubicBezTo>
                  <a:cubicBezTo>
                    <a:pt x="545" y="301"/>
                    <a:pt x="560" y="163"/>
                    <a:pt x="500" y="36"/>
                  </a:cubicBezTo>
                  <a:cubicBezTo>
                    <a:pt x="500" y="15"/>
                    <a:pt x="474" y="1"/>
                    <a:pt x="448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9"/>
            <p:cNvSpPr/>
            <p:nvPr/>
          </p:nvSpPr>
          <p:spPr>
            <a:xfrm>
              <a:off x="576625" y="2928275"/>
              <a:ext cx="14025" cy="20425"/>
            </a:xfrm>
            <a:custGeom>
              <a:avLst/>
              <a:gdLst/>
              <a:ahLst/>
              <a:cxnLst/>
              <a:rect l="l" t="t" r="r" b="b"/>
              <a:pathLst>
                <a:path w="561" h="817" extrusionOk="0">
                  <a:moveTo>
                    <a:pt x="116" y="1"/>
                  </a:moveTo>
                  <a:cubicBezTo>
                    <a:pt x="94" y="1"/>
                    <a:pt x="75" y="15"/>
                    <a:pt x="64" y="36"/>
                  </a:cubicBezTo>
                  <a:cubicBezTo>
                    <a:pt x="1" y="163"/>
                    <a:pt x="15" y="301"/>
                    <a:pt x="79" y="443"/>
                  </a:cubicBezTo>
                  <a:cubicBezTo>
                    <a:pt x="157" y="630"/>
                    <a:pt x="314" y="768"/>
                    <a:pt x="482" y="816"/>
                  </a:cubicBezTo>
                  <a:lnTo>
                    <a:pt x="500" y="816"/>
                  </a:lnTo>
                  <a:cubicBezTo>
                    <a:pt x="515" y="816"/>
                    <a:pt x="545" y="798"/>
                    <a:pt x="560" y="783"/>
                  </a:cubicBezTo>
                  <a:cubicBezTo>
                    <a:pt x="560" y="753"/>
                    <a:pt x="545" y="704"/>
                    <a:pt x="515" y="704"/>
                  </a:cubicBezTo>
                  <a:cubicBezTo>
                    <a:pt x="389" y="660"/>
                    <a:pt x="251" y="536"/>
                    <a:pt x="187" y="395"/>
                  </a:cubicBezTo>
                  <a:cubicBezTo>
                    <a:pt x="157" y="316"/>
                    <a:pt x="127" y="208"/>
                    <a:pt x="172" y="85"/>
                  </a:cubicBezTo>
                  <a:cubicBezTo>
                    <a:pt x="187" y="51"/>
                    <a:pt x="172" y="21"/>
                    <a:pt x="142" y="7"/>
                  </a:cubicBezTo>
                  <a:cubicBezTo>
                    <a:pt x="133" y="3"/>
                    <a:pt x="125" y="1"/>
                    <a:pt x="116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9"/>
            <p:cNvSpPr/>
            <p:nvPr/>
          </p:nvSpPr>
          <p:spPr>
            <a:xfrm>
              <a:off x="614300" y="2790625"/>
              <a:ext cx="66175" cy="73500"/>
            </a:xfrm>
            <a:custGeom>
              <a:avLst/>
              <a:gdLst/>
              <a:ahLst/>
              <a:cxnLst/>
              <a:rect l="l" t="t" r="r" b="b"/>
              <a:pathLst>
                <a:path w="2647" h="2940" extrusionOk="0">
                  <a:moveTo>
                    <a:pt x="631" y="1"/>
                  </a:moveTo>
                  <a:cubicBezTo>
                    <a:pt x="536" y="1"/>
                    <a:pt x="441" y="30"/>
                    <a:pt x="359" y="87"/>
                  </a:cubicBezTo>
                  <a:lnTo>
                    <a:pt x="236" y="181"/>
                  </a:lnTo>
                  <a:cubicBezTo>
                    <a:pt x="49" y="334"/>
                    <a:pt x="1" y="614"/>
                    <a:pt x="158" y="819"/>
                  </a:cubicBezTo>
                  <a:lnTo>
                    <a:pt x="1650" y="2759"/>
                  </a:lnTo>
                  <a:cubicBezTo>
                    <a:pt x="1742" y="2880"/>
                    <a:pt x="1877" y="2940"/>
                    <a:pt x="2014" y="2940"/>
                  </a:cubicBezTo>
                  <a:cubicBezTo>
                    <a:pt x="2109" y="2940"/>
                    <a:pt x="2205" y="2911"/>
                    <a:pt x="2288" y="2852"/>
                  </a:cubicBezTo>
                  <a:lnTo>
                    <a:pt x="2411" y="2759"/>
                  </a:lnTo>
                  <a:cubicBezTo>
                    <a:pt x="2598" y="2606"/>
                    <a:pt x="2646" y="2326"/>
                    <a:pt x="2490" y="2125"/>
                  </a:cubicBezTo>
                  <a:lnTo>
                    <a:pt x="997" y="181"/>
                  </a:lnTo>
                  <a:cubicBezTo>
                    <a:pt x="904" y="61"/>
                    <a:pt x="768" y="1"/>
                    <a:pt x="631" y="1"/>
                  </a:cubicBez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9"/>
            <p:cNvSpPr/>
            <p:nvPr/>
          </p:nvSpPr>
          <p:spPr>
            <a:xfrm>
              <a:off x="632975" y="2812425"/>
              <a:ext cx="28850" cy="29125"/>
            </a:xfrm>
            <a:custGeom>
              <a:avLst/>
              <a:gdLst/>
              <a:ahLst/>
              <a:cxnLst/>
              <a:rect l="l" t="t" r="r" b="b"/>
              <a:pathLst>
                <a:path w="1154" h="1165" extrusionOk="0">
                  <a:moveTo>
                    <a:pt x="574" y="1"/>
                  </a:moveTo>
                  <a:cubicBezTo>
                    <a:pt x="555" y="1"/>
                    <a:pt x="535" y="8"/>
                    <a:pt x="515" y="21"/>
                  </a:cubicBezTo>
                  <a:lnTo>
                    <a:pt x="49" y="380"/>
                  </a:lnTo>
                  <a:cubicBezTo>
                    <a:pt x="0" y="413"/>
                    <a:pt x="0" y="458"/>
                    <a:pt x="34" y="488"/>
                  </a:cubicBezTo>
                  <a:lnTo>
                    <a:pt x="515" y="1126"/>
                  </a:lnTo>
                  <a:cubicBezTo>
                    <a:pt x="531" y="1152"/>
                    <a:pt x="553" y="1164"/>
                    <a:pt x="577" y="1164"/>
                  </a:cubicBezTo>
                  <a:cubicBezTo>
                    <a:pt x="597" y="1164"/>
                    <a:pt x="618" y="1156"/>
                    <a:pt x="638" y="1141"/>
                  </a:cubicBezTo>
                  <a:lnTo>
                    <a:pt x="1105" y="786"/>
                  </a:lnTo>
                  <a:cubicBezTo>
                    <a:pt x="1138" y="753"/>
                    <a:pt x="1153" y="708"/>
                    <a:pt x="1120" y="674"/>
                  </a:cubicBezTo>
                  <a:lnTo>
                    <a:pt x="638" y="40"/>
                  </a:lnTo>
                  <a:cubicBezTo>
                    <a:pt x="621" y="13"/>
                    <a:pt x="599" y="1"/>
                    <a:pt x="574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9"/>
            <p:cNvSpPr/>
            <p:nvPr/>
          </p:nvSpPr>
          <p:spPr>
            <a:xfrm>
              <a:off x="655175" y="2829825"/>
              <a:ext cx="1600" cy="1600"/>
            </a:xfrm>
            <a:custGeom>
              <a:avLst/>
              <a:gdLst/>
              <a:ahLst/>
              <a:cxnLst/>
              <a:rect l="l" t="t" r="r" b="b"/>
              <a:pathLst>
                <a:path w="64" h="64" extrusionOk="0">
                  <a:moveTo>
                    <a:pt x="38" y="1"/>
                  </a:moveTo>
                  <a:cubicBezTo>
                    <a:pt x="30" y="1"/>
                    <a:pt x="23" y="4"/>
                    <a:pt x="15" y="12"/>
                  </a:cubicBezTo>
                  <a:cubicBezTo>
                    <a:pt x="0" y="27"/>
                    <a:pt x="0" y="42"/>
                    <a:pt x="0" y="57"/>
                  </a:cubicBezTo>
                  <a:cubicBezTo>
                    <a:pt x="10" y="57"/>
                    <a:pt x="20" y="63"/>
                    <a:pt x="30" y="63"/>
                  </a:cubicBezTo>
                  <a:cubicBezTo>
                    <a:pt x="35" y="63"/>
                    <a:pt x="40" y="62"/>
                    <a:pt x="45" y="57"/>
                  </a:cubicBezTo>
                  <a:cubicBezTo>
                    <a:pt x="64" y="42"/>
                    <a:pt x="64" y="27"/>
                    <a:pt x="64" y="12"/>
                  </a:cubicBezTo>
                  <a:cubicBezTo>
                    <a:pt x="54" y="4"/>
                    <a:pt x="46" y="1"/>
                    <a:pt x="38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9"/>
            <p:cNvSpPr/>
            <p:nvPr/>
          </p:nvSpPr>
          <p:spPr>
            <a:xfrm>
              <a:off x="651250" y="2832825"/>
              <a:ext cx="1975" cy="1475"/>
            </a:xfrm>
            <a:custGeom>
              <a:avLst/>
              <a:gdLst/>
              <a:ahLst/>
              <a:cxnLst/>
              <a:rect l="l" t="t" r="r" b="b"/>
              <a:pathLst>
                <a:path w="79" h="59" extrusionOk="0">
                  <a:moveTo>
                    <a:pt x="15" y="0"/>
                  </a:moveTo>
                  <a:cubicBezTo>
                    <a:pt x="0" y="15"/>
                    <a:pt x="0" y="30"/>
                    <a:pt x="15" y="45"/>
                  </a:cubicBezTo>
                  <a:cubicBezTo>
                    <a:pt x="15" y="54"/>
                    <a:pt x="24" y="59"/>
                    <a:pt x="34" y="59"/>
                  </a:cubicBezTo>
                  <a:cubicBezTo>
                    <a:pt x="44" y="59"/>
                    <a:pt x="56" y="54"/>
                    <a:pt x="64" y="45"/>
                  </a:cubicBezTo>
                  <a:cubicBezTo>
                    <a:pt x="64" y="45"/>
                    <a:pt x="79" y="15"/>
                    <a:pt x="64" y="15"/>
                  </a:cubicBezTo>
                  <a:cubicBezTo>
                    <a:pt x="49" y="0"/>
                    <a:pt x="34" y="0"/>
                    <a:pt x="15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9"/>
            <p:cNvSpPr/>
            <p:nvPr/>
          </p:nvSpPr>
          <p:spPr>
            <a:xfrm>
              <a:off x="648175" y="2835250"/>
              <a:ext cx="1600" cy="1675"/>
            </a:xfrm>
            <a:custGeom>
              <a:avLst/>
              <a:gdLst/>
              <a:ahLst/>
              <a:cxnLst/>
              <a:rect l="l" t="t" r="r" b="b"/>
              <a:pathLst>
                <a:path w="64" h="67" extrusionOk="0">
                  <a:moveTo>
                    <a:pt x="30" y="0"/>
                  </a:moveTo>
                  <a:cubicBezTo>
                    <a:pt x="23" y="0"/>
                    <a:pt x="15" y="4"/>
                    <a:pt x="15" y="11"/>
                  </a:cubicBezTo>
                  <a:cubicBezTo>
                    <a:pt x="0" y="26"/>
                    <a:pt x="0" y="41"/>
                    <a:pt x="0" y="60"/>
                  </a:cubicBezTo>
                  <a:cubicBezTo>
                    <a:pt x="10" y="60"/>
                    <a:pt x="20" y="66"/>
                    <a:pt x="30" y="66"/>
                  </a:cubicBezTo>
                  <a:cubicBezTo>
                    <a:pt x="35" y="66"/>
                    <a:pt x="40" y="65"/>
                    <a:pt x="45" y="60"/>
                  </a:cubicBezTo>
                  <a:cubicBezTo>
                    <a:pt x="64" y="41"/>
                    <a:pt x="64" y="26"/>
                    <a:pt x="45" y="11"/>
                  </a:cubicBezTo>
                  <a:cubicBezTo>
                    <a:pt x="45" y="4"/>
                    <a:pt x="38" y="0"/>
                    <a:pt x="30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9"/>
            <p:cNvSpPr/>
            <p:nvPr/>
          </p:nvSpPr>
          <p:spPr>
            <a:xfrm>
              <a:off x="661800" y="2838725"/>
              <a:ext cx="1975" cy="1650"/>
            </a:xfrm>
            <a:custGeom>
              <a:avLst/>
              <a:gdLst/>
              <a:ahLst/>
              <a:cxnLst/>
              <a:rect l="l" t="t" r="r" b="b"/>
              <a:pathLst>
                <a:path w="79" h="66" extrusionOk="0">
                  <a:moveTo>
                    <a:pt x="43" y="0"/>
                  </a:moveTo>
                  <a:cubicBezTo>
                    <a:pt x="34" y="0"/>
                    <a:pt x="22" y="5"/>
                    <a:pt x="15" y="14"/>
                  </a:cubicBezTo>
                  <a:cubicBezTo>
                    <a:pt x="15" y="29"/>
                    <a:pt x="0" y="44"/>
                    <a:pt x="15" y="59"/>
                  </a:cubicBezTo>
                  <a:cubicBezTo>
                    <a:pt x="25" y="59"/>
                    <a:pt x="35" y="66"/>
                    <a:pt x="45" y="66"/>
                  </a:cubicBezTo>
                  <a:cubicBezTo>
                    <a:pt x="50" y="66"/>
                    <a:pt x="55" y="64"/>
                    <a:pt x="60" y="59"/>
                  </a:cubicBezTo>
                  <a:cubicBezTo>
                    <a:pt x="78" y="44"/>
                    <a:pt x="78" y="29"/>
                    <a:pt x="60" y="14"/>
                  </a:cubicBezTo>
                  <a:cubicBezTo>
                    <a:pt x="60" y="5"/>
                    <a:pt x="52" y="0"/>
                    <a:pt x="43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9"/>
            <p:cNvSpPr/>
            <p:nvPr/>
          </p:nvSpPr>
          <p:spPr>
            <a:xfrm>
              <a:off x="658250" y="2841775"/>
              <a:ext cx="1600" cy="1425"/>
            </a:xfrm>
            <a:custGeom>
              <a:avLst/>
              <a:gdLst/>
              <a:ahLst/>
              <a:cxnLst/>
              <a:rect l="l" t="t" r="r" b="b"/>
              <a:pathLst>
                <a:path w="64" h="57" extrusionOk="0">
                  <a:moveTo>
                    <a:pt x="15" y="0"/>
                  </a:moveTo>
                  <a:cubicBezTo>
                    <a:pt x="0" y="15"/>
                    <a:pt x="0" y="30"/>
                    <a:pt x="0" y="45"/>
                  </a:cubicBezTo>
                  <a:cubicBezTo>
                    <a:pt x="8" y="53"/>
                    <a:pt x="16" y="56"/>
                    <a:pt x="25" y="56"/>
                  </a:cubicBezTo>
                  <a:cubicBezTo>
                    <a:pt x="33" y="56"/>
                    <a:pt x="41" y="53"/>
                    <a:pt x="49" y="45"/>
                  </a:cubicBezTo>
                  <a:cubicBezTo>
                    <a:pt x="64" y="45"/>
                    <a:pt x="64" y="15"/>
                    <a:pt x="64" y="15"/>
                  </a:cubicBezTo>
                  <a:cubicBezTo>
                    <a:pt x="49" y="0"/>
                    <a:pt x="34" y="0"/>
                    <a:pt x="15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9"/>
            <p:cNvSpPr/>
            <p:nvPr/>
          </p:nvSpPr>
          <p:spPr>
            <a:xfrm>
              <a:off x="654800" y="2844200"/>
              <a:ext cx="1500" cy="1625"/>
            </a:xfrm>
            <a:custGeom>
              <a:avLst/>
              <a:gdLst/>
              <a:ahLst/>
              <a:cxnLst/>
              <a:rect l="l" t="t" r="r" b="b"/>
              <a:pathLst>
                <a:path w="60" h="65" extrusionOk="0">
                  <a:moveTo>
                    <a:pt x="38" y="0"/>
                  </a:moveTo>
                  <a:cubicBezTo>
                    <a:pt x="30" y="0"/>
                    <a:pt x="23" y="4"/>
                    <a:pt x="15" y="12"/>
                  </a:cubicBezTo>
                  <a:cubicBezTo>
                    <a:pt x="0" y="26"/>
                    <a:pt x="0" y="41"/>
                    <a:pt x="15" y="56"/>
                  </a:cubicBezTo>
                  <a:cubicBezTo>
                    <a:pt x="15" y="56"/>
                    <a:pt x="28" y="65"/>
                    <a:pt x="42" y="65"/>
                  </a:cubicBezTo>
                  <a:cubicBezTo>
                    <a:pt x="48" y="65"/>
                    <a:pt x="55" y="62"/>
                    <a:pt x="60" y="56"/>
                  </a:cubicBezTo>
                  <a:lnTo>
                    <a:pt x="60" y="12"/>
                  </a:lnTo>
                  <a:cubicBezTo>
                    <a:pt x="52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9"/>
            <p:cNvSpPr/>
            <p:nvPr/>
          </p:nvSpPr>
          <p:spPr>
            <a:xfrm>
              <a:off x="667950" y="2846800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9" y="1"/>
                  </a:moveTo>
                  <a:cubicBezTo>
                    <a:pt x="0" y="16"/>
                    <a:pt x="0" y="31"/>
                    <a:pt x="19" y="46"/>
                  </a:cubicBezTo>
                  <a:cubicBezTo>
                    <a:pt x="19" y="55"/>
                    <a:pt x="26" y="60"/>
                    <a:pt x="34" y="60"/>
                  </a:cubicBezTo>
                  <a:cubicBezTo>
                    <a:pt x="41" y="60"/>
                    <a:pt x="49" y="55"/>
                    <a:pt x="49" y="46"/>
                  </a:cubicBezTo>
                  <a:cubicBezTo>
                    <a:pt x="64" y="46"/>
                    <a:pt x="64" y="16"/>
                    <a:pt x="64" y="16"/>
                  </a:cubicBezTo>
                  <a:cubicBezTo>
                    <a:pt x="49" y="1"/>
                    <a:pt x="34" y="1"/>
                    <a:pt x="19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9"/>
            <p:cNvSpPr/>
            <p:nvPr/>
          </p:nvSpPr>
          <p:spPr>
            <a:xfrm>
              <a:off x="664125" y="2849600"/>
              <a:ext cx="1975" cy="1525"/>
            </a:xfrm>
            <a:custGeom>
              <a:avLst/>
              <a:gdLst/>
              <a:ahLst/>
              <a:cxnLst/>
              <a:rect l="l" t="t" r="r" b="b"/>
              <a:pathLst>
                <a:path w="79" h="61" extrusionOk="0">
                  <a:moveTo>
                    <a:pt x="38" y="1"/>
                  </a:moveTo>
                  <a:cubicBezTo>
                    <a:pt x="30" y="1"/>
                    <a:pt x="23" y="4"/>
                    <a:pt x="15" y="12"/>
                  </a:cubicBezTo>
                  <a:cubicBezTo>
                    <a:pt x="15" y="12"/>
                    <a:pt x="0" y="27"/>
                    <a:pt x="15" y="45"/>
                  </a:cubicBezTo>
                  <a:cubicBezTo>
                    <a:pt x="30" y="60"/>
                    <a:pt x="45" y="60"/>
                    <a:pt x="60" y="60"/>
                  </a:cubicBezTo>
                  <a:cubicBezTo>
                    <a:pt x="79" y="45"/>
                    <a:pt x="79" y="27"/>
                    <a:pt x="60" y="12"/>
                  </a:cubicBezTo>
                  <a:cubicBezTo>
                    <a:pt x="53" y="4"/>
                    <a:pt x="45" y="1"/>
                    <a:pt x="38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9"/>
            <p:cNvSpPr/>
            <p:nvPr/>
          </p:nvSpPr>
          <p:spPr>
            <a:xfrm>
              <a:off x="660950" y="2852225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9" y="0"/>
                  </a:moveTo>
                  <a:cubicBezTo>
                    <a:pt x="1" y="15"/>
                    <a:pt x="1" y="34"/>
                    <a:pt x="1" y="49"/>
                  </a:cubicBezTo>
                  <a:cubicBezTo>
                    <a:pt x="10" y="56"/>
                    <a:pt x="18" y="60"/>
                    <a:pt x="26" y="60"/>
                  </a:cubicBezTo>
                  <a:cubicBezTo>
                    <a:pt x="34" y="60"/>
                    <a:pt x="42" y="56"/>
                    <a:pt x="49" y="49"/>
                  </a:cubicBezTo>
                  <a:cubicBezTo>
                    <a:pt x="64" y="49"/>
                    <a:pt x="64" y="15"/>
                    <a:pt x="49" y="15"/>
                  </a:cubicBezTo>
                  <a:cubicBezTo>
                    <a:pt x="49" y="0"/>
                    <a:pt x="34" y="0"/>
                    <a:pt x="19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9"/>
            <p:cNvSpPr/>
            <p:nvPr/>
          </p:nvSpPr>
          <p:spPr>
            <a:xfrm>
              <a:off x="632600" y="2800625"/>
              <a:ext cx="1975" cy="1525"/>
            </a:xfrm>
            <a:custGeom>
              <a:avLst/>
              <a:gdLst/>
              <a:ahLst/>
              <a:cxnLst/>
              <a:rect l="l" t="t" r="r" b="b"/>
              <a:pathLst>
                <a:path w="79" h="61" extrusionOk="0">
                  <a:moveTo>
                    <a:pt x="41" y="1"/>
                  </a:moveTo>
                  <a:cubicBezTo>
                    <a:pt x="33" y="1"/>
                    <a:pt x="24" y="5"/>
                    <a:pt x="15" y="12"/>
                  </a:cubicBezTo>
                  <a:cubicBezTo>
                    <a:pt x="0" y="12"/>
                    <a:pt x="0" y="46"/>
                    <a:pt x="15" y="46"/>
                  </a:cubicBezTo>
                  <a:cubicBezTo>
                    <a:pt x="34" y="61"/>
                    <a:pt x="49" y="61"/>
                    <a:pt x="64" y="61"/>
                  </a:cubicBezTo>
                  <a:cubicBezTo>
                    <a:pt x="64" y="46"/>
                    <a:pt x="79" y="27"/>
                    <a:pt x="64" y="12"/>
                  </a:cubicBezTo>
                  <a:cubicBezTo>
                    <a:pt x="56" y="5"/>
                    <a:pt x="49" y="1"/>
                    <a:pt x="41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9"/>
            <p:cNvSpPr/>
            <p:nvPr/>
          </p:nvSpPr>
          <p:spPr>
            <a:xfrm>
              <a:off x="629150" y="2803625"/>
              <a:ext cx="1500" cy="1500"/>
            </a:xfrm>
            <a:custGeom>
              <a:avLst/>
              <a:gdLst/>
              <a:ahLst/>
              <a:cxnLst/>
              <a:rect l="l" t="t" r="r" b="b"/>
              <a:pathLst>
                <a:path w="60" h="60" extrusionOk="0">
                  <a:moveTo>
                    <a:pt x="15" y="0"/>
                  </a:moveTo>
                  <a:cubicBezTo>
                    <a:pt x="0" y="19"/>
                    <a:pt x="0" y="34"/>
                    <a:pt x="0" y="49"/>
                  </a:cubicBezTo>
                  <a:cubicBezTo>
                    <a:pt x="8" y="56"/>
                    <a:pt x="15" y="60"/>
                    <a:pt x="23" y="60"/>
                  </a:cubicBezTo>
                  <a:cubicBezTo>
                    <a:pt x="30" y="60"/>
                    <a:pt x="37" y="56"/>
                    <a:pt x="45" y="49"/>
                  </a:cubicBezTo>
                  <a:cubicBezTo>
                    <a:pt x="60" y="49"/>
                    <a:pt x="60" y="19"/>
                    <a:pt x="45" y="19"/>
                  </a:cubicBezTo>
                  <a:cubicBezTo>
                    <a:pt x="45" y="0"/>
                    <a:pt x="15" y="0"/>
                    <a:pt x="15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9"/>
            <p:cNvSpPr/>
            <p:nvPr/>
          </p:nvSpPr>
          <p:spPr>
            <a:xfrm>
              <a:off x="625600" y="2806075"/>
              <a:ext cx="1600" cy="1650"/>
            </a:xfrm>
            <a:custGeom>
              <a:avLst/>
              <a:gdLst/>
              <a:ahLst/>
              <a:cxnLst/>
              <a:rect l="l" t="t" r="r" b="b"/>
              <a:pathLst>
                <a:path w="64" h="66" extrusionOk="0">
                  <a:moveTo>
                    <a:pt x="41" y="0"/>
                  </a:moveTo>
                  <a:cubicBezTo>
                    <a:pt x="33" y="0"/>
                    <a:pt x="25" y="5"/>
                    <a:pt x="15" y="14"/>
                  </a:cubicBezTo>
                  <a:cubicBezTo>
                    <a:pt x="0" y="14"/>
                    <a:pt x="0" y="44"/>
                    <a:pt x="15" y="59"/>
                  </a:cubicBezTo>
                  <a:cubicBezTo>
                    <a:pt x="15" y="59"/>
                    <a:pt x="24" y="66"/>
                    <a:pt x="34" y="66"/>
                  </a:cubicBezTo>
                  <a:cubicBezTo>
                    <a:pt x="39" y="66"/>
                    <a:pt x="44" y="64"/>
                    <a:pt x="49" y="59"/>
                  </a:cubicBezTo>
                  <a:cubicBezTo>
                    <a:pt x="64" y="44"/>
                    <a:pt x="64" y="29"/>
                    <a:pt x="64" y="14"/>
                  </a:cubicBezTo>
                  <a:cubicBezTo>
                    <a:pt x="56" y="5"/>
                    <a:pt x="49" y="0"/>
                    <a:pt x="41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9"/>
            <p:cNvSpPr/>
            <p:nvPr/>
          </p:nvSpPr>
          <p:spPr>
            <a:xfrm>
              <a:off x="638850" y="2808550"/>
              <a:ext cx="1600" cy="1625"/>
            </a:xfrm>
            <a:custGeom>
              <a:avLst/>
              <a:gdLst/>
              <a:ahLst/>
              <a:cxnLst/>
              <a:rect l="l" t="t" r="r" b="b"/>
              <a:pathLst>
                <a:path w="64" h="65" extrusionOk="0">
                  <a:moveTo>
                    <a:pt x="30" y="0"/>
                  </a:moveTo>
                  <a:cubicBezTo>
                    <a:pt x="25" y="0"/>
                    <a:pt x="20" y="2"/>
                    <a:pt x="15" y="8"/>
                  </a:cubicBezTo>
                  <a:cubicBezTo>
                    <a:pt x="0" y="23"/>
                    <a:pt x="0" y="38"/>
                    <a:pt x="0" y="53"/>
                  </a:cubicBezTo>
                  <a:cubicBezTo>
                    <a:pt x="8" y="61"/>
                    <a:pt x="15" y="64"/>
                    <a:pt x="23" y="64"/>
                  </a:cubicBezTo>
                  <a:cubicBezTo>
                    <a:pt x="30" y="64"/>
                    <a:pt x="38" y="61"/>
                    <a:pt x="45" y="53"/>
                  </a:cubicBezTo>
                  <a:cubicBezTo>
                    <a:pt x="64" y="53"/>
                    <a:pt x="64" y="23"/>
                    <a:pt x="45" y="8"/>
                  </a:cubicBezTo>
                  <a:cubicBezTo>
                    <a:pt x="45" y="8"/>
                    <a:pt x="38" y="0"/>
                    <a:pt x="30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9"/>
            <p:cNvSpPr/>
            <p:nvPr/>
          </p:nvSpPr>
          <p:spPr>
            <a:xfrm>
              <a:off x="634925" y="2811550"/>
              <a:ext cx="1975" cy="1425"/>
            </a:xfrm>
            <a:custGeom>
              <a:avLst/>
              <a:gdLst/>
              <a:ahLst/>
              <a:cxnLst/>
              <a:rect l="l" t="t" r="r" b="b"/>
              <a:pathLst>
                <a:path w="79" h="57" extrusionOk="0">
                  <a:moveTo>
                    <a:pt x="41" y="0"/>
                  </a:moveTo>
                  <a:cubicBezTo>
                    <a:pt x="33" y="0"/>
                    <a:pt x="25" y="4"/>
                    <a:pt x="15" y="12"/>
                  </a:cubicBezTo>
                  <a:cubicBezTo>
                    <a:pt x="1" y="12"/>
                    <a:pt x="1" y="27"/>
                    <a:pt x="15" y="41"/>
                  </a:cubicBezTo>
                  <a:cubicBezTo>
                    <a:pt x="15" y="56"/>
                    <a:pt x="49" y="56"/>
                    <a:pt x="64" y="56"/>
                  </a:cubicBezTo>
                  <a:cubicBezTo>
                    <a:pt x="64" y="41"/>
                    <a:pt x="79" y="27"/>
                    <a:pt x="64" y="12"/>
                  </a:cubicBezTo>
                  <a:cubicBezTo>
                    <a:pt x="56" y="4"/>
                    <a:pt x="49" y="0"/>
                    <a:pt x="41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9"/>
            <p:cNvSpPr/>
            <p:nvPr/>
          </p:nvSpPr>
          <p:spPr>
            <a:xfrm>
              <a:off x="631850" y="2814150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5" y="1"/>
                  </a:moveTo>
                  <a:cubicBezTo>
                    <a:pt x="0" y="16"/>
                    <a:pt x="0" y="31"/>
                    <a:pt x="0" y="46"/>
                  </a:cubicBezTo>
                  <a:cubicBezTo>
                    <a:pt x="8" y="55"/>
                    <a:pt x="15" y="60"/>
                    <a:pt x="23" y="60"/>
                  </a:cubicBezTo>
                  <a:cubicBezTo>
                    <a:pt x="30" y="60"/>
                    <a:pt x="38" y="55"/>
                    <a:pt x="45" y="46"/>
                  </a:cubicBezTo>
                  <a:cubicBezTo>
                    <a:pt x="64" y="46"/>
                    <a:pt x="64" y="16"/>
                    <a:pt x="45" y="16"/>
                  </a:cubicBezTo>
                  <a:cubicBezTo>
                    <a:pt x="45" y="1"/>
                    <a:pt x="15" y="1"/>
                    <a:pt x="15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9"/>
            <p:cNvSpPr/>
            <p:nvPr/>
          </p:nvSpPr>
          <p:spPr>
            <a:xfrm>
              <a:off x="645850" y="2817600"/>
              <a:ext cx="1600" cy="1525"/>
            </a:xfrm>
            <a:custGeom>
              <a:avLst/>
              <a:gdLst/>
              <a:ahLst/>
              <a:cxnLst/>
              <a:rect l="l" t="t" r="r" b="b"/>
              <a:pathLst>
                <a:path w="64" h="61" extrusionOk="0">
                  <a:moveTo>
                    <a:pt x="15" y="1"/>
                  </a:moveTo>
                  <a:cubicBezTo>
                    <a:pt x="0" y="20"/>
                    <a:pt x="0" y="35"/>
                    <a:pt x="0" y="49"/>
                  </a:cubicBezTo>
                  <a:cubicBezTo>
                    <a:pt x="8" y="57"/>
                    <a:pt x="15" y="61"/>
                    <a:pt x="22" y="61"/>
                  </a:cubicBezTo>
                  <a:cubicBezTo>
                    <a:pt x="30" y="61"/>
                    <a:pt x="37" y="57"/>
                    <a:pt x="45" y="49"/>
                  </a:cubicBezTo>
                  <a:cubicBezTo>
                    <a:pt x="63" y="49"/>
                    <a:pt x="63" y="35"/>
                    <a:pt x="45" y="20"/>
                  </a:cubicBezTo>
                  <a:cubicBezTo>
                    <a:pt x="45" y="1"/>
                    <a:pt x="30" y="1"/>
                    <a:pt x="15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9"/>
            <p:cNvSpPr/>
            <p:nvPr/>
          </p:nvSpPr>
          <p:spPr>
            <a:xfrm>
              <a:off x="641925" y="2820500"/>
              <a:ext cx="1600" cy="1600"/>
            </a:xfrm>
            <a:custGeom>
              <a:avLst/>
              <a:gdLst/>
              <a:ahLst/>
              <a:cxnLst/>
              <a:rect l="l" t="t" r="r" b="b"/>
              <a:pathLst>
                <a:path w="64" h="64" extrusionOk="0">
                  <a:moveTo>
                    <a:pt x="41" y="1"/>
                  </a:moveTo>
                  <a:cubicBezTo>
                    <a:pt x="33" y="1"/>
                    <a:pt x="25" y="4"/>
                    <a:pt x="15" y="12"/>
                  </a:cubicBezTo>
                  <a:cubicBezTo>
                    <a:pt x="0" y="12"/>
                    <a:pt x="0" y="42"/>
                    <a:pt x="15" y="57"/>
                  </a:cubicBezTo>
                  <a:cubicBezTo>
                    <a:pt x="15" y="57"/>
                    <a:pt x="30" y="63"/>
                    <a:pt x="40" y="63"/>
                  </a:cubicBezTo>
                  <a:cubicBezTo>
                    <a:pt x="45" y="63"/>
                    <a:pt x="49" y="62"/>
                    <a:pt x="49" y="57"/>
                  </a:cubicBezTo>
                  <a:cubicBezTo>
                    <a:pt x="64" y="42"/>
                    <a:pt x="64" y="27"/>
                    <a:pt x="64" y="12"/>
                  </a:cubicBezTo>
                  <a:cubicBezTo>
                    <a:pt x="56" y="4"/>
                    <a:pt x="49" y="1"/>
                    <a:pt x="41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9"/>
            <p:cNvSpPr/>
            <p:nvPr/>
          </p:nvSpPr>
          <p:spPr>
            <a:xfrm>
              <a:off x="638475" y="2823125"/>
              <a:ext cx="1975" cy="1500"/>
            </a:xfrm>
            <a:custGeom>
              <a:avLst/>
              <a:gdLst/>
              <a:ahLst/>
              <a:cxnLst/>
              <a:rect l="l" t="t" r="r" b="b"/>
              <a:pathLst>
                <a:path w="79" h="60" extrusionOk="0">
                  <a:moveTo>
                    <a:pt x="15" y="0"/>
                  </a:moveTo>
                  <a:cubicBezTo>
                    <a:pt x="15" y="15"/>
                    <a:pt x="0" y="30"/>
                    <a:pt x="15" y="45"/>
                  </a:cubicBezTo>
                  <a:cubicBezTo>
                    <a:pt x="30" y="60"/>
                    <a:pt x="45" y="60"/>
                    <a:pt x="60" y="60"/>
                  </a:cubicBezTo>
                  <a:cubicBezTo>
                    <a:pt x="79" y="45"/>
                    <a:pt x="79" y="30"/>
                    <a:pt x="60" y="15"/>
                  </a:cubicBezTo>
                  <a:cubicBezTo>
                    <a:pt x="45" y="0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9"/>
            <p:cNvSpPr/>
            <p:nvPr/>
          </p:nvSpPr>
          <p:spPr>
            <a:xfrm>
              <a:off x="609275" y="2795850"/>
              <a:ext cx="76225" cy="63025"/>
            </a:xfrm>
            <a:custGeom>
              <a:avLst/>
              <a:gdLst/>
              <a:ahLst/>
              <a:cxnLst/>
              <a:rect l="l" t="t" r="r" b="b"/>
              <a:pathLst>
                <a:path w="3049" h="2521" extrusionOk="0">
                  <a:moveTo>
                    <a:pt x="2452" y="1"/>
                  </a:moveTo>
                  <a:cubicBezTo>
                    <a:pt x="2357" y="1"/>
                    <a:pt x="2262" y="31"/>
                    <a:pt x="2179" y="95"/>
                  </a:cubicBezTo>
                  <a:lnTo>
                    <a:pt x="235" y="1587"/>
                  </a:lnTo>
                  <a:cubicBezTo>
                    <a:pt x="34" y="1744"/>
                    <a:pt x="0" y="2024"/>
                    <a:pt x="142" y="2225"/>
                  </a:cubicBezTo>
                  <a:lnTo>
                    <a:pt x="235" y="2348"/>
                  </a:lnTo>
                  <a:cubicBezTo>
                    <a:pt x="326" y="2459"/>
                    <a:pt x="461" y="2521"/>
                    <a:pt x="598" y="2521"/>
                  </a:cubicBezTo>
                  <a:cubicBezTo>
                    <a:pt x="693" y="2521"/>
                    <a:pt x="790" y="2491"/>
                    <a:pt x="874" y="2427"/>
                  </a:cubicBezTo>
                  <a:lnTo>
                    <a:pt x="2814" y="934"/>
                  </a:lnTo>
                  <a:cubicBezTo>
                    <a:pt x="3019" y="778"/>
                    <a:pt x="3049" y="498"/>
                    <a:pt x="2907" y="296"/>
                  </a:cubicBezTo>
                  <a:lnTo>
                    <a:pt x="2814" y="173"/>
                  </a:lnTo>
                  <a:cubicBezTo>
                    <a:pt x="2723" y="63"/>
                    <a:pt x="2589" y="1"/>
                    <a:pt x="2452" y="1"/>
                  </a:cubicBez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9"/>
            <p:cNvSpPr/>
            <p:nvPr/>
          </p:nvSpPr>
          <p:spPr>
            <a:xfrm>
              <a:off x="632975" y="2813350"/>
              <a:ext cx="29575" cy="28075"/>
            </a:xfrm>
            <a:custGeom>
              <a:avLst/>
              <a:gdLst/>
              <a:ahLst/>
              <a:cxnLst/>
              <a:rect l="l" t="t" r="r" b="b"/>
              <a:pathLst>
                <a:path w="1183" h="1123" extrusionOk="0">
                  <a:moveTo>
                    <a:pt x="726" y="0"/>
                  </a:moveTo>
                  <a:cubicBezTo>
                    <a:pt x="712" y="0"/>
                    <a:pt x="698" y="5"/>
                    <a:pt x="687" y="18"/>
                  </a:cubicBezTo>
                  <a:lnTo>
                    <a:pt x="49" y="499"/>
                  </a:lnTo>
                  <a:cubicBezTo>
                    <a:pt x="0" y="529"/>
                    <a:pt x="0" y="578"/>
                    <a:pt x="34" y="622"/>
                  </a:cubicBezTo>
                  <a:lnTo>
                    <a:pt x="392" y="1089"/>
                  </a:lnTo>
                  <a:cubicBezTo>
                    <a:pt x="410" y="1109"/>
                    <a:pt x="434" y="1123"/>
                    <a:pt x="457" y="1123"/>
                  </a:cubicBezTo>
                  <a:cubicBezTo>
                    <a:pt x="472" y="1123"/>
                    <a:pt x="487" y="1117"/>
                    <a:pt x="500" y="1104"/>
                  </a:cubicBezTo>
                  <a:lnTo>
                    <a:pt x="1153" y="622"/>
                  </a:lnTo>
                  <a:cubicBezTo>
                    <a:pt x="1183" y="593"/>
                    <a:pt x="1183" y="544"/>
                    <a:pt x="1153" y="499"/>
                  </a:cubicBezTo>
                  <a:lnTo>
                    <a:pt x="795" y="33"/>
                  </a:lnTo>
                  <a:cubicBezTo>
                    <a:pt x="776" y="14"/>
                    <a:pt x="751" y="0"/>
                    <a:pt x="726" y="0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9"/>
            <p:cNvSpPr/>
            <p:nvPr/>
          </p:nvSpPr>
          <p:spPr>
            <a:xfrm>
              <a:off x="643125" y="2835150"/>
              <a:ext cx="2000" cy="1600"/>
            </a:xfrm>
            <a:custGeom>
              <a:avLst/>
              <a:gdLst/>
              <a:ahLst/>
              <a:cxnLst/>
              <a:rect l="l" t="t" r="r" b="b"/>
              <a:pathLst>
                <a:path w="80" h="64" extrusionOk="0">
                  <a:moveTo>
                    <a:pt x="16" y="0"/>
                  </a:moveTo>
                  <a:cubicBezTo>
                    <a:pt x="16" y="15"/>
                    <a:pt x="1" y="30"/>
                    <a:pt x="16" y="45"/>
                  </a:cubicBezTo>
                  <a:cubicBezTo>
                    <a:pt x="31" y="64"/>
                    <a:pt x="46" y="64"/>
                    <a:pt x="61" y="64"/>
                  </a:cubicBezTo>
                  <a:cubicBezTo>
                    <a:pt x="79" y="45"/>
                    <a:pt x="79" y="30"/>
                    <a:pt x="61" y="15"/>
                  </a:cubicBezTo>
                  <a:cubicBezTo>
                    <a:pt x="46" y="0"/>
                    <a:pt x="31" y="0"/>
                    <a:pt x="16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9"/>
            <p:cNvSpPr/>
            <p:nvPr/>
          </p:nvSpPr>
          <p:spPr>
            <a:xfrm>
              <a:off x="640425" y="2831325"/>
              <a:ext cx="1525" cy="1675"/>
            </a:xfrm>
            <a:custGeom>
              <a:avLst/>
              <a:gdLst/>
              <a:ahLst/>
              <a:cxnLst/>
              <a:rect l="l" t="t" r="r" b="b"/>
              <a:pathLst>
                <a:path w="61" h="67" extrusionOk="0">
                  <a:moveTo>
                    <a:pt x="38" y="0"/>
                  </a:moveTo>
                  <a:cubicBezTo>
                    <a:pt x="31" y="0"/>
                    <a:pt x="23" y="4"/>
                    <a:pt x="16" y="12"/>
                  </a:cubicBezTo>
                  <a:cubicBezTo>
                    <a:pt x="1" y="30"/>
                    <a:pt x="1" y="45"/>
                    <a:pt x="16" y="60"/>
                  </a:cubicBezTo>
                  <a:cubicBezTo>
                    <a:pt x="16" y="60"/>
                    <a:pt x="29" y="67"/>
                    <a:pt x="38" y="67"/>
                  </a:cubicBezTo>
                  <a:cubicBezTo>
                    <a:pt x="42" y="67"/>
                    <a:pt x="45" y="65"/>
                    <a:pt x="45" y="60"/>
                  </a:cubicBezTo>
                  <a:cubicBezTo>
                    <a:pt x="60" y="45"/>
                    <a:pt x="60" y="30"/>
                    <a:pt x="60" y="12"/>
                  </a:cubicBezTo>
                  <a:cubicBezTo>
                    <a:pt x="53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9"/>
            <p:cNvSpPr/>
            <p:nvPr/>
          </p:nvSpPr>
          <p:spPr>
            <a:xfrm>
              <a:off x="637625" y="2828150"/>
              <a:ext cx="2000" cy="1500"/>
            </a:xfrm>
            <a:custGeom>
              <a:avLst/>
              <a:gdLst/>
              <a:ahLst/>
              <a:cxnLst/>
              <a:rect l="l" t="t" r="r" b="b"/>
              <a:pathLst>
                <a:path w="80" h="60" extrusionOk="0">
                  <a:moveTo>
                    <a:pt x="19" y="1"/>
                  </a:moveTo>
                  <a:cubicBezTo>
                    <a:pt x="19" y="15"/>
                    <a:pt x="1" y="30"/>
                    <a:pt x="19" y="45"/>
                  </a:cubicBezTo>
                  <a:cubicBezTo>
                    <a:pt x="27" y="55"/>
                    <a:pt x="34" y="59"/>
                    <a:pt x="42" y="59"/>
                  </a:cubicBezTo>
                  <a:cubicBezTo>
                    <a:pt x="49" y="59"/>
                    <a:pt x="57" y="55"/>
                    <a:pt x="64" y="45"/>
                  </a:cubicBezTo>
                  <a:cubicBezTo>
                    <a:pt x="79" y="45"/>
                    <a:pt x="79" y="15"/>
                    <a:pt x="64" y="15"/>
                  </a:cubicBezTo>
                  <a:cubicBezTo>
                    <a:pt x="49" y="1"/>
                    <a:pt x="34" y="1"/>
                    <a:pt x="19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9"/>
            <p:cNvSpPr/>
            <p:nvPr/>
          </p:nvSpPr>
          <p:spPr>
            <a:xfrm>
              <a:off x="634175" y="2841975"/>
              <a:ext cx="2000" cy="1650"/>
            </a:xfrm>
            <a:custGeom>
              <a:avLst/>
              <a:gdLst/>
              <a:ahLst/>
              <a:cxnLst/>
              <a:rect l="l" t="t" r="r" b="b"/>
              <a:pathLst>
                <a:path w="80" h="66" extrusionOk="0">
                  <a:moveTo>
                    <a:pt x="35" y="1"/>
                  </a:moveTo>
                  <a:cubicBezTo>
                    <a:pt x="28" y="1"/>
                    <a:pt x="21" y="2"/>
                    <a:pt x="16" y="7"/>
                  </a:cubicBezTo>
                  <a:cubicBezTo>
                    <a:pt x="16" y="22"/>
                    <a:pt x="1" y="37"/>
                    <a:pt x="16" y="52"/>
                  </a:cubicBezTo>
                  <a:cubicBezTo>
                    <a:pt x="23" y="61"/>
                    <a:pt x="31" y="66"/>
                    <a:pt x="38" y="66"/>
                  </a:cubicBezTo>
                  <a:cubicBezTo>
                    <a:pt x="46" y="66"/>
                    <a:pt x="55" y="61"/>
                    <a:pt x="64" y="52"/>
                  </a:cubicBezTo>
                  <a:cubicBezTo>
                    <a:pt x="79" y="52"/>
                    <a:pt x="79" y="22"/>
                    <a:pt x="64" y="7"/>
                  </a:cubicBezTo>
                  <a:cubicBezTo>
                    <a:pt x="64" y="7"/>
                    <a:pt x="49" y="1"/>
                    <a:pt x="35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9"/>
            <p:cNvSpPr/>
            <p:nvPr/>
          </p:nvSpPr>
          <p:spPr>
            <a:xfrm>
              <a:off x="631475" y="2838325"/>
              <a:ext cx="1525" cy="1500"/>
            </a:xfrm>
            <a:custGeom>
              <a:avLst/>
              <a:gdLst/>
              <a:ahLst/>
              <a:cxnLst/>
              <a:rect l="l" t="t" r="r" b="b"/>
              <a:pathLst>
                <a:path w="61" h="60" extrusionOk="0">
                  <a:moveTo>
                    <a:pt x="38" y="0"/>
                  </a:moveTo>
                  <a:cubicBezTo>
                    <a:pt x="30" y="0"/>
                    <a:pt x="23" y="4"/>
                    <a:pt x="15" y="11"/>
                  </a:cubicBezTo>
                  <a:cubicBezTo>
                    <a:pt x="0" y="11"/>
                    <a:pt x="0" y="30"/>
                    <a:pt x="15" y="45"/>
                  </a:cubicBezTo>
                  <a:cubicBezTo>
                    <a:pt x="15" y="60"/>
                    <a:pt x="45" y="60"/>
                    <a:pt x="45" y="60"/>
                  </a:cubicBezTo>
                  <a:cubicBezTo>
                    <a:pt x="60" y="45"/>
                    <a:pt x="60" y="30"/>
                    <a:pt x="60" y="11"/>
                  </a:cubicBezTo>
                  <a:cubicBezTo>
                    <a:pt x="53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9"/>
            <p:cNvSpPr/>
            <p:nvPr/>
          </p:nvSpPr>
          <p:spPr>
            <a:xfrm>
              <a:off x="628775" y="2834875"/>
              <a:ext cx="1875" cy="1625"/>
            </a:xfrm>
            <a:custGeom>
              <a:avLst/>
              <a:gdLst/>
              <a:ahLst/>
              <a:cxnLst/>
              <a:rect l="l" t="t" r="r" b="b"/>
              <a:pathLst>
                <a:path w="75" h="65" extrusionOk="0">
                  <a:moveTo>
                    <a:pt x="38" y="0"/>
                  </a:moveTo>
                  <a:cubicBezTo>
                    <a:pt x="30" y="0"/>
                    <a:pt x="23" y="4"/>
                    <a:pt x="15" y="11"/>
                  </a:cubicBezTo>
                  <a:cubicBezTo>
                    <a:pt x="15" y="11"/>
                    <a:pt x="0" y="41"/>
                    <a:pt x="15" y="56"/>
                  </a:cubicBezTo>
                  <a:cubicBezTo>
                    <a:pt x="25" y="56"/>
                    <a:pt x="35" y="64"/>
                    <a:pt x="45" y="64"/>
                  </a:cubicBezTo>
                  <a:cubicBezTo>
                    <a:pt x="50" y="64"/>
                    <a:pt x="55" y="62"/>
                    <a:pt x="60" y="56"/>
                  </a:cubicBezTo>
                  <a:cubicBezTo>
                    <a:pt x="75" y="41"/>
                    <a:pt x="75" y="26"/>
                    <a:pt x="60" y="11"/>
                  </a:cubicBezTo>
                  <a:cubicBezTo>
                    <a:pt x="52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9"/>
            <p:cNvSpPr/>
            <p:nvPr/>
          </p:nvSpPr>
          <p:spPr>
            <a:xfrm>
              <a:off x="626425" y="2848050"/>
              <a:ext cx="1525" cy="1475"/>
            </a:xfrm>
            <a:custGeom>
              <a:avLst/>
              <a:gdLst/>
              <a:ahLst/>
              <a:cxnLst/>
              <a:rect l="l" t="t" r="r" b="b"/>
              <a:pathLst>
                <a:path w="61" h="59" extrusionOk="0">
                  <a:moveTo>
                    <a:pt x="38" y="0"/>
                  </a:moveTo>
                  <a:cubicBezTo>
                    <a:pt x="31" y="0"/>
                    <a:pt x="23" y="5"/>
                    <a:pt x="16" y="14"/>
                  </a:cubicBezTo>
                  <a:cubicBezTo>
                    <a:pt x="1" y="14"/>
                    <a:pt x="1" y="44"/>
                    <a:pt x="16" y="44"/>
                  </a:cubicBezTo>
                  <a:cubicBezTo>
                    <a:pt x="16" y="59"/>
                    <a:pt x="46" y="59"/>
                    <a:pt x="46" y="59"/>
                  </a:cubicBezTo>
                  <a:cubicBezTo>
                    <a:pt x="61" y="44"/>
                    <a:pt x="61" y="29"/>
                    <a:pt x="61" y="14"/>
                  </a:cubicBezTo>
                  <a:cubicBezTo>
                    <a:pt x="53" y="5"/>
                    <a:pt x="46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9"/>
            <p:cNvSpPr/>
            <p:nvPr/>
          </p:nvSpPr>
          <p:spPr>
            <a:xfrm>
              <a:off x="623650" y="2844300"/>
              <a:ext cx="1600" cy="1675"/>
            </a:xfrm>
            <a:custGeom>
              <a:avLst/>
              <a:gdLst/>
              <a:ahLst/>
              <a:cxnLst/>
              <a:rect l="l" t="t" r="r" b="b"/>
              <a:pathLst>
                <a:path w="64" h="67" extrusionOk="0">
                  <a:moveTo>
                    <a:pt x="33" y="1"/>
                  </a:moveTo>
                  <a:cubicBezTo>
                    <a:pt x="29" y="1"/>
                    <a:pt x="24" y="3"/>
                    <a:pt x="19" y="8"/>
                  </a:cubicBezTo>
                  <a:cubicBezTo>
                    <a:pt x="0" y="22"/>
                    <a:pt x="0" y="37"/>
                    <a:pt x="0" y="52"/>
                  </a:cubicBezTo>
                  <a:cubicBezTo>
                    <a:pt x="9" y="62"/>
                    <a:pt x="18" y="66"/>
                    <a:pt x="26" y="66"/>
                  </a:cubicBezTo>
                  <a:cubicBezTo>
                    <a:pt x="34" y="66"/>
                    <a:pt x="41" y="62"/>
                    <a:pt x="49" y="52"/>
                  </a:cubicBezTo>
                  <a:cubicBezTo>
                    <a:pt x="63" y="52"/>
                    <a:pt x="63" y="22"/>
                    <a:pt x="49" y="8"/>
                  </a:cubicBezTo>
                  <a:cubicBezTo>
                    <a:pt x="49" y="8"/>
                    <a:pt x="42" y="1"/>
                    <a:pt x="33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9"/>
            <p:cNvSpPr/>
            <p:nvPr/>
          </p:nvSpPr>
          <p:spPr>
            <a:xfrm>
              <a:off x="620925" y="2840925"/>
              <a:ext cx="1625" cy="1525"/>
            </a:xfrm>
            <a:custGeom>
              <a:avLst/>
              <a:gdLst/>
              <a:ahLst/>
              <a:cxnLst/>
              <a:rect l="l" t="t" r="r" b="b"/>
              <a:pathLst>
                <a:path w="65" h="61" extrusionOk="0">
                  <a:moveTo>
                    <a:pt x="16" y="1"/>
                  </a:moveTo>
                  <a:cubicBezTo>
                    <a:pt x="1" y="19"/>
                    <a:pt x="1" y="34"/>
                    <a:pt x="16" y="49"/>
                  </a:cubicBezTo>
                  <a:cubicBezTo>
                    <a:pt x="16" y="57"/>
                    <a:pt x="24" y="60"/>
                    <a:pt x="33" y="60"/>
                  </a:cubicBezTo>
                  <a:cubicBezTo>
                    <a:pt x="41" y="60"/>
                    <a:pt x="49" y="57"/>
                    <a:pt x="49" y="49"/>
                  </a:cubicBezTo>
                  <a:cubicBezTo>
                    <a:pt x="64" y="49"/>
                    <a:pt x="64" y="34"/>
                    <a:pt x="64" y="19"/>
                  </a:cubicBezTo>
                  <a:cubicBezTo>
                    <a:pt x="49" y="1"/>
                    <a:pt x="34" y="1"/>
                    <a:pt x="16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9"/>
            <p:cNvSpPr/>
            <p:nvPr/>
          </p:nvSpPr>
          <p:spPr>
            <a:xfrm>
              <a:off x="672600" y="2812675"/>
              <a:ext cx="1625" cy="167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4" y="0"/>
                  </a:moveTo>
                  <a:cubicBezTo>
                    <a:pt x="27" y="0"/>
                    <a:pt x="20" y="4"/>
                    <a:pt x="20" y="11"/>
                  </a:cubicBezTo>
                  <a:cubicBezTo>
                    <a:pt x="1" y="30"/>
                    <a:pt x="1" y="45"/>
                    <a:pt x="1" y="60"/>
                  </a:cubicBezTo>
                  <a:cubicBezTo>
                    <a:pt x="13" y="60"/>
                    <a:pt x="24" y="67"/>
                    <a:pt x="34" y="67"/>
                  </a:cubicBezTo>
                  <a:cubicBezTo>
                    <a:pt x="39" y="67"/>
                    <a:pt x="44" y="65"/>
                    <a:pt x="49" y="60"/>
                  </a:cubicBezTo>
                  <a:cubicBezTo>
                    <a:pt x="64" y="45"/>
                    <a:pt x="64" y="30"/>
                    <a:pt x="49" y="11"/>
                  </a:cubicBezTo>
                  <a:cubicBezTo>
                    <a:pt x="49" y="4"/>
                    <a:pt x="42" y="0"/>
                    <a:pt x="34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9"/>
            <p:cNvSpPr/>
            <p:nvPr/>
          </p:nvSpPr>
          <p:spPr>
            <a:xfrm>
              <a:off x="669525" y="2809125"/>
              <a:ext cx="2000" cy="1425"/>
            </a:xfrm>
            <a:custGeom>
              <a:avLst/>
              <a:gdLst/>
              <a:ahLst/>
              <a:cxnLst/>
              <a:rect l="l" t="t" r="r" b="b"/>
              <a:pathLst>
                <a:path w="80" h="57" extrusionOk="0">
                  <a:moveTo>
                    <a:pt x="16" y="0"/>
                  </a:moveTo>
                  <a:cubicBezTo>
                    <a:pt x="1" y="15"/>
                    <a:pt x="1" y="30"/>
                    <a:pt x="16" y="45"/>
                  </a:cubicBezTo>
                  <a:cubicBezTo>
                    <a:pt x="16" y="53"/>
                    <a:pt x="24" y="56"/>
                    <a:pt x="34" y="56"/>
                  </a:cubicBezTo>
                  <a:cubicBezTo>
                    <a:pt x="45" y="56"/>
                    <a:pt x="57" y="53"/>
                    <a:pt x="64" y="45"/>
                  </a:cubicBezTo>
                  <a:cubicBezTo>
                    <a:pt x="64" y="45"/>
                    <a:pt x="79" y="15"/>
                    <a:pt x="64" y="15"/>
                  </a:cubicBezTo>
                  <a:cubicBezTo>
                    <a:pt x="49" y="0"/>
                    <a:pt x="31" y="0"/>
                    <a:pt x="16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9"/>
            <p:cNvSpPr/>
            <p:nvPr/>
          </p:nvSpPr>
          <p:spPr>
            <a:xfrm>
              <a:off x="667200" y="2805675"/>
              <a:ext cx="1600" cy="1525"/>
            </a:xfrm>
            <a:custGeom>
              <a:avLst/>
              <a:gdLst/>
              <a:ahLst/>
              <a:cxnLst/>
              <a:rect l="l" t="t" r="r" b="b"/>
              <a:pathLst>
                <a:path w="64" h="61" extrusionOk="0">
                  <a:moveTo>
                    <a:pt x="32" y="0"/>
                  </a:moveTo>
                  <a:cubicBezTo>
                    <a:pt x="24" y="0"/>
                    <a:pt x="15" y="4"/>
                    <a:pt x="15" y="12"/>
                  </a:cubicBezTo>
                  <a:cubicBezTo>
                    <a:pt x="1" y="12"/>
                    <a:pt x="1" y="30"/>
                    <a:pt x="1" y="45"/>
                  </a:cubicBezTo>
                  <a:cubicBezTo>
                    <a:pt x="15" y="60"/>
                    <a:pt x="30" y="60"/>
                    <a:pt x="49" y="60"/>
                  </a:cubicBezTo>
                  <a:cubicBezTo>
                    <a:pt x="64" y="45"/>
                    <a:pt x="64" y="30"/>
                    <a:pt x="49" y="12"/>
                  </a:cubicBezTo>
                  <a:cubicBezTo>
                    <a:pt x="49" y="4"/>
                    <a:pt x="41" y="0"/>
                    <a:pt x="32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9"/>
            <p:cNvSpPr/>
            <p:nvPr/>
          </p:nvSpPr>
          <p:spPr>
            <a:xfrm>
              <a:off x="664500" y="2818825"/>
              <a:ext cx="1975" cy="1600"/>
            </a:xfrm>
            <a:custGeom>
              <a:avLst/>
              <a:gdLst/>
              <a:ahLst/>
              <a:cxnLst/>
              <a:rect l="l" t="t" r="r" b="b"/>
              <a:pathLst>
                <a:path w="79" h="64" extrusionOk="0">
                  <a:moveTo>
                    <a:pt x="15" y="0"/>
                  </a:moveTo>
                  <a:cubicBezTo>
                    <a:pt x="0" y="15"/>
                    <a:pt x="0" y="30"/>
                    <a:pt x="15" y="45"/>
                  </a:cubicBezTo>
                  <a:cubicBezTo>
                    <a:pt x="30" y="64"/>
                    <a:pt x="45" y="64"/>
                    <a:pt x="64" y="64"/>
                  </a:cubicBezTo>
                  <a:cubicBezTo>
                    <a:pt x="64" y="45"/>
                    <a:pt x="79" y="30"/>
                    <a:pt x="64" y="15"/>
                  </a:cubicBezTo>
                  <a:cubicBezTo>
                    <a:pt x="45" y="0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9"/>
            <p:cNvSpPr/>
            <p:nvPr/>
          </p:nvSpPr>
          <p:spPr>
            <a:xfrm>
              <a:off x="661800" y="2815000"/>
              <a:ext cx="1500" cy="1675"/>
            </a:xfrm>
            <a:custGeom>
              <a:avLst/>
              <a:gdLst/>
              <a:ahLst/>
              <a:cxnLst/>
              <a:rect l="l" t="t" r="r" b="b"/>
              <a:pathLst>
                <a:path w="60" h="67" extrusionOk="0">
                  <a:moveTo>
                    <a:pt x="37" y="0"/>
                  </a:moveTo>
                  <a:cubicBezTo>
                    <a:pt x="30" y="0"/>
                    <a:pt x="22" y="4"/>
                    <a:pt x="15" y="12"/>
                  </a:cubicBezTo>
                  <a:cubicBezTo>
                    <a:pt x="0" y="30"/>
                    <a:pt x="0" y="45"/>
                    <a:pt x="0" y="60"/>
                  </a:cubicBezTo>
                  <a:cubicBezTo>
                    <a:pt x="10" y="60"/>
                    <a:pt x="20" y="67"/>
                    <a:pt x="30" y="67"/>
                  </a:cubicBezTo>
                  <a:cubicBezTo>
                    <a:pt x="35" y="67"/>
                    <a:pt x="40" y="65"/>
                    <a:pt x="45" y="60"/>
                  </a:cubicBezTo>
                  <a:cubicBezTo>
                    <a:pt x="60" y="45"/>
                    <a:pt x="60" y="30"/>
                    <a:pt x="60" y="12"/>
                  </a:cubicBezTo>
                  <a:cubicBezTo>
                    <a:pt x="52" y="4"/>
                    <a:pt x="45" y="0"/>
                    <a:pt x="37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9"/>
            <p:cNvSpPr/>
            <p:nvPr/>
          </p:nvSpPr>
          <p:spPr>
            <a:xfrm>
              <a:off x="659075" y="2811825"/>
              <a:ext cx="1900" cy="1500"/>
            </a:xfrm>
            <a:custGeom>
              <a:avLst/>
              <a:gdLst/>
              <a:ahLst/>
              <a:cxnLst/>
              <a:rect l="l" t="t" r="r" b="b"/>
              <a:pathLst>
                <a:path w="76" h="60" extrusionOk="0">
                  <a:moveTo>
                    <a:pt x="16" y="1"/>
                  </a:moveTo>
                  <a:cubicBezTo>
                    <a:pt x="1" y="16"/>
                    <a:pt x="1" y="30"/>
                    <a:pt x="16" y="45"/>
                  </a:cubicBezTo>
                  <a:cubicBezTo>
                    <a:pt x="16" y="55"/>
                    <a:pt x="23" y="59"/>
                    <a:pt x="33" y="59"/>
                  </a:cubicBezTo>
                  <a:cubicBezTo>
                    <a:pt x="42" y="59"/>
                    <a:pt x="53" y="55"/>
                    <a:pt x="61" y="45"/>
                  </a:cubicBezTo>
                  <a:cubicBezTo>
                    <a:pt x="61" y="45"/>
                    <a:pt x="76" y="16"/>
                    <a:pt x="61" y="16"/>
                  </a:cubicBezTo>
                  <a:cubicBezTo>
                    <a:pt x="46" y="1"/>
                    <a:pt x="31" y="1"/>
                    <a:pt x="16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655550" y="2825825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5" y="0"/>
                  </a:moveTo>
                  <a:cubicBezTo>
                    <a:pt x="0" y="15"/>
                    <a:pt x="0" y="30"/>
                    <a:pt x="15" y="45"/>
                  </a:cubicBezTo>
                  <a:cubicBezTo>
                    <a:pt x="15" y="54"/>
                    <a:pt x="19" y="59"/>
                    <a:pt x="25" y="59"/>
                  </a:cubicBezTo>
                  <a:cubicBezTo>
                    <a:pt x="31" y="59"/>
                    <a:pt x="39" y="54"/>
                    <a:pt x="49" y="45"/>
                  </a:cubicBezTo>
                  <a:cubicBezTo>
                    <a:pt x="64" y="45"/>
                    <a:pt x="64" y="30"/>
                    <a:pt x="64" y="15"/>
                  </a:cubicBezTo>
                  <a:cubicBezTo>
                    <a:pt x="49" y="0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9"/>
            <p:cNvSpPr/>
            <p:nvPr/>
          </p:nvSpPr>
          <p:spPr>
            <a:xfrm>
              <a:off x="652825" y="2822000"/>
              <a:ext cx="1625" cy="1500"/>
            </a:xfrm>
            <a:custGeom>
              <a:avLst/>
              <a:gdLst/>
              <a:ahLst/>
              <a:cxnLst/>
              <a:rect l="l" t="t" r="r" b="b"/>
              <a:pathLst>
                <a:path w="65" h="60" extrusionOk="0">
                  <a:moveTo>
                    <a:pt x="31" y="0"/>
                  </a:moveTo>
                  <a:cubicBezTo>
                    <a:pt x="23" y="0"/>
                    <a:pt x="16" y="4"/>
                    <a:pt x="16" y="11"/>
                  </a:cubicBezTo>
                  <a:cubicBezTo>
                    <a:pt x="1" y="11"/>
                    <a:pt x="1" y="45"/>
                    <a:pt x="1" y="45"/>
                  </a:cubicBezTo>
                  <a:cubicBezTo>
                    <a:pt x="16" y="60"/>
                    <a:pt x="31" y="60"/>
                    <a:pt x="46" y="60"/>
                  </a:cubicBezTo>
                  <a:cubicBezTo>
                    <a:pt x="64" y="45"/>
                    <a:pt x="64" y="30"/>
                    <a:pt x="46" y="11"/>
                  </a:cubicBezTo>
                  <a:cubicBezTo>
                    <a:pt x="46" y="4"/>
                    <a:pt x="38" y="0"/>
                    <a:pt x="31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9"/>
            <p:cNvSpPr/>
            <p:nvPr/>
          </p:nvSpPr>
          <p:spPr>
            <a:xfrm>
              <a:off x="650125" y="2818650"/>
              <a:ext cx="1525" cy="1675"/>
            </a:xfrm>
            <a:custGeom>
              <a:avLst/>
              <a:gdLst/>
              <a:ahLst/>
              <a:cxnLst/>
              <a:rect l="l" t="t" r="r" b="b"/>
              <a:pathLst>
                <a:path w="61" h="67" extrusionOk="0">
                  <a:moveTo>
                    <a:pt x="31" y="1"/>
                  </a:moveTo>
                  <a:cubicBezTo>
                    <a:pt x="26" y="1"/>
                    <a:pt x="21" y="2"/>
                    <a:pt x="16" y="7"/>
                  </a:cubicBezTo>
                  <a:cubicBezTo>
                    <a:pt x="1" y="22"/>
                    <a:pt x="1" y="37"/>
                    <a:pt x="16" y="52"/>
                  </a:cubicBezTo>
                  <a:cubicBezTo>
                    <a:pt x="16" y="62"/>
                    <a:pt x="19" y="66"/>
                    <a:pt x="25" y="66"/>
                  </a:cubicBezTo>
                  <a:cubicBezTo>
                    <a:pt x="31" y="66"/>
                    <a:pt x="38" y="62"/>
                    <a:pt x="45" y="52"/>
                  </a:cubicBezTo>
                  <a:cubicBezTo>
                    <a:pt x="60" y="37"/>
                    <a:pt x="60" y="22"/>
                    <a:pt x="60" y="7"/>
                  </a:cubicBezTo>
                  <a:cubicBezTo>
                    <a:pt x="50" y="7"/>
                    <a:pt x="40" y="1"/>
                    <a:pt x="31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urie Breakthrough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E4776"/>
      </a:accent1>
      <a:accent2>
        <a:srgbClr val="02ACD0"/>
      </a:accent2>
      <a:accent3>
        <a:srgbClr val="AADBEE"/>
      </a:accent3>
      <a:accent4>
        <a:srgbClr val="F5AD9A"/>
      </a:accent4>
      <a:accent5>
        <a:srgbClr val="ED8984"/>
      </a:accent5>
      <a:accent6>
        <a:srgbClr val="EC686A"/>
      </a:accent6>
      <a:hlink>
        <a:srgbClr val="02ACD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185</Words>
  <Application>Microsoft Office PowerPoint</Application>
  <PresentationFormat>On-screen Show (16:9)</PresentationFormat>
  <Paragraphs>20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Curie Breakthrough by Slidesgo</vt:lpstr>
      <vt:lpstr>Karbohidrat Monosakarida</vt:lpstr>
      <vt:lpstr>Monosakarida</vt:lpstr>
      <vt:lpstr>Bagian dari Monosakrida</vt:lpstr>
      <vt:lpstr>Pembentukan hemiasetal &amp; hemiketal</vt:lpstr>
      <vt:lpstr>Ikatan Glikosida / Glikosidik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Karbohidrat Monosakarida</dc:title>
  <dc:creator>ACER</dc:creator>
  <cp:lastModifiedBy>Windows User</cp:lastModifiedBy>
  <cp:revision>7</cp:revision>
  <dcterms:modified xsi:type="dcterms:W3CDTF">2022-03-02T13:13:59Z</dcterms:modified>
</cp:coreProperties>
</file>