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7"/>
  </p:notesMasterIdLst>
  <p:sldIdLst>
    <p:sldId id="256" r:id="rId2"/>
    <p:sldId id="257" r:id="rId3"/>
    <p:sldId id="266" r:id="rId4"/>
    <p:sldId id="262" r:id="rId5"/>
    <p:sldId id="273" r:id="rId6"/>
  </p:sldIdLst>
  <p:sldSz cx="9144000" cy="5143500" type="screen16x9"/>
  <p:notesSz cx="6858000" cy="9144000"/>
  <p:embeddedFontLst>
    <p:embeddedFont>
      <p:font typeface="Barlow Medium" panose="020B0604020202020204" charset="0"/>
      <p:regular r:id="rId8"/>
      <p:bold r:id="rId9"/>
      <p:italic r:id="rId10"/>
      <p:boldItalic r:id="rId11"/>
    </p:embeddedFont>
    <p:embeddedFont>
      <p:font typeface="Anaheim" panose="020B0604020202020204" charset="0"/>
      <p:regular r:id="rId12"/>
    </p:embeddedFont>
    <p:embeddedFont>
      <p:font typeface="Aclonica" panose="020B0604020202020204" charset="0"/>
      <p:regular r:id="rId13"/>
    </p:embeddedFont>
    <p:embeddedFont>
      <p:font typeface="Barlow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C07485E7-3ECB-496E-9D41-B47E6E1ED0D8}">
          <p14:sldIdLst>
            <p14:sldId id="256"/>
          </p14:sldIdLst>
        </p14:section>
        <p14:section name="Untitled Section" id="{EFA761F3-227A-4DE5-85D9-C32E2B4106E7}">
          <p14:sldIdLst>
            <p14:sldId id="257"/>
            <p14:sldId id="266"/>
            <p14:sldId id="26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F6816B-77E9-46EC-8E8A-905620700740}">
  <a:tblStyle styleId="{80F6816B-77E9-46EC-8E8A-9056207007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417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57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6dd927a06960bc8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6dd927a06960bc8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23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10360bdd70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10360bdd70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13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6dd927a06960bc8f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6dd927a06960bc8f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05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cf9641b504_0_18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cf9641b504_0_18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19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23350" y="1415143"/>
            <a:ext cx="6897300" cy="17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clonica"/>
                <a:ea typeface="Aclonica"/>
                <a:cs typeface="Aclonica"/>
                <a:sym typeface="Acloni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30950" y="3086093"/>
            <a:ext cx="58821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886641" y="1778876"/>
            <a:ext cx="571557" cy="540178"/>
            <a:chOff x="8078976" y="1716063"/>
            <a:chExt cx="517433" cy="489026"/>
          </a:xfrm>
        </p:grpSpPr>
        <p:sp>
          <p:nvSpPr>
            <p:cNvPr id="12" name="Google Shape;12;p2"/>
            <p:cNvSpPr/>
            <p:nvPr/>
          </p:nvSpPr>
          <p:spPr>
            <a:xfrm>
              <a:off x="8078976" y="2003230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0"/>
                  </a:moveTo>
                  <a:cubicBezTo>
                    <a:pt x="1846" y="1036"/>
                    <a:pt x="1036" y="1846"/>
                    <a:pt x="0" y="2396"/>
                  </a:cubicBezTo>
                  <a:cubicBezTo>
                    <a:pt x="1036" y="2979"/>
                    <a:pt x="1846" y="3789"/>
                    <a:pt x="2429" y="4825"/>
                  </a:cubicBezTo>
                  <a:cubicBezTo>
                    <a:pt x="2979" y="3789"/>
                    <a:pt x="3789" y="2979"/>
                    <a:pt x="4825" y="2396"/>
                  </a:cubicBezTo>
                  <a:cubicBezTo>
                    <a:pt x="3789" y="1846"/>
                    <a:pt x="2979" y="1036"/>
                    <a:pt x="2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84836" y="1716063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4" y="1"/>
                  </a:moveTo>
                  <a:cubicBezTo>
                    <a:pt x="2850" y="1555"/>
                    <a:pt x="1587" y="2851"/>
                    <a:pt x="0" y="3725"/>
                  </a:cubicBezTo>
                  <a:cubicBezTo>
                    <a:pt x="1587" y="4567"/>
                    <a:pt x="2850" y="5862"/>
                    <a:pt x="3724" y="7417"/>
                  </a:cubicBezTo>
                  <a:cubicBezTo>
                    <a:pt x="4566" y="5862"/>
                    <a:pt x="5862" y="4567"/>
                    <a:pt x="7448" y="3725"/>
                  </a:cubicBezTo>
                  <a:cubicBezTo>
                    <a:pt x="5862" y="2851"/>
                    <a:pt x="4566" y="1555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flipH="1">
            <a:off x="551789" y="1415141"/>
            <a:ext cx="571557" cy="541611"/>
            <a:chOff x="605925" y="1677875"/>
            <a:chExt cx="517433" cy="490323"/>
          </a:xfrm>
        </p:grpSpPr>
        <p:sp>
          <p:nvSpPr>
            <p:cNvPr id="15" name="Google Shape;15;p2"/>
            <p:cNvSpPr/>
            <p:nvPr/>
          </p:nvSpPr>
          <p:spPr>
            <a:xfrm>
              <a:off x="605925" y="1966338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1"/>
                  </a:moveTo>
                  <a:cubicBezTo>
                    <a:pt x="1878" y="1005"/>
                    <a:pt x="1036" y="1846"/>
                    <a:pt x="0" y="2397"/>
                  </a:cubicBezTo>
                  <a:cubicBezTo>
                    <a:pt x="1036" y="2947"/>
                    <a:pt x="1878" y="3789"/>
                    <a:pt x="2429" y="4826"/>
                  </a:cubicBezTo>
                  <a:cubicBezTo>
                    <a:pt x="2979" y="3789"/>
                    <a:pt x="3821" y="2947"/>
                    <a:pt x="4825" y="2397"/>
                  </a:cubicBezTo>
                  <a:cubicBezTo>
                    <a:pt x="3821" y="1846"/>
                    <a:pt x="2979" y="1005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3124" y="1677875"/>
              <a:ext cx="310235" cy="311573"/>
            </a:xfrm>
            <a:custGeom>
              <a:avLst/>
              <a:gdLst/>
              <a:ahLst/>
              <a:cxnLst/>
              <a:rect l="l" t="t" r="r" b="b"/>
              <a:pathLst>
                <a:path w="7417" h="7449" extrusionOk="0">
                  <a:moveTo>
                    <a:pt x="3692" y="0"/>
                  </a:moveTo>
                  <a:cubicBezTo>
                    <a:pt x="2850" y="1587"/>
                    <a:pt x="1555" y="2882"/>
                    <a:pt x="1" y="3724"/>
                  </a:cubicBezTo>
                  <a:cubicBezTo>
                    <a:pt x="1555" y="4598"/>
                    <a:pt x="2850" y="5861"/>
                    <a:pt x="3692" y="7448"/>
                  </a:cubicBezTo>
                  <a:cubicBezTo>
                    <a:pt x="4567" y="5861"/>
                    <a:pt x="5862" y="4566"/>
                    <a:pt x="7416" y="3724"/>
                  </a:cubicBezTo>
                  <a:cubicBezTo>
                    <a:pt x="5862" y="2882"/>
                    <a:pt x="4567" y="1587"/>
                    <a:pt x="3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-537357" y="-1805304"/>
            <a:ext cx="10218717" cy="3067549"/>
            <a:chOff x="-683081" y="-1702930"/>
            <a:chExt cx="10824912" cy="3249523"/>
          </a:xfrm>
        </p:grpSpPr>
        <p:sp>
          <p:nvSpPr>
            <p:cNvPr id="18" name="Google Shape;18;p2"/>
            <p:cNvSpPr/>
            <p:nvPr/>
          </p:nvSpPr>
          <p:spPr>
            <a:xfrm rot="-2700000">
              <a:off x="835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2700000">
              <a:off x="3250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700000">
              <a:off x="5665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2700000">
              <a:off x="8080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2700000">
              <a:off x="-329412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2700000">
              <a:off x="2085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2700000">
              <a:off x="4500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2700000">
              <a:off x="6915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2700000">
              <a:off x="835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2700000">
              <a:off x="3250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2700000">
              <a:off x="5665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2700000">
              <a:off x="8080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2700000">
              <a:off x="-329412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2700000">
              <a:off x="208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2700000">
              <a:off x="4500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2700000">
              <a:off x="691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10800000" flipH="1">
            <a:off x="-537357" y="3751505"/>
            <a:ext cx="10218717" cy="3067549"/>
            <a:chOff x="-683081" y="-1702930"/>
            <a:chExt cx="10824912" cy="3249523"/>
          </a:xfrm>
        </p:grpSpPr>
        <p:sp>
          <p:nvSpPr>
            <p:cNvPr id="35" name="Google Shape;35;p2"/>
            <p:cNvSpPr/>
            <p:nvPr/>
          </p:nvSpPr>
          <p:spPr>
            <a:xfrm rot="-2700000">
              <a:off x="835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2700000">
              <a:off x="3250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2700000">
              <a:off x="5665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2700000">
              <a:off x="8080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-2700000">
              <a:off x="-329412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2700000">
              <a:off x="2085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-2700000">
              <a:off x="4500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2700000">
              <a:off x="6915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2700000">
              <a:off x="835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-2700000">
              <a:off x="3250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2700000">
              <a:off x="5665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2700000">
              <a:off x="8080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-2700000">
              <a:off x="-329412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2700000">
              <a:off x="208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2700000">
              <a:off x="4500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-2700000">
              <a:off x="691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1329107" y="3051773"/>
            <a:ext cx="405150" cy="382875"/>
            <a:chOff x="4857777" y="4077447"/>
            <a:chExt cx="517433" cy="488984"/>
          </a:xfrm>
        </p:grpSpPr>
        <p:sp>
          <p:nvSpPr>
            <p:cNvPr id="52" name="Google Shape;52;p2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flipH="1">
            <a:off x="7356782" y="3434661"/>
            <a:ext cx="405150" cy="382875"/>
            <a:chOff x="4857777" y="4077447"/>
            <a:chExt cx="517433" cy="488984"/>
          </a:xfrm>
        </p:grpSpPr>
        <p:sp>
          <p:nvSpPr>
            <p:cNvPr id="55" name="Google Shape;55;p2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Google Shape;1101;p35"/>
          <p:cNvGrpSpPr/>
          <p:nvPr/>
        </p:nvGrpSpPr>
        <p:grpSpPr>
          <a:xfrm flipH="1">
            <a:off x="-454481" y="-1831537"/>
            <a:ext cx="10824912" cy="3330243"/>
            <a:chOff x="-454481" y="-1872197"/>
            <a:chExt cx="10824912" cy="3330243"/>
          </a:xfrm>
        </p:grpSpPr>
        <p:sp>
          <p:nvSpPr>
            <p:cNvPr id="1102" name="Google Shape;1102;p35"/>
            <p:cNvSpPr/>
            <p:nvPr/>
          </p:nvSpPr>
          <p:spPr>
            <a:xfrm rot="2700000" flipH="1">
              <a:off x="7144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 rot="2700000" flipH="1">
              <a:off x="4729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 rot="2700000" flipH="1">
              <a:off x="2314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 rot="2700000" flipH="1">
              <a:off x="-100812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 rot="2700000" flipH="1">
              <a:off x="8309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 rot="2700000" flipH="1">
              <a:off x="5894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 rot="2700000" flipH="1">
              <a:off x="3479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 rot="2700000" flipH="1">
              <a:off x="1064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2700000" flipH="1">
              <a:off x="7144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2700000" flipH="1">
              <a:off x="4729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2700000" flipH="1">
              <a:off x="2314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 rot="2700000" flipH="1">
              <a:off x="-100812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 rot="2700000" flipH="1">
              <a:off x="8309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 rot="2700000" flipH="1">
              <a:off x="5894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 rot="2700000" flipH="1">
              <a:off x="3479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 rot="2700000" flipH="1">
              <a:off x="1064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_1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36"/>
          <p:cNvGrpSpPr/>
          <p:nvPr/>
        </p:nvGrpSpPr>
        <p:grpSpPr>
          <a:xfrm flipH="1">
            <a:off x="-537357" y="-1805304"/>
            <a:ext cx="6839280" cy="3067549"/>
            <a:chOff x="2896831" y="-1702930"/>
            <a:chExt cx="7245000" cy="3249523"/>
          </a:xfrm>
        </p:grpSpPr>
        <p:sp>
          <p:nvSpPr>
            <p:cNvPr id="1120" name="Google Shape;1120;p36"/>
            <p:cNvSpPr/>
            <p:nvPr/>
          </p:nvSpPr>
          <p:spPr>
            <a:xfrm rot="-2700000">
              <a:off x="3250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 rot="-2700000">
              <a:off x="5665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 rot="-2700000">
              <a:off x="8080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 rot="-2700000">
              <a:off x="4500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 rot="-2700000">
              <a:off x="6915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6"/>
            <p:cNvSpPr/>
            <p:nvPr/>
          </p:nvSpPr>
          <p:spPr>
            <a:xfrm rot="-2700000">
              <a:off x="3250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 rot="-2700000">
              <a:off x="5665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 rot="-2700000">
              <a:off x="8080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 rot="-2700000">
              <a:off x="4500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 rot="-2700000">
              <a:off x="691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_1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oogle Shape;1131;p37"/>
          <p:cNvGrpSpPr/>
          <p:nvPr/>
        </p:nvGrpSpPr>
        <p:grpSpPr>
          <a:xfrm>
            <a:off x="-454481" y="3678657"/>
            <a:ext cx="10824912" cy="3330243"/>
            <a:chOff x="-454481" y="3461803"/>
            <a:chExt cx="10824912" cy="3330243"/>
          </a:xfrm>
        </p:grpSpPr>
        <p:sp>
          <p:nvSpPr>
            <p:cNvPr id="1132" name="Google Shape;1132;p37"/>
            <p:cNvSpPr/>
            <p:nvPr/>
          </p:nvSpPr>
          <p:spPr>
            <a:xfrm rot="8100000">
              <a:off x="7144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 rot="8100000">
              <a:off x="4729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 rot="8100000">
              <a:off x="2314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 rot="8100000">
              <a:off x="-100812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 rot="8100000">
              <a:off x="8309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 rot="8100000">
              <a:off x="5894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 rot="8100000">
              <a:off x="3479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 rot="8100000">
              <a:off x="1064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 rot="8100000">
              <a:off x="7144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 rot="8100000">
              <a:off x="4729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 rot="8100000">
              <a:off x="2314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 rot="8100000">
              <a:off x="-100812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 rot="8100000">
              <a:off x="8309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 rot="8100000">
              <a:off x="5894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8100000">
              <a:off x="3479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8100000">
              <a:off x="1064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685800" y="1252525"/>
            <a:ext cx="7772400" cy="3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685800" y="533230"/>
            <a:ext cx="7772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 flipH="1">
            <a:off x="427088" y="422551"/>
            <a:ext cx="517433" cy="489026"/>
            <a:chOff x="8078976" y="1716063"/>
            <a:chExt cx="517433" cy="489026"/>
          </a:xfrm>
        </p:grpSpPr>
        <p:sp>
          <p:nvSpPr>
            <p:cNvPr id="111" name="Google Shape;111;p4"/>
            <p:cNvSpPr/>
            <p:nvPr/>
          </p:nvSpPr>
          <p:spPr>
            <a:xfrm>
              <a:off x="8078976" y="2003230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0"/>
                  </a:moveTo>
                  <a:cubicBezTo>
                    <a:pt x="1846" y="1036"/>
                    <a:pt x="1036" y="1846"/>
                    <a:pt x="0" y="2396"/>
                  </a:cubicBezTo>
                  <a:cubicBezTo>
                    <a:pt x="1036" y="2979"/>
                    <a:pt x="1846" y="3789"/>
                    <a:pt x="2429" y="4825"/>
                  </a:cubicBezTo>
                  <a:cubicBezTo>
                    <a:pt x="2979" y="3789"/>
                    <a:pt x="3789" y="2979"/>
                    <a:pt x="4825" y="2396"/>
                  </a:cubicBezTo>
                  <a:cubicBezTo>
                    <a:pt x="3789" y="1846"/>
                    <a:pt x="2979" y="1036"/>
                    <a:pt x="2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8284836" y="1716063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4" y="1"/>
                  </a:moveTo>
                  <a:cubicBezTo>
                    <a:pt x="2850" y="1555"/>
                    <a:pt x="1587" y="2851"/>
                    <a:pt x="0" y="3725"/>
                  </a:cubicBezTo>
                  <a:cubicBezTo>
                    <a:pt x="1587" y="4567"/>
                    <a:pt x="2850" y="5862"/>
                    <a:pt x="3724" y="7417"/>
                  </a:cubicBezTo>
                  <a:cubicBezTo>
                    <a:pt x="4566" y="5862"/>
                    <a:pt x="5862" y="4567"/>
                    <a:pt x="7448" y="3725"/>
                  </a:cubicBezTo>
                  <a:cubicBezTo>
                    <a:pt x="5862" y="2851"/>
                    <a:pt x="4566" y="1555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4"/>
          <p:cNvGrpSpPr/>
          <p:nvPr/>
        </p:nvGrpSpPr>
        <p:grpSpPr>
          <a:xfrm>
            <a:off x="481814" y="3429147"/>
            <a:ext cx="517433" cy="488984"/>
            <a:chOff x="4857777" y="4077447"/>
            <a:chExt cx="517433" cy="488984"/>
          </a:xfrm>
        </p:grpSpPr>
        <p:sp>
          <p:nvSpPr>
            <p:cNvPr id="114" name="Google Shape;114;p4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4"/>
          <p:cNvGrpSpPr/>
          <p:nvPr/>
        </p:nvGrpSpPr>
        <p:grpSpPr>
          <a:xfrm flipH="1">
            <a:off x="7511125" y="2482450"/>
            <a:ext cx="517433" cy="490323"/>
            <a:chOff x="605925" y="1677875"/>
            <a:chExt cx="517433" cy="490323"/>
          </a:xfrm>
        </p:grpSpPr>
        <p:sp>
          <p:nvSpPr>
            <p:cNvPr id="117" name="Google Shape;117;p4"/>
            <p:cNvSpPr/>
            <p:nvPr/>
          </p:nvSpPr>
          <p:spPr>
            <a:xfrm>
              <a:off x="605925" y="1966338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1"/>
                  </a:moveTo>
                  <a:cubicBezTo>
                    <a:pt x="1878" y="1005"/>
                    <a:pt x="1036" y="1846"/>
                    <a:pt x="0" y="2397"/>
                  </a:cubicBezTo>
                  <a:cubicBezTo>
                    <a:pt x="1036" y="2947"/>
                    <a:pt x="1878" y="3789"/>
                    <a:pt x="2429" y="4826"/>
                  </a:cubicBezTo>
                  <a:cubicBezTo>
                    <a:pt x="2979" y="3789"/>
                    <a:pt x="3821" y="2947"/>
                    <a:pt x="4825" y="2397"/>
                  </a:cubicBezTo>
                  <a:cubicBezTo>
                    <a:pt x="3821" y="1846"/>
                    <a:pt x="2979" y="1005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13124" y="1677875"/>
              <a:ext cx="310235" cy="311573"/>
            </a:xfrm>
            <a:custGeom>
              <a:avLst/>
              <a:gdLst/>
              <a:ahLst/>
              <a:cxnLst/>
              <a:rect l="l" t="t" r="r" b="b"/>
              <a:pathLst>
                <a:path w="7417" h="7449" extrusionOk="0">
                  <a:moveTo>
                    <a:pt x="3692" y="0"/>
                  </a:moveTo>
                  <a:cubicBezTo>
                    <a:pt x="2850" y="1587"/>
                    <a:pt x="1555" y="2882"/>
                    <a:pt x="1" y="3724"/>
                  </a:cubicBezTo>
                  <a:cubicBezTo>
                    <a:pt x="1555" y="4598"/>
                    <a:pt x="2850" y="5861"/>
                    <a:pt x="3692" y="7448"/>
                  </a:cubicBezTo>
                  <a:cubicBezTo>
                    <a:pt x="4567" y="5861"/>
                    <a:pt x="5862" y="4566"/>
                    <a:pt x="7416" y="3724"/>
                  </a:cubicBezTo>
                  <a:cubicBezTo>
                    <a:pt x="5862" y="2882"/>
                    <a:pt x="4567" y="1587"/>
                    <a:pt x="3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4"/>
          <p:cNvGrpSpPr/>
          <p:nvPr/>
        </p:nvGrpSpPr>
        <p:grpSpPr>
          <a:xfrm>
            <a:off x="5121838" y="4223660"/>
            <a:ext cx="4559760" cy="2671715"/>
            <a:chOff x="5121838" y="4223660"/>
            <a:chExt cx="4559760" cy="2671715"/>
          </a:xfrm>
        </p:grpSpPr>
        <p:sp>
          <p:nvSpPr>
            <p:cNvPr id="120" name="Google Shape;120;p4"/>
            <p:cNvSpPr/>
            <p:nvPr/>
          </p:nvSpPr>
          <p:spPr>
            <a:xfrm rot="-8100000" flipH="1">
              <a:off x="6635820" y="4557558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8100000" flipH="1">
              <a:off x="5455737" y="4777235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8100000" flipH="1">
              <a:off x="7735497" y="4777235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8100000" flipH="1">
              <a:off x="6635820" y="4949273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8176532" y="856773"/>
            <a:ext cx="405150" cy="382875"/>
            <a:chOff x="4857777" y="4077447"/>
            <a:chExt cx="517433" cy="488984"/>
          </a:xfrm>
        </p:grpSpPr>
        <p:sp>
          <p:nvSpPr>
            <p:cNvPr id="125" name="Google Shape;125;p4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>
            <a:spLocks noGrp="1"/>
          </p:cNvSpPr>
          <p:nvPr>
            <p:ph type="body" idx="1"/>
          </p:nvPr>
        </p:nvSpPr>
        <p:spPr>
          <a:xfrm>
            <a:off x="1337700" y="1364975"/>
            <a:ext cx="6468600" cy="24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 Medium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85800" y="533230"/>
            <a:ext cx="7772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9pPr>
          </a:lstStyle>
          <a:p>
            <a:endParaRPr/>
          </a:p>
        </p:txBody>
      </p:sp>
      <p:grpSp>
        <p:nvGrpSpPr>
          <p:cNvPr id="186" name="Google Shape;186;p7"/>
          <p:cNvGrpSpPr/>
          <p:nvPr/>
        </p:nvGrpSpPr>
        <p:grpSpPr>
          <a:xfrm rot="10800000" flipH="1">
            <a:off x="-537358" y="4056305"/>
            <a:ext cx="10218717" cy="2838949"/>
            <a:chOff x="-683081" y="-1702930"/>
            <a:chExt cx="10824912" cy="3007361"/>
          </a:xfrm>
        </p:grpSpPr>
        <p:sp>
          <p:nvSpPr>
            <p:cNvPr id="187" name="Google Shape;187;p7"/>
            <p:cNvSpPr/>
            <p:nvPr/>
          </p:nvSpPr>
          <p:spPr>
            <a:xfrm rot="-2700000">
              <a:off x="835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-2700000">
              <a:off x="3250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 rot="-2700000">
              <a:off x="5665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 rot="-2700000">
              <a:off x="8080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 rot="-2700000">
              <a:off x="-329412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 rot="-2700000">
              <a:off x="2085588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 rot="-2700000">
              <a:off x="4500588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 rot="-2700000">
              <a:off x="6915588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rot="-2700000">
              <a:off x="835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 rot="-2700000">
              <a:off x="3250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 rot="-2700000">
              <a:off x="5665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 rot="-2700000">
              <a:off x="8080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 rot="-2700000">
              <a:off x="-329412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 rot="-2700000">
              <a:off x="208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 rot="-2700000">
              <a:off x="4500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 rot="-2700000">
              <a:off x="691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7"/>
          <p:cNvGrpSpPr/>
          <p:nvPr/>
        </p:nvGrpSpPr>
        <p:grpSpPr>
          <a:xfrm>
            <a:off x="7940776" y="2705063"/>
            <a:ext cx="517433" cy="489026"/>
            <a:chOff x="8078976" y="1716063"/>
            <a:chExt cx="517433" cy="489026"/>
          </a:xfrm>
        </p:grpSpPr>
        <p:sp>
          <p:nvSpPr>
            <p:cNvPr id="204" name="Google Shape;204;p7"/>
            <p:cNvSpPr/>
            <p:nvPr/>
          </p:nvSpPr>
          <p:spPr>
            <a:xfrm>
              <a:off x="8078976" y="2003230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0"/>
                  </a:moveTo>
                  <a:cubicBezTo>
                    <a:pt x="1846" y="1036"/>
                    <a:pt x="1036" y="1846"/>
                    <a:pt x="0" y="2396"/>
                  </a:cubicBezTo>
                  <a:cubicBezTo>
                    <a:pt x="1036" y="2979"/>
                    <a:pt x="1846" y="3789"/>
                    <a:pt x="2429" y="4825"/>
                  </a:cubicBezTo>
                  <a:cubicBezTo>
                    <a:pt x="2979" y="3789"/>
                    <a:pt x="3789" y="2979"/>
                    <a:pt x="4825" y="2396"/>
                  </a:cubicBezTo>
                  <a:cubicBezTo>
                    <a:pt x="3789" y="1846"/>
                    <a:pt x="2979" y="1036"/>
                    <a:pt x="2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8284836" y="1716063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4" y="1"/>
                  </a:moveTo>
                  <a:cubicBezTo>
                    <a:pt x="2850" y="1555"/>
                    <a:pt x="1587" y="2851"/>
                    <a:pt x="0" y="3725"/>
                  </a:cubicBezTo>
                  <a:cubicBezTo>
                    <a:pt x="1587" y="4567"/>
                    <a:pt x="2850" y="5862"/>
                    <a:pt x="3724" y="7417"/>
                  </a:cubicBezTo>
                  <a:cubicBezTo>
                    <a:pt x="4566" y="5862"/>
                    <a:pt x="5862" y="4567"/>
                    <a:pt x="7448" y="3725"/>
                  </a:cubicBezTo>
                  <a:cubicBezTo>
                    <a:pt x="5862" y="2851"/>
                    <a:pt x="4566" y="1555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7"/>
          <p:cNvGrpSpPr/>
          <p:nvPr/>
        </p:nvGrpSpPr>
        <p:grpSpPr>
          <a:xfrm flipH="1">
            <a:off x="574926" y="3553297"/>
            <a:ext cx="517433" cy="488984"/>
            <a:chOff x="4857777" y="4077447"/>
            <a:chExt cx="517433" cy="488984"/>
          </a:xfrm>
        </p:grpSpPr>
        <p:sp>
          <p:nvSpPr>
            <p:cNvPr id="207" name="Google Shape;207;p7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7"/>
          <p:cNvGrpSpPr/>
          <p:nvPr/>
        </p:nvGrpSpPr>
        <p:grpSpPr>
          <a:xfrm>
            <a:off x="574926" y="1455475"/>
            <a:ext cx="517433" cy="490323"/>
            <a:chOff x="605925" y="1677875"/>
            <a:chExt cx="517433" cy="490323"/>
          </a:xfrm>
        </p:grpSpPr>
        <p:sp>
          <p:nvSpPr>
            <p:cNvPr id="210" name="Google Shape;210;p7"/>
            <p:cNvSpPr/>
            <p:nvPr/>
          </p:nvSpPr>
          <p:spPr>
            <a:xfrm>
              <a:off x="605925" y="1966338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1"/>
                  </a:moveTo>
                  <a:cubicBezTo>
                    <a:pt x="1878" y="1005"/>
                    <a:pt x="1036" y="1846"/>
                    <a:pt x="0" y="2397"/>
                  </a:cubicBezTo>
                  <a:cubicBezTo>
                    <a:pt x="1036" y="2947"/>
                    <a:pt x="1878" y="3789"/>
                    <a:pt x="2429" y="4826"/>
                  </a:cubicBezTo>
                  <a:cubicBezTo>
                    <a:pt x="2979" y="3789"/>
                    <a:pt x="3821" y="2947"/>
                    <a:pt x="4825" y="2397"/>
                  </a:cubicBezTo>
                  <a:cubicBezTo>
                    <a:pt x="3821" y="1846"/>
                    <a:pt x="2979" y="1005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813124" y="1677875"/>
              <a:ext cx="310235" cy="311573"/>
            </a:xfrm>
            <a:custGeom>
              <a:avLst/>
              <a:gdLst/>
              <a:ahLst/>
              <a:cxnLst/>
              <a:rect l="l" t="t" r="r" b="b"/>
              <a:pathLst>
                <a:path w="7417" h="7449" extrusionOk="0">
                  <a:moveTo>
                    <a:pt x="3692" y="0"/>
                  </a:moveTo>
                  <a:cubicBezTo>
                    <a:pt x="2850" y="1587"/>
                    <a:pt x="1555" y="2882"/>
                    <a:pt x="1" y="3724"/>
                  </a:cubicBezTo>
                  <a:cubicBezTo>
                    <a:pt x="1555" y="4598"/>
                    <a:pt x="2850" y="5861"/>
                    <a:pt x="3692" y="7448"/>
                  </a:cubicBezTo>
                  <a:cubicBezTo>
                    <a:pt x="4567" y="5861"/>
                    <a:pt x="5862" y="4566"/>
                    <a:pt x="7416" y="3724"/>
                  </a:cubicBezTo>
                  <a:cubicBezTo>
                    <a:pt x="5862" y="2882"/>
                    <a:pt x="4567" y="1587"/>
                    <a:pt x="3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7"/>
          <p:cNvGrpSpPr/>
          <p:nvPr/>
        </p:nvGrpSpPr>
        <p:grpSpPr>
          <a:xfrm flipH="1">
            <a:off x="5309275" y="2081425"/>
            <a:ext cx="517433" cy="490323"/>
            <a:chOff x="605925" y="1677875"/>
            <a:chExt cx="517433" cy="490323"/>
          </a:xfrm>
        </p:grpSpPr>
        <p:sp>
          <p:nvSpPr>
            <p:cNvPr id="213" name="Google Shape;213;p7"/>
            <p:cNvSpPr/>
            <p:nvPr/>
          </p:nvSpPr>
          <p:spPr>
            <a:xfrm>
              <a:off x="605925" y="1966338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1"/>
                  </a:moveTo>
                  <a:cubicBezTo>
                    <a:pt x="1878" y="1005"/>
                    <a:pt x="1036" y="1846"/>
                    <a:pt x="0" y="2397"/>
                  </a:cubicBezTo>
                  <a:cubicBezTo>
                    <a:pt x="1036" y="2947"/>
                    <a:pt x="1878" y="3789"/>
                    <a:pt x="2429" y="4826"/>
                  </a:cubicBezTo>
                  <a:cubicBezTo>
                    <a:pt x="2979" y="3789"/>
                    <a:pt x="3821" y="2947"/>
                    <a:pt x="4825" y="2397"/>
                  </a:cubicBezTo>
                  <a:cubicBezTo>
                    <a:pt x="3821" y="1846"/>
                    <a:pt x="2979" y="1005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813124" y="1677875"/>
              <a:ext cx="310235" cy="311573"/>
            </a:xfrm>
            <a:custGeom>
              <a:avLst/>
              <a:gdLst/>
              <a:ahLst/>
              <a:cxnLst/>
              <a:rect l="l" t="t" r="r" b="b"/>
              <a:pathLst>
                <a:path w="7417" h="7449" extrusionOk="0">
                  <a:moveTo>
                    <a:pt x="3692" y="0"/>
                  </a:moveTo>
                  <a:cubicBezTo>
                    <a:pt x="2850" y="1587"/>
                    <a:pt x="1555" y="2882"/>
                    <a:pt x="1" y="3724"/>
                  </a:cubicBezTo>
                  <a:cubicBezTo>
                    <a:pt x="1555" y="4598"/>
                    <a:pt x="2850" y="5861"/>
                    <a:pt x="3692" y="7448"/>
                  </a:cubicBezTo>
                  <a:cubicBezTo>
                    <a:pt x="4567" y="5861"/>
                    <a:pt x="5862" y="4566"/>
                    <a:pt x="7416" y="3724"/>
                  </a:cubicBezTo>
                  <a:cubicBezTo>
                    <a:pt x="5862" y="2882"/>
                    <a:pt x="4567" y="1587"/>
                    <a:pt x="3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>
            <a:spLocks noGrp="1"/>
          </p:cNvSpPr>
          <p:nvPr>
            <p:ph type="title"/>
          </p:nvPr>
        </p:nvSpPr>
        <p:spPr>
          <a:xfrm>
            <a:off x="685800" y="533230"/>
            <a:ext cx="7772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9pPr>
          </a:lstStyle>
          <a:p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title" idx="2"/>
          </p:nvPr>
        </p:nvSpPr>
        <p:spPr>
          <a:xfrm flipH="1">
            <a:off x="780253" y="1384623"/>
            <a:ext cx="2391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rgbClr val="BA9FA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"/>
          </p:nvPr>
        </p:nvSpPr>
        <p:spPr>
          <a:xfrm flipH="1">
            <a:off x="780253" y="1929498"/>
            <a:ext cx="2391600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66666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293028" y="1660770"/>
            <a:ext cx="1117800" cy="6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4"/>
          </p:nvPr>
        </p:nvSpPr>
        <p:spPr>
          <a:xfrm>
            <a:off x="5972147" y="1384623"/>
            <a:ext cx="2391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rgbClr val="BA9FA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5"/>
          </p:nvPr>
        </p:nvSpPr>
        <p:spPr>
          <a:xfrm>
            <a:off x="5972147" y="1929498"/>
            <a:ext cx="2391600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66666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6" hasCustomPrompt="1"/>
          </p:nvPr>
        </p:nvSpPr>
        <p:spPr>
          <a:xfrm>
            <a:off x="4733001" y="1660770"/>
            <a:ext cx="1117800" cy="6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idx="7"/>
          </p:nvPr>
        </p:nvSpPr>
        <p:spPr>
          <a:xfrm flipH="1">
            <a:off x="780253" y="2802123"/>
            <a:ext cx="2391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rgbClr val="BA9FA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8"/>
          </p:nvPr>
        </p:nvSpPr>
        <p:spPr>
          <a:xfrm flipH="1">
            <a:off x="780253" y="3346998"/>
            <a:ext cx="2391600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66666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3293028" y="3078270"/>
            <a:ext cx="1117800" cy="6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13"/>
          </p:nvPr>
        </p:nvSpPr>
        <p:spPr>
          <a:xfrm>
            <a:off x="5972147" y="2802123"/>
            <a:ext cx="2391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rgbClr val="BA9FA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14"/>
          </p:nvPr>
        </p:nvSpPr>
        <p:spPr>
          <a:xfrm>
            <a:off x="5972147" y="3346998"/>
            <a:ext cx="2391600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66666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33001" y="3078270"/>
            <a:ext cx="1117800" cy="6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3248057" y="1279673"/>
            <a:ext cx="405150" cy="382875"/>
            <a:chOff x="4857777" y="4077447"/>
            <a:chExt cx="517433" cy="488984"/>
          </a:xfrm>
        </p:grpSpPr>
        <p:sp>
          <p:nvSpPr>
            <p:cNvPr id="387" name="Google Shape;387;p13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3"/>
          <p:cNvGrpSpPr/>
          <p:nvPr/>
        </p:nvGrpSpPr>
        <p:grpSpPr>
          <a:xfrm rot="10800000" flipH="1">
            <a:off x="-537358" y="4056305"/>
            <a:ext cx="10218717" cy="2838949"/>
            <a:chOff x="-683081" y="-1702930"/>
            <a:chExt cx="10824912" cy="3007361"/>
          </a:xfrm>
        </p:grpSpPr>
        <p:sp>
          <p:nvSpPr>
            <p:cNvPr id="390" name="Google Shape;390;p13"/>
            <p:cNvSpPr/>
            <p:nvPr/>
          </p:nvSpPr>
          <p:spPr>
            <a:xfrm rot="-2700000">
              <a:off x="835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 rot="-2700000">
              <a:off x="3250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 rot="-2700000">
              <a:off x="5665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 rot="-2700000">
              <a:off x="8080500" y="-75690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 rot="-2700000">
              <a:off x="-329412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 rot="-2700000">
              <a:off x="2085588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 rot="-2700000">
              <a:off x="4500588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 rot="-2700000">
              <a:off x="6915588" y="-934310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 rot="-2700000">
              <a:off x="835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 rot="-2700000">
              <a:off x="3250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 rot="-2700000">
              <a:off x="5665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 rot="-2700000">
              <a:off x="8080500" y="-116701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 rot="-2700000">
              <a:off x="-329412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 rot="-2700000">
              <a:off x="208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 rot="-2700000">
              <a:off x="4500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 rot="-2700000">
              <a:off x="691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13"/>
          <p:cNvGrpSpPr/>
          <p:nvPr/>
        </p:nvGrpSpPr>
        <p:grpSpPr>
          <a:xfrm>
            <a:off x="3248057" y="2726748"/>
            <a:ext cx="405150" cy="382875"/>
            <a:chOff x="4857777" y="4077447"/>
            <a:chExt cx="517433" cy="488984"/>
          </a:xfrm>
        </p:grpSpPr>
        <p:sp>
          <p:nvSpPr>
            <p:cNvPr id="407" name="Google Shape;407;p13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13"/>
          <p:cNvGrpSpPr/>
          <p:nvPr/>
        </p:nvGrpSpPr>
        <p:grpSpPr>
          <a:xfrm flipH="1">
            <a:off x="5456797" y="1279673"/>
            <a:ext cx="405150" cy="382875"/>
            <a:chOff x="4857777" y="4077447"/>
            <a:chExt cx="517433" cy="488984"/>
          </a:xfrm>
        </p:grpSpPr>
        <p:sp>
          <p:nvSpPr>
            <p:cNvPr id="410" name="Google Shape;410;p13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3"/>
          <p:cNvGrpSpPr/>
          <p:nvPr/>
        </p:nvGrpSpPr>
        <p:grpSpPr>
          <a:xfrm flipH="1">
            <a:off x="5456797" y="2726748"/>
            <a:ext cx="405150" cy="382875"/>
            <a:chOff x="4857777" y="4077447"/>
            <a:chExt cx="517433" cy="488984"/>
          </a:xfrm>
        </p:grpSpPr>
        <p:sp>
          <p:nvSpPr>
            <p:cNvPr id="413" name="Google Shape;413;p13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_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9"/>
          <p:cNvSpPr txBox="1">
            <a:spLocks noGrp="1"/>
          </p:cNvSpPr>
          <p:nvPr>
            <p:ph type="title"/>
          </p:nvPr>
        </p:nvSpPr>
        <p:spPr>
          <a:xfrm>
            <a:off x="1003925" y="1735900"/>
            <a:ext cx="23883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1"/>
          </p:nvPr>
        </p:nvSpPr>
        <p:spPr>
          <a:xfrm>
            <a:off x="1294775" y="2162600"/>
            <a:ext cx="1806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title" idx="2"/>
          </p:nvPr>
        </p:nvSpPr>
        <p:spPr>
          <a:xfrm>
            <a:off x="3377850" y="1735925"/>
            <a:ext cx="23883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9"/>
          <p:cNvSpPr txBox="1">
            <a:spLocks noGrp="1"/>
          </p:cNvSpPr>
          <p:nvPr>
            <p:ph type="subTitle" idx="3"/>
          </p:nvPr>
        </p:nvSpPr>
        <p:spPr>
          <a:xfrm>
            <a:off x="3668700" y="2162600"/>
            <a:ext cx="1806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9"/>
          <p:cNvSpPr txBox="1">
            <a:spLocks noGrp="1"/>
          </p:cNvSpPr>
          <p:nvPr>
            <p:ph type="title" idx="4"/>
          </p:nvPr>
        </p:nvSpPr>
        <p:spPr>
          <a:xfrm>
            <a:off x="5751775" y="1735925"/>
            <a:ext cx="23883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9"/>
          <p:cNvSpPr txBox="1">
            <a:spLocks noGrp="1"/>
          </p:cNvSpPr>
          <p:nvPr>
            <p:ph type="subTitle" idx="5"/>
          </p:nvPr>
        </p:nvSpPr>
        <p:spPr>
          <a:xfrm>
            <a:off x="6042625" y="2162625"/>
            <a:ext cx="1806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19"/>
          <p:cNvSpPr txBox="1">
            <a:spLocks noGrp="1"/>
          </p:cNvSpPr>
          <p:nvPr>
            <p:ph type="title" idx="6"/>
          </p:nvPr>
        </p:nvSpPr>
        <p:spPr>
          <a:xfrm>
            <a:off x="685800" y="533230"/>
            <a:ext cx="7772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9pPr>
          </a:lstStyle>
          <a:p>
            <a:endParaRPr/>
          </a:p>
        </p:txBody>
      </p:sp>
      <p:sp>
        <p:nvSpPr>
          <p:cNvPr id="585" name="Google Shape;585;p19"/>
          <p:cNvSpPr txBox="1">
            <a:spLocks noGrp="1"/>
          </p:cNvSpPr>
          <p:nvPr>
            <p:ph type="title" idx="7"/>
          </p:nvPr>
        </p:nvSpPr>
        <p:spPr>
          <a:xfrm>
            <a:off x="1003925" y="3222550"/>
            <a:ext cx="23883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9"/>
          <p:cNvSpPr txBox="1">
            <a:spLocks noGrp="1"/>
          </p:cNvSpPr>
          <p:nvPr>
            <p:ph type="subTitle" idx="8"/>
          </p:nvPr>
        </p:nvSpPr>
        <p:spPr>
          <a:xfrm>
            <a:off x="1294775" y="3649275"/>
            <a:ext cx="1806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9"/>
          <p:cNvSpPr txBox="1">
            <a:spLocks noGrp="1"/>
          </p:cNvSpPr>
          <p:nvPr>
            <p:ph type="title" idx="9"/>
          </p:nvPr>
        </p:nvSpPr>
        <p:spPr>
          <a:xfrm>
            <a:off x="3377850" y="3222550"/>
            <a:ext cx="23883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9"/>
          <p:cNvSpPr txBox="1">
            <a:spLocks noGrp="1"/>
          </p:cNvSpPr>
          <p:nvPr>
            <p:ph type="subTitle" idx="13"/>
          </p:nvPr>
        </p:nvSpPr>
        <p:spPr>
          <a:xfrm>
            <a:off x="3668700" y="3649275"/>
            <a:ext cx="1806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9"/>
          <p:cNvSpPr txBox="1">
            <a:spLocks noGrp="1"/>
          </p:cNvSpPr>
          <p:nvPr>
            <p:ph type="title" idx="14"/>
          </p:nvPr>
        </p:nvSpPr>
        <p:spPr>
          <a:xfrm>
            <a:off x="5751775" y="3222575"/>
            <a:ext cx="23883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9"/>
          <p:cNvSpPr txBox="1">
            <a:spLocks noGrp="1"/>
          </p:cNvSpPr>
          <p:nvPr>
            <p:ph type="subTitle" idx="15"/>
          </p:nvPr>
        </p:nvSpPr>
        <p:spPr>
          <a:xfrm>
            <a:off x="6042625" y="3649300"/>
            <a:ext cx="1806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1" name="Google Shape;591;p19"/>
          <p:cNvGrpSpPr/>
          <p:nvPr/>
        </p:nvGrpSpPr>
        <p:grpSpPr>
          <a:xfrm flipH="1">
            <a:off x="5616332" y="2763811"/>
            <a:ext cx="405150" cy="382875"/>
            <a:chOff x="4857777" y="4077447"/>
            <a:chExt cx="517433" cy="488984"/>
          </a:xfrm>
        </p:grpSpPr>
        <p:sp>
          <p:nvSpPr>
            <p:cNvPr id="592" name="Google Shape;592;p19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19"/>
          <p:cNvGrpSpPr/>
          <p:nvPr/>
        </p:nvGrpSpPr>
        <p:grpSpPr>
          <a:xfrm>
            <a:off x="524232" y="4130173"/>
            <a:ext cx="405150" cy="382875"/>
            <a:chOff x="4857777" y="4077447"/>
            <a:chExt cx="517433" cy="488984"/>
          </a:xfrm>
        </p:grpSpPr>
        <p:sp>
          <p:nvSpPr>
            <p:cNvPr id="595" name="Google Shape;595;p19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19"/>
          <p:cNvGrpSpPr/>
          <p:nvPr/>
        </p:nvGrpSpPr>
        <p:grpSpPr>
          <a:xfrm flipH="1">
            <a:off x="7762932" y="784348"/>
            <a:ext cx="405150" cy="382875"/>
            <a:chOff x="4857777" y="4077447"/>
            <a:chExt cx="517433" cy="488984"/>
          </a:xfrm>
        </p:grpSpPr>
        <p:sp>
          <p:nvSpPr>
            <p:cNvPr id="598" name="Google Shape;598;p19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9"/>
          <p:cNvGrpSpPr/>
          <p:nvPr/>
        </p:nvGrpSpPr>
        <p:grpSpPr>
          <a:xfrm rot="-5400000">
            <a:off x="-3669371" y="-1250078"/>
            <a:ext cx="6839280" cy="3067549"/>
            <a:chOff x="2896831" y="-1702930"/>
            <a:chExt cx="7245000" cy="3249523"/>
          </a:xfrm>
        </p:grpSpPr>
        <p:sp>
          <p:nvSpPr>
            <p:cNvPr id="601" name="Google Shape;601;p19"/>
            <p:cNvSpPr/>
            <p:nvPr/>
          </p:nvSpPr>
          <p:spPr>
            <a:xfrm rot="-2700000">
              <a:off x="3250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 rot="-2700000">
              <a:off x="5665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 rot="-2700000">
              <a:off x="8080500" y="-51473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 rot="-2700000">
              <a:off x="4500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 rot="-2700000">
              <a:off x="6915588" y="-772869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 rot="-2700000">
              <a:off x="3250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 rot="-2700000">
              <a:off x="5665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 rot="-2700000">
              <a:off x="8080500" y="-101041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 rot="-2700000">
              <a:off x="4500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 rot="-2700000">
              <a:off x="6915588" y="-134926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19"/>
          <p:cNvGrpSpPr/>
          <p:nvPr/>
        </p:nvGrpSpPr>
        <p:grpSpPr>
          <a:xfrm rot="-5400000" flipH="1">
            <a:off x="6716293" y="2414601"/>
            <a:ext cx="5659437" cy="3067789"/>
            <a:chOff x="4022163" y="3751385"/>
            <a:chExt cx="5659437" cy="3067789"/>
          </a:xfrm>
        </p:grpSpPr>
        <p:sp>
          <p:nvSpPr>
            <p:cNvPr id="612" name="Google Shape;612;p19"/>
            <p:cNvSpPr/>
            <p:nvPr/>
          </p:nvSpPr>
          <p:spPr>
            <a:xfrm rot="-8100000" flipH="1">
              <a:off x="5455738" y="4085284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9"/>
            <p:cNvSpPr/>
            <p:nvPr/>
          </p:nvSpPr>
          <p:spPr>
            <a:xfrm rot="-8100000" flipH="1">
              <a:off x="7735498" y="4085284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9"/>
            <p:cNvSpPr/>
            <p:nvPr/>
          </p:nvSpPr>
          <p:spPr>
            <a:xfrm rot="-8100000" flipH="1">
              <a:off x="4356061" y="4328958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9"/>
            <p:cNvSpPr/>
            <p:nvPr/>
          </p:nvSpPr>
          <p:spPr>
            <a:xfrm rot="-8100000" flipH="1">
              <a:off x="6635821" y="4328958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9"/>
            <p:cNvSpPr/>
            <p:nvPr/>
          </p:nvSpPr>
          <p:spPr>
            <a:xfrm rot="-8100000" flipH="1">
              <a:off x="5455738" y="4553199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 rot="-8100000" flipH="1">
              <a:off x="7735498" y="4553199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 rot="-8100000" flipH="1">
              <a:off x="4356061" y="4873073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 rot="-8100000" flipH="1">
              <a:off x="6635821" y="4873073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9"/>
          <p:cNvGrpSpPr/>
          <p:nvPr/>
        </p:nvGrpSpPr>
        <p:grpSpPr>
          <a:xfrm flipH="1">
            <a:off x="3872607" y="4471723"/>
            <a:ext cx="405150" cy="382875"/>
            <a:chOff x="4857777" y="4077447"/>
            <a:chExt cx="517433" cy="488984"/>
          </a:xfrm>
        </p:grpSpPr>
        <p:sp>
          <p:nvSpPr>
            <p:cNvPr id="621" name="Google Shape;621;p19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3"/>
          <p:cNvSpPr txBox="1">
            <a:spLocks noGrp="1"/>
          </p:cNvSpPr>
          <p:nvPr>
            <p:ph type="body" idx="1"/>
          </p:nvPr>
        </p:nvSpPr>
        <p:spPr>
          <a:xfrm>
            <a:off x="838200" y="2045050"/>
            <a:ext cx="3822300" cy="24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/>
            </a:lvl9pPr>
          </a:lstStyle>
          <a:p>
            <a:endParaRPr/>
          </a:p>
        </p:txBody>
      </p:sp>
      <p:sp>
        <p:nvSpPr>
          <p:cNvPr id="721" name="Google Shape;721;p23"/>
          <p:cNvSpPr txBox="1">
            <a:spLocks noGrp="1"/>
          </p:cNvSpPr>
          <p:nvPr>
            <p:ph type="title"/>
          </p:nvPr>
        </p:nvSpPr>
        <p:spPr>
          <a:xfrm>
            <a:off x="685800" y="533230"/>
            <a:ext cx="7772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9pPr>
          </a:lstStyle>
          <a:p>
            <a:endParaRPr/>
          </a:p>
        </p:txBody>
      </p:sp>
      <p:grpSp>
        <p:nvGrpSpPr>
          <p:cNvPr id="722" name="Google Shape;722;p23"/>
          <p:cNvGrpSpPr/>
          <p:nvPr/>
        </p:nvGrpSpPr>
        <p:grpSpPr>
          <a:xfrm>
            <a:off x="1726051" y="1275013"/>
            <a:ext cx="517433" cy="489026"/>
            <a:chOff x="8078976" y="1716063"/>
            <a:chExt cx="517433" cy="489026"/>
          </a:xfrm>
        </p:grpSpPr>
        <p:sp>
          <p:nvSpPr>
            <p:cNvPr id="723" name="Google Shape;723;p23"/>
            <p:cNvSpPr/>
            <p:nvPr/>
          </p:nvSpPr>
          <p:spPr>
            <a:xfrm>
              <a:off x="8078976" y="2003230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0"/>
                  </a:moveTo>
                  <a:cubicBezTo>
                    <a:pt x="1846" y="1036"/>
                    <a:pt x="1036" y="1846"/>
                    <a:pt x="0" y="2396"/>
                  </a:cubicBezTo>
                  <a:cubicBezTo>
                    <a:pt x="1036" y="2979"/>
                    <a:pt x="1846" y="3789"/>
                    <a:pt x="2429" y="4825"/>
                  </a:cubicBezTo>
                  <a:cubicBezTo>
                    <a:pt x="2979" y="3789"/>
                    <a:pt x="3789" y="2979"/>
                    <a:pt x="4825" y="2396"/>
                  </a:cubicBezTo>
                  <a:cubicBezTo>
                    <a:pt x="3789" y="1846"/>
                    <a:pt x="2979" y="1036"/>
                    <a:pt x="2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8284836" y="1716063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4" y="1"/>
                  </a:moveTo>
                  <a:cubicBezTo>
                    <a:pt x="2850" y="1555"/>
                    <a:pt x="1587" y="2851"/>
                    <a:pt x="0" y="3725"/>
                  </a:cubicBezTo>
                  <a:cubicBezTo>
                    <a:pt x="1587" y="4567"/>
                    <a:pt x="2850" y="5862"/>
                    <a:pt x="3724" y="7417"/>
                  </a:cubicBezTo>
                  <a:cubicBezTo>
                    <a:pt x="4566" y="5862"/>
                    <a:pt x="5862" y="4567"/>
                    <a:pt x="7448" y="3725"/>
                  </a:cubicBezTo>
                  <a:cubicBezTo>
                    <a:pt x="5862" y="2851"/>
                    <a:pt x="4566" y="1555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3"/>
          <p:cNvGrpSpPr/>
          <p:nvPr/>
        </p:nvGrpSpPr>
        <p:grpSpPr>
          <a:xfrm>
            <a:off x="7871989" y="1068059"/>
            <a:ext cx="517433" cy="488984"/>
            <a:chOff x="4857777" y="4077447"/>
            <a:chExt cx="517433" cy="488984"/>
          </a:xfrm>
        </p:grpSpPr>
        <p:sp>
          <p:nvSpPr>
            <p:cNvPr id="726" name="Google Shape;726;p23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23"/>
          <p:cNvGrpSpPr/>
          <p:nvPr/>
        </p:nvGrpSpPr>
        <p:grpSpPr>
          <a:xfrm>
            <a:off x="2702863" y="4112238"/>
            <a:ext cx="517433" cy="490323"/>
            <a:chOff x="605925" y="1677875"/>
            <a:chExt cx="517433" cy="490323"/>
          </a:xfrm>
        </p:grpSpPr>
        <p:sp>
          <p:nvSpPr>
            <p:cNvPr id="729" name="Google Shape;729;p23"/>
            <p:cNvSpPr/>
            <p:nvPr/>
          </p:nvSpPr>
          <p:spPr>
            <a:xfrm>
              <a:off x="605925" y="1966338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1"/>
                  </a:moveTo>
                  <a:cubicBezTo>
                    <a:pt x="1878" y="1005"/>
                    <a:pt x="1036" y="1846"/>
                    <a:pt x="0" y="2397"/>
                  </a:cubicBezTo>
                  <a:cubicBezTo>
                    <a:pt x="1036" y="2947"/>
                    <a:pt x="1878" y="3789"/>
                    <a:pt x="2429" y="4826"/>
                  </a:cubicBezTo>
                  <a:cubicBezTo>
                    <a:pt x="2979" y="3789"/>
                    <a:pt x="3821" y="2947"/>
                    <a:pt x="4825" y="2397"/>
                  </a:cubicBezTo>
                  <a:cubicBezTo>
                    <a:pt x="3821" y="1846"/>
                    <a:pt x="2979" y="1005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813124" y="1677875"/>
              <a:ext cx="310235" cy="311573"/>
            </a:xfrm>
            <a:custGeom>
              <a:avLst/>
              <a:gdLst/>
              <a:ahLst/>
              <a:cxnLst/>
              <a:rect l="l" t="t" r="r" b="b"/>
              <a:pathLst>
                <a:path w="7417" h="7449" extrusionOk="0">
                  <a:moveTo>
                    <a:pt x="3692" y="0"/>
                  </a:moveTo>
                  <a:cubicBezTo>
                    <a:pt x="2850" y="1587"/>
                    <a:pt x="1555" y="2882"/>
                    <a:pt x="1" y="3724"/>
                  </a:cubicBezTo>
                  <a:cubicBezTo>
                    <a:pt x="1555" y="4598"/>
                    <a:pt x="2850" y="5861"/>
                    <a:pt x="3692" y="7448"/>
                  </a:cubicBezTo>
                  <a:cubicBezTo>
                    <a:pt x="4567" y="5861"/>
                    <a:pt x="5862" y="4566"/>
                    <a:pt x="7416" y="3724"/>
                  </a:cubicBezTo>
                  <a:cubicBezTo>
                    <a:pt x="5862" y="2882"/>
                    <a:pt x="4567" y="1587"/>
                    <a:pt x="3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23"/>
          <p:cNvGrpSpPr/>
          <p:nvPr/>
        </p:nvGrpSpPr>
        <p:grpSpPr>
          <a:xfrm>
            <a:off x="-676796" y="-1805424"/>
            <a:ext cx="3379677" cy="3067789"/>
            <a:chOff x="-537597" y="-1805424"/>
            <a:chExt cx="3379677" cy="3067789"/>
          </a:xfrm>
        </p:grpSpPr>
        <p:sp>
          <p:nvSpPr>
            <p:cNvPr id="732" name="Google Shape;732;p23"/>
            <p:cNvSpPr/>
            <p:nvPr/>
          </p:nvSpPr>
          <p:spPr>
            <a:xfrm rot="2700000" flipH="1">
              <a:off x="-203699" y="-683737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 rot="2700000" flipH="1">
              <a:off x="895978" y="-927411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 rot="2700000" flipH="1">
              <a:off x="-203699" y="-1151652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 rot="2700000" flipH="1">
              <a:off x="895978" y="-1471526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23"/>
          <p:cNvGrpSpPr/>
          <p:nvPr/>
        </p:nvGrpSpPr>
        <p:grpSpPr>
          <a:xfrm>
            <a:off x="6440879" y="-1879449"/>
            <a:ext cx="3379677" cy="3067789"/>
            <a:chOff x="6580078" y="-1879449"/>
            <a:chExt cx="3379677" cy="3067789"/>
          </a:xfrm>
        </p:grpSpPr>
        <p:sp>
          <p:nvSpPr>
            <p:cNvPr id="737" name="Google Shape;737;p23"/>
            <p:cNvSpPr/>
            <p:nvPr/>
          </p:nvSpPr>
          <p:spPr>
            <a:xfrm rot="-2700000">
              <a:off x="8013653" y="-757762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 rot="-2700000">
              <a:off x="6913976" y="-1001436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3"/>
            <p:cNvSpPr/>
            <p:nvPr/>
          </p:nvSpPr>
          <p:spPr>
            <a:xfrm rot="-2700000">
              <a:off x="8013653" y="-1225677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 rot="-2700000">
              <a:off x="6913976" y="-1545551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23"/>
          <p:cNvGrpSpPr/>
          <p:nvPr/>
        </p:nvGrpSpPr>
        <p:grpSpPr>
          <a:xfrm flipH="1">
            <a:off x="6530950" y="4440013"/>
            <a:ext cx="517433" cy="490323"/>
            <a:chOff x="605925" y="1677875"/>
            <a:chExt cx="517433" cy="490323"/>
          </a:xfrm>
        </p:grpSpPr>
        <p:sp>
          <p:nvSpPr>
            <p:cNvPr id="742" name="Google Shape;742;p23"/>
            <p:cNvSpPr/>
            <p:nvPr/>
          </p:nvSpPr>
          <p:spPr>
            <a:xfrm>
              <a:off x="605925" y="1966338"/>
              <a:ext cx="201860" cy="201860"/>
            </a:xfrm>
            <a:custGeom>
              <a:avLst/>
              <a:gdLst/>
              <a:ahLst/>
              <a:cxnLst/>
              <a:rect l="l" t="t" r="r" b="b"/>
              <a:pathLst>
                <a:path w="4826" h="4826" extrusionOk="0">
                  <a:moveTo>
                    <a:pt x="2429" y="1"/>
                  </a:moveTo>
                  <a:cubicBezTo>
                    <a:pt x="1878" y="1005"/>
                    <a:pt x="1036" y="1846"/>
                    <a:pt x="0" y="2397"/>
                  </a:cubicBezTo>
                  <a:cubicBezTo>
                    <a:pt x="1036" y="2947"/>
                    <a:pt x="1878" y="3789"/>
                    <a:pt x="2429" y="4826"/>
                  </a:cubicBezTo>
                  <a:cubicBezTo>
                    <a:pt x="2979" y="3789"/>
                    <a:pt x="3821" y="2947"/>
                    <a:pt x="4825" y="2397"/>
                  </a:cubicBezTo>
                  <a:cubicBezTo>
                    <a:pt x="3821" y="1846"/>
                    <a:pt x="2979" y="1005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813124" y="1677875"/>
              <a:ext cx="310235" cy="311573"/>
            </a:xfrm>
            <a:custGeom>
              <a:avLst/>
              <a:gdLst/>
              <a:ahLst/>
              <a:cxnLst/>
              <a:rect l="l" t="t" r="r" b="b"/>
              <a:pathLst>
                <a:path w="7417" h="7449" extrusionOk="0">
                  <a:moveTo>
                    <a:pt x="3692" y="0"/>
                  </a:moveTo>
                  <a:cubicBezTo>
                    <a:pt x="2850" y="1587"/>
                    <a:pt x="1555" y="2882"/>
                    <a:pt x="1" y="3724"/>
                  </a:cubicBezTo>
                  <a:cubicBezTo>
                    <a:pt x="1555" y="4598"/>
                    <a:pt x="2850" y="5861"/>
                    <a:pt x="3692" y="7448"/>
                  </a:cubicBezTo>
                  <a:cubicBezTo>
                    <a:pt x="4567" y="5861"/>
                    <a:pt x="5862" y="4566"/>
                    <a:pt x="7416" y="3724"/>
                  </a:cubicBezTo>
                  <a:cubicBezTo>
                    <a:pt x="5862" y="2882"/>
                    <a:pt x="4567" y="1587"/>
                    <a:pt x="3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4"/>
          <p:cNvSpPr txBox="1">
            <a:spLocks noGrp="1"/>
          </p:cNvSpPr>
          <p:nvPr>
            <p:ph type="title"/>
          </p:nvPr>
        </p:nvSpPr>
        <p:spPr>
          <a:xfrm>
            <a:off x="685800" y="533230"/>
            <a:ext cx="7772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clonica"/>
              <a:buNone/>
              <a:defRPr sz="3500">
                <a:latin typeface="Aclonica"/>
                <a:ea typeface="Aclonica"/>
                <a:cs typeface="Aclonica"/>
                <a:sym typeface="Aclonica"/>
              </a:defRPr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subTitle" idx="1"/>
          </p:nvPr>
        </p:nvSpPr>
        <p:spPr>
          <a:xfrm>
            <a:off x="1015850" y="2321025"/>
            <a:ext cx="29448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title" idx="2" hasCustomPrompt="1"/>
          </p:nvPr>
        </p:nvSpPr>
        <p:spPr>
          <a:xfrm>
            <a:off x="1015850" y="1872275"/>
            <a:ext cx="12945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48" name="Google Shape;748;p24"/>
          <p:cNvSpPr txBox="1">
            <a:spLocks noGrp="1"/>
          </p:cNvSpPr>
          <p:nvPr>
            <p:ph type="subTitle" idx="3"/>
          </p:nvPr>
        </p:nvSpPr>
        <p:spPr>
          <a:xfrm>
            <a:off x="1015850" y="3949600"/>
            <a:ext cx="29448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title" idx="4" hasCustomPrompt="1"/>
          </p:nvPr>
        </p:nvSpPr>
        <p:spPr>
          <a:xfrm>
            <a:off x="1015850" y="3500800"/>
            <a:ext cx="12945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50" name="Google Shape;750;p24"/>
          <p:cNvSpPr txBox="1">
            <a:spLocks noGrp="1"/>
          </p:cNvSpPr>
          <p:nvPr>
            <p:ph type="subTitle" idx="5"/>
          </p:nvPr>
        </p:nvSpPr>
        <p:spPr>
          <a:xfrm>
            <a:off x="5010825" y="2321025"/>
            <a:ext cx="29448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title" idx="6" hasCustomPrompt="1"/>
          </p:nvPr>
        </p:nvSpPr>
        <p:spPr>
          <a:xfrm>
            <a:off x="5010825" y="1872275"/>
            <a:ext cx="12945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52" name="Google Shape;752;p24"/>
          <p:cNvSpPr txBox="1">
            <a:spLocks noGrp="1"/>
          </p:cNvSpPr>
          <p:nvPr>
            <p:ph type="subTitle" idx="7"/>
          </p:nvPr>
        </p:nvSpPr>
        <p:spPr>
          <a:xfrm>
            <a:off x="5010825" y="3949600"/>
            <a:ext cx="2944800" cy="4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title" idx="8" hasCustomPrompt="1"/>
          </p:nvPr>
        </p:nvSpPr>
        <p:spPr>
          <a:xfrm>
            <a:off x="5010825" y="3500800"/>
            <a:ext cx="12945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54" name="Google Shape;754;p24"/>
          <p:cNvSpPr txBox="1">
            <a:spLocks noGrp="1"/>
          </p:cNvSpPr>
          <p:nvPr>
            <p:ph type="title" idx="9"/>
          </p:nvPr>
        </p:nvSpPr>
        <p:spPr>
          <a:xfrm>
            <a:off x="1015850" y="1454143"/>
            <a:ext cx="18267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55" name="Google Shape;755;p24"/>
          <p:cNvSpPr txBox="1">
            <a:spLocks noGrp="1"/>
          </p:cNvSpPr>
          <p:nvPr>
            <p:ph type="title" idx="13"/>
          </p:nvPr>
        </p:nvSpPr>
        <p:spPr>
          <a:xfrm>
            <a:off x="1015850" y="3078148"/>
            <a:ext cx="18267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56" name="Google Shape;756;p24"/>
          <p:cNvSpPr txBox="1">
            <a:spLocks noGrp="1"/>
          </p:cNvSpPr>
          <p:nvPr>
            <p:ph type="title" idx="14"/>
          </p:nvPr>
        </p:nvSpPr>
        <p:spPr>
          <a:xfrm>
            <a:off x="5010825" y="1454143"/>
            <a:ext cx="18267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57" name="Google Shape;757;p24"/>
          <p:cNvSpPr txBox="1">
            <a:spLocks noGrp="1"/>
          </p:cNvSpPr>
          <p:nvPr>
            <p:ph type="title" idx="15"/>
          </p:nvPr>
        </p:nvSpPr>
        <p:spPr>
          <a:xfrm>
            <a:off x="5010825" y="3078148"/>
            <a:ext cx="18267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grpSp>
        <p:nvGrpSpPr>
          <p:cNvPr id="758" name="Google Shape;758;p24"/>
          <p:cNvGrpSpPr/>
          <p:nvPr/>
        </p:nvGrpSpPr>
        <p:grpSpPr>
          <a:xfrm>
            <a:off x="3847157" y="4477548"/>
            <a:ext cx="405150" cy="382875"/>
            <a:chOff x="4857777" y="4077447"/>
            <a:chExt cx="517433" cy="488984"/>
          </a:xfrm>
        </p:grpSpPr>
        <p:sp>
          <p:nvSpPr>
            <p:cNvPr id="759" name="Google Shape;759;p24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24"/>
          <p:cNvGrpSpPr/>
          <p:nvPr/>
        </p:nvGrpSpPr>
        <p:grpSpPr>
          <a:xfrm flipH="1">
            <a:off x="8203432" y="4156361"/>
            <a:ext cx="405150" cy="382875"/>
            <a:chOff x="4857777" y="4077447"/>
            <a:chExt cx="517433" cy="488984"/>
          </a:xfrm>
        </p:grpSpPr>
        <p:sp>
          <p:nvSpPr>
            <p:cNvPr id="762" name="Google Shape;762;p24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24"/>
          <p:cNvGrpSpPr/>
          <p:nvPr/>
        </p:nvGrpSpPr>
        <p:grpSpPr>
          <a:xfrm>
            <a:off x="402782" y="2835698"/>
            <a:ext cx="405150" cy="382875"/>
            <a:chOff x="4857777" y="4077447"/>
            <a:chExt cx="517433" cy="488984"/>
          </a:xfrm>
        </p:grpSpPr>
        <p:sp>
          <p:nvSpPr>
            <p:cNvPr id="765" name="Google Shape;765;p24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24"/>
          <p:cNvGrpSpPr/>
          <p:nvPr/>
        </p:nvGrpSpPr>
        <p:grpSpPr>
          <a:xfrm>
            <a:off x="-676796" y="-1805424"/>
            <a:ext cx="3379677" cy="3067789"/>
            <a:chOff x="-537597" y="-1805424"/>
            <a:chExt cx="3379677" cy="3067789"/>
          </a:xfrm>
        </p:grpSpPr>
        <p:sp>
          <p:nvSpPr>
            <p:cNvPr id="768" name="Google Shape;768;p24"/>
            <p:cNvSpPr/>
            <p:nvPr/>
          </p:nvSpPr>
          <p:spPr>
            <a:xfrm rot="2700000" flipH="1">
              <a:off x="-203699" y="-683737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 rot="2700000" flipH="1">
              <a:off x="895978" y="-927411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4"/>
            <p:cNvSpPr/>
            <p:nvPr/>
          </p:nvSpPr>
          <p:spPr>
            <a:xfrm rot="2700000" flipH="1">
              <a:off x="-203699" y="-1151652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4"/>
            <p:cNvSpPr/>
            <p:nvPr/>
          </p:nvSpPr>
          <p:spPr>
            <a:xfrm rot="2700000" flipH="1">
              <a:off x="895978" y="-1471526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24"/>
          <p:cNvGrpSpPr/>
          <p:nvPr/>
        </p:nvGrpSpPr>
        <p:grpSpPr>
          <a:xfrm>
            <a:off x="6440879" y="-1879449"/>
            <a:ext cx="3379677" cy="3067789"/>
            <a:chOff x="6580078" y="-1879449"/>
            <a:chExt cx="3379677" cy="3067789"/>
          </a:xfrm>
        </p:grpSpPr>
        <p:sp>
          <p:nvSpPr>
            <p:cNvPr id="773" name="Google Shape;773;p24"/>
            <p:cNvSpPr/>
            <p:nvPr/>
          </p:nvSpPr>
          <p:spPr>
            <a:xfrm rot="-2700000">
              <a:off x="8013653" y="-757762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 rot="-2700000">
              <a:off x="6913976" y="-1001436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 rot="-2700000">
              <a:off x="8013653" y="-1225677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 rot="-2700000">
              <a:off x="6913976" y="-1545551"/>
              <a:ext cx="1612203" cy="161220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24"/>
          <p:cNvGrpSpPr/>
          <p:nvPr/>
        </p:nvGrpSpPr>
        <p:grpSpPr>
          <a:xfrm>
            <a:off x="7350307" y="994023"/>
            <a:ext cx="405150" cy="382875"/>
            <a:chOff x="4857777" y="4077447"/>
            <a:chExt cx="517433" cy="488984"/>
          </a:xfrm>
        </p:grpSpPr>
        <p:sp>
          <p:nvSpPr>
            <p:cNvPr id="778" name="Google Shape;778;p24"/>
            <p:cNvSpPr/>
            <p:nvPr/>
          </p:nvSpPr>
          <p:spPr>
            <a:xfrm>
              <a:off x="4857777" y="4365910"/>
              <a:ext cx="201860" cy="200521"/>
            </a:xfrm>
            <a:custGeom>
              <a:avLst/>
              <a:gdLst/>
              <a:ahLst/>
              <a:cxnLst/>
              <a:rect l="l" t="t" r="r" b="b"/>
              <a:pathLst>
                <a:path w="4826" h="4794" extrusionOk="0">
                  <a:moveTo>
                    <a:pt x="2397" y="1"/>
                  </a:moveTo>
                  <a:cubicBezTo>
                    <a:pt x="1847" y="1005"/>
                    <a:pt x="1005" y="1847"/>
                    <a:pt x="1" y="2397"/>
                  </a:cubicBezTo>
                  <a:cubicBezTo>
                    <a:pt x="1005" y="2948"/>
                    <a:pt x="1847" y="3790"/>
                    <a:pt x="2397" y="4794"/>
                  </a:cubicBezTo>
                  <a:cubicBezTo>
                    <a:pt x="2948" y="3790"/>
                    <a:pt x="3789" y="2948"/>
                    <a:pt x="4826" y="2397"/>
                  </a:cubicBezTo>
                  <a:cubicBezTo>
                    <a:pt x="3789" y="1847"/>
                    <a:pt x="2948" y="1005"/>
                    <a:pt x="2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5063637" y="4077447"/>
              <a:ext cx="311573" cy="310235"/>
            </a:xfrm>
            <a:custGeom>
              <a:avLst/>
              <a:gdLst/>
              <a:ahLst/>
              <a:cxnLst/>
              <a:rect l="l" t="t" r="r" b="b"/>
              <a:pathLst>
                <a:path w="7449" h="7417" extrusionOk="0">
                  <a:moveTo>
                    <a:pt x="3725" y="0"/>
                  </a:moveTo>
                  <a:cubicBezTo>
                    <a:pt x="2883" y="1555"/>
                    <a:pt x="1588" y="2850"/>
                    <a:pt x="1" y="3724"/>
                  </a:cubicBezTo>
                  <a:cubicBezTo>
                    <a:pt x="1588" y="4566"/>
                    <a:pt x="2883" y="5862"/>
                    <a:pt x="3725" y="7416"/>
                  </a:cubicBezTo>
                  <a:cubicBezTo>
                    <a:pt x="4567" y="5862"/>
                    <a:pt x="5862" y="4566"/>
                    <a:pt x="7449" y="3724"/>
                  </a:cubicBezTo>
                  <a:cubicBezTo>
                    <a:pt x="5862" y="2850"/>
                    <a:pt x="4599" y="1555"/>
                    <a:pt x="3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6" name="Google Shape;1066;p34"/>
          <p:cNvGrpSpPr/>
          <p:nvPr/>
        </p:nvGrpSpPr>
        <p:grpSpPr>
          <a:xfrm>
            <a:off x="-454481" y="3678657"/>
            <a:ext cx="10824912" cy="3330243"/>
            <a:chOff x="-454481" y="3461803"/>
            <a:chExt cx="10824912" cy="3330243"/>
          </a:xfrm>
        </p:grpSpPr>
        <p:sp>
          <p:nvSpPr>
            <p:cNvPr id="1067" name="Google Shape;1067;p34"/>
            <p:cNvSpPr/>
            <p:nvPr/>
          </p:nvSpPr>
          <p:spPr>
            <a:xfrm rot="8100000">
              <a:off x="7144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4"/>
            <p:cNvSpPr/>
            <p:nvPr/>
          </p:nvSpPr>
          <p:spPr>
            <a:xfrm rot="8100000">
              <a:off x="4729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4"/>
            <p:cNvSpPr/>
            <p:nvPr/>
          </p:nvSpPr>
          <p:spPr>
            <a:xfrm rot="8100000">
              <a:off x="2314188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4"/>
            <p:cNvSpPr/>
            <p:nvPr/>
          </p:nvSpPr>
          <p:spPr>
            <a:xfrm rot="8100000">
              <a:off x="-100812" y="381547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4"/>
            <p:cNvSpPr/>
            <p:nvPr/>
          </p:nvSpPr>
          <p:spPr>
            <a:xfrm rot="8100000">
              <a:off x="8309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4"/>
            <p:cNvSpPr/>
            <p:nvPr/>
          </p:nvSpPr>
          <p:spPr>
            <a:xfrm rot="8100000">
              <a:off x="5894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4"/>
            <p:cNvSpPr/>
            <p:nvPr/>
          </p:nvSpPr>
          <p:spPr>
            <a:xfrm rot="8100000">
              <a:off x="3479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4"/>
            <p:cNvSpPr/>
            <p:nvPr/>
          </p:nvSpPr>
          <p:spPr>
            <a:xfrm rot="8100000">
              <a:off x="1064100" y="4154322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4"/>
            <p:cNvSpPr/>
            <p:nvPr/>
          </p:nvSpPr>
          <p:spPr>
            <a:xfrm rot="8100000">
              <a:off x="7144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 rot="8100000">
              <a:off x="4729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 rot="8100000">
              <a:off x="2314188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 rot="8100000">
              <a:off x="-100812" y="439186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 rot="8100000">
              <a:off x="8309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 rot="8100000">
              <a:off x="5894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 rot="8100000">
              <a:off x="3479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 rot="8100000">
              <a:off x="1064100" y="473071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34"/>
          <p:cNvGrpSpPr/>
          <p:nvPr/>
        </p:nvGrpSpPr>
        <p:grpSpPr>
          <a:xfrm flipH="1">
            <a:off x="-454481" y="-1831537"/>
            <a:ext cx="10824912" cy="3330243"/>
            <a:chOff x="-454481" y="-1872197"/>
            <a:chExt cx="10824912" cy="3330243"/>
          </a:xfrm>
        </p:grpSpPr>
        <p:sp>
          <p:nvSpPr>
            <p:cNvPr id="1084" name="Google Shape;1084;p34"/>
            <p:cNvSpPr/>
            <p:nvPr/>
          </p:nvSpPr>
          <p:spPr>
            <a:xfrm rot="2700000" flipH="1">
              <a:off x="7144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 rot="2700000" flipH="1">
              <a:off x="4729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 rot="2700000" flipH="1">
              <a:off x="2314188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 rot="2700000" flipH="1">
              <a:off x="-100812" y="-60328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4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 rot="2700000" flipH="1">
              <a:off x="8309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 rot="2700000" flipH="1">
              <a:off x="5894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 rot="2700000" flipH="1">
              <a:off x="3479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 rot="2700000" flipH="1">
              <a:off x="1064100" y="-942135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3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 rot="2700000" flipH="1">
              <a:off x="7144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 rot="2700000" flipH="1">
              <a:off x="4729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 rot="2700000" flipH="1">
              <a:off x="2314188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 rot="2700000" flipH="1">
              <a:off x="-100812" y="-117967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accent1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 rot="2700000" flipH="1">
              <a:off x="8309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 rot="2700000" flipH="1">
              <a:off x="5894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 rot="2700000" flipH="1">
              <a:off x="3479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 rot="2700000" flipH="1">
              <a:off x="1064100" y="-1518528"/>
              <a:ext cx="1707663" cy="1707663"/>
            </a:xfrm>
            <a:prstGeom prst="roundRect">
              <a:avLst>
                <a:gd name="adj" fmla="val 26193"/>
              </a:avLst>
            </a:prstGeom>
            <a:solidFill>
              <a:schemeClr val="lt2"/>
            </a:solidFill>
            <a:ln>
              <a:noFill/>
            </a:ln>
            <a:effectLst>
              <a:outerShdw blurRad="257175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8525" y="445025"/>
            <a:ext cx="802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lonica"/>
              <a:buNone/>
              <a:defRPr sz="28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8525" y="1152475"/>
            <a:ext cx="8027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Barlow"/>
              <a:buChar char="●"/>
              <a:defRPr sz="180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○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■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●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○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■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●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○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"/>
              <a:buChar char="■"/>
              <a:defRPr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65" r:id="rId6"/>
    <p:sldLayoutId id="2147483669" r:id="rId7"/>
    <p:sldLayoutId id="2147483670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41"/>
          <p:cNvSpPr txBox="1">
            <a:spLocks noGrp="1"/>
          </p:cNvSpPr>
          <p:nvPr>
            <p:ph type="ctrTitle"/>
          </p:nvPr>
        </p:nvSpPr>
        <p:spPr>
          <a:xfrm>
            <a:off x="1123350" y="1415143"/>
            <a:ext cx="6897300" cy="17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MONOSAKARIDA</a:t>
            </a:r>
            <a:endParaRPr sz="5400" dirty="0">
              <a:solidFill>
                <a:schemeClr val="accent6"/>
              </a:solidFill>
            </a:endParaRPr>
          </a:p>
        </p:txBody>
      </p:sp>
      <p:sp>
        <p:nvSpPr>
          <p:cNvPr id="1159" name="Google Shape;1159;p41"/>
          <p:cNvSpPr txBox="1">
            <a:spLocks noGrp="1"/>
          </p:cNvSpPr>
          <p:nvPr>
            <p:ph type="subTitle" idx="1"/>
          </p:nvPr>
        </p:nvSpPr>
        <p:spPr>
          <a:xfrm>
            <a:off x="1630950" y="3086093"/>
            <a:ext cx="5882100" cy="4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Yeshy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NPM : 2154231013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Aldehid dan Keton</a:t>
            </a:r>
            <a:endParaRPr dirty="0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 flipH="1">
            <a:off x="424541" y="1172452"/>
            <a:ext cx="2289829" cy="399673"/>
          </a:xfrm>
        </p:spPr>
        <p:txBody>
          <a:bodyPr/>
          <a:lstStyle/>
          <a:p>
            <a:r>
              <a:rPr lang="en-US" sz="1600" dirty="0" err="1" smtClean="0"/>
              <a:t>Aldehid</a:t>
            </a:r>
            <a:r>
              <a:rPr lang="en-US" sz="1600" dirty="0" smtClean="0"/>
              <a:t> &gt; </a:t>
            </a:r>
            <a:r>
              <a:rPr lang="en-US" sz="1600" dirty="0" err="1" smtClean="0"/>
              <a:t>Glukosa</a:t>
            </a:r>
            <a:endParaRPr lang="en-US" sz="1600" dirty="0"/>
          </a:p>
        </p:txBody>
      </p:sp>
      <p:sp>
        <p:nvSpPr>
          <p:cNvPr id="1165" name="Google Shape;1165;p4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nn-NO" dirty="0" smtClean="0"/>
              <a:t>                                                                                                                                             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nn-NO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nn-NO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 idx="3"/>
          </p:nvPr>
        </p:nvSpPr>
        <p:spPr>
          <a:xfrm flipH="1">
            <a:off x="4073853" y="2874102"/>
            <a:ext cx="1926850" cy="407140"/>
          </a:xfrm>
        </p:spPr>
        <p:txBody>
          <a:bodyPr/>
          <a:lstStyle/>
          <a:p>
            <a:r>
              <a:rPr lang="en-US" sz="1400" dirty="0" err="1" smtClean="0"/>
              <a:t>Keto</a:t>
            </a:r>
            <a:r>
              <a:rPr lang="en-US" sz="1400" dirty="0" smtClean="0"/>
              <a:t> + 3c = </a:t>
            </a:r>
            <a:r>
              <a:rPr lang="en-US" sz="1400" dirty="0" err="1" smtClean="0"/>
              <a:t>ketotriosa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+4c =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err="1" smtClean="0"/>
              <a:t>ketotetrosa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+5c = </a:t>
            </a:r>
            <a:r>
              <a:rPr lang="en-US" sz="1400" dirty="0" err="1" smtClean="0"/>
              <a:t>ketopentosa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title" idx="4"/>
          </p:nvPr>
        </p:nvSpPr>
        <p:spPr>
          <a:xfrm>
            <a:off x="5972147" y="1172452"/>
            <a:ext cx="2391600" cy="409664"/>
          </a:xfrm>
        </p:spPr>
        <p:txBody>
          <a:bodyPr/>
          <a:lstStyle/>
          <a:p>
            <a:r>
              <a:rPr lang="en-US" sz="1600" dirty="0" err="1" smtClean="0"/>
              <a:t>Keton</a:t>
            </a:r>
            <a:r>
              <a:rPr lang="en-US" sz="1600" dirty="0" smtClean="0"/>
              <a:t> &gt; </a:t>
            </a:r>
            <a:r>
              <a:rPr lang="en-US" sz="1600" dirty="0" err="1" smtClean="0"/>
              <a:t>Fruktosa</a:t>
            </a:r>
            <a:endParaRPr lang="en-US" sz="1600" dirty="0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>
          <a:xfrm>
            <a:off x="4532003" y="1660770"/>
            <a:ext cx="1318798" cy="626700"/>
          </a:xfrm>
        </p:spPr>
        <p:txBody>
          <a:bodyPr/>
          <a:lstStyle/>
          <a:p>
            <a:r>
              <a:rPr lang="en-US" sz="1400" dirty="0" err="1" smtClean="0"/>
              <a:t>Memiliki</a:t>
            </a:r>
            <a:r>
              <a:rPr lang="en-US" sz="1400" dirty="0" smtClean="0"/>
              <a:t> 5 </a:t>
            </a:r>
            <a:r>
              <a:rPr lang="en-US" sz="1400" dirty="0" err="1" smtClean="0"/>
              <a:t>gugus</a:t>
            </a:r>
            <a:r>
              <a:rPr lang="en-US" sz="1400" dirty="0" smtClean="0"/>
              <a:t> </a:t>
            </a:r>
            <a:r>
              <a:rPr lang="en-US" sz="1400" dirty="0" err="1" smtClean="0"/>
              <a:t>hidroksil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218" y="1572125"/>
            <a:ext cx="1386761" cy="2518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76726"/>
            <a:ext cx="1469601" cy="2418331"/>
          </a:xfrm>
          <a:prstGeom prst="rect">
            <a:avLst/>
          </a:prstGeom>
        </p:spPr>
      </p:pic>
      <p:sp>
        <p:nvSpPr>
          <p:cNvPr id="18" name="Title 4"/>
          <p:cNvSpPr>
            <a:spLocks noGrp="1"/>
          </p:cNvSpPr>
          <p:nvPr>
            <p:ph type="title" idx="3"/>
          </p:nvPr>
        </p:nvSpPr>
        <p:spPr>
          <a:xfrm flipH="1">
            <a:off x="2263233" y="2504288"/>
            <a:ext cx="1436747" cy="1084904"/>
          </a:xfrm>
        </p:spPr>
        <p:txBody>
          <a:bodyPr/>
          <a:lstStyle/>
          <a:p>
            <a:r>
              <a:rPr lang="en-US" sz="1400" dirty="0" smtClean="0"/>
              <a:t>Aldo + 3 C = </a:t>
            </a:r>
            <a:r>
              <a:rPr lang="en-US" sz="1400" dirty="0" err="1" smtClean="0"/>
              <a:t>aldotriosa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+4c = </a:t>
            </a:r>
            <a:r>
              <a:rPr lang="en-US" sz="1400" dirty="0" err="1" smtClean="0"/>
              <a:t>aldotetrosa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+ 5 C = </a:t>
            </a:r>
            <a:r>
              <a:rPr lang="en-US" sz="1400" dirty="0" err="1" smtClean="0"/>
              <a:t>aldopentosa</a:t>
            </a:r>
            <a:endParaRPr lang="en-US" sz="1400" dirty="0"/>
          </a:p>
        </p:txBody>
      </p:sp>
      <p:sp>
        <p:nvSpPr>
          <p:cNvPr id="20" name="Title 4"/>
          <p:cNvSpPr>
            <a:spLocks noGrp="1"/>
          </p:cNvSpPr>
          <p:nvPr>
            <p:ph type="title" idx="3"/>
          </p:nvPr>
        </p:nvSpPr>
        <p:spPr>
          <a:xfrm flipH="1">
            <a:off x="2696709" y="1555956"/>
            <a:ext cx="1117800" cy="626700"/>
          </a:xfrm>
        </p:spPr>
        <p:txBody>
          <a:bodyPr/>
          <a:lstStyle/>
          <a:p>
            <a:r>
              <a:rPr lang="en-US" sz="1400" dirty="0" err="1" smtClean="0"/>
              <a:t>Memiliki</a:t>
            </a:r>
            <a:r>
              <a:rPr lang="en-US" sz="1400" dirty="0" smtClean="0"/>
              <a:t> 6 </a:t>
            </a:r>
            <a:r>
              <a:rPr lang="en-US" sz="1400" dirty="0" err="1" smtClean="0"/>
              <a:t>karbon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51"/>
          <p:cNvSpPr txBox="1">
            <a:spLocks noGrp="1"/>
          </p:cNvSpPr>
          <p:nvPr>
            <p:ph type="title"/>
          </p:nvPr>
        </p:nvSpPr>
        <p:spPr>
          <a:xfrm>
            <a:off x="1003925" y="1187414"/>
            <a:ext cx="23883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Glukosa</a:t>
            </a:r>
            <a:endParaRPr dirty="0"/>
          </a:p>
        </p:txBody>
      </p:sp>
      <p:sp>
        <p:nvSpPr>
          <p:cNvPr id="1306" name="Google Shape;1306;p51"/>
          <p:cNvSpPr txBox="1">
            <a:spLocks noGrp="1"/>
          </p:cNvSpPr>
          <p:nvPr>
            <p:ph type="subTitle" idx="1"/>
          </p:nvPr>
        </p:nvSpPr>
        <p:spPr>
          <a:xfrm>
            <a:off x="289932" y="4174574"/>
            <a:ext cx="3802566" cy="821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*C= 4 atom c </a:t>
            </a:r>
            <a:r>
              <a:rPr lang="en-US" dirty="0" err="1" smtClean="0"/>
              <a:t>simestris</a:t>
            </a:r>
            <a:endParaRPr lang="en-US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mengapa</a:t>
            </a:r>
            <a:r>
              <a:rPr lang="en-US" dirty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4 </a:t>
            </a:r>
            <a:r>
              <a:rPr lang="en-US" dirty="0" err="1" smtClean="0"/>
              <a:t>saja</a:t>
            </a:r>
            <a:r>
              <a:rPr lang="en-US" dirty="0" smtClean="0"/>
              <a:t>? </a:t>
            </a:r>
            <a:r>
              <a:rPr lang="en-US" dirty="0" err="1" smtClean="0"/>
              <a:t>karena</a:t>
            </a:r>
            <a:r>
              <a:rPr lang="en-US" dirty="0" smtClean="0"/>
              <a:t> atom c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mengikat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endParaRPr lang="en-US" dirty="0" smtClean="0"/>
          </a:p>
        </p:txBody>
      </p:sp>
      <p:sp>
        <p:nvSpPr>
          <p:cNvPr id="1307" name="Google Shape;1307;p51"/>
          <p:cNvSpPr txBox="1">
            <a:spLocks noGrp="1"/>
          </p:cNvSpPr>
          <p:nvPr>
            <p:ph type="title" idx="2"/>
          </p:nvPr>
        </p:nvSpPr>
        <p:spPr>
          <a:xfrm>
            <a:off x="5751775" y="1203661"/>
            <a:ext cx="23883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Fruktosa</a:t>
            </a:r>
            <a:endParaRPr dirty="0"/>
          </a:p>
        </p:txBody>
      </p:sp>
      <p:sp>
        <p:nvSpPr>
          <p:cNvPr id="1308" name="Google Shape;1308;p51"/>
          <p:cNvSpPr txBox="1">
            <a:spLocks noGrp="1"/>
          </p:cNvSpPr>
          <p:nvPr>
            <p:ph type="subTitle" idx="3"/>
          </p:nvPr>
        </p:nvSpPr>
        <p:spPr>
          <a:xfrm>
            <a:off x="5096107" y="4221797"/>
            <a:ext cx="3245005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*C= 3 atom c</a:t>
            </a:r>
            <a:r>
              <a:rPr lang="en-US" dirty="0" smtClean="0"/>
              <a:t> </a:t>
            </a:r>
            <a:r>
              <a:rPr lang="en-US" dirty="0" err="1" smtClean="0"/>
              <a:t>asimestris</a:t>
            </a:r>
            <a:endParaRPr dirty="0"/>
          </a:p>
        </p:txBody>
      </p:sp>
      <p:sp>
        <p:nvSpPr>
          <p:cNvPr id="1311" name="Google Shape;1311;p51"/>
          <p:cNvSpPr txBox="1">
            <a:spLocks noGrp="1"/>
          </p:cNvSpPr>
          <p:nvPr>
            <p:ph type="title" idx="6"/>
          </p:nvPr>
        </p:nvSpPr>
        <p:spPr>
          <a:xfrm>
            <a:off x="685800" y="533230"/>
            <a:ext cx="7772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Simestri</a:t>
            </a:r>
            <a:endParaRPr dirty="0"/>
          </a:p>
        </p:txBody>
      </p:sp>
      <p:sp>
        <p:nvSpPr>
          <p:cNvPr id="1313" name="Google Shape;1313;p51"/>
          <p:cNvSpPr txBox="1">
            <a:spLocks noGrp="1"/>
          </p:cNvSpPr>
          <p:nvPr>
            <p:ph type="subTitle" idx="8"/>
          </p:nvPr>
        </p:nvSpPr>
        <p:spPr>
          <a:xfrm>
            <a:off x="1294775" y="3649275"/>
            <a:ext cx="1806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92" y="1579814"/>
            <a:ext cx="1432876" cy="2519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44" y="1588952"/>
            <a:ext cx="1290962" cy="25102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47"/>
          <p:cNvSpPr txBox="1">
            <a:spLocks noGrp="1"/>
          </p:cNvSpPr>
          <p:nvPr>
            <p:ph type="body" idx="1"/>
          </p:nvPr>
        </p:nvSpPr>
        <p:spPr>
          <a:xfrm>
            <a:off x="413658" y="3505594"/>
            <a:ext cx="2079171" cy="674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Karena</a:t>
            </a:r>
            <a:r>
              <a:rPr lang="en-US" dirty="0" smtClean="0"/>
              <a:t> OH </a:t>
            </a:r>
            <a:r>
              <a:rPr lang="en-US" dirty="0" err="1" smtClean="0"/>
              <a:t>diseblah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D</a:t>
            </a:r>
            <a:endParaRPr dirty="0"/>
          </a:p>
        </p:txBody>
      </p:sp>
      <p:sp>
        <p:nvSpPr>
          <p:cNvPr id="1212" name="Google Shape;1212;p47"/>
          <p:cNvSpPr txBox="1">
            <a:spLocks noGrp="1"/>
          </p:cNvSpPr>
          <p:nvPr>
            <p:ph type="title"/>
          </p:nvPr>
        </p:nvSpPr>
        <p:spPr>
          <a:xfrm>
            <a:off x="685800" y="533230"/>
            <a:ext cx="7772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Gliseraldehida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3434"/>
            <a:ext cx="1807029" cy="2106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12" y="1293434"/>
            <a:ext cx="1698173" cy="2106001"/>
          </a:xfrm>
          <a:prstGeom prst="rect">
            <a:avLst/>
          </a:prstGeom>
        </p:spPr>
      </p:pic>
      <p:sp>
        <p:nvSpPr>
          <p:cNvPr id="6" name="Google Shape;1211;p47"/>
          <p:cNvSpPr txBox="1">
            <a:spLocks/>
          </p:cNvSpPr>
          <p:nvPr/>
        </p:nvSpPr>
        <p:spPr>
          <a:xfrm>
            <a:off x="2804312" y="3492404"/>
            <a:ext cx="2079171" cy="6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 Medium"/>
              <a:buChar char="●"/>
              <a:defRPr sz="14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Font typeface="Barlow Medium"/>
              <a:buNone/>
            </a:pPr>
            <a:r>
              <a:rPr lang="sv-SE" dirty="0" smtClean="0"/>
              <a:t>Karena OH diseblah kiri menjadi L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9" y="1293434"/>
            <a:ext cx="1251856" cy="1963063"/>
          </a:xfrm>
          <a:prstGeom prst="rect">
            <a:avLst/>
          </a:prstGeom>
        </p:spPr>
      </p:pic>
      <p:sp>
        <p:nvSpPr>
          <p:cNvPr id="8" name="Google Shape;1211;p47"/>
          <p:cNvSpPr txBox="1">
            <a:spLocks/>
          </p:cNvSpPr>
          <p:nvPr/>
        </p:nvSpPr>
        <p:spPr>
          <a:xfrm>
            <a:off x="4748656" y="3451560"/>
            <a:ext cx="2079171" cy="6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 Medium"/>
              <a:buChar char="●"/>
              <a:defRPr sz="14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Font typeface="Barlow Medium"/>
              <a:buNone/>
            </a:pPr>
            <a:r>
              <a:rPr lang="sv-SE" dirty="0" smtClean="0"/>
              <a:t>Karena OH diseblah kiri menjadi L Arabinosa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64" y="1293434"/>
            <a:ext cx="1474036" cy="1975341"/>
          </a:xfrm>
          <a:prstGeom prst="rect">
            <a:avLst/>
          </a:prstGeom>
        </p:spPr>
      </p:pic>
      <p:sp>
        <p:nvSpPr>
          <p:cNvPr id="10" name="Google Shape;1211;p47"/>
          <p:cNvSpPr txBox="1">
            <a:spLocks/>
          </p:cNvSpPr>
          <p:nvPr/>
        </p:nvSpPr>
        <p:spPr>
          <a:xfrm>
            <a:off x="6693000" y="3406988"/>
            <a:ext cx="2079171" cy="6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 Medium"/>
              <a:buChar char="●"/>
              <a:defRPr sz="14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 b="0" i="0" u="none" strike="noStrike" cap="none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Font typeface="Barlow Medium"/>
              <a:buNone/>
            </a:pPr>
            <a:r>
              <a:rPr lang="sv-SE" dirty="0" smtClean="0"/>
              <a:t>Karena OH diseblah kanan menjadi D Glukosa</a:t>
            </a:r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58"/>
          <p:cNvSpPr txBox="1">
            <a:spLocks noGrp="1"/>
          </p:cNvSpPr>
          <p:nvPr>
            <p:ph type="title"/>
          </p:nvPr>
        </p:nvSpPr>
        <p:spPr>
          <a:xfrm>
            <a:off x="685800" y="533230"/>
            <a:ext cx="7772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Proses Siklikasi</a:t>
            </a:r>
            <a:endParaRPr dirty="0"/>
          </a:p>
        </p:txBody>
      </p:sp>
      <p:sp>
        <p:nvSpPr>
          <p:cNvPr id="1427" name="Google Shape;1427;p58"/>
          <p:cNvSpPr txBox="1">
            <a:spLocks noGrp="1"/>
          </p:cNvSpPr>
          <p:nvPr>
            <p:ph type="subTitle" idx="1"/>
          </p:nvPr>
        </p:nvSpPr>
        <p:spPr>
          <a:xfrm>
            <a:off x="232078" y="3576792"/>
            <a:ext cx="3398521" cy="7339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Alfa-D-</a:t>
            </a:r>
            <a:r>
              <a:rPr lang="en-US" dirty="0" err="1" smtClean="0"/>
              <a:t>Glukosa</a:t>
            </a:r>
            <a:r>
              <a:rPr lang="en-US" dirty="0" smtClean="0"/>
              <a:t> = </a:t>
            </a:r>
            <a:r>
              <a:rPr lang="en-US" dirty="0" err="1" smtClean="0"/>
              <a:t>karena</a:t>
            </a:r>
            <a:r>
              <a:rPr lang="en-US" dirty="0" smtClean="0"/>
              <a:t> OH </a:t>
            </a:r>
            <a:r>
              <a:rPr lang="en-US" dirty="0" err="1" smtClean="0"/>
              <a:t>dibawah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Beta-D-</a:t>
            </a:r>
            <a:r>
              <a:rPr lang="en-US" dirty="0" err="1" smtClean="0"/>
              <a:t>Glukosa</a:t>
            </a:r>
            <a:r>
              <a:rPr lang="en-US" dirty="0" smtClean="0"/>
              <a:t> = </a:t>
            </a:r>
            <a:r>
              <a:rPr lang="en-US" dirty="0" err="1" smtClean="0"/>
              <a:t>karena</a:t>
            </a:r>
            <a:r>
              <a:rPr lang="en-US" dirty="0" smtClean="0"/>
              <a:t> OH </a:t>
            </a:r>
            <a:r>
              <a:rPr lang="en-US" dirty="0" err="1" smtClean="0"/>
              <a:t>diatas</a:t>
            </a:r>
            <a:endParaRPr dirty="0"/>
          </a:p>
        </p:txBody>
      </p:sp>
      <p:sp>
        <p:nvSpPr>
          <p:cNvPr id="1428" name="Google Shape;1428;p58"/>
          <p:cNvSpPr txBox="1">
            <a:spLocks noGrp="1"/>
          </p:cNvSpPr>
          <p:nvPr>
            <p:ph type="title" idx="2"/>
          </p:nvPr>
        </p:nvSpPr>
        <p:spPr>
          <a:xfrm>
            <a:off x="685800" y="1239793"/>
            <a:ext cx="29448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Siklikasi</a:t>
            </a:r>
            <a:r>
              <a:rPr lang="en-US" sz="2000" dirty="0" smtClean="0"/>
              <a:t> </a:t>
            </a:r>
            <a:r>
              <a:rPr lang="en-US" sz="2000" dirty="0" err="1" smtClean="0"/>
              <a:t>Glukosa</a:t>
            </a:r>
            <a:endParaRPr sz="2000" dirty="0"/>
          </a:p>
        </p:txBody>
      </p:sp>
      <p:sp>
        <p:nvSpPr>
          <p:cNvPr id="1431" name="Google Shape;1431;p58"/>
          <p:cNvSpPr txBox="1">
            <a:spLocks noGrp="1"/>
          </p:cNvSpPr>
          <p:nvPr>
            <p:ph type="subTitle" idx="5"/>
          </p:nvPr>
        </p:nvSpPr>
        <p:spPr>
          <a:xfrm>
            <a:off x="4640711" y="3629307"/>
            <a:ext cx="3588890" cy="6814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Alfa-D-</a:t>
            </a:r>
            <a:r>
              <a:rPr lang="en-US" dirty="0" err="1" smtClean="0"/>
              <a:t>Fruktosa</a:t>
            </a:r>
            <a:r>
              <a:rPr lang="en-US" dirty="0" smtClean="0"/>
              <a:t> =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OH </a:t>
            </a:r>
            <a:r>
              <a:rPr lang="en-US" dirty="0" err="1" smtClean="0"/>
              <a:t>dibawah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Beta-D-</a:t>
            </a:r>
            <a:r>
              <a:rPr lang="en-US" dirty="0" err="1" smtClean="0"/>
              <a:t>Fruktosa</a:t>
            </a:r>
            <a:r>
              <a:rPr lang="en-US" dirty="0" smtClean="0"/>
              <a:t> =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OH </a:t>
            </a:r>
            <a:r>
              <a:rPr lang="en-US" dirty="0" err="1" smtClean="0"/>
              <a:t>diatas</a:t>
            </a:r>
            <a:endParaRPr dirty="0"/>
          </a:p>
        </p:txBody>
      </p:sp>
      <p:sp>
        <p:nvSpPr>
          <p:cNvPr id="1432" name="Google Shape;1432;p58"/>
          <p:cNvSpPr txBox="1">
            <a:spLocks noGrp="1"/>
          </p:cNvSpPr>
          <p:nvPr>
            <p:ph type="title" idx="6"/>
          </p:nvPr>
        </p:nvSpPr>
        <p:spPr>
          <a:xfrm>
            <a:off x="4868394" y="1239793"/>
            <a:ext cx="3229661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Siklikasi Fruktosa</a:t>
            </a:r>
            <a:endParaRPr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1838056"/>
            <a:ext cx="3657600" cy="1492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49" y="1838055"/>
            <a:ext cx="3944652" cy="1492973"/>
          </a:xfrm>
          <a:prstGeom prst="rect">
            <a:avLst/>
          </a:prstGeom>
        </p:spPr>
      </p:pic>
      <p:sp>
        <p:nvSpPr>
          <p:cNvPr id="36" name="Google Shape;1427;p58"/>
          <p:cNvSpPr txBox="1">
            <a:spLocks noGrp="1"/>
          </p:cNvSpPr>
          <p:nvPr>
            <p:ph type="subTitle" idx="1"/>
          </p:nvPr>
        </p:nvSpPr>
        <p:spPr>
          <a:xfrm>
            <a:off x="2583392" y="4409548"/>
            <a:ext cx="3398521" cy="7339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/>
              <a:t>Thankyou</a:t>
            </a:r>
            <a:endParaRPr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rean Novel Book Club by Slidesgo">
  <a:themeElements>
    <a:clrScheme name="Simple Light">
      <a:dk1>
        <a:srgbClr val="AC848E"/>
      </a:dk1>
      <a:lt1>
        <a:srgbClr val="FEFEFE"/>
      </a:lt1>
      <a:dk2>
        <a:srgbClr val="FAE7E6"/>
      </a:dk2>
      <a:lt2>
        <a:srgbClr val="F1B3BF"/>
      </a:lt2>
      <a:accent1>
        <a:srgbClr val="F6E0B7"/>
      </a:accent1>
      <a:accent2>
        <a:srgbClr val="D5D1A1"/>
      </a:accent2>
      <a:accent3>
        <a:srgbClr val="CAE1E2"/>
      </a:accent3>
      <a:accent4>
        <a:srgbClr val="BCB6D1"/>
      </a:accent4>
      <a:accent5>
        <a:srgbClr val="666666"/>
      </a:accent5>
      <a:accent6>
        <a:srgbClr val="BA9FA6"/>
      </a:accent6>
      <a:hlink>
        <a:srgbClr val="EBBFC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123</Words>
  <Application>Microsoft Office PowerPoint</Application>
  <PresentationFormat>On-screen Show (16:9)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Barlow Medium</vt:lpstr>
      <vt:lpstr>Roboto Condensed Light</vt:lpstr>
      <vt:lpstr>Anaheim</vt:lpstr>
      <vt:lpstr>Aclonica</vt:lpstr>
      <vt:lpstr>Arial</vt:lpstr>
      <vt:lpstr>Barlow</vt:lpstr>
      <vt:lpstr>Arimo</vt:lpstr>
      <vt:lpstr>Korean Novel Book Club by Slidesgo</vt:lpstr>
      <vt:lpstr>MONOSAKARIDA</vt:lpstr>
      <vt:lpstr>Aldehid dan Keton</vt:lpstr>
      <vt:lpstr>Glukosa</vt:lpstr>
      <vt:lpstr>Gliseraldehida</vt:lpstr>
      <vt:lpstr>Proses Siklikasi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</dc:title>
  <dc:creator>HIZALF</dc:creator>
  <cp:lastModifiedBy>yesky kikiy</cp:lastModifiedBy>
  <cp:revision>13</cp:revision>
  <dcterms:modified xsi:type="dcterms:W3CDTF">2022-03-02T08:52:07Z</dcterms:modified>
</cp:coreProperties>
</file>