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86" y="-8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62721" y="1059342"/>
            <a:ext cx="3340735" cy="3274060"/>
          </a:xfrm>
          <a:custGeom>
            <a:avLst/>
            <a:gdLst/>
            <a:ahLst/>
            <a:cxnLst/>
            <a:rect l="l" t="t" r="r" b="b"/>
            <a:pathLst>
              <a:path w="3340734" h="3274060">
                <a:moveTo>
                  <a:pt x="32323" y="1500043"/>
                </a:moveTo>
                <a:lnTo>
                  <a:pt x="10583" y="1564726"/>
                </a:lnTo>
                <a:lnTo>
                  <a:pt x="0" y="1556353"/>
                </a:lnTo>
                <a:lnTo>
                  <a:pt x="18691" y="1500739"/>
                </a:lnTo>
                <a:lnTo>
                  <a:pt x="32323" y="1500043"/>
                </a:lnTo>
                <a:close/>
              </a:path>
              <a:path w="3340734" h="3274060">
                <a:moveTo>
                  <a:pt x="1080365" y="215480"/>
                </a:moveTo>
                <a:lnTo>
                  <a:pt x="497470" y="1949816"/>
                </a:lnTo>
                <a:lnTo>
                  <a:pt x="464357" y="1928747"/>
                </a:lnTo>
                <a:lnTo>
                  <a:pt x="443468" y="1911171"/>
                </a:lnTo>
                <a:lnTo>
                  <a:pt x="422950" y="1892490"/>
                </a:lnTo>
                <a:lnTo>
                  <a:pt x="390951" y="1868106"/>
                </a:lnTo>
                <a:lnTo>
                  <a:pt x="381157" y="1857385"/>
                </a:lnTo>
                <a:lnTo>
                  <a:pt x="359416" y="1842341"/>
                </a:lnTo>
                <a:lnTo>
                  <a:pt x="349900" y="1830791"/>
                </a:lnTo>
                <a:lnTo>
                  <a:pt x="340663" y="1818412"/>
                </a:lnTo>
                <a:lnTo>
                  <a:pt x="319232" y="1802448"/>
                </a:lnTo>
                <a:lnTo>
                  <a:pt x="309375" y="1791911"/>
                </a:lnTo>
                <a:lnTo>
                  <a:pt x="287295" y="1777880"/>
                </a:lnTo>
                <a:lnTo>
                  <a:pt x="277345" y="1767619"/>
                </a:lnTo>
                <a:lnTo>
                  <a:pt x="255481" y="1752943"/>
                </a:lnTo>
                <a:lnTo>
                  <a:pt x="245563" y="1742590"/>
                </a:lnTo>
                <a:lnTo>
                  <a:pt x="223420" y="1728744"/>
                </a:lnTo>
                <a:lnTo>
                  <a:pt x="213038" y="1719772"/>
                </a:lnTo>
                <a:lnTo>
                  <a:pt x="190771" y="1706293"/>
                </a:lnTo>
                <a:lnTo>
                  <a:pt x="181008" y="1695480"/>
                </a:lnTo>
                <a:lnTo>
                  <a:pt x="159391" y="1680068"/>
                </a:lnTo>
                <a:lnTo>
                  <a:pt x="149720" y="1668978"/>
                </a:lnTo>
                <a:lnTo>
                  <a:pt x="127717" y="1654717"/>
                </a:lnTo>
                <a:lnTo>
                  <a:pt x="95378" y="1631346"/>
                </a:lnTo>
                <a:lnTo>
                  <a:pt x="85413" y="1621131"/>
                </a:lnTo>
                <a:lnTo>
                  <a:pt x="63394" y="1606916"/>
                </a:lnTo>
                <a:lnTo>
                  <a:pt x="53135" y="1597576"/>
                </a:lnTo>
                <a:lnTo>
                  <a:pt x="42691" y="1588788"/>
                </a:lnTo>
                <a:lnTo>
                  <a:pt x="20115" y="1576230"/>
                </a:lnTo>
                <a:lnTo>
                  <a:pt x="20455" y="1575217"/>
                </a:lnTo>
                <a:lnTo>
                  <a:pt x="9315" y="1568501"/>
                </a:lnTo>
                <a:lnTo>
                  <a:pt x="33824" y="1495577"/>
                </a:lnTo>
                <a:lnTo>
                  <a:pt x="66642" y="1477658"/>
                </a:lnTo>
                <a:lnTo>
                  <a:pt x="99183" y="1460567"/>
                </a:lnTo>
                <a:lnTo>
                  <a:pt x="119499" y="1439983"/>
                </a:lnTo>
                <a:lnTo>
                  <a:pt x="151761" y="1423721"/>
                </a:lnTo>
                <a:lnTo>
                  <a:pt x="190521" y="1388123"/>
                </a:lnTo>
                <a:lnTo>
                  <a:pt x="241041" y="1357400"/>
                </a:lnTo>
                <a:lnTo>
                  <a:pt x="279337" y="1323183"/>
                </a:lnTo>
                <a:lnTo>
                  <a:pt x="329579" y="1293288"/>
                </a:lnTo>
                <a:lnTo>
                  <a:pt x="366497" y="1263170"/>
                </a:lnTo>
                <a:lnTo>
                  <a:pt x="415414" y="1237218"/>
                </a:lnTo>
                <a:lnTo>
                  <a:pt x="452284" y="1207245"/>
                </a:lnTo>
                <a:lnTo>
                  <a:pt x="501216" y="1181245"/>
                </a:lnTo>
                <a:lnTo>
                  <a:pt x="538168" y="1151030"/>
                </a:lnTo>
                <a:lnTo>
                  <a:pt x="587247" y="1124593"/>
                </a:lnTo>
                <a:lnTo>
                  <a:pt x="661728" y="1062440"/>
                </a:lnTo>
                <a:lnTo>
                  <a:pt x="727782" y="1025363"/>
                </a:lnTo>
                <a:lnTo>
                  <a:pt x="732347" y="1011782"/>
                </a:lnTo>
                <a:lnTo>
                  <a:pt x="749135" y="1001694"/>
                </a:lnTo>
                <a:lnTo>
                  <a:pt x="766202" y="990778"/>
                </a:lnTo>
                <a:lnTo>
                  <a:pt x="769173" y="981938"/>
                </a:lnTo>
                <a:lnTo>
                  <a:pt x="783192" y="980092"/>
                </a:lnTo>
                <a:lnTo>
                  <a:pt x="1047476" y="193743"/>
                </a:lnTo>
                <a:lnTo>
                  <a:pt x="1058408" y="201081"/>
                </a:lnTo>
                <a:lnTo>
                  <a:pt x="1080365" y="215480"/>
                </a:lnTo>
                <a:close/>
              </a:path>
              <a:path w="3340734" h="3274060">
                <a:moveTo>
                  <a:pt x="1047476" y="193743"/>
                </a:moveTo>
                <a:lnTo>
                  <a:pt x="783192" y="980092"/>
                </a:lnTo>
                <a:lnTo>
                  <a:pt x="774124" y="967206"/>
                </a:lnTo>
                <a:lnTo>
                  <a:pt x="782418" y="942530"/>
                </a:lnTo>
                <a:lnTo>
                  <a:pt x="774201" y="927113"/>
                </a:lnTo>
                <a:lnTo>
                  <a:pt x="777930" y="916018"/>
                </a:lnTo>
                <a:lnTo>
                  <a:pt x="774649" y="885914"/>
                </a:lnTo>
                <a:lnTo>
                  <a:pt x="783221" y="860409"/>
                </a:lnTo>
                <a:lnTo>
                  <a:pt x="779755" y="830858"/>
                </a:lnTo>
                <a:lnTo>
                  <a:pt x="788513" y="804801"/>
                </a:lnTo>
                <a:lnTo>
                  <a:pt x="785387" y="774237"/>
                </a:lnTo>
                <a:lnTo>
                  <a:pt x="794299" y="747720"/>
                </a:lnTo>
                <a:lnTo>
                  <a:pt x="788047" y="686592"/>
                </a:lnTo>
                <a:lnTo>
                  <a:pt x="796805" y="660535"/>
                </a:lnTo>
                <a:lnTo>
                  <a:pt x="789872" y="601433"/>
                </a:lnTo>
                <a:lnTo>
                  <a:pt x="798630" y="575375"/>
                </a:lnTo>
                <a:lnTo>
                  <a:pt x="792316" y="474569"/>
                </a:lnTo>
                <a:lnTo>
                  <a:pt x="802126" y="445381"/>
                </a:lnTo>
                <a:lnTo>
                  <a:pt x="799897" y="412147"/>
                </a:lnTo>
                <a:lnTo>
                  <a:pt x="807850" y="348620"/>
                </a:lnTo>
                <a:lnTo>
                  <a:pt x="805622" y="315386"/>
                </a:lnTo>
                <a:lnTo>
                  <a:pt x="802759" y="284040"/>
                </a:lnTo>
                <a:lnTo>
                  <a:pt x="799246" y="254627"/>
                </a:lnTo>
                <a:lnTo>
                  <a:pt x="807586" y="229813"/>
                </a:lnTo>
                <a:lnTo>
                  <a:pt x="804166" y="200124"/>
                </a:lnTo>
                <a:lnTo>
                  <a:pt x="796584" y="182819"/>
                </a:lnTo>
                <a:lnTo>
                  <a:pt x="822903" y="104508"/>
                </a:lnTo>
                <a:lnTo>
                  <a:pt x="838825" y="96999"/>
                </a:lnTo>
                <a:lnTo>
                  <a:pt x="840837" y="91014"/>
                </a:lnTo>
                <a:lnTo>
                  <a:pt x="854330" y="90732"/>
                </a:lnTo>
                <a:lnTo>
                  <a:pt x="867080" y="92661"/>
                </a:lnTo>
                <a:lnTo>
                  <a:pt x="866863" y="93305"/>
                </a:lnTo>
                <a:lnTo>
                  <a:pt x="878747" y="97812"/>
                </a:lnTo>
                <a:lnTo>
                  <a:pt x="890104" y="103883"/>
                </a:lnTo>
                <a:lnTo>
                  <a:pt x="901988" y="108389"/>
                </a:lnTo>
                <a:lnTo>
                  <a:pt x="947170" y="133413"/>
                </a:lnTo>
                <a:lnTo>
                  <a:pt x="969746" y="145970"/>
                </a:lnTo>
                <a:lnTo>
                  <a:pt x="992228" y="158804"/>
                </a:lnTo>
                <a:lnTo>
                  <a:pt x="1014526" y="172190"/>
                </a:lnTo>
                <a:lnTo>
                  <a:pt x="1036544" y="186405"/>
                </a:lnTo>
                <a:lnTo>
                  <a:pt x="1047476" y="193743"/>
                </a:lnTo>
                <a:close/>
              </a:path>
              <a:path w="3340734" h="3274060">
                <a:moveTo>
                  <a:pt x="297497" y="2305628"/>
                </a:moveTo>
                <a:lnTo>
                  <a:pt x="231149" y="2503038"/>
                </a:lnTo>
                <a:lnTo>
                  <a:pt x="222391" y="2489232"/>
                </a:lnTo>
                <a:lnTo>
                  <a:pt x="214004" y="2474321"/>
                </a:lnTo>
                <a:lnTo>
                  <a:pt x="241732" y="2391822"/>
                </a:lnTo>
                <a:lnTo>
                  <a:pt x="261785" y="2372020"/>
                </a:lnTo>
                <a:lnTo>
                  <a:pt x="277443" y="2325430"/>
                </a:lnTo>
                <a:lnTo>
                  <a:pt x="297497" y="2305628"/>
                </a:lnTo>
                <a:close/>
              </a:path>
              <a:path w="3340734" h="3274060">
                <a:moveTo>
                  <a:pt x="1896118" y="180169"/>
                </a:moveTo>
                <a:lnTo>
                  <a:pt x="1061325" y="2664001"/>
                </a:lnTo>
                <a:lnTo>
                  <a:pt x="1044180" y="2635284"/>
                </a:lnTo>
                <a:lnTo>
                  <a:pt x="1034122" y="2625345"/>
                </a:lnTo>
                <a:lnTo>
                  <a:pt x="1007075" y="2626092"/>
                </a:lnTo>
                <a:lnTo>
                  <a:pt x="993722" y="2625960"/>
                </a:lnTo>
                <a:lnTo>
                  <a:pt x="980647" y="2624998"/>
                </a:lnTo>
                <a:lnTo>
                  <a:pt x="929414" y="2617976"/>
                </a:lnTo>
                <a:lnTo>
                  <a:pt x="878693" y="2609434"/>
                </a:lnTo>
                <a:lnTo>
                  <a:pt x="816521" y="2595097"/>
                </a:lnTo>
                <a:lnTo>
                  <a:pt x="790912" y="2591563"/>
                </a:lnTo>
                <a:lnTo>
                  <a:pt x="765118" y="2588581"/>
                </a:lnTo>
                <a:lnTo>
                  <a:pt x="739417" y="2585323"/>
                </a:lnTo>
                <a:lnTo>
                  <a:pt x="714010" y="2581191"/>
                </a:lnTo>
                <a:lnTo>
                  <a:pt x="651529" y="2567774"/>
                </a:lnTo>
                <a:lnTo>
                  <a:pt x="626121" y="2563642"/>
                </a:lnTo>
                <a:lnTo>
                  <a:pt x="613093" y="2562542"/>
                </a:lnTo>
                <a:lnTo>
                  <a:pt x="601054" y="2558496"/>
                </a:lnTo>
                <a:lnTo>
                  <a:pt x="561858" y="2555528"/>
                </a:lnTo>
                <a:lnTo>
                  <a:pt x="510433" y="2549079"/>
                </a:lnTo>
                <a:lnTo>
                  <a:pt x="470904" y="2547100"/>
                </a:lnTo>
                <a:lnTo>
                  <a:pt x="419241" y="2541358"/>
                </a:lnTo>
                <a:lnTo>
                  <a:pt x="367531" y="2535758"/>
                </a:lnTo>
                <a:lnTo>
                  <a:pt x="354162" y="2535671"/>
                </a:lnTo>
                <a:lnTo>
                  <a:pt x="327795" y="2534393"/>
                </a:lnTo>
                <a:lnTo>
                  <a:pt x="314427" y="2534306"/>
                </a:lnTo>
                <a:lnTo>
                  <a:pt x="313839" y="2536056"/>
                </a:lnTo>
                <a:lnTo>
                  <a:pt x="300996" y="2534404"/>
                </a:lnTo>
                <a:lnTo>
                  <a:pt x="288369" y="2532107"/>
                </a:lnTo>
                <a:lnTo>
                  <a:pt x="275619" y="2530179"/>
                </a:lnTo>
                <a:lnTo>
                  <a:pt x="263055" y="2527698"/>
                </a:lnTo>
                <a:lnTo>
                  <a:pt x="250862" y="2524113"/>
                </a:lnTo>
                <a:lnTo>
                  <a:pt x="239226" y="2518870"/>
                </a:lnTo>
                <a:lnTo>
                  <a:pt x="228611" y="2510588"/>
                </a:lnTo>
                <a:lnTo>
                  <a:pt x="313960" y="2256644"/>
                </a:lnTo>
                <a:lnTo>
                  <a:pt x="334462" y="2235507"/>
                </a:lnTo>
                <a:lnTo>
                  <a:pt x="351961" y="2183438"/>
                </a:lnTo>
                <a:lnTo>
                  <a:pt x="381144" y="2136474"/>
                </a:lnTo>
                <a:lnTo>
                  <a:pt x="389901" y="2110417"/>
                </a:lnTo>
                <a:lnTo>
                  <a:pt x="411007" y="2087485"/>
                </a:lnTo>
                <a:lnTo>
                  <a:pt x="420260" y="2059954"/>
                </a:lnTo>
                <a:lnTo>
                  <a:pt x="441551" y="2036470"/>
                </a:lnTo>
                <a:lnTo>
                  <a:pt x="454176" y="1998903"/>
                </a:lnTo>
                <a:lnTo>
                  <a:pt x="469588" y="1992913"/>
                </a:lnTo>
                <a:lnTo>
                  <a:pt x="476520" y="1972288"/>
                </a:lnTo>
                <a:lnTo>
                  <a:pt x="497470" y="1949816"/>
                </a:lnTo>
                <a:lnTo>
                  <a:pt x="1080365" y="215480"/>
                </a:lnTo>
                <a:lnTo>
                  <a:pt x="1102507" y="229326"/>
                </a:lnTo>
                <a:lnTo>
                  <a:pt x="1148107" y="253106"/>
                </a:lnTo>
                <a:lnTo>
                  <a:pt x="1170018" y="267644"/>
                </a:lnTo>
                <a:lnTo>
                  <a:pt x="1181159" y="274360"/>
                </a:lnTo>
                <a:lnTo>
                  <a:pt x="1192284" y="281122"/>
                </a:lnTo>
                <a:lnTo>
                  <a:pt x="1203131" y="288713"/>
                </a:lnTo>
                <a:lnTo>
                  <a:pt x="1213792" y="296856"/>
                </a:lnTo>
                <a:lnTo>
                  <a:pt x="1224360" y="305276"/>
                </a:lnTo>
                <a:lnTo>
                  <a:pt x="1258263" y="323997"/>
                </a:lnTo>
                <a:lnTo>
                  <a:pt x="1280219" y="338396"/>
                </a:lnTo>
                <a:lnTo>
                  <a:pt x="1302362" y="352243"/>
                </a:lnTo>
                <a:lnTo>
                  <a:pt x="1324783" y="365261"/>
                </a:lnTo>
                <a:lnTo>
                  <a:pt x="1347049" y="378739"/>
                </a:lnTo>
                <a:lnTo>
                  <a:pt x="1368851" y="393599"/>
                </a:lnTo>
                <a:lnTo>
                  <a:pt x="1402506" y="413056"/>
                </a:lnTo>
                <a:lnTo>
                  <a:pt x="1424215" y="428192"/>
                </a:lnTo>
                <a:lnTo>
                  <a:pt x="1446651" y="441164"/>
                </a:lnTo>
                <a:lnTo>
                  <a:pt x="1479115" y="464167"/>
                </a:lnTo>
                <a:lnTo>
                  <a:pt x="1501551" y="477139"/>
                </a:lnTo>
                <a:lnTo>
                  <a:pt x="1534695" y="498116"/>
                </a:lnTo>
                <a:lnTo>
                  <a:pt x="1651069" y="391046"/>
                </a:lnTo>
                <a:lnTo>
                  <a:pt x="1689427" y="356645"/>
                </a:lnTo>
                <a:lnTo>
                  <a:pt x="1728481" y="320172"/>
                </a:lnTo>
                <a:lnTo>
                  <a:pt x="1748241" y="301245"/>
                </a:lnTo>
                <a:lnTo>
                  <a:pt x="1780317" y="285536"/>
                </a:lnTo>
                <a:lnTo>
                  <a:pt x="1800370" y="265734"/>
                </a:lnTo>
                <a:lnTo>
                  <a:pt x="1840105" y="227236"/>
                </a:lnTo>
                <a:lnTo>
                  <a:pt x="1860158" y="207434"/>
                </a:lnTo>
                <a:lnTo>
                  <a:pt x="1896118" y="180169"/>
                </a:lnTo>
                <a:close/>
              </a:path>
              <a:path w="3340734" h="3274060">
                <a:moveTo>
                  <a:pt x="2564499" y="3015080"/>
                </a:moveTo>
                <a:lnTo>
                  <a:pt x="2528617" y="3121842"/>
                </a:lnTo>
                <a:lnTo>
                  <a:pt x="2513840" y="3125945"/>
                </a:lnTo>
                <a:lnTo>
                  <a:pt x="2500502" y="3125766"/>
                </a:lnTo>
                <a:lnTo>
                  <a:pt x="2487536" y="3124482"/>
                </a:lnTo>
                <a:lnTo>
                  <a:pt x="2474941" y="3122094"/>
                </a:lnTo>
                <a:lnTo>
                  <a:pt x="2474755" y="3122646"/>
                </a:lnTo>
                <a:lnTo>
                  <a:pt x="2462871" y="3118140"/>
                </a:lnTo>
                <a:lnTo>
                  <a:pt x="2439476" y="3108022"/>
                </a:lnTo>
                <a:lnTo>
                  <a:pt x="2427592" y="3103516"/>
                </a:lnTo>
                <a:lnTo>
                  <a:pt x="2403840" y="3094457"/>
                </a:lnTo>
                <a:lnTo>
                  <a:pt x="2392591" y="3088063"/>
                </a:lnTo>
                <a:lnTo>
                  <a:pt x="2381528" y="3081117"/>
                </a:lnTo>
                <a:lnTo>
                  <a:pt x="2370371" y="3074447"/>
                </a:lnTo>
                <a:lnTo>
                  <a:pt x="2325189" y="3049424"/>
                </a:lnTo>
                <a:lnTo>
                  <a:pt x="2291720" y="3029413"/>
                </a:lnTo>
                <a:lnTo>
                  <a:pt x="2257787" y="3010784"/>
                </a:lnTo>
                <a:lnTo>
                  <a:pt x="2223668" y="2992707"/>
                </a:lnTo>
                <a:lnTo>
                  <a:pt x="2189642" y="2974354"/>
                </a:lnTo>
                <a:lnTo>
                  <a:pt x="2156080" y="2954620"/>
                </a:lnTo>
                <a:lnTo>
                  <a:pt x="2122983" y="2933505"/>
                </a:lnTo>
                <a:lnTo>
                  <a:pt x="2078032" y="2907791"/>
                </a:lnTo>
                <a:lnTo>
                  <a:pt x="2045028" y="2886400"/>
                </a:lnTo>
                <a:lnTo>
                  <a:pt x="2022421" y="2873934"/>
                </a:lnTo>
                <a:lnTo>
                  <a:pt x="2011760" y="2865791"/>
                </a:lnTo>
                <a:lnTo>
                  <a:pt x="1988875" y="2854154"/>
                </a:lnTo>
                <a:lnTo>
                  <a:pt x="1965711" y="2843346"/>
                </a:lnTo>
                <a:lnTo>
                  <a:pt x="1941634" y="2835254"/>
                </a:lnTo>
                <a:lnTo>
                  <a:pt x="1904808" y="2865097"/>
                </a:lnTo>
                <a:lnTo>
                  <a:pt x="1886720" y="2879052"/>
                </a:lnTo>
                <a:lnTo>
                  <a:pt x="1856686" y="2888685"/>
                </a:lnTo>
                <a:lnTo>
                  <a:pt x="1816766" y="2927736"/>
                </a:lnTo>
                <a:lnTo>
                  <a:pt x="1801169" y="2934278"/>
                </a:lnTo>
                <a:lnTo>
                  <a:pt x="1797795" y="2944315"/>
                </a:lnTo>
                <a:lnTo>
                  <a:pt x="1782384" y="2950305"/>
                </a:lnTo>
                <a:lnTo>
                  <a:pt x="1766787" y="2956848"/>
                </a:lnTo>
                <a:lnTo>
                  <a:pt x="1747477" y="2974439"/>
                </a:lnTo>
                <a:lnTo>
                  <a:pt x="1716313" y="2987433"/>
                </a:lnTo>
                <a:lnTo>
                  <a:pt x="1697189" y="3004472"/>
                </a:lnTo>
                <a:lnTo>
                  <a:pt x="1677878" y="3022064"/>
                </a:lnTo>
                <a:lnTo>
                  <a:pt x="1646545" y="3035564"/>
                </a:lnTo>
                <a:lnTo>
                  <a:pt x="1627528" y="3052281"/>
                </a:lnTo>
                <a:lnTo>
                  <a:pt x="1608697" y="3068445"/>
                </a:lnTo>
                <a:lnTo>
                  <a:pt x="1559198" y="3096130"/>
                </a:lnTo>
                <a:lnTo>
                  <a:pt x="1503031" y="3143657"/>
                </a:lnTo>
                <a:lnTo>
                  <a:pt x="1434206" y="3188980"/>
                </a:lnTo>
                <a:lnTo>
                  <a:pt x="1400025" y="3210951"/>
                </a:lnTo>
                <a:lnTo>
                  <a:pt x="1332144" y="3253465"/>
                </a:lnTo>
                <a:lnTo>
                  <a:pt x="1287535" y="3266602"/>
                </a:lnTo>
                <a:lnTo>
                  <a:pt x="1285137" y="3273738"/>
                </a:lnTo>
                <a:lnTo>
                  <a:pt x="1271830" y="3273467"/>
                </a:lnTo>
                <a:lnTo>
                  <a:pt x="1259080" y="3271539"/>
                </a:lnTo>
                <a:lnTo>
                  <a:pt x="1247072" y="3267401"/>
                </a:lnTo>
                <a:lnTo>
                  <a:pt x="1235993" y="3260500"/>
                </a:lnTo>
                <a:lnTo>
                  <a:pt x="1237076" y="3257278"/>
                </a:lnTo>
                <a:lnTo>
                  <a:pt x="1226678" y="3248352"/>
                </a:lnTo>
                <a:lnTo>
                  <a:pt x="1228690" y="3242367"/>
                </a:lnTo>
                <a:lnTo>
                  <a:pt x="1218849" y="3231783"/>
                </a:lnTo>
                <a:lnTo>
                  <a:pt x="1204675" y="3194227"/>
                </a:lnTo>
                <a:lnTo>
                  <a:pt x="1208218" y="3183685"/>
                </a:lnTo>
                <a:lnTo>
                  <a:pt x="1199444" y="3169925"/>
                </a:lnTo>
                <a:lnTo>
                  <a:pt x="1190485" y="3156717"/>
                </a:lnTo>
                <a:lnTo>
                  <a:pt x="1193471" y="3147832"/>
                </a:lnTo>
                <a:lnTo>
                  <a:pt x="1174346" y="3125008"/>
                </a:lnTo>
                <a:lnTo>
                  <a:pt x="1166269" y="3109176"/>
                </a:lnTo>
                <a:lnTo>
                  <a:pt x="1168250" y="3103284"/>
                </a:lnTo>
                <a:lnTo>
                  <a:pt x="1159755" y="3088695"/>
                </a:lnTo>
                <a:lnTo>
                  <a:pt x="1166098" y="3069819"/>
                </a:lnTo>
                <a:lnTo>
                  <a:pt x="1160342" y="3047082"/>
                </a:lnTo>
                <a:lnTo>
                  <a:pt x="1152064" y="3031849"/>
                </a:lnTo>
                <a:lnTo>
                  <a:pt x="1156009" y="3020109"/>
                </a:lnTo>
                <a:lnTo>
                  <a:pt x="1147824" y="3004600"/>
                </a:lnTo>
                <a:lnTo>
                  <a:pt x="1143801" y="2976706"/>
                </a:lnTo>
                <a:lnTo>
                  <a:pt x="1123344" y="2917978"/>
                </a:lnTo>
                <a:lnTo>
                  <a:pt x="1111089" y="2834850"/>
                </a:lnTo>
                <a:lnTo>
                  <a:pt x="1102779" y="2819709"/>
                </a:lnTo>
                <a:lnTo>
                  <a:pt x="1106601" y="2808338"/>
                </a:lnTo>
                <a:lnTo>
                  <a:pt x="1098570" y="2792368"/>
                </a:lnTo>
                <a:lnTo>
                  <a:pt x="1090818" y="2775569"/>
                </a:lnTo>
                <a:lnTo>
                  <a:pt x="1082586" y="2720335"/>
                </a:lnTo>
                <a:lnTo>
                  <a:pt x="1080605" y="2726228"/>
                </a:lnTo>
                <a:lnTo>
                  <a:pt x="1072868" y="2709383"/>
                </a:lnTo>
                <a:lnTo>
                  <a:pt x="1057023" y="2676799"/>
                </a:lnTo>
                <a:lnTo>
                  <a:pt x="1900079" y="168383"/>
                </a:lnTo>
                <a:lnTo>
                  <a:pt x="1977940" y="96175"/>
                </a:lnTo>
                <a:lnTo>
                  <a:pt x="1992949" y="91381"/>
                </a:lnTo>
                <a:lnTo>
                  <a:pt x="1990969" y="97274"/>
                </a:lnTo>
                <a:lnTo>
                  <a:pt x="2031261" y="57119"/>
                </a:lnTo>
                <a:lnTo>
                  <a:pt x="2051175" y="37731"/>
                </a:lnTo>
                <a:lnTo>
                  <a:pt x="2082848" y="23219"/>
                </a:lnTo>
                <a:lnTo>
                  <a:pt x="2085819" y="14379"/>
                </a:lnTo>
                <a:lnTo>
                  <a:pt x="2099343" y="14006"/>
                </a:lnTo>
                <a:lnTo>
                  <a:pt x="2100828" y="9586"/>
                </a:lnTo>
                <a:lnTo>
                  <a:pt x="2130847" y="0"/>
                </a:lnTo>
                <a:lnTo>
                  <a:pt x="2166822" y="12552"/>
                </a:lnTo>
                <a:lnTo>
                  <a:pt x="2184106" y="40854"/>
                </a:lnTo>
                <a:lnTo>
                  <a:pt x="2199270" y="75464"/>
                </a:lnTo>
                <a:lnTo>
                  <a:pt x="2195541" y="86559"/>
                </a:lnTo>
                <a:lnTo>
                  <a:pt x="2203758" y="101976"/>
                </a:lnTo>
                <a:lnTo>
                  <a:pt x="2199750" y="113900"/>
                </a:lnTo>
                <a:lnTo>
                  <a:pt x="2207503" y="130699"/>
                </a:lnTo>
                <a:lnTo>
                  <a:pt x="2211526" y="158592"/>
                </a:lnTo>
                <a:lnTo>
                  <a:pt x="2219944" y="213274"/>
                </a:lnTo>
                <a:lnTo>
                  <a:pt x="2211929" y="237122"/>
                </a:lnTo>
                <a:lnTo>
                  <a:pt x="2228394" y="347591"/>
                </a:lnTo>
                <a:lnTo>
                  <a:pt x="2239999" y="432653"/>
                </a:lnTo>
                <a:lnTo>
                  <a:pt x="2255906" y="465053"/>
                </a:lnTo>
                <a:lnTo>
                  <a:pt x="2259930" y="492946"/>
                </a:lnTo>
                <a:lnTo>
                  <a:pt x="2268348" y="547629"/>
                </a:lnTo>
                <a:lnTo>
                  <a:pt x="2280232" y="631862"/>
                </a:lnTo>
                <a:lnTo>
                  <a:pt x="2284394" y="659341"/>
                </a:lnTo>
                <a:lnTo>
                  <a:pt x="2288836" y="685991"/>
                </a:lnTo>
                <a:lnTo>
                  <a:pt x="2303009" y="723547"/>
                </a:lnTo>
                <a:lnTo>
                  <a:pt x="2304000" y="720601"/>
                </a:lnTo>
                <a:lnTo>
                  <a:pt x="2317539" y="720181"/>
                </a:lnTo>
                <a:lnTo>
                  <a:pt x="2331171" y="719485"/>
                </a:lnTo>
                <a:lnTo>
                  <a:pt x="2344988" y="718237"/>
                </a:lnTo>
                <a:lnTo>
                  <a:pt x="2359085" y="716160"/>
                </a:lnTo>
                <a:lnTo>
                  <a:pt x="2386287" y="714952"/>
                </a:lnTo>
                <a:lnTo>
                  <a:pt x="2441062" y="711432"/>
                </a:lnTo>
                <a:lnTo>
                  <a:pt x="2480303" y="714270"/>
                </a:lnTo>
                <a:lnTo>
                  <a:pt x="2507489" y="713109"/>
                </a:lnTo>
                <a:lnTo>
                  <a:pt x="2534769" y="711671"/>
                </a:lnTo>
                <a:lnTo>
                  <a:pt x="2561862" y="710785"/>
                </a:lnTo>
                <a:lnTo>
                  <a:pt x="2627160" y="715823"/>
                </a:lnTo>
                <a:lnTo>
                  <a:pt x="2654254" y="714937"/>
                </a:lnTo>
                <a:lnTo>
                  <a:pt x="2681533" y="713499"/>
                </a:lnTo>
                <a:lnTo>
                  <a:pt x="2720758" y="716383"/>
                </a:lnTo>
                <a:lnTo>
                  <a:pt x="2761832" y="713766"/>
                </a:lnTo>
                <a:lnTo>
                  <a:pt x="2803191" y="710299"/>
                </a:lnTo>
                <a:lnTo>
                  <a:pt x="2856684" y="710596"/>
                </a:lnTo>
                <a:lnTo>
                  <a:pt x="2898043" y="707130"/>
                </a:lnTo>
                <a:lnTo>
                  <a:pt x="2951156" y="708558"/>
                </a:lnTo>
                <a:lnTo>
                  <a:pt x="3005250" y="707063"/>
                </a:lnTo>
                <a:lnTo>
                  <a:pt x="3017877" y="709360"/>
                </a:lnTo>
                <a:lnTo>
                  <a:pt x="3030719" y="711012"/>
                </a:lnTo>
                <a:lnTo>
                  <a:pt x="3043346" y="713308"/>
                </a:lnTo>
                <a:lnTo>
                  <a:pt x="3055384" y="717354"/>
                </a:lnTo>
                <a:lnTo>
                  <a:pt x="3055214" y="717861"/>
                </a:lnTo>
                <a:lnTo>
                  <a:pt x="3066803" y="723242"/>
                </a:lnTo>
                <a:lnTo>
                  <a:pt x="3066169" y="725129"/>
                </a:lnTo>
                <a:lnTo>
                  <a:pt x="3077480" y="731339"/>
                </a:lnTo>
                <a:lnTo>
                  <a:pt x="3087847" y="740357"/>
                </a:lnTo>
                <a:lnTo>
                  <a:pt x="3085805" y="746434"/>
                </a:lnTo>
                <a:lnTo>
                  <a:pt x="3095429" y="757662"/>
                </a:lnTo>
                <a:lnTo>
                  <a:pt x="3078162" y="809040"/>
                </a:lnTo>
                <a:lnTo>
                  <a:pt x="3086192" y="825010"/>
                </a:lnTo>
                <a:lnTo>
                  <a:pt x="3052198" y="926155"/>
                </a:lnTo>
                <a:lnTo>
                  <a:pt x="3049383" y="974397"/>
                </a:lnTo>
                <a:lnTo>
                  <a:pt x="2564153" y="2418143"/>
                </a:lnTo>
                <a:lnTo>
                  <a:pt x="2558367" y="2475224"/>
                </a:lnTo>
                <a:lnTo>
                  <a:pt x="2561338" y="2506248"/>
                </a:lnTo>
                <a:lnTo>
                  <a:pt x="2552085" y="2533779"/>
                </a:lnTo>
                <a:lnTo>
                  <a:pt x="2554870" y="2565355"/>
                </a:lnTo>
                <a:lnTo>
                  <a:pt x="2545803" y="2592334"/>
                </a:lnTo>
                <a:lnTo>
                  <a:pt x="2555026" y="2644622"/>
                </a:lnTo>
                <a:lnTo>
                  <a:pt x="2547599" y="2666720"/>
                </a:lnTo>
                <a:lnTo>
                  <a:pt x="2556822" y="2719008"/>
                </a:lnTo>
                <a:lnTo>
                  <a:pt x="2549395" y="2741106"/>
                </a:lnTo>
                <a:lnTo>
                  <a:pt x="2558617" y="2793395"/>
                </a:lnTo>
                <a:lnTo>
                  <a:pt x="2550865" y="2816459"/>
                </a:lnTo>
                <a:lnTo>
                  <a:pt x="2554687" y="2844952"/>
                </a:lnTo>
                <a:lnTo>
                  <a:pt x="2565767" y="2931579"/>
                </a:lnTo>
                <a:lnTo>
                  <a:pt x="2557257" y="2956899"/>
                </a:lnTo>
                <a:lnTo>
                  <a:pt x="2560785" y="2986266"/>
                </a:lnTo>
                <a:lnTo>
                  <a:pt x="2564499" y="3015080"/>
                </a:lnTo>
                <a:close/>
              </a:path>
              <a:path w="3340734" h="3274060">
                <a:moveTo>
                  <a:pt x="3326490" y="2143121"/>
                </a:moveTo>
                <a:lnTo>
                  <a:pt x="3299258" y="2224147"/>
                </a:lnTo>
                <a:lnTo>
                  <a:pt x="3285734" y="2224521"/>
                </a:lnTo>
                <a:lnTo>
                  <a:pt x="3270152" y="2231018"/>
                </a:lnTo>
                <a:lnTo>
                  <a:pt x="3254849" y="2236686"/>
                </a:lnTo>
                <a:lnTo>
                  <a:pt x="3239732" y="2241801"/>
                </a:lnTo>
                <a:lnTo>
                  <a:pt x="3224707" y="2246641"/>
                </a:lnTo>
                <a:lnTo>
                  <a:pt x="3124595" y="2265462"/>
                </a:lnTo>
                <a:lnTo>
                  <a:pt x="3080465" y="2277171"/>
                </a:lnTo>
                <a:lnTo>
                  <a:pt x="2992577" y="2299486"/>
                </a:lnTo>
                <a:lnTo>
                  <a:pt x="2948447" y="2311196"/>
                </a:lnTo>
                <a:lnTo>
                  <a:pt x="2828375" y="2349542"/>
                </a:lnTo>
                <a:lnTo>
                  <a:pt x="2829365" y="2346595"/>
                </a:lnTo>
                <a:lnTo>
                  <a:pt x="2785993" y="2356049"/>
                </a:lnTo>
                <a:lnTo>
                  <a:pt x="2754939" y="2368720"/>
                </a:lnTo>
                <a:lnTo>
                  <a:pt x="2712031" y="2376793"/>
                </a:lnTo>
                <a:lnTo>
                  <a:pt x="2681255" y="2388636"/>
                </a:lnTo>
                <a:lnTo>
                  <a:pt x="2653635" y="2391086"/>
                </a:lnTo>
                <a:lnTo>
                  <a:pt x="2638332" y="2396754"/>
                </a:lnTo>
                <a:lnTo>
                  <a:pt x="2623215" y="2401870"/>
                </a:lnTo>
                <a:lnTo>
                  <a:pt x="2596152" y="2402663"/>
                </a:lnTo>
                <a:lnTo>
                  <a:pt x="2566134" y="2412250"/>
                </a:lnTo>
                <a:lnTo>
                  <a:pt x="3010174" y="1091057"/>
                </a:lnTo>
                <a:lnTo>
                  <a:pt x="3003583" y="1150532"/>
                </a:lnTo>
                <a:lnTo>
                  <a:pt x="2957443" y="1287817"/>
                </a:lnTo>
                <a:lnTo>
                  <a:pt x="2956128" y="1331594"/>
                </a:lnTo>
                <a:lnTo>
                  <a:pt x="2910313" y="1467912"/>
                </a:lnTo>
                <a:lnTo>
                  <a:pt x="2915667" y="1491846"/>
                </a:lnTo>
                <a:lnTo>
                  <a:pt x="2883081" y="1588802"/>
                </a:lnTo>
                <a:lnTo>
                  <a:pt x="2888590" y="1612276"/>
                </a:lnTo>
                <a:lnTo>
                  <a:pt x="2886610" y="1618168"/>
                </a:lnTo>
                <a:lnTo>
                  <a:pt x="2896667" y="1628107"/>
                </a:lnTo>
                <a:lnTo>
                  <a:pt x="2895677" y="1631054"/>
                </a:lnTo>
                <a:lnTo>
                  <a:pt x="2936898" y="1667862"/>
                </a:lnTo>
                <a:lnTo>
                  <a:pt x="2945223" y="1682957"/>
                </a:lnTo>
                <a:lnTo>
                  <a:pt x="2973911" y="1717193"/>
                </a:lnTo>
                <a:lnTo>
                  <a:pt x="2994274" y="1736334"/>
                </a:lnTo>
                <a:lnTo>
                  <a:pt x="3002444" y="1751890"/>
                </a:lnTo>
                <a:lnTo>
                  <a:pt x="3030451" y="1788152"/>
                </a:lnTo>
                <a:lnTo>
                  <a:pt x="3050659" y="1807753"/>
                </a:lnTo>
                <a:lnTo>
                  <a:pt x="3058427" y="1824505"/>
                </a:lnTo>
                <a:lnTo>
                  <a:pt x="3078605" y="1844199"/>
                </a:lnTo>
                <a:lnTo>
                  <a:pt x="3099153" y="1862787"/>
                </a:lnTo>
                <a:lnTo>
                  <a:pt x="3108035" y="1876225"/>
                </a:lnTo>
                <a:lnTo>
                  <a:pt x="3206121" y="1983025"/>
                </a:lnTo>
                <a:lnTo>
                  <a:pt x="3244960" y="2026924"/>
                </a:lnTo>
                <a:lnTo>
                  <a:pt x="3270832" y="2069539"/>
                </a:lnTo>
                <a:lnTo>
                  <a:pt x="3289601" y="2093421"/>
                </a:lnTo>
                <a:lnTo>
                  <a:pt x="3308185" y="2117857"/>
                </a:lnTo>
                <a:lnTo>
                  <a:pt x="3326490" y="2143121"/>
                </a:lnTo>
                <a:close/>
              </a:path>
              <a:path w="3340734" h="3274060">
                <a:moveTo>
                  <a:pt x="2556732" y="3078055"/>
                </a:moveTo>
                <a:lnTo>
                  <a:pt x="2548361" y="3102961"/>
                </a:lnTo>
                <a:lnTo>
                  <a:pt x="2532192" y="3111207"/>
                </a:lnTo>
                <a:lnTo>
                  <a:pt x="2549877" y="3058586"/>
                </a:lnTo>
                <a:lnTo>
                  <a:pt x="2556732" y="3078055"/>
                </a:lnTo>
                <a:close/>
              </a:path>
              <a:path w="3340734" h="3274060">
                <a:moveTo>
                  <a:pt x="3334320" y="2159689"/>
                </a:moveTo>
                <a:lnTo>
                  <a:pt x="3314267" y="2219354"/>
                </a:lnTo>
                <a:lnTo>
                  <a:pt x="3300743" y="2219728"/>
                </a:lnTo>
                <a:lnTo>
                  <a:pt x="3324664" y="2148553"/>
                </a:lnTo>
                <a:lnTo>
                  <a:pt x="3334320" y="2159689"/>
                </a:lnTo>
                <a:close/>
              </a:path>
              <a:path w="3340734" h="3274060">
                <a:moveTo>
                  <a:pt x="3340666" y="2180670"/>
                </a:moveTo>
                <a:lnTo>
                  <a:pt x="3332618" y="2204617"/>
                </a:lnTo>
                <a:lnTo>
                  <a:pt x="3318119" y="2207891"/>
                </a:lnTo>
                <a:lnTo>
                  <a:pt x="3331565" y="2167884"/>
                </a:lnTo>
                <a:lnTo>
                  <a:pt x="3340666" y="2180670"/>
                </a:lnTo>
                <a:close/>
              </a:path>
            </a:pathLst>
          </a:custGeom>
          <a:solidFill>
            <a:srgbClr val="67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399611" y="6005105"/>
            <a:ext cx="5625465" cy="159385"/>
          </a:xfrm>
          <a:custGeom>
            <a:avLst/>
            <a:gdLst/>
            <a:ahLst/>
            <a:cxnLst/>
            <a:rect l="l" t="t" r="r" b="b"/>
            <a:pathLst>
              <a:path w="5625465" h="159385">
                <a:moveTo>
                  <a:pt x="5625300" y="0"/>
                </a:moveTo>
                <a:lnTo>
                  <a:pt x="0" y="0"/>
                </a:lnTo>
                <a:lnTo>
                  <a:pt x="0" y="20624"/>
                </a:lnTo>
                <a:lnTo>
                  <a:pt x="0" y="159194"/>
                </a:lnTo>
                <a:lnTo>
                  <a:pt x="5625300" y="159194"/>
                </a:lnTo>
                <a:lnTo>
                  <a:pt x="5625300" y="20624"/>
                </a:lnTo>
                <a:lnTo>
                  <a:pt x="5625300" y="0"/>
                </a:lnTo>
                <a:close/>
              </a:path>
            </a:pathLst>
          </a:custGeom>
          <a:solidFill>
            <a:srgbClr val="ED73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501289" y="2133120"/>
            <a:ext cx="5429885" cy="3893185"/>
          </a:xfrm>
          <a:custGeom>
            <a:avLst/>
            <a:gdLst/>
            <a:ahLst/>
            <a:cxnLst/>
            <a:rect l="l" t="t" r="r" b="b"/>
            <a:pathLst>
              <a:path w="5429884" h="3893185">
                <a:moveTo>
                  <a:pt x="5429335" y="3892602"/>
                </a:moveTo>
                <a:lnTo>
                  <a:pt x="0" y="3892602"/>
                </a:lnTo>
                <a:lnTo>
                  <a:pt x="0" y="0"/>
                </a:lnTo>
                <a:lnTo>
                  <a:pt x="5429335" y="0"/>
                </a:lnTo>
                <a:lnTo>
                  <a:pt x="5429335" y="3892602"/>
                </a:lnTo>
                <a:close/>
              </a:path>
            </a:pathLst>
          </a:custGeom>
          <a:solidFill>
            <a:srgbClr val="F9D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298611" y="2571026"/>
            <a:ext cx="5190535" cy="6934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84311" y="2883950"/>
            <a:ext cx="13919376" cy="1275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94348" y="1383641"/>
            <a:ext cx="7899302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9458" y="3972620"/>
            <a:ext cx="11287760" cy="3015569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812800" marR="5080" indent="-800735">
              <a:lnSpc>
                <a:spcPts val="11480"/>
              </a:lnSpc>
              <a:spcBef>
                <a:spcPts val="515"/>
              </a:spcBef>
            </a:pPr>
            <a:r>
              <a:rPr sz="9600" spc="495" dirty="0">
                <a:solidFill>
                  <a:srgbClr val="1C1C1B"/>
                </a:solidFill>
              </a:rPr>
              <a:t>N</a:t>
            </a:r>
            <a:r>
              <a:rPr lang="en-US" sz="9600" spc="495" dirty="0">
                <a:solidFill>
                  <a:srgbClr val="1C1C1B"/>
                </a:solidFill>
              </a:rPr>
              <a:t>a</a:t>
            </a:r>
            <a:r>
              <a:rPr sz="9600" spc="495" dirty="0">
                <a:solidFill>
                  <a:srgbClr val="1C1C1B"/>
                </a:solidFill>
              </a:rPr>
              <a:t>m</a:t>
            </a:r>
            <a:r>
              <a:rPr lang="en-US" sz="9600" spc="495" dirty="0">
                <a:solidFill>
                  <a:srgbClr val="1C1C1B"/>
                </a:solidFill>
              </a:rPr>
              <a:t>e</a:t>
            </a:r>
            <a:r>
              <a:rPr sz="9600" spc="495" dirty="0">
                <a:solidFill>
                  <a:srgbClr val="1C1C1B"/>
                </a:solidFill>
              </a:rPr>
              <a:t> </a:t>
            </a:r>
            <a:r>
              <a:rPr sz="9600" spc="-1155" dirty="0">
                <a:solidFill>
                  <a:srgbClr val="1C1C1B"/>
                </a:solidFill>
              </a:rPr>
              <a:t>: </a:t>
            </a:r>
            <a:r>
              <a:rPr lang="en-US" sz="9600" spc="425" dirty="0" err="1">
                <a:solidFill>
                  <a:srgbClr val="1C1C1B"/>
                </a:solidFill>
              </a:rPr>
              <a:t>Pratyaksha</a:t>
            </a:r>
            <a:r>
              <a:rPr sz="9600" spc="375" dirty="0">
                <a:solidFill>
                  <a:srgbClr val="1C1C1B"/>
                </a:solidFill>
              </a:rPr>
              <a:t>  </a:t>
            </a:r>
            <a:r>
              <a:rPr sz="9600" spc="395" dirty="0">
                <a:solidFill>
                  <a:srgbClr val="1C1C1B"/>
                </a:solidFill>
              </a:rPr>
              <a:t>Npm </a:t>
            </a:r>
            <a:r>
              <a:rPr sz="9600" spc="-1155" dirty="0">
                <a:solidFill>
                  <a:srgbClr val="1C1C1B"/>
                </a:solidFill>
              </a:rPr>
              <a:t>:</a:t>
            </a:r>
            <a:r>
              <a:rPr sz="9600" spc="-715" dirty="0">
                <a:solidFill>
                  <a:srgbClr val="1C1C1B"/>
                </a:solidFill>
              </a:rPr>
              <a:t> </a:t>
            </a:r>
            <a:r>
              <a:rPr sz="9600" spc="-280" dirty="0">
                <a:solidFill>
                  <a:srgbClr val="1C1C1B"/>
                </a:solidFill>
              </a:rPr>
              <a:t>21142310</a:t>
            </a:r>
            <a:r>
              <a:rPr lang="en-US" sz="9600" spc="-280" dirty="0">
                <a:solidFill>
                  <a:srgbClr val="1C1C1B"/>
                </a:solidFill>
              </a:rPr>
              <a:t>17</a:t>
            </a:r>
            <a:endParaRPr sz="9600" dirty="0"/>
          </a:p>
        </p:txBody>
      </p:sp>
      <p:grpSp>
        <p:nvGrpSpPr>
          <p:cNvPr id="4" name="object 4"/>
          <p:cNvGrpSpPr/>
          <p:nvPr/>
        </p:nvGrpSpPr>
        <p:grpSpPr>
          <a:xfrm>
            <a:off x="167590" y="244880"/>
            <a:ext cx="18120995" cy="9702165"/>
            <a:chOff x="167590" y="244880"/>
            <a:chExt cx="18120995" cy="9702165"/>
          </a:xfrm>
        </p:grpSpPr>
        <p:sp>
          <p:nvSpPr>
            <p:cNvPr id="5" name="object 5"/>
            <p:cNvSpPr/>
            <p:nvPr/>
          </p:nvSpPr>
          <p:spPr>
            <a:xfrm>
              <a:off x="5552998" y="1435382"/>
              <a:ext cx="4868224" cy="18431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63876" y="1535466"/>
              <a:ext cx="3383127" cy="16965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72714" y="244880"/>
              <a:ext cx="565150" cy="955040"/>
            </a:xfrm>
            <a:custGeom>
              <a:avLst/>
              <a:gdLst/>
              <a:ahLst/>
              <a:cxnLst/>
              <a:rect l="l" t="t" r="r" b="b"/>
              <a:pathLst>
                <a:path w="565150" h="955040">
                  <a:moveTo>
                    <a:pt x="150272" y="954431"/>
                  </a:moveTo>
                  <a:lnTo>
                    <a:pt x="147503" y="953552"/>
                  </a:lnTo>
                  <a:lnTo>
                    <a:pt x="143789" y="950851"/>
                  </a:lnTo>
                  <a:lnTo>
                    <a:pt x="138690" y="947710"/>
                  </a:lnTo>
                  <a:lnTo>
                    <a:pt x="137238" y="942684"/>
                  </a:lnTo>
                  <a:lnTo>
                    <a:pt x="135347" y="939041"/>
                  </a:lnTo>
                  <a:lnTo>
                    <a:pt x="135279" y="934455"/>
                  </a:lnTo>
                  <a:lnTo>
                    <a:pt x="136596" y="930308"/>
                  </a:lnTo>
                  <a:lnTo>
                    <a:pt x="128289" y="927670"/>
                  </a:lnTo>
                  <a:lnTo>
                    <a:pt x="121739" y="919504"/>
                  </a:lnTo>
                  <a:lnTo>
                    <a:pt x="122988" y="910771"/>
                  </a:lnTo>
                  <a:lnTo>
                    <a:pt x="122650" y="887841"/>
                  </a:lnTo>
                  <a:lnTo>
                    <a:pt x="122206" y="877691"/>
                  </a:lnTo>
                  <a:lnTo>
                    <a:pt x="121379" y="867847"/>
                  </a:lnTo>
                  <a:lnTo>
                    <a:pt x="120469" y="858263"/>
                  </a:lnTo>
                  <a:lnTo>
                    <a:pt x="119778" y="848891"/>
                  </a:lnTo>
                  <a:lnTo>
                    <a:pt x="109673" y="803102"/>
                  </a:lnTo>
                  <a:lnTo>
                    <a:pt x="93262" y="751222"/>
                  </a:lnTo>
                  <a:lnTo>
                    <a:pt x="89217" y="738764"/>
                  </a:lnTo>
                  <a:lnTo>
                    <a:pt x="85025" y="726021"/>
                  </a:lnTo>
                  <a:lnTo>
                    <a:pt x="76121" y="700370"/>
                  </a:lnTo>
                  <a:lnTo>
                    <a:pt x="71928" y="687627"/>
                  </a:lnTo>
                  <a:lnTo>
                    <a:pt x="67570" y="675331"/>
                  </a:lnTo>
                  <a:lnTo>
                    <a:pt x="62616" y="663559"/>
                  </a:lnTo>
                  <a:lnTo>
                    <a:pt x="51937" y="640197"/>
                  </a:lnTo>
                  <a:lnTo>
                    <a:pt x="46759" y="627783"/>
                  </a:lnTo>
                  <a:lnTo>
                    <a:pt x="41916" y="614763"/>
                  </a:lnTo>
                  <a:lnTo>
                    <a:pt x="37416" y="601565"/>
                  </a:lnTo>
                  <a:lnTo>
                    <a:pt x="33263" y="588621"/>
                  </a:lnTo>
                  <a:lnTo>
                    <a:pt x="24657" y="562780"/>
                  </a:lnTo>
                  <a:lnTo>
                    <a:pt x="10536" y="510367"/>
                  </a:lnTo>
                  <a:lnTo>
                    <a:pt x="3265" y="470423"/>
                  </a:lnTo>
                  <a:lnTo>
                    <a:pt x="135" y="428990"/>
                  </a:lnTo>
                  <a:lnTo>
                    <a:pt x="0" y="419818"/>
                  </a:lnTo>
                  <a:lnTo>
                    <a:pt x="4389" y="405996"/>
                  </a:lnTo>
                  <a:lnTo>
                    <a:pt x="10669" y="395818"/>
                  </a:lnTo>
                  <a:lnTo>
                    <a:pt x="14755" y="392551"/>
                  </a:lnTo>
                  <a:lnTo>
                    <a:pt x="18784" y="387887"/>
                  </a:lnTo>
                  <a:lnTo>
                    <a:pt x="23285" y="383088"/>
                  </a:lnTo>
                  <a:lnTo>
                    <a:pt x="28045" y="378371"/>
                  </a:lnTo>
                  <a:lnTo>
                    <a:pt x="32853" y="373954"/>
                  </a:lnTo>
                  <a:lnTo>
                    <a:pt x="45950" y="360758"/>
                  </a:lnTo>
                  <a:lnTo>
                    <a:pt x="71789" y="333684"/>
                  </a:lnTo>
                  <a:lnTo>
                    <a:pt x="84886" y="320488"/>
                  </a:lnTo>
                  <a:lnTo>
                    <a:pt x="93930" y="310831"/>
                  </a:lnTo>
                  <a:lnTo>
                    <a:pt x="103322" y="301427"/>
                  </a:lnTo>
                  <a:lnTo>
                    <a:pt x="112891" y="292365"/>
                  </a:lnTo>
                  <a:lnTo>
                    <a:pt x="122467" y="283733"/>
                  </a:lnTo>
                  <a:lnTo>
                    <a:pt x="132133" y="274892"/>
                  </a:lnTo>
                  <a:lnTo>
                    <a:pt x="142004" y="265403"/>
                  </a:lnTo>
                  <a:lnTo>
                    <a:pt x="151958" y="255655"/>
                  </a:lnTo>
                  <a:lnTo>
                    <a:pt x="161871" y="246036"/>
                  </a:lnTo>
                  <a:lnTo>
                    <a:pt x="181790" y="227257"/>
                  </a:lnTo>
                  <a:lnTo>
                    <a:pt x="222146" y="189862"/>
                  </a:lnTo>
                  <a:lnTo>
                    <a:pt x="242064" y="171082"/>
                  </a:lnTo>
                  <a:lnTo>
                    <a:pt x="261550" y="152165"/>
                  </a:lnTo>
                  <a:lnTo>
                    <a:pt x="300003" y="114166"/>
                  </a:lnTo>
                  <a:lnTo>
                    <a:pt x="319489" y="95249"/>
                  </a:lnTo>
                  <a:lnTo>
                    <a:pt x="339465" y="76511"/>
                  </a:lnTo>
                  <a:lnTo>
                    <a:pt x="360050" y="58109"/>
                  </a:lnTo>
                  <a:lnTo>
                    <a:pt x="381331" y="40214"/>
                  </a:lnTo>
                  <a:lnTo>
                    <a:pt x="403397" y="22996"/>
                  </a:lnTo>
                  <a:lnTo>
                    <a:pt x="415653" y="13194"/>
                  </a:lnTo>
                  <a:lnTo>
                    <a:pt x="427471" y="4775"/>
                  </a:lnTo>
                  <a:lnTo>
                    <a:pt x="441181" y="0"/>
                  </a:lnTo>
                  <a:lnTo>
                    <a:pt x="449926" y="1255"/>
                  </a:lnTo>
                  <a:lnTo>
                    <a:pt x="456409" y="4836"/>
                  </a:lnTo>
                  <a:lnTo>
                    <a:pt x="458739" y="7097"/>
                  </a:lnTo>
                  <a:lnTo>
                    <a:pt x="461508" y="7976"/>
                  </a:lnTo>
                  <a:lnTo>
                    <a:pt x="463838" y="10238"/>
                  </a:lnTo>
                  <a:lnTo>
                    <a:pt x="469882" y="15200"/>
                  </a:lnTo>
                  <a:lnTo>
                    <a:pt x="478324" y="27011"/>
                  </a:lnTo>
                  <a:lnTo>
                    <a:pt x="481954" y="32752"/>
                  </a:lnTo>
                  <a:lnTo>
                    <a:pt x="485154" y="38499"/>
                  </a:lnTo>
                  <a:lnTo>
                    <a:pt x="488011" y="44423"/>
                  </a:lnTo>
                  <a:lnTo>
                    <a:pt x="490616" y="50694"/>
                  </a:lnTo>
                  <a:lnTo>
                    <a:pt x="494398" y="57981"/>
                  </a:lnTo>
                  <a:lnTo>
                    <a:pt x="498315" y="74441"/>
                  </a:lnTo>
                  <a:lnTo>
                    <a:pt x="500530" y="81111"/>
                  </a:lnTo>
                  <a:lnTo>
                    <a:pt x="502363" y="88089"/>
                  </a:lnTo>
                  <a:lnTo>
                    <a:pt x="504113" y="95325"/>
                  </a:lnTo>
                  <a:lnTo>
                    <a:pt x="506082" y="102773"/>
                  </a:lnTo>
                  <a:lnTo>
                    <a:pt x="508684" y="116176"/>
                  </a:lnTo>
                  <a:lnTo>
                    <a:pt x="516078" y="157680"/>
                  </a:lnTo>
                  <a:lnTo>
                    <a:pt x="520552" y="198256"/>
                  </a:lnTo>
                  <a:lnTo>
                    <a:pt x="521921" y="211268"/>
                  </a:lnTo>
                  <a:lnTo>
                    <a:pt x="528728" y="280639"/>
                  </a:lnTo>
                  <a:lnTo>
                    <a:pt x="530398" y="295552"/>
                  </a:lnTo>
                  <a:lnTo>
                    <a:pt x="532245" y="310807"/>
                  </a:lnTo>
                  <a:lnTo>
                    <a:pt x="534180" y="326233"/>
                  </a:lnTo>
                  <a:lnTo>
                    <a:pt x="535958" y="340658"/>
                  </a:lnTo>
                  <a:lnTo>
                    <a:pt x="537456" y="353710"/>
                  </a:lnTo>
                  <a:lnTo>
                    <a:pt x="538778" y="366421"/>
                  </a:lnTo>
                  <a:lnTo>
                    <a:pt x="540023" y="379821"/>
                  </a:lnTo>
                  <a:lnTo>
                    <a:pt x="541995" y="395282"/>
                  </a:lnTo>
                  <a:lnTo>
                    <a:pt x="544097" y="410784"/>
                  </a:lnTo>
                  <a:lnTo>
                    <a:pt x="546458" y="426369"/>
                  </a:lnTo>
                  <a:lnTo>
                    <a:pt x="549209" y="442078"/>
                  </a:lnTo>
                  <a:lnTo>
                    <a:pt x="551742" y="458097"/>
                  </a:lnTo>
                  <a:lnTo>
                    <a:pt x="554511" y="458977"/>
                  </a:lnTo>
                  <a:lnTo>
                    <a:pt x="554578" y="463563"/>
                  </a:lnTo>
                  <a:lnTo>
                    <a:pt x="556031" y="468589"/>
                  </a:lnTo>
                  <a:lnTo>
                    <a:pt x="554714" y="472735"/>
                  </a:lnTo>
                  <a:lnTo>
                    <a:pt x="555505" y="472986"/>
                  </a:lnTo>
                  <a:lnTo>
                    <a:pt x="557618" y="482786"/>
                  </a:lnTo>
                  <a:lnTo>
                    <a:pt x="563507" y="522957"/>
                  </a:lnTo>
                  <a:lnTo>
                    <a:pt x="564913" y="541400"/>
                  </a:lnTo>
                  <a:lnTo>
                    <a:pt x="564541" y="547368"/>
                  </a:lnTo>
                  <a:lnTo>
                    <a:pt x="564609" y="551954"/>
                  </a:lnTo>
                  <a:lnTo>
                    <a:pt x="543709" y="598571"/>
                  </a:lnTo>
                  <a:lnTo>
                    <a:pt x="535718" y="608586"/>
                  </a:lnTo>
                  <a:lnTo>
                    <a:pt x="519217" y="628451"/>
                  </a:lnTo>
                  <a:lnTo>
                    <a:pt x="511227" y="638466"/>
                  </a:lnTo>
                  <a:lnTo>
                    <a:pt x="502839" y="648830"/>
                  </a:lnTo>
                  <a:lnTo>
                    <a:pt x="493508" y="659466"/>
                  </a:lnTo>
                  <a:lnTo>
                    <a:pt x="483658" y="669936"/>
                  </a:lnTo>
                  <a:lnTo>
                    <a:pt x="473713" y="679806"/>
                  </a:lnTo>
                  <a:lnTo>
                    <a:pt x="454320" y="699632"/>
                  </a:lnTo>
                  <a:lnTo>
                    <a:pt x="413785" y="737589"/>
                  </a:lnTo>
                  <a:lnTo>
                    <a:pt x="372055" y="774809"/>
                  </a:lnTo>
                  <a:lnTo>
                    <a:pt x="329321" y="812494"/>
                  </a:lnTo>
                  <a:lnTo>
                    <a:pt x="308295" y="831160"/>
                  </a:lnTo>
                  <a:lnTo>
                    <a:pt x="232120" y="898261"/>
                  </a:lnTo>
                  <a:lnTo>
                    <a:pt x="222821" y="906696"/>
                  </a:lnTo>
                  <a:lnTo>
                    <a:pt x="213823" y="915083"/>
                  </a:lnTo>
                  <a:lnTo>
                    <a:pt x="204908" y="923212"/>
                  </a:lnTo>
                  <a:lnTo>
                    <a:pt x="195856" y="930869"/>
                  </a:lnTo>
                  <a:lnTo>
                    <a:pt x="190879" y="934994"/>
                  </a:lnTo>
                  <a:lnTo>
                    <a:pt x="180405" y="943080"/>
                  </a:lnTo>
                  <a:lnTo>
                    <a:pt x="175428" y="947205"/>
                  </a:lnTo>
                  <a:lnTo>
                    <a:pt x="170244" y="950931"/>
                  </a:lnTo>
                  <a:lnTo>
                    <a:pt x="164268" y="953551"/>
                  </a:lnTo>
                  <a:lnTo>
                    <a:pt x="157583" y="954804"/>
                  </a:lnTo>
                  <a:lnTo>
                    <a:pt x="150272" y="954431"/>
                  </a:lnTo>
                  <a:close/>
                </a:path>
                <a:path w="565150" h="955040">
                  <a:moveTo>
                    <a:pt x="554511" y="458977"/>
                  </a:moveTo>
                  <a:lnTo>
                    <a:pt x="551742" y="458097"/>
                  </a:lnTo>
                  <a:lnTo>
                    <a:pt x="553059" y="453951"/>
                  </a:lnTo>
                  <a:lnTo>
                    <a:pt x="554511" y="458977"/>
                  </a:lnTo>
                  <a:close/>
                </a:path>
                <a:path w="565150" h="955040">
                  <a:moveTo>
                    <a:pt x="556098" y="473175"/>
                  </a:moveTo>
                  <a:lnTo>
                    <a:pt x="555505" y="472986"/>
                  </a:lnTo>
                  <a:lnTo>
                    <a:pt x="555153" y="471353"/>
                  </a:lnTo>
                  <a:lnTo>
                    <a:pt x="556098" y="473175"/>
                  </a:lnTo>
                  <a:close/>
                </a:path>
                <a:path w="565150" h="955040">
                  <a:moveTo>
                    <a:pt x="558563" y="484608"/>
                  </a:moveTo>
                  <a:lnTo>
                    <a:pt x="557618" y="482786"/>
                  </a:lnTo>
                  <a:lnTo>
                    <a:pt x="559002" y="483226"/>
                  </a:lnTo>
                  <a:lnTo>
                    <a:pt x="558563" y="484608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1518" y="5358953"/>
              <a:ext cx="967740" cy="1318260"/>
            </a:xfrm>
            <a:custGeom>
              <a:avLst/>
              <a:gdLst/>
              <a:ahLst/>
              <a:cxnLst/>
              <a:rect l="l" t="t" r="r" b="b"/>
              <a:pathLst>
                <a:path w="967740" h="1318259">
                  <a:moveTo>
                    <a:pt x="78593" y="1248055"/>
                  </a:moveTo>
                  <a:lnTo>
                    <a:pt x="84992" y="1205581"/>
                  </a:lnTo>
                  <a:lnTo>
                    <a:pt x="89990" y="1160433"/>
                  </a:lnTo>
                  <a:lnTo>
                    <a:pt x="93331" y="1112850"/>
                  </a:lnTo>
                  <a:lnTo>
                    <a:pt x="94755" y="1063069"/>
                  </a:lnTo>
                  <a:lnTo>
                    <a:pt x="94005" y="1011329"/>
                  </a:lnTo>
                  <a:lnTo>
                    <a:pt x="90821" y="957868"/>
                  </a:lnTo>
                  <a:lnTo>
                    <a:pt x="84947" y="902923"/>
                  </a:lnTo>
                  <a:lnTo>
                    <a:pt x="76124" y="846734"/>
                  </a:lnTo>
                  <a:lnTo>
                    <a:pt x="66402" y="798774"/>
                  </a:lnTo>
                  <a:lnTo>
                    <a:pt x="55342" y="751068"/>
                  </a:lnTo>
                  <a:lnTo>
                    <a:pt x="32017" y="655903"/>
                  </a:lnTo>
                  <a:lnTo>
                    <a:pt x="21158" y="608185"/>
                  </a:lnTo>
                  <a:lnTo>
                    <a:pt x="11772" y="560205"/>
                  </a:lnTo>
                  <a:lnTo>
                    <a:pt x="4562" y="511834"/>
                  </a:lnTo>
                  <a:lnTo>
                    <a:pt x="389" y="462768"/>
                  </a:lnTo>
                  <a:lnTo>
                    <a:pt x="0" y="413277"/>
                  </a:lnTo>
                  <a:lnTo>
                    <a:pt x="3921" y="364093"/>
                  </a:lnTo>
                  <a:lnTo>
                    <a:pt x="12680" y="315946"/>
                  </a:lnTo>
                  <a:lnTo>
                    <a:pt x="26805" y="269567"/>
                  </a:lnTo>
                  <a:lnTo>
                    <a:pt x="46823" y="225688"/>
                  </a:lnTo>
                  <a:lnTo>
                    <a:pt x="73262" y="185038"/>
                  </a:lnTo>
                  <a:lnTo>
                    <a:pt x="112849" y="142058"/>
                  </a:lnTo>
                  <a:lnTo>
                    <a:pt x="158340" y="105266"/>
                  </a:lnTo>
                  <a:lnTo>
                    <a:pt x="198215" y="79133"/>
                  </a:lnTo>
                  <a:lnTo>
                    <a:pt x="240184" y="56436"/>
                  </a:lnTo>
                  <a:lnTo>
                    <a:pt x="283910" y="37330"/>
                  </a:lnTo>
                  <a:lnTo>
                    <a:pt x="329056" y="21976"/>
                  </a:lnTo>
                  <a:lnTo>
                    <a:pt x="375285" y="10530"/>
                  </a:lnTo>
                  <a:lnTo>
                    <a:pt x="422258" y="3152"/>
                  </a:lnTo>
                  <a:lnTo>
                    <a:pt x="469641" y="0"/>
                  </a:lnTo>
                  <a:lnTo>
                    <a:pt x="517094" y="1230"/>
                  </a:lnTo>
                  <a:lnTo>
                    <a:pt x="564281" y="7003"/>
                  </a:lnTo>
                  <a:lnTo>
                    <a:pt x="610749" y="17486"/>
                  </a:lnTo>
                  <a:lnTo>
                    <a:pt x="655971" y="32590"/>
                  </a:lnTo>
                  <a:lnTo>
                    <a:pt x="699502" y="52086"/>
                  </a:lnTo>
                  <a:lnTo>
                    <a:pt x="740895" y="75743"/>
                  </a:lnTo>
                  <a:lnTo>
                    <a:pt x="779704" y="103331"/>
                  </a:lnTo>
                  <a:lnTo>
                    <a:pt x="815483" y="134620"/>
                  </a:lnTo>
                  <a:lnTo>
                    <a:pt x="847785" y="169380"/>
                  </a:lnTo>
                  <a:lnTo>
                    <a:pt x="876165" y="207382"/>
                  </a:lnTo>
                  <a:lnTo>
                    <a:pt x="900176" y="248394"/>
                  </a:lnTo>
                  <a:lnTo>
                    <a:pt x="919330" y="291244"/>
                  </a:lnTo>
                  <a:lnTo>
                    <a:pt x="934484" y="335710"/>
                  </a:lnTo>
                  <a:lnTo>
                    <a:pt x="946331" y="381291"/>
                  </a:lnTo>
                  <a:lnTo>
                    <a:pt x="955560" y="427485"/>
                  </a:lnTo>
                  <a:lnTo>
                    <a:pt x="962579" y="475670"/>
                  </a:lnTo>
                  <a:lnTo>
                    <a:pt x="966744" y="524733"/>
                  </a:lnTo>
                  <a:lnTo>
                    <a:pt x="967678" y="574089"/>
                  </a:lnTo>
                  <a:lnTo>
                    <a:pt x="965003" y="623149"/>
                  </a:lnTo>
                  <a:lnTo>
                    <a:pt x="958341" y="671329"/>
                  </a:lnTo>
                  <a:lnTo>
                    <a:pt x="947313" y="718042"/>
                  </a:lnTo>
                  <a:lnTo>
                    <a:pt x="931540" y="762702"/>
                  </a:lnTo>
                  <a:lnTo>
                    <a:pt x="910646" y="804722"/>
                  </a:lnTo>
                  <a:lnTo>
                    <a:pt x="884252" y="843516"/>
                  </a:lnTo>
                  <a:lnTo>
                    <a:pt x="851978" y="878497"/>
                  </a:lnTo>
                  <a:lnTo>
                    <a:pt x="811492" y="910912"/>
                  </a:lnTo>
                  <a:lnTo>
                    <a:pt x="767733" y="939066"/>
                  </a:lnTo>
                  <a:lnTo>
                    <a:pt x="722765" y="965727"/>
                  </a:lnTo>
                  <a:lnTo>
                    <a:pt x="678654" y="993664"/>
                  </a:lnTo>
                  <a:lnTo>
                    <a:pt x="638640" y="1024015"/>
                  </a:lnTo>
                  <a:lnTo>
                    <a:pt x="601668" y="1057985"/>
                  </a:lnTo>
                  <a:lnTo>
                    <a:pt x="567975" y="1095222"/>
                  </a:lnTo>
                  <a:lnTo>
                    <a:pt x="537802" y="1135376"/>
                  </a:lnTo>
                  <a:lnTo>
                    <a:pt x="511385" y="1178094"/>
                  </a:lnTo>
                  <a:lnTo>
                    <a:pt x="488964" y="1223026"/>
                  </a:lnTo>
                  <a:lnTo>
                    <a:pt x="470778" y="1269820"/>
                  </a:lnTo>
                  <a:lnTo>
                    <a:pt x="457064" y="1318126"/>
                  </a:lnTo>
                  <a:lnTo>
                    <a:pt x="78593" y="1248055"/>
                  </a:lnTo>
                  <a:close/>
                </a:path>
              </a:pathLst>
            </a:custGeom>
            <a:solidFill>
              <a:srgbClr val="F9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7589" y="5700711"/>
              <a:ext cx="1079500" cy="1334135"/>
            </a:xfrm>
            <a:custGeom>
              <a:avLst/>
              <a:gdLst/>
              <a:ahLst/>
              <a:cxnLst/>
              <a:rect l="l" t="t" r="r" b="b"/>
              <a:pathLst>
                <a:path w="1079500" h="1334134">
                  <a:moveTo>
                    <a:pt x="257441" y="35445"/>
                  </a:moveTo>
                  <a:lnTo>
                    <a:pt x="187007" y="18821"/>
                  </a:lnTo>
                  <a:lnTo>
                    <a:pt x="130429" y="11950"/>
                  </a:lnTo>
                  <a:lnTo>
                    <a:pt x="73723" y="5905"/>
                  </a:lnTo>
                  <a:lnTo>
                    <a:pt x="8686" y="0"/>
                  </a:lnTo>
                  <a:lnTo>
                    <a:pt x="1346" y="6235"/>
                  </a:lnTo>
                  <a:lnTo>
                    <a:pt x="0" y="21894"/>
                  </a:lnTo>
                  <a:lnTo>
                    <a:pt x="4584" y="28397"/>
                  </a:lnTo>
                  <a:lnTo>
                    <a:pt x="11201" y="30480"/>
                  </a:lnTo>
                  <a:lnTo>
                    <a:pt x="13423" y="31026"/>
                  </a:lnTo>
                  <a:lnTo>
                    <a:pt x="70688" y="36271"/>
                  </a:lnTo>
                  <a:lnTo>
                    <a:pt x="126961" y="42265"/>
                  </a:lnTo>
                  <a:lnTo>
                    <a:pt x="183108" y="49085"/>
                  </a:lnTo>
                  <a:lnTo>
                    <a:pt x="247281" y="57924"/>
                  </a:lnTo>
                  <a:lnTo>
                    <a:pt x="255041" y="52133"/>
                  </a:lnTo>
                  <a:lnTo>
                    <a:pt x="257441" y="35445"/>
                  </a:lnTo>
                  <a:close/>
                </a:path>
                <a:path w="1079500" h="1334134">
                  <a:moveTo>
                    <a:pt x="310299" y="422135"/>
                  </a:moveTo>
                  <a:lnTo>
                    <a:pt x="307390" y="405536"/>
                  </a:lnTo>
                  <a:lnTo>
                    <a:pt x="299491" y="399910"/>
                  </a:lnTo>
                  <a:lnTo>
                    <a:pt x="269227" y="405371"/>
                  </a:lnTo>
                  <a:lnTo>
                    <a:pt x="225323" y="414489"/>
                  </a:lnTo>
                  <a:lnTo>
                    <a:pt x="184569" y="440715"/>
                  </a:lnTo>
                  <a:lnTo>
                    <a:pt x="186067" y="447116"/>
                  </a:lnTo>
                  <a:lnTo>
                    <a:pt x="192252" y="453872"/>
                  </a:lnTo>
                  <a:lnTo>
                    <a:pt x="194614" y="455256"/>
                  </a:lnTo>
                  <a:lnTo>
                    <a:pt x="202095" y="457619"/>
                  </a:lnTo>
                  <a:lnTo>
                    <a:pt x="207822" y="456476"/>
                  </a:lnTo>
                  <a:lnTo>
                    <a:pt x="213423" y="451434"/>
                  </a:lnTo>
                  <a:lnTo>
                    <a:pt x="214477" y="449859"/>
                  </a:lnTo>
                  <a:lnTo>
                    <a:pt x="215328" y="448195"/>
                  </a:lnTo>
                  <a:lnTo>
                    <a:pt x="235470" y="443534"/>
                  </a:lnTo>
                  <a:lnTo>
                    <a:pt x="255727" y="439178"/>
                  </a:lnTo>
                  <a:lnTo>
                    <a:pt x="276059" y="435165"/>
                  </a:lnTo>
                  <a:lnTo>
                    <a:pt x="304685" y="430047"/>
                  </a:lnTo>
                  <a:lnTo>
                    <a:pt x="310299" y="422135"/>
                  </a:lnTo>
                  <a:close/>
                </a:path>
                <a:path w="1079500" h="1334134">
                  <a:moveTo>
                    <a:pt x="957389" y="935202"/>
                  </a:moveTo>
                  <a:lnTo>
                    <a:pt x="946188" y="892771"/>
                  </a:lnTo>
                  <a:lnTo>
                    <a:pt x="904163" y="860107"/>
                  </a:lnTo>
                  <a:lnTo>
                    <a:pt x="847521" y="831380"/>
                  </a:lnTo>
                  <a:lnTo>
                    <a:pt x="785520" y="811225"/>
                  </a:lnTo>
                  <a:lnTo>
                    <a:pt x="587273" y="752449"/>
                  </a:lnTo>
                  <a:lnTo>
                    <a:pt x="550989" y="741591"/>
                  </a:lnTo>
                  <a:lnTo>
                    <a:pt x="514921" y="730300"/>
                  </a:lnTo>
                  <a:lnTo>
                    <a:pt x="479196" y="718172"/>
                  </a:lnTo>
                  <a:lnTo>
                    <a:pt x="426059" y="698055"/>
                  </a:lnTo>
                  <a:lnTo>
                    <a:pt x="407377" y="692746"/>
                  </a:lnTo>
                  <a:lnTo>
                    <a:pt x="388251" y="690168"/>
                  </a:lnTo>
                  <a:lnTo>
                    <a:pt x="368960" y="691578"/>
                  </a:lnTo>
                  <a:lnTo>
                    <a:pt x="335724" y="704850"/>
                  </a:lnTo>
                  <a:lnTo>
                    <a:pt x="310959" y="727951"/>
                  </a:lnTo>
                  <a:lnTo>
                    <a:pt x="298221" y="757161"/>
                  </a:lnTo>
                  <a:lnTo>
                    <a:pt x="301091" y="788797"/>
                  </a:lnTo>
                  <a:lnTo>
                    <a:pt x="304533" y="796658"/>
                  </a:lnTo>
                  <a:lnTo>
                    <a:pt x="308648" y="804303"/>
                  </a:lnTo>
                  <a:lnTo>
                    <a:pt x="317411" y="819404"/>
                  </a:lnTo>
                  <a:lnTo>
                    <a:pt x="331076" y="857643"/>
                  </a:lnTo>
                  <a:lnTo>
                    <a:pt x="332143" y="894994"/>
                  </a:lnTo>
                  <a:lnTo>
                    <a:pt x="324904" y="932383"/>
                  </a:lnTo>
                  <a:lnTo>
                    <a:pt x="313639" y="970749"/>
                  </a:lnTo>
                  <a:lnTo>
                    <a:pt x="306197" y="998791"/>
                  </a:lnTo>
                  <a:lnTo>
                    <a:pt x="300748" y="1027201"/>
                  </a:lnTo>
                  <a:lnTo>
                    <a:pt x="297307" y="1055903"/>
                  </a:lnTo>
                  <a:lnTo>
                    <a:pt x="295897" y="1084770"/>
                  </a:lnTo>
                  <a:lnTo>
                    <a:pt x="297561" y="1125093"/>
                  </a:lnTo>
                  <a:lnTo>
                    <a:pt x="304304" y="1165098"/>
                  </a:lnTo>
                  <a:lnTo>
                    <a:pt x="317080" y="1203896"/>
                  </a:lnTo>
                  <a:lnTo>
                    <a:pt x="336816" y="1240561"/>
                  </a:lnTo>
                  <a:lnTo>
                    <a:pt x="364490" y="1273797"/>
                  </a:lnTo>
                  <a:lnTo>
                    <a:pt x="399453" y="1301546"/>
                  </a:lnTo>
                  <a:lnTo>
                    <a:pt x="440207" y="1321765"/>
                  </a:lnTo>
                  <a:lnTo>
                    <a:pt x="485241" y="1332395"/>
                  </a:lnTo>
                  <a:lnTo>
                    <a:pt x="509384" y="1333639"/>
                  </a:lnTo>
                  <a:lnTo>
                    <a:pt x="533476" y="1332318"/>
                  </a:lnTo>
                  <a:lnTo>
                    <a:pt x="580885" y="1324229"/>
                  </a:lnTo>
                  <a:lnTo>
                    <a:pt x="621969" y="1312760"/>
                  </a:lnTo>
                  <a:lnTo>
                    <a:pt x="660095" y="1295908"/>
                  </a:lnTo>
                  <a:lnTo>
                    <a:pt x="694651" y="1270660"/>
                  </a:lnTo>
                  <a:lnTo>
                    <a:pt x="722287" y="1239608"/>
                  </a:lnTo>
                  <a:lnTo>
                    <a:pt x="744016" y="1204620"/>
                  </a:lnTo>
                  <a:lnTo>
                    <a:pt x="760857" y="1167549"/>
                  </a:lnTo>
                  <a:lnTo>
                    <a:pt x="777887" y="1118895"/>
                  </a:lnTo>
                  <a:lnTo>
                    <a:pt x="785812" y="1094409"/>
                  </a:lnTo>
                  <a:lnTo>
                    <a:pt x="794092" y="1070025"/>
                  </a:lnTo>
                  <a:lnTo>
                    <a:pt x="802017" y="1044549"/>
                  </a:lnTo>
                  <a:lnTo>
                    <a:pt x="813447" y="1017130"/>
                  </a:lnTo>
                  <a:lnTo>
                    <a:pt x="832497" y="997661"/>
                  </a:lnTo>
                  <a:lnTo>
                    <a:pt x="863269" y="996022"/>
                  </a:lnTo>
                  <a:lnTo>
                    <a:pt x="880097" y="999756"/>
                  </a:lnTo>
                  <a:lnTo>
                    <a:pt x="896594" y="1000899"/>
                  </a:lnTo>
                  <a:lnTo>
                    <a:pt x="942848" y="982014"/>
                  </a:lnTo>
                  <a:lnTo>
                    <a:pt x="954557" y="951255"/>
                  </a:lnTo>
                  <a:lnTo>
                    <a:pt x="957389" y="935202"/>
                  </a:lnTo>
                  <a:close/>
                </a:path>
                <a:path w="1079500" h="1334134">
                  <a:moveTo>
                    <a:pt x="1079017" y="296621"/>
                  </a:moveTo>
                  <a:lnTo>
                    <a:pt x="1049070" y="243789"/>
                  </a:lnTo>
                  <a:lnTo>
                    <a:pt x="1045146" y="241338"/>
                  </a:lnTo>
                  <a:lnTo>
                    <a:pt x="1024597" y="228485"/>
                  </a:lnTo>
                  <a:lnTo>
                    <a:pt x="993800" y="217741"/>
                  </a:lnTo>
                  <a:lnTo>
                    <a:pt x="956475" y="211455"/>
                  </a:lnTo>
                  <a:lnTo>
                    <a:pt x="953909" y="211213"/>
                  </a:lnTo>
                  <a:lnTo>
                    <a:pt x="948588" y="210807"/>
                  </a:lnTo>
                  <a:lnTo>
                    <a:pt x="946505" y="206806"/>
                  </a:lnTo>
                  <a:lnTo>
                    <a:pt x="944410" y="202768"/>
                  </a:lnTo>
                  <a:lnTo>
                    <a:pt x="939507" y="195046"/>
                  </a:lnTo>
                  <a:lnTo>
                    <a:pt x="933843" y="187680"/>
                  </a:lnTo>
                  <a:lnTo>
                    <a:pt x="931506" y="185178"/>
                  </a:lnTo>
                  <a:lnTo>
                    <a:pt x="931506" y="281863"/>
                  </a:lnTo>
                  <a:lnTo>
                    <a:pt x="930960" y="294144"/>
                  </a:lnTo>
                  <a:lnTo>
                    <a:pt x="914793" y="323519"/>
                  </a:lnTo>
                  <a:lnTo>
                    <a:pt x="906145" y="318706"/>
                  </a:lnTo>
                  <a:lnTo>
                    <a:pt x="902563" y="311569"/>
                  </a:lnTo>
                  <a:lnTo>
                    <a:pt x="900176" y="305028"/>
                  </a:lnTo>
                  <a:lnTo>
                    <a:pt x="899045" y="297243"/>
                  </a:lnTo>
                  <a:lnTo>
                    <a:pt x="899147" y="287972"/>
                  </a:lnTo>
                  <a:lnTo>
                    <a:pt x="911783" y="248780"/>
                  </a:lnTo>
                  <a:lnTo>
                    <a:pt x="927404" y="241884"/>
                  </a:lnTo>
                  <a:lnTo>
                    <a:pt x="930008" y="255333"/>
                  </a:lnTo>
                  <a:lnTo>
                    <a:pt x="931278" y="268795"/>
                  </a:lnTo>
                  <a:lnTo>
                    <a:pt x="931506" y="281863"/>
                  </a:lnTo>
                  <a:lnTo>
                    <a:pt x="931506" y="185178"/>
                  </a:lnTo>
                  <a:lnTo>
                    <a:pt x="888301" y="156806"/>
                  </a:lnTo>
                  <a:lnTo>
                    <a:pt x="849528" y="149123"/>
                  </a:lnTo>
                  <a:lnTo>
                    <a:pt x="826833" y="150215"/>
                  </a:lnTo>
                  <a:lnTo>
                    <a:pt x="805141" y="155219"/>
                  </a:lnTo>
                  <a:lnTo>
                    <a:pt x="804265" y="155613"/>
                  </a:lnTo>
                  <a:lnTo>
                    <a:pt x="804265" y="254584"/>
                  </a:lnTo>
                  <a:lnTo>
                    <a:pt x="802386" y="272364"/>
                  </a:lnTo>
                  <a:lnTo>
                    <a:pt x="800557" y="283552"/>
                  </a:lnTo>
                  <a:lnTo>
                    <a:pt x="799973" y="285127"/>
                  </a:lnTo>
                  <a:lnTo>
                    <a:pt x="794753" y="293725"/>
                  </a:lnTo>
                  <a:lnTo>
                    <a:pt x="791248" y="293408"/>
                  </a:lnTo>
                  <a:lnTo>
                    <a:pt x="790625" y="293370"/>
                  </a:lnTo>
                  <a:lnTo>
                    <a:pt x="766381" y="256667"/>
                  </a:lnTo>
                  <a:lnTo>
                    <a:pt x="765746" y="243967"/>
                  </a:lnTo>
                  <a:lnTo>
                    <a:pt x="767486" y="231533"/>
                  </a:lnTo>
                  <a:lnTo>
                    <a:pt x="785507" y="201002"/>
                  </a:lnTo>
                  <a:lnTo>
                    <a:pt x="789609" y="204711"/>
                  </a:lnTo>
                  <a:lnTo>
                    <a:pt x="804265" y="254584"/>
                  </a:lnTo>
                  <a:lnTo>
                    <a:pt x="804265" y="155613"/>
                  </a:lnTo>
                  <a:lnTo>
                    <a:pt x="785152" y="163918"/>
                  </a:lnTo>
                  <a:lnTo>
                    <a:pt x="766889" y="156083"/>
                  </a:lnTo>
                  <a:lnTo>
                    <a:pt x="747115" y="150418"/>
                  </a:lnTo>
                  <a:lnTo>
                    <a:pt x="726325" y="146431"/>
                  </a:lnTo>
                  <a:lnTo>
                    <a:pt x="704989" y="143611"/>
                  </a:lnTo>
                  <a:lnTo>
                    <a:pt x="694270" y="142722"/>
                  </a:lnTo>
                  <a:lnTo>
                    <a:pt x="680847" y="143230"/>
                  </a:lnTo>
                  <a:lnTo>
                    <a:pt x="645756" y="170180"/>
                  </a:lnTo>
                  <a:lnTo>
                    <a:pt x="633857" y="229641"/>
                  </a:lnTo>
                  <a:lnTo>
                    <a:pt x="627684" y="273545"/>
                  </a:lnTo>
                  <a:lnTo>
                    <a:pt x="568769" y="714032"/>
                  </a:lnTo>
                  <a:lnTo>
                    <a:pt x="573392" y="720928"/>
                  </a:lnTo>
                  <a:lnTo>
                    <a:pt x="581101" y="723366"/>
                  </a:lnTo>
                  <a:lnTo>
                    <a:pt x="582002" y="723569"/>
                  </a:lnTo>
                  <a:lnTo>
                    <a:pt x="582866" y="723366"/>
                  </a:lnTo>
                  <a:lnTo>
                    <a:pt x="591235" y="724496"/>
                  </a:lnTo>
                  <a:lnTo>
                    <a:pt x="598906" y="718680"/>
                  </a:lnTo>
                  <a:lnTo>
                    <a:pt x="657136" y="283489"/>
                  </a:lnTo>
                  <a:lnTo>
                    <a:pt x="660692" y="257086"/>
                  </a:lnTo>
                  <a:lnTo>
                    <a:pt x="667626" y="212026"/>
                  </a:lnTo>
                  <a:lnTo>
                    <a:pt x="680847" y="172148"/>
                  </a:lnTo>
                  <a:lnTo>
                    <a:pt x="692264" y="172720"/>
                  </a:lnTo>
                  <a:lnTo>
                    <a:pt x="716661" y="175628"/>
                  </a:lnTo>
                  <a:lnTo>
                    <a:pt x="731189" y="178015"/>
                  </a:lnTo>
                  <a:lnTo>
                    <a:pt x="745121" y="181127"/>
                  </a:lnTo>
                  <a:lnTo>
                    <a:pt x="758190" y="185166"/>
                  </a:lnTo>
                  <a:lnTo>
                    <a:pt x="756653" y="186880"/>
                  </a:lnTo>
                  <a:lnTo>
                    <a:pt x="755015" y="188887"/>
                  </a:lnTo>
                  <a:lnTo>
                    <a:pt x="737946" y="224536"/>
                  </a:lnTo>
                  <a:lnTo>
                    <a:pt x="735368" y="242189"/>
                  </a:lnTo>
                  <a:lnTo>
                    <a:pt x="736307" y="260921"/>
                  </a:lnTo>
                  <a:lnTo>
                    <a:pt x="756335" y="304660"/>
                  </a:lnTo>
                  <a:lnTo>
                    <a:pt x="788593" y="323545"/>
                  </a:lnTo>
                  <a:lnTo>
                    <a:pt x="805434" y="320675"/>
                  </a:lnTo>
                  <a:lnTo>
                    <a:pt x="818476" y="310362"/>
                  </a:lnTo>
                  <a:lnTo>
                    <a:pt x="822477" y="303606"/>
                  </a:lnTo>
                  <a:lnTo>
                    <a:pt x="827595" y="294970"/>
                  </a:lnTo>
                  <a:lnTo>
                    <a:pt x="832637" y="276898"/>
                  </a:lnTo>
                  <a:lnTo>
                    <a:pt x="834910" y="253733"/>
                  </a:lnTo>
                  <a:lnTo>
                    <a:pt x="833970" y="232956"/>
                  </a:lnTo>
                  <a:lnTo>
                    <a:pt x="829932" y="215061"/>
                  </a:lnTo>
                  <a:lnTo>
                    <a:pt x="829792" y="214439"/>
                  </a:lnTo>
                  <a:lnTo>
                    <a:pt x="812736" y="184734"/>
                  </a:lnTo>
                  <a:lnTo>
                    <a:pt x="825436" y="181203"/>
                  </a:lnTo>
                  <a:lnTo>
                    <a:pt x="835558" y="179857"/>
                  </a:lnTo>
                  <a:lnTo>
                    <a:pt x="838733" y="179451"/>
                  </a:lnTo>
                  <a:lnTo>
                    <a:pt x="852335" y="179565"/>
                  </a:lnTo>
                  <a:lnTo>
                    <a:pt x="897902" y="195414"/>
                  </a:lnTo>
                  <a:lnTo>
                    <a:pt x="915162" y="213042"/>
                  </a:lnTo>
                  <a:lnTo>
                    <a:pt x="908837" y="215125"/>
                  </a:lnTo>
                  <a:lnTo>
                    <a:pt x="902563" y="217970"/>
                  </a:lnTo>
                  <a:lnTo>
                    <a:pt x="876490" y="248208"/>
                  </a:lnTo>
                  <a:lnTo>
                    <a:pt x="868565" y="297383"/>
                  </a:lnTo>
                  <a:lnTo>
                    <a:pt x="870432" y="311238"/>
                  </a:lnTo>
                  <a:lnTo>
                    <a:pt x="875436" y="325005"/>
                  </a:lnTo>
                  <a:lnTo>
                    <a:pt x="885101" y="338086"/>
                  </a:lnTo>
                  <a:lnTo>
                    <a:pt x="898766" y="347726"/>
                  </a:lnTo>
                  <a:lnTo>
                    <a:pt x="914869" y="352031"/>
                  </a:lnTo>
                  <a:lnTo>
                    <a:pt x="931875" y="349173"/>
                  </a:lnTo>
                  <a:lnTo>
                    <a:pt x="943546" y="341731"/>
                  </a:lnTo>
                  <a:lnTo>
                    <a:pt x="949236" y="334416"/>
                  </a:lnTo>
                  <a:lnTo>
                    <a:pt x="952373" y="330390"/>
                  </a:lnTo>
                  <a:lnTo>
                    <a:pt x="958329" y="315150"/>
                  </a:lnTo>
                  <a:lnTo>
                    <a:pt x="961364" y="296240"/>
                  </a:lnTo>
                  <a:lnTo>
                    <a:pt x="961402" y="295897"/>
                  </a:lnTo>
                  <a:lnTo>
                    <a:pt x="962025" y="283527"/>
                  </a:lnTo>
                  <a:lnTo>
                    <a:pt x="961936" y="270243"/>
                  </a:lnTo>
                  <a:lnTo>
                    <a:pt x="960920" y="256273"/>
                  </a:lnTo>
                  <a:lnTo>
                    <a:pt x="960310" y="252285"/>
                  </a:lnTo>
                  <a:lnTo>
                    <a:pt x="958773" y="242112"/>
                  </a:lnTo>
                  <a:lnTo>
                    <a:pt x="1010767" y="255409"/>
                  </a:lnTo>
                  <a:lnTo>
                    <a:pt x="1042327" y="280784"/>
                  </a:lnTo>
                  <a:lnTo>
                    <a:pt x="1048740" y="302869"/>
                  </a:lnTo>
                  <a:lnTo>
                    <a:pt x="1048550" y="303682"/>
                  </a:lnTo>
                  <a:lnTo>
                    <a:pt x="1017346" y="344424"/>
                  </a:lnTo>
                  <a:lnTo>
                    <a:pt x="980846" y="378040"/>
                  </a:lnTo>
                  <a:lnTo>
                    <a:pt x="969365" y="388835"/>
                  </a:lnTo>
                  <a:lnTo>
                    <a:pt x="932738" y="432955"/>
                  </a:lnTo>
                  <a:lnTo>
                    <a:pt x="908672" y="477240"/>
                  </a:lnTo>
                  <a:lnTo>
                    <a:pt x="798144" y="719429"/>
                  </a:lnTo>
                  <a:lnTo>
                    <a:pt x="794600" y="727100"/>
                  </a:lnTo>
                  <a:lnTo>
                    <a:pt x="797979" y="736180"/>
                  </a:lnTo>
                  <a:lnTo>
                    <a:pt x="813308" y="743102"/>
                  </a:lnTo>
                  <a:lnTo>
                    <a:pt x="822426" y="739825"/>
                  </a:lnTo>
                  <a:lnTo>
                    <a:pt x="825893" y="732116"/>
                  </a:lnTo>
                  <a:lnTo>
                    <a:pt x="925995" y="512495"/>
                  </a:lnTo>
                  <a:lnTo>
                    <a:pt x="946277" y="470344"/>
                  </a:lnTo>
                  <a:lnTo>
                    <a:pt x="971372" y="431520"/>
                  </a:lnTo>
                  <a:lnTo>
                    <a:pt x="1001560" y="400481"/>
                  </a:lnTo>
                  <a:lnTo>
                    <a:pt x="1026058" y="378333"/>
                  </a:lnTo>
                  <a:lnTo>
                    <a:pt x="1039266" y="365747"/>
                  </a:lnTo>
                  <a:lnTo>
                    <a:pt x="1068832" y="329869"/>
                  </a:lnTo>
                  <a:lnTo>
                    <a:pt x="1079004" y="297027"/>
                  </a:lnTo>
                  <a:lnTo>
                    <a:pt x="1079017" y="296621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3399" y="5332290"/>
              <a:ext cx="130033" cy="935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2581" y="4996001"/>
              <a:ext cx="391160" cy="300355"/>
            </a:xfrm>
            <a:custGeom>
              <a:avLst/>
              <a:gdLst/>
              <a:ahLst/>
              <a:cxnLst/>
              <a:rect l="l" t="t" r="r" b="b"/>
              <a:pathLst>
                <a:path w="391159" h="300354">
                  <a:moveTo>
                    <a:pt x="151168" y="241160"/>
                  </a:moveTo>
                  <a:lnTo>
                    <a:pt x="150406" y="235470"/>
                  </a:lnTo>
                  <a:lnTo>
                    <a:pt x="123291" y="187172"/>
                  </a:lnTo>
                  <a:lnTo>
                    <a:pt x="99453" y="143408"/>
                  </a:lnTo>
                  <a:lnTo>
                    <a:pt x="76111" y="99339"/>
                  </a:lnTo>
                  <a:lnTo>
                    <a:pt x="53301" y="55041"/>
                  </a:lnTo>
                  <a:lnTo>
                    <a:pt x="27317" y="3048"/>
                  </a:lnTo>
                  <a:lnTo>
                    <a:pt x="18199" y="0"/>
                  </a:lnTo>
                  <a:lnTo>
                    <a:pt x="3048" y="7454"/>
                  </a:lnTo>
                  <a:lnTo>
                    <a:pt x="0" y="16573"/>
                  </a:lnTo>
                  <a:lnTo>
                    <a:pt x="25539" y="67856"/>
                  </a:lnTo>
                  <a:lnTo>
                    <a:pt x="47967" y="111455"/>
                  </a:lnTo>
                  <a:lnTo>
                    <a:pt x="70916" y="154863"/>
                  </a:lnTo>
                  <a:lnTo>
                    <a:pt x="94348" y="197954"/>
                  </a:lnTo>
                  <a:lnTo>
                    <a:pt x="118211" y="240652"/>
                  </a:lnTo>
                  <a:lnTo>
                    <a:pt x="117932" y="245059"/>
                  </a:lnTo>
                  <a:lnTo>
                    <a:pt x="119354" y="249428"/>
                  </a:lnTo>
                  <a:lnTo>
                    <a:pt x="124193" y="254635"/>
                  </a:lnTo>
                  <a:lnTo>
                    <a:pt x="126555" y="256019"/>
                  </a:lnTo>
                  <a:lnTo>
                    <a:pt x="132803" y="258000"/>
                  </a:lnTo>
                  <a:lnTo>
                    <a:pt x="136931" y="257860"/>
                  </a:lnTo>
                  <a:lnTo>
                    <a:pt x="144792" y="254266"/>
                  </a:lnTo>
                  <a:lnTo>
                    <a:pt x="148107" y="250596"/>
                  </a:lnTo>
                  <a:lnTo>
                    <a:pt x="151168" y="241160"/>
                  </a:lnTo>
                  <a:close/>
                </a:path>
                <a:path w="391159" h="300354">
                  <a:moveTo>
                    <a:pt x="390791" y="290842"/>
                  </a:moveTo>
                  <a:lnTo>
                    <a:pt x="384111" y="229641"/>
                  </a:lnTo>
                  <a:lnTo>
                    <a:pt x="381838" y="176453"/>
                  </a:lnTo>
                  <a:lnTo>
                    <a:pt x="383413" y="174231"/>
                  </a:lnTo>
                  <a:lnTo>
                    <a:pt x="384441" y="171513"/>
                  </a:lnTo>
                  <a:lnTo>
                    <a:pt x="385013" y="160096"/>
                  </a:lnTo>
                  <a:lnTo>
                    <a:pt x="378548" y="152933"/>
                  </a:lnTo>
                  <a:lnTo>
                    <a:pt x="365315" y="152273"/>
                  </a:lnTo>
                  <a:lnTo>
                    <a:pt x="360781" y="153949"/>
                  </a:lnTo>
                  <a:lnTo>
                    <a:pt x="352031" y="162394"/>
                  </a:lnTo>
                  <a:lnTo>
                    <a:pt x="351345" y="169138"/>
                  </a:lnTo>
                  <a:lnTo>
                    <a:pt x="352031" y="201231"/>
                  </a:lnTo>
                  <a:lnTo>
                    <a:pt x="356133" y="258343"/>
                  </a:lnTo>
                  <a:lnTo>
                    <a:pt x="364629" y="297383"/>
                  </a:lnTo>
                  <a:lnTo>
                    <a:pt x="374446" y="299999"/>
                  </a:lnTo>
                  <a:lnTo>
                    <a:pt x="384987" y="298538"/>
                  </a:lnTo>
                  <a:lnTo>
                    <a:pt x="390791" y="290842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9434" y="5229171"/>
              <a:ext cx="210262" cy="2258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2682" y="5538152"/>
              <a:ext cx="638810" cy="914400"/>
            </a:xfrm>
            <a:custGeom>
              <a:avLst/>
              <a:gdLst/>
              <a:ahLst/>
              <a:cxnLst/>
              <a:rect l="l" t="t" r="r" b="b"/>
              <a:pathLst>
                <a:path w="638810" h="914400">
                  <a:moveTo>
                    <a:pt x="130340" y="893114"/>
                  </a:moveTo>
                  <a:lnTo>
                    <a:pt x="125895" y="884897"/>
                  </a:lnTo>
                  <a:lnTo>
                    <a:pt x="117462" y="882472"/>
                  </a:lnTo>
                  <a:lnTo>
                    <a:pt x="12827" y="853541"/>
                  </a:lnTo>
                  <a:lnTo>
                    <a:pt x="4432" y="858329"/>
                  </a:lnTo>
                  <a:lnTo>
                    <a:pt x="0" y="874382"/>
                  </a:lnTo>
                  <a:lnTo>
                    <a:pt x="4521" y="882611"/>
                  </a:lnTo>
                  <a:lnTo>
                    <a:pt x="12306" y="885075"/>
                  </a:lnTo>
                  <a:lnTo>
                    <a:pt x="117436" y="914158"/>
                  </a:lnTo>
                  <a:lnTo>
                    <a:pt x="125831" y="909370"/>
                  </a:lnTo>
                  <a:lnTo>
                    <a:pt x="130340" y="893114"/>
                  </a:lnTo>
                  <a:close/>
                </a:path>
                <a:path w="638810" h="914400">
                  <a:moveTo>
                    <a:pt x="409587" y="414909"/>
                  </a:moveTo>
                  <a:lnTo>
                    <a:pt x="407949" y="410464"/>
                  </a:lnTo>
                  <a:lnTo>
                    <a:pt x="401345" y="404050"/>
                  </a:lnTo>
                  <a:lnTo>
                    <a:pt x="396849" y="402551"/>
                  </a:lnTo>
                  <a:lnTo>
                    <a:pt x="304850" y="413156"/>
                  </a:lnTo>
                  <a:lnTo>
                    <a:pt x="298856" y="420700"/>
                  </a:lnTo>
                  <a:lnTo>
                    <a:pt x="300583" y="435254"/>
                  </a:lnTo>
                  <a:lnTo>
                    <a:pt x="304876" y="440131"/>
                  </a:lnTo>
                  <a:lnTo>
                    <a:pt x="312369" y="442493"/>
                  </a:lnTo>
                  <a:lnTo>
                    <a:pt x="314540" y="442709"/>
                  </a:lnTo>
                  <a:lnTo>
                    <a:pt x="383120" y="434860"/>
                  </a:lnTo>
                  <a:lnTo>
                    <a:pt x="385584" y="437159"/>
                  </a:lnTo>
                  <a:lnTo>
                    <a:pt x="388848" y="438759"/>
                  </a:lnTo>
                  <a:lnTo>
                    <a:pt x="400875" y="439674"/>
                  </a:lnTo>
                  <a:lnTo>
                    <a:pt x="408216" y="433438"/>
                  </a:lnTo>
                  <a:lnTo>
                    <a:pt x="409587" y="414909"/>
                  </a:lnTo>
                  <a:close/>
                </a:path>
                <a:path w="638810" h="914400">
                  <a:moveTo>
                    <a:pt x="550354" y="677735"/>
                  </a:moveTo>
                  <a:lnTo>
                    <a:pt x="550227" y="662178"/>
                  </a:lnTo>
                  <a:lnTo>
                    <a:pt x="544372" y="655675"/>
                  </a:lnTo>
                  <a:lnTo>
                    <a:pt x="536613" y="654900"/>
                  </a:lnTo>
                  <a:lnTo>
                    <a:pt x="490131" y="649655"/>
                  </a:lnTo>
                  <a:lnTo>
                    <a:pt x="443661" y="643445"/>
                  </a:lnTo>
                  <a:lnTo>
                    <a:pt x="397268" y="636282"/>
                  </a:lnTo>
                  <a:lnTo>
                    <a:pt x="351053" y="628192"/>
                  </a:lnTo>
                  <a:lnTo>
                    <a:pt x="305066" y="619175"/>
                  </a:lnTo>
                  <a:lnTo>
                    <a:pt x="251180" y="607377"/>
                  </a:lnTo>
                  <a:lnTo>
                    <a:pt x="242989" y="612546"/>
                  </a:lnTo>
                  <a:lnTo>
                    <a:pt x="239280" y="628573"/>
                  </a:lnTo>
                  <a:lnTo>
                    <a:pt x="243865" y="636346"/>
                  </a:lnTo>
                  <a:lnTo>
                    <a:pt x="251358" y="638721"/>
                  </a:lnTo>
                  <a:lnTo>
                    <a:pt x="252641" y="638962"/>
                  </a:lnTo>
                  <a:lnTo>
                    <a:pt x="304673" y="650201"/>
                  </a:lnTo>
                  <a:lnTo>
                    <a:pt x="357073" y="660273"/>
                  </a:lnTo>
                  <a:lnTo>
                    <a:pt x="409765" y="669163"/>
                  </a:lnTo>
                  <a:lnTo>
                    <a:pt x="462622" y="676833"/>
                  </a:lnTo>
                  <a:lnTo>
                    <a:pt x="515543" y="683298"/>
                  </a:lnTo>
                  <a:lnTo>
                    <a:pt x="518553" y="685685"/>
                  </a:lnTo>
                  <a:lnTo>
                    <a:pt x="522503" y="686854"/>
                  </a:lnTo>
                  <a:lnTo>
                    <a:pt x="544588" y="684314"/>
                  </a:lnTo>
                  <a:lnTo>
                    <a:pt x="550354" y="677735"/>
                  </a:lnTo>
                  <a:close/>
                </a:path>
                <a:path w="638810" h="914400">
                  <a:moveTo>
                    <a:pt x="638416" y="16700"/>
                  </a:moveTo>
                  <a:lnTo>
                    <a:pt x="633933" y="4076"/>
                  </a:lnTo>
                  <a:lnTo>
                    <a:pt x="627862" y="0"/>
                  </a:lnTo>
                  <a:lnTo>
                    <a:pt x="621220" y="228"/>
                  </a:lnTo>
                  <a:lnTo>
                    <a:pt x="577049" y="4064"/>
                  </a:lnTo>
                  <a:lnTo>
                    <a:pt x="533400" y="11607"/>
                  </a:lnTo>
                  <a:lnTo>
                    <a:pt x="490359" y="21551"/>
                  </a:lnTo>
                  <a:lnTo>
                    <a:pt x="398970" y="45339"/>
                  </a:lnTo>
                  <a:lnTo>
                    <a:pt x="350748" y="55930"/>
                  </a:lnTo>
                  <a:lnTo>
                    <a:pt x="302755" y="62611"/>
                  </a:lnTo>
                  <a:lnTo>
                    <a:pt x="254457" y="63665"/>
                  </a:lnTo>
                  <a:lnTo>
                    <a:pt x="246113" y="63258"/>
                  </a:lnTo>
                  <a:lnTo>
                    <a:pt x="238937" y="69710"/>
                  </a:lnTo>
                  <a:lnTo>
                    <a:pt x="253072" y="94107"/>
                  </a:lnTo>
                  <a:lnTo>
                    <a:pt x="304952" y="92976"/>
                  </a:lnTo>
                  <a:lnTo>
                    <a:pt x="356069" y="85877"/>
                  </a:lnTo>
                  <a:lnTo>
                    <a:pt x="406412" y="74891"/>
                  </a:lnTo>
                  <a:lnTo>
                    <a:pt x="455955" y="62077"/>
                  </a:lnTo>
                  <a:lnTo>
                    <a:pt x="490372" y="53035"/>
                  </a:lnTo>
                  <a:lnTo>
                    <a:pt x="525145" y="44602"/>
                  </a:lnTo>
                  <a:lnTo>
                    <a:pt x="560158" y="37541"/>
                  </a:lnTo>
                  <a:lnTo>
                    <a:pt x="595299" y="32600"/>
                  </a:lnTo>
                  <a:lnTo>
                    <a:pt x="595655" y="33274"/>
                  </a:lnTo>
                  <a:lnTo>
                    <a:pt x="601586" y="41313"/>
                  </a:lnTo>
                  <a:lnTo>
                    <a:pt x="611162" y="42659"/>
                  </a:lnTo>
                  <a:lnTo>
                    <a:pt x="636308" y="23634"/>
                  </a:lnTo>
                  <a:lnTo>
                    <a:pt x="638416" y="1670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403" y="7237482"/>
              <a:ext cx="2281440" cy="27091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98071" y="4213402"/>
              <a:ext cx="1589928" cy="227584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138110" y="5273801"/>
              <a:ext cx="1000125" cy="980440"/>
            </a:xfrm>
            <a:custGeom>
              <a:avLst/>
              <a:gdLst/>
              <a:ahLst/>
              <a:cxnLst/>
              <a:rect l="l" t="t" r="r" b="b"/>
              <a:pathLst>
                <a:path w="1000125" h="980439">
                  <a:moveTo>
                    <a:pt x="471669" y="980243"/>
                  </a:moveTo>
                  <a:lnTo>
                    <a:pt x="393693" y="963306"/>
                  </a:lnTo>
                  <a:lnTo>
                    <a:pt x="405307" y="915928"/>
                  </a:lnTo>
                  <a:lnTo>
                    <a:pt x="433210" y="799914"/>
                  </a:lnTo>
                  <a:lnTo>
                    <a:pt x="466994" y="654446"/>
                  </a:lnTo>
                  <a:lnTo>
                    <a:pt x="496248" y="518703"/>
                  </a:lnTo>
                  <a:lnTo>
                    <a:pt x="441834" y="539227"/>
                  </a:lnTo>
                  <a:lnTo>
                    <a:pt x="387753" y="560153"/>
                  </a:lnTo>
                  <a:lnTo>
                    <a:pt x="335172" y="581009"/>
                  </a:lnTo>
                  <a:lnTo>
                    <a:pt x="285258" y="601325"/>
                  </a:lnTo>
                  <a:lnTo>
                    <a:pt x="239177" y="620628"/>
                  </a:lnTo>
                  <a:lnTo>
                    <a:pt x="198098" y="638448"/>
                  </a:lnTo>
                  <a:lnTo>
                    <a:pt x="163186" y="654312"/>
                  </a:lnTo>
                  <a:lnTo>
                    <a:pt x="88239" y="691820"/>
                  </a:lnTo>
                  <a:lnTo>
                    <a:pt x="61766" y="704695"/>
                  </a:lnTo>
                  <a:lnTo>
                    <a:pt x="46576" y="710742"/>
                  </a:lnTo>
                  <a:lnTo>
                    <a:pt x="33054" y="714328"/>
                  </a:lnTo>
                  <a:lnTo>
                    <a:pt x="0" y="645309"/>
                  </a:lnTo>
                  <a:lnTo>
                    <a:pt x="55627" y="623158"/>
                  </a:lnTo>
                  <a:lnTo>
                    <a:pt x="188212" y="569726"/>
                  </a:lnTo>
                  <a:lnTo>
                    <a:pt x="346302" y="504544"/>
                  </a:lnTo>
                  <a:lnTo>
                    <a:pt x="478449" y="447143"/>
                  </a:lnTo>
                  <a:lnTo>
                    <a:pt x="425516" y="411567"/>
                  </a:lnTo>
                  <a:lnTo>
                    <a:pt x="372976" y="376932"/>
                  </a:lnTo>
                  <a:lnTo>
                    <a:pt x="322207" y="344127"/>
                  </a:lnTo>
                  <a:lnTo>
                    <a:pt x="274589" y="314040"/>
                  </a:lnTo>
                  <a:lnTo>
                    <a:pt x="231500" y="287560"/>
                  </a:lnTo>
                  <a:lnTo>
                    <a:pt x="194320" y="265576"/>
                  </a:lnTo>
                  <a:lnTo>
                    <a:pt x="116645" y="223783"/>
                  </a:lnTo>
                  <a:lnTo>
                    <a:pt x="90477" y="209386"/>
                  </a:lnTo>
                  <a:lnTo>
                    <a:pt x="76704" y="200388"/>
                  </a:lnTo>
                  <a:lnTo>
                    <a:pt x="66109" y="191390"/>
                  </a:lnTo>
                  <a:lnTo>
                    <a:pt x="109759" y="128723"/>
                  </a:lnTo>
                  <a:lnTo>
                    <a:pt x="153773" y="157443"/>
                  </a:lnTo>
                  <a:lnTo>
                    <a:pt x="261314" y="227012"/>
                  </a:lnTo>
                  <a:lnTo>
                    <a:pt x="395633" y="312538"/>
                  </a:lnTo>
                  <a:lnTo>
                    <a:pt x="519980" y="389133"/>
                  </a:lnTo>
                  <a:lnTo>
                    <a:pt x="531029" y="336529"/>
                  </a:lnTo>
                  <a:lnTo>
                    <a:pt x="542362" y="287401"/>
                  </a:lnTo>
                  <a:lnTo>
                    <a:pt x="554062" y="240143"/>
                  </a:lnTo>
                  <a:lnTo>
                    <a:pt x="566209" y="193148"/>
                  </a:lnTo>
                  <a:lnTo>
                    <a:pt x="578885" y="144813"/>
                  </a:lnTo>
                  <a:lnTo>
                    <a:pt x="595188" y="83720"/>
                  </a:lnTo>
                  <a:lnTo>
                    <a:pt x="604418" y="48271"/>
                  </a:lnTo>
                  <a:lnTo>
                    <a:pt x="609994" y="24889"/>
                  </a:lnTo>
                  <a:lnTo>
                    <a:pt x="615331" y="0"/>
                  </a:lnTo>
                  <a:lnTo>
                    <a:pt x="723395" y="23288"/>
                  </a:lnTo>
                  <a:lnTo>
                    <a:pt x="712569" y="57130"/>
                  </a:lnTo>
                  <a:lnTo>
                    <a:pt x="685096" y="143807"/>
                  </a:lnTo>
                  <a:lnTo>
                    <a:pt x="648485" y="261051"/>
                  </a:lnTo>
                  <a:lnTo>
                    <a:pt x="610245" y="386592"/>
                  </a:lnTo>
                  <a:lnTo>
                    <a:pt x="660483" y="365725"/>
                  </a:lnTo>
                  <a:lnTo>
                    <a:pt x="709251" y="346366"/>
                  </a:lnTo>
                  <a:lnTo>
                    <a:pt x="758099" y="327643"/>
                  </a:lnTo>
                  <a:lnTo>
                    <a:pt x="808575" y="308681"/>
                  </a:lnTo>
                  <a:lnTo>
                    <a:pt x="870441" y="285161"/>
                  </a:lnTo>
                  <a:lnTo>
                    <a:pt x="906204" y="271366"/>
                  </a:lnTo>
                  <a:lnTo>
                    <a:pt x="929492" y="261938"/>
                  </a:lnTo>
                  <a:lnTo>
                    <a:pt x="953932" y="251518"/>
                  </a:lnTo>
                  <a:lnTo>
                    <a:pt x="1000124" y="347213"/>
                  </a:lnTo>
                  <a:lnTo>
                    <a:pt x="968182" y="357614"/>
                  </a:lnTo>
                  <a:lnTo>
                    <a:pt x="885703" y="384687"/>
                  </a:lnTo>
                  <a:lnTo>
                    <a:pt x="772713" y="422240"/>
                  </a:lnTo>
                  <a:lnTo>
                    <a:pt x="649233" y="464080"/>
                  </a:lnTo>
                  <a:lnTo>
                    <a:pt x="693273" y="491048"/>
                  </a:lnTo>
                  <a:lnTo>
                    <a:pt x="734668" y="517426"/>
                  </a:lnTo>
                  <a:lnTo>
                    <a:pt x="774639" y="543743"/>
                  </a:lnTo>
                  <a:lnTo>
                    <a:pt x="814406" y="570527"/>
                  </a:lnTo>
                  <a:lnTo>
                    <a:pt x="855191" y="598308"/>
                  </a:lnTo>
                  <a:lnTo>
                    <a:pt x="910157" y="635140"/>
                  </a:lnTo>
                  <a:lnTo>
                    <a:pt x="942119" y="656371"/>
                  </a:lnTo>
                  <a:lnTo>
                    <a:pt x="963355" y="670060"/>
                  </a:lnTo>
                  <a:lnTo>
                    <a:pt x="986140" y="684264"/>
                  </a:lnTo>
                  <a:lnTo>
                    <a:pt x="925963" y="771068"/>
                  </a:lnTo>
                  <a:lnTo>
                    <a:pt x="819117" y="691569"/>
                  </a:lnTo>
                  <a:lnTo>
                    <a:pt x="715178" y="614941"/>
                  </a:lnTo>
                  <a:lnTo>
                    <a:pt x="603888" y="533946"/>
                  </a:lnTo>
                  <a:lnTo>
                    <a:pt x="574648" y="513198"/>
                  </a:lnTo>
                  <a:lnTo>
                    <a:pt x="558550" y="574091"/>
                  </a:lnTo>
                  <a:lnTo>
                    <a:pt x="543216" y="634754"/>
                  </a:lnTo>
                  <a:lnTo>
                    <a:pt x="529046" y="693454"/>
                  </a:lnTo>
                  <a:lnTo>
                    <a:pt x="516440" y="748458"/>
                  </a:lnTo>
                  <a:lnTo>
                    <a:pt x="505798" y="798033"/>
                  </a:lnTo>
                  <a:lnTo>
                    <a:pt x="497522" y="840445"/>
                  </a:lnTo>
                  <a:lnTo>
                    <a:pt x="485018" y="924449"/>
                  </a:lnTo>
                  <a:lnTo>
                    <a:pt x="480568" y="952349"/>
                  </a:lnTo>
                  <a:lnTo>
                    <a:pt x="476754" y="967626"/>
                  </a:lnTo>
                  <a:lnTo>
                    <a:pt x="471669" y="980243"/>
                  </a:lnTo>
                  <a:close/>
                </a:path>
              </a:pathLst>
            </a:custGeom>
            <a:solidFill>
              <a:srgbClr val="ED7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9200" y="342900"/>
            <a:ext cx="682688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spc="325" dirty="0" err="1">
                <a:solidFill>
                  <a:srgbClr val="1C1C1B"/>
                </a:solidFill>
                <a:latin typeface="Trebuchet MS"/>
                <a:cs typeface="Trebuchet MS"/>
              </a:rPr>
              <a:t>Kelompok</a:t>
            </a:r>
            <a:r>
              <a:rPr lang="en-US" sz="2800" spc="32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lang="en-US" sz="2800" spc="325" dirty="0" err="1">
                <a:solidFill>
                  <a:srgbClr val="1C1C1B"/>
                </a:solidFill>
                <a:latin typeface="Trebuchet MS"/>
                <a:cs typeface="Trebuchet MS"/>
              </a:rPr>
              <a:t>penamaan</a:t>
            </a:r>
            <a:r>
              <a:rPr lang="en-US" sz="2800" spc="325" dirty="0">
                <a:solidFill>
                  <a:srgbClr val="1C1C1B"/>
                </a:solidFill>
                <a:latin typeface="Trebuchet MS"/>
                <a:cs typeface="Trebuchet MS"/>
              </a:rPr>
              <a:t> </a:t>
            </a:r>
            <a:r>
              <a:rPr sz="2800" spc="325" dirty="0" err="1">
                <a:solidFill>
                  <a:srgbClr val="1C1C1B"/>
                </a:solidFill>
                <a:latin typeface="Trebuchet MS"/>
                <a:cs typeface="Trebuchet MS"/>
              </a:rPr>
              <a:t>Monosakarida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327482"/>
            <a:ext cx="2623820" cy="2959735"/>
            <a:chOff x="0" y="7327482"/>
            <a:chExt cx="2623820" cy="2959735"/>
          </a:xfrm>
        </p:grpSpPr>
        <p:sp>
          <p:nvSpPr>
            <p:cNvPr id="4" name="object 4"/>
            <p:cNvSpPr/>
            <p:nvPr/>
          </p:nvSpPr>
          <p:spPr>
            <a:xfrm>
              <a:off x="0" y="7640482"/>
              <a:ext cx="2623794" cy="26465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220" y="7327482"/>
              <a:ext cx="1000125" cy="980440"/>
            </a:xfrm>
            <a:custGeom>
              <a:avLst/>
              <a:gdLst/>
              <a:ahLst/>
              <a:cxnLst/>
              <a:rect l="l" t="t" r="r" b="b"/>
              <a:pathLst>
                <a:path w="1000125" h="980440">
                  <a:moveTo>
                    <a:pt x="471669" y="980243"/>
                  </a:moveTo>
                  <a:lnTo>
                    <a:pt x="393693" y="963306"/>
                  </a:lnTo>
                  <a:lnTo>
                    <a:pt x="405307" y="915928"/>
                  </a:lnTo>
                  <a:lnTo>
                    <a:pt x="433210" y="799914"/>
                  </a:lnTo>
                  <a:lnTo>
                    <a:pt x="466994" y="654446"/>
                  </a:lnTo>
                  <a:lnTo>
                    <a:pt x="496248" y="518703"/>
                  </a:lnTo>
                  <a:lnTo>
                    <a:pt x="441834" y="539227"/>
                  </a:lnTo>
                  <a:lnTo>
                    <a:pt x="387753" y="560153"/>
                  </a:lnTo>
                  <a:lnTo>
                    <a:pt x="335172" y="581009"/>
                  </a:lnTo>
                  <a:lnTo>
                    <a:pt x="285258" y="601325"/>
                  </a:lnTo>
                  <a:lnTo>
                    <a:pt x="239177" y="620628"/>
                  </a:lnTo>
                  <a:lnTo>
                    <a:pt x="198098" y="638448"/>
                  </a:lnTo>
                  <a:lnTo>
                    <a:pt x="163186" y="654312"/>
                  </a:lnTo>
                  <a:lnTo>
                    <a:pt x="88239" y="691820"/>
                  </a:lnTo>
                  <a:lnTo>
                    <a:pt x="61766" y="704695"/>
                  </a:lnTo>
                  <a:lnTo>
                    <a:pt x="46576" y="710742"/>
                  </a:lnTo>
                  <a:lnTo>
                    <a:pt x="33054" y="714328"/>
                  </a:lnTo>
                  <a:lnTo>
                    <a:pt x="0" y="645309"/>
                  </a:lnTo>
                  <a:lnTo>
                    <a:pt x="55627" y="623158"/>
                  </a:lnTo>
                  <a:lnTo>
                    <a:pt x="188212" y="569726"/>
                  </a:lnTo>
                  <a:lnTo>
                    <a:pt x="346302" y="504544"/>
                  </a:lnTo>
                  <a:lnTo>
                    <a:pt x="478449" y="447143"/>
                  </a:lnTo>
                  <a:lnTo>
                    <a:pt x="425516" y="411567"/>
                  </a:lnTo>
                  <a:lnTo>
                    <a:pt x="372976" y="376932"/>
                  </a:lnTo>
                  <a:lnTo>
                    <a:pt x="322207" y="344127"/>
                  </a:lnTo>
                  <a:lnTo>
                    <a:pt x="274589" y="314040"/>
                  </a:lnTo>
                  <a:lnTo>
                    <a:pt x="231500" y="287560"/>
                  </a:lnTo>
                  <a:lnTo>
                    <a:pt x="194320" y="265576"/>
                  </a:lnTo>
                  <a:lnTo>
                    <a:pt x="116645" y="223783"/>
                  </a:lnTo>
                  <a:lnTo>
                    <a:pt x="90477" y="209386"/>
                  </a:lnTo>
                  <a:lnTo>
                    <a:pt x="76704" y="200388"/>
                  </a:lnTo>
                  <a:lnTo>
                    <a:pt x="66109" y="191390"/>
                  </a:lnTo>
                  <a:lnTo>
                    <a:pt x="109759" y="128723"/>
                  </a:lnTo>
                  <a:lnTo>
                    <a:pt x="153773" y="157443"/>
                  </a:lnTo>
                  <a:lnTo>
                    <a:pt x="261314" y="227012"/>
                  </a:lnTo>
                  <a:lnTo>
                    <a:pt x="395633" y="312538"/>
                  </a:lnTo>
                  <a:lnTo>
                    <a:pt x="519980" y="389133"/>
                  </a:lnTo>
                  <a:lnTo>
                    <a:pt x="531029" y="336529"/>
                  </a:lnTo>
                  <a:lnTo>
                    <a:pt x="542362" y="287401"/>
                  </a:lnTo>
                  <a:lnTo>
                    <a:pt x="554062" y="240143"/>
                  </a:lnTo>
                  <a:lnTo>
                    <a:pt x="566209" y="193148"/>
                  </a:lnTo>
                  <a:lnTo>
                    <a:pt x="578885" y="144813"/>
                  </a:lnTo>
                  <a:lnTo>
                    <a:pt x="595188" y="83720"/>
                  </a:lnTo>
                  <a:lnTo>
                    <a:pt x="604418" y="48271"/>
                  </a:lnTo>
                  <a:lnTo>
                    <a:pt x="609994" y="24889"/>
                  </a:lnTo>
                  <a:lnTo>
                    <a:pt x="615331" y="0"/>
                  </a:lnTo>
                  <a:lnTo>
                    <a:pt x="723395" y="23288"/>
                  </a:lnTo>
                  <a:lnTo>
                    <a:pt x="712569" y="57130"/>
                  </a:lnTo>
                  <a:lnTo>
                    <a:pt x="685096" y="143807"/>
                  </a:lnTo>
                  <a:lnTo>
                    <a:pt x="648485" y="261051"/>
                  </a:lnTo>
                  <a:lnTo>
                    <a:pt x="610245" y="386592"/>
                  </a:lnTo>
                  <a:lnTo>
                    <a:pt x="660483" y="365725"/>
                  </a:lnTo>
                  <a:lnTo>
                    <a:pt x="709251" y="346366"/>
                  </a:lnTo>
                  <a:lnTo>
                    <a:pt x="758099" y="327643"/>
                  </a:lnTo>
                  <a:lnTo>
                    <a:pt x="808575" y="308681"/>
                  </a:lnTo>
                  <a:lnTo>
                    <a:pt x="870441" y="285161"/>
                  </a:lnTo>
                  <a:lnTo>
                    <a:pt x="906204" y="271366"/>
                  </a:lnTo>
                  <a:lnTo>
                    <a:pt x="929492" y="261938"/>
                  </a:lnTo>
                  <a:lnTo>
                    <a:pt x="953932" y="251518"/>
                  </a:lnTo>
                  <a:lnTo>
                    <a:pt x="1000124" y="347213"/>
                  </a:lnTo>
                  <a:lnTo>
                    <a:pt x="968182" y="357614"/>
                  </a:lnTo>
                  <a:lnTo>
                    <a:pt x="885703" y="384687"/>
                  </a:lnTo>
                  <a:lnTo>
                    <a:pt x="772713" y="422240"/>
                  </a:lnTo>
                  <a:lnTo>
                    <a:pt x="649233" y="464080"/>
                  </a:lnTo>
                  <a:lnTo>
                    <a:pt x="693273" y="491048"/>
                  </a:lnTo>
                  <a:lnTo>
                    <a:pt x="734668" y="517426"/>
                  </a:lnTo>
                  <a:lnTo>
                    <a:pt x="774639" y="543743"/>
                  </a:lnTo>
                  <a:lnTo>
                    <a:pt x="814406" y="570527"/>
                  </a:lnTo>
                  <a:lnTo>
                    <a:pt x="855191" y="598308"/>
                  </a:lnTo>
                  <a:lnTo>
                    <a:pt x="910157" y="635140"/>
                  </a:lnTo>
                  <a:lnTo>
                    <a:pt x="942119" y="656371"/>
                  </a:lnTo>
                  <a:lnTo>
                    <a:pt x="963355" y="670060"/>
                  </a:lnTo>
                  <a:lnTo>
                    <a:pt x="986140" y="684264"/>
                  </a:lnTo>
                  <a:lnTo>
                    <a:pt x="925963" y="771068"/>
                  </a:lnTo>
                  <a:lnTo>
                    <a:pt x="819117" y="691569"/>
                  </a:lnTo>
                  <a:lnTo>
                    <a:pt x="715178" y="614941"/>
                  </a:lnTo>
                  <a:lnTo>
                    <a:pt x="603888" y="533946"/>
                  </a:lnTo>
                  <a:lnTo>
                    <a:pt x="574648" y="513198"/>
                  </a:lnTo>
                  <a:lnTo>
                    <a:pt x="558550" y="574091"/>
                  </a:lnTo>
                  <a:lnTo>
                    <a:pt x="543216" y="634754"/>
                  </a:lnTo>
                  <a:lnTo>
                    <a:pt x="529046" y="693454"/>
                  </a:lnTo>
                  <a:lnTo>
                    <a:pt x="516440" y="748458"/>
                  </a:lnTo>
                  <a:lnTo>
                    <a:pt x="505798" y="798033"/>
                  </a:lnTo>
                  <a:lnTo>
                    <a:pt x="497522" y="840445"/>
                  </a:lnTo>
                  <a:lnTo>
                    <a:pt x="485018" y="924449"/>
                  </a:lnTo>
                  <a:lnTo>
                    <a:pt x="480568" y="952349"/>
                  </a:lnTo>
                  <a:lnTo>
                    <a:pt x="476754" y="967626"/>
                  </a:lnTo>
                  <a:lnTo>
                    <a:pt x="471669" y="980243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33524" y="6252966"/>
            <a:ext cx="549910" cy="946785"/>
          </a:xfrm>
          <a:custGeom>
            <a:avLst/>
            <a:gdLst/>
            <a:ahLst/>
            <a:cxnLst/>
            <a:rect l="l" t="t" r="r" b="b"/>
            <a:pathLst>
              <a:path w="549910" h="946784">
                <a:moveTo>
                  <a:pt x="445637" y="944964"/>
                </a:moveTo>
                <a:lnTo>
                  <a:pt x="442891" y="945913"/>
                </a:lnTo>
                <a:lnTo>
                  <a:pt x="438299" y="945965"/>
                </a:lnTo>
                <a:lnTo>
                  <a:pt x="432334" y="946492"/>
                </a:lnTo>
                <a:lnTo>
                  <a:pt x="428167" y="943329"/>
                </a:lnTo>
                <a:lnTo>
                  <a:pt x="424474" y="941536"/>
                </a:lnTo>
                <a:lnTo>
                  <a:pt x="421680" y="937899"/>
                </a:lnTo>
                <a:lnTo>
                  <a:pt x="420260" y="933787"/>
                </a:lnTo>
                <a:lnTo>
                  <a:pt x="412022" y="936633"/>
                </a:lnTo>
                <a:lnTo>
                  <a:pt x="401890" y="933996"/>
                </a:lnTo>
                <a:lnTo>
                  <a:pt x="377289" y="900184"/>
                </a:lnTo>
                <a:lnTo>
                  <a:pt x="364291" y="885640"/>
                </a:lnTo>
                <a:lnTo>
                  <a:pt x="358139" y="878536"/>
                </a:lnTo>
                <a:lnTo>
                  <a:pt x="322683" y="847850"/>
                </a:lnTo>
                <a:lnTo>
                  <a:pt x="278533" y="816045"/>
                </a:lnTo>
                <a:lnTo>
                  <a:pt x="267847" y="808469"/>
                </a:lnTo>
                <a:lnTo>
                  <a:pt x="256873" y="800754"/>
                </a:lnTo>
                <a:lnTo>
                  <a:pt x="234409" y="785501"/>
                </a:lnTo>
                <a:lnTo>
                  <a:pt x="223435" y="777785"/>
                </a:lnTo>
                <a:lnTo>
                  <a:pt x="212595" y="770527"/>
                </a:lnTo>
                <a:lnTo>
                  <a:pt x="201591" y="764045"/>
                </a:lnTo>
                <a:lnTo>
                  <a:pt x="179071" y="751688"/>
                </a:lnTo>
                <a:lnTo>
                  <a:pt x="167503" y="744825"/>
                </a:lnTo>
                <a:lnTo>
                  <a:pt x="155842" y="737275"/>
                </a:lnTo>
                <a:lnTo>
                  <a:pt x="144349" y="729379"/>
                </a:lnTo>
                <a:lnTo>
                  <a:pt x="133287" y="721478"/>
                </a:lnTo>
                <a:lnTo>
                  <a:pt x="110949" y="705894"/>
                </a:lnTo>
                <a:lnTo>
                  <a:pt x="68316" y="672294"/>
                </a:lnTo>
                <a:lnTo>
                  <a:pt x="38625" y="644603"/>
                </a:lnTo>
                <a:lnTo>
                  <a:pt x="11365" y="613243"/>
                </a:lnTo>
                <a:lnTo>
                  <a:pt x="0" y="580347"/>
                </a:lnTo>
                <a:lnTo>
                  <a:pt x="1325" y="575286"/>
                </a:lnTo>
                <a:lnTo>
                  <a:pt x="1770" y="569139"/>
                </a:lnTo>
                <a:lnTo>
                  <a:pt x="2513" y="562602"/>
                </a:lnTo>
                <a:lnTo>
                  <a:pt x="3513" y="555975"/>
                </a:lnTo>
                <a:lnTo>
                  <a:pt x="4731" y="549561"/>
                </a:lnTo>
                <a:lnTo>
                  <a:pt x="7352" y="531155"/>
                </a:lnTo>
                <a:lnTo>
                  <a:pt x="11902" y="494006"/>
                </a:lnTo>
                <a:lnTo>
                  <a:pt x="14524" y="475600"/>
                </a:lnTo>
                <a:lnTo>
                  <a:pt x="16008" y="462453"/>
                </a:lnTo>
                <a:lnTo>
                  <a:pt x="17924" y="449302"/>
                </a:lnTo>
                <a:lnTo>
                  <a:pt x="20185" y="436318"/>
                </a:lnTo>
                <a:lnTo>
                  <a:pt x="22709" y="423675"/>
                </a:lnTo>
                <a:lnTo>
                  <a:pt x="25180" y="410811"/>
                </a:lnTo>
                <a:lnTo>
                  <a:pt x="27429" y="397304"/>
                </a:lnTo>
                <a:lnTo>
                  <a:pt x="29589" y="383540"/>
                </a:lnTo>
                <a:lnTo>
                  <a:pt x="31793" y="369905"/>
                </a:lnTo>
                <a:lnTo>
                  <a:pt x="36550" y="342946"/>
                </a:lnTo>
                <a:lnTo>
                  <a:pt x="46579" y="288849"/>
                </a:lnTo>
                <a:lnTo>
                  <a:pt x="51336" y="261890"/>
                </a:lnTo>
                <a:lnTo>
                  <a:pt x="55663" y="235079"/>
                </a:lnTo>
                <a:lnTo>
                  <a:pt x="63804" y="181635"/>
                </a:lnTo>
                <a:lnTo>
                  <a:pt x="68132" y="154824"/>
                </a:lnTo>
                <a:lnTo>
                  <a:pt x="72961" y="127864"/>
                </a:lnTo>
                <a:lnTo>
                  <a:pt x="78477" y="100810"/>
                </a:lnTo>
                <a:lnTo>
                  <a:pt x="84855" y="73746"/>
                </a:lnTo>
                <a:lnTo>
                  <a:pt x="92266" y="46757"/>
                </a:lnTo>
                <a:lnTo>
                  <a:pt x="96242" y="31574"/>
                </a:lnTo>
                <a:lnTo>
                  <a:pt x="100691" y="17763"/>
                </a:lnTo>
                <a:lnTo>
                  <a:pt x="108833" y="5744"/>
                </a:lnTo>
                <a:lnTo>
                  <a:pt x="116597" y="1527"/>
                </a:lnTo>
                <a:lnTo>
                  <a:pt x="123935" y="526"/>
                </a:lnTo>
                <a:lnTo>
                  <a:pt x="127154" y="948"/>
                </a:lnTo>
                <a:lnTo>
                  <a:pt x="129900" y="0"/>
                </a:lnTo>
                <a:lnTo>
                  <a:pt x="133120" y="421"/>
                </a:lnTo>
                <a:lnTo>
                  <a:pt x="140931" y="791"/>
                </a:lnTo>
                <a:lnTo>
                  <a:pt x="154756" y="5220"/>
                </a:lnTo>
                <a:lnTo>
                  <a:pt x="161097" y="7656"/>
                </a:lnTo>
                <a:lnTo>
                  <a:pt x="167096" y="10354"/>
                </a:lnTo>
                <a:lnTo>
                  <a:pt x="172926" y="13398"/>
                </a:lnTo>
                <a:lnTo>
                  <a:pt x="178761" y="16872"/>
                </a:lnTo>
                <a:lnTo>
                  <a:pt x="186147" y="20457"/>
                </a:lnTo>
                <a:lnTo>
                  <a:pt x="199120" y="31318"/>
                </a:lnTo>
                <a:lnTo>
                  <a:pt x="204882" y="35344"/>
                </a:lnTo>
                <a:lnTo>
                  <a:pt x="210519" y="39845"/>
                </a:lnTo>
                <a:lnTo>
                  <a:pt x="216245" y="44603"/>
                </a:lnTo>
                <a:lnTo>
                  <a:pt x="222273" y="49401"/>
                </a:lnTo>
                <a:lnTo>
                  <a:pt x="232366" y="58596"/>
                </a:lnTo>
                <a:lnTo>
                  <a:pt x="263087" y="87465"/>
                </a:lnTo>
                <a:lnTo>
                  <a:pt x="290913" y="117335"/>
                </a:lnTo>
                <a:lnTo>
                  <a:pt x="299783" y="126952"/>
                </a:lnTo>
                <a:lnTo>
                  <a:pt x="346680" y="178521"/>
                </a:lnTo>
                <a:lnTo>
                  <a:pt x="356927" y="189484"/>
                </a:lnTo>
                <a:lnTo>
                  <a:pt x="367521" y="200616"/>
                </a:lnTo>
                <a:lnTo>
                  <a:pt x="378288" y="211831"/>
                </a:lnTo>
                <a:lnTo>
                  <a:pt x="388329" y="222338"/>
                </a:lnTo>
                <a:lnTo>
                  <a:pt x="397328" y="231911"/>
                </a:lnTo>
                <a:lnTo>
                  <a:pt x="405980" y="241315"/>
                </a:lnTo>
                <a:lnTo>
                  <a:pt x="414983" y="251318"/>
                </a:lnTo>
                <a:lnTo>
                  <a:pt x="425800" y="262540"/>
                </a:lnTo>
                <a:lnTo>
                  <a:pt x="436746" y="273718"/>
                </a:lnTo>
                <a:lnTo>
                  <a:pt x="447949" y="284806"/>
                </a:lnTo>
                <a:lnTo>
                  <a:pt x="459538" y="295761"/>
                </a:lnTo>
                <a:lnTo>
                  <a:pt x="471139" y="307096"/>
                </a:lnTo>
                <a:lnTo>
                  <a:pt x="473885" y="306147"/>
                </a:lnTo>
                <a:lnTo>
                  <a:pt x="476678" y="309785"/>
                </a:lnTo>
                <a:lnTo>
                  <a:pt x="480845" y="312948"/>
                </a:lnTo>
                <a:lnTo>
                  <a:pt x="482265" y="317060"/>
                </a:lnTo>
                <a:lnTo>
                  <a:pt x="483050" y="316789"/>
                </a:lnTo>
                <a:lnTo>
                  <a:pt x="490599" y="323387"/>
                </a:lnTo>
                <a:lnTo>
                  <a:pt x="519316" y="352085"/>
                </a:lnTo>
                <a:lnTo>
                  <a:pt x="534728" y="371045"/>
                </a:lnTo>
                <a:lnTo>
                  <a:pt x="537522" y="374683"/>
                </a:lnTo>
                <a:lnTo>
                  <a:pt x="549361" y="408950"/>
                </a:lnTo>
                <a:lnTo>
                  <a:pt x="548605" y="424554"/>
                </a:lnTo>
                <a:lnTo>
                  <a:pt x="548179" y="437359"/>
                </a:lnTo>
                <a:lnTo>
                  <a:pt x="546811" y="463147"/>
                </a:lnTo>
                <a:lnTo>
                  <a:pt x="546385" y="475952"/>
                </a:lnTo>
                <a:lnTo>
                  <a:pt x="545849" y="489275"/>
                </a:lnTo>
                <a:lnTo>
                  <a:pt x="544719" y="503378"/>
                </a:lnTo>
                <a:lnTo>
                  <a:pt x="543074" y="517659"/>
                </a:lnTo>
                <a:lnTo>
                  <a:pt x="540993" y="531515"/>
                </a:lnTo>
                <a:lnTo>
                  <a:pt x="537283" y="559000"/>
                </a:lnTo>
                <a:lnTo>
                  <a:pt x="527447" y="613653"/>
                </a:lnTo>
                <a:lnTo>
                  <a:pt x="516212" y="668430"/>
                </a:lnTo>
                <a:lnTo>
                  <a:pt x="504450" y="724180"/>
                </a:lnTo>
                <a:lnTo>
                  <a:pt x="498738" y="751709"/>
                </a:lnTo>
                <a:lnTo>
                  <a:pt x="477727" y="851026"/>
                </a:lnTo>
                <a:lnTo>
                  <a:pt x="475308" y="863345"/>
                </a:lnTo>
                <a:lnTo>
                  <a:pt x="473101" y="875446"/>
                </a:lnTo>
                <a:lnTo>
                  <a:pt x="470806" y="887291"/>
                </a:lnTo>
                <a:lnTo>
                  <a:pt x="468121" y="898839"/>
                </a:lnTo>
                <a:lnTo>
                  <a:pt x="466593" y="905120"/>
                </a:lnTo>
                <a:lnTo>
                  <a:pt x="463023" y="917861"/>
                </a:lnTo>
                <a:lnTo>
                  <a:pt x="461495" y="924142"/>
                </a:lnTo>
                <a:lnTo>
                  <a:pt x="459564" y="930228"/>
                </a:lnTo>
                <a:lnTo>
                  <a:pt x="456336" y="935898"/>
                </a:lnTo>
                <a:lnTo>
                  <a:pt x="451723" y="940896"/>
                </a:lnTo>
                <a:lnTo>
                  <a:pt x="445637" y="944964"/>
                </a:lnTo>
                <a:close/>
              </a:path>
              <a:path w="549910" h="946784">
                <a:moveTo>
                  <a:pt x="473885" y="306147"/>
                </a:moveTo>
                <a:lnTo>
                  <a:pt x="471139" y="307096"/>
                </a:lnTo>
                <a:lnTo>
                  <a:pt x="469718" y="302984"/>
                </a:lnTo>
                <a:lnTo>
                  <a:pt x="473885" y="306147"/>
                </a:lnTo>
                <a:close/>
              </a:path>
              <a:path w="549910" h="946784">
                <a:moveTo>
                  <a:pt x="483638" y="316586"/>
                </a:moveTo>
                <a:lnTo>
                  <a:pt x="483050" y="316789"/>
                </a:lnTo>
                <a:lnTo>
                  <a:pt x="481792" y="315690"/>
                </a:lnTo>
                <a:lnTo>
                  <a:pt x="483638" y="316586"/>
                </a:lnTo>
                <a:close/>
              </a:path>
              <a:path w="549910" h="946784">
                <a:moveTo>
                  <a:pt x="492445" y="324283"/>
                </a:moveTo>
                <a:lnTo>
                  <a:pt x="490599" y="323387"/>
                </a:lnTo>
                <a:lnTo>
                  <a:pt x="491972" y="322912"/>
                </a:lnTo>
                <a:lnTo>
                  <a:pt x="492445" y="324283"/>
                </a:lnTo>
                <a:close/>
              </a:path>
            </a:pathLst>
          </a:custGeom>
          <a:solidFill>
            <a:srgbClr val="ED73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3434" y="2258591"/>
            <a:ext cx="6408420" cy="8758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10"/>
              </a:spcBef>
            </a:pPr>
            <a:r>
              <a:rPr lang="en-US" sz="2800" dirty="0" err="1">
                <a:latin typeface="Trebuchet MS"/>
                <a:cs typeface="Trebuchet MS"/>
              </a:rPr>
              <a:t>Untuk</a:t>
            </a:r>
            <a:r>
              <a:rPr lang="en-US" sz="2800" dirty="0">
                <a:latin typeface="Trebuchet MS"/>
                <a:cs typeface="Trebuchet MS"/>
              </a:rPr>
              <a:t> </a:t>
            </a:r>
            <a:r>
              <a:rPr lang="en-US" sz="2800" dirty="0" err="1">
                <a:latin typeface="Trebuchet MS"/>
                <a:cs typeface="Trebuchet MS"/>
              </a:rPr>
              <a:t>aldehida</a:t>
            </a:r>
            <a:r>
              <a:rPr lang="en-US" sz="2800" dirty="0">
                <a:latin typeface="Trebuchet MS"/>
                <a:cs typeface="Trebuchet MS"/>
              </a:rPr>
              <a:t> </a:t>
            </a:r>
            <a:r>
              <a:rPr lang="en-US" sz="2800" dirty="0" err="1">
                <a:latin typeface="Trebuchet MS"/>
                <a:cs typeface="Trebuchet MS"/>
              </a:rPr>
              <a:t>pengelompokan</a:t>
            </a:r>
            <a:r>
              <a:rPr lang="en-US" sz="2800" dirty="0">
                <a:latin typeface="Trebuchet MS"/>
                <a:cs typeface="Trebuchet MS"/>
              </a:rPr>
              <a:t> </a:t>
            </a:r>
            <a:r>
              <a:rPr lang="en-US" sz="2800" dirty="0" err="1">
                <a:latin typeface="Trebuchet MS"/>
                <a:cs typeface="Trebuchet MS"/>
              </a:rPr>
              <a:t>nama</a:t>
            </a:r>
            <a:r>
              <a:rPr lang="en-US" sz="2800" dirty="0">
                <a:latin typeface="Trebuchet MS"/>
                <a:cs typeface="Trebuchet MS"/>
              </a:rPr>
              <a:t> di </a:t>
            </a:r>
            <a:r>
              <a:rPr lang="en-US" sz="2800" dirty="0" err="1">
                <a:latin typeface="Trebuchet MS"/>
                <a:cs typeface="Trebuchet MS"/>
              </a:rPr>
              <a:t>beri</a:t>
            </a:r>
            <a:r>
              <a:rPr lang="en-US" sz="2800" dirty="0">
                <a:latin typeface="Trebuchet MS"/>
                <a:cs typeface="Trebuchet MS"/>
              </a:rPr>
              <a:t> </a:t>
            </a:r>
            <a:r>
              <a:rPr lang="en-US" sz="2800" dirty="0" err="1">
                <a:latin typeface="Trebuchet MS"/>
                <a:cs typeface="Trebuchet MS"/>
              </a:rPr>
              <a:t>awalan</a:t>
            </a:r>
            <a:r>
              <a:rPr lang="en-US" sz="2800" dirty="0">
                <a:latin typeface="Trebuchet MS"/>
                <a:cs typeface="Trebuchet MS"/>
              </a:rPr>
              <a:t> </a:t>
            </a:r>
            <a:r>
              <a:rPr lang="en-US" sz="2800" dirty="0" err="1">
                <a:latin typeface="Trebuchet MS"/>
                <a:cs typeface="Trebuchet MS"/>
              </a:rPr>
              <a:t>aldo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280461-E1D5-453C-AB34-CCC7195CA679}"/>
              </a:ext>
            </a:extLst>
          </p:cNvPr>
          <p:cNvSpPr/>
          <p:nvPr/>
        </p:nvSpPr>
        <p:spPr>
          <a:xfrm>
            <a:off x="2819400" y="3467100"/>
            <a:ext cx="25908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Aldehida</a:t>
            </a:r>
            <a:endParaRPr lang="en-ID" sz="2400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778F7A6-A9F8-4E2B-A5A3-3DFCDE73501D}"/>
              </a:ext>
            </a:extLst>
          </p:cNvPr>
          <p:cNvSpPr/>
          <p:nvPr/>
        </p:nvSpPr>
        <p:spPr>
          <a:xfrm>
            <a:off x="3962400" y="40005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Scroll: Vertical 9">
            <a:extLst>
              <a:ext uri="{FF2B5EF4-FFF2-40B4-BE49-F238E27FC236}">
                <a16:creationId xmlns:a16="http://schemas.microsoft.com/office/drawing/2014/main" id="{5C35EE10-C399-4E09-9F3C-90B75A609110}"/>
              </a:ext>
            </a:extLst>
          </p:cNvPr>
          <p:cNvSpPr/>
          <p:nvPr/>
        </p:nvSpPr>
        <p:spPr>
          <a:xfrm>
            <a:off x="2569197" y="4567814"/>
            <a:ext cx="2786406" cy="1871088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7800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Aldo </a:t>
            </a:r>
            <a:endParaRPr lang="en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F7A7E-95EA-4C7C-BAAA-AB5D82248F8C}"/>
              </a:ext>
            </a:extLst>
          </p:cNvPr>
          <p:cNvSpPr txBox="1"/>
          <p:nvPr/>
        </p:nvSpPr>
        <p:spPr>
          <a:xfrm>
            <a:off x="3886200" y="51435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3 c </a:t>
            </a:r>
            <a:r>
              <a:rPr lang="en-US" sz="1200" dirty="0" err="1"/>
              <a:t>triosa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4 c </a:t>
            </a:r>
            <a:r>
              <a:rPr lang="en-US" sz="1200" dirty="0" err="1"/>
              <a:t>tetrosa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5 c pentose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6 c </a:t>
            </a:r>
            <a:r>
              <a:rPr lang="en-US" sz="1200" dirty="0" err="1"/>
              <a:t>heksosa</a:t>
            </a:r>
            <a:endParaRPr lang="en-ID" sz="1200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276A7BB-15C0-4A4A-B9DD-AD562546CF78}"/>
              </a:ext>
            </a:extLst>
          </p:cNvPr>
          <p:cNvSpPr/>
          <p:nvPr/>
        </p:nvSpPr>
        <p:spPr>
          <a:xfrm>
            <a:off x="3581400" y="5524500"/>
            <a:ext cx="152400" cy="113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48BCA623-88B0-4F40-89D9-D807F48FFDF2}"/>
              </a:ext>
            </a:extLst>
          </p:cNvPr>
          <p:cNvSpPr txBox="1"/>
          <p:nvPr/>
        </p:nvSpPr>
        <p:spPr>
          <a:xfrm>
            <a:off x="7840980" y="6252966"/>
            <a:ext cx="6408420" cy="8758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10"/>
              </a:spcBef>
            </a:pPr>
            <a:r>
              <a:rPr lang="en-US" sz="2800" dirty="0" err="1">
                <a:latin typeface="Trebuchet MS"/>
                <a:cs typeface="Trebuchet MS"/>
              </a:rPr>
              <a:t>Sedangkan</a:t>
            </a:r>
            <a:r>
              <a:rPr lang="en-US" sz="2800" dirty="0">
                <a:latin typeface="Trebuchet MS"/>
                <a:cs typeface="Trebuchet MS"/>
              </a:rPr>
              <a:t> </a:t>
            </a:r>
            <a:r>
              <a:rPr lang="en-US" sz="2800" dirty="0" err="1">
                <a:latin typeface="Trebuchet MS"/>
                <a:cs typeface="Trebuchet MS"/>
              </a:rPr>
              <a:t>untuk</a:t>
            </a:r>
            <a:r>
              <a:rPr lang="en-US" sz="2800" dirty="0">
                <a:latin typeface="Trebuchet MS"/>
                <a:cs typeface="Trebuchet MS"/>
              </a:rPr>
              <a:t> </a:t>
            </a:r>
            <a:r>
              <a:rPr lang="en-US" sz="2800" dirty="0" err="1">
                <a:latin typeface="Trebuchet MS"/>
                <a:cs typeface="Trebuchet MS"/>
              </a:rPr>
              <a:t>keton</a:t>
            </a:r>
            <a:r>
              <a:rPr lang="en-US" sz="2800" dirty="0">
                <a:latin typeface="Trebuchet MS"/>
                <a:cs typeface="Trebuchet MS"/>
              </a:rPr>
              <a:t> </a:t>
            </a:r>
            <a:r>
              <a:rPr lang="en-US" sz="2800" dirty="0" err="1">
                <a:latin typeface="Trebuchet MS"/>
                <a:cs typeface="Trebuchet MS"/>
              </a:rPr>
              <a:t>pengelompokan</a:t>
            </a:r>
            <a:r>
              <a:rPr lang="en-US" sz="2800" dirty="0">
                <a:latin typeface="Trebuchet MS"/>
                <a:cs typeface="Trebuchet MS"/>
              </a:rPr>
              <a:t> </a:t>
            </a:r>
            <a:r>
              <a:rPr lang="en-US" sz="2800" dirty="0" err="1">
                <a:latin typeface="Trebuchet MS"/>
                <a:cs typeface="Trebuchet MS"/>
              </a:rPr>
              <a:t>nama</a:t>
            </a:r>
            <a:r>
              <a:rPr lang="en-US" sz="2800" dirty="0">
                <a:latin typeface="Trebuchet MS"/>
                <a:cs typeface="Trebuchet MS"/>
              </a:rPr>
              <a:t> di </a:t>
            </a:r>
            <a:r>
              <a:rPr lang="en-US" sz="2800" dirty="0" err="1">
                <a:latin typeface="Trebuchet MS"/>
                <a:cs typeface="Trebuchet MS"/>
              </a:rPr>
              <a:t>beri</a:t>
            </a:r>
            <a:r>
              <a:rPr lang="en-US" sz="2800" dirty="0">
                <a:latin typeface="Trebuchet MS"/>
                <a:cs typeface="Trebuchet MS"/>
              </a:rPr>
              <a:t> </a:t>
            </a:r>
            <a:r>
              <a:rPr lang="en-US" sz="2800" dirty="0" err="1">
                <a:latin typeface="Trebuchet MS"/>
                <a:cs typeface="Trebuchet MS"/>
              </a:rPr>
              <a:t>awalan</a:t>
            </a:r>
            <a:r>
              <a:rPr lang="en-US" sz="2800" dirty="0">
                <a:latin typeface="Trebuchet MS"/>
                <a:cs typeface="Trebuchet MS"/>
              </a:rPr>
              <a:t> </a:t>
            </a:r>
            <a:r>
              <a:rPr lang="en-US" sz="2800" dirty="0" err="1">
                <a:latin typeface="Trebuchet MS"/>
                <a:cs typeface="Trebuchet MS"/>
              </a:rPr>
              <a:t>aldo</a:t>
            </a:r>
            <a:r>
              <a:rPr lang="en-US" sz="2800" dirty="0">
                <a:latin typeface="Trebuchet MS"/>
                <a:cs typeface="Trebuchet MS"/>
              </a:rPr>
              <a:t> keto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5" name="Scroll: Vertical 14">
            <a:extLst>
              <a:ext uri="{FF2B5EF4-FFF2-40B4-BE49-F238E27FC236}">
                <a16:creationId xmlns:a16="http://schemas.microsoft.com/office/drawing/2014/main" id="{BA3E512A-FC6A-4F7E-8DE5-89C2FC67FBA3}"/>
              </a:ext>
            </a:extLst>
          </p:cNvPr>
          <p:cNvSpPr/>
          <p:nvPr/>
        </p:nvSpPr>
        <p:spPr>
          <a:xfrm>
            <a:off x="5656236" y="6729739"/>
            <a:ext cx="2786406" cy="1871088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7800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Keto </a:t>
            </a:r>
            <a:endParaRPr lang="en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451E9F-AA71-4FA3-B8E6-57868E59DB05}"/>
              </a:ext>
            </a:extLst>
          </p:cNvPr>
          <p:cNvSpPr txBox="1"/>
          <p:nvPr/>
        </p:nvSpPr>
        <p:spPr>
          <a:xfrm>
            <a:off x="7162800" y="7360503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3 c </a:t>
            </a:r>
            <a:r>
              <a:rPr lang="en-US" sz="1200" dirty="0" err="1"/>
              <a:t>triosa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4 c </a:t>
            </a:r>
            <a:r>
              <a:rPr lang="en-US" sz="1200" dirty="0" err="1"/>
              <a:t>tetrosa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5 c pentose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6 c </a:t>
            </a:r>
            <a:r>
              <a:rPr lang="en-US" sz="1200" dirty="0" err="1"/>
              <a:t>heksosa</a:t>
            </a:r>
            <a:endParaRPr lang="en-ID" sz="1200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E0F9BEB-E146-4944-8A10-9EB90E29D587}"/>
              </a:ext>
            </a:extLst>
          </p:cNvPr>
          <p:cNvSpPr/>
          <p:nvPr/>
        </p:nvSpPr>
        <p:spPr>
          <a:xfrm>
            <a:off x="6934200" y="7640482"/>
            <a:ext cx="167958" cy="170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1CBC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20314" y="2"/>
            <a:ext cx="4168140" cy="3034030"/>
          </a:xfrm>
          <a:custGeom>
            <a:avLst/>
            <a:gdLst/>
            <a:ahLst/>
            <a:cxnLst/>
            <a:rect l="l" t="t" r="r" b="b"/>
            <a:pathLst>
              <a:path w="4168140" h="3034030">
                <a:moveTo>
                  <a:pt x="1038873" y="0"/>
                </a:moveTo>
                <a:lnTo>
                  <a:pt x="653323" y="730151"/>
                </a:lnTo>
                <a:lnTo>
                  <a:pt x="618495" y="695195"/>
                </a:lnTo>
                <a:lnTo>
                  <a:pt x="584089" y="659437"/>
                </a:lnTo>
                <a:lnTo>
                  <a:pt x="550530" y="622077"/>
                </a:lnTo>
                <a:lnTo>
                  <a:pt x="518240" y="582313"/>
                </a:lnTo>
                <a:lnTo>
                  <a:pt x="498378" y="559444"/>
                </a:lnTo>
                <a:lnTo>
                  <a:pt x="479529" y="536597"/>
                </a:lnTo>
                <a:lnTo>
                  <a:pt x="461103" y="512949"/>
                </a:lnTo>
                <a:lnTo>
                  <a:pt x="442510" y="487676"/>
                </a:lnTo>
                <a:lnTo>
                  <a:pt x="423565" y="463071"/>
                </a:lnTo>
                <a:lnTo>
                  <a:pt x="404363" y="440892"/>
                </a:lnTo>
                <a:lnTo>
                  <a:pt x="384738" y="419514"/>
                </a:lnTo>
                <a:lnTo>
                  <a:pt x="364524" y="397312"/>
                </a:lnTo>
                <a:lnTo>
                  <a:pt x="343256" y="373871"/>
                </a:lnTo>
                <a:lnTo>
                  <a:pt x="320975" y="350408"/>
                </a:lnTo>
                <a:lnTo>
                  <a:pt x="298271" y="327746"/>
                </a:lnTo>
                <a:lnTo>
                  <a:pt x="275733" y="306709"/>
                </a:lnTo>
                <a:lnTo>
                  <a:pt x="253549" y="285004"/>
                </a:lnTo>
                <a:lnTo>
                  <a:pt x="231620" y="260872"/>
                </a:lnTo>
                <a:lnTo>
                  <a:pt x="210115" y="235940"/>
                </a:lnTo>
                <a:lnTo>
                  <a:pt x="189199" y="211831"/>
                </a:lnTo>
                <a:lnTo>
                  <a:pt x="167614" y="188991"/>
                </a:lnTo>
                <a:lnTo>
                  <a:pt x="121994" y="144068"/>
                </a:lnTo>
                <a:lnTo>
                  <a:pt x="100409" y="121227"/>
                </a:lnTo>
                <a:lnTo>
                  <a:pt x="62677" y="80127"/>
                </a:lnTo>
                <a:lnTo>
                  <a:pt x="26457" y="43924"/>
                </a:lnTo>
                <a:lnTo>
                  <a:pt x="17684" y="37412"/>
                </a:lnTo>
                <a:lnTo>
                  <a:pt x="10580" y="28709"/>
                </a:lnTo>
                <a:lnTo>
                  <a:pt x="5124" y="18826"/>
                </a:lnTo>
                <a:lnTo>
                  <a:pt x="1293" y="8777"/>
                </a:lnTo>
                <a:lnTo>
                  <a:pt x="0" y="0"/>
                </a:lnTo>
                <a:lnTo>
                  <a:pt x="1038873" y="0"/>
                </a:lnTo>
                <a:close/>
              </a:path>
              <a:path w="4168140" h="3034030">
                <a:moveTo>
                  <a:pt x="3520016" y="2970711"/>
                </a:moveTo>
                <a:lnTo>
                  <a:pt x="3498604" y="3005600"/>
                </a:lnTo>
                <a:lnTo>
                  <a:pt x="3463551" y="3029613"/>
                </a:lnTo>
                <a:lnTo>
                  <a:pt x="3442953" y="3033851"/>
                </a:lnTo>
                <a:lnTo>
                  <a:pt x="3427170" y="3032689"/>
                </a:lnTo>
                <a:lnTo>
                  <a:pt x="3384899" y="3019590"/>
                </a:lnTo>
                <a:lnTo>
                  <a:pt x="3332714" y="2987424"/>
                </a:lnTo>
                <a:lnTo>
                  <a:pt x="3314503" y="2976953"/>
                </a:lnTo>
                <a:lnTo>
                  <a:pt x="3295945" y="2965361"/>
                </a:lnTo>
                <a:lnTo>
                  <a:pt x="3278044" y="2951554"/>
                </a:lnTo>
                <a:lnTo>
                  <a:pt x="3259765" y="2936522"/>
                </a:lnTo>
                <a:lnTo>
                  <a:pt x="3240072" y="2921256"/>
                </a:lnTo>
                <a:lnTo>
                  <a:pt x="3222132" y="2907685"/>
                </a:lnTo>
                <a:lnTo>
                  <a:pt x="3208199" y="2896229"/>
                </a:lnTo>
                <a:lnTo>
                  <a:pt x="3195868" y="2885619"/>
                </a:lnTo>
                <a:lnTo>
                  <a:pt x="3182736" y="2874586"/>
                </a:lnTo>
                <a:lnTo>
                  <a:pt x="3146158" y="2843336"/>
                </a:lnTo>
                <a:lnTo>
                  <a:pt x="3108002" y="2813089"/>
                </a:lnTo>
                <a:lnTo>
                  <a:pt x="3068796" y="2783337"/>
                </a:lnTo>
                <a:lnTo>
                  <a:pt x="3029073" y="2753573"/>
                </a:lnTo>
                <a:lnTo>
                  <a:pt x="2989360" y="2723291"/>
                </a:lnTo>
                <a:lnTo>
                  <a:pt x="2950283" y="2691640"/>
                </a:lnTo>
                <a:lnTo>
                  <a:pt x="2911760" y="2658445"/>
                </a:lnTo>
                <a:lnTo>
                  <a:pt x="2873259" y="2624212"/>
                </a:lnTo>
                <a:lnTo>
                  <a:pt x="2834251" y="2589449"/>
                </a:lnTo>
                <a:lnTo>
                  <a:pt x="2794206" y="2554664"/>
                </a:lnTo>
                <a:lnTo>
                  <a:pt x="2736054" y="2508245"/>
                </a:lnTo>
                <a:lnTo>
                  <a:pt x="2705447" y="2485509"/>
                </a:lnTo>
                <a:lnTo>
                  <a:pt x="2673004" y="2463340"/>
                </a:lnTo>
                <a:lnTo>
                  <a:pt x="2638814" y="2445286"/>
                </a:lnTo>
                <a:lnTo>
                  <a:pt x="2573436" y="2481123"/>
                </a:lnTo>
                <a:lnTo>
                  <a:pt x="2541887" y="2497851"/>
                </a:lnTo>
                <a:lnTo>
                  <a:pt x="2509749" y="2513755"/>
                </a:lnTo>
                <a:lnTo>
                  <a:pt x="2426635" y="2557305"/>
                </a:lnTo>
                <a:lnTo>
                  <a:pt x="2408175" y="2567197"/>
                </a:lnTo>
                <a:lnTo>
                  <a:pt x="2388937" y="2575653"/>
                </a:lnTo>
                <a:lnTo>
                  <a:pt x="2368897" y="2583686"/>
                </a:lnTo>
                <a:lnTo>
                  <a:pt x="2348033" y="2592308"/>
                </a:lnTo>
                <a:lnTo>
                  <a:pt x="2308959" y="2611807"/>
                </a:lnTo>
                <a:lnTo>
                  <a:pt x="2269906" y="2630294"/>
                </a:lnTo>
                <a:lnTo>
                  <a:pt x="2230053" y="2648357"/>
                </a:lnTo>
                <a:lnTo>
                  <a:pt x="2188574" y="2666587"/>
                </a:lnTo>
                <a:lnTo>
                  <a:pt x="2147798" y="2685103"/>
                </a:lnTo>
                <a:lnTo>
                  <a:pt x="2072747" y="2721468"/>
                </a:lnTo>
                <a:lnTo>
                  <a:pt x="1998644" y="2756200"/>
                </a:lnTo>
                <a:lnTo>
                  <a:pt x="1926246" y="2791746"/>
                </a:lnTo>
                <a:lnTo>
                  <a:pt x="1889245" y="2809096"/>
                </a:lnTo>
                <a:lnTo>
                  <a:pt x="1748250" y="2871178"/>
                </a:lnTo>
                <a:lnTo>
                  <a:pt x="1701757" y="2890915"/>
                </a:lnTo>
                <a:lnTo>
                  <a:pt x="1655698" y="2909831"/>
                </a:lnTo>
                <a:lnTo>
                  <a:pt x="1598943" y="2934511"/>
                </a:lnTo>
                <a:lnTo>
                  <a:pt x="1581191" y="2941446"/>
                </a:lnTo>
                <a:lnTo>
                  <a:pt x="1561647" y="2946923"/>
                </a:lnTo>
                <a:lnTo>
                  <a:pt x="1541724" y="2951175"/>
                </a:lnTo>
                <a:lnTo>
                  <a:pt x="1522837" y="2954437"/>
                </a:lnTo>
                <a:lnTo>
                  <a:pt x="1506457" y="2952790"/>
                </a:lnTo>
                <a:lnTo>
                  <a:pt x="1465023" y="2929374"/>
                </a:lnTo>
                <a:lnTo>
                  <a:pt x="1444560" y="2892440"/>
                </a:lnTo>
                <a:lnTo>
                  <a:pt x="1442355" y="2879150"/>
                </a:lnTo>
                <a:lnTo>
                  <a:pt x="1430731" y="2818363"/>
                </a:lnTo>
                <a:lnTo>
                  <a:pt x="1424341" y="2777419"/>
                </a:lnTo>
                <a:lnTo>
                  <a:pt x="1413054" y="2737987"/>
                </a:lnTo>
                <a:lnTo>
                  <a:pt x="1398694" y="2703080"/>
                </a:lnTo>
                <a:lnTo>
                  <a:pt x="1395735" y="2693320"/>
                </a:lnTo>
                <a:lnTo>
                  <a:pt x="1393177" y="2683772"/>
                </a:lnTo>
                <a:lnTo>
                  <a:pt x="1391420" y="2674647"/>
                </a:lnTo>
                <a:lnTo>
                  <a:pt x="1390865" y="2666157"/>
                </a:lnTo>
                <a:lnTo>
                  <a:pt x="1391861" y="2647129"/>
                </a:lnTo>
                <a:lnTo>
                  <a:pt x="1391420" y="2628879"/>
                </a:lnTo>
                <a:lnTo>
                  <a:pt x="1390557" y="2611431"/>
                </a:lnTo>
                <a:lnTo>
                  <a:pt x="1389980" y="2576459"/>
                </a:lnTo>
                <a:lnTo>
                  <a:pt x="1388732" y="2555050"/>
                </a:lnTo>
                <a:lnTo>
                  <a:pt x="1385668" y="2510397"/>
                </a:lnTo>
                <a:lnTo>
                  <a:pt x="1372402" y="2328516"/>
                </a:lnTo>
                <a:lnTo>
                  <a:pt x="1370042" y="2239833"/>
                </a:lnTo>
                <a:lnTo>
                  <a:pt x="1368256" y="2218311"/>
                </a:lnTo>
                <a:lnTo>
                  <a:pt x="1365879" y="2195965"/>
                </a:lnTo>
                <a:lnTo>
                  <a:pt x="1363926" y="2172818"/>
                </a:lnTo>
                <a:lnTo>
                  <a:pt x="1363409" y="2148893"/>
                </a:lnTo>
                <a:lnTo>
                  <a:pt x="1356776" y="2057953"/>
                </a:lnTo>
                <a:lnTo>
                  <a:pt x="1350007" y="2070773"/>
                </a:lnTo>
                <a:lnTo>
                  <a:pt x="1347989" y="2064242"/>
                </a:lnTo>
                <a:lnTo>
                  <a:pt x="1344970" y="2038910"/>
                </a:lnTo>
                <a:lnTo>
                  <a:pt x="1338085" y="1989848"/>
                </a:lnTo>
                <a:lnTo>
                  <a:pt x="1335065" y="1964516"/>
                </a:lnTo>
                <a:lnTo>
                  <a:pt x="1320945" y="1918806"/>
                </a:lnTo>
                <a:lnTo>
                  <a:pt x="1312637" y="1903489"/>
                </a:lnTo>
                <a:lnTo>
                  <a:pt x="1267404" y="1895999"/>
                </a:lnTo>
                <a:lnTo>
                  <a:pt x="1247713" y="1892859"/>
                </a:lnTo>
                <a:lnTo>
                  <a:pt x="1227856" y="1888094"/>
                </a:lnTo>
                <a:lnTo>
                  <a:pt x="1189999" y="1876985"/>
                </a:lnTo>
                <a:lnTo>
                  <a:pt x="1148253" y="1863053"/>
                </a:lnTo>
                <a:lnTo>
                  <a:pt x="1107120" y="1848932"/>
                </a:lnTo>
                <a:lnTo>
                  <a:pt x="1067210" y="1834433"/>
                </a:lnTo>
                <a:lnTo>
                  <a:pt x="1029137" y="1819367"/>
                </a:lnTo>
                <a:lnTo>
                  <a:pt x="990044" y="1804616"/>
                </a:lnTo>
                <a:lnTo>
                  <a:pt x="947890" y="1790811"/>
                </a:lnTo>
                <a:lnTo>
                  <a:pt x="904512" y="1777383"/>
                </a:lnTo>
                <a:lnTo>
                  <a:pt x="861746" y="1763766"/>
                </a:lnTo>
                <a:lnTo>
                  <a:pt x="820918" y="1749551"/>
                </a:lnTo>
                <a:lnTo>
                  <a:pt x="741712" y="1720364"/>
                </a:lnTo>
                <a:lnTo>
                  <a:pt x="700884" y="1706149"/>
                </a:lnTo>
                <a:lnTo>
                  <a:pt x="693453" y="1703079"/>
                </a:lnTo>
                <a:lnTo>
                  <a:pt x="676142" y="1697695"/>
                </a:lnTo>
                <a:lnTo>
                  <a:pt x="668712" y="1694625"/>
                </a:lnTo>
                <a:lnTo>
                  <a:pt x="619550" y="1680695"/>
                </a:lnTo>
                <a:lnTo>
                  <a:pt x="569778" y="1667016"/>
                </a:lnTo>
                <a:lnTo>
                  <a:pt x="519584" y="1653592"/>
                </a:lnTo>
                <a:lnTo>
                  <a:pt x="469157" y="1640427"/>
                </a:lnTo>
                <a:lnTo>
                  <a:pt x="418687" y="1627527"/>
                </a:lnTo>
                <a:lnTo>
                  <a:pt x="368362" y="1614894"/>
                </a:lnTo>
                <a:lnTo>
                  <a:pt x="318372" y="1602534"/>
                </a:lnTo>
                <a:lnTo>
                  <a:pt x="296776" y="1598473"/>
                </a:lnTo>
                <a:lnTo>
                  <a:pt x="256032" y="1589597"/>
                </a:lnTo>
                <a:lnTo>
                  <a:pt x="234436" y="1585536"/>
                </a:lnTo>
                <a:lnTo>
                  <a:pt x="224149" y="1583349"/>
                </a:lnTo>
                <a:lnTo>
                  <a:pt x="206022" y="1578217"/>
                </a:lnTo>
                <a:lnTo>
                  <a:pt x="195734" y="1576030"/>
                </a:lnTo>
                <a:lnTo>
                  <a:pt x="142679" y="1555699"/>
                </a:lnTo>
                <a:lnTo>
                  <a:pt x="110713" y="1528744"/>
                </a:lnTo>
                <a:lnTo>
                  <a:pt x="98328" y="1490098"/>
                </a:lnTo>
                <a:lnTo>
                  <a:pt x="98635" y="1470109"/>
                </a:lnTo>
                <a:lnTo>
                  <a:pt x="116927" y="1425119"/>
                </a:lnTo>
                <a:lnTo>
                  <a:pt x="137769" y="1386941"/>
                </a:lnTo>
                <a:lnTo>
                  <a:pt x="184621" y="1318266"/>
                </a:lnTo>
                <a:lnTo>
                  <a:pt x="232589" y="1257182"/>
                </a:lnTo>
                <a:lnTo>
                  <a:pt x="255393" y="1224993"/>
                </a:lnTo>
                <a:lnTo>
                  <a:pt x="277985" y="1191751"/>
                </a:lnTo>
                <a:lnTo>
                  <a:pt x="301989" y="1158744"/>
                </a:lnTo>
                <a:lnTo>
                  <a:pt x="353483" y="1090983"/>
                </a:lnTo>
                <a:lnTo>
                  <a:pt x="379181" y="1056223"/>
                </a:lnTo>
                <a:lnTo>
                  <a:pt x="428130" y="987460"/>
                </a:lnTo>
                <a:lnTo>
                  <a:pt x="453828" y="952700"/>
                </a:lnTo>
                <a:lnTo>
                  <a:pt x="481634" y="917345"/>
                </a:lnTo>
                <a:lnTo>
                  <a:pt x="511066" y="881824"/>
                </a:lnTo>
                <a:lnTo>
                  <a:pt x="541298" y="846726"/>
                </a:lnTo>
                <a:lnTo>
                  <a:pt x="571508" y="812641"/>
                </a:lnTo>
                <a:lnTo>
                  <a:pt x="582889" y="799011"/>
                </a:lnTo>
                <a:lnTo>
                  <a:pt x="594248" y="786394"/>
                </a:lnTo>
                <a:lnTo>
                  <a:pt x="606408" y="774201"/>
                </a:lnTo>
                <a:lnTo>
                  <a:pt x="620194" y="761841"/>
                </a:lnTo>
                <a:lnTo>
                  <a:pt x="653323" y="730151"/>
                </a:lnTo>
                <a:lnTo>
                  <a:pt x="1038873" y="0"/>
                </a:lnTo>
                <a:lnTo>
                  <a:pt x="4167684" y="0"/>
                </a:lnTo>
                <a:lnTo>
                  <a:pt x="4167684" y="1081751"/>
                </a:lnTo>
                <a:lnTo>
                  <a:pt x="3702311" y="1963071"/>
                </a:lnTo>
                <a:lnTo>
                  <a:pt x="3678789" y="2049018"/>
                </a:lnTo>
                <a:lnTo>
                  <a:pt x="3656810" y="2138511"/>
                </a:lnTo>
                <a:lnTo>
                  <a:pt x="3646610" y="2184188"/>
                </a:lnTo>
                <a:lnTo>
                  <a:pt x="3638036" y="2229697"/>
                </a:lnTo>
                <a:lnTo>
                  <a:pt x="3626091" y="2305363"/>
                </a:lnTo>
                <a:lnTo>
                  <a:pt x="3621521" y="2343936"/>
                </a:lnTo>
                <a:lnTo>
                  <a:pt x="3617351" y="2382721"/>
                </a:lnTo>
                <a:lnTo>
                  <a:pt x="3612514" y="2421153"/>
                </a:lnTo>
                <a:lnTo>
                  <a:pt x="3606475" y="2458951"/>
                </a:lnTo>
                <a:lnTo>
                  <a:pt x="3599635" y="2496325"/>
                </a:lnTo>
                <a:lnTo>
                  <a:pt x="3592394" y="2533488"/>
                </a:lnTo>
                <a:lnTo>
                  <a:pt x="3585814" y="2572793"/>
                </a:lnTo>
                <a:lnTo>
                  <a:pt x="3580581" y="2615371"/>
                </a:lnTo>
                <a:lnTo>
                  <a:pt x="3576528" y="2659596"/>
                </a:lnTo>
                <a:lnTo>
                  <a:pt x="3573487" y="2703844"/>
                </a:lnTo>
                <a:lnTo>
                  <a:pt x="3569744" y="2747806"/>
                </a:lnTo>
                <a:lnTo>
                  <a:pt x="3563974" y="2791724"/>
                </a:lnTo>
                <a:lnTo>
                  <a:pt x="3556602" y="2834794"/>
                </a:lnTo>
                <a:lnTo>
                  <a:pt x="3543185" y="2899179"/>
                </a:lnTo>
                <a:lnTo>
                  <a:pt x="3528555" y="2946615"/>
                </a:lnTo>
                <a:lnTo>
                  <a:pt x="3520016" y="2970711"/>
                </a:lnTo>
                <a:close/>
              </a:path>
              <a:path w="4168140" h="3034030">
                <a:moveTo>
                  <a:pt x="4167684" y="1837314"/>
                </a:moveTo>
                <a:lnTo>
                  <a:pt x="4124859" y="1918416"/>
                </a:lnTo>
                <a:lnTo>
                  <a:pt x="4075673" y="1924621"/>
                </a:lnTo>
                <a:lnTo>
                  <a:pt x="4026921" y="1930006"/>
                </a:lnTo>
                <a:lnTo>
                  <a:pt x="3978494" y="1934775"/>
                </a:lnTo>
                <a:lnTo>
                  <a:pt x="3930284" y="1939134"/>
                </a:lnTo>
                <a:lnTo>
                  <a:pt x="3882182" y="1943288"/>
                </a:lnTo>
                <a:lnTo>
                  <a:pt x="3851671" y="1946731"/>
                </a:lnTo>
                <a:lnTo>
                  <a:pt x="3821795" y="1948972"/>
                </a:lnTo>
                <a:lnTo>
                  <a:pt x="3792341" y="1950412"/>
                </a:lnTo>
                <a:lnTo>
                  <a:pt x="3763100" y="1951451"/>
                </a:lnTo>
                <a:lnTo>
                  <a:pt x="3706824" y="1954524"/>
                </a:lnTo>
                <a:lnTo>
                  <a:pt x="4167684" y="1081751"/>
                </a:lnTo>
                <a:lnTo>
                  <a:pt x="4167684" y="1837314"/>
                </a:lnTo>
                <a:close/>
              </a:path>
              <a:path w="4168140" h="3034030">
                <a:moveTo>
                  <a:pt x="4167684" y="1914970"/>
                </a:moveTo>
                <a:lnTo>
                  <a:pt x="4118329" y="1920433"/>
                </a:lnTo>
                <a:lnTo>
                  <a:pt x="4124859" y="1918416"/>
                </a:lnTo>
                <a:lnTo>
                  <a:pt x="4167684" y="1837314"/>
                </a:lnTo>
                <a:lnTo>
                  <a:pt x="4167684" y="1914970"/>
                </a:lnTo>
                <a:close/>
              </a:path>
            </a:pathLst>
          </a:custGeom>
          <a:solidFill>
            <a:srgbClr val="67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7717" y="5457339"/>
            <a:ext cx="3566160" cy="4828540"/>
          </a:xfrm>
          <a:custGeom>
            <a:avLst/>
            <a:gdLst/>
            <a:ahLst/>
            <a:cxnLst/>
            <a:rect l="l" t="t" r="r" b="b"/>
            <a:pathLst>
              <a:path w="3566160" h="4828540">
                <a:moveTo>
                  <a:pt x="2345609" y="310225"/>
                </a:moveTo>
                <a:lnTo>
                  <a:pt x="13525" y="4726708"/>
                </a:lnTo>
                <a:lnTo>
                  <a:pt x="5679" y="4714368"/>
                </a:lnTo>
                <a:lnTo>
                  <a:pt x="9064" y="4707958"/>
                </a:lnTo>
                <a:lnTo>
                  <a:pt x="1218" y="4695618"/>
                </a:lnTo>
                <a:lnTo>
                  <a:pt x="9292" y="4680327"/>
                </a:lnTo>
                <a:lnTo>
                  <a:pt x="5501" y="4660309"/>
                </a:lnTo>
                <a:lnTo>
                  <a:pt x="1287" y="4641091"/>
                </a:lnTo>
                <a:lnTo>
                  <a:pt x="4371" y="4608052"/>
                </a:lnTo>
                <a:lnTo>
                  <a:pt x="1708" y="4585896"/>
                </a:lnTo>
                <a:lnTo>
                  <a:pt x="0" y="4561934"/>
                </a:lnTo>
                <a:lnTo>
                  <a:pt x="5993" y="1069200"/>
                </a:lnTo>
                <a:lnTo>
                  <a:pt x="10443" y="1033574"/>
                </a:lnTo>
                <a:lnTo>
                  <a:pt x="71732" y="727117"/>
                </a:lnTo>
                <a:lnTo>
                  <a:pt x="82855" y="678854"/>
                </a:lnTo>
                <a:lnTo>
                  <a:pt x="94716" y="574796"/>
                </a:lnTo>
                <a:lnTo>
                  <a:pt x="151177" y="331879"/>
                </a:lnTo>
                <a:lnTo>
                  <a:pt x="160855" y="286354"/>
                </a:lnTo>
                <a:lnTo>
                  <a:pt x="169051" y="243633"/>
                </a:lnTo>
                <a:lnTo>
                  <a:pt x="165594" y="195784"/>
                </a:lnTo>
                <a:lnTo>
                  <a:pt x="174002" y="152662"/>
                </a:lnTo>
                <a:lnTo>
                  <a:pt x="184156" y="133432"/>
                </a:lnTo>
                <a:lnTo>
                  <a:pt x="183080" y="108272"/>
                </a:lnTo>
                <a:lnTo>
                  <a:pt x="232899" y="13925"/>
                </a:lnTo>
                <a:lnTo>
                  <a:pt x="252979" y="3096"/>
                </a:lnTo>
                <a:lnTo>
                  <a:pt x="268793" y="346"/>
                </a:lnTo>
                <a:lnTo>
                  <a:pt x="283338" y="0"/>
                </a:lnTo>
                <a:lnTo>
                  <a:pt x="296190" y="2858"/>
                </a:lnTo>
                <a:lnTo>
                  <a:pt x="306927" y="9723"/>
                </a:lnTo>
                <a:lnTo>
                  <a:pt x="317805" y="16321"/>
                </a:lnTo>
                <a:lnTo>
                  <a:pt x="338715" y="31119"/>
                </a:lnTo>
                <a:lnTo>
                  <a:pt x="349593" y="37717"/>
                </a:lnTo>
                <a:lnTo>
                  <a:pt x="410206" y="86118"/>
                </a:lnTo>
                <a:lnTo>
                  <a:pt x="440477" y="110385"/>
                </a:lnTo>
                <a:lnTo>
                  <a:pt x="481767" y="140983"/>
                </a:lnTo>
                <a:lnTo>
                  <a:pt x="511404" y="166452"/>
                </a:lnTo>
                <a:lnTo>
                  <a:pt x="540406" y="193123"/>
                </a:lnTo>
                <a:lnTo>
                  <a:pt x="580286" y="226392"/>
                </a:lnTo>
                <a:lnTo>
                  <a:pt x="609147" y="253330"/>
                </a:lnTo>
                <a:lnTo>
                  <a:pt x="638432" y="279467"/>
                </a:lnTo>
                <a:lnTo>
                  <a:pt x="688766" y="320135"/>
                </a:lnTo>
                <a:lnTo>
                  <a:pt x="717522" y="347273"/>
                </a:lnTo>
                <a:lnTo>
                  <a:pt x="737938" y="363006"/>
                </a:lnTo>
                <a:lnTo>
                  <a:pt x="758318" y="378806"/>
                </a:lnTo>
                <a:lnTo>
                  <a:pt x="766834" y="389878"/>
                </a:lnTo>
                <a:lnTo>
                  <a:pt x="786157" y="407681"/>
                </a:lnTo>
                <a:lnTo>
                  <a:pt x="805268" y="425884"/>
                </a:lnTo>
                <a:lnTo>
                  <a:pt x="833918" y="453223"/>
                </a:lnTo>
                <a:lnTo>
                  <a:pt x="874009" y="486091"/>
                </a:lnTo>
                <a:lnTo>
                  <a:pt x="903294" y="512228"/>
                </a:lnTo>
                <a:lnTo>
                  <a:pt x="933212" y="537163"/>
                </a:lnTo>
                <a:lnTo>
                  <a:pt x="962779" y="562766"/>
                </a:lnTo>
                <a:lnTo>
                  <a:pt x="1002518" y="596301"/>
                </a:lnTo>
                <a:lnTo>
                  <a:pt x="1030603" y="624708"/>
                </a:lnTo>
                <a:lnTo>
                  <a:pt x="1070130" y="658645"/>
                </a:lnTo>
                <a:lnTo>
                  <a:pt x="1100084" y="683513"/>
                </a:lnTo>
                <a:lnTo>
                  <a:pt x="1147916" y="728922"/>
                </a:lnTo>
                <a:lnTo>
                  <a:pt x="1177870" y="753790"/>
                </a:lnTo>
                <a:lnTo>
                  <a:pt x="1216022" y="790331"/>
                </a:lnTo>
                <a:lnTo>
                  <a:pt x="1272268" y="765408"/>
                </a:lnTo>
                <a:lnTo>
                  <a:pt x="1406688" y="674035"/>
                </a:lnTo>
                <a:lnTo>
                  <a:pt x="1495151" y="615296"/>
                </a:lnTo>
                <a:lnTo>
                  <a:pt x="1534571" y="595040"/>
                </a:lnTo>
                <a:lnTo>
                  <a:pt x="1562972" y="568453"/>
                </a:lnTo>
                <a:lnTo>
                  <a:pt x="1603027" y="546995"/>
                </a:lnTo>
                <a:lnTo>
                  <a:pt x="1684440" y="501608"/>
                </a:lnTo>
                <a:lnTo>
                  <a:pt x="1765043" y="457756"/>
                </a:lnTo>
                <a:lnTo>
                  <a:pt x="1794537" y="429099"/>
                </a:lnTo>
                <a:lnTo>
                  <a:pt x="1875563" y="384447"/>
                </a:lnTo>
                <a:lnTo>
                  <a:pt x="1903717" y="358327"/>
                </a:lnTo>
                <a:lnTo>
                  <a:pt x="1943101" y="338137"/>
                </a:lnTo>
                <a:lnTo>
                  <a:pt x="1971256" y="312017"/>
                </a:lnTo>
                <a:lnTo>
                  <a:pt x="2010640" y="291828"/>
                </a:lnTo>
                <a:lnTo>
                  <a:pt x="2028640" y="284938"/>
                </a:lnTo>
                <a:lnTo>
                  <a:pt x="2033417" y="275890"/>
                </a:lnTo>
                <a:lnTo>
                  <a:pt x="2094769" y="241299"/>
                </a:lnTo>
                <a:lnTo>
                  <a:pt x="2135176" y="219173"/>
                </a:lnTo>
                <a:lnTo>
                  <a:pt x="2174948" y="198249"/>
                </a:lnTo>
                <a:lnTo>
                  <a:pt x="2189563" y="197769"/>
                </a:lnTo>
                <a:lnTo>
                  <a:pt x="2192948" y="191359"/>
                </a:lnTo>
                <a:lnTo>
                  <a:pt x="2222178" y="190400"/>
                </a:lnTo>
                <a:lnTo>
                  <a:pt x="2269409" y="182550"/>
                </a:lnTo>
                <a:lnTo>
                  <a:pt x="2282790" y="184407"/>
                </a:lnTo>
                <a:lnTo>
                  <a:pt x="2305075" y="196602"/>
                </a:lnTo>
                <a:lnTo>
                  <a:pt x="2314013" y="206872"/>
                </a:lnTo>
                <a:lnTo>
                  <a:pt x="2321048" y="220748"/>
                </a:lnTo>
                <a:lnTo>
                  <a:pt x="2332227" y="253975"/>
                </a:lnTo>
                <a:lnTo>
                  <a:pt x="2345609" y="310225"/>
                </a:lnTo>
                <a:close/>
              </a:path>
              <a:path w="3566160" h="4828540">
                <a:moveTo>
                  <a:pt x="2033417" y="275890"/>
                </a:moveTo>
                <a:lnTo>
                  <a:pt x="2028640" y="284938"/>
                </a:lnTo>
                <a:lnTo>
                  <a:pt x="2012897" y="287554"/>
                </a:lnTo>
                <a:lnTo>
                  <a:pt x="2033417" y="275890"/>
                </a:lnTo>
                <a:close/>
              </a:path>
              <a:path w="3566160" h="4828540">
                <a:moveTo>
                  <a:pt x="2175134" y="4821610"/>
                </a:moveTo>
                <a:lnTo>
                  <a:pt x="2173778" y="4824178"/>
                </a:lnTo>
                <a:lnTo>
                  <a:pt x="1698594" y="4826533"/>
                </a:lnTo>
                <a:lnTo>
                  <a:pt x="1688795" y="4817891"/>
                </a:lnTo>
                <a:lnTo>
                  <a:pt x="1647502" y="4787299"/>
                </a:lnTo>
                <a:lnTo>
                  <a:pt x="1606425" y="4756297"/>
                </a:lnTo>
                <a:lnTo>
                  <a:pt x="1566053" y="4723961"/>
                </a:lnTo>
                <a:lnTo>
                  <a:pt x="1526438" y="4690190"/>
                </a:lnTo>
                <a:lnTo>
                  <a:pt x="1487257" y="4655598"/>
                </a:lnTo>
                <a:lnTo>
                  <a:pt x="1448184" y="4620801"/>
                </a:lnTo>
                <a:lnTo>
                  <a:pt x="1408894" y="4586414"/>
                </a:lnTo>
                <a:lnTo>
                  <a:pt x="1378552" y="4562280"/>
                </a:lnTo>
                <a:lnTo>
                  <a:pt x="1347999" y="4538547"/>
                </a:lnTo>
                <a:lnTo>
                  <a:pt x="1317022" y="4515615"/>
                </a:lnTo>
                <a:lnTo>
                  <a:pt x="1285411" y="4493885"/>
                </a:lnTo>
                <a:lnTo>
                  <a:pt x="1251720" y="4476095"/>
                </a:lnTo>
                <a:lnTo>
                  <a:pt x="1188976" y="4513323"/>
                </a:lnTo>
                <a:lnTo>
                  <a:pt x="1152729" y="4527570"/>
                </a:lnTo>
                <a:lnTo>
                  <a:pt x="1046899" y="4592000"/>
                </a:lnTo>
                <a:lnTo>
                  <a:pt x="1008642" y="4610052"/>
                </a:lnTo>
                <a:lnTo>
                  <a:pt x="978495" y="4612748"/>
                </a:lnTo>
                <a:lnTo>
                  <a:pt x="959156" y="4622175"/>
                </a:lnTo>
                <a:lnTo>
                  <a:pt x="920124" y="4641697"/>
                </a:lnTo>
                <a:lnTo>
                  <a:pt x="842906" y="4679139"/>
                </a:lnTo>
                <a:lnTo>
                  <a:pt x="764877" y="4718116"/>
                </a:lnTo>
                <a:lnTo>
                  <a:pt x="726515" y="4736369"/>
                </a:lnTo>
                <a:lnTo>
                  <a:pt x="688576" y="4753821"/>
                </a:lnTo>
                <a:lnTo>
                  <a:pt x="537771" y="4821826"/>
                </a:lnTo>
                <a:lnTo>
                  <a:pt x="535147" y="4826796"/>
                </a:lnTo>
                <a:lnTo>
                  <a:pt x="46038" y="4828324"/>
                </a:lnTo>
                <a:lnTo>
                  <a:pt x="41189" y="4810310"/>
                </a:lnTo>
                <a:lnTo>
                  <a:pt x="36975" y="4791092"/>
                </a:lnTo>
                <a:lnTo>
                  <a:pt x="32549" y="4772275"/>
                </a:lnTo>
                <a:lnTo>
                  <a:pt x="10140" y="4733118"/>
                </a:lnTo>
                <a:lnTo>
                  <a:pt x="2337112" y="326317"/>
                </a:lnTo>
                <a:lnTo>
                  <a:pt x="2339634" y="348739"/>
                </a:lnTo>
                <a:lnTo>
                  <a:pt x="2341733" y="371963"/>
                </a:lnTo>
                <a:lnTo>
                  <a:pt x="2343197" y="396389"/>
                </a:lnTo>
                <a:lnTo>
                  <a:pt x="2336164" y="436906"/>
                </a:lnTo>
                <a:lnTo>
                  <a:pt x="2334175" y="522269"/>
                </a:lnTo>
                <a:lnTo>
                  <a:pt x="2338372" y="568716"/>
                </a:lnTo>
                <a:lnTo>
                  <a:pt x="2322317" y="735113"/>
                </a:lnTo>
                <a:lnTo>
                  <a:pt x="2330006" y="829344"/>
                </a:lnTo>
                <a:lnTo>
                  <a:pt x="2322621" y="870529"/>
                </a:lnTo>
                <a:lnTo>
                  <a:pt x="2326465" y="917644"/>
                </a:lnTo>
                <a:lnTo>
                  <a:pt x="2330663" y="964092"/>
                </a:lnTo>
                <a:lnTo>
                  <a:pt x="2328674" y="1049454"/>
                </a:lnTo>
                <a:lnTo>
                  <a:pt x="2332871" y="1095902"/>
                </a:lnTo>
                <a:lnTo>
                  <a:pt x="2325521" y="1137020"/>
                </a:lnTo>
                <a:lnTo>
                  <a:pt x="2329612" y="1183668"/>
                </a:lnTo>
                <a:lnTo>
                  <a:pt x="2334127" y="1229515"/>
                </a:lnTo>
                <a:lnTo>
                  <a:pt x="2339276" y="1274159"/>
                </a:lnTo>
                <a:lnTo>
                  <a:pt x="2339172" y="1328753"/>
                </a:lnTo>
                <a:lnTo>
                  <a:pt x="2352659" y="1330410"/>
                </a:lnTo>
                <a:lnTo>
                  <a:pt x="2367310" y="1329863"/>
                </a:lnTo>
                <a:lnTo>
                  <a:pt x="2393402" y="1334846"/>
                </a:lnTo>
                <a:lnTo>
                  <a:pt x="2408687" y="1333098"/>
                </a:lnTo>
                <a:lnTo>
                  <a:pt x="2435838" y="1336077"/>
                </a:lnTo>
                <a:lnTo>
                  <a:pt x="2476651" y="1340380"/>
                </a:lnTo>
                <a:lnTo>
                  <a:pt x="2517888" y="1343882"/>
                </a:lnTo>
                <a:lnTo>
                  <a:pt x="2570355" y="1353313"/>
                </a:lnTo>
                <a:lnTo>
                  <a:pt x="2611168" y="1357616"/>
                </a:lnTo>
                <a:lnTo>
                  <a:pt x="2651946" y="1361986"/>
                </a:lnTo>
                <a:lnTo>
                  <a:pt x="2704166" y="1371885"/>
                </a:lnTo>
                <a:lnTo>
                  <a:pt x="2744733" y="1376655"/>
                </a:lnTo>
                <a:lnTo>
                  <a:pt x="2834981" y="1396132"/>
                </a:lnTo>
                <a:lnTo>
                  <a:pt x="2886778" y="1406832"/>
                </a:lnTo>
                <a:lnTo>
                  <a:pt x="2927768" y="1410801"/>
                </a:lnTo>
                <a:lnTo>
                  <a:pt x="2979777" y="1421101"/>
                </a:lnTo>
                <a:lnTo>
                  <a:pt x="3032685" y="1429697"/>
                </a:lnTo>
                <a:lnTo>
                  <a:pt x="3074758" y="1431615"/>
                </a:lnTo>
                <a:lnTo>
                  <a:pt x="3128298" y="1439015"/>
                </a:lnTo>
                <a:lnTo>
                  <a:pt x="3181916" y="1446265"/>
                </a:lnTo>
                <a:lnTo>
                  <a:pt x="3235456" y="1453665"/>
                </a:lnTo>
                <a:lnTo>
                  <a:pt x="3288760" y="1461513"/>
                </a:lnTo>
                <a:lnTo>
                  <a:pt x="3330437" y="1464178"/>
                </a:lnTo>
                <a:lnTo>
                  <a:pt x="3433820" y="1485980"/>
                </a:lnTo>
                <a:lnTo>
                  <a:pt x="3446390" y="1489373"/>
                </a:lnTo>
                <a:lnTo>
                  <a:pt x="3459454" y="1491831"/>
                </a:lnTo>
                <a:lnTo>
                  <a:pt x="3494485" y="1507084"/>
                </a:lnTo>
                <a:lnTo>
                  <a:pt x="3525321" y="1530283"/>
                </a:lnTo>
                <a:lnTo>
                  <a:pt x="3523664" y="1533421"/>
                </a:lnTo>
                <a:lnTo>
                  <a:pt x="3531086" y="1546562"/>
                </a:lnTo>
                <a:lnTo>
                  <a:pt x="3537663" y="1561306"/>
                </a:lnTo>
                <a:lnTo>
                  <a:pt x="3543393" y="1577653"/>
                </a:lnTo>
                <a:lnTo>
                  <a:pt x="3537047" y="1589671"/>
                </a:lnTo>
                <a:lnTo>
                  <a:pt x="3544540" y="1602679"/>
                </a:lnTo>
                <a:lnTo>
                  <a:pt x="3506144" y="1675393"/>
                </a:lnTo>
                <a:lnTo>
                  <a:pt x="3507608" y="1699818"/>
                </a:lnTo>
                <a:lnTo>
                  <a:pt x="3459255" y="1791390"/>
                </a:lnTo>
                <a:lnTo>
                  <a:pt x="3446309" y="1843105"/>
                </a:lnTo>
                <a:lnTo>
                  <a:pt x="3373779" y="1980462"/>
                </a:lnTo>
                <a:lnTo>
                  <a:pt x="3360832" y="2032178"/>
                </a:lnTo>
                <a:lnTo>
                  <a:pt x="2322846" y="3997908"/>
                </a:lnTo>
                <a:lnTo>
                  <a:pt x="2293459" y="4080758"/>
                </a:lnTo>
                <a:lnTo>
                  <a:pt x="2254891" y="4262592"/>
                </a:lnTo>
                <a:lnTo>
                  <a:pt x="2209345" y="4566433"/>
                </a:lnTo>
                <a:lnTo>
                  <a:pt x="2202912" y="4605815"/>
                </a:lnTo>
                <a:lnTo>
                  <a:pt x="2187506" y="4689387"/>
                </a:lnTo>
                <a:lnTo>
                  <a:pt x="2191033" y="4737104"/>
                </a:lnTo>
                <a:lnTo>
                  <a:pt x="2175134" y="4821610"/>
                </a:lnTo>
                <a:close/>
              </a:path>
              <a:path w="3566160" h="4828540">
                <a:moveTo>
                  <a:pt x="3566014" y="3792274"/>
                </a:moveTo>
                <a:lnTo>
                  <a:pt x="3523705" y="3872398"/>
                </a:lnTo>
                <a:lnTo>
                  <a:pt x="3494474" y="3873358"/>
                </a:lnTo>
                <a:lnTo>
                  <a:pt x="3491089" y="3879768"/>
                </a:lnTo>
                <a:lnTo>
                  <a:pt x="3476474" y="3880248"/>
                </a:lnTo>
                <a:lnTo>
                  <a:pt x="3445939" y="3883678"/>
                </a:lnTo>
                <a:lnTo>
                  <a:pt x="3416039" y="3885906"/>
                </a:lnTo>
                <a:lnTo>
                  <a:pt x="3397792" y="3893264"/>
                </a:lnTo>
                <a:lnTo>
                  <a:pt x="3368527" y="3894290"/>
                </a:lnTo>
                <a:lnTo>
                  <a:pt x="3220118" y="3903362"/>
                </a:lnTo>
                <a:lnTo>
                  <a:pt x="3174183" y="3908758"/>
                </a:lnTo>
                <a:lnTo>
                  <a:pt x="3128499" y="3913679"/>
                </a:lnTo>
                <a:lnTo>
                  <a:pt x="3037381" y="3923048"/>
                </a:lnTo>
                <a:lnTo>
                  <a:pt x="2980467" y="3922039"/>
                </a:lnTo>
                <a:lnTo>
                  <a:pt x="2934532" y="3927435"/>
                </a:lnTo>
                <a:lnTo>
                  <a:pt x="2887301" y="3935285"/>
                </a:lnTo>
                <a:lnTo>
                  <a:pt x="2781610" y="3945053"/>
                </a:lnTo>
                <a:lnTo>
                  <a:pt x="2734380" y="3952903"/>
                </a:lnTo>
                <a:lnTo>
                  <a:pt x="2736636" y="3948630"/>
                </a:lnTo>
                <a:lnTo>
                  <a:pt x="2689659" y="3956000"/>
                </a:lnTo>
                <a:lnTo>
                  <a:pt x="2643114" y="3962551"/>
                </a:lnTo>
                <a:lnTo>
                  <a:pt x="2596895" y="3968486"/>
                </a:lnTo>
                <a:lnTo>
                  <a:pt x="2550892" y="3974011"/>
                </a:lnTo>
                <a:lnTo>
                  <a:pt x="2493767" y="3973400"/>
                </a:lnTo>
                <a:lnTo>
                  <a:pt x="2463232" y="3976830"/>
                </a:lnTo>
                <a:lnTo>
                  <a:pt x="2433332" y="3979059"/>
                </a:lnTo>
                <a:lnTo>
                  <a:pt x="2403855" y="3980486"/>
                </a:lnTo>
                <a:lnTo>
                  <a:pt x="2374589" y="3981512"/>
                </a:lnTo>
                <a:lnTo>
                  <a:pt x="2327359" y="3989362"/>
                </a:lnTo>
                <a:lnTo>
                  <a:pt x="3296734" y="2153567"/>
                </a:lnTo>
                <a:lnTo>
                  <a:pt x="3286316" y="2200495"/>
                </a:lnTo>
                <a:lnTo>
                  <a:pt x="3214056" y="2364538"/>
                </a:lnTo>
                <a:lnTo>
                  <a:pt x="3189704" y="2410656"/>
                </a:lnTo>
                <a:lnTo>
                  <a:pt x="3176691" y="2462498"/>
                </a:lnTo>
                <a:lnTo>
                  <a:pt x="3090461" y="2625799"/>
                </a:lnTo>
                <a:lnTo>
                  <a:pt x="3086460" y="2660574"/>
                </a:lnTo>
                <a:lnTo>
                  <a:pt x="3041119" y="2746442"/>
                </a:lnTo>
                <a:lnTo>
                  <a:pt x="3023438" y="2807124"/>
                </a:lnTo>
                <a:lnTo>
                  <a:pt x="3006303" y="2839574"/>
                </a:lnTo>
                <a:lnTo>
                  <a:pt x="3015488" y="2849377"/>
                </a:lnTo>
                <a:lnTo>
                  <a:pt x="3013020" y="2854051"/>
                </a:lnTo>
                <a:lnTo>
                  <a:pt x="3021783" y="2864655"/>
                </a:lnTo>
                <a:lnTo>
                  <a:pt x="3030968" y="2874458"/>
                </a:lnTo>
                <a:lnTo>
                  <a:pt x="3071325" y="2934022"/>
                </a:lnTo>
                <a:lnTo>
                  <a:pt x="3085324" y="2961907"/>
                </a:lnTo>
                <a:lnTo>
                  <a:pt x="3124553" y="3023608"/>
                </a:lnTo>
                <a:lnTo>
                  <a:pt x="3138552" y="3051494"/>
                </a:lnTo>
                <a:lnTo>
                  <a:pt x="3163429" y="3085977"/>
                </a:lnTo>
                <a:lnTo>
                  <a:pt x="3201106" y="3150615"/>
                </a:lnTo>
                <a:lnTo>
                  <a:pt x="3214753" y="3179168"/>
                </a:lnTo>
                <a:lnTo>
                  <a:pt x="3227483" y="3209457"/>
                </a:lnTo>
                <a:lnTo>
                  <a:pt x="3252289" y="3244074"/>
                </a:lnTo>
                <a:lnTo>
                  <a:pt x="3266711" y="3271158"/>
                </a:lnTo>
                <a:lnTo>
                  <a:pt x="3293210" y="3302570"/>
                </a:lnTo>
                <a:lnTo>
                  <a:pt x="3410860" y="3487739"/>
                </a:lnTo>
                <a:lnTo>
                  <a:pt x="3434151" y="3525227"/>
                </a:lnTo>
                <a:lnTo>
                  <a:pt x="3457018" y="3563516"/>
                </a:lnTo>
                <a:lnTo>
                  <a:pt x="3479251" y="3603007"/>
                </a:lnTo>
                <a:lnTo>
                  <a:pt x="3501060" y="3643299"/>
                </a:lnTo>
                <a:lnTo>
                  <a:pt x="3511428" y="3678062"/>
                </a:lnTo>
                <a:lnTo>
                  <a:pt x="3532603" y="3719556"/>
                </a:lnTo>
                <a:lnTo>
                  <a:pt x="3553143" y="3762252"/>
                </a:lnTo>
                <a:lnTo>
                  <a:pt x="3560213" y="3776061"/>
                </a:lnTo>
                <a:lnTo>
                  <a:pt x="3566014" y="3792274"/>
                </a:lnTo>
                <a:close/>
              </a:path>
              <a:path w="3566160" h="4828540">
                <a:moveTo>
                  <a:pt x="3564269" y="3822775"/>
                </a:moveTo>
                <a:lnTo>
                  <a:pt x="3545935" y="3857496"/>
                </a:lnTo>
                <a:lnTo>
                  <a:pt x="3529099" y="3862183"/>
                </a:lnTo>
                <a:lnTo>
                  <a:pt x="3559738" y="3804159"/>
                </a:lnTo>
                <a:lnTo>
                  <a:pt x="3564269" y="3822775"/>
                </a:lnTo>
                <a:close/>
              </a:path>
            </a:pathLst>
          </a:custGeom>
          <a:solidFill>
            <a:srgbClr val="67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57217" y="6910654"/>
            <a:ext cx="3430782" cy="3376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145328"/>
            <a:ext cx="18288000" cy="8867775"/>
            <a:chOff x="0" y="145328"/>
            <a:chExt cx="18288000" cy="8867775"/>
          </a:xfrm>
        </p:grpSpPr>
        <p:sp>
          <p:nvSpPr>
            <p:cNvPr id="7" name="object 7"/>
            <p:cNvSpPr/>
            <p:nvPr/>
          </p:nvSpPr>
          <p:spPr>
            <a:xfrm>
              <a:off x="0" y="145328"/>
              <a:ext cx="3381877" cy="37752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0505" y="1269847"/>
              <a:ext cx="16382365" cy="7743190"/>
            </a:xfrm>
            <a:custGeom>
              <a:avLst/>
              <a:gdLst/>
              <a:ahLst/>
              <a:cxnLst/>
              <a:rect l="l" t="t" r="r" b="b"/>
              <a:pathLst>
                <a:path w="16382365" h="7743190">
                  <a:moveTo>
                    <a:pt x="13438622" y="7743014"/>
                  </a:moveTo>
                  <a:lnTo>
                    <a:pt x="12734241" y="7742610"/>
                  </a:lnTo>
                  <a:lnTo>
                    <a:pt x="11757956" y="7736604"/>
                  </a:lnTo>
                  <a:lnTo>
                    <a:pt x="2684778" y="7735649"/>
                  </a:lnTo>
                  <a:lnTo>
                    <a:pt x="1823375" y="7725478"/>
                  </a:lnTo>
                  <a:lnTo>
                    <a:pt x="1411171" y="7713422"/>
                  </a:lnTo>
                  <a:lnTo>
                    <a:pt x="1163356" y="7700338"/>
                  </a:lnTo>
                  <a:lnTo>
                    <a:pt x="1003176" y="7686953"/>
                  </a:lnTo>
                  <a:lnTo>
                    <a:pt x="888480" y="7672835"/>
                  </a:lnTo>
                  <a:lnTo>
                    <a:pt x="806529" y="7658638"/>
                  </a:lnTo>
                  <a:lnTo>
                    <a:pt x="748032" y="7645015"/>
                  </a:lnTo>
                  <a:lnTo>
                    <a:pt x="698766" y="7629979"/>
                  </a:lnTo>
                  <a:lnTo>
                    <a:pt x="657205" y="7613463"/>
                  </a:lnTo>
                  <a:lnTo>
                    <a:pt x="621823" y="7595401"/>
                  </a:lnTo>
                  <a:lnTo>
                    <a:pt x="586319" y="7572286"/>
                  </a:lnTo>
                  <a:lnTo>
                    <a:pt x="533322" y="7527490"/>
                  </a:lnTo>
                  <a:lnTo>
                    <a:pt x="504200" y="7498289"/>
                  </a:lnTo>
                  <a:lnTo>
                    <a:pt x="476129" y="7466863"/>
                  </a:lnTo>
                  <a:lnTo>
                    <a:pt x="449111" y="7433305"/>
                  </a:lnTo>
                  <a:lnTo>
                    <a:pt x="423145" y="7397709"/>
                  </a:lnTo>
                  <a:lnTo>
                    <a:pt x="398232" y="7360168"/>
                  </a:lnTo>
                  <a:lnTo>
                    <a:pt x="374373" y="7320778"/>
                  </a:lnTo>
                  <a:lnTo>
                    <a:pt x="351569" y="7279631"/>
                  </a:lnTo>
                  <a:lnTo>
                    <a:pt x="329821" y="7236821"/>
                  </a:lnTo>
                  <a:lnTo>
                    <a:pt x="309128" y="7192441"/>
                  </a:lnTo>
                  <a:lnTo>
                    <a:pt x="289491" y="7146587"/>
                  </a:lnTo>
                  <a:lnTo>
                    <a:pt x="270912" y="7099352"/>
                  </a:lnTo>
                  <a:lnTo>
                    <a:pt x="253391" y="7050828"/>
                  </a:lnTo>
                  <a:lnTo>
                    <a:pt x="236928" y="7001111"/>
                  </a:lnTo>
                  <a:lnTo>
                    <a:pt x="221524" y="6950294"/>
                  </a:lnTo>
                  <a:lnTo>
                    <a:pt x="207181" y="6898470"/>
                  </a:lnTo>
                  <a:lnTo>
                    <a:pt x="193897" y="6845734"/>
                  </a:lnTo>
                  <a:lnTo>
                    <a:pt x="181675" y="6792180"/>
                  </a:lnTo>
                  <a:lnTo>
                    <a:pt x="170515" y="6737900"/>
                  </a:lnTo>
                  <a:lnTo>
                    <a:pt x="160417" y="6682989"/>
                  </a:lnTo>
                  <a:lnTo>
                    <a:pt x="151383" y="6627541"/>
                  </a:lnTo>
                  <a:lnTo>
                    <a:pt x="143412" y="6571650"/>
                  </a:lnTo>
                  <a:lnTo>
                    <a:pt x="136505" y="6515409"/>
                  </a:lnTo>
                  <a:lnTo>
                    <a:pt x="130663" y="6458911"/>
                  </a:lnTo>
                  <a:lnTo>
                    <a:pt x="48556" y="6087040"/>
                  </a:lnTo>
                  <a:lnTo>
                    <a:pt x="8736" y="5574867"/>
                  </a:lnTo>
                  <a:lnTo>
                    <a:pt x="0" y="4573000"/>
                  </a:lnTo>
                  <a:lnTo>
                    <a:pt x="11140" y="2732044"/>
                  </a:lnTo>
                  <a:lnTo>
                    <a:pt x="38576" y="2317325"/>
                  </a:lnTo>
                  <a:lnTo>
                    <a:pt x="80325" y="1898386"/>
                  </a:lnTo>
                  <a:lnTo>
                    <a:pt x="118496" y="1574340"/>
                  </a:lnTo>
                  <a:lnTo>
                    <a:pt x="135196" y="1444299"/>
                  </a:lnTo>
                  <a:lnTo>
                    <a:pt x="140146" y="1397828"/>
                  </a:lnTo>
                  <a:lnTo>
                    <a:pt x="144063" y="1350793"/>
                  </a:lnTo>
                  <a:lnTo>
                    <a:pt x="149929" y="1255460"/>
                  </a:lnTo>
                  <a:lnTo>
                    <a:pt x="158052" y="1110893"/>
                  </a:lnTo>
                  <a:lnTo>
                    <a:pt x="161712" y="1062710"/>
                  </a:lnTo>
                  <a:lnTo>
                    <a:pt x="166319" y="1014707"/>
                  </a:lnTo>
                  <a:lnTo>
                    <a:pt x="172157" y="966990"/>
                  </a:lnTo>
                  <a:lnTo>
                    <a:pt x="179508" y="919665"/>
                  </a:lnTo>
                  <a:lnTo>
                    <a:pt x="188656" y="872838"/>
                  </a:lnTo>
                  <a:lnTo>
                    <a:pt x="199884" y="826615"/>
                  </a:lnTo>
                  <a:lnTo>
                    <a:pt x="213473" y="781102"/>
                  </a:lnTo>
                  <a:lnTo>
                    <a:pt x="229709" y="736405"/>
                  </a:lnTo>
                  <a:lnTo>
                    <a:pt x="248873" y="692630"/>
                  </a:lnTo>
                  <a:lnTo>
                    <a:pt x="271248" y="649884"/>
                  </a:lnTo>
                  <a:lnTo>
                    <a:pt x="297118" y="608273"/>
                  </a:lnTo>
                  <a:lnTo>
                    <a:pt x="326765" y="567901"/>
                  </a:lnTo>
                  <a:lnTo>
                    <a:pt x="360473" y="528877"/>
                  </a:lnTo>
                  <a:lnTo>
                    <a:pt x="404159" y="486191"/>
                  </a:lnTo>
                  <a:lnTo>
                    <a:pt x="451669" y="446240"/>
                  </a:lnTo>
                  <a:lnTo>
                    <a:pt x="492041" y="417393"/>
                  </a:lnTo>
                  <a:lnTo>
                    <a:pt x="530368" y="394086"/>
                  </a:lnTo>
                  <a:lnTo>
                    <a:pt x="574165" y="371445"/>
                  </a:lnTo>
                  <a:lnTo>
                    <a:pt x="624566" y="349469"/>
                  </a:lnTo>
                  <a:lnTo>
                    <a:pt x="682706" y="328160"/>
                  </a:lnTo>
                  <a:lnTo>
                    <a:pt x="749721" y="307517"/>
                  </a:lnTo>
                  <a:lnTo>
                    <a:pt x="826747" y="287541"/>
                  </a:lnTo>
                  <a:lnTo>
                    <a:pt x="914917" y="268233"/>
                  </a:lnTo>
                  <a:lnTo>
                    <a:pt x="1015367" y="249591"/>
                  </a:lnTo>
                  <a:lnTo>
                    <a:pt x="1153715" y="228103"/>
                  </a:lnTo>
                  <a:lnTo>
                    <a:pt x="1313343" y="207577"/>
                  </a:lnTo>
                  <a:lnTo>
                    <a:pt x="1496211" y="188013"/>
                  </a:lnTo>
                  <a:lnTo>
                    <a:pt x="1741549" y="166406"/>
                  </a:lnTo>
                  <a:lnTo>
                    <a:pt x="2024305" y="146111"/>
                  </a:lnTo>
                  <a:lnTo>
                    <a:pt x="2397268" y="124524"/>
                  </a:lnTo>
                  <a:lnTo>
                    <a:pt x="2885921" y="102288"/>
                  </a:lnTo>
                  <a:lnTo>
                    <a:pt x="3522407" y="80131"/>
                  </a:lnTo>
                  <a:lnTo>
                    <a:pt x="4346752" y="58858"/>
                  </a:lnTo>
                  <a:lnTo>
                    <a:pt x="5408230" y="39361"/>
                  </a:lnTo>
                  <a:lnTo>
                    <a:pt x="6880911" y="21511"/>
                  </a:lnTo>
                  <a:lnTo>
                    <a:pt x="8903441" y="7577"/>
                  </a:lnTo>
                  <a:lnTo>
                    <a:pt x="11824814" y="0"/>
                  </a:lnTo>
                  <a:lnTo>
                    <a:pt x="14372666" y="657"/>
                  </a:lnTo>
                  <a:lnTo>
                    <a:pt x="14547822" y="9777"/>
                  </a:lnTo>
                  <a:lnTo>
                    <a:pt x="14662574" y="17336"/>
                  </a:lnTo>
                  <a:lnTo>
                    <a:pt x="14775242" y="26367"/>
                  </a:lnTo>
                  <a:lnTo>
                    <a:pt x="14885426" y="37119"/>
                  </a:lnTo>
                  <a:lnTo>
                    <a:pt x="14939461" y="43218"/>
                  </a:lnTo>
                  <a:lnTo>
                    <a:pt x="14992724" y="49840"/>
                  </a:lnTo>
                  <a:lnTo>
                    <a:pt x="15045166" y="57016"/>
                  </a:lnTo>
                  <a:lnTo>
                    <a:pt x="15096736" y="64778"/>
                  </a:lnTo>
                  <a:lnTo>
                    <a:pt x="15147384" y="73156"/>
                  </a:lnTo>
                  <a:lnTo>
                    <a:pt x="15197059" y="82182"/>
                  </a:lnTo>
                  <a:lnTo>
                    <a:pt x="15245713" y="91886"/>
                  </a:lnTo>
                  <a:lnTo>
                    <a:pt x="15293294" y="102299"/>
                  </a:lnTo>
                  <a:lnTo>
                    <a:pt x="15339752" y="113454"/>
                  </a:lnTo>
                  <a:lnTo>
                    <a:pt x="15385038" y="125379"/>
                  </a:lnTo>
                  <a:lnTo>
                    <a:pt x="15429101" y="138108"/>
                  </a:lnTo>
                  <a:lnTo>
                    <a:pt x="15471891" y="151670"/>
                  </a:lnTo>
                  <a:lnTo>
                    <a:pt x="15513358" y="166096"/>
                  </a:lnTo>
                  <a:lnTo>
                    <a:pt x="15553452" y="181419"/>
                  </a:lnTo>
                  <a:lnTo>
                    <a:pt x="15592122" y="197668"/>
                  </a:lnTo>
                  <a:lnTo>
                    <a:pt x="15629319" y="214875"/>
                  </a:lnTo>
                  <a:lnTo>
                    <a:pt x="15678027" y="239591"/>
                  </a:lnTo>
                  <a:lnTo>
                    <a:pt x="15724831" y="265479"/>
                  </a:lnTo>
                  <a:lnTo>
                    <a:pt x="15769759" y="292510"/>
                  </a:lnTo>
                  <a:lnTo>
                    <a:pt x="15812837" y="320652"/>
                  </a:lnTo>
                  <a:lnTo>
                    <a:pt x="15854094" y="349876"/>
                  </a:lnTo>
                  <a:lnTo>
                    <a:pt x="15893556" y="380151"/>
                  </a:lnTo>
                  <a:lnTo>
                    <a:pt x="15931253" y="411446"/>
                  </a:lnTo>
                  <a:lnTo>
                    <a:pt x="15967210" y="443731"/>
                  </a:lnTo>
                  <a:lnTo>
                    <a:pt x="16001456" y="476976"/>
                  </a:lnTo>
                  <a:lnTo>
                    <a:pt x="16034019" y="511150"/>
                  </a:lnTo>
                  <a:lnTo>
                    <a:pt x="16064925" y="546223"/>
                  </a:lnTo>
                  <a:lnTo>
                    <a:pt x="16094202" y="582164"/>
                  </a:lnTo>
                  <a:lnTo>
                    <a:pt x="16121878" y="618944"/>
                  </a:lnTo>
                  <a:lnTo>
                    <a:pt x="16147981" y="656530"/>
                  </a:lnTo>
                  <a:lnTo>
                    <a:pt x="16172538" y="694894"/>
                  </a:lnTo>
                  <a:lnTo>
                    <a:pt x="16195576" y="734005"/>
                  </a:lnTo>
                  <a:lnTo>
                    <a:pt x="16217124" y="773832"/>
                  </a:lnTo>
                  <a:lnTo>
                    <a:pt x="16237208" y="814345"/>
                  </a:lnTo>
                  <a:lnTo>
                    <a:pt x="16255856" y="855513"/>
                  </a:lnTo>
                  <a:lnTo>
                    <a:pt x="16273097" y="897306"/>
                  </a:lnTo>
                  <a:lnTo>
                    <a:pt x="16288956" y="939694"/>
                  </a:lnTo>
                  <a:lnTo>
                    <a:pt x="16303463" y="982646"/>
                  </a:lnTo>
                  <a:lnTo>
                    <a:pt x="16316644" y="1026132"/>
                  </a:lnTo>
                  <a:lnTo>
                    <a:pt x="16328527" y="1070121"/>
                  </a:lnTo>
                  <a:lnTo>
                    <a:pt x="16339139" y="1114584"/>
                  </a:lnTo>
                  <a:lnTo>
                    <a:pt x="16348509" y="1159488"/>
                  </a:lnTo>
                  <a:lnTo>
                    <a:pt x="16356663" y="1204805"/>
                  </a:lnTo>
                  <a:lnTo>
                    <a:pt x="16363630" y="1250503"/>
                  </a:lnTo>
                  <a:lnTo>
                    <a:pt x="16369436" y="1296553"/>
                  </a:lnTo>
                  <a:lnTo>
                    <a:pt x="16374110" y="1342923"/>
                  </a:lnTo>
                  <a:lnTo>
                    <a:pt x="16377679" y="1389584"/>
                  </a:lnTo>
                  <a:lnTo>
                    <a:pt x="16380170" y="1436504"/>
                  </a:lnTo>
                  <a:lnTo>
                    <a:pt x="16381611" y="1483655"/>
                  </a:lnTo>
                  <a:lnTo>
                    <a:pt x="16382030" y="1531004"/>
                  </a:lnTo>
                  <a:lnTo>
                    <a:pt x="16381454" y="1578522"/>
                  </a:lnTo>
                  <a:lnTo>
                    <a:pt x="16325070" y="1990035"/>
                  </a:lnTo>
                  <a:lnTo>
                    <a:pt x="16297824" y="2255338"/>
                  </a:lnTo>
                  <a:lnTo>
                    <a:pt x="16292107" y="2489748"/>
                  </a:lnTo>
                  <a:lnTo>
                    <a:pt x="16300314" y="2808584"/>
                  </a:lnTo>
                  <a:lnTo>
                    <a:pt x="16312152" y="4650486"/>
                  </a:lnTo>
                  <a:lnTo>
                    <a:pt x="16322503" y="5712895"/>
                  </a:lnTo>
                  <a:lnTo>
                    <a:pt x="16329836" y="6200346"/>
                  </a:lnTo>
                  <a:lnTo>
                    <a:pt x="16332620" y="6317376"/>
                  </a:lnTo>
                  <a:lnTo>
                    <a:pt x="16328106" y="6366115"/>
                  </a:lnTo>
                  <a:lnTo>
                    <a:pt x="16322121" y="6414729"/>
                  </a:lnTo>
                  <a:lnTo>
                    <a:pt x="16314675" y="6463172"/>
                  </a:lnTo>
                  <a:lnTo>
                    <a:pt x="16305774" y="6511396"/>
                  </a:lnTo>
                  <a:lnTo>
                    <a:pt x="16295427" y="6559355"/>
                  </a:lnTo>
                  <a:lnTo>
                    <a:pt x="16283642" y="6607001"/>
                  </a:lnTo>
                  <a:lnTo>
                    <a:pt x="16270426" y="6654287"/>
                  </a:lnTo>
                  <a:lnTo>
                    <a:pt x="16255787" y="6701165"/>
                  </a:lnTo>
                  <a:lnTo>
                    <a:pt x="16239734" y="6747589"/>
                  </a:lnTo>
                  <a:lnTo>
                    <a:pt x="16222274" y="6793511"/>
                  </a:lnTo>
                  <a:lnTo>
                    <a:pt x="16203416" y="6838885"/>
                  </a:lnTo>
                  <a:lnTo>
                    <a:pt x="16183166" y="6883663"/>
                  </a:lnTo>
                  <a:lnTo>
                    <a:pt x="16161534" y="6927797"/>
                  </a:lnTo>
                  <a:lnTo>
                    <a:pt x="16138526" y="6971241"/>
                  </a:lnTo>
                  <a:lnTo>
                    <a:pt x="16114152" y="7013947"/>
                  </a:lnTo>
                  <a:lnTo>
                    <a:pt x="16088418" y="7055869"/>
                  </a:lnTo>
                  <a:lnTo>
                    <a:pt x="16061333" y="7096959"/>
                  </a:lnTo>
                  <a:lnTo>
                    <a:pt x="16032904" y="7137169"/>
                  </a:lnTo>
                  <a:lnTo>
                    <a:pt x="16003140" y="7176454"/>
                  </a:lnTo>
                  <a:lnTo>
                    <a:pt x="15972048" y="7214765"/>
                  </a:lnTo>
                  <a:lnTo>
                    <a:pt x="15939637" y="7252055"/>
                  </a:lnTo>
                  <a:lnTo>
                    <a:pt x="15905914" y="7288277"/>
                  </a:lnTo>
                  <a:lnTo>
                    <a:pt x="15870887" y="7323384"/>
                  </a:lnTo>
                  <a:lnTo>
                    <a:pt x="15834564" y="7357330"/>
                  </a:lnTo>
                  <a:lnTo>
                    <a:pt x="15796953" y="7390065"/>
                  </a:lnTo>
                  <a:lnTo>
                    <a:pt x="15758062" y="7421544"/>
                  </a:lnTo>
                  <a:lnTo>
                    <a:pt x="15717899" y="7451720"/>
                  </a:lnTo>
                  <a:lnTo>
                    <a:pt x="15676471" y="7480544"/>
                  </a:lnTo>
                  <a:lnTo>
                    <a:pt x="15633788" y="7507970"/>
                  </a:lnTo>
                  <a:lnTo>
                    <a:pt x="15589855" y="7533951"/>
                  </a:lnTo>
                  <a:lnTo>
                    <a:pt x="15548901" y="7556048"/>
                  </a:lnTo>
                  <a:lnTo>
                    <a:pt x="15506021" y="7576697"/>
                  </a:lnTo>
                  <a:lnTo>
                    <a:pt x="15460296" y="7595938"/>
                  </a:lnTo>
                  <a:lnTo>
                    <a:pt x="15393317" y="7619464"/>
                  </a:lnTo>
                  <a:lnTo>
                    <a:pt x="15356640" y="7630340"/>
                  </a:lnTo>
                  <a:lnTo>
                    <a:pt x="15317475" y="7640638"/>
                  </a:lnTo>
                  <a:lnTo>
                    <a:pt x="15275550" y="7650371"/>
                  </a:lnTo>
                  <a:lnTo>
                    <a:pt x="15230593" y="7659548"/>
                  </a:lnTo>
                  <a:lnTo>
                    <a:pt x="15156877" y="7672297"/>
                  </a:lnTo>
                  <a:lnTo>
                    <a:pt x="15074809" y="7683858"/>
                  </a:lnTo>
                  <a:lnTo>
                    <a:pt x="14983472" y="7694269"/>
                  </a:lnTo>
                  <a:lnTo>
                    <a:pt x="14881948" y="7703567"/>
                  </a:lnTo>
                  <a:lnTo>
                    <a:pt x="14769318" y="7711788"/>
                  </a:lnTo>
                  <a:lnTo>
                    <a:pt x="14600284" y="7721139"/>
                  </a:lnTo>
                  <a:lnTo>
                    <a:pt x="14407699" y="7728730"/>
                  </a:lnTo>
                  <a:lnTo>
                    <a:pt x="14189388" y="7734648"/>
                  </a:lnTo>
                  <a:lnTo>
                    <a:pt x="13877008" y="7739827"/>
                  </a:lnTo>
                  <a:lnTo>
                    <a:pt x="13438622" y="7743014"/>
                  </a:lnTo>
                  <a:close/>
                </a:path>
              </a:pathLst>
            </a:custGeom>
            <a:solidFill>
              <a:srgbClr val="FFF9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815492" y="4221479"/>
              <a:ext cx="2472507" cy="26489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607242" y="3908511"/>
              <a:ext cx="1000125" cy="980440"/>
            </a:xfrm>
            <a:custGeom>
              <a:avLst/>
              <a:gdLst/>
              <a:ahLst/>
              <a:cxnLst/>
              <a:rect l="l" t="t" r="r" b="b"/>
              <a:pathLst>
                <a:path w="1000125" h="980439">
                  <a:moveTo>
                    <a:pt x="471669" y="980243"/>
                  </a:moveTo>
                  <a:lnTo>
                    <a:pt x="393693" y="963306"/>
                  </a:lnTo>
                  <a:lnTo>
                    <a:pt x="405307" y="915928"/>
                  </a:lnTo>
                  <a:lnTo>
                    <a:pt x="433210" y="799914"/>
                  </a:lnTo>
                  <a:lnTo>
                    <a:pt x="466994" y="654446"/>
                  </a:lnTo>
                  <a:lnTo>
                    <a:pt x="496248" y="518703"/>
                  </a:lnTo>
                  <a:lnTo>
                    <a:pt x="441834" y="539227"/>
                  </a:lnTo>
                  <a:lnTo>
                    <a:pt x="387753" y="560153"/>
                  </a:lnTo>
                  <a:lnTo>
                    <a:pt x="335172" y="581009"/>
                  </a:lnTo>
                  <a:lnTo>
                    <a:pt x="285258" y="601325"/>
                  </a:lnTo>
                  <a:lnTo>
                    <a:pt x="239177" y="620628"/>
                  </a:lnTo>
                  <a:lnTo>
                    <a:pt x="198098" y="638448"/>
                  </a:lnTo>
                  <a:lnTo>
                    <a:pt x="163186" y="654312"/>
                  </a:lnTo>
                  <a:lnTo>
                    <a:pt x="88239" y="691820"/>
                  </a:lnTo>
                  <a:lnTo>
                    <a:pt x="61766" y="704695"/>
                  </a:lnTo>
                  <a:lnTo>
                    <a:pt x="46576" y="710742"/>
                  </a:lnTo>
                  <a:lnTo>
                    <a:pt x="33054" y="714328"/>
                  </a:lnTo>
                  <a:lnTo>
                    <a:pt x="0" y="645309"/>
                  </a:lnTo>
                  <a:lnTo>
                    <a:pt x="55627" y="623158"/>
                  </a:lnTo>
                  <a:lnTo>
                    <a:pt x="188212" y="569726"/>
                  </a:lnTo>
                  <a:lnTo>
                    <a:pt x="346302" y="504544"/>
                  </a:lnTo>
                  <a:lnTo>
                    <a:pt x="478449" y="447143"/>
                  </a:lnTo>
                  <a:lnTo>
                    <a:pt x="425516" y="411567"/>
                  </a:lnTo>
                  <a:lnTo>
                    <a:pt x="372976" y="376932"/>
                  </a:lnTo>
                  <a:lnTo>
                    <a:pt x="322207" y="344127"/>
                  </a:lnTo>
                  <a:lnTo>
                    <a:pt x="274589" y="314040"/>
                  </a:lnTo>
                  <a:lnTo>
                    <a:pt x="231500" y="287560"/>
                  </a:lnTo>
                  <a:lnTo>
                    <a:pt x="194320" y="265576"/>
                  </a:lnTo>
                  <a:lnTo>
                    <a:pt x="116645" y="223783"/>
                  </a:lnTo>
                  <a:lnTo>
                    <a:pt x="90477" y="209386"/>
                  </a:lnTo>
                  <a:lnTo>
                    <a:pt x="76704" y="200388"/>
                  </a:lnTo>
                  <a:lnTo>
                    <a:pt x="66109" y="191390"/>
                  </a:lnTo>
                  <a:lnTo>
                    <a:pt x="109759" y="128723"/>
                  </a:lnTo>
                  <a:lnTo>
                    <a:pt x="153773" y="157443"/>
                  </a:lnTo>
                  <a:lnTo>
                    <a:pt x="261314" y="227012"/>
                  </a:lnTo>
                  <a:lnTo>
                    <a:pt x="395633" y="312538"/>
                  </a:lnTo>
                  <a:lnTo>
                    <a:pt x="519980" y="389133"/>
                  </a:lnTo>
                  <a:lnTo>
                    <a:pt x="531029" y="336529"/>
                  </a:lnTo>
                  <a:lnTo>
                    <a:pt x="542362" y="287401"/>
                  </a:lnTo>
                  <a:lnTo>
                    <a:pt x="554062" y="240143"/>
                  </a:lnTo>
                  <a:lnTo>
                    <a:pt x="566209" y="193148"/>
                  </a:lnTo>
                  <a:lnTo>
                    <a:pt x="578885" y="144813"/>
                  </a:lnTo>
                  <a:lnTo>
                    <a:pt x="595188" y="83720"/>
                  </a:lnTo>
                  <a:lnTo>
                    <a:pt x="604418" y="48271"/>
                  </a:lnTo>
                  <a:lnTo>
                    <a:pt x="609994" y="24889"/>
                  </a:lnTo>
                  <a:lnTo>
                    <a:pt x="615331" y="0"/>
                  </a:lnTo>
                  <a:lnTo>
                    <a:pt x="723395" y="23288"/>
                  </a:lnTo>
                  <a:lnTo>
                    <a:pt x="712569" y="57130"/>
                  </a:lnTo>
                  <a:lnTo>
                    <a:pt x="685096" y="143807"/>
                  </a:lnTo>
                  <a:lnTo>
                    <a:pt x="648485" y="261051"/>
                  </a:lnTo>
                  <a:lnTo>
                    <a:pt x="610245" y="386592"/>
                  </a:lnTo>
                  <a:lnTo>
                    <a:pt x="660483" y="365725"/>
                  </a:lnTo>
                  <a:lnTo>
                    <a:pt x="709251" y="346366"/>
                  </a:lnTo>
                  <a:lnTo>
                    <a:pt x="758099" y="327643"/>
                  </a:lnTo>
                  <a:lnTo>
                    <a:pt x="808575" y="308681"/>
                  </a:lnTo>
                  <a:lnTo>
                    <a:pt x="870441" y="285161"/>
                  </a:lnTo>
                  <a:lnTo>
                    <a:pt x="906204" y="271366"/>
                  </a:lnTo>
                  <a:lnTo>
                    <a:pt x="929492" y="261938"/>
                  </a:lnTo>
                  <a:lnTo>
                    <a:pt x="953932" y="251518"/>
                  </a:lnTo>
                  <a:lnTo>
                    <a:pt x="1000124" y="347213"/>
                  </a:lnTo>
                  <a:lnTo>
                    <a:pt x="968182" y="357614"/>
                  </a:lnTo>
                  <a:lnTo>
                    <a:pt x="885703" y="384687"/>
                  </a:lnTo>
                  <a:lnTo>
                    <a:pt x="772713" y="422240"/>
                  </a:lnTo>
                  <a:lnTo>
                    <a:pt x="649233" y="464080"/>
                  </a:lnTo>
                  <a:lnTo>
                    <a:pt x="693273" y="491048"/>
                  </a:lnTo>
                  <a:lnTo>
                    <a:pt x="734668" y="517426"/>
                  </a:lnTo>
                  <a:lnTo>
                    <a:pt x="774639" y="543743"/>
                  </a:lnTo>
                  <a:lnTo>
                    <a:pt x="814406" y="570527"/>
                  </a:lnTo>
                  <a:lnTo>
                    <a:pt x="855191" y="598308"/>
                  </a:lnTo>
                  <a:lnTo>
                    <a:pt x="910157" y="635140"/>
                  </a:lnTo>
                  <a:lnTo>
                    <a:pt x="942119" y="656371"/>
                  </a:lnTo>
                  <a:lnTo>
                    <a:pt x="963355" y="670060"/>
                  </a:lnTo>
                  <a:lnTo>
                    <a:pt x="986140" y="684264"/>
                  </a:lnTo>
                  <a:lnTo>
                    <a:pt x="925963" y="771068"/>
                  </a:lnTo>
                  <a:lnTo>
                    <a:pt x="819117" y="691569"/>
                  </a:lnTo>
                  <a:lnTo>
                    <a:pt x="715178" y="614941"/>
                  </a:lnTo>
                  <a:lnTo>
                    <a:pt x="603888" y="533946"/>
                  </a:lnTo>
                  <a:lnTo>
                    <a:pt x="574648" y="513198"/>
                  </a:lnTo>
                  <a:lnTo>
                    <a:pt x="558550" y="574091"/>
                  </a:lnTo>
                  <a:lnTo>
                    <a:pt x="543216" y="634754"/>
                  </a:lnTo>
                  <a:lnTo>
                    <a:pt x="529046" y="693454"/>
                  </a:lnTo>
                  <a:lnTo>
                    <a:pt x="516440" y="748458"/>
                  </a:lnTo>
                  <a:lnTo>
                    <a:pt x="505798" y="798033"/>
                  </a:lnTo>
                  <a:lnTo>
                    <a:pt x="497522" y="840445"/>
                  </a:lnTo>
                  <a:lnTo>
                    <a:pt x="485018" y="924449"/>
                  </a:lnTo>
                  <a:lnTo>
                    <a:pt x="480568" y="952349"/>
                  </a:lnTo>
                  <a:lnTo>
                    <a:pt x="476754" y="967626"/>
                  </a:lnTo>
                  <a:lnTo>
                    <a:pt x="471669" y="980243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3149650"/>
              <a:ext cx="685800" cy="980440"/>
            </a:xfrm>
            <a:custGeom>
              <a:avLst/>
              <a:gdLst/>
              <a:ahLst/>
              <a:cxnLst/>
              <a:rect l="l" t="t" r="r" b="b"/>
              <a:pathLst>
                <a:path w="685800" h="980439">
                  <a:moveTo>
                    <a:pt x="557654" y="389133"/>
                  </a:moveTo>
                  <a:lnTo>
                    <a:pt x="205307" y="389133"/>
                  </a:lnTo>
                  <a:lnTo>
                    <a:pt x="216356" y="336529"/>
                  </a:lnTo>
                  <a:lnTo>
                    <a:pt x="227690" y="287401"/>
                  </a:lnTo>
                  <a:lnTo>
                    <a:pt x="239389" y="240143"/>
                  </a:lnTo>
                  <a:lnTo>
                    <a:pt x="251537" y="193148"/>
                  </a:lnTo>
                  <a:lnTo>
                    <a:pt x="264213" y="144813"/>
                  </a:lnTo>
                  <a:lnTo>
                    <a:pt x="280515" y="83720"/>
                  </a:lnTo>
                  <a:lnTo>
                    <a:pt x="289746" y="48271"/>
                  </a:lnTo>
                  <a:lnTo>
                    <a:pt x="295321" y="24889"/>
                  </a:lnTo>
                  <a:lnTo>
                    <a:pt x="300658" y="0"/>
                  </a:lnTo>
                  <a:lnTo>
                    <a:pt x="408722" y="23288"/>
                  </a:lnTo>
                  <a:lnTo>
                    <a:pt x="397896" y="57130"/>
                  </a:lnTo>
                  <a:lnTo>
                    <a:pt x="370423" y="143807"/>
                  </a:lnTo>
                  <a:lnTo>
                    <a:pt x="333812" y="261051"/>
                  </a:lnTo>
                  <a:lnTo>
                    <a:pt x="295573" y="386592"/>
                  </a:lnTo>
                  <a:lnTo>
                    <a:pt x="565298" y="386592"/>
                  </a:lnTo>
                  <a:lnTo>
                    <a:pt x="557654" y="389133"/>
                  </a:lnTo>
                  <a:close/>
                </a:path>
                <a:path w="685800" h="980439">
                  <a:moveTo>
                    <a:pt x="565298" y="386592"/>
                  </a:moveTo>
                  <a:lnTo>
                    <a:pt x="295573" y="386592"/>
                  </a:lnTo>
                  <a:lnTo>
                    <a:pt x="345811" y="365725"/>
                  </a:lnTo>
                  <a:lnTo>
                    <a:pt x="394579" y="346366"/>
                  </a:lnTo>
                  <a:lnTo>
                    <a:pt x="591531" y="271366"/>
                  </a:lnTo>
                  <a:lnTo>
                    <a:pt x="614819" y="261938"/>
                  </a:lnTo>
                  <a:lnTo>
                    <a:pt x="639260" y="251518"/>
                  </a:lnTo>
                  <a:lnTo>
                    <a:pt x="685452" y="347213"/>
                  </a:lnTo>
                  <a:lnTo>
                    <a:pt x="565298" y="386592"/>
                  </a:lnTo>
                  <a:close/>
                </a:path>
                <a:path w="685800" h="980439">
                  <a:moveTo>
                    <a:pt x="0" y="589353"/>
                  </a:moveTo>
                  <a:lnTo>
                    <a:pt x="0" y="517586"/>
                  </a:lnTo>
                  <a:lnTo>
                    <a:pt x="31630" y="504544"/>
                  </a:lnTo>
                  <a:lnTo>
                    <a:pt x="163777" y="447143"/>
                  </a:lnTo>
                  <a:lnTo>
                    <a:pt x="110843" y="411567"/>
                  </a:lnTo>
                  <a:lnTo>
                    <a:pt x="58303" y="376932"/>
                  </a:lnTo>
                  <a:lnTo>
                    <a:pt x="7535" y="344127"/>
                  </a:lnTo>
                  <a:lnTo>
                    <a:pt x="0" y="339366"/>
                  </a:lnTo>
                  <a:lnTo>
                    <a:pt x="0" y="260987"/>
                  </a:lnTo>
                  <a:lnTo>
                    <a:pt x="80960" y="312538"/>
                  </a:lnTo>
                  <a:lnTo>
                    <a:pt x="205307" y="389133"/>
                  </a:lnTo>
                  <a:lnTo>
                    <a:pt x="557654" y="389133"/>
                  </a:lnTo>
                  <a:lnTo>
                    <a:pt x="334561" y="464080"/>
                  </a:lnTo>
                  <a:lnTo>
                    <a:pt x="378600" y="491048"/>
                  </a:lnTo>
                  <a:lnTo>
                    <a:pt x="413361" y="513198"/>
                  </a:lnTo>
                  <a:lnTo>
                    <a:pt x="259975" y="513198"/>
                  </a:lnTo>
                  <a:lnTo>
                    <a:pt x="258520" y="518703"/>
                  </a:lnTo>
                  <a:lnTo>
                    <a:pt x="181575" y="518703"/>
                  </a:lnTo>
                  <a:lnTo>
                    <a:pt x="73081" y="560153"/>
                  </a:lnTo>
                  <a:lnTo>
                    <a:pt x="20499" y="581009"/>
                  </a:lnTo>
                  <a:lnTo>
                    <a:pt x="0" y="589353"/>
                  </a:lnTo>
                  <a:close/>
                </a:path>
                <a:path w="685800" h="980439">
                  <a:moveTo>
                    <a:pt x="611290" y="771068"/>
                  </a:moveTo>
                  <a:lnTo>
                    <a:pt x="504444" y="691569"/>
                  </a:lnTo>
                  <a:lnTo>
                    <a:pt x="289216" y="533946"/>
                  </a:lnTo>
                  <a:lnTo>
                    <a:pt x="259975" y="513198"/>
                  </a:lnTo>
                  <a:lnTo>
                    <a:pt x="413361" y="513198"/>
                  </a:lnTo>
                  <a:lnTo>
                    <a:pt x="419995" y="517426"/>
                  </a:lnTo>
                  <a:lnTo>
                    <a:pt x="459966" y="543743"/>
                  </a:lnTo>
                  <a:lnTo>
                    <a:pt x="595484" y="635140"/>
                  </a:lnTo>
                  <a:lnTo>
                    <a:pt x="627447" y="656371"/>
                  </a:lnTo>
                  <a:lnTo>
                    <a:pt x="648682" y="670060"/>
                  </a:lnTo>
                  <a:lnTo>
                    <a:pt x="671467" y="684264"/>
                  </a:lnTo>
                  <a:lnTo>
                    <a:pt x="611290" y="771068"/>
                  </a:lnTo>
                  <a:close/>
                </a:path>
                <a:path w="685800" h="980439">
                  <a:moveTo>
                    <a:pt x="156996" y="980243"/>
                  </a:moveTo>
                  <a:lnTo>
                    <a:pt x="79020" y="963306"/>
                  </a:lnTo>
                  <a:lnTo>
                    <a:pt x="90635" y="915928"/>
                  </a:lnTo>
                  <a:lnTo>
                    <a:pt x="118538" y="799914"/>
                  </a:lnTo>
                  <a:lnTo>
                    <a:pt x="152321" y="654446"/>
                  </a:lnTo>
                  <a:lnTo>
                    <a:pt x="181575" y="518703"/>
                  </a:lnTo>
                  <a:lnTo>
                    <a:pt x="258520" y="518703"/>
                  </a:lnTo>
                  <a:lnTo>
                    <a:pt x="243878" y="574091"/>
                  </a:lnTo>
                  <a:lnTo>
                    <a:pt x="228450" y="635140"/>
                  </a:lnTo>
                  <a:lnTo>
                    <a:pt x="214373" y="693454"/>
                  </a:lnTo>
                  <a:lnTo>
                    <a:pt x="201723" y="748666"/>
                  </a:lnTo>
                  <a:lnTo>
                    <a:pt x="191126" y="798033"/>
                  </a:lnTo>
                  <a:lnTo>
                    <a:pt x="182849" y="840445"/>
                  </a:lnTo>
                  <a:lnTo>
                    <a:pt x="170345" y="924449"/>
                  </a:lnTo>
                  <a:lnTo>
                    <a:pt x="165896" y="952349"/>
                  </a:lnTo>
                  <a:lnTo>
                    <a:pt x="162081" y="967626"/>
                  </a:lnTo>
                  <a:lnTo>
                    <a:pt x="156996" y="980243"/>
                  </a:lnTo>
                  <a:close/>
                </a:path>
              </a:pathLst>
            </a:custGeom>
            <a:solidFill>
              <a:srgbClr val="ED7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498004" y="6878822"/>
              <a:ext cx="1490984" cy="18738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6214" y="648080"/>
              <a:ext cx="17639030" cy="2423795"/>
            </a:xfrm>
            <a:custGeom>
              <a:avLst/>
              <a:gdLst/>
              <a:ahLst/>
              <a:cxnLst/>
              <a:rect l="l" t="t" r="r" b="b"/>
              <a:pathLst>
                <a:path w="17639030" h="2423795">
                  <a:moveTo>
                    <a:pt x="473125" y="144653"/>
                  </a:moveTo>
                  <a:lnTo>
                    <a:pt x="471068" y="144614"/>
                  </a:lnTo>
                  <a:lnTo>
                    <a:pt x="472681" y="145084"/>
                  </a:lnTo>
                  <a:lnTo>
                    <a:pt x="473125" y="144653"/>
                  </a:lnTo>
                  <a:close/>
                </a:path>
                <a:path w="17639030" h="2423795">
                  <a:moveTo>
                    <a:pt x="484352" y="147929"/>
                  </a:moveTo>
                  <a:lnTo>
                    <a:pt x="483349" y="146888"/>
                  </a:lnTo>
                  <a:lnTo>
                    <a:pt x="482295" y="147904"/>
                  </a:lnTo>
                  <a:lnTo>
                    <a:pt x="484352" y="147929"/>
                  </a:lnTo>
                  <a:close/>
                </a:path>
                <a:path w="17639030" h="2423795">
                  <a:moveTo>
                    <a:pt x="709422" y="711492"/>
                  </a:moveTo>
                  <a:lnTo>
                    <a:pt x="708609" y="705154"/>
                  </a:lnTo>
                  <a:lnTo>
                    <a:pt x="707351" y="698817"/>
                  </a:lnTo>
                  <a:lnTo>
                    <a:pt x="705231" y="685761"/>
                  </a:lnTo>
                  <a:lnTo>
                    <a:pt x="703973" y="679411"/>
                  </a:lnTo>
                  <a:lnTo>
                    <a:pt x="701548" y="667804"/>
                  </a:lnTo>
                  <a:lnTo>
                    <a:pt x="698652" y="656094"/>
                  </a:lnTo>
                  <a:lnTo>
                    <a:pt x="695566" y="644194"/>
                  </a:lnTo>
                  <a:lnTo>
                    <a:pt x="692581" y="632002"/>
                  </a:lnTo>
                  <a:lnTo>
                    <a:pt x="669861" y="533057"/>
                  </a:lnTo>
                  <a:lnTo>
                    <a:pt x="663460" y="505675"/>
                  </a:lnTo>
                  <a:lnTo>
                    <a:pt x="650684" y="450151"/>
                  </a:lnTo>
                  <a:lnTo>
                    <a:pt x="637832" y="395732"/>
                  </a:lnTo>
                  <a:lnTo>
                    <a:pt x="623760" y="342011"/>
                  </a:lnTo>
                  <a:lnTo>
                    <a:pt x="615569" y="315518"/>
                  </a:lnTo>
                  <a:lnTo>
                    <a:pt x="611632" y="302069"/>
                  </a:lnTo>
                  <a:lnTo>
                    <a:pt x="607110" y="288429"/>
                  </a:lnTo>
                  <a:lnTo>
                    <a:pt x="602208" y="275158"/>
                  </a:lnTo>
                  <a:lnTo>
                    <a:pt x="597090" y="262839"/>
                  </a:lnTo>
                  <a:lnTo>
                    <a:pt x="592086" y="251040"/>
                  </a:lnTo>
                  <a:lnTo>
                    <a:pt x="582485" y="227076"/>
                  </a:lnTo>
                  <a:lnTo>
                    <a:pt x="577481" y="215277"/>
                  </a:lnTo>
                  <a:lnTo>
                    <a:pt x="571601" y="200799"/>
                  </a:lnTo>
                  <a:lnTo>
                    <a:pt x="566610" y="193535"/>
                  </a:lnTo>
                  <a:lnTo>
                    <a:pt x="542378" y="172567"/>
                  </a:lnTo>
                  <a:lnTo>
                    <a:pt x="537311" y="169405"/>
                  </a:lnTo>
                  <a:lnTo>
                    <a:pt x="495147" y="152171"/>
                  </a:lnTo>
                  <a:lnTo>
                    <a:pt x="472681" y="145084"/>
                  </a:lnTo>
                  <a:lnTo>
                    <a:pt x="472071" y="145669"/>
                  </a:lnTo>
                  <a:lnTo>
                    <a:pt x="469061" y="142532"/>
                  </a:lnTo>
                  <a:lnTo>
                    <a:pt x="463943" y="141414"/>
                  </a:lnTo>
                  <a:lnTo>
                    <a:pt x="459879" y="139293"/>
                  </a:lnTo>
                  <a:lnTo>
                    <a:pt x="454774" y="138176"/>
                  </a:lnTo>
                  <a:lnTo>
                    <a:pt x="457796" y="141300"/>
                  </a:lnTo>
                  <a:lnTo>
                    <a:pt x="442493" y="135902"/>
                  </a:lnTo>
                  <a:lnTo>
                    <a:pt x="427380" y="130835"/>
                  </a:lnTo>
                  <a:lnTo>
                    <a:pt x="412546" y="125488"/>
                  </a:lnTo>
                  <a:lnTo>
                    <a:pt x="397916" y="119951"/>
                  </a:lnTo>
                  <a:lnTo>
                    <a:pt x="383387" y="114325"/>
                  </a:lnTo>
                  <a:lnTo>
                    <a:pt x="371005" y="109042"/>
                  </a:lnTo>
                  <a:lnTo>
                    <a:pt x="359206" y="104140"/>
                  </a:lnTo>
                  <a:lnTo>
                    <a:pt x="347014" y="99250"/>
                  </a:lnTo>
                  <a:lnTo>
                    <a:pt x="333476" y="93941"/>
                  </a:lnTo>
                  <a:lnTo>
                    <a:pt x="318998" y="88290"/>
                  </a:lnTo>
                  <a:lnTo>
                    <a:pt x="304698" y="82651"/>
                  </a:lnTo>
                  <a:lnTo>
                    <a:pt x="290791" y="77012"/>
                  </a:lnTo>
                  <a:lnTo>
                    <a:pt x="226555" y="49961"/>
                  </a:lnTo>
                  <a:lnTo>
                    <a:pt x="214464" y="44970"/>
                  </a:lnTo>
                  <a:lnTo>
                    <a:pt x="176657" y="29565"/>
                  </a:lnTo>
                  <a:lnTo>
                    <a:pt x="136639" y="16306"/>
                  </a:lnTo>
                  <a:lnTo>
                    <a:pt x="116128" y="10388"/>
                  </a:lnTo>
                  <a:lnTo>
                    <a:pt x="108927" y="8483"/>
                  </a:lnTo>
                  <a:lnTo>
                    <a:pt x="101917" y="6769"/>
                  </a:lnTo>
                  <a:lnTo>
                    <a:pt x="95008" y="5537"/>
                  </a:lnTo>
                  <a:lnTo>
                    <a:pt x="78663" y="1143"/>
                  </a:lnTo>
                  <a:lnTo>
                    <a:pt x="70459" y="1003"/>
                  </a:lnTo>
                  <a:lnTo>
                    <a:pt x="63703" y="304"/>
                  </a:lnTo>
                  <a:lnTo>
                    <a:pt x="57137" y="0"/>
                  </a:lnTo>
                  <a:lnTo>
                    <a:pt x="50558" y="76"/>
                  </a:lnTo>
                  <a:lnTo>
                    <a:pt x="43776" y="533"/>
                  </a:lnTo>
                  <a:lnTo>
                    <a:pt x="29375" y="2324"/>
                  </a:lnTo>
                  <a:lnTo>
                    <a:pt x="22123" y="5270"/>
                  </a:lnTo>
                  <a:lnTo>
                    <a:pt x="19024" y="6248"/>
                  </a:lnTo>
                  <a:lnTo>
                    <a:pt x="16941" y="8267"/>
                  </a:lnTo>
                  <a:lnTo>
                    <a:pt x="13843" y="9232"/>
                  </a:lnTo>
                  <a:lnTo>
                    <a:pt x="7607" y="13233"/>
                  </a:lnTo>
                  <a:lnTo>
                    <a:pt x="2336" y="20320"/>
                  </a:lnTo>
                  <a:lnTo>
                    <a:pt x="0" y="34645"/>
                  </a:lnTo>
                  <a:lnTo>
                    <a:pt x="1778" y="49047"/>
                  </a:lnTo>
                  <a:lnTo>
                    <a:pt x="4559" y="64490"/>
                  </a:lnTo>
                  <a:lnTo>
                    <a:pt x="9182" y="92100"/>
                  </a:lnTo>
                  <a:lnTo>
                    <a:pt x="21158" y="146202"/>
                  </a:lnTo>
                  <a:lnTo>
                    <a:pt x="35471" y="198831"/>
                  </a:lnTo>
                  <a:lnTo>
                    <a:pt x="50571" y="250748"/>
                  </a:lnTo>
                  <a:lnTo>
                    <a:pt x="57924" y="276885"/>
                  </a:lnTo>
                  <a:lnTo>
                    <a:pt x="64947" y="303352"/>
                  </a:lnTo>
                  <a:lnTo>
                    <a:pt x="78600" y="356641"/>
                  </a:lnTo>
                  <a:lnTo>
                    <a:pt x="85636" y="383095"/>
                  </a:lnTo>
                  <a:lnTo>
                    <a:pt x="89369" y="396405"/>
                  </a:lnTo>
                  <a:lnTo>
                    <a:pt x="93192" y="409790"/>
                  </a:lnTo>
                  <a:lnTo>
                    <a:pt x="96837" y="422998"/>
                  </a:lnTo>
                  <a:lnTo>
                    <a:pt x="100012" y="435698"/>
                  </a:lnTo>
                  <a:lnTo>
                    <a:pt x="103035" y="448233"/>
                  </a:lnTo>
                  <a:lnTo>
                    <a:pt x="106451" y="460971"/>
                  </a:lnTo>
                  <a:lnTo>
                    <a:pt x="110236" y="473697"/>
                  </a:lnTo>
                  <a:lnTo>
                    <a:pt x="114427" y="486257"/>
                  </a:lnTo>
                  <a:lnTo>
                    <a:pt x="119786" y="504050"/>
                  </a:lnTo>
                  <a:lnTo>
                    <a:pt x="131292" y="539673"/>
                  </a:lnTo>
                  <a:lnTo>
                    <a:pt x="136652" y="557479"/>
                  </a:lnTo>
                  <a:lnTo>
                    <a:pt x="138252" y="563803"/>
                  </a:lnTo>
                  <a:lnTo>
                    <a:pt x="140131" y="570242"/>
                  </a:lnTo>
                  <a:lnTo>
                    <a:pt x="142201" y="576478"/>
                  </a:lnTo>
                  <a:lnTo>
                    <a:pt x="144386" y="582244"/>
                  </a:lnTo>
                  <a:lnTo>
                    <a:pt x="145313" y="587387"/>
                  </a:lnTo>
                  <a:lnTo>
                    <a:pt x="181838" y="618629"/>
                  </a:lnTo>
                  <a:lnTo>
                    <a:pt x="220370" y="633882"/>
                  </a:lnTo>
                  <a:lnTo>
                    <a:pt x="272173" y="648919"/>
                  </a:lnTo>
                  <a:lnTo>
                    <a:pt x="325602" y="659358"/>
                  </a:lnTo>
                  <a:lnTo>
                    <a:pt x="338963" y="661873"/>
                  </a:lnTo>
                  <a:lnTo>
                    <a:pt x="352704" y="664210"/>
                  </a:lnTo>
                  <a:lnTo>
                    <a:pt x="366458" y="666153"/>
                  </a:lnTo>
                  <a:lnTo>
                    <a:pt x="379844" y="667512"/>
                  </a:lnTo>
                  <a:lnTo>
                    <a:pt x="405472" y="669251"/>
                  </a:lnTo>
                  <a:lnTo>
                    <a:pt x="418185" y="670496"/>
                  </a:lnTo>
                  <a:lnTo>
                    <a:pt x="431076" y="672528"/>
                  </a:lnTo>
                  <a:lnTo>
                    <a:pt x="444271" y="674903"/>
                  </a:lnTo>
                  <a:lnTo>
                    <a:pt x="471068" y="679297"/>
                  </a:lnTo>
                  <a:lnTo>
                    <a:pt x="484263" y="681672"/>
                  </a:lnTo>
                  <a:lnTo>
                    <a:pt x="497154" y="684060"/>
                  </a:lnTo>
                  <a:lnTo>
                    <a:pt x="522528" y="688416"/>
                  </a:lnTo>
                  <a:lnTo>
                    <a:pt x="565556" y="698258"/>
                  </a:lnTo>
                  <a:lnTo>
                    <a:pt x="604227" y="711123"/>
                  </a:lnTo>
                  <a:lnTo>
                    <a:pt x="613092" y="714883"/>
                  </a:lnTo>
                  <a:lnTo>
                    <a:pt x="622134" y="718845"/>
                  </a:lnTo>
                  <a:lnTo>
                    <a:pt x="631266" y="723290"/>
                  </a:lnTo>
                  <a:lnTo>
                    <a:pt x="651598" y="733907"/>
                  </a:lnTo>
                  <a:lnTo>
                    <a:pt x="658672" y="739165"/>
                  </a:lnTo>
                  <a:lnTo>
                    <a:pt x="668985" y="737298"/>
                  </a:lnTo>
                  <a:lnTo>
                    <a:pt x="675259" y="731253"/>
                  </a:lnTo>
                  <a:lnTo>
                    <a:pt x="678268" y="734390"/>
                  </a:lnTo>
                  <a:lnTo>
                    <a:pt x="682332" y="736511"/>
                  </a:lnTo>
                  <a:lnTo>
                    <a:pt x="686447" y="736587"/>
                  </a:lnTo>
                  <a:lnTo>
                    <a:pt x="691553" y="737704"/>
                  </a:lnTo>
                  <a:lnTo>
                    <a:pt x="696747" y="734720"/>
                  </a:lnTo>
                  <a:lnTo>
                    <a:pt x="700887" y="732739"/>
                  </a:lnTo>
                  <a:lnTo>
                    <a:pt x="702983" y="730719"/>
                  </a:lnTo>
                  <a:lnTo>
                    <a:pt x="706793" y="724471"/>
                  </a:lnTo>
                  <a:lnTo>
                    <a:pt x="708875" y="717994"/>
                  </a:lnTo>
                  <a:lnTo>
                    <a:pt x="709422" y="711492"/>
                  </a:lnTo>
                  <a:close/>
                </a:path>
                <a:path w="17639030" h="2423795">
                  <a:moveTo>
                    <a:pt x="17545660" y="1793633"/>
                  </a:moveTo>
                  <a:lnTo>
                    <a:pt x="17543691" y="1793049"/>
                  </a:lnTo>
                  <a:lnTo>
                    <a:pt x="17545114" y="1793925"/>
                  </a:lnTo>
                  <a:lnTo>
                    <a:pt x="17545660" y="1793633"/>
                  </a:lnTo>
                  <a:close/>
                </a:path>
                <a:path w="17639030" h="2423795">
                  <a:moveTo>
                    <a:pt x="17555629" y="1799755"/>
                  </a:moveTo>
                  <a:lnTo>
                    <a:pt x="17554931" y="1798472"/>
                  </a:lnTo>
                  <a:lnTo>
                    <a:pt x="17553661" y="1799170"/>
                  </a:lnTo>
                  <a:lnTo>
                    <a:pt x="17555629" y="1799755"/>
                  </a:lnTo>
                  <a:close/>
                </a:path>
                <a:path w="17639030" h="2423795">
                  <a:moveTo>
                    <a:pt x="17638967" y="2051469"/>
                  </a:moveTo>
                  <a:lnTo>
                    <a:pt x="17638954" y="2023706"/>
                  </a:lnTo>
                  <a:lnTo>
                    <a:pt x="17638040" y="1995995"/>
                  </a:lnTo>
                  <a:lnTo>
                    <a:pt x="17637773" y="1981987"/>
                  </a:lnTo>
                  <a:lnTo>
                    <a:pt x="17637024" y="1967623"/>
                  </a:lnTo>
                  <a:lnTo>
                    <a:pt x="17635779" y="1953539"/>
                  </a:lnTo>
                  <a:lnTo>
                    <a:pt x="17634090" y="1940306"/>
                  </a:lnTo>
                  <a:lnTo>
                    <a:pt x="17632376" y="1927606"/>
                  </a:lnTo>
                  <a:lnTo>
                    <a:pt x="17629429" y="1901952"/>
                  </a:lnTo>
                  <a:lnTo>
                    <a:pt x="17627715" y="1889264"/>
                  </a:lnTo>
                  <a:lnTo>
                    <a:pt x="17625860" y="1873745"/>
                  </a:lnTo>
                  <a:lnTo>
                    <a:pt x="17622965" y="1865414"/>
                  </a:lnTo>
                  <a:lnTo>
                    <a:pt x="17605109" y="1838807"/>
                  </a:lnTo>
                  <a:lnTo>
                    <a:pt x="17601057" y="1834413"/>
                  </a:lnTo>
                  <a:lnTo>
                    <a:pt x="17564926" y="1806676"/>
                  </a:lnTo>
                  <a:lnTo>
                    <a:pt x="17545114" y="1793925"/>
                  </a:lnTo>
                  <a:lnTo>
                    <a:pt x="17544390" y="1794319"/>
                  </a:lnTo>
                  <a:lnTo>
                    <a:pt x="17543691" y="1793049"/>
                  </a:lnTo>
                  <a:lnTo>
                    <a:pt x="17542294" y="1790509"/>
                  </a:lnTo>
                  <a:lnTo>
                    <a:pt x="17537659" y="1788083"/>
                  </a:lnTo>
                  <a:lnTo>
                    <a:pt x="17534306" y="1784959"/>
                  </a:lnTo>
                  <a:lnTo>
                    <a:pt x="17529671" y="1782533"/>
                  </a:lnTo>
                  <a:lnTo>
                    <a:pt x="17531753" y="1786356"/>
                  </a:lnTo>
                  <a:lnTo>
                    <a:pt x="17518431" y="1777111"/>
                  </a:lnTo>
                  <a:lnTo>
                    <a:pt x="17479620" y="1749983"/>
                  </a:lnTo>
                  <a:lnTo>
                    <a:pt x="17456544" y="1732356"/>
                  </a:lnTo>
                  <a:lnTo>
                    <a:pt x="17446448" y="1724520"/>
                  </a:lnTo>
                  <a:lnTo>
                    <a:pt x="17435983" y="1716582"/>
                  </a:lnTo>
                  <a:lnTo>
                    <a:pt x="17424324" y="1707896"/>
                  </a:lnTo>
                  <a:lnTo>
                    <a:pt x="17411840" y="1698637"/>
                  </a:lnTo>
                  <a:lnTo>
                    <a:pt x="17399534" y="1689417"/>
                  </a:lnTo>
                  <a:lnTo>
                    <a:pt x="17387608" y="1680324"/>
                  </a:lnTo>
                  <a:lnTo>
                    <a:pt x="17332770" y="1637284"/>
                  </a:lnTo>
                  <a:lnTo>
                    <a:pt x="17322419" y="1629283"/>
                  </a:lnTo>
                  <a:lnTo>
                    <a:pt x="17290009" y="1604467"/>
                  </a:lnTo>
                  <a:lnTo>
                    <a:pt x="17254906" y="1581124"/>
                  </a:lnTo>
                  <a:lnTo>
                    <a:pt x="17236682" y="1570012"/>
                  </a:lnTo>
                  <a:lnTo>
                    <a:pt x="17230243" y="1566278"/>
                  </a:lnTo>
                  <a:lnTo>
                    <a:pt x="17223931" y="1562785"/>
                  </a:lnTo>
                  <a:lnTo>
                    <a:pt x="17217581" y="1559775"/>
                  </a:lnTo>
                  <a:lnTo>
                    <a:pt x="17202976" y="1551228"/>
                  </a:lnTo>
                  <a:lnTo>
                    <a:pt x="17195102" y="1548917"/>
                  </a:lnTo>
                  <a:lnTo>
                    <a:pt x="17188765" y="1546466"/>
                  </a:lnTo>
                  <a:lnTo>
                    <a:pt x="17182503" y="1544434"/>
                  </a:lnTo>
                  <a:lnTo>
                    <a:pt x="17176141" y="1542770"/>
                  </a:lnTo>
                  <a:lnTo>
                    <a:pt x="17169486" y="1541437"/>
                  </a:lnTo>
                  <a:lnTo>
                    <a:pt x="17155122" y="1539367"/>
                  </a:lnTo>
                  <a:lnTo>
                    <a:pt x="17147350" y="1540306"/>
                  </a:lnTo>
                  <a:lnTo>
                    <a:pt x="17144111" y="1540421"/>
                  </a:lnTo>
                  <a:lnTo>
                    <a:pt x="17141559" y="1541818"/>
                  </a:lnTo>
                  <a:lnTo>
                    <a:pt x="17138320" y="1541945"/>
                  </a:lnTo>
                  <a:lnTo>
                    <a:pt x="17131246" y="1544154"/>
                  </a:lnTo>
                  <a:lnTo>
                    <a:pt x="17124287" y="1549603"/>
                  </a:lnTo>
                  <a:lnTo>
                    <a:pt x="17118267" y="1562811"/>
                  </a:lnTo>
                  <a:lnTo>
                    <a:pt x="17116184" y="1577174"/>
                  </a:lnTo>
                  <a:lnTo>
                    <a:pt x="17114800" y="1592795"/>
                  </a:lnTo>
                  <a:lnTo>
                    <a:pt x="17111980" y="1620647"/>
                  </a:lnTo>
                  <a:lnTo>
                    <a:pt x="17110202" y="1648396"/>
                  </a:lnTo>
                  <a:lnTo>
                    <a:pt x="17109275" y="1675993"/>
                  </a:lnTo>
                  <a:lnTo>
                    <a:pt x="17109009" y="1703374"/>
                  </a:lnTo>
                  <a:lnTo>
                    <a:pt x="17109212" y="1730540"/>
                  </a:lnTo>
                  <a:lnTo>
                    <a:pt x="17110088" y="1784591"/>
                  </a:lnTo>
                  <a:lnTo>
                    <a:pt x="17110291" y="1811743"/>
                  </a:lnTo>
                  <a:lnTo>
                    <a:pt x="17110088" y="1839125"/>
                  </a:lnTo>
                  <a:lnTo>
                    <a:pt x="17109224" y="1894128"/>
                  </a:lnTo>
                  <a:lnTo>
                    <a:pt x="17109021" y="1921510"/>
                  </a:lnTo>
                  <a:lnTo>
                    <a:pt x="17109123" y="1935314"/>
                  </a:lnTo>
                  <a:lnTo>
                    <a:pt x="17109288" y="1949246"/>
                  </a:lnTo>
                  <a:lnTo>
                    <a:pt x="17109313" y="1962950"/>
                  </a:lnTo>
                  <a:lnTo>
                    <a:pt x="17109021" y="1976043"/>
                  </a:lnTo>
                  <a:lnTo>
                    <a:pt x="17108640" y="1988921"/>
                  </a:lnTo>
                  <a:lnTo>
                    <a:pt x="17108577" y="2002104"/>
                  </a:lnTo>
                  <a:lnTo>
                    <a:pt x="17108882" y="2015388"/>
                  </a:lnTo>
                  <a:lnTo>
                    <a:pt x="17109605" y="2028609"/>
                  </a:lnTo>
                  <a:lnTo>
                    <a:pt x="17110088" y="2047189"/>
                  </a:lnTo>
                  <a:lnTo>
                    <a:pt x="17111803" y="2084578"/>
                  </a:lnTo>
                  <a:lnTo>
                    <a:pt x="17112285" y="2103158"/>
                  </a:lnTo>
                  <a:lnTo>
                    <a:pt x="17112145" y="2109686"/>
                  </a:lnTo>
                  <a:lnTo>
                    <a:pt x="17112272" y="2116391"/>
                  </a:lnTo>
                  <a:lnTo>
                    <a:pt x="17112628" y="2122957"/>
                  </a:lnTo>
                  <a:lnTo>
                    <a:pt x="17113212" y="2129091"/>
                  </a:lnTo>
                  <a:lnTo>
                    <a:pt x="17112742" y="2134311"/>
                  </a:lnTo>
                  <a:lnTo>
                    <a:pt x="17139743" y="2174062"/>
                  </a:lnTo>
                  <a:lnTo>
                    <a:pt x="17172890" y="2198941"/>
                  </a:lnTo>
                  <a:lnTo>
                    <a:pt x="17218902" y="2227097"/>
                  </a:lnTo>
                  <a:lnTo>
                    <a:pt x="17267695" y="2251252"/>
                  </a:lnTo>
                  <a:lnTo>
                    <a:pt x="17279912" y="2257196"/>
                  </a:lnTo>
                  <a:lnTo>
                    <a:pt x="17292562" y="2263063"/>
                  </a:lnTo>
                  <a:lnTo>
                    <a:pt x="17305325" y="2268563"/>
                  </a:lnTo>
                  <a:lnTo>
                    <a:pt x="17317873" y="2273401"/>
                  </a:lnTo>
                  <a:lnTo>
                    <a:pt x="17342130" y="2281834"/>
                  </a:lnTo>
                  <a:lnTo>
                    <a:pt x="17354068" y="2286393"/>
                  </a:lnTo>
                  <a:lnTo>
                    <a:pt x="17365968" y="2291740"/>
                  </a:lnTo>
                  <a:lnTo>
                    <a:pt x="17378071" y="2297519"/>
                  </a:lnTo>
                  <a:lnTo>
                    <a:pt x="17402760" y="2308822"/>
                  </a:lnTo>
                  <a:lnTo>
                    <a:pt x="17414863" y="2314600"/>
                  </a:lnTo>
                  <a:lnTo>
                    <a:pt x="17426661" y="2320290"/>
                  </a:lnTo>
                  <a:lnTo>
                    <a:pt x="17450004" y="2331186"/>
                  </a:lnTo>
                  <a:lnTo>
                    <a:pt x="17488904" y="2352014"/>
                  </a:lnTo>
                  <a:lnTo>
                    <a:pt x="17522825" y="2374608"/>
                  </a:lnTo>
                  <a:lnTo>
                    <a:pt x="17530382" y="2380577"/>
                  </a:lnTo>
                  <a:lnTo>
                    <a:pt x="17538065" y="2386787"/>
                  </a:lnTo>
                  <a:lnTo>
                    <a:pt x="17545698" y="2393480"/>
                  </a:lnTo>
                  <a:lnTo>
                    <a:pt x="17562513" y="2409088"/>
                  </a:lnTo>
                  <a:lnTo>
                    <a:pt x="17567961" y="2416022"/>
                  </a:lnTo>
                  <a:lnTo>
                    <a:pt x="17578388" y="2416937"/>
                  </a:lnTo>
                  <a:lnTo>
                    <a:pt x="17586033" y="2412758"/>
                  </a:lnTo>
                  <a:lnTo>
                    <a:pt x="17588116" y="2416581"/>
                  </a:lnTo>
                  <a:lnTo>
                    <a:pt x="17591482" y="2419693"/>
                  </a:lnTo>
                  <a:lnTo>
                    <a:pt x="17595419" y="2420848"/>
                  </a:lnTo>
                  <a:lnTo>
                    <a:pt x="17600054" y="2423274"/>
                  </a:lnTo>
                  <a:lnTo>
                    <a:pt x="17605845" y="2421763"/>
                  </a:lnTo>
                  <a:lnTo>
                    <a:pt x="17625543" y="2389924"/>
                  </a:lnTo>
                  <a:lnTo>
                    <a:pt x="17626940" y="2376767"/>
                  </a:lnTo>
                  <a:lnTo>
                    <a:pt x="17627397" y="2370328"/>
                  </a:lnTo>
                  <a:lnTo>
                    <a:pt x="17628121" y="2358491"/>
                  </a:lnTo>
                  <a:lnTo>
                    <a:pt x="17628413" y="2346426"/>
                  </a:lnTo>
                  <a:lnTo>
                    <a:pt x="17628566" y="2334133"/>
                  </a:lnTo>
                  <a:lnTo>
                    <a:pt x="17628908" y="2321572"/>
                  </a:lnTo>
                  <a:lnTo>
                    <a:pt x="17633061" y="2220150"/>
                  </a:lnTo>
                  <a:lnTo>
                    <a:pt x="17634115" y="2192058"/>
                  </a:lnTo>
                  <a:lnTo>
                    <a:pt x="17636414" y="2135124"/>
                  </a:lnTo>
                  <a:lnTo>
                    <a:pt x="17637468" y="2107031"/>
                  </a:lnTo>
                  <a:lnTo>
                    <a:pt x="17638370" y="2079244"/>
                  </a:lnTo>
                  <a:lnTo>
                    <a:pt x="17638967" y="2051469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77245" y="2221717"/>
              <a:ext cx="11229989" cy="63436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110">
              <a:lnSpc>
                <a:spcPct val="100000"/>
              </a:lnSpc>
              <a:spcBef>
                <a:spcPts val="95"/>
              </a:spcBef>
            </a:pPr>
            <a:r>
              <a:rPr spc="275" dirty="0"/>
              <a:t>Struktur </a:t>
            </a:r>
            <a:r>
              <a:rPr spc="-95" dirty="0"/>
              <a:t>molekul</a:t>
            </a:r>
            <a:r>
              <a:rPr spc="-450" dirty="0"/>
              <a:t> </a:t>
            </a:r>
            <a:r>
              <a:rPr spc="25" dirty="0"/>
              <a:t>kimianya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67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34660" y="2145139"/>
            <a:ext cx="14324965" cy="6273800"/>
          </a:xfrm>
          <a:custGeom>
            <a:avLst/>
            <a:gdLst/>
            <a:ahLst/>
            <a:cxnLst/>
            <a:rect l="l" t="t" r="r" b="b"/>
            <a:pathLst>
              <a:path w="14324965" h="6273800">
                <a:moveTo>
                  <a:pt x="12548490" y="12699"/>
                </a:moveTo>
                <a:lnTo>
                  <a:pt x="6918538" y="12699"/>
                </a:lnTo>
                <a:lnTo>
                  <a:pt x="7027215" y="0"/>
                </a:lnTo>
                <a:lnTo>
                  <a:pt x="12490899" y="0"/>
                </a:lnTo>
                <a:lnTo>
                  <a:pt x="12548490" y="12699"/>
                </a:lnTo>
                <a:close/>
              </a:path>
              <a:path w="14324965" h="6273800">
                <a:moveTo>
                  <a:pt x="12718241" y="25399"/>
                </a:moveTo>
                <a:lnTo>
                  <a:pt x="5616139" y="25399"/>
                </a:lnTo>
                <a:lnTo>
                  <a:pt x="5709240" y="12699"/>
                </a:lnTo>
                <a:lnTo>
                  <a:pt x="12662212" y="12699"/>
                </a:lnTo>
                <a:lnTo>
                  <a:pt x="12718241" y="25399"/>
                </a:lnTo>
                <a:close/>
              </a:path>
              <a:path w="14324965" h="6273800">
                <a:moveTo>
                  <a:pt x="12882406" y="38099"/>
                </a:moveTo>
                <a:lnTo>
                  <a:pt x="4828864" y="38099"/>
                </a:lnTo>
                <a:lnTo>
                  <a:pt x="4911928" y="25399"/>
                </a:lnTo>
                <a:lnTo>
                  <a:pt x="12828389" y="25399"/>
                </a:lnTo>
                <a:lnTo>
                  <a:pt x="12882406" y="38099"/>
                </a:lnTo>
                <a:close/>
              </a:path>
              <a:path w="14324965" h="6273800">
                <a:moveTo>
                  <a:pt x="13039630" y="63499"/>
                </a:moveTo>
                <a:lnTo>
                  <a:pt x="3641248" y="63499"/>
                </a:lnTo>
                <a:lnTo>
                  <a:pt x="3707977" y="50799"/>
                </a:lnTo>
                <a:lnTo>
                  <a:pt x="4128867" y="50799"/>
                </a:lnTo>
                <a:lnTo>
                  <a:pt x="4202506" y="38099"/>
                </a:lnTo>
                <a:lnTo>
                  <a:pt x="12935652" y="38099"/>
                </a:lnTo>
                <a:lnTo>
                  <a:pt x="13039630" y="63499"/>
                </a:lnTo>
                <a:close/>
              </a:path>
              <a:path w="14324965" h="6273800">
                <a:moveTo>
                  <a:pt x="13236127" y="101599"/>
                </a:moveTo>
                <a:lnTo>
                  <a:pt x="2596448" y="101599"/>
                </a:lnTo>
                <a:lnTo>
                  <a:pt x="2647107" y="88899"/>
                </a:lnTo>
                <a:lnTo>
                  <a:pt x="2912981" y="88899"/>
                </a:lnTo>
                <a:lnTo>
                  <a:pt x="2968725" y="76199"/>
                </a:lnTo>
                <a:lnTo>
                  <a:pt x="3260705" y="76199"/>
                </a:lnTo>
                <a:lnTo>
                  <a:pt x="3321805" y="63499"/>
                </a:lnTo>
                <a:lnTo>
                  <a:pt x="13090262" y="63499"/>
                </a:lnTo>
                <a:lnTo>
                  <a:pt x="13236127" y="101599"/>
                </a:lnTo>
                <a:close/>
              </a:path>
              <a:path w="14324965" h="6273800">
                <a:moveTo>
                  <a:pt x="13471030" y="6108699"/>
                </a:moveTo>
                <a:lnTo>
                  <a:pt x="582414" y="6108699"/>
                </a:lnTo>
                <a:lnTo>
                  <a:pt x="577544" y="6095999"/>
                </a:lnTo>
                <a:lnTo>
                  <a:pt x="563324" y="6095999"/>
                </a:lnTo>
                <a:lnTo>
                  <a:pt x="533161" y="6057899"/>
                </a:lnTo>
                <a:lnTo>
                  <a:pt x="504048" y="6032499"/>
                </a:lnTo>
                <a:lnTo>
                  <a:pt x="475986" y="6007099"/>
                </a:lnTo>
                <a:lnTo>
                  <a:pt x="448975" y="5968999"/>
                </a:lnTo>
                <a:lnTo>
                  <a:pt x="423017" y="5930899"/>
                </a:lnTo>
                <a:lnTo>
                  <a:pt x="398112" y="5892799"/>
                </a:lnTo>
                <a:lnTo>
                  <a:pt x="374260" y="5854699"/>
                </a:lnTo>
                <a:lnTo>
                  <a:pt x="351463" y="5816599"/>
                </a:lnTo>
                <a:lnTo>
                  <a:pt x="329721" y="5778499"/>
                </a:lnTo>
                <a:lnTo>
                  <a:pt x="309034" y="5727699"/>
                </a:lnTo>
                <a:lnTo>
                  <a:pt x="289404" y="5676899"/>
                </a:lnTo>
                <a:lnTo>
                  <a:pt x="270830" y="5638799"/>
                </a:lnTo>
                <a:lnTo>
                  <a:pt x="253314" y="5587999"/>
                </a:lnTo>
                <a:lnTo>
                  <a:pt x="236856" y="5537199"/>
                </a:lnTo>
                <a:lnTo>
                  <a:pt x="221458" y="5486399"/>
                </a:lnTo>
                <a:lnTo>
                  <a:pt x="207118" y="5435599"/>
                </a:lnTo>
                <a:lnTo>
                  <a:pt x="193839" y="5384799"/>
                </a:lnTo>
                <a:lnTo>
                  <a:pt x="181620" y="5333999"/>
                </a:lnTo>
                <a:lnTo>
                  <a:pt x="170464" y="5270499"/>
                </a:lnTo>
                <a:lnTo>
                  <a:pt x="160369" y="5219699"/>
                </a:lnTo>
                <a:lnTo>
                  <a:pt x="151337" y="5168899"/>
                </a:lnTo>
                <a:lnTo>
                  <a:pt x="143368" y="5105399"/>
                </a:lnTo>
                <a:lnTo>
                  <a:pt x="136464" y="5054599"/>
                </a:lnTo>
                <a:lnTo>
                  <a:pt x="130624" y="4991099"/>
                </a:lnTo>
                <a:lnTo>
                  <a:pt x="48541" y="4648199"/>
                </a:lnTo>
                <a:lnTo>
                  <a:pt x="8734" y="4292599"/>
                </a:lnTo>
                <a:lnTo>
                  <a:pt x="0" y="3721099"/>
                </a:lnTo>
                <a:lnTo>
                  <a:pt x="11137" y="2730499"/>
                </a:lnTo>
                <a:lnTo>
                  <a:pt x="38564" y="2311399"/>
                </a:lnTo>
                <a:lnTo>
                  <a:pt x="80301" y="1892299"/>
                </a:lnTo>
                <a:lnTo>
                  <a:pt x="118461" y="1574799"/>
                </a:lnTo>
                <a:lnTo>
                  <a:pt x="135155" y="1435099"/>
                </a:lnTo>
                <a:lnTo>
                  <a:pt x="140104" y="1396999"/>
                </a:lnTo>
                <a:lnTo>
                  <a:pt x="144020" y="1346199"/>
                </a:lnTo>
                <a:lnTo>
                  <a:pt x="147185" y="1295399"/>
                </a:lnTo>
                <a:lnTo>
                  <a:pt x="149884" y="1244599"/>
                </a:lnTo>
                <a:lnTo>
                  <a:pt x="152398" y="1206499"/>
                </a:lnTo>
                <a:lnTo>
                  <a:pt x="155011" y="1155699"/>
                </a:lnTo>
                <a:lnTo>
                  <a:pt x="158005" y="1104899"/>
                </a:lnTo>
                <a:lnTo>
                  <a:pt x="161663" y="1054099"/>
                </a:lnTo>
                <a:lnTo>
                  <a:pt x="166269" y="1015999"/>
                </a:lnTo>
                <a:lnTo>
                  <a:pt x="172105" y="965199"/>
                </a:lnTo>
                <a:lnTo>
                  <a:pt x="179454" y="914399"/>
                </a:lnTo>
                <a:lnTo>
                  <a:pt x="188599" y="863599"/>
                </a:lnTo>
                <a:lnTo>
                  <a:pt x="199823" y="825499"/>
                </a:lnTo>
                <a:lnTo>
                  <a:pt x="213409" y="774699"/>
                </a:lnTo>
                <a:lnTo>
                  <a:pt x="229639" y="736599"/>
                </a:lnTo>
                <a:lnTo>
                  <a:pt x="248797" y="685799"/>
                </a:lnTo>
                <a:lnTo>
                  <a:pt x="271166" y="647699"/>
                </a:lnTo>
                <a:lnTo>
                  <a:pt x="297028" y="596899"/>
                </a:lnTo>
                <a:lnTo>
                  <a:pt x="326666" y="558799"/>
                </a:lnTo>
                <a:lnTo>
                  <a:pt x="360364" y="520699"/>
                </a:lnTo>
                <a:lnTo>
                  <a:pt x="398403" y="482599"/>
                </a:lnTo>
                <a:lnTo>
                  <a:pt x="404037" y="482599"/>
                </a:lnTo>
                <a:lnTo>
                  <a:pt x="409715" y="469899"/>
                </a:lnTo>
                <a:lnTo>
                  <a:pt x="421235" y="469899"/>
                </a:lnTo>
                <a:lnTo>
                  <a:pt x="427093" y="457199"/>
                </a:lnTo>
                <a:lnTo>
                  <a:pt x="433025" y="457199"/>
                </a:lnTo>
                <a:lnTo>
                  <a:pt x="439039" y="444499"/>
                </a:lnTo>
                <a:lnTo>
                  <a:pt x="451346" y="444499"/>
                </a:lnTo>
                <a:lnTo>
                  <a:pt x="457653" y="431799"/>
                </a:lnTo>
                <a:lnTo>
                  <a:pt x="470612" y="431799"/>
                </a:lnTo>
                <a:lnTo>
                  <a:pt x="477279" y="419099"/>
                </a:lnTo>
                <a:lnTo>
                  <a:pt x="484081" y="419099"/>
                </a:lnTo>
                <a:lnTo>
                  <a:pt x="491026" y="406399"/>
                </a:lnTo>
                <a:lnTo>
                  <a:pt x="505374" y="406399"/>
                </a:lnTo>
                <a:lnTo>
                  <a:pt x="512793" y="393699"/>
                </a:lnTo>
                <a:lnTo>
                  <a:pt x="528155" y="393699"/>
                </a:lnTo>
                <a:lnTo>
                  <a:pt x="536115" y="380999"/>
                </a:lnTo>
                <a:lnTo>
                  <a:pt x="552627" y="380999"/>
                </a:lnTo>
                <a:lnTo>
                  <a:pt x="561196" y="368299"/>
                </a:lnTo>
                <a:lnTo>
                  <a:pt x="569982" y="368299"/>
                </a:lnTo>
                <a:lnTo>
                  <a:pt x="578994" y="355599"/>
                </a:lnTo>
                <a:lnTo>
                  <a:pt x="597725" y="355599"/>
                </a:lnTo>
                <a:lnTo>
                  <a:pt x="607460" y="342899"/>
                </a:lnTo>
                <a:lnTo>
                  <a:pt x="627703" y="342899"/>
                </a:lnTo>
                <a:lnTo>
                  <a:pt x="638227" y="330199"/>
                </a:lnTo>
                <a:lnTo>
                  <a:pt x="660118" y="330199"/>
                </a:lnTo>
                <a:lnTo>
                  <a:pt x="671500" y="317499"/>
                </a:lnTo>
                <a:lnTo>
                  <a:pt x="695174" y="317499"/>
                </a:lnTo>
                <a:lnTo>
                  <a:pt x="707481" y="304799"/>
                </a:lnTo>
                <a:lnTo>
                  <a:pt x="733075" y="304799"/>
                </a:lnTo>
                <a:lnTo>
                  <a:pt x="746376" y="292099"/>
                </a:lnTo>
                <a:lnTo>
                  <a:pt x="788386" y="292099"/>
                </a:lnTo>
                <a:lnTo>
                  <a:pt x="803117" y="279399"/>
                </a:lnTo>
                <a:lnTo>
                  <a:pt x="833716" y="279399"/>
                </a:lnTo>
                <a:lnTo>
                  <a:pt x="849599" y="266699"/>
                </a:lnTo>
                <a:lnTo>
                  <a:pt x="882570" y="266699"/>
                </a:lnTo>
                <a:lnTo>
                  <a:pt x="899672" y="253999"/>
                </a:lnTo>
                <a:lnTo>
                  <a:pt x="935150" y="253999"/>
                </a:lnTo>
                <a:lnTo>
                  <a:pt x="953540" y="241299"/>
                </a:lnTo>
                <a:lnTo>
                  <a:pt x="1011406" y="241299"/>
                </a:lnTo>
                <a:lnTo>
                  <a:pt x="1031618" y="228599"/>
                </a:lnTo>
                <a:lnTo>
                  <a:pt x="1095131" y="228599"/>
                </a:lnTo>
                <a:lnTo>
                  <a:pt x="1117286" y="215899"/>
                </a:lnTo>
                <a:lnTo>
                  <a:pt x="1163118" y="215899"/>
                </a:lnTo>
                <a:lnTo>
                  <a:pt x="1186809" y="203199"/>
                </a:lnTo>
                <a:lnTo>
                  <a:pt x="1261076" y="203199"/>
                </a:lnTo>
                <a:lnTo>
                  <a:pt x="1286922" y="190499"/>
                </a:lnTo>
                <a:lnTo>
                  <a:pt x="1367831" y="190499"/>
                </a:lnTo>
                <a:lnTo>
                  <a:pt x="1395951" y="177799"/>
                </a:lnTo>
                <a:lnTo>
                  <a:pt x="1483866" y="177799"/>
                </a:lnTo>
                <a:lnTo>
                  <a:pt x="1514381" y="165099"/>
                </a:lnTo>
                <a:lnTo>
                  <a:pt x="1609662" y="165099"/>
                </a:lnTo>
                <a:lnTo>
                  <a:pt x="1642692" y="152399"/>
                </a:lnTo>
                <a:lnTo>
                  <a:pt x="1745701" y="152399"/>
                </a:lnTo>
                <a:lnTo>
                  <a:pt x="1781369" y="139699"/>
                </a:lnTo>
                <a:lnTo>
                  <a:pt x="1930892" y="139699"/>
                </a:lnTo>
                <a:lnTo>
                  <a:pt x="1970024" y="126999"/>
                </a:lnTo>
                <a:lnTo>
                  <a:pt x="2133785" y="126999"/>
                </a:lnTo>
                <a:lnTo>
                  <a:pt x="2176571" y="114299"/>
                </a:lnTo>
                <a:lnTo>
                  <a:pt x="2355323" y="114299"/>
                </a:lnTo>
                <a:lnTo>
                  <a:pt x="2401951" y="101599"/>
                </a:lnTo>
                <a:lnTo>
                  <a:pt x="13282571" y="101599"/>
                </a:lnTo>
                <a:lnTo>
                  <a:pt x="13371892" y="126999"/>
                </a:lnTo>
                <a:lnTo>
                  <a:pt x="13414669" y="139699"/>
                </a:lnTo>
                <a:lnTo>
                  <a:pt x="13456123" y="165099"/>
                </a:lnTo>
                <a:lnTo>
                  <a:pt x="13496205" y="177799"/>
                </a:lnTo>
                <a:lnTo>
                  <a:pt x="13534864" y="190499"/>
                </a:lnTo>
                <a:lnTo>
                  <a:pt x="13572049" y="203199"/>
                </a:lnTo>
                <a:lnTo>
                  <a:pt x="13620743" y="228599"/>
                </a:lnTo>
                <a:lnTo>
                  <a:pt x="13667533" y="253999"/>
                </a:lnTo>
                <a:lnTo>
                  <a:pt x="13712446" y="292099"/>
                </a:lnTo>
                <a:lnTo>
                  <a:pt x="13755512" y="317499"/>
                </a:lnTo>
                <a:lnTo>
                  <a:pt x="13796756" y="342899"/>
                </a:lnTo>
                <a:lnTo>
                  <a:pt x="13836207" y="368299"/>
                </a:lnTo>
                <a:lnTo>
                  <a:pt x="13873892" y="406399"/>
                </a:lnTo>
                <a:lnTo>
                  <a:pt x="13909838" y="444499"/>
                </a:lnTo>
                <a:lnTo>
                  <a:pt x="13944074" y="469899"/>
                </a:lnTo>
                <a:lnTo>
                  <a:pt x="13976626" y="507999"/>
                </a:lnTo>
                <a:lnTo>
                  <a:pt x="14007523" y="546099"/>
                </a:lnTo>
                <a:lnTo>
                  <a:pt x="14036792" y="571499"/>
                </a:lnTo>
                <a:lnTo>
                  <a:pt x="14064460" y="609599"/>
                </a:lnTo>
                <a:lnTo>
                  <a:pt x="14090555" y="647699"/>
                </a:lnTo>
                <a:lnTo>
                  <a:pt x="14115104" y="685799"/>
                </a:lnTo>
                <a:lnTo>
                  <a:pt x="14138135" y="723899"/>
                </a:lnTo>
                <a:lnTo>
                  <a:pt x="14159676" y="774699"/>
                </a:lnTo>
                <a:lnTo>
                  <a:pt x="14179754" y="812799"/>
                </a:lnTo>
                <a:lnTo>
                  <a:pt x="14198397" y="850899"/>
                </a:lnTo>
                <a:lnTo>
                  <a:pt x="14215632" y="888999"/>
                </a:lnTo>
                <a:lnTo>
                  <a:pt x="14231487" y="939799"/>
                </a:lnTo>
                <a:lnTo>
                  <a:pt x="14245989" y="977899"/>
                </a:lnTo>
                <a:lnTo>
                  <a:pt x="14259166" y="1015999"/>
                </a:lnTo>
                <a:lnTo>
                  <a:pt x="14271045" y="1066799"/>
                </a:lnTo>
                <a:lnTo>
                  <a:pt x="14281655" y="1104899"/>
                </a:lnTo>
                <a:lnTo>
                  <a:pt x="14291022" y="1155699"/>
                </a:lnTo>
                <a:lnTo>
                  <a:pt x="14299174" y="1206499"/>
                </a:lnTo>
                <a:lnTo>
                  <a:pt x="14306138" y="1244599"/>
                </a:lnTo>
                <a:lnTo>
                  <a:pt x="14311943" y="1295399"/>
                </a:lnTo>
                <a:lnTo>
                  <a:pt x="14316615" y="1333499"/>
                </a:lnTo>
                <a:lnTo>
                  <a:pt x="14320183" y="1384299"/>
                </a:lnTo>
                <a:lnTo>
                  <a:pt x="14322673" y="1435099"/>
                </a:lnTo>
                <a:lnTo>
                  <a:pt x="14324114" y="1473199"/>
                </a:lnTo>
                <a:lnTo>
                  <a:pt x="14324533" y="1523999"/>
                </a:lnTo>
                <a:lnTo>
                  <a:pt x="14323957" y="1574799"/>
                </a:lnTo>
                <a:lnTo>
                  <a:pt x="14267607" y="1981199"/>
                </a:lnTo>
                <a:lnTo>
                  <a:pt x="14240374" y="2247899"/>
                </a:lnTo>
                <a:lnTo>
                  <a:pt x="14234653" y="2489199"/>
                </a:lnTo>
                <a:lnTo>
                  <a:pt x="14242841" y="2806699"/>
                </a:lnTo>
                <a:lnTo>
                  <a:pt x="14254688" y="3797299"/>
                </a:lnTo>
                <a:lnTo>
                  <a:pt x="14265034" y="4432299"/>
                </a:lnTo>
                <a:lnTo>
                  <a:pt x="14272358" y="4762499"/>
                </a:lnTo>
                <a:lnTo>
                  <a:pt x="14275138" y="4851399"/>
                </a:lnTo>
                <a:lnTo>
                  <a:pt x="14270628" y="4902199"/>
                </a:lnTo>
                <a:lnTo>
                  <a:pt x="14264648" y="4952999"/>
                </a:lnTo>
                <a:lnTo>
                  <a:pt x="14257206" y="5003799"/>
                </a:lnTo>
                <a:lnTo>
                  <a:pt x="14248310" y="5041899"/>
                </a:lnTo>
                <a:lnTo>
                  <a:pt x="14237968" y="5092699"/>
                </a:lnTo>
                <a:lnTo>
                  <a:pt x="14226188" y="5143499"/>
                </a:lnTo>
                <a:lnTo>
                  <a:pt x="14212978" y="5194299"/>
                </a:lnTo>
                <a:lnTo>
                  <a:pt x="14198345" y="5232399"/>
                </a:lnTo>
                <a:lnTo>
                  <a:pt x="14182298" y="5283199"/>
                </a:lnTo>
                <a:lnTo>
                  <a:pt x="14164845" y="5333999"/>
                </a:lnTo>
                <a:lnTo>
                  <a:pt x="14145993" y="5372099"/>
                </a:lnTo>
                <a:lnTo>
                  <a:pt x="14125750" y="5422899"/>
                </a:lnTo>
                <a:lnTo>
                  <a:pt x="14104124" y="5460999"/>
                </a:lnTo>
                <a:lnTo>
                  <a:pt x="14081124" y="5511799"/>
                </a:lnTo>
                <a:lnTo>
                  <a:pt x="14056757" y="5549899"/>
                </a:lnTo>
                <a:lnTo>
                  <a:pt x="14031031" y="5587999"/>
                </a:lnTo>
                <a:lnTo>
                  <a:pt x="14003953" y="5638799"/>
                </a:lnTo>
                <a:lnTo>
                  <a:pt x="13975533" y="5676899"/>
                </a:lnTo>
                <a:lnTo>
                  <a:pt x="13945777" y="5714999"/>
                </a:lnTo>
                <a:lnTo>
                  <a:pt x="13914694" y="5753099"/>
                </a:lnTo>
                <a:lnTo>
                  <a:pt x="13882291" y="5791199"/>
                </a:lnTo>
                <a:lnTo>
                  <a:pt x="13848577" y="5829299"/>
                </a:lnTo>
                <a:lnTo>
                  <a:pt x="13813559" y="5854699"/>
                </a:lnTo>
                <a:lnTo>
                  <a:pt x="13777246" y="5892799"/>
                </a:lnTo>
                <a:lnTo>
                  <a:pt x="13739645" y="5930899"/>
                </a:lnTo>
                <a:lnTo>
                  <a:pt x="13700763" y="5956299"/>
                </a:lnTo>
                <a:lnTo>
                  <a:pt x="13660610" y="5994399"/>
                </a:lnTo>
                <a:lnTo>
                  <a:pt x="13619193" y="6019799"/>
                </a:lnTo>
                <a:lnTo>
                  <a:pt x="13576519" y="6045199"/>
                </a:lnTo>
                <a:lnTo>
                  <a:pt x="13532597" y="6070599"/>
                </a:lnTo>
                <a:lnTo>
                  <a:pt x="13517514" y="6083299"/>
                </a:lnTo>
                <a:lnTo>
                  <a:pt x="13502251" y="6083299"/>
                </a:lnTo>
                <a:lnTo>
                  <a:pt x="13486770" y="6095999"/>
                </a:lnTo>
                <a:lnTo>
                  <a:pt x="13471030" y="6108699"/>
                </a:lnTo>
                <a:close/>
              </a:path>
              <a:path w="14324965" h="6273800">
                <a:moveTo>
                  <a:pt x="13438616" y="6121399"/>
                </a:moveTo>
                <a:lnTo>
                  <a:pt x="597511" y="6121399"/>
                </a:lnTo>
                <a:lnTo>
                  <a:pt x="592391" y="6108699"/>
                </a:lnTo>
                <a:lnTo>
                  <a:pt x="13454992" y="6108699"/>
                </a:lnTo>
                <a:lnTo>
                  <a:pt x="13438616" y="6121399"/>
                </a:lnTo>
                <a:close/>
              </a:path>
              <a:path w="14324965" h="6273800">
                <a:moveTo>
                  <a:pt x="13404696" y="6134099"/>
                </a:moveTo>
                <a:lnTo>
                  <a:pt x="619029" y="6134099"/>
                </a:lnTo>
                <a:lnTo>
                  <a:pt x="613480" y="6121399"/>
                </a:lnTo>
                <a:lnTo>
                  <a:pt x="13421864" y="6121399"/>
                </a:lnTo>
                <a:lnTo>
                  <a:pt x="13404696" y="6134099"/>
                </a:lnTo>
                <a:close/>
              </a:path>
              <a:path w="14324965" h="6273800">
                <a:moveTo>
                  <a:pt x="13368952" y="6146799"/>
                </a:moveTo>
                <a:lnTo>
                  <a:pt x="642533" y="6146799"/>
                </a:lnTo>
                <a:lnTo>
                  <a:pt x="636447" y="6134099"/>
                </a:lnTo>
                <a:lnTo>
                  <a:pt x="13387071" y="6134099"/>
                </a:lnTo>
                <a:lnTo>
                  <a:pt x="13368952" y="6146799"/>
                </a:lnTo>
                <a:close/>
              </a:path>
              <a:path w="14324965" h="6273800">
                <a:moveTo>
                  <a:pt x="13331069" y="6159499"/>
                </a:moveTo>
                <a:lnTo>
                  <a:pt x="668459" y="6159499"/>
                </a:lnTo>
                <a:lnTo>
                  <a:pt x="661727" y="6146799"/>
                </a:lnTo>
                <a:lnTo>
                  <a:pt x="13350298" y="6146799"/>
                </a:lnTo>
                <a:lnTo>
                  <a:pt x="13331069" y="6159499"/>
                </a:lnTo>
                <a:close/>
              </a:path>
              <a:path w="14324965" h="6273800">
                <a:moveTo>
                  <a:pt x="13290732" y="6172199"/>
                </a:moveTo>
                <a:lnTo>
                  <a:pt x="697244" y="6172199"/>
                </a:lnTo>
                <a:lnTo>
                  <a:pt x="689756" y="6159499"/>
                </a:lnTo>
                <a:lnTo>
                  <a:pt x="13311227" y="6159499"/>
                </a:lnTo>
                <a:lnTo>
                  <a:pt x="13290732" y="6172199"/>
                </a:lnTo>
                <a:close/>
              </a:path>
              <a:path w="14324965" h="6273800">
                <a:moveTo>
                  <a:pt x="13247624" y="6184899"/>
                </a:moveTo>
                <a:lnTo>
                  <a:pt x="737907" y="6184899"/>
                </a:lnTo>
                <a:lnTo>
                  <a:pt x="729322" y="6172199"/>
                </a:lnTo>
                <a:lnTo>
                  <a:pt x="13269544" y="6172199"/>
                </a:lnTo>
                <a:lnTo>
                  <a:pt x="13247624" y="6184899"/>
                </a:lnTo>
                <a:close/>
              </a:path>
              <a:path w="14324965" h="6273800">
                <a:moveTo>
                  <a:pt x="13201430" y="6197599"/>
                </a:moveTo>
                <a:lnTo>
                  <a:pt x="784567" y="6197599"/>
                </a:lnTo>
                <a:lnTo>
                  <a:pt x="774714" y="6184899"/>
                </a:lnTo>
                <a:lnTo>
                  <a:pt x="13224933" y="6184899"/>
                </a:lnTo>
                <a:lnTo>
                  <a:pt x="13201430" y="6197599"/>
                </a:lnTo>
                <a:close/>
              </a:path>
              <a:path w="14324965" h="6273800">
                <a:moveTo>
                  <a:pt x="13125662" y="6210299"/>
                </a:moveTo>
                <a:lnTo>
                  <a:pt x="849674" y="6210299"/>
                </a:lnTo>
                <a:lnTo>
                  <a:pt x="838076" y="6197599"/>
                </a:lnTo>
                <a:lnTo>
                  <a:pt x="13151834" y="6197599"/>
                </a:lnTo>
                <a:lnTo>
                  <a:pt x="13125662" y="6210299"/>
                </a:lnTo>
                <a:close/>
              </a:path>
              <a:path w="14324965" h="6273800">
                <a:moveTo>
                  <a:pt x="13041174" y="6222999"/>
                </a:moveTo>
                <a:lnTo>
                  <a:pt x="926113" y="6222999"/>
                </a:lnTo>
                <a:lnTo>
                  <a:pt x="912524" y="6210299"/>
                </a:lnTo>
                <a:lnTo>
                  <a:pt x="13070371" y="6210299"/>
                </a:lnTo>
                <a:lnTo>
                  <a:pt x="13041174" y="6222999"/>
                </a:lnTo>
                <a:close/>
              </a:path>
              <a:path w="14324965" h="6273800">
                <a:moveTo>
                  <a:pt x="12946899" y="6235699"/>
                </a:moveTo>
                <a:lnTo>
                  <a:pt x="1031576" y="6235699"/>
                </a:lnTo>
                <a:lnTo>
                  <a:pt x="1015355" y="6222999"/>
                </a:lnTo>
                <a:lnTo>
                  <a:pt x="12979477" y="6222999"/>
                </a:lnTo>
                <a:lnTo>
                  <a:pt x="12946899" y="6235699"/>
                </a:lnTo>
                <a:close/>
              </a:path>
              <a:path w="14324965" h="6273800">
                <a:moveTo>
                  <a:pt x="12804136" y="6248399"/>
                </a:moveTo>
                <a:lnTo>
                  <a:pt x="1196535" y="6248399"/>
                </a:lnTo>
                <a:lnTo>
                  <a:pt x="1176439" y="6235699"/>
                </a:lnTo>
                <a:lnTo>
                  <a:pt x="12841773" y="6235699"/>
                </a:lnTo>
                <a:lnTo>
                  <a:pt x="12804136" y="6248399"/>
                </a:lnTo>
                <a:close/>
              </a:path>
              <a:path w="14324965" h="6273800">
                <a:moveTo>
                  <a:pt x="12639554" y="6261099"/>
                </a:moveTo>
                <a:lnTo>
                  <a:pt x="1449750" y="6261099"/>
                </a:lnTo>
                <a:lnTo>
                  <a:pt x="1424170" y="6248399"/>
                </a:lnTo>
                <a:lnTo>
                  <a:pt x="12682883" y="6248399"/>
                </a:lnTo>
                <a:lnTo>
                  <a:pt x="12639554" y="6261099"/>
                </a:lnTo>
                <a:close/>
              </a:path>
              <a:path w="14324965" h="6273800">
                <a:moveTo>
                  <a:pt x="12346247" y="6273799"/>
                </a:moveTo>
                <a:lnTo>
                  <a:pt x="2009043" y="6273799"/>
                </a:lnTo>
                <a:lnTo>
                  <a:pt x="1972711" y="6261099"/>
                </a:lnTo>
                <a:lnTo>
                  <a:pt x="12399297" y="6261099"/>
                </a:lnTo>
                <a:lnTo>
                  <a:pt x="12346247" y="6273799"/>
                </a:lnTo>
                <a:close/>
              </a:path>
            </a:pathLst>
          </a:custGeom>
          <a:solidFill>
            <a:srgbClr val="FFF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66401" y="3045787"/>
            <a:ext cx="12071350" cy="4449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just">
              <a:lnSpc>
                <a:spcPct val="100299"/>
              </a:lnSpc>
              <a:spcBef>
                <a:spcPts val="95"/>
              </a:spcBef>
            </a:pPr>
            <a:r>
              <a:rPr lang="en-ID" sz="4000" spc="-215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Selanjutnya</a:t>
            </a:r>
            <a:r>
              <a:rPr lang="en-ID" sz="4000" spc="-215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4000" spc="10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tiap</a:t>
            </a:r>
            <a:r>
              <a:rPr lang="en-ID" sz="4000" spc="10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140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 </a:t>
            </a:r>
            <a:r>
              <a:rPr lang="en-ID" sz="4000" spc="-140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karbon</a:t>
            </a:r>
            <a:r>
              <a:rPr lang="en-ID" sz="4000" spc="-140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160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  </a:t>
            </a:r>
            <a:r>
              <a:rPr lang="en-ID" sz="4000" spc="-145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mengikat</a:t>
            </a:r>
            <a:r>
              <a:rPr lang="en-ID" sz="4000" spc="-145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295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gugus</a:t>
            </a:r>
            <a:r>
              <a:rPr lang="en-ID" sz="4000" spc="-295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155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hidroksil</a:t>
            </a:r>
            <a:r>
              <a:rPr lang="en-ID" sz="4000" spc="-155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120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D" sz="4000" spc="-120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kecuali</a:t>
            </a:r>
            <a:r>
              <a:rPr lang="en-ID" sz="4000" spc="-120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20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  </a:t>
            </a:r>
            <a:r>
              <a:rPr lang="en-ID" sz="4000" spc="-175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ID" sz="4000" spc="-175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210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ujungnya</a:t>
            </a:r>
            <a:r>
              <a:rPr lang="en-ID" sz="4000" spc="-210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4000" spc="-85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ID" sz="4000" spc="-85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65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optik</a:t>
            </a:r>
            <a:r>
              <a:rPr lang="en-ID" sz="4000" spc="-65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85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ID" sz="4000" spc="-85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ID" sz="4000" spc="-175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4000" spc="-175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210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ID" sz="4000" spc="-210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60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4000" spc="-60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4000" spc="-80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karbohidrat</a:t>
            </a:r>
            <a:r>
              <a:rPr lang="en-ID" sz="4000" spc="-80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160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ID" sz="4000" spc="-105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berlainan</a:t>
            </a:r>
            <a:r>
              <a:rPr lang="en-ID" sz="4000" spc="-105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275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meskipun</a:t>
            </a:r>
            <a:r>
              <a:rPr lang="en-ID" sz="4000" spc="-275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210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ID" sz="4000" spc="-210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4000" spc="-160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dasarnya</a:t>
            </a:r>
            <a:r>
              <a:rPr lang="en-ID" sz="4000" spc="-160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265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4000" spc="-265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4000" spc="-135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4000" spc="-135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180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ID" sz="4000" spc="-180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4000" spc="-105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galaktosa</a:t>
            </a:r>
            <a:r>
              <a:rPr lang="en-ID" sz="4000" spc="-105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4000" spc="-75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4000" spc="-75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210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aldoheksosa</a:t>
            </a:r>
            <a:r>
              <a:rPr lang="en-ID" sz="4000" spc="-210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4000" spc="-320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ID" sz="4000" spc="-320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170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4000" spc="-170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90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ID" sz="4000" spc="-90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4000" spc="-160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ID" sz="4000" spc="-65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ID" sz="4000" spc="-65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25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4000" spc="-25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204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glukosa</a:t>
            </a:r>
            <a:r>
              <a:rPr lang="en-ID" sz="4000" spc="-204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140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4000" spc="-140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85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atom-  </a:t>
            </a:r>
            <a:r>
              <a:rPr lang="en-ID" sz="4000" spc="-170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atomnya</a:t>
            </a:r>
            <a:r>
              <a:rPr lang="en-ID" sz="4000" spc="-170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330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disusun</a:t>
            </a:r>
            <a:r>
              <a:rPr lang="en-ID" sz="4000" spc="-45" dirty="0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spc="-120" dirty="0" err="1">
                <a:solidFill>
                  <a:srgbClr val="1C1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berlainan</a:t>
            </a:r>
            <a:r>
              <a:rPr lang="en-ID" sz="4000" spc="-120" dirty="0">
                <a:solidFill>
                  <a:srgbClr val="1C1C1B"/>
                </a:solidFill>
                <a:latin typeface="Arial"/>
                <a:cs typeface="Arial"/>
              </a:rPr>
              <a:t>.</a:t>
            </a:r>
            <a:endParaRPr lang="en-ID" sz="4000" dirty="0">
              <a:latin typeface="Arial"/>
              <a:cs typeface="Arial"/>
            </a:endParaRPr>
          </a:p>
          <a:p>
            <a:pPr marL="12065" marR="5080" algn="ctr">
              <a:lnSpc>
                <a:spcPct val="100299"/>
              </a:lnSpc>
              <a:spcBef>
                <a:spcPts val="95"/>
              </a:spcBef>
            </a:pPr>
            <a:r>
              <a:rPr sz="4750" spc="-20" dirty="0">
                <a:solidFill>
                  <a:srgbClr val="1C1C1B"/>
                </a:solidFill>
                <a:latin typeface="Arial"/>
                <a:cs typeface="Arial"/>
              </a:rPr>
              <a:t>.</a:t>
            </a:r>
            <a:endParaRPr sz="47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4744" y="4226470"/>
            <a:ext cx="3798639" cy="6060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5763972" y="545693"/>
            <a:ext cx="1487805" cy="1794510"/>
            <a:chOff x="15763972" y="545693"/>
            <a:chExt cx="1487805" cy="1794510"/>
          </a:xfrm>
        </p:grpSpPr>
        <p:sp>
          <p:nvSpPr>
            <p:cNvPr id="7" name="object 7"/>
            <p:cNvSpPr/>
            <p:nvPr/>
          </p:nvSpPr>
          <p:spPr>
            <a:xfrm>
              <a:off x="15989602" y="833131"/>
              <a:ext cx="942340" cy="1205865"/>
            </a:xfrm>
            <a:custGeom>
              <a:avLst/>
              <a:gdLst/>
              <a:ahLst/>
              <a:cxnLst/>
              <a:rect l="l" t="t" r="r" b="b"/>
              <a:pathLst>
                <a:path w="942340" h="1205864">
                  <a:moveTo>
                    <a:pt x="589259" y="1205367"/>
                  </a:moveTo>
                  <a:lnTo>
                    <a:pt x="567551" y="1166487"/>
                  </a:lnTo>
                  <a:lnTo>
                    <a:pt x="542603" y="1126171"/>
                  </a:lnTo>
                  <a:lnTo>
                    <a:pt x="514334" y="1084888"/>
                  </a:lnTo>
                  <a:lnTo>
                    <a:pt x="482666" y="1043103"/>
                  </a:lnTo>
                  <a:lnTo>
                    <a:pt x="447519" y="1001283"/>
                  </a:lnTo>
                  <a:lnTo>
                    <a:pt x="408814" y="959896"/>
                  </a:lnTo>
                  <a:lnTo>
                    <a:pt x="366470" y="919407"/>
                  </a:lnTo>
                  <a:lnTo>
                    <a:pt x="327458" y="885696"/>
                  </a:lnTo>
                  <a:lnTo>
                    <a:pt x="287431" y="853127"/>
                  </a:lnTo>
                  <a:lnTo>
                    <a:pt x="247076" y="820939"/>
                  </a:lnTo>
                  <a:lnTo>
                    <a:pt x="207077" y="788371"/>
                  </a:lnTo>
                  <a:lnTo>
                    <a:pt x="168118" y="754661"/>
                  </a:lnTo>
                  <a:lnTo>
                    <a:pt x="130884" y="719048"/>
                  </a:lnTo>
                  <a:lnTo>
                    <a:pt x="96097" y="680507"/>
                  </a:lnTo>
                  <a:lnTo>
                    <a:pt x="64849" y="638770"/>
                  </a:lnTo>
                  <a:lnTo>
                    <a:pt x="38378" y="594206"/>
                  </a:lnTo>
                  <a:lnTo>
                    <a:pt x="17920" y="547185"/>
                  </a:lnTo>
                  <a:lnTo>
                    <a:pt x="4715" y="498077"/>
                  </a:lnTo>
                  <a:lnTo>
                    <a:pt x="0" y="447250"/>
                  </a:lnTo>
                  <a:lnTo>
                    <a:pt x="1191" y="420864"/>
                  </a:lnTo>
                  <a:lnTo>
                    <a:pt x="9954" y="368789"/>
                  </a:lnTo>
                  <a:lnTo>
                    <a:pt x="32975" y="297622"/>
                  </a:lnTo>
                  <a:lnTo>
                    <a:pt x="53348" y="253656"/>
                  </a:lnTo>
                  <a:lnTo>
                    <a:pt x="77765" y="211815"/>
                  </a:lnTo>
                  <a:lnTo>
                    <a:pt x="106008" y="172526"/>
                  </a:lnTo>
                  <a:lnTo>
                    <a:pt x="137858" y="136213"/>
                  </a:lnTo>
                  <a:lnTo>
                    <a:pt x="173095" y="103302"/>
                  </a:lnTo>
                  <a:lnTo>
                    <a:pt x="211500" y="74219"/>
                  </a:lnTo>
                  <a:lnTo>
                    <a:pt x="252855" y="49390"/>
                  </a:lnTo>
                  <a:lnTo>
                    <a:pt x="296835" y="29325"/>
                  </a:lnTo>
                  <a:lnTo>
                    <a:pt x="342839" y="14328"/>
                  </a:lnTo>
                  <a:lnTo>
                    <a:pt x="390233" y="4514"/>
                  </a:lnTo>
                  <a:lnTo>
                    <a:pt x="438383" y="0"/>
                  </a:lnTo>
                  <a:lnTo>
                    <a:pt x="486654" y="899"/>
                  </a:lnTo>
                  <a:lnTo>
                    <a:pt x="534411" y="7328"/>
                  </a:lnTo>
                  <a:lnTo>
                    <a:pt x="581020" y="19403"/>
                  </a:lnTo>
                  <a:lnTo>
                    <a:pt x="625847" y="37238"/>
                  </a:lnTo>
                  <a:lnTo>
                    <a:pt x="663135" y="57368"/>
                  </a:lnTo>
                  <a:lnTo>
                    <a:pt x="698455" y="80857"/>
                  </a:lnTo>
                  <a:lnTo>
                    <a:pt x="732024" y="106967"/>
                  </a:lnTo>
                  <a:lnTo>
                    <a:pt x="764061" y="134956"/>
                  </a:lnTo>
                  <a:lnTo>
                    <a:pt x="799035" y="169132"/>
                  </a:lnTo>
                  <a:lnTo>
                    <a:pt x="832008" y="205995"/>
                  </a:lnTo>
                  <a:lnTo>
                    <a:pt x="862165" y="245254"/>
                  </a:lnTo>
                  <a:lnTo>
                    <a:pt x="888694" y="286620"/>
                  </a:lnTo>
                  <a:lnTo>
                    <a:pt x="910781" y="329802"/>
                  </a:lnTo>
                  <a:lnTo>
                    <a:pt x="927611" y="374511"/>
                  </a:lnTo>
                  <a:lnTo>
                    <a:pt x="938372" y="420456"/>
                  </a:lnTo>
                  <a:lnTo>
                    <a:pt x="942249" y="467346"/>
                  </a:lnTo>
                  <a:lnTo>
                    <a:pt x="938428" y="514893"/>
                  </a:lnTo>
                  <a:lnTo>
                    <a:pt x="927347" y="560396"/>
                  </a:lnTo>
                  <a:lnTo>
                    <a:pt x="911580" y="604650"/>
                  </a:lnTo>
                  <a:lnTo>
                    <a:pt x="894127" y="648500"/>
                  </a:lnTo>
                  <a:lnTo>
                    <a:pt x="877989" y="692793"/>
                  </a:lnTo>
                  <a:lnTo>
                    <a:pt x="864753" y="742894"/>
                  </a:lnTo>
                  <a:lnTo>
                    <a:pt x="856954" y="794119"/>
                  </a:lnTo>
                  <a:lnTo>
                    <a:pt x="854558" y="845897"/>
                  </a:lnTo>
                  <a:lnTo>
                    <a:pt x="857532" y="897658"/>
                  </a:lnTo>
                  <a:lnTo>
                    <a:pt x="865840" y="948828"/>
                  </a:lnTo>
                  <a:lnTo>
                    <a:pt x="879450" y="998837"/>
                  </a:lnTo>
                  <a:lnTo>
                    <a:pt x="898326" y="1047114"/>
                  </a:lnTo>
                  <a:lnTo>
                    <a:pt x="589259" y="1205367"/>
                  </a:lnTo>
                  <a:close/>
                </a:path>
              </a:pathLst>
            </a:custGeom>
            <a:solidFill>
              <a:srgbClr val="F9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324072" y="1224660"/>
              <a:ext cx="661670" cy="1115060"/>
            </a:xfrm>
            <a:custGeom>
              <a:avLst/>
              <a:gdLst/>
              <a:ahLst/>
              <a:cxnLst/>
              <a:rect l="l" t="t" r="r" b="b"/>
              <a:pathLst>
                <a:path w="661669" h="1115060">
                  <a:moveTo>
                    <a:pt x="441744" y="479945"/>
                  </a:moveTo>
                  <a:lnTo>
                    <a:pt x="390563" y="260146"/>
                  </a:lnTo>
                  <a:lnTo>
                    <a:pt x="381838" y="218808"/>
                  </a:lnTo>
                  <a:lnTo>
                    <a:pt x="378396" y="177190"/>
                  </a:lnTo>
                  <a:lnTo>
                    <a:pt x="379171" y="164325"/>
                  </a:lnTo>
                  <a:lnTo>
                    <a:pt x="380746" y="151422"/>
                  </a:lnTo>
                  <a:lnTo>
                    <a:pt x="382866" y="138341"/>
                  </a:lnTo>
                  <a:lnTo>
                    <a:pt x="388188" y="108991"/>
                  </a:lnTo>
                  <a:lnTo>
                    <a:pt x="390690" y="92710"/>
                  </a:lnTo>
                  <a:lnTo>
                    <a:pt x="392315" y="76174"/>
                  </a:lnTo>
                  <a:lnTo>
                    <a:pt x="392620" y="59372"/>
                  </a:lnTo>
                  <a:lnTo>
                    <a:pt x="392061" y="50749"/>
                  </a:lnTo>
                  <a:lnTo>
                    <a:pt x="376021" y="16014"/>
                  </a:lnTo>
                  <a:lnTo>
                    <a:pt x="364871" y="8559"/>
                  </a:lnTo>
                  <a:lnTo>
                    <a:pt x="362737" y="7378"/>
                  </a:lnTo>
                  <a:lnTo>
                    <a:pt x="354622" y="4191"/>
                  </a:lnTo>
                  <a:lnTo>
                    <a:pt x="330530" y="0"/>
                  </a:lnTo>
                  <a:lnTo>
                    <a:pt x="326377" y="406"/>
                  </a:lnTo>
                  <a:lnTo>
                    <a:pt x="304609" y="2527"/>
                  </a:lnTo>
                  <a:lnTo>
                    <a:pt x="276682" y="11798"/>
                  </a:lnTo>
                  <a:lnTo>
                    <a:pt x="246545" y="27851"/>
                  </a:lnTo>
                  <a:lnTo>
                    <a:pt x="244576" y="29083"/>
                  </a:lnTo>
                  <a:lnTo>
                    <a:pt x="240563" y="31711"/>
                  </a:lnTo>
                  <a:lnTo>
                    <a:pt x="236867" y="29997"/>
                  </a:lnTo>
                  <a:lnTo>
                    <a:pt x="195364" y="21336"/>
                  </a:lnTo>
                  <a:lnTo>
                    <a:pt x="181597" y="22809"/>
                  </a:lnTo>
                  <a:lnTo>
                    <a:pt x="135788" y="42113"/>
                  </a:lnTo>
                  <a:lnTo>
                    <a:pt x="107429" y="70916"/>
                  </a:lnTo>
                  <a:lnTo>
                    <a:pt x="97929" y="88150"/>
                  </a:lnTo>
                  <a:lnTo>
                    <a:pt x="80568" y="92608"/>
                  </a:lnTo>
                  <a:lnTo>
                    <a:pt x="29464" y="117754"/>
                  </a:lnTo>
                  <a:lnTo>
                    <a:pt x="0" y="154851"/>
                  </a:lnTo>
                  <a:lnTo>
                    <a:pt x="241" y="162763"/>
                  </a:lnTo>
                  <a:lnTo>
                    <a:pt x="16040" y="200075"/>
                  </a:lnTo>
                  <a:lnTo>
                    <a:pt x="36233" y="236702"/>
                  </a:lnTo>
                  <a:lnTo>
                    <a:pt x="246265" y="601154"/>
                  </a:lnTo>
                  <a:lnTo>
                    <a:pt x="253365" y="603554"/>
                  </a:lnTo>
                  <a:lnTo>
                    <a:pt x="260223" y="601052"/>
                  </a:lnTo>
                  <a:lnTo>
                    <a:pt x="260972" y="600710"/>
                  </a:lnTo>
                  <a:lnTo>
                    <a:pt x="261480" y="600075"/>
                  </a:lnTo>
                  <a:lnTo>
                    <a:pt x="268084" y="596277"/>
                  </a:lnTo>
                  <a:lnTo>
                    <a:pt x="270370" y="587883"/>
                  </a:lnTo>
                  <a:lnTo>
                    <a:pt x="81673" y="260527"/>
                  </a:lnTo>
                  <a:lnTo>
                    <a:pt x="60299" y="223393"/>
                  </a:lnTo>
                  <a:lnTo>
                    <a:pt x="40436" y="187325"/>
                  </a:lnTo>
                  <a:lnTo>
                    <a:pt x="27152" y="160134"/>
                  </a:lnTo>
                  <a:lnTo>
                    <a:pt x="27406" y="157099"/>
                  </a:lnTo>
                  <a:lnTo>
                    <a:pt x="67132" y="127952"/>
                  </a:lnTo>
                  <a:lnTo>
                    <a:pt x="90360" y="118211"/>
                  </a:lnTo>
                  <a:lnTo>
                    <a:pt x="90220" y="120281"/>
                  </a:lnTo>
                  <a:lnTo>
                    <a:pt x="90144" y="122618"/>
                  </a:lnTo>
                  <a:lnTo>
                    <a:pt x="105460" y="171602"/>
                  </a:lnTo>
                  <a:lnTo>
                    <a:pt x="141185" y="200774"/>
                  </a:lnTo>
                  <a:lnTo>
                    <a:pt x="168922" y="205854"/>
                  </a:lnTo>
                  <a:lnTo>
                    <a:pt x="176733" y="205574"/>
                  </a:lnTo>
                  <a:lnTo>
                    <a:pt x="183070" y="203847"/>
                  </a:lnTo>
                  <a:lnTo>
                    <a:pt x="188302" y="200545"/>
                  </a:lnTo>
                  <a:lnTo>
                    <a:pt x="198755" y="189217"/>
                  </a:lnTo>
                  <a:lnTo>
                    <a:pt x="202399" y="174637"/>
                  </a:lnTo>
                  <a:lnTo>
                    <a:pt x="201549" y="167614"/>
                  </a:lnTo>
                  <a:lnTo>
                    <a:pt x="200444" y="158610"/>
                  </a:lnTo>
                  <a:lnTo>
                    <a:pt x="194081" y="142887"/>
                  </a:lnTo>
                  <a:lnTo>
                    <a:pt x="182956" y="125056"/>
                  </a:lnTo>
                  <a:lnTo>
                    <a:pt x="176276" y="117144"/>
                  </a:lnTo>
                  <a:lnTo>
                    <a:pt x="176276" y="175793"/>
                  </a:lnTo>
                  <a:lnTo>
                    <a:pt x="173139" y="177825"/>
                  </a:lnTo>
                  <a:lnTo>
                    <a:pt x="171754" y="178473"/>
                  </a:lnTo>
                  <a:lnTo>
                    <a:pt x="168059" y="178574"/>
                  </a:lnTo>
                  <a:lnTo>
                    <a:pt x="159524" y="177863"/>
                  </a:lnTo>
                  <a:lnTo>
                    <a:pt x="128143" y="156146"/>
                  </a:lnTo>
                  <a:lnTo>
                    <a:pt x="117690" y="121450"/>
                  </a:lnTo>
                  <a:lnTo>
                    <a:pt x="118033" y="117957"/>
                  </a:lnTo>
                  <a:lnTo>
                    <a:pt x="118605" y="114515"/>
                  </a:lnTo>
                  <a:lnTo>
                    <a:pt x="123583" y="114896"/>
                  </a:lnTo>
                  <a:lnTo>
                    <a:pt x="161518" y="142532"/>
                  </a:lnTo>
                  <a:lnTo>
                    <a:pt x="176276" y="175793"/>
                  </a:lnTo>
                  <a:lnTo>
                    <a:pt x="176276" y="117144"/>
                  </a:lnTo>
                  <a:lnTo>
                    <a:pt x="170840" y="110693"/>
                  </a:lnTo>
                  <a:lnTo>
                    <a:pt x="158102" y="100101"/>
                  </a:lnTo>
                  <a:lnTo>
                    <a:pt x="157657" y="99733"/>
                  </a:lnTo>
                  <a:lnTo>
                    <a:pt x="150901" y="96126"/>
                  </a:lnTo>
                  <a:lnTo>
                    <a:pt x="143319" y="92075"/>
                  </a:lnTo>
                  <a:lnTo>
                    <a:pt x="138595" y="90195"/>
                  </a:lnTo>
                  <a:lnTo>
                    <a:pt x="133832" y="88773"/>
                  </a:lnTo>
                  <a:lnTo>
                    <a:pt x="129108" y="87858"/>
                  </a:lnTo>
                  <a:lnTo>
                    <a:pt x="136232" y="78346"/>
                  </a:lnTo>
                  <a:lnTo>
                    <a:pt x="142735" y="71805"/>
                  </a:lnTo>
                  <a:lnTo>
                    <a:pt x="144767" y="69761"/>
                  </a:lnTo>
                  <a:lnTo>
                    <a:pt x="154559" y="62357"/>
                  </a:lnTo>
                  <a:lnTo>
                    <a:pt x="165442" y="56337"/>
                  </a:lnTo>
                  <a:lnTo>
                    <a:pt x="175666" y="52324"/>
                  </a:lnTo>
                  <a:lnTo>
                    <a:pt x="185851" y="49745"/>
                  </a:lnTo>
                  <a:lnTo>
                    <a:pt x="195859" y="48615"/>
                  </a:lnTo>
                  <a:lnTo>
                    <a:pt x="205536" y="48971"/>
                  </a:lnTo>
                  <a:lnTo>
                    <a:pt x="209816" y="49466"/>
                  </a:lnTo>
                  <a:lnTo>
                    <a:pt x="213893" y="50393"/>
                  </a:lnTo>
                  <a:lnTo>
                    <a:pt x="217893" y="51727"/>
                  </a:lnTo>
                  <a:lnTo>
                    <a:pt x="213004" y="58204"/>
                  </a:lnTo>
                  <a:lnTo>
                    <a:pt x="209346" y="65633"/>
                  </a:lnTo>
                  <a:lnTo>
                    <a:pt x="207899" y="74307"/>
                  </a:lnTo>
                  <a:lnTo>
                    <a:pt x="207441" y="86715"/>
                  </a:lnTo>
                  <a:lnTo>
                    <a:pt x="209638" y="98196"/>
                  </a:lnTo>
                  <a:lnTo>
                    <a:pt x="231051" y="137769"/>
                  </a:lnTo>
                  <a:lnTo>
                    <a:pt x="265290" y="157810"/>
                  </a:lnTo>
                  <a:lnTo>
                    <a:pt x="280352" y="157175"/>
                  </a:lnTo>
                  <a:lnTo>
                    <a:pt x="294246" y="151396"/>
                  </a:lnTo>
                  <a:lnTo>
                    <a:pt x="304825" y="139979"/>
                  </a:lnTo>
                  <a:lnTo>
                    <a:pt x="309054" y="128231"/>
                  </a:lnTo>
                  <a:lnTo>
                    <a:pt x="309092" y="119862"/>
                  </a:lnTo>
                  <a:lnTo>
                    <a:pt x="309118" y="115239"/>
                  </a:lnTo>
                  <a:lnTo>
                    <a:pt x="290207" y="76377"/>
                  </a:lnTo>
                  <a:lnTo>
                    <a:pt x="282155" y="66179"/>
                  </a:lnTo>
                  <a:lnTo>
                    <a:pt x="282155" y="122097"/>
                  </a:lnTo>
                  <a:lnTo>
                    <a:pt x="281089" y="126555"/>
                  </a:lnTo>
                  <a:lnTo>
                    <a:pt x="278472" y="131025"/>
                  </a:lnTo>
                  <a:lnTo>
                    <a:pt x="269646" y="132346"/>
                  </a:lnTo>
                  <a:lnTo>
                    <a:pt x="263156" y="129209"/>
                  </a:lnTo>
                  <a:lnTo>
                    <a:pt x="236766" y="92748"/>
                  </a:lnTo>
                  <a:lnTo>
                    <a:pt x="235127" y="85877"/>
                  </a:lnTo>
                  <a:lnTo>
                    <a:pt x="235165" y="79184"/>
                  </a:lnTo>
                  <a:lnTo>
                    <a:pt x="236004" y="74244"/>
                  </a:lnTo>
                  <a:lnTo>
                    <a:pt x="238747" y="69723"/>
                  </a:lnTo>
                  <a:lnTo>
                    <a:pt x="242531" y="65633"/>
                  </a:lnTo>
                  <a:lnTo>
                    <a:pt x="251790" y="73825"/>
                  </a:lnTo>
                  <a:lnTo>
                    <a:pt x="278472" y="109156"/>
                  </a:lnTo>
                  <a:lnTo>
                    <a:pt x="282155" y="122097"/>
                  </a:lnTo>
                  <a:lnTo>
                    <a:pt x="282155" y="66179"/>
                  </a:lnTo>
                  <a:lnTo>
                    <a:pt x="274408" y="57480"/>
                  </a:lnTo>
                  <a:lnTo>
                    <a:pt x="271780" y="54965"/>
                  </a:lnTo>
                  <a:lnTo>
                    <a:pt x="265074" y="48526"/>
                  </a:lnTo>
                  <a:lnTo>
                    <a:pt x="288378" y="36461"/>
                  </a:lnTo>
                  <a:lnTo>
                    <a:pt x="309562" y="29413"/>
                  </a:lnTo>
                  <a:lnTo>
                    <a:pt x="328752" y="27330"/>
                  </a:lnTo>
                  <a:lnTo>
                    <a:pt x="346087" y="30200"/>
                  </a:lnTo>
                  <a:lnTo>
                    <a:pt x="365074" y="59956"/>
                  </a:lnTo>
                  <a:lnTo>
                    <a:pt x="364782" y="74701"/>
                  </a:lnTo>
                  <a:lnTo>
                    <a:pt x="363283" y="89522"/>
                  </a:lnTo>
                  <a:lnTo>
                    <a:pt x="360984" y="104368"/>
                  </a:lnTo>
                  <a:lnTo>
                    <a:pt x="355714" y="133692"/>
                  </a:lnTo>
                  <a:lnTo>
                    <a:pt x="353453" y="147739"/>
                  </a:lnTo>
                  <a:lnTo>
                    <a:pt x="351739" y="161975"/>
                  </a:lnTo>
                  <a:lnTo>
                    <a:pt x="350850" y="176390"/>
                  </a:lnTo>
                  <a:lnTo>
                    <a:pt x="351574" y="199491"/>
                  </a:lnTo>
                  <a:lnTo>
                    <a:pt x="354457" y="222173"/>
                  </a:lnTo>
                  <a:lnTo>
                    <a:pt x="358762" y="244449"/>
                  </a:lnTo>
                  <a:lnTo>
                    <a:pt x="363740" y="266331"/>
                  </a:lnTo>
                  <a:lnTo>
                    <a:pt x="413156" y="478701"/>
                  </a:lnTo>
                  <a:lnTo>
                    <a:pt x="414858" y="486156"/>
                  </a:lnTo>
                  <a:lnTo>
                    <a:pt x="422262" y="490791"/>
                  </a:lnTo>
                  <a:lnTo>
                    <a:pt x="437032" y="487311"/>
                  </a:lnTo>
                  <a:lnTo>
                    <a:pt x="441744" y="479945"/>
                  </a:lnTo>
                  <a:close/>
                </a:path>
                <a:path w="661669" h="1115060">
                  <a:moveTo>
                    <a:pt x="661187" y="587019"/>
                  </a:moveTo>
                  <a:lnTo>
                    <a:pt x="645807" y="545490"/>
                  </a:lnTo>
                  <a:lnTo>
                    <a:pt x="614426" y="521284"/>
                  </a:lnTo>
                  <a:lnTo>
                    <a:pt x="592543" y="519823"/>
                  </a:lnTo>
                  <a:lnTo>
                    <a:pt x="566407" y="521042"/>
                  </a:lnTo>
                  <a:lnTo>
                    <a:pt x="510108" y="531672"/>
                  </a:lnTo>
                  <a:lnTo>
                    <a:pt x="454698" y="551383"/>
                  </a:lnTo>
                  <a:lnTo>
                    <a:pt x="280644" y="618477"/>
                  </a:lnTo>
                  <a:lnTo>
                    <a:pt x="248742" y="630682"/>
                  </a:lnTo>
                  <a:lnTo>
                    <a:pt x="216738" y="642454"/>
                  </a:lnTo>
                  <a:lnTo>
                    <a:pt x="184531" y="653453"/>
                  </a:lnTo>
                  <a:lnTo>
                    <a:pt x="135483" y="668312"/>
                  </a:lnTo>
                  <a:lnTo>
                    <a:pt x="119214" y="674801"/>
                  </a:lnTo>
                  <a:lnTo>
                    <a:pt x="104114" y="683488"/>
                  </a:lnTo>
                  <a:lnTo>
                    <a:pt x="91097" y="695109"/>
                  </a:lnTo>
                  <a:lnTo>
                    <a:pt x="74663" y="722922"/>
                  </a:lnTo>
                  <a:lnTo>
                    <a:pt x="69684" y="753097"/>
                  </a:lnTo>
                  <a:lnTo>
                    <a:pt x="76669" y="781024"/>
                  </a:lnTo>
                  <a:lnTo>
                    <a:pt x="96139" y="802093"/>
                  </a:lnTo>
                  <a:lnTo>
                    <a:pt x="102933" y="805827"/>
                  </a:lnTo>
                  <a:lnTo>
                    <a:pt x="110083" y="809028"/>
                  </a:lnTo>
                  <a:lnTo>
                    <a:pt x="124663" y="815022"/>
                  </a:lnTo>
                  <a:lnTo>
                    <a:pt x="155486" y="834872"/>
                  </a:lnTo>
                  <a:lnTo>
                    <a:pt x="176822" y="861021"/>
                  </a:lnTo>
                  <a:lnTo>
                    <a:pt x="192239" y="891768"/>
                  </a:lnTo>
                  <a:lnTo>
                    <a:pt x="205320" y="925449"/>
                  </a:lnTo>
                  <a:lnTo>
                    <a:pt x="215442" y="949617"/>
                  </a:lnTo>
                  <a:lnTo>
                    <a:pt x="240550" y="995413"/>
                  </a:lnTo>
                  <a:lnTo>
                    <a:pt x="278828" y="1044803"/>
                  </a:lnTo>
                  <a:lnTo>
                    <a:pt x="336181" y="1090472"/>
                  </a:lnTo>
                  <a:lnTo>
                    <a:pt x="408559" y="1114412"/>
                  </a:lnTo>
                  <a:lnTo>
                    <a:pt x="448830" y="1115021"/>
                  </a:lnTo>
                  <a:lnTo>
                    <a:pt x="489089" y="1107059"/>
                  </a:lnTo>
                  <a:lnTo>
                    <a:pt x="527138" y="1089863"/>
                  </a:lnTo>
                  <a:lnTo>
                    <a:pt x="561555" y="1063244"/>
                  </a:lnTo>
                  <a:lnTo>
                    <a:pt x="590981" y="1031354"/>
                  </a:lnTo>
                  <a:lnTo>
                    <a:pt x="614032" y="1000506"/>
                  </a:lnTo>
                  <a:lnTo>
                    <a:pt x="642785" y="930338"/>
                  </a:lnTo>
                  <a:lnTo>
                    <a:pt x="645439" y="892898"/>
                  </a:lnTo>
                  <a:lnTo>
                    <a:pt x="641692" y="855878"/>
                  </a:lnTo>
                  <a:lnTo>
                    <a:pt x="633310" y="820077"/>
                  </a:lnTo>
                  <a:lnTo>
                    <a:pt x="626325" y="797826"/>
                  </a:lnTo>
                  <a:lnTo>
                    <a:pt x="618693" y="775855"/>
                  </a:lnTo>
                  <a:lnTo>
                    <a:pt x="610870" y="753960"/>
                  </a:lnTo>
                  <a:lnTo>
                    <a:pt x="603351" y="731939"/>
                  </a:lnTo>
                  <a:lnTo>
                    <a:pt x="594995" y="709345"/>
                  </a:lnTo>
                  <a:lnTo>
                    <a:pt x="588060" y="683425"/>
                  </a:lnTo>
                  <a:lnTo>
                    <a:pt x="590943" y="658990"/>
                  </a:lnTo>
                  <a:lnTo>
                    <a:pt x="612038" y="640880"/>
                  </a:lnTo>
                  <a:lnTo>
                    <a:pt x="626110" y="634276"/>
                  </a:lnTo>
                  <a:lnTo>
                    <a:pt x="638543" y="626008"/>
                  </a:lnTo>
                  <a:lnTo>
                    <a:pt x="649211" y="615251"/>
                  </a:lnTo>
                  <a:lnTo>
                    <a:pt x="658063" y="601192"/>
                  </a:lnTo>
                  <a:lnTo>
                    <a:pt x="661187" y="587019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40276" y="1748884"/>
              <a:ext cx="84929" cy="980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775022" y="1509117"/>
              <a:ext cx="206579" cy="1365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786430" y="1180135"/>
              <a:ext cx="130175" cy="38735"/>
            </a:xfrm>
            <a:custGeom>
              <a:avLst/>
              <a:gdLst/>
              <a:ahLst/>
              <a:cxnLst/>
              <a:rect l="l" t="t" r="r" b="b"/>
              <a:pathLst>
                <a:path w="130175" h="38734">
                  <a:moveTo>
                    <a:pt x="125855" y="25069"/>
                  </a:moveTo>
                  <a:lnTo>
                    <a:pt x="119066" y="27546"/>
                  </a:lnTo>
                  <a:lnTo>
                    <a:pt x="117702" y="27823"/>
                  </a:lnTo>
                  <a:lnTo>
                    <a:pt x="91352" y="29337"/>
                  </a:lnTo>
                  <a:lnTo>
                    <a:pt x="66410" y="31431"/>
                  </a:lnTo>
                  <a:lnTo>
                    <a:pt x="41528" y="34177"/>
                  </a:lnTo>
                  <a:lnTo>
                    <a:pt x="16790" y="37565"/>
                  </a:lnTo>
                  <a:lnTo>
                    <a:pt x="9288" y="38688"/>
                  </a:lnTo>
                  <a:lnTo>
                    <a:pt x="2258" y="33475"/>
                  </a:lnTo>
                  <a:lnTo>
                    <a:pt x="38163" y="6818"/>
                  </a:lnTo>
                  <a:lnTo>
                    <a:pt x="89397" y="1844"/>
                  </a:lnTo>
                  <a:lnTo>
                    <a:pt x="122569" y="0"/>
                  </a:lnTo>
                  <a:lnTo>
                    <a:pt x="129029" y="5860"/>
                  </a:lnTo>
                  <a:lnTo>
                    <a:pt x="129663" y="19644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763972" y="821324"/>
              <a:ext cx="237582" cy="1267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098712" y="735215"/>
              <a:ext cx="98535" cy="1110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401860" y="545705"/>
              <a:ext cx="551180" cy="278130"/>
            </a:xfrm>
            <a:custGeom>
              <a:avLst/>
              <a:gdLst/>
              <a:ahLst/>
              <a:cxnLst/>
              <a:rect l="l" t="t" r="r" b="b"/>
              <a:pathLst>
                <a:path w="551180" h="278130">
                  <a:moveTo>
                    <a:pt x="37807" y="57950"/>
                  </a:moveTo>
                  <a:lnTo>
                    <a:pt x="33159" y="45783"/>
                  </a:lnTo>
                  <a:lnTo>
                    <a:pt x="25565" y="42240"/>
                  </a:lnTo>
                  <a:lnTo>
                    <a:pt x="13754" y="46621"/>
                  </a:lnTo>
                  <a:lnTo>
                    <a:pt x="6362" y="51447"/>
                  </a:lnTo>
                  <a:lnTo>
                    <a:pt x="0" y="213144"/>
                  </a:lnTo>
                  <a:lnTo>
                    <a:pt x="5930" y="219557"/>
                  </a:lnTo>
                  <a:lnTo>
                    <a:pt x="15379" y="219925"/>
                  </a:lnTo>
                  <a:lnTo>
                    <a:pt x="17170" y="219646"/>
                  </a:lnTo>
                  <a:lnTo>
                    <a:pt x="23901" y="217182"/>
                  </a:lnTo>
                  <a:lnTo>
                    <a:pt x="27597" y="212458"/>
                  </a:lnTo>
                  <a:lnTo>
                    <a:pt x="33235" y="67106"/>
                  </a:lnTo>
                  <a:lnTo>
                    <a:pt x="36639" y="63373"/>
                  </a:lnTo>
                  <a:lnTo>
                    <a:pt x="37807" y="57950"/>
                  </a:lnTo>
                  <a:close/>
                </a:path>
                <a:path w="551180" h="278130">
                  <a:moveTo>
                    <a:pt x="163436" y="118148"/>
                  </a:moveTo>
                  <a:lnTo>
                    <a:pt x="160045" y="110058"/>
                  </a:lnTo>
                  <a:lnTo>
                    <a:pt x="145948" y="104343"/>
                  </a:lnTo>
                  <a:lnTo>
                    <a:pt x="137883" y="107734"/>
                  </a:lnTo>
                  <a:lnTo>
                    <a:pt x="119913" y="157022"/>
                  </a:lnTo>
                  <a:lnTo>
                    <a:pt x="108381" y="200380"/>
                  </a:lnTo>
                  <a:lnTo>
                    <a:pt x="106768" y="207797"/>
                  </a:lnTo>
                  <a:lnTo>
                    <a:pt x="111442" y="215188"/>
                  </a:lnTo>
                  <a:lnTo>
                    <a:pt x="121475" y="217398"/>
                  </a:lnTo>
                  <a:lnTo>
                    <a:pt x="124104" y="217170"/>
                  </a:lnTo>
                  <a:lnTo>
                    <a:pt x="130771" y="214744"/>
                  </a:lnTo>
                  <a:lnTo>
                    <a:pt x="134213" y="211137"/>
                  </a:lnTo>
                  <a:lnTo>
                    <a:pt x="140360" y="185712"/>
                  </a:lnTo>
                  <a:lnTo>
                    <a:pt x="146253" y="165239"/>
                  </a:lnTo>
                  <a:lnTo>
                    <a:pt x="152996" y="145046"/>
                  </a:lnTo>
                  <a:lnTo>
                    <a:pt x="160591" y="125196"/>
                  </a:lnTo>
                  <a:lnTo>
                    <a:pt x="163436" y="118148"/>
                  </a:lnTo>
                  <a:close/>
                </a:path>
                <a:path w="551180" h="278130">
                  <a:moveTo>
                    <a:pt x="551027" y="12687"/>
                  </a:moveTo>
                  <a:lnTo>
                    <a:pt x="548716" y="6553"/>
                  </a:lnTo>
                  <a:lnTo>
                    <a:pt x="538556" y="0"/>
                  </a:lnTo>
                  <a:lnTo>
                    <a:pt x="531977" y="419"/>
                  </a:lnTo>
                  <a:lnTo>
                    <a:pt x="497903" y="31305"/>
                  </a:lnTo>
                  <a:lnTo>
                    <a:pt x="470865" y="60744"/>
                  </a:lnTo>
                  <a:lnTo>
                    <a:pt x="445579" y="91567"/>
                  </a:lnTo>
                  <a:lnTo>
                    <a:pt x="393369" y="158915"/>
                  </a:lnTo>
                  <a:lnTo>
                    <a:pt x="364731" y="193052"/>
                  </a:lnTo>
                  <a:lnTo>
                    <a:pt x="334124" y="224269"/>
                  </a:lnTo>
                  <a:lnTo>
                    <a:pt x="300189" y="251612"/>
                  </a:lnTo>
                  <a:lnTo>
                    <a:pt x="293992" y="255930"/>
                  </a:lnTo>
                  <a:lnTo>
                    <a:pt x="292430" y="264502"/>
                  </a:lnTo>
                  <a:lnTo>
                    <a:pt x="300380" y="276047"/>
                  </a:lnTo>
                  <a:lnTo>
                    <a:pt x="307022" y="277964"/>
                  </a:lnTo>
                  <a:lnTo>
                    <a:pt x="312775" y="275856"/>
                  </a:lnTo>
                  <a:lnTo>
                    <a:pt x="352412" y="244805"/>
                  </a:lnTo>
                  <a:lnTo>
                    <a:pt x="385038" y="211569"/>
                  </a:lnTo>
                  <a:lnTo>
                    <a:pt x="414972" y="175971"/>
                  </a:lnTo>
                  <a:lnTo>
                    <a:pt x="443318" y="139522"/>
                  </a:lnTo>
                  <a:lnTo>
                    <a:pt x="462927" y="114096"/>
                  </a:lnTo>
                  <a:lnTo>
                    <a:pt x="483133" y="88912"/>
                  </a:lnTo>
                  <a:lnTo>
                    <a:pt x="504266" y="64579"/>
                  </a:lnTo>
                  <a:lnTo>
                    <a:pt x="526669" y="41681"/>
                  </a:lnTo>
                  <a:lnTo>
                    <a:pt x="527278" y="41973"/>
                  </a:lnTo>
                  <a:lnTo>
                    <a:pt x="535952" y="44450"/>
                  </a:lnTo>
                  <a:lnTo>
                    <a:pt x="543534" y="40144"/>
                  </a:lnTo>
                  <a:lnTo>
                    <a:pt x="551027" y="12687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930420" y="960130"/>
              <a:ext cx="85162" cy="789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996151" y="1061513"/>
              <a:ext cx="255904" cy="151765"/>
            </a:xfrm>
            <a:custGeom>
              <a:avLst/>
              <a:gdLst/>
              <a:ahLst/>
              <a:cxnLst/>
              <a:rect l="l" t="t" r="r" b="b"/>
              <a:pathLst>
                <a:path w="255905" h="151765">
                  <a:moveTo>
                    <a:pt x="20393" y="149218"/>
                  </a:moveTo>
                  <a:lnTo>
                    <a:pt x="13734" y="151647"/>
                  </a:lnTo>
                  <a:lnTo>
                    <a:pt x="6178" y="148607"/>
                  </a:lnTo>
                  <a:lnTo>
                    <a:pt x="0" y="135086"/>
                  </a:lnTo>
                  <a:lnTo>
                    <a:pt x="3009" y="126870"/>
                  </a:lnTo>
                  <a:lnTo>
                    <a:pt x="9908" y="123693"/>
                  </a:lnTo>
                  <a:lnTo>
                    <a:pt x="55604" y="101944"/>
                  </a:lnTo>
                  <a:lnTo>
                    <a:pt x="100882" y="79013"/>
                  </a:lnTo>
                  <a:lnTo>
                    <a:pt x="145638" y="54959"/>
                  </a:lnTo>
                  <a:lnTo>
                    <a:pt x="189766" y="29841"/>
                  </a:lnTo>
                  <a:lnTo>
                    <a:pt x="233163" y="3718"/>
                  </a:lnTo>
                  <a:lnTo>
                    <a:pt x="239132" y="0"/>
                  </a:lnTo>
                  <a:lnTo>
                    <a:pt x="246903" y="1420"/>
                  </a:lnTo>
                  <a:lnTo>
                    <a:pt x="255559" y="12497"/>
                  </a:lnTo>
                  <a:lnTo>
                    <a:pt x="255066" y="20381"/>
                  </a:lnTo>
                  <a:lnTo>
                    <a:pt x="240680" y="34361"/>
                  </a:lnTo>
                  <a:lnTo>
                    <a:pt x="237212" y="35700"/>
                  </a:lnTo>
                  <a:lnTo>
                    <a:pt x="233748" y="35643"/>
                  </a:lnTo>
                  <a:lnTo>
                    <a:pt x="192367" y="60169"/>
                  </a:lnTo>
                  <a:lnTo>
                    <a:pt x="150363" y="83780"/>
                  </a:lnTo>
                  <a:lnTo>
                    <a:pt x="107820" y="106433"/>
                  </a:lnTo>
                  <a:lnTo>
                    <a:pt x="64820" y="128083"/>
                  </a:lnTo>
                  <a:lnTo>
                    <a:pt x="21445" y="148687"/>
                  </a:lnTo>
                  <a:lnTo>
                    <a:pt x="20393" y="149218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961033" y="1456074"/>
              <a:ext cx="114870" cy="651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605703" y="5663035"/>
            <a:ext cx="347345" cy="592455"/>
          </a:xfrm>
          <a:custGeom>
            <a:avLst/>
            <a:gdLst/>
            <a:ahLst/>
            <a:cxnLst/>
            <a:rect l="l" t="t" r="r" b="b"/>
            <a:pathLst>
              <a:path w="347344" h="592454">
                <a:moveTo>
                  <a:pt x="110406" y="591321"/>
                </a:moveTo>
                <a:lnTo>
                  <a:pt x="108697" y="590891"/>
                </a:lnTo>
                <a:lnTo>
                  <a:pt x="106349" y="589389"/>
                </a:lnTo>
                <a:lnTo>
                  <a:pt x="103147" y="587672"/>
                </a:lnTo>
                <a:lnTo>
                  <a:pt x="102086" y="584671"/>
                </a:lnTo>
                <a:lnTo>
                  <a:pt x="100808" y="582527"/>
                </a:lnTo>
                <a:lnTo>
                  <a:pt x="100601" y="579741"/>
                </a:lnTo>
                <a:lnTo>
                  <a:pt x="101248" y="577170"/>
                </a:lnTo>
                <a:lnTo>
                  <a:pt x="96121" y="575880"/>
                </a:lnTo>
                <a:lnTo>
                  <a:pt x="91858" y="571161"/>
                </a:lnTo>
                <a:lnTo>
                  <a:pt x="92297" y="565805"/>
                </a:lnTo>
                <a:lnTo>
                  <a:pt x="90639" y="543517"/>
                </a:lnTo>
                <a:lnTo>
                  <a:pt x="88946" y="535801"/>
                </a:lnTo>
                <a:lnTo>
                  <a:pt x="88109" y="528300"/>
                </a:lnTo>
                <a:lnTo>
                  <a:pt x="74390" y="484438"/>
                </a:lnTo>
                <a:lnTo>
                  <a:pt x="68506" y="469915"/>
                </a:lnTo>
                <a:lnTo>
                  <a:pt x="65604" y="462492"/>
                </a:lnTo>
                <a:lnTo>
                  <a:pt x="62603" y="454902"/>
                </a:lnTo>
                <a:lnTo>
                  <a:pt x="56279" y="439642"/>
                </a:lnTo>
                <a:lnTo>
                  <a:pt x="53278" y="432052"/>
                </a:lnTo>
                <a:lnTo>
                  <a:pt x="50192" y="424740"/>
                </a:lnTo>
                <a:lnTo>
                  <a:pt x="46765" y="417769"/>
                </a:lnTo>
                <a:lnTo>
                  <a:pt x="39450" y="403968"/>
                </a:lnTo>
                <a:lnTo>
                  <a:pt x="35863" y="396615"/>
                </a:lnTo>
                <a:lnTo>
                  <a:pt x="32458" y="388881"/>
                </a:lnTo>
                <a:lnTo>
                  <a:pt x="29253" y="381026"/>
                </a:lnTo>
                <a:lnTo>
                  <a:pt x="26269" y="373312"/>
                </a:lnTo>
                <a:lnTo>
                  <a:pt x="20119" y="357925"/>
                </a:lnTo>
                <a:lnTo>
                  <a:pt x="5680" y="310721"/>
                </a:lnTo>
                <a:lnTo>
                  <a:pt x="0" y="271946"/>
                </a:lnTo>
                <a:lnTo>
                  <a:pt x="2165" y="263341"/>
                </a:lnTo>
                <a:lnTo>
                  <a:pt x="5589" y="256934"/>
                </a:lnTo>
                <a:lnTo>
                  <a:pt x="7945" y="254793"/>
                </a:lnTo>
                <a:lnTo>
                  <a:pt x="10733" y="250938"/>
                </a:lnTo>
                <a:lnTo>
                  <a:pt x="14590" y="246441"/>
                </a:lnTo>
                <a:lnTo>
                  <a:pt x="18232" y="242801"/>
                </a:lnTo>
                <a:lnTo>
                  <a:pt x="25685" y="234283"/>
                </a:lnTo>
                <a:lnTo>
                  <a:pt x="40352" y="216845"/>
                </a:lnTo>
                <a:lnTo>
                  <a:pt x="47805" y="208326"/>
                </a:lnTo>
                <a:lnTo>
                  <a:pt x="52932" y="202113"/>
                </a:lnTo>
                <a:lnTo>
                  <a:pt x="58279" y="196041"/>
                </a:lnTo>
                <a:lnTo>
                  <a:pt x="63746" y="190169"/>
                </a:lnTo>
                <a:lnTo>
                  <a:pt x="69232" y="184559"/>
                </a:lnTo>
                <a:lnTo>
                  <a:pt x="74765" y="178818"/>
                </a:lnTo>
                <a:lnTo>
                  <a:pt x="80400" y="172675"/>
                </a:lnTo>
                <a:lnTo>
                  <a:pt x="86074" y="166372"/>
                </a:lnTo>
                <a:lnTo>
                  <a:pt x="91729" y="160149"/>
                </a:lnTo>
                <a:lnTo>
                  <a:pt x="103111" y="147978"/>
                </a:lnTo>
                <a:lnTo>
                  <a:pt x="126196" y="123716"/>
                </a:lnTo>
                <a:lnTo>
                  <a:pt x="137578" y="111545"/>
                </a:lnTo>
                <a:lnTo>
                  <a:pt x="148693" y="99307"/>
                </a:lnTo>
                <a:lnTo>
                  <a:pt x="170602" y="74749"/>
                </a:lnTo>
                <a:lnTo>
                  <a:pt x="181717" y="62511"/>
                </a:lnTo>
                <a:lnTo>
                  <a:pt x="193136" y="50363"/>
                </a:lnTo>
                <a:lnTo>
                  <a:pt x="204935" y="38397"/>
                </a:lnTo>
                <a:lnTo>
                  <a:pt x="217174" y="26712"/>
                </a:lnTo>
                <a:lnTo>
                  <a:pt x="229914" y="15409"/>
                </a:lnTo>
                <a:lnTo>
                  <a:pt x="236981" y="8987"/>
                </a:lnTo>
                <a:lnTo>
                  <a:pt x="243833" y="3421"/>
                </a:lnTo>
                <a:lnTo>
                  <a:pt x="251963" y="0"/>
                </a:lnTo>
                <a:lnTo>
                  <a:pt x="257305" y="433"/>
                </a:lnTo>
                <a:lnTo>
                  <a:pt x="261361" y="2365"/>
                </a:lnTo>
                <a:lnTo>
                  <a:pt x="262855" y="3652"/>
                </a:lnTo>
                <a:lnTo>
                  <a:pt x="264563" y="4082"/>
                </a:lnTo>
                <a:lnTo>
                  <a:pt x="266057" y="5369"/>
                </a:lnTo>
                <a:lnTo>
                  <a:pt x="269897" y="8158"/>
                </a:lnTo>
                <a:lnTo>
                  <a:pt x="275438" y="15021"/>
                </a:lnTo>
                <a:lnTo>
                  <a:pt x="278848" y="19524"/>
                </a:lnTo>
                <a:lnTo>
                  <a:pt x="281403" y="23812"/>
                </a:lnTo>
                <a:lnTo>
                  <a:pt x="283742" y="28957"/>
                </a:lnTo>
                <a:lnTo>
                  <a:pt x="286297" y="33245"/>
                </a:lnTo>
                <a:lnTo>
                  <a:pt x="289266" y="43105"/>
                </a:lnTo>
                <a:lnTo>
                  <a:pt x="291606" y="48250"/>
                </a:lnTo>
                <a:lnTo>
                  <a:pt x="292875" y="54037"/>
                </a:lnTo>
                <a:lnTo>
                  <a:pt x="303044" y="93047"/>
                </a:lnTo>
                <a:lnTo>
                  <a:pt x="307226" y="117550"/>
                </a:lnTo>
                <a:lnTo>
                  <a:pt x="308527" y="125410"/>
                </a:lnTo>
                <a:lnTo>
                  <a:pt x="315167" y="167333"/>
                </a:lnTo>
                <a:lnTo>
                  <a:pt x="316720" y="176338"/>
                </a:lnTo>
                <a:lnTo>
                  <a:pt x="318392" y="185544"/>
                </a:lnTo>
                <a:lnTo>
                  <a:pt x="321723" y="203554"/>
                </a:lnTo>
                <a:lnTo>
                  <a:pt x="323105" y="211434"/>
                </a:lnTo>
                <a:lnTo>
                  <a:pt x="324366" y="219113"/>
                </a:lnTo>
                <a:lnTo>
                  <a:pt x="325606" y="227214"/>
                </a:lnTo>
                <a:lnTo>
                  <a:pt x="327362" y="236540"/>
                </a:lnTo>
                <a:lnTo>
                  <a:pt x="329197" y="245887"/>
                </a:lnTo>
                <a:lnTo>
                  <a:pt x="331193" y="255274"/>
                </a:lnTo>
                <a:lnTo>
                  <a:pt x="333429" y="264722"/>
                </a:lnTo>
                <a:lnTo>
                  <a:pt x="335544" y="274367"/>
                </a:lnTo>
                <a:lnTo>
                  <a:pt x="337253" y="274797"/>
                </a:lnTo>
                <a:lnTo>
                  <a:pt x="337460" y="277583"/>
                </a:lnTo>
                <a:lnTo>
                  <a:pt x="338522" y="280584"/>
                </a:lnTo>
                <a:lnTo>
                  <a:pt x="337875" y="283155"/>
                </a:lnTo>
                <a:lnTo>
                  <a:pt x="338363" y="283278"/>
                </a:lnTo>
                <a:lnTo>
                  <a:pt x="339998" y="289157"/>
                </a:lnTo>
                <a:lnTo>
                  <a:pt x="346543" y="324521"/>
                </a:lnTo>
                <a:lnTo>
                  <a:pt x="346535" y="328164"/>
                </a:lnTo>
                <a:lnTo>
                  <a:pt x="347157" y="336521"/>
                </a:lnTo>
                <a:lnTo>
                  <a:pt x="345647" y="342520"/>
                </a:lnTo>
                <a:lnTo>
                  <a:pt x="341350" y="352374"/>
                </a:lnTo>
                <a:lnTo>
                  <a:pt x="335775" y="360084"/>
                </a:lnTo>
                <a:lnTo>
                  <a:pt x="331299" y="366475"/>
                </a:lnTo>
                <a:lnTo>
                  <a:pt x="322026" y="379177"/>
                </a:lnTo>
                <a:lnTo>
                  <a:pt x="317550" y="385568"/>
                </a:lnTo>
                <a:lnTo>
                  <a:pt x="312846" y="392187"/>
                </a:lnTo>
                <a:lnTo>
                  <a:pt x="307581" y="399006"/>
                </a:lnTo>
                <a:lnTo>
                  <a:pt x="301995" y="405745"/>
                </a:lnTo>
                <a:lnTo>
                  <a:pt x="296330" y="412122"/>
                </a:lnTo>
                <a:lnTo>
                  <a:pt x="285304" y="424910"/>
                </a:lnTo>
                <a:lnTo>
                  <a:pt x="250266" y="461583"/>
                </a:lnTo>
                <a:lnTo>
                  <a:pt x="213695" y="498255"/>
                </a:lnTo>
                <a:lnTo>
                  <a:pt x="201638" y="510399"/>
                </a:lnTo>
                <a:lnTo>
                  <a:pt x="157938" y="554076"/>
                </a:lnTo>
                <a:lnTo>
                  <a:pt x="152613" y="559556"/>
                </a:lnTo>
                <a:lnTo>
                  <a:pt x="147467" y="564996"/>
                </a:lnTo>
                <a:lnTo>
                  <a:pt x="142363" y="570275"/>
                </a:lnTo>
                <a:lnTo>
                  <a:pt x="137158" y="575273"/>
                </a:lnTo>
                <a:lnTo>
                  <a:pt x="133517" y="578913"/>
                </a:lnTo>
                <a:lnTo>
                  <a:pt x="129021" y="582337"/>
                </a:lnTo>
                <a:lnTo>
                  <a:pt x="121737" y="589617"/>
                </a:lnTo>
                <a:lnTo>
                  <a:pt x="116602" y="591969"/>
                </a:lnTo>
                <a:lnTo>
                  <a:pt x="110406" y="591321"/>
                </a:lnTo>
                <a:close/>
              </a:path>
              <a:path w="347344" h="592454">
                <a:moveTo>
                  <a:pt x="337253" y="274797"/>
                </a:moveTo>
                <a:lnTo>
                  <a:pt x="335544" y="274367"/>
                </a:lnTo>
                <a:lnTo>
                  <a:pt x="336191" y="271796"/>
                </a:lnTo>
                <a:lnTo>
                  <a:pt x="337253" y="274797"/>
                </a:lnTo>
                <a:close/>
              </a:path>
              <a:path w="347344" h="592454">
                <a:moveTo>
                  <a:pt x="338729" y="283370"/>
                </a:moveTo>
                <a:lnTo>
                  <a:pt x="338363" y="283278"/>
                </a:lnTo>
                <a:lnTo>
                  <a:pt x="338090" y="282298"/>
                </a:lnTo>
                <a:lnTo>
                  <a:pt x="338729" y="283370"/>
                </a:lnTo>
                <a:close/>
              </a:path>
              <a:path w="347344" h="592454">
                <a:moveTo>
                  <a:pt x="340637" y="290229"/>
                </a:moveTo>
                <a:lnTo>
                  <a:pt x="339998" y="289157"/>
                </a:lnTo>
                <a:lnTo>
                  <a:pt x="340853" y="289372"/>
                </a:lnTo>
                <a:lnTo>
                  <a:pt x="340637" y="290229"/>
                </a:lnTo>
                <a:close/>
              </a:path>
            </a:pathLst>
          </a:custGeom>
          <a:solidFill>
            <a:srgbClr val="ED73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674466" y="395031"/>
            <a:ext cx="347345" cy="592455"/>
          </a:xfrm>
          <a:custGeom>
            <a:avLst/>
            <a:gdLst/>
            <a:ahLst/>
            <a:cxnLst/>
            <a:rect l="l" t="t" r="r" b="b"/>
            <a:pathLst>
              <a:path w="347344" h="592455">
                <a:moveTo>
                  <a:pt x="110405" y="591321"/>
                </a:moveTo>
                <a:lnTo>
                  <a:pt x="108696" y="590891"/>
                </a:lnTo>
                <a:lnTo>
                  <a:pt x="106349" y="589389"/>
                </a:lnTo>
                <a:lnTo>
                  <a:pt x="103147" y="587672"/>
                </a:lnTo>
                <a:lnTo>
                  <a:pt x="102085" y="584671"/>
                </a:lnTo>
                <a:lnTo>
                  <a:pt x="100808" y="582527"/>
                </a:lnTo>
                <a:lnTo>
                  <a:pt x="100600" y="579741"/>
                </a:lnTo>
                <a:lnTo>
                  <a:pt x="101247" y="577170"/>
                </a:lnTo>
                <a:lnTo>
                  <a:pt x="96121" y="575880"/>
                </a:lnTo>
                <a:lnTo>
                  <a:pt x="91857" y="571161"/>
                </a:lnTo>
                <a:lnTo>
                  <a:pt x="92297" y="565805"/>
                </a:lnTo>
                <a:lnTo>
                  <a:pt x="90638" y="543517"/>
                </a:lnTo>
                <a:lnTo>
                  <a:pt x="88946" y="535801"/>
                </a:lnTo>
                <a:lnTo>
                  <a:pt x="88108" y="528300"/>
                </a:lnTo>
                <a:lnTo>
                  <a:pt x="74390" y="484438"/>
                </a:lnTo>
                <a:lnTo>
                  <a:pt x="68505" y="469915"/>
                </a:lnTo>
                <a:lnTo>
                  <a:pt x="65603" y="462492"/>
                </a:lnTo>
                <a:lnTo>
                  <a:pt x="62602" y="454902"/>
                </a:lnTo>
                <a:lnTo>
                  <a:pt x="56278" y="439642"/>
                </a:lnTo>
                <a:lnTo>
                  <a:pt x="53277" y="432052"/>
                </a:lnTo>
                <a:lnTo>
                  <a:pt x="50191" y="424740"/>
                </a:lnTo>
                <a:lnTo>
                  <a:pt x="46764" y="417769"/>
                </a:lnTo>
                <a:lnTo>
                  <a:pt x="39449" y="403968"/>
                </a:lnTo>
                <a:lnTo>
                  <a:pt x="35862" y="396615"/>
                </a:lnTo>
                <a:lnTo>
                  <a:pt x="32457" y="388881"/>
                </a:lnTo>
                <a:lnTo>
                  <a:pt x="29252" y="381026"/>
                </a:lnTo>
                <a:lnTo>
                  <a:pt x="26268" y="373312"/>
                </a:lnTo>
                <a:lnTo>
                  <a:pt x="20118" y="357925"/>
                </a:lnTo>
                <a:lnTo>
                  <a:pt x="5680" y="310721"/>
                </a:lnTo>
                <a:lnTo>
                  <a:pt x="0" y="271954"/>
                </a:lnTo>
                <a:lnTo>
                  <a:pt x="2170" y="263331"/>
                </a:lnTo>
                <a:lnTo>
                  <a:pt x="5589" y="256934"/>
                </a:lnTo>
                <a:lnTo>
                  <a:pt x="7945" y="254793"/>
                </a:lnTo>
                <a:lnTo>
                  <a:pt x="10732" y="250938"/>
                </a:lnTo>
                <a:lnTo>
                  <a:pt x="14589" y="246441"/>
                </a:lnTo>
                <a:lnTo>
                  <a:pt x="18231" y="242801"/>
                </a:lnTo>
                <a:lnTo>
                  <a:pt x="25684" y="234283"/>
                </a:lnTo>
                <a:lnTo>
                  <a:pt x="40351" y="216845"/>
                </a:lnTo>
                <a:lnTo>
                  <a:pt x="47804" y="208326"/>
                </a:lnTo>
                <a:lnTo>
                  <a:pt x="52931" y="202113"/>
                </a:lnTo>
                <a:lnTo>
                  <a:pt x="58278" y="196041"/>
                </a:lnTo>
                <a:lnTo>
                  <a:pt x="63745" y="190169"/>
                </a:lnTo>
                <a:lnTo>
                  <a:pt x="69231" y="184559"/>
                </a:lnTo>
                <a:lnTo>
                  <a:pt x="74764" y="178818"/>
                </a:lnTo>
                <a:lnTo>
                  <a:pt x="80399" y="172675"/>
                </a:lnTo>
                <a:lnTo>
                  <a:pt x="86074" y="166372"/>
                </a:lnTo>
                <a:lnTo>
                  <a:pt x="91728" y="160149"/>
                </a:lnTo>
                <a:lnTo>
                  <a:pt x="103110" y="147978"/>
                </a:lnTo>
                <a:lnTo>
                  <a:pt x="126195" y="123716"/>
                </a:lnTo>
                <a:lnTo>
                  <a:pt x="137577" y="111545"/>
                </a:lnTo>
                <a:lnTo>
                  <a:pt x="148692" y="99307"/>
                </a:lnTo>
                <a:lnTo>
                  <a:pt x="170602" y="74749"/>
                </a:lnTo>
                <a:lnTo>
                  <a:pt x="181717" y="62511"/>
                </a:lnTo>
                <a:lnTo>
                  <a:pt x="193136" y="50363"/>
                </a:lnTo>
                <a:lnTo>
                  <a:pt x="204935" y="38397"/>
                </a:lnTo>
                <a:lnTo>
                  <a:pt x="217174" y="26712"/>
                </a:lnTo>
                <a:lnTo>
                  <a:pt x="229913" y="15409"/>
                </a:lnTo>
                <a:lnTo>
                  <a:pt x="236981" y="8987"/>
                </a:lnTo>
                <a:lnTo>
                  <a:pt x="243833" y="3421"/>
                </a:lnTo>
                <a:lnTo>
                  <a:pt x="251962" y="0"/>
                </a:lnTo>
                <a:lnTo>
                  <a:pt x="257304" y="433"/>
                </a:lnTo>
                <a:lnTo>
                  <a:pt x="261361" y="2365"/>
                </a:lnTo>
                <a:lnTo>
                  <a:pt x="262854" y="3652"/>
                </a:lnTo>
                <a:lnTo>
                  <a:pt x="264563" y="4082"/>
                </a:lnTo>
                <a:lnTo>
                  <a:pt x="266056" y="5369"/>
                </a:lnTo>
                <a:lnTo>
                  <a:pt x="269897" y="8158"/>
                </a:lnTo>
                <a:lnTo>
                  <a:pt x="275438" y="15021"/>
                </a:lnTo>
                <a:lnTo>
                  <a:pt x="278847" y="19524"/>
                </a:lnTo>
                <a:lnTo>
                  <a:pt x="281402" y="23812"/>
                </a:lnTo>
                <a:lnTo>
                  <a:pt x="283741" y="28957"/>
                </a:lnTo>
                <a:lnTo>
                  <a:pt x="286296" y="33245"/>
                </a:lnTo>
                <a:lnTo>
                  <a:pt x="289266" y="43105"/>
                </a:lnTo>
                <a:lnTo>
                  <a:pt x="291605" y="48250"/>
                </a:lnTo>
                <a:lnTo>
                  <a:pt x="292874" y="54037"/>
                </a:lnTo>
                <a:lnTo>
                  <a:pt x="303044" y="93047"/>
                </a:lnTo>
                <a:lnTo>
                  <a:pt x="307226" y="117550"/>
                </a:lnTo>
                <a:lnTo>
                  <a:pt x="308527" y="125410"/>
                </a:lnTo>
                <a:lnTo>
                  <a:pt x="315167" y="167333"/>
                </a:lnTo>
                <a:lnTo>
                  <a:pt x="316719" y="176338"/>
                </a:lnTo>
                <a:lnTo>
                  <a:pt x="318391" y="185544"/>
                </a:lnTo>
                <a:lnTo>
                  <a:pt x="321723" y="203554"/>
                </a:lnTo>
                <a:lnTo>
                  <a:pt x="323104" y="211434"/>
                </a:lnTo>
                <a:lnTo>
                  <a:pt x="324365" y="219113"/>
                </a:lnTo>
                <a:lnTo>
                  <a:pt x="325606" y="227214"/>
                </a:lnTo>
                <a:lnTo>
                  <a:pt x="327361" y="236540"/>
                </a:lnTo>
                <a:lnTo>
                  <a:pt x="329196" y="245887"/>
                </a:lnTo>
                <a:lnTo>
                  <a:pt x="331192" y="255274"/>
                </a:lnTo>
                <a:lnTo>
                  <a:pt x="333428" y="264722"/>
                </a:lnTo>
                <a:lnTo>
                  <a:pt x="335543" y="274367"/>
                </a:lnTo>
                <a:lnTo>
                  <a:pt x="337252" y="274797"/>
                </a:lnTo>
                <a:lnTo>
                  <a:pt x="337459" y="277583"/>
                </a:lnTo>
                <a:lnTo>
                  <a:pt x="338521" y="280584"/>
                </a:lnTo>
                <a:lnTo>
                  <a:pt x="337874" y="283155"/>
                </a:lnTo>
                <a:lnTo>
                  <a:pt x="338362" y="283278"/>
                </a:lnTo>
                <a:lnTo>
                  <a:pt x="339998" y="289157"/>
                </a:lnTo>
                <a:lnTo>
                  <a:pt x="346542" y="324521"/>
                </a:lnTo>
                <a:lnTo>
                  <a:pt x="346534" y="328164"/>
                </a:lnTo>
                <a:lnTo>
                  <a:pt x="347156" y="336517"/>
                </a:lnTo>
                <a:lnTo>
                  <a:pt x="345642" y="342530"/>
                </a:lnTo>
                <a:lnTo>
                  <a:pt x="341349" y="352374"/>
                </a:lnTo>
                <a:lnTo>
                  <a:pt x="335775" y="360084"/>
                </a:lnTo>
                <a:lnTo>
                  <a:pt x="331298" y="366475"/>
                </a:lnTo>
                <a:lnTo>
                  <a:pt x="322026" y="379177"/>
                </a:lnTo>
                <a:lnTo>
                  <a:pt x="317549" y="385568"/>
                </a:lnTo>
                <a:lnTo>
                  <a:pt x="312846" y="392187"/>
                </a:lnTo>
                <a:lnTo>
                  <a:pt x="307580" y="399006"/>
                </a:lnTo>
                <a:lnTo>
                  <a:pt x="301995" y="405745"/>
                </a:lnTo>
                <a:lnTo>
                  <a:pt x="296330" y="412122"/>
                </a:lnTo>
                <a:lnTo>
                  <a:pt x="285304" y="424910"/>
                </a:lnTo>
                <a:lnTo>
                  <a:pt x="250265" y="461583"/>
                </a:lnTo>
                <a:lnTo>
                  <a:pt x="213694" y="498255"/>
                </a:lnTo>
                <a:lnTo>
                  <a:pt x="201638" y="510399"/>
                </a:lnTo>
                <a:lnTo>
                  <a:pt x="157938" y="554076"/>
                </a:lnTo>
                <a:lnTo>
                  <a:pt x="152612" y="559556"/>
                </a:lnTo>
                <a:lnTo>
                  <a:pt x="147467" y="564996"/>
                </a:lnTo>
                <a:lnTo>
                  <a:pt x="142362" y="570275"/>
                </a:lnTo>
                <a:lnTo>
                  <a:pt x="137158" y="575273"/>
                </a:lnTo>
                <a:lnTo>
                  <a:pt x="133516" y="578913"/>
                </a:lnTo>
                <a:lnTo>
                  <a:pt x="129020" y="582337"/>
                </a:lnTo>
                <a:lnTo>
                  <a:pt x="121737" y="589617"/>
                </a:lnTo>
                <a:lnTo>
                  <a:pt x="116602" y="591969"/>
                </a:lnTo>
                <a:lnTo>
                  <a:pt x="110405" y="591321"/>
                </a:lnTo>
                <a:close/>
              </a:path>
              <a:path w="347344" h="592455">
                <a:moveTo>
                  <a:pt x="337252" y="274797"/>
                </a:moveTo>
                <a:lnTo>
                  <a:pt x="335543" y="274367"/>
                </a:lnTo>
                <a:lnTo>
                  <a:pt x="336190" y="271796"/>
                </a:lnTo>
                <a:lnTo>
                  <a:pt x="337252" y="274797"/>
                </a:lnTo>
                <a:close/>
              </a:path>
              <a:path w="347344" h="592455">
                <a:moveTo>
                  <a:pt x="338728" y="283370"/>
                </a:moveTo>
                <a:lnTo>
                  <a:pt x="338362" y="283278"/>
                </a:lnTo>
                <a:lnTo>
                  <a:pt x="338090" y="282298"/>
                </a:lnTo>
                <a:lnTo>
                  <a:pt x="338728" y="283370"/>
                </a:lnTo>
                <a:close/>
              </a:path>
              <a:path w="347344" h="592455">
                <a:moveTo>
                  <a:pt x="340636" y="290229"/>
                </a:moveTo>
                <a:lnTo>
                  <a:pt x="339998" y="289157"/>
                </a:lnTo>
                <a:lnTo>
                  <a:pt x="340852" y="289372"/>
                </a:lnTo>
                <a:lnTo>
                  <a:pt x="340636" y="290229"/>
                </a:lnTo>
                <a:close/>
              </a:path>
            </a:pathLst>
          </a:custGeom>
          <a:solidFill>
            <a:srgbClr val="FFF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5367" y="4346441"/>
            <a:ext cx="451484" cy="752475"/>
          </a:xfrm>
          <a:custGeom>
            <a:avLst/>
            <a:gdLst/>
            <a:ahLst/>
            <a:cxnLst/>
            <a:rect l="l" t="t" r="r" b="b"/>
            <a:pathLst>
              <a:path w="451484" h="752475">
                <a:moveTo>
                  <a:pt x="425638" y="749300"/>
                </a:moveTo>
                <a:lnTo>
                  <a:pt x="423455" y="750470"/>
                </a:lnTo>
                <a:lnTo>
                  <a:pt x="419600" y="751141"/>
                </a:lnTo>
                <a:lnTo>
                  <a:pt x="414654" y="752397"/>
                </a:lnTo>
                <a:lnTo>
                  <a:pt x="410729" y="750316"/>
                </a:lnTo>
                <a:lnTo>
                  <a:pt x="407385" y="749319"/>
                </a:lnTo>
                <a:lnTo>
                  <a:pt x="404552" y="746653"/>
                </a:lnTo>
                <a:lnTo>
                  <a:pt x="402810" y="743403"/>
                </a:lnTo>
                <a:lnTo>
                  <a:pt x="396262" y="746912"/>
                </a:lnTo>
                <a:lnTo>
                  <a:pt x="387390" y="746088"/>
                </a:lnTo>
                <a:lnTo>
                  <a:pt x="355715" y="715818"/>
                </a:lnTo>
                <a:lnTo>
                  <a:pt x="349337" y="710715"/>
                </a:lnTo>
                <a:lnTo>
                  <a:pt x="343218" y="705605"/>
                </a:lnTo>
                <a:lnTo>
                  <a:pt x="309319" y="684743"/>
                </a:lnTo>
                <a:lnTo>
                  <a:pt x="267959" y="664131"/>
                </a:lnTo>
                <a:lnTo>
                  <a:pt x="257965" y="659244"/>
                </a:lnTo>
                <a:lnTo>
                  <a:pt x="247709" y="654280"/>
                </a:lnTo>
                <a:lnTo>
                  <a:pt x="226790" y="644571"/>
                </a:lnTo>
                <a:lnTo>
                  <a:pt x="216534" y="639607"/>
                </a:lnTo>
                <a:lnTo>
                  <a:pt x="206452" y="635008"/>
                </a:lnTo>
                <a:lnTo>
                  <a:pt x="196336" y="631080"/>
                </a:lnTo>
                <a:lnTo>
                  <a:pt x="175754" y="623805"/>
                </a:lnTo>
                <a:lnTo>
                  <a:pt x="165113" y="619636"/>
                </a:lnTo>
                <a:lnTo>
                  <a:pt x="154302" y="614905"/>
                </a:lnTo>
                <a:lnTo>
                  <a:pt x="143586" y="609860"/>
                </a:lnTo>
                <a:lnTo>
                  <a:pt x="133232" y="604753"/>
                </a:lnTo>
                <a:lnTo>
                  <a:pt x="112374" y="594749"/>
                </a:lnTo>
                <a:lnTo>
                  <a:pt x="72051" y="572426"/>
                </a:lnTo>
                <a:lnTo>
                  <a:pt x="34048" y="546158"/>
                </a:lnTo>
                <a:lnTo>
                  <a:pt x="4819" y="514534"/>
                </a:lnTo>
                <a:lnTo>
                  <a:pt x="2366" y="504735"/>
                </a:lnTo>
                <a:lnTo>
                  <a:pt x="2807" y="500315"/>
                </a:lnTo>
                <a:lnTo>
                  <a:pt x="2086" y="493727"/>
                </a:lnTo>
                <a:lnTo>
                  <a:pt x="1877" y="485472"/>
                </a:lnTo>
                <a:lnTo>
                  <a:pt x="2248" y="478300"/>
                </a:lnTo>
                <a:lnTo>
                  <a:pt x="2002" y="462523"/>
                </a:lnTo>
                <a:lnTo>
                  <a:pt x="885" y="430783"/>
                </a:lnTo>
                <a:lnTo>
                  <a:pt x="640" y="415006"/>
                </a:lnTo>
                <a:lnTo>
                  <a:pt x="139" y="403791"/>
                </a:lnTo>
                <a:lnTo>
                  <a:pt x="0" y="392512"/>
                </a:lnTo>
                <a:lnTo>
                  <a:pt x="173" y="381327"/>
                </a:lnTo>
                <a:lnTo>
                  <a:pt x="613" y="370391"/>
                </a:lnTo>
                <a:lnTo>
                  <a:pt x="979" y="359278"/>
                </a:lnTo>
                <a:lnTo>
                  <a:pt x="1073" y="347656"/>
                </a:lnTo>
                <a:lnTo>
                  <a:pt x="1058" y="335831"/>
                </a:lnTo>
                <a:lnTo>
                  <a:pt x="1097" y="324108"/>
                </a:lnTo>
                <a:lnTo>
                  <a:pt x="1509" y="300875"/>
                </a:lnTo>
                <a:lnTo>
                  <a:pt x="2744" y="254189"/>
                </a:lnTo>
                <a:lnTo>
                  <a:pt x="3156" y="230956"/>
                </a:lnTo>
                <a:lnTo>
                  <a:pt x="3227" y="207906"/>
                </a:lnTo>
                <a:lnTo>
                  <a:pt x="2961" y="162025"/>
                </a:lnTo>
                <a:lnTo>
                  <a:pt x="3032" y="138974"/>
                </a:lnTo>
                <a:lnTo>
                  <a:pt x="3505" y="115731"/>
                </a:lnTo>
                <a:lnTo>
                  <a:pt x="4544" y="92314"/>
                </a:lnTo>
                <a:lnTo>
                  <a:pt x="6305" y="68772"/>
                </a:lnTo>
                <a:lnTo>
                  <a:pt x="8946" y="45151"/>
                </a:lnTo>
                <a:lnTo>
                  <a:pt x="10269" y="31891"/>
                </a:lnTo>
                <a:lnTo>
                  <a:pt x="32188" y="2013"/>
                </a:lnTo>
                <a:lnTo>
                  <a:pt x="34371" y="843"/>
                </a:lnTo>
                <a:lnTo>
                  <a:pt x="37135" y="757"/>
                </a:lnTo>
                <a:lnTo>
                  <a:pt x="43753" y="0"/>
                </a:lnTo>
                <a:lnTo>
                  <a:pt x="55968" y="1821"/>
                </a:lnTo>
                <a:lnTo>
                  <a:pt x="63748" y="3231"/>
                </a:lnTo>
                <a:lnTo>
                  <a:pt x="70436" y="5225"/>
                </a:lnTo>
                <a:lnTo>
                  <a:pt x="77705" y="8303"/>
                </a:lnTo>
                <a:lnTo>
                  <a:pt x="84393" y="10298"/>
                </a:lnTo>
                <a:lnTo>
                  <a:pt x="96748" y="17623"/>
                </a:lnTo>
                <a:lnTo>
                  <a:pt x="104017" y="20701"/>
                </a:lnTo>
                <a:lnTo>
                  <a:pt x="110775" y="25448"/>
                </a:lnTo>
                <a:lnTo>
                  <a:pt x="147975" y="48987"/>
                </a:lnTo>
                <a:lnTo>
                  <a:pt x="185387" y="77141"/>
                </a:lnTo>
                <a:lnTo>
                  <a:pt x="194125" y="83985"/>
                </a:lnTo>
                <a:lnTo>
                  <a:pt x="240425" y="120778"/>
                </a:lnTo>
                <a:lnTo>
                  <a:pt x="250501" y="128562"/>
                </a:lnTo>
                <a:lnTo>
                  <a:pt x="260891" y="136440"/>
                </a:lnTo>
                <a:lnTo>
                  <a:pt x="271438" y="144364"/>
                </a:lnTo>
                <a:lnTo>
                  <a:pt x="281280" y="151794"/>
                </a:lnTo>
                <a:lnTo>
                  <a:pt x="290121" y="158584"/>
                </a:lnTo>
                <a:lnTo>
                  <a:pt x="298649" y="165280"/>
                </a:lnTo>
                <a:lnTo>
                  <a:pt x="307551" y="172430"/>
                </a:lnTo>
                <a:lnTo>
                  <a:pt x="318141" y="180353"/>
                </a:lnTo>
                <a:lnTo>
                  <a:pt x="328833" y="188221"/>
                </a:lnTo>
                <a:lnTo>
                  <a:pt x="339729" y="195979"/>
                </a:lnTo>
                <a:lnTo>
                  <a:pt x="350933" y="203573"/>
                </a:lnTo>
                <a:lnTo>
                  <a:pt x="362197" y="211484"/>
                </a:lnTo>
                <a:lnTo>
                  <a:pt x="364379" y="210314"/>
                </a:lnTo>
                <a:lnTo>
                  <a:pt x="367213" y="212980"/>
                </a:lnTo>
                <a:lnTo>
                  <a:pt x="371138" y="215060"/>
                </a:lnTo>
                <a:lnTo>
                  <a:pt x="372879" y="218311"/>
                </a:lnTo>
                <a:lnTo>
                  <a:pt x="373503" y="217977"/>
                </a:lnTo>
                <a:lnTo>
                  <a:pt x="380729" y="222472"/>
                </a:lnTo>
                <a:lnTo>
                  <a:pt x="417934" y="249953"/>
                </a:lnTo>
                <a:lnTo>
                  <a:pt x="424181" y="256368"/>
                </a:lnTo>
                <a:lnTo>
                  <a:pt x="432681" y="264364"/>
                </a:lnTo>
                <a:lnTo>
                  <a:pt x="436746" y="271949"/>
                </a:lnTo>
                <a:lnTo>
                  <a:pt x="441531" y="286121"/>
                </a:lnTo>
                <a:lnTo>
                  <a:pt x="442971" y="299295"/>
                </a:lnTo>
                <a:lnTo>
                  <a:pt x="444317" y="310080"/>
                </a:lnTo>
                <a:lnTo>
                  <a:pt x="446599" y="331869"/>
                </a:lnTo>
                <a:lnTo>
                  <a:pt x="447945" y="342654"/>
                </a:lnTo>
                <a:lnTo>
                  <a:pt x="449267" y="353887"/>
                </a:lnTo>
                <a:lnTo>
                  <a:pt x="450193" y="365856"/>
                </a:lnTo>
                <a:lnTo>
                  <a:pt x="450710" y="378044"/>
                </a:lnTo>
                <a:lnTo>
                  <a:pt x="450805" y="389935"/>
                </a:lnTo>
                <a:lnTo>
                  <a:pt x="451342" y="413465"/>
                </a:lnTo>
                <a:lnTo>
                  <a:pt x="450344" y="460591"/>
                </a:lnTo>
                <a:lnTo>
                  <a:pt x="448186" y="508011"/>
                </a:lnTo>
                <a:lnTo>
                  <a:pt x="445714" y="556319"/>
                </a:lnTo>
                <a:lnTo>
                  <a:pt x="444574" y="580160"/>
                </a:lnTo>
                <a:lnTo>
                  <a:pt x="440122" y="666226"/>
                </a:lnTo>
                <a:lnTo>
                  <a:pt x="439727" y="676876"/>
                </a:lnTo>
                <a:lnTo>
                  <a:pt x="439482" y="687314"/>
                </a:lnTo>
                <a:lnTo>
                  <a:pt x="439129" y="697550"/>
                </a:lnTo>
                <a:lnTo>
                  <a:pt x="438407" y="707590"/>
                </a:lnTo>
                <a:lnTo>
                  <a:pt x="438036" y="714762"/>
                </a:lnTo>
                <a:lnTo>
                  <a:pt x="436574" y="722519"/>
                </a:lnTo>
                <a:lnTo>
                  <a:pt x="435832" y="736864"/>
                </a:lnTo>
                <a:lnTo>
                  <a:pt x="432697" y="744122"/>
                </a:lnTo>
                <a:lnTo>
                  <a:pt x="425638" y="749300"/>
                </a:lnTo>
                <a:close/>
              </a:path>
              <a:path w="451484" h="752475">
                <a:moveTo>
                  <a:pt x="364379" y="210314"/>
                </a:moveTo>
                <a:lnTo>
                  <a:pt x="362197" y="211484"/>
                </a:lnTo>
                <a:lnTo>
                  <a:pt x="360455" y="208233"/>
                </a:lnTo>
                <a:lnTo>
                  <a:pt x="364379" y="210314"/>
                </a:lnTo>
                <a:close/>
              </a:path>
              <a:path w="451484" h="752475">
                <a:moveTo>
                  <a:pt x="373971" y="217726"/>
                </a:moveTo>
                <a:lnTo>
                  <a:pt x="373503" y="217977"/>
                </a:lnTo>
                <a:lnTo>
                  <a:pt x="372299" y="217227"/>
                </a:lnTo>
                <a:lnTo>
                  <a:pt x="373971" y="217726"/>
                </a:lnTo>
                <a:close/>
              </a:path>
              <a:path w="451484" h="752475">
                <a:moveTo>
                  <a:pt x="382401" y="222971"/>
                </a:moveTo>
                <a:lnTo>
                  <a:pt x="380729" y="222472"/>
                </a:lnTo>
                <a:lnTo>
                  <a:pt x="381820" y="221887"/>
                </a:lnTo>
                <a:lnTo>
                  <a:pt x="382401" y="222971"/>
                </a:lnTo>
                <a:close/>
              </a:path>
            </a:pathLst>
          </a:custGeom>
          <a:solidFill>
            <a:srgbClr val="1C1C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13002" y="1590013"/>
            <a:ext cx="451484" cy="752475"/>
          </a:xfrm>
          <a:custGeom>
            <a:avLst/>
            <a:gdLst/>
            <a:ahLst/>
            <a:cxnLst/>
            <a:rect l="l" t="t" r="r" b="b"/>
            <a:pathLst>
              <a:path w="451484" h="752475">
                <a:moveTo>
                  <a:pt x="425638" y="749300"/>
                </a:moveTo>
                <a:lnTo>
                  <a:pt x="423455" y="750470"/>
                </a:lnTo>
                <a:lnTo>
                  <a:pt x="419600" y="751141"/>
                </a:lnTo>
                <a:lnTo>
                  <a:pt x="414654" y="752397"/>
                </a:lnTo>
                <a:lnTo>
                  <a:pt x="410729" y="750316"/>
                </a:lnTo>
                <a:lnTo>
                  <a:pt x="407385" y="749319"/>
                </a:lnTo>
                <a:lnTo>
                  <a:pt x="404552" y="746653"/>
                </a:lnTo>
                <a:lnTo>
                  <a:pt x="402810" y="743403"/>
                </a:lnTo>
                <a:lnTo>
                  <a:pt x="396262" y="746912"/>
                </a:lnTo>
                <a:lnTo>
                  <a:pt x="387390" y="746088"/>
                </a:lnTo>
                <a:lnTo>
                  <a:pt x="355715" y="715818"/>
                </a:lnTo>
                <a:lnTo>
                  <a:pt x="349337" y="710715"/>
                </a:lnTo>
                <a:lnTo>
                  <a:pt x="343218" y="705605"/>
                </a:lnTo>
                <a:lnTo>
                  <a:pt x="309319" y="684743"/>
                </a:lnTo>
                <a:lnTo>
                  <a:pt x="267959" y="664131"/>
                </a:lnTo>
                <a:lnTo>
                  <a:pt x="257965" y="659244"/>
                </a:lnTo>
                <a:lnTo>
                  <a:pt x="247709" y="654280"/>
                </a:lnTo>
                <a:lnTo>
                  <a:pt x="226790" y="644571"/>
                </a:lnTo>
                <a:lnTo>
                  <a:pt x="216534" y="639607"/>
                </a:lnTo>
                <a:lnTo>
                  <a:pt x="206452" y="635008"/>
                </a:lnTo>
                <a:lnTo>
                  <a:pt x="196336" y="631080"/>
                </a:lnTo>
                <a:lnTo>
                  <a:pt x="175754" y="623805"/>
                </a:lnTo>
                <a:lnTo>
                  <a:pt x="165113" y="619636"/>
                </a:lnTo>
                <a:lnTo>
                  <a:pt x="154302" y="614905"/>
                </a:lnTo>
                <a:lnTo>
                  <a:pt x="143586" y="609860"/>
                </a:lnTo>
                <a:lnTo>
                  <a:pt x="133232" y="604753"/>
                </a:lnTo>
                <a:lnTo>
                  <a:pt x="112374" y="594749"/>
                </a:lnTo>
                <a:lnTo>
                  <a:pt x="72051" y="572426"/>
                </a:lnTo>
                <a:lnTo>
                  <a:pt x="34048" y="546158"/>
                </a:lnTo>
                <a:lnTo>
                  <a:pt x="4828" y="514573"/>
                </a:lnTo>
                <a:lnTo>
                  <a:pt x="2366" y="504735"/>
                </a:lnTo>
                <a:lnTo>
                  <a:pt x="2807" y="500315"/>
                </a:lnTo>
                <a:lnTo>
                  <a:pt x="2086" y="493727"/>
                </a:lnTo>
                <a:lnTo>
                  <a:pt x="1877" y="485472"/>
                </a:lnTo>
                <a:lnTo>
                  <a:pt x="2248" y="478300"/>
                </a:lnTo>
                <a:lnTo>
                  <a:pt x="2002" y="462523"/>
                </a:lnTo>
                <a:lnTo>
                  <a:pt x="885" y="430783"/>
                </a:lnTo>
                <a:lnTo>
                  <a:pt x="640" y="415006"/>
                </a:lnTo>
                <a:lnTo>
                  <a:pt x="139" y="403791"/>
                </a:lnTo>
                <a:lnTo>
                  <a:pt x="0" y="392512"/>
                </a:lnTo>
                <a:lnTo>
                  <a:pt x="173" y="381327"/>
                </a:lnTo>
                <a:lnTo>
                  <a:pt x="613" y="370391"/>
                </a:lnTo>
                <a:lnTo>
                  <a:pt x="979" y="359278"/>
                </a:lnTo>
                <a:lnTo>
                  <a:pt x="1073" y="347656"/>
                </a:lnTo>
                <a:lnTo>
                  <a:pt x="1058" y="335831"/>
                </a:lnTo>
                <a:lnTo>
                  <a:pt x="1097" y="324108"/>
                </a:lnTo>
                <a:lnTo>
                  <a:pt x="1509" y="300875"/>
                </a:lnTo>
                <a:lnTo>
                  <a:pt x="2744" y="254189"/>
                </a:lnTo>
                <a:lnTo>
                  <a:pt x="3156" y="230956"/>
                </a:lnTo>
                <a:lnTo>
                  <a:pt x="3227" y="207906"/>
                </a:lnTo>
                <a:lnTo>
                  <a:pt x="2961" y="162025"/>
                </a:lnTo>
                <a:lnTo>
                  <a:pt x="3032" y="138974"/>
                </a:lnTo>
                <a:lnTo>
                  <a:pt x="3505" y="115731"/>
                </a:lnTo>
                <a:lnTo>
                  <a:pt x="4544" y="92314"/>
                </a:lnTo>
                <a:lnTo>
                  <a:pt x="6305" y="68772"/>
                </a:lnTo>
                <a:lnTo>
                  <a:pt x="8946" y="45151"/>
                </a:lnTo>
                <a:lnTo>
                  <a:pt x="10269" y="31891"/>
                </a:lnTo>
                <a:lnTo>
                  <a:pt x="32188" y="2013"/>
                </a:lnTo>
                <a:lnTo>
                  <a:pt x="34371" y="843"/>
                </a:lnTo>
                <a:lnTo>
                  <a:pt x="37135" y="757"/>
                </a:lnTo>
                <a:lnTo>
                  <a:pt x="43753" y="0"/>
                </a:lnTo>
                <a:lnTo>
                  <a:pt x="55968" y="1821"/>
                </a:lnTo>
                <a:lnTo>
                  <a:pt x="63748" y="3231"/>
                </a:lnTo>
                <a:lnTo>
                  <a:pt x="70436" y="5225"/>
                </a:lnTo>
                <a:lnTo>
                  <a:pt x="77705" y="8303"/>
                </a:lnTo>
                <a:lnTo>
                  <a:pt x="84393" y="10298"/>
                </a:lnTo>
                <a:lnTo>
                  <a:pt x="96748" y="17623"/>
                </a:lnTo>
                <a:lnTo>
                  <a:pt x="104017" y="20701"/>
                </a:lnTo>
                <a:lnTo>
                  <a:pt x="110775" y="25448"/>
                </a:lnTo>
                <a:lnTo>
                  <a:pt x="147975" y="48987"/>
                </a:lnTo>
                <a:lnTo>
                  <a:pt x="185387" y="77141"/>
                </a:lnTo>
                <a:lnTo>
                  <a:pt x="194125" y="83985"/>
                </a:lnTo>
                <a:lnTo>
                  <a:pt x="240425" y="120778"/>
                </a:lnTo>
                <a:lnTo>
                  <a:pt x="250501" y="128562"/>
                </a:lnTo>
                <a:lnTo>
                  <a:pt x="260891" y="136440"/>
                </a:lnTo>
                <a:lnTo>
                  <a:pt x="271438" y="144364"/>
                </a:lnTo>
                <a:lnTo>
                  <a:pt x="281280" y="151794"/>
                </a:lnTo>
                <a:lnTo>
                  <a:pt x="290121" y="158584"/>
                </a:lnTo>
                <a:lnTo>
                  <a:pt x="298649" y="165280"/>
                </a:lnTo>
                <a:lnTo>
                  <a:pt x="307551" y="172430"/>
                </a:lnTo>
                <a:lnTo>
                  <a:pt x="318141" y="180353"/>
                </a:lnTo>
                <a:lnTo>
                  <a:pt x="328833" y="188221"/>
                </a:lnTo>
                <a:lnTo>
                  <a:pt x="339729" y="195979"/>
                </a:lnTo>
                <a:lnTo>
                  <a:pt x="350933" y="203573"/>
                </a:lnTo>
                <a:lnTo>
                  <a:pt x="362197" y="211484"/>
                </a:lnTo>
                <a:lnTo>
                  <a:pt x="364379" y="210314"/>
                </a:lnTo>
                <a:lnTo>
                  <a:pt x="367213" y="212980"/>
                </a:lnTo>
                <a:lnTo>
                  <a:pt x="371138" y="215060"/>
                </a:lnTo>
                <a:lnTo>
                  <a:pt x="372879" y="218311"/>
                </a:lnTo>
                <a:lnTo>
                  <a:pt x="373503" y="217977"/>
                </a:lnTo>
                <a:lnTo>
                  <a:pt x="380729" y="222472"/>
                </a:lnTo>
                <a:lnTo>
                  <a:pt x="417934" y="249953"/>
                </a:lnTo>
                <a:lnTo>
                  <a:pt x="424181" y="256368"/>
                </a:lnTo>
                <a:lnTo>
                  <a:pt x="432669" y="264353"/>
                </a:lnTo>
                <a:lnTo>
                  <a:pt x="436756" y="271980"/>
                </a:lnTo>
                <a:lnTo>
                  <a:pt x="441531" y="286121"/>
                </a:lnTo>
                <a:lnTo>
                  <a:pt x="442971" y="299295"/>
                </a:lnTo>
                <a:lnTo>
                  <a:pt x="444317" y="310080"/>
                </a:lnTo>
                <a:lnTo>
                  <a:pt x="446599" y="331869"/>
                </a:lnTo>
                <a:lnTo>
                  <a:pt x="447945" y="342654"/>
                </a:lnTo>
                <a:lnTo>
                  <a:pt x="449267" y="353887"/>
                </a:lnTo>
                <a:lnTo>
                  <a:pt x="450193" y="365856"/>
                </a:lnTo>
                <a:lnTo>
                  <a:pt x="450710" y="378044"/>
                </a:lnTo>
                <a:lnTo>
                  <a:pt x="450805" y="389935"/>
                </a:lnTo>
                <a:lnTo>
                  <a:pt x="451342" y="413465"/>
                </a:lnTo>
                <a:lnTo>
                  <a:pt x="450344" y="460591"/>
                </a:lnTo>
                <a:lnTo>
                  <a:pt x="448186" y="508011"/>
                </a:lnTo>
                <a:lnTo>
                  <a:pt x="445714" y="556319"/>
                </a:lnTo>
                <a:lnTo>
                  <a:pt x="444574" y="580160"/>
                </a:lnTo>
                <a:lnTo>
                  <a:pt x="440122" y="666226"/>
                </a:lnTo>
                <a:lnTo>
                  <a:pt x="439727" y="676876"/>
                </a:lnTo>
                <a:lnTo>
                  <a:pt x="439482" y="687314"/>
                </a:lnTo>
                <a:lnTo>
                  <a:pt x="439129" y="697550"/>
                </a:lnTo>
                <a:lnTo>
                  <a:pt x="438407" y="707590"/>
                </a:lnTo>
                <a:lnTo>
                  <a:pt x="438036" y="714762"/>
                </a:lnTo>
                <a:lnTo>
                  <a:pt x="436574" y="722519"/>
                </a:lnTo>
                <a:lnTo>
                  <a:pt x="435832" y="736864"/>
                </a:lnTo>
                <a:lnTo>
                  <a:pt x="432697" y="744122"/>
                </a:lnTo>
                <a:lnTo>
                  <a:pt x="425638" y="749300"/>
                </a:lnTo>
                <a:close/>
              </a:path>
              <a:path w="451484" h="752475">
                <a:moveTo>
                  <a:pt x="364379" y="210314"/>
                </a:moveTo>
                <a:lnTo>
                  <a:pt x="362197" y="211484"/>
                </a:lnTo>
                <a:lnTo>
                  <a:pt x="360455" y="208233"/>
                </a:lnTo>
                <a:lnTo>
                  <a:pt x="364379" y="210314"/>
                </a:lnTo>
                <a:close/>
              </a:path>
              <a:path w="451484" h="752475">
                <a:moveTo>
                  <a:pt x="373971" y="217726"/>
                </a:moveTo>
                <a:lnTo>
                  <a:pt x="373503" y="217977"/>
                </a:lnTo>
                <a:lnTo>
                  <a:pt x="372299" y="217227"/>
                </a:lnTo>
                <a:lnTo>
                  <a:pt x="373971" y="217726"/>
                </a:lnTo>
                <a:close/>
              </a:path>
              <a:path w="451484" h="752475">
                <a:moveTo>
                  <a:pt x="382401" y="222971"/>
                </a:moveTo>
                <a:lnTo>
                  <a:pt x="380729" y="222472"/>
                </a:lnTo>
                <a:lnTo>
                  <a:pt x="381820" y="221887"/>
                </a:lnTo>
                <a:lnTo>
                  <a:pt x="382401" y="222971"/>
                </a:lnTo>
                <a:close/>
              </a:path>
            </a:pathLst>
          </a:custGeom>
          <a:solidFill>
            <a:srgbClr val="ED73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112</Words>
  <Application>Microsoft Office PowerPoint</Application>
  <PresentationFormat>Custom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Times New Roman</vt:lpstr>
      <vt:lpstr>Trebuchet MS</vt:lpstr>
      <vt:lpstr>Wingdings</vt:lpstr>
      <vt:lpstr>Office Theme</vt:lpstr>
      <vt:lpstr>Name : Pratyaksha  Npm : 2114231017</vt:lpstr>
      <vt:lpstr>PowerPoint Presentation</vt:lpstr>
      <vt:lpstr>Struktur molekul kimianya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Mean Median dan Modus Digambar Tangan Biru Oranye dan Kuning</dc:title>
  <dc:creator>Nanda Sakti</dc:creator>
  <cp:keywords>DAE5z0wvydM,BAEuZEZKStY</cp:keywords>
  <cp:lastModifiedBy>ahmad dyandra</cp:lastModifiedBy>
  <cp:revision>1</cp:revision>
  <dcterms:created xsi:type="dcterms:W3CDTF">2022-03-02T07:33:42Z</dcterms:created>
  <dcterms:modified xsi:type="dcterms:W3CDTF">2022-03-02T08:07:59Z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2022-03-02T00:00:00Z</vt:filetime>
  </property>
  <property fmtid="{D5CDD505-2E9C-101B-9397-08002B2CF9AE}" pid="3" name="Creator">
    <vt:lpwstr>Canva</vt:lpwstr>
  </property>
  <property fmtid="{D5CDD505-2E9C-101B-9397-08002B2CF9AE}" pid="4" name="LastSaved">
    <vt:filetime>2022-03-02T00:00:00Z</vt:filetime>
  </property>
</Properties>
</file>