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76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877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853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6814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08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814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1909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775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439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062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288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DC4A64D-14C3-4483-95F0-DDF4CB71E844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B01DEB5-C760-4A49-B772-D4A46AEF90EC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11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5B43705-F17F-4AAE-BEFB-4C117D993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344557"/>
            <a:ext cx="10058400" cy="52540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KARBOHIDRAT MONOSAKARIDA</a:t>
            </a:r>
          </a:p>
          <a:p>
            <a:pPr algn="ctr"/>
            <a:r>
              <a:rPr lang="en-US" sz="2800" dirty="0"/>
              <a:t>M FAISAL HAKIM</a:t>
            </a:r>
          </a:p>
          <a:p>
            <a:pPr algn="ctr"/>
            <a:r>
              <a:rPr lang="en-US" sz="2800" dirty="0"/>
              <a:t>2114231027</a:t>
            </a:r>
          </a:p>
          <a:p>
            <a:pPr algn="ctr"/>
            <a:r>
              <a:rPr lang="en-US" sz="2800" dirty="0"/>
              <a:t>TIP A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54007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CFBBAF-8019-476C-AFB8-8BDC2EC39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265043"/>
            <a:ext cx="10058400" cy="5333577"/>
          </a:xfrm>
        </p:spPr>
        <p:txBody>
          <a:bodyPr/>
          <a:lstStyle/>
          <a:p>
            <a:r>
              <a:rPr lang="en-ID" dirty="0" err="1"/>
              <a:t>Karbohidrat</a:t>
            </a:r>
            <a:r>
              <a:rPr lang="en-ID" dirty="0"/>
              <a:t> </a:t>
            </a:r>
            <a:r>
              <a:rPr lang="en-ID" dirty="0" err="1"/>
              <a:t>ialah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senyawa</a:t>
            </a:r>
            <a:r>
              <a:rPr lang="en-ID" dirty="0"/>
              <a:t> yang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molekul-molekul</a:t>
            </a:r>
            <a:r>
              <a:rPr lang="en-ID" dirty="0"/>
              <a:t> </a:t>
            </a:r>
            <a:r>
              <a:rPr lang="en-ID" dirty="0" err="1"/>
              <a:t>karbon</a:t>
            </a:r>
            <a:r>
              <a:rPr lang="en-ID" dirty="0"/>
              <a:t> (C), hydrogen (H) dan </a:t>
            </a:r>
            <a:r>
              <a:rPr lang="en-ID" dirty="0" err="1"/>
              <a:t>oksigen</a:t>
            </a:r>
            <a:r>
              <a:rPr lang="en-ID" dirty="0"/>
              <a:t> (O)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karbon</a:t>
            </a:r>
            <a:r>
              <a:rPr lang="en-ID" dirty="0"/>
              <a:t> dan </a:t>
            </a:r>
            <a:r>
              <a:rPr lang="en-ID" dirty="0" err="1"/>
              <a:t>hidrat</a:t>
            </a:r>
            <a:r>
              <a:rPr lang="en-ID" dirty="0"/>
              <a:t> (H2O)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dinamaka</a:t>
            </a:r>
            <a:r>
              <a:rPr lang="en-ID" dirty="0"/>
              <a:t> </a:t>
            </a:r>
            <a:r>
              <a:rPr lang="en-ID" dirty="0" err="1"/>
              <a:t>karbo-hidrat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dirty="0" err="1"/>
              <a:t>Karbohidrat</a:t>
            </a:r>
            <a:r>
              <a:rPr lang="en-ID" dirty="0"/>
              <a:t> </a:t>
            </a:r>
            <a:r>
              <a:rPr lang="en-ID" dirty="0" err="1"/>
              <a:t>dipecah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molekul</a:t>
            </a:r>
            <a:r>
              <a:rPr lang="en-ID" dirty="0"/>
              <a:t> </a:t>
            </a:r>
            <a:r>
              <a:rPr lang="en-ID" dirty="0" err="1"/>
              <a:t>gula</a:t>
            </a:r>
            <a:r>
              <a:rPr lang="en-ID" dirty="0"/>
              <a:t> yang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glukosa</a:t>
            </a:r>
            <a:r>
              <a:rPr lang="en-ID" dirty="0"/>
              <a:t>, </a:t>
            </a:r>
            <a:r>
              <a:rPr lang="en-ID" dirty="0" err="1"/>
              <a:t>fruktosa</a:t>
            </a:r>
            <a:r>
              <a:rPr lang="en-ID" dirty="0"/>
              <a:t>, dan </a:t>
            </a:r>
            <a:r>
              <a:rPr lang="en-ID" dirty="0" err="1"/>
              <a:t>galaktosa</a:t>
            </a:r>
            <a:r>
              <a:rPr lang="en-ID" dirty="0"/>
              <a:t> pada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pencernaan</a:t>
            </a:r>
            <a:r>
              <a:rPr lang="en-ID" dirty="0"/>
              <a:t>. </a:t>
            </a:r>
            <a:r>
              <a:rPr lang="en-ID" dirty="0" err="1"/>
              <a:t>Molekul</a:t>
            </a:r>
            <a:r>
              <a:rPr lang="en-ID" dirty="0"/>
              <a:t> </a:t>
            </a:r>
            <a:r>
              <a:rPr lang="en-ID" dirty="0" err="1"/>
              <a:t>gula</a:t>
            </a:r>
            <a:r>
              <a:rPr lang="en-ID" dirty="0"/>
              <a:t> </a:t>
            </a:r>
            <a:r>
              <a:rPr lang="en-ID" dirty="0" err="1"/>
              <a:t>inilah</a:t>
            </a:r>
            <a:r>
              <a:rPr lang="en-ID" dirty="0"/>
              <a:t> yang </a:t>
            </a:r>
            <a:r>
              <a:rPr lang="en-ID" dirty="0" err="1"/>
              <a:t>diserap</a:t>
            </a:r>
            <a:r>
              <a:rPr lang="en-ID" dirty="0"/>
              <a:t> oleh </a:t>
            </a:r>
            <a:r>
              <a:rPr lang="en-ID" dirty="0" err="1"/>
              <a:t>tubuh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086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4E01130-6719-42B5-8FA4-EFB5AC5F4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304800"/>
            <a:ext cx="10058400" cy="5293820"/>
          </a:xfrm>
        </p:spPr>
        <p:txBody>
          <a:bodyPr/>
          <a:lstStyle/>
          <a:p>
            <a:r>
              <a:rPr lang="en-ID" dirty="0" err="1"/>
              <a:t>Monosakarida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MonosakrosaMonosakarida</a:t>
            </a:r>
            <a:r>
              <a:rPr lang="en-ID" dirty="0"/>
              <a:t> </a:t>
            </a:r>
            <a:r>
              <a:rPr lang="en-ID" dirty="0" err="1"/>
              <a:t>berasal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Yunani </a:t>
            </a:r>
            <a:r>
              <a:rPr lang="en-ID" dirty="0" err="1"/>
              <a:t>yakni</a:t>
            </a:r>
            <a:r>
              <a:rPr lang="en-ID" dirty="0"/>
              <a:t> mono = </a:t>
            </a:r>
            <a:r>
              <a:rPr lang="en-ID" dirty="0" err="1"/>
              <a:t>satu</a:t>
            </a:r>
            <a:r>
              <a:rPr lang="en-ID" dirty="0"/>
              <a:t> dan </a:t>
            </a:r>
            <a:r>
              <a:rPr lang="en-ID" dirty="0" err="1"/>
              <a:t>sakchron</a:t>
            </a:r>
            <a:r>
              <a:rPr lang="en-ID" dirty="0"/>
              <a:t> = </a:t>
            </a:r>
            <a:r>
              <a:rPr lang="en-ID" dirty="0" err="1"/>
              <a:t>gula</a:t>
            </a:r>
            <a:r>
              <a:rPr lang="en-ID" dirty="0"/>
              <a:t>. </a:t>
            </a:r>
            <a:r>
              <a:rPr lang="en-ID" dirty="0" err="1"/>
              <a:t>Monosakarida</a:t>
            </a:r>
            <a:r>
              <a:rPr lang="en-ID" dirty="0"/>
              <a:t> juga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gula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, </a:t>
            </a:r>
            <a:r>
              <a:rPr lang="en-ID" dirty="0" err="1"/>
              <a:t>Monosakarida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senyawa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gugus</a:t>
            </a:r>
            <a:r>
              <a:rPr lang="en-ID" dirty="0"/>
              <a:t> </a:t>
            </a:r>
            <a:r>
              <a:rPr lang="en-ID" dirty="0" err="1"/>
              <a:t>aldehid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keton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. </a:t>
            </a:r>
            <a:r>
              <a:rPr lang="en-ID" dirty="0" err="1"/>
              <a:t>Monosakarida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gula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dihidrolisis</a:t>
            </a:r>
            <a:r>
              <a:rPr lang="en-ID" dirty="0"/>
              <a:t>.</a:t>
            </a:r>
          </a:p>
          <a:p>
            <a:endParaRPr lang="en-ID" dirty="0"/>
          </a:p>
          <a:p>
            <a:r>
              <a:rPr lang="en-ID" dirty="0" err="1"/>
              <a:t>Rumus</a:t>
            </a:r>
            <a:r>
              <a:rPr lang="en-ID" dirty="0"/>
              <a:t>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Cn (H2O) n </a:t>
            </a:r>
            <a:r>
              <a:rPr lang="en-ID" dirty="0" err="1"/>
              <a:t>atau</a:t>
            </a:r>
            <a:r>
              <a:rPr lang="en-ID" dirty="0"/>
              <a:t> CnH2nOn. </a:t>
            </a:r>
            <a:r>
              <a:rPr lang="en-ID" dirty="0" err="1"/>
              <a:t>Monosakarida</a:t>
            </a:r>
            <a:r>
              <a:rPr lang="en-ID" dirty="0"/>
              <a:t> </a:t>
            </a:r>
            <a:r>
              <a:rPr lang="en-ID" dirty="0" err="1"/>
              <a:t>dibagi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tirosa</a:t>
            </a:r>
            <a:r>
              <a:rPr lang="en-ID" dirty="0"/>
              <a:t>, </a:t>
            </a:r>
            <a:r>
              <a:rPr lang="en-ID" dirty="0" err="1"/>
              <a:t>tertrosa</a:t>
            </a:r>
            <a:r>
              <a:rPr lang="en-ID" dirty="0"/>
              <a:t>, </a:t>
            </a:r>
            <a:r>
              <a:rPr lang="en-ID" dirty="0" err="1"/>
              <a:t>pentosa</a:t>
            </a:r>
            <a:r>
              <a:rPr lang="en-ID" dirty="0"/>
              <a:t>, </a:t>
            </a:r>
            <a:r>
              <a:rPr lang="en-ID" dirty="0" err="1"/>
              <a:t>heksosa</a:t>
            </a:r>
            <a:r>
              <a:rPr lang="en-ID" dirty="0"/>
              <a:t>, </a:t>
            </a:r>
            <a:r>
              <a:rPr lang="en-ID" dirty="0" err="1"/>
              <a:t>heptosa</a:t>
            </a:r>
            <a:r>
              <a:rPr lang="en-ID" dirty="0"/>
              <a:t> </a:t>
            </a:r>
            <a:r>
              <a:rPr lang="en-ID" dirty="0" err="1"/>
              <a:t>dll</a:t>
            </a:r>
            <a:r>
              <a:rPr lang="en-ID" dirty="0"/>
              <a:t>, dan juga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aldosa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ketosa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pada </a:t>
            </a:r>
            <a:r>
              <a:rPr lang="en-ID" dirty="0" err="1"/>
              <a:t>apakah</a:t>
            </a:r>
            <a:r>
              <a:rPr lang="en-ID" dirty="0"/>
              <a:t> </a:t>
            </a:r>
            <a:r>
              <a:rPr lang="en-ID" dirty="0" err="1"/>
              <a:t>mengandung</a:t>
            </a:r>
            <a:r>
              <a:rPr lang="en-ID" dirty="0"/>
              <a:t> </a:t>
            </a:r>
            <a:r>
              <a:rPr lang="en-ID" dirty="0" err="1"/>
              <a:t>aldehida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gugus</a:t>
            </a:r>
            <a:r>
              <a:rPr lang="en-ID" dirty="0"/>
              <a:t> </a:t>
            </a:r>
            <a:r>
              <a:rPr lang="en-ID" dirty="0" err="1"/>
              <a:t>keton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9191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F277C4C-E4CC-4CC5-ADB0-4E7F66FEB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331304"/>
            <a:ext cx="10058400" cy="5267316"/>
          </a:xfrm>
        </p:spPr>
        <p:txBody>
          <a:bodyPr/>
          <a:lstStyle/>
          <a:p>
            <a:r>
              <a:rPr lang="en-ID" dirty="0" err="1"/>
              <a:t>Ikatan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molekul</a:t>
            </a:r>
            <a:r>
              <a:rPr lang="en-ID" dirty="0"/>
              <a:t> </a:t>
            </a:r>
            <a:r>
              <a:rPr lang="en-ID" dirty="0" err="1"/>
              <a:t>monosakarida</a:t>
            </a:r>
            <a:r>
              <a:rPr lang="en-ID" dirty="0"/>
              <a:t> </a:t>
            </a:r>
            <a:r>
              <a:rPr lang="en-ID" dirty="0" err="1"/>
              <a:t>disebut</a:t>
            </a:r>
            <a:r>
              <a:rPr lang="en-ID" dirty="0"/>
              <a:t> </a:t>
            </a:r>
          </a:p>
          <a:p>
            <a:r>
              <a:rPr lang="en-ID" dirty="0" err="1"/>
              <a:t>ikatan</a:t>
            </a:r>
            <a:r>
              <a:rPr lang="en-ID" dirty="0"/>
              <a:t> </a:t>
            </a:r>
            <a:r>
              <a:rPr lang="en-ID" dirty="0" err="1"/>
              <a:t>glikosidik</a:t>
            </a:r>
            <a:r>
              <a:rPr lang="en-ID" dirty="0"/>
              <a:t>. </a:t>
            </a:r>
            <a:r>
              <a:rPr lang="en-ID" dirty="0" err="1"/>
              <a:t>Ikatan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terbentuk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</a:p>
          <a:p>
            <a:r>
              <a:rPr lang="en-ID" dirty="0" err="1"/>
              <a:t>gugus</a:t>
            </a:r>
            <a:r>
              <a:rPr lang="en-ID" dirty="0"/>
              <a:t> </a:t>
            </a:r>
            <a:r>
              <a:rPr lang="en-ID" dirty="0" err="1"/>
              <a:t>hidroksil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atom C </a:t>
            </a:r>
            <a:r>
              <a:rPr lang="en-ID" dirty="0" err="1"/>
              <a:t>nomor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yang </a:t>
            </a:r>
          </a:p>
          <a:p>
            <a:r>
              <a:rPr lang="en-ID" dirty="0"/>
              <a:t>juga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karbon</a:t>
            </a:r>
            <a:r>
              <a:rPr lang="en-ID" dirty="0"/>
              <a:t> </a:t>
            </a:r>
            <a:r>
              <a:rPr lang="en-ID" dirty="0" err="1"/>
              <a:t>anomerik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gugus</a:t>
            </a:r>
            <a:r>
              <a:rPr lang="en-ID" dirty="0"/>
              <a:t> </a:t>
            </a:r>
          </a:p>
          <a:p>
            <a:r>
              <a:rPr lang="en-ID" dirty="0" err="1"/>
              <a:t>hidroksil</a:t>
            </a:r>
            <a:r>
              <a:rPr lang="en-ID" dirty="0"/>
              <a:t> dan atom C pada </a:t>
            </a:r>
            <a:r>
              <a:rPr lang="en-ID" dirty="0" err="1"/>
              <a:t>molekul</a:t>
            </a:r>
            <a:r>
              <a:rPr lang="en-ID" dirty="0"/>
              <a:t> </a:t>
            </a:r>
            <a:r>
              <a:rPr lang="en-ID" dirty="0" err="1"/>
              <a:t>gula</a:t>
            </a:r>
            <a:r>
              <a:rPr lang="en-ID" dirty="0"/>
              <a:t> yang </a:t>
            </a:r>
          </a:p>
          <a:p>
            <a:r>
              <a:rPr lang="en-ID" dirty="0"/>
              <a:t>lain.</a:t>
            </a:r>
          </a:p>
        </p:txBody>
      </p:sp>
    </p:spTree>
    <p:extLst>
      <p:ext uri="{BB962C8B-B14F-4D97-AF65-F5344CB8AC3E}">
        <p14:creationId xmlns:p14="http://schemas.microsoft.com/office/powerpoint/2010/main" val="771854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FCCBBF1-84B7-45C3-ABF0-0BBB69533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90330"/>
            <a:ext cx="10058400" cy="5108290"/>
          </a:xfrm>
        </p:spPr>
        <p:txBody>
          <a:bodyPr/>
          <a:lstStyle/>
          <a:p>
            <a:r>
              <a:rPr lang="en-ID" dirty="0" err="1"/>
              <a:t>Glukosa</a:t>
            </a:r>
            <a:r>
              <a:rPr lang="en-ID" dirty="0"/>
              <a:t> </a:t>
            </a:r>
            <a:r>
              <a:rPr lang="en-ID" dirty="0" err="1"/>
              <a:t>membentuk</a:t>
            </a:r>
            <a:r>
              <a:rPr lang="en-ID" dirty="0"/>
              <a:t> </a:t>
            </a:r>
          </a:p>
          <a:p>
            <a:r>
              <a:rPr lang="en-ID" dirty="0" err="1"/>
              <a:t>hemiasetal</a:t>
            </a:r>
            <a:r>
              <a:rPr lang="en-ID" dirty="0"/>
              <a:t> </a:t>
            </a:r>
            <a:r>
              <a:rPr lang="en-ID" dirty="0" err="1"/>
              <a:t>intramolekular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</a:p>
          <a:p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reaksi</a:t>
            </a:r>
            <a:r>
              <a:rPr lang="en-ID" dirty="0"/>
              <a:t> </a:t>
            </a:r>
            <a:r>
              <a:rPr lang="en-ID" dirty="0" err="1"/>
              <a:t>aldehida</a:t>
            </a:r>
            <a:r>
              <a:rPr lang="en-ID" dirty="0"/>
              <a:t> </a:t>
            </a:r>
          </a:p>
          <a:p>
            <a:r>
              <a:rPr lang="en-ID" dirty="0" err="1"/>
              <a:t>dari</a:t>
            </a:r>
            <a:r>
              <a:rPr lang="en-ID" dirty="0"/>
              <a:t> C1 &amp; OH </a:t>
            </a:r>
            <a:r>
              <a:rPr lang="en-ID" dirty="0" err="1"/>
              <a:t>dari</a:t>
            </a:r>
            <a:r>
              <a:rPr lang="en-ID" dirty="0"/>
              <a:t> </a:t>
            </a:r>
          </a:p>
          <a:p>
            <a:r>
              <a:rPr lang="en-ID" dirty="0"/>
              <a:t>atom C5, </a:t>
            </a:r>
            <a:r>
              <a:rPr lang="en-ID" dirty="0" err="1"/>
              <a:t>dinamakan</a:t>
            </a:r>
            <a:r>
              <a:rPr lang="en-ID" dirty="0"/>
              <a:t> </a:t>
            </a:r>
          </a:p>
          <a:p>
            <a:r>
              <a:rPr lang="en-ID" dirty="0" err="1"/>
              <a:t>cincin</a:t>
            </a:r>
            <a:r>
              <a:rPr lang="en-ID" dirty="0"/>
              <a:t> </a:t>
            </a:r>
            <a:r>
              <a:rPr lang="en-ID" dirty="0" err="1"/>
              <a:t>pyranosa</a:t>
            </a:r>
            <a:r>
              <a:rPr lang="en-ID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52813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</TotalTime>
  <Words>212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2022-03-02T07:44:34Z</dcterms:created>
  <dcterms:modified xsi:type="dcterms:W3CDTF">2022-03-02T07:52:38Z</dcterms:modified>
</cp:coreProperties>
</file>