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7"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3761A90-72AC-465C-AA5B-20DDB0651CA8}">
  <a:tblStyle styleId="{23761A90-72AC-465C-AA5B-20DDB0651CA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96" y="-21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8221316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640a88eb68_0_7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640a88eb68_0_7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6347edc7b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6347edc7b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63cb77a5a5_0_3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63cb77a5a5_0_3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63f34d78c8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63f34d78c8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FFFAEF"/>
        </a:solidFill>
        <a:effectLst/>
      </p:bgPr>
    </p:bg>
    <p:spTree>
      <p:nvGrpSpPr>
        <p:cNvPr id="1" name="Shape 8"/>
        <p:cNvGrpSpPr/>
        <p:nvPr/>
      </p:nvGrpSpPr>
      <p:grpSpPr>
        <a:xfrm>
          <a:off x="0" y="0"/>
          <a:ext cx="0" cy="0"/>
          <a:chOff x="0" y="0"/>
          <a:chExt cx="0" cy="0"/>
        </a:xfrm>
      </p:grpSpPr>
      <p:sp>
        <p:nvSpPr>
          <p:cNvPr id="9" name="Google Shape;9;p2"/>
          <p:cNvSpPr/>
          <p:nvPr/>
        </p:nvSpPr>
        <p:spPr>
          <a:xfrm>
            <a:off x="2537689" y="701114"/>
            <a:ext cx="4068600" cy="40686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2372251" y="248125"/>
            <a:ext cx="4399500" cy="2052600"/>
          </a:xfrm>
          <a:prstGeom prst="rect">
            <a:avLst/>
          </a:prstGeom>
        </p:spPr>
        <p:txBody>
          <a:bodyPr spcFirstLastPara="1" wrap="square" lIns="91425" tIns="91425" rIns="91425" bIns="91425" anchor="b" anchorCtr="0">
            <a:noAutofit/>
          </a:bodyPr>
          <a:lstStyle>
            <a:lvl1pPr lvl="0" algn="ctr">
              <a:lnSpc>
                <a:spcPct val="70000"/>
              </a:lnSpc>
              <a:spcBef>
                <a:spcPts val="0"/>
              </a:spcBef>
              <a:spcAft>
                <a:spcPts val="0"/>
              </a:spcAft>
              <a:buSzPts val="5200"/>
              <a:buFont typeface="Elsie Black"/>
              <a:buNone/>
              <a:defRPr sz="5200">
                <a:latin typeface="Elsie Black"/>
                <a:ea typeface="Elsie Black"/>
                <a:cs typeface="Elsie Black"/>
                <a:sym typeface="Elsie Black"/>
              </a:defRPr>
            </a:lvl1pPr>
            <a:lvl2pPr lvl="1" algn="ctr">
              <a:lnSpc>
                <a:spcPct val="70000"/>
              </a:lnSpc>
              <a:spcBef>
                <a:spcPts val="0"/>
              </a:spcBef>
              <a:spcAft>
                <a:spcPts val="0"/>
              </a:spcAft>
              <a:buSzPts val="5200"/>
              <a:buNone/>
              <a:defRPr sz="5200"/>
            </a:lvl2pPr>
            <a:lvl3pPr lvl="2" algn="ctr">
              <a:lnSpc>
                <a:spcPct val="70000"/>
              </a:lnSpc>
              <a:spcBef>
                <a:spcPts val="0"/>
              </a:spcBef>
              <a:spcAft>
                <a:spcPts val="0"/>
              </a:spcAft>
              <a:buSzPts val="5200"/>
              <a:buNone/>
              <a:defRPr sz="5200"/>
            </a:lvl3pPr>
            <a:lvl4pPr lvl="3" algn="ctr">
              <a:lnSpc>
                <a:spcPct val="70000"/>
              </a:lnSpc>
              <a:spcBef>
                <a:spcPts val="0"/>
              </a:spcBef>
              <a:spcAft>
                <a:spcPts val="0"/>
              </a:spcAft>
              <a:buSzPts val="5200"/>
              <a:buNone/>
              <a:defRPr sz="5200"/>
            </a:lvl4pPr>
            <a:lvl5pPr lvl="4" algn="ctr">
              <a:lnSpc>
                <a:spcPct val="70000"/>
              </a:lnSpc>
              <a:spcBef>
                <a:spcPts val="0"/>
              </a:spcBef>
              <a:spcAft>
                <a:spcPts val="0"/>
              </a:spcAft>
              <a:buSzPts val="5200"/>
              <a:buNone/>
              <a:defRPr sz="5200"/>
            </a:lvl5pPr>
            <a:lvl6pPr lvl="5" algn="ctr">
              <a:lnSpc>
                <a:spcPct val="70000"/>
              </a:lnSpc>
              <a:spcBef>
                <a:spcPts val="0"/>
              </a:spcBef>
              <a:spcAft>
                <a:spcPts val="0"/>
              </a:spcAft>
              <a:buSzPts val="5200"/>
              <a:buNone/>
              <a:defRPr sz="5200"/>
            </a:lvl6pPr>
            <a:lvl7pPr lvl="6" algn="ctr">
              <a:lnSpc>
                <a:spcPct val="70000"/>
              </a:lnSpc>
              <a:spcBef>
                <a:spcPts val="0"/>
              </a:spcBef>
              <a:spcAft>
                <a:spcPts val="0"/>
              </a:spcAft>
              <a:buSzPts val="5200"/>
              <a:buNone/>
              <a:defRPr sz="5200"/>
            </a:lvl7pPr>
            <a:lvl8pPr lvl="7" algn="ctr">
              <a:lnSpc>
                <a:spcPct val="70000"/>
              </a:lnSpc>
              <a:spcBef>
                <a:spcPts val="0"/>
              </a:spcBef>
              <a:spcAft>
                <a:spcPts val="0"/>
              </a:spcAft>
              <a:buSzPts val="5200"/>
              <a:buNone/>
              <a:defRPr sz="5200"/>
            </a:lvl8pPr>
            <a:lvl9pPr lvl="8" algn="ctr">
              <a:lnSpc>
                <a:spcPct val="7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1876200" y="2224525"/>
            <a:ext cx="5391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8"/>
          <p:cNvSpPr/>
          <p:nvPr/>
        </p:nvSpPr>
        <p:spPr>
          <a:xfrm>
            <a:off x="1388101" y="122642"/>
            <a:ext cx="6367788" cy="4898232"/>
          </a:xfrm>
          <a:prstGeom prst="cloud">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8"/>
          <p:cNvSpPr txBox="1">
            <a:spLocks noGrp="1"/>
          </p:cNvSpPr>
          <p:nvPr>
            <p:ph type="title"/>
          </p:nvPr>
        </p:nvSpPr>
        <p:spPr>
          <a:xfrm>
            <a:off x="1388100" y="450150"/>
            <a:ext cx="6367800" cy="4090800"/>
          </a:xfrm>
          <a:prstGeom prst="rect">
            <a:avLst/>
          </a:prstGeom>
        </p:spPr>
        <p:txBody>
          <a:bodyPr spcFirstLastPara="1" wrap="square" lIns="91425" tIns="91425" rIns="91425" bIns="91425" anchor="ctr" anchorCtr="0">
            <a:noAutofit/>
          </a:bodyPr>
          <a:lstStyle>
            <a:lvl1pPr lvl="0" algn="ctr">
              <a:spcBef>
                <a:spcPts val="0"/>
              </a:spcBef>
              <a:spcAft>
                <a:spcPts val="0"/>
              </a:spcAft>
              <a:buSzPts val="9600"/>
              <a:buNone/>
              <a:defRPr sz="9600"/>
            </a:lvl1pPr>
            <a:lvl2pPr lvl="1">
              <a:spcBef>
                <a:spcPts val="0"/>
              </a:spcBef>
              <a:spcAft>
                <a:spcPts val="0"/>
              </a:spcAft>
              <a:buSzPts val="7200"/>
              <a:buNone/>
              <a:defRPr sz="7200"/>
            </a:lvl2pPr>
            <a:lvl3pPr lvl="2">
              <a:spcBef>
                <a:spcPts val="0"/>
              </a:spcBef>
              <a:spcAft>
                <a:spcPts val="0"/>
              </a:spcAft>
              <a:buSzPts val="7200"/>
              <a:buNone/>
              <a:defRPr sz="7200"/>
            </a:lvl3pPr>
            <a:lvl4pPr lvl="3">
              <a:spcBef>
                <a:spcPts val="0"/>
              </a:spcBef>
              <a:spcAft>
                <a:spcPts val="0"/>
              </a:spcAft>
              <a:buSzPts val="7200"/>
              <a:buNone/>
              <a:defRPr sz="7200"/>
            </a:lvl4pPr>
            <a:lvl5pPr lvl="4">
              <a:spcBef>
                <a:spcPts val="0"/>
              </a:spcBef>
              <a:spcAft>
                <a:spcPts val="0"/>
              </a:spcAft>
              <a:buSzPts val="7200"/>
              <a:buNone/>
              <a:defRPr sz="7200"/>
            </a:lvl5pPr>
            <a:lvl6pPr lvl="5">
              <a:spcBef>
                <a:spcPts val="0"/>
              </a:spcBef>
              <a:spcAft>
                <a:spcPts val="0"/>
              </a:spcAft>
              <a:buSzPts val="7200"/>
              <a:buNone/>
              <a:defRPr sz="7200"/>
            </a:lvl6pPr>
            <a:lvl7pPr lvl="6">
              <a:spcBef>
                <a:spcPts val="0"/>
              </a:spcBef>
              <a:spcAft>
                <a:spcPts val="0"/>
              </a:spcAft>
              <a:buSzPts val="7200"/>
              <a:buNone/>
              <a:defRPr sz="7200"/>
            </a:lvl7pPr>
            <a:lvl8pPr lvl="7">
              <a:spcBef>
                <a:spcPts val="0"/>
              </a:spcBef>
              <a:spcAft>
                <a:spcPts val="0"/>
              </a:spcAft>
              <a:buSzPts val="7200"/>
              <a:buNone/>
              <a:defRPr sz="7200"/>
            </a:lvl8pPr>
            <a:lvl9pPr lvl="8">
              <a:spcBef>
                <a:spcPts val="0"/>
              </a:spcBef>
              <a:spcAft>
                <a:spcPts val="0"/>
              </a:spcAft>
              <a:buSzPts val="7200"/>
              <a:buNone/>
              <a:defRPr sz="7200"/>
            </a:lvl9pPr>
          </a:lstStyle>
          <a:p>
            <a:endParaRPr/>
          </a:p>
        </p:txBody>
      </p:sp>
      <p:sp>
        <p:nvSpPr>
          <p:cNvPr id="41" name="Google Shape;41;p8"/>
          <p:cNvSpPr txBox="1">
            <a:spLocks noGrp="1"/>
          </p:cNvSpPr>
          <p:nvPr>
            <p:ph type="subTitle" idx="1"/>
          </p:nvPr>
        </p:nvSpPr>
        <p:spPr>
          <a:xfrm>
            <a:off x="2213400" y="3195572"/>
            <a:ext cx="47172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5"/>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bullet points ">
  <p:cSld name="TITLE_AND_BODY_3">
    <p:spTree>
      <p:nvGrpSpPr>
        <p:cNvPr id="1" name="Shape 56"/>
        <p:cNvGrpSpPr/>
        <p:nvPr/>
      </p:nvGrpSpPr>
      <p:grpSpPr>
        <a:xfrm>
          <a:off x="0" y="0"/>
          <a:ext cx="0" cy="0"/>
          <a:chOff x="0" y="0"/>
          <a:chExt cx="0" cy="0"/>
        </a:xfrm>
      </p:grpSpPr>
      <p:sp>
        <p:nvSpPr>
          <p:cNvPr id="57" name="Google Shape;57;p13"/>
          <p:cNvSpPr/>
          <p:nvPr/>
        </p:nvSpPr>
        <p:spPr>
          <a:xfrm rot="3808118">
            <a:off x="3861702" y="-362412"/>
            <a:ext cx="5881850" cy="5545778"/>
          </a:xfrm>
          <a:custGeom>
            <a:avLst/>
            <a:gdLst/>
            <a:ahLst/>
            <a:cxnLst/>
            <a:rect l="l" t="t" r="r" b="b"/>
            <a:pathLst>
              <a:path w="11988" h="10924" extrusionOk="0">
                <a:moveTo>
                  <a:pt x="6905" y="1"/>
                </a:moveTo>
                <a:cubicBezTo>
                  <a:pt x="4889" y="1"/>
                  <a:pt x="3101" y="1782"/>
                  <a:pt x="4571" y="4403"/>
                </a:cubicBezTo>
                <a:cubicBezTo>
                  <a:pt x="4571" y="4403"/>
                  <a:pt x="4441" y="4391"/>
                  <a:pt x="4230" y="4391"/>
                </a:cubicBezTo>
                <a:cubicBezTo>
                  <a:pt x="3394" y="4391"/>
                  <a:pt x="1269" y="4581"/>
                  <a:pt x="721" y="6458"/>
                </a:cubicBezTo>
                <a:cubicBezTo>
                  <a:pt x="1" y="8928"/>
                  <a:pt x="2363" y="10923"/>
                  <a:pt x="6152" y="10923"/>
                </a:cubicBezTo>
                <a:cubicBezTo>
                  <a:pt x="7813" y="10923"/>
                  <a:pt x="9747" y="10540"/>
                  <a:pt x="11815" y="9646"/>
                </a:cubicBezTo>
                <a:cubicBezTo>
                  <a:pt x="11988" y="9573"/>
                  <a:pt x="11404" y="2483"/>
                  <a:pt x="8941" y="670"/>
                </a:cubicBezTo>
                <a:cubicBezTo>
                  <a:pt x="8317" y="211"/>
                  <a:pt x="7598" y="1"/>
                  <a:pt x="6905" y="1"/>
                </a:cubicBezTo>
                <a:close/>
              </a:path>
            </a:pathLst>
          </a:cu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txBox="1">
            <a:spLocks noGrp="1"/>
          </p:cNvSpPr>
          <p:nvPr>
            <p:ph type="title"/>
          </p:nvPr>
        </p:nvSpPr>
        <p:spPr>
          <a:xfrm>
            <a:off x="827700" y="521225"/>
            <a:ext cx="7488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9" name="Google Shape;59;p13"/>
          <p:cNvSpPr txBox="1">
            <a:spLocks noGrp="1"/>
          </p:cNvSpPr>
          <p:nvPr>
            <p:ph type="body" idx="1"/>
          </p:nvPr>
        </p:nvSpPr>
        <p:spPr>
          <a:xfrm>
            <a:off x="827700" y="1297175"/>
            <a:ext cx="6409800" cy="3416400"/>
          </a:xfrm>
          <a:prstGeom prst="rect">
            <a:avLst/>
          </a:prstGeom>
        </p:spPr>
        <p:txBody>
          <a:bodyPr spcFirstLastPara="1" wrap="square" lIns="91425" tIns="91425" rIns="91425" bIns="91425" anchor="t" anchorCtr="0">
            <a:noAutofit/>
          </a:bodyPr>
          <a:lstStyle>
            <a:lvl1pPr marL="457200" lvl="0" indent="-292100" rtl="0">
              <a:spcBef>
                <a:spcPts val="0"/>
              </a:spcBef>
              <a:spcAft>
                <a:spcPts val="0"/>
              </a:spcAft>
              <a:buSzPts val="1000"/>
              <a:buChar char="●"/>
              <a:defRPr sz="1000"/>
            </a:lvl1pPr>
            <a:lvl2pPr marL="914400" lvl="1" indent="-292100" rtl="0">
              <a:spcBef>
                <a:spcPts val="1600"/>
              </a:spcBef>
              <a:spcAft>
                <a:spcPts val="0"/>
              </a:spcAft>
              <a:buSzPts val="1000"/>
              <a:buChar char="○"/>
              <a:defRPr sz="1000"/>
            </a:lvl2pPr>
            <a:lvl3pPr marL="1371600" lvl="2" indent="-292100" rtl="0">
              <a:spcBef>
                <a:spcPts val="1600"/>
              </a:spcBef>
              <a:spcAft>
                <a:spcPts val="0"/>
              </a:spcAft>
              <a:buSzPts val="1000"/>
              <a:buChar char="■"/>
              <a:defRPr sz="1000"/>
            </a:lvl3pPr>
            <a:lvl4pPr marL="1828800" lvl="3" indent="-292100" rtl="0">
              <a:spcBef>
                <a:spcPts val="1600"/>
              </a:spcBef>
              <a:spcAft>
                <a:spcPts val="0"/>
              </a:spcAft>
              <a:buSzPts val="1000"/>
              <a:buChar char="●"/>
              <a:defRPr sz="1000"/>
            </a:lvl4pPr>
            <a:lvl5pPr marL="2286000" lvl="4" indent="-292100" rtl="0">
              <a:spcBef>
                <a:spcPts val="1600"/>
              </a:spcBef>
              <a:spcAft>
                <a:spcPts val="0"/>
              </a:spcAft>
              <a:buSzPts val="1000"/>
              <a:buChar char="○"/>
              <a:defRPr sz="1000"/>
            </a:lvl5pPr>
            <a:lvl6pPr marL="2743200" lvl="5" indent="-292100" rtl="0">
              <a:spcBef>
                <a:spcPts val="1600"/>
              </a:spcBef>
              <a:spcAft>
                <a:spcPts val="0"/>
              </a:spcAft>
              <a:buSzPts val="1000"/>
              <a:buChar char="■"/>
              <a:defRPr sz="1000"/>
            </a:lvl6pPr>
            <a:lvl7pPr marL="3200400" lvl="6" indent="-292100" rtl="0">
              <a:spcBef>
                <a:spcPts val="1600"/>
              </a:spcBef>
              <a:spcAft>
                <a:spcPts val="0"/>
              </a:spcAft>
              <a:buSzPts val="1000"/>
              <a:buChar char="●"/>
              <a:defRPr sz="1000"/>
            </a:lvl7pPr>
            <a:lvl8pPr marL="3657600" lvl="7" indent="-292100" rtl="0">
              <a:spcBef>
                <a:spcPts val="1600"/>
              </a:spcBef>
              <a:spcAft>
                <a:spcPts val="0"/>
              </a:spcAft>
              <a:buSzPts val="1000"/>
              <a:buChar char="○"/>
              <a:defRPr sz="1000"/>
            </a:lvl8pPr>
            <a:lvl9pPr marL="4114800" lvl="8" indent="-292100" rtl="0">
              <a:spcBef>
                <a:spcPts val="1600"/>
              </a:spcBef>
              <a:spcAft>
                <a:spcPts val="1600"/>
              </a:spcAft>
              <a:buSzPts val="1000"/>
              <a:buChar char="■"/>
              <a:defRPr sz="10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p:cSld name="TITLE_ONLY_1">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1204150" y="2880870"/>
            <a:ext cx="40452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Poppins"/>
              <a:buNone/>
              <a:defRPr sz="1400">
                <a:latin typeface="Poppins"/>
                <a:ea typeface="Poppins"/>
                <a:cs typeface="Poppins"/>
                <a:sym typeface="Poppins"/>
              </a:defRPr>
            </a:lvl1pPr>
            <a:lvl2pPr lvl="1"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2pPr>
            <a:lvl3pPr lvl="2"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3pPr>
            <a:lvl4pPr lvl="3"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4pPr>
            <a:lvl5pPr lvl="4"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5pPr>
            <a:lvl6pPr lvl="5"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6pPr>
            <a:lvl7pPr lvl="6"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7pPr>
            <a:lvl8pPr lvl="7"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8pPr>
            <a:lvl9pPr lvl="8"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9pPr>
          </a:lstStyle>
          <a:p>
            <a:endParaRPr/>
          </a:p>
        </p:txBody>
      </p:sp>
      <p:sp>
        <p:nvSpPr>
          <p:cNvPr id="62" name="Google Shape;62;p14"/>
          <p:cNvSpPr txBox="1">
            <a:spLocks noGrp="1"/>
          </p:cNvSpPr>
          <p:nvPr>
            <p:ph type="subTitle" idx="1"/>
          </p:nvPr>
        </p:nvSpPr>
        <p:spPr>
          <a:xfrm>
            <a:off x="1204150" y="981625"/>
            <a:ext cx="4045200" cy="1235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6"/>
              </a:buClr>
              <a:buSzPts val="2100"/>
              <a:buFont typeface="Elsie Black"/>
              <a:buNone/>
              <a:defRPr sz="2100">
                <a:solidFill>
                  <a:schemeClr val="accent6"/>
                </a:solidFill>
                <a:latin typeface="Elsie Black"/>
                <a:ea typeface="Elsie Black"/>
                <a:cs typeface="Elsie Black"/>
                <a:sym typeface="Elsie Black"/>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63" name="Google Shape;63;p14"/>
          <p:cNvSpPr/>
          <p:nvPr/>
        </p:nvSpPr>
        <p:spPr>
          <a:xfrm rot="-771602">
            <a:off x="4622381" y="2058032"/>
            <a:ext cx="4360101" cy="4110978"/>
          </a:xfrm>
          <a:custGeom>
            <a:avLst/>
            <a:gdLst/>
            <a:ahLst/>
            <a:cxnLst/>
            <a:rect l="l" t="t" r="r" b="b"/>
            <a:pathLst>
              <a:path w="11988" h="10924" extrusionOk="0">
                <a:moveTo>
                  <a:pt x="6905" y="1"/>
                </a:moveTo>
                <a:cubicBezTo>
                  <a:pt x="4889" y="1"/>
                  <a:pt x="3101" y="1782"/>
                  <a:pt x="4571" y="4403"/>
                </a:cubicBezTo>
                <a:cubicBezTo>
                  <a:pt x="4571" y="4403"/>
                  <a:pt x="4441" y="4391"/>
                  <a:pt x="4230" y="4391"/>
                </a:cubicBezTo>
                <a:cubicBezTo>
                  <a:pt x="3394" y="4391"/>
                  <a:pt x="1269" y="4581"/>
                  <a:pt x="721" y="6458"/>
                </a:cubicBezTo>
                <a:cubicBezTo>
                  <a:pt x="1" y="8928"/>
                  <a:pt x="2363" y="10923"/>
                  <a:pt x="6152" y="10923"/>
                </a:cubicBezTo>
                <a:cubicBezTo>
                  <a:pt x="7813" y="10923"/>
                  <a:pt x="9747" y="10540"/>
                  <a:pt x="11815" y="9646"/>
                </a:cubicBezTo>
                <a:cubicBezTo>
                  <a:pt x="11988" y="9573"/>
                  <a:pt x="11404" y="2483"/>
                  <a:pt x="8941" y="670"/>
                </a:cubicBezTo>
                <a:cubicBezTo>
                  <a:pt x="8317" y="211"/>
                  <a:pt x="7598" y="1"/>
                  <a:pt x="6905" y="1"/>
                </a:cubicBezTo>
                <a:close/>
              </a:path>
            </a:pathLst>
          </a:cu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BIG_NUMBER_1_1">
    <p:spTree>
      <p:nvGrpSpPr>
        <p:cNvPr id="1" name="Shape 64"/>
        <p:cNvGrpSpPr/>
        <p:nvPr/>
      </p:nvGrpSpPr>
      <p:grpSpPr>
        <a:xfrm>
          <a:off x="0" y="0"/>
          <a:ext cx="0" cy="0"/>
          <a:chOff x="0" y="0"/>
          <a:chExt cx="0" cy="0"/>
        </a:xfrm>
      </p:grpSpPr>
      <p:sp>
        <p:nvSpPr>
          <p:cNvPr id="65" name="Google Shape;65;p15"/>
          <p:cNvSpPr/>
          <p:nvPr/>
        </p:nvSpPr>
        <p:spPr>
          <a:xfrm>
            <a:off x="700350" y="266100"/>
            <a:ext cx="7743300" cy="46113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5"/>
          <p:cNvSpPr txBox="1">
            <a:spLocks noGrp="1"/>
          </p:cNvSpPr>
          <p:nvPr>
            <p:ph type="title" hasCustomPrompt="1"/>
          </p:nvPr>
        </p:nvSpPr>
        <p:spPr>
          <a:xfrm>
            <a:off x="1406136" y="1010975"/>
            <a:ext cx="2860200" cy="48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67" name="Google Shape;67;p15"/>
          <p:cNvSpPr txBox="1">
            <a:spLocks noGrp="1"/>
          </p:cNvSpPr>
          <p:nvPr>
            <p:ph type="title" idx="2"/>
          </p:nvPr>
        </p:nvSpPr>
        <p:spPr>
          <a:xfrm>
            <a:off x="1396975" y="1786050"/>
            <a:ext cx="2878500" cy="544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Font typeface="Poppins"/>
              <a:buNone/>
              <a:defRPr sz="1400">
                <a:latin typeface="Poppins"/>
                <a:ea typeface="Poppins"/>
                <a:cs typeface="Poppins"/>
                <a:sym typeface="Poppins"/>
              </a:defRPr>
            </a:lvl1pPr>
            <a:lvl2pPr lvl="1"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2pPr>
            <a:lvl3pPr lvl="2"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3pPr>
            <a:lvl4pPr lvl="3"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4pPr>
            <a:lvl5pPr lvl="4"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5pPr>
            <a:lvl6pPr lvl="5"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6pPr>
            <a:lvl7pPr lvl="6"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7pPr>
            <a:lvl8pPr lvl="7"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8pPr>
            <a:lvl9pPr lvl="8"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9pPr>
          </a:lstStyle>
          <a:p>
            <a:endParaRPr/>
          </a:p>
        </p:txBody>
      </p:sp>
      <p:sp>
        <p:nvSpPr>
          <p:cNvPr id="68" name="Google Shape;68;p15"/>
          <p:cNvSpPr txBox="1">
            <a:spLocks noGrp="1"/>
          </p:cNvSpPr>
          <p:nvPr>
            <p:ph type="title" idx="3"/>
          </p:nvPr>
        </p:nvSpPr>
        <p:spPr>
          <a:xfrm>
            <a:off x="1433222" y="1395300"/>
            <a:ext cx="2805900" cy="41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69" name="Google Shape;69;p15"/>
          <p:cNvSpPr txBox="1">
            <a:spLocks noGrp="1"/>
          </p:cNvSpPr>
          <p:nvPr>
            <p:ph type="title" idx="4" hasCustomPrompt="1"/>
          </p:nvPr>
        </p:nvSpPr>
        <p:spPr>
          <a:xfrm>
            <a:off x="1406136" y="2812950"/>
            <a:ext cx="2860200" cy="48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70" name="Google Shape;70;p15"/>
          <p:cNvSpPr txBox="1">
            <a:spLocks noGrp="1"/>
          </p:cNvSpPr>
          <p:nvPr>
            <p:ph type="title" idx="5"/>
          </p:nvPr>
        </p:nvSpPr>
        <p:spPr>
          <a:xfrm>
            <a:off x="1396975" y="3588025"/>
            <a:ext cx="2878500" cy="544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Font typeface="Poppins"/>
              <a:buNone/>
              <a:defRPr sz="1400">
                <a:latin typeface="Poppins"/>
                <a:ea typeface="Poppins"/>
                <a:cs typeface="Poppins"/>
                <a:sym typeface="Poppins"/>
              </a:defRPr>
            </a:lvl1pPr>
            <a:lvl2pPr lvl="1"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2pPr>
            <a:lvl3pPr lvl="2"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3pPr>
            <a:lvl4pPr lvl="3"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4pPr>
            <a:lvl5pPr lvl="4"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5pPr>
            <a:lvl6pPr lvl="5"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6pPr>
            <a:lvl7pPr lvl="6"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7pPr>
            <a:lvl8pPr lvl="7"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8pPr>
            <a:lvl9pPr lvl="8"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9pPr>
          </a:lstStyle>
          <a:p>
            <a:endParaRPr/>
          </a:p>
        </p:txBody>
      </p:sp>
      <p:sp>
        <p:nvSpPr>
          <p:cNvPr id="71" name="Google Shape;71;p15"/>
          <p:cNvSpPr txBox="1">
            <a:spLocks noGrp="1"/>
          </p:cNvSpPr>
          <p:nvPr>
            <p:ph type="title" idx="6"/>
          </p:nvPr>
        </p:nvSpPr>
        <p:spPr>
          <a:xfrm>
            <a:off x="1433222" y="3197275"/>
            <a:ext cx="2805900" cy="41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72" name="Google Shape;72;p15"/>
          <p:cNvSpPr txBox="1">
            <a:spLocks noGrp="1"/>
          </p:cNvSpPr>
          <p:nvPr>
            <p:ph type="title" idx="7" hasCustomPrompt="1"/>
          </p:nvPr>
        </p:nvSpPr>
        <p:spPr>
          <a:xfrm>
            <a:off x="4877661" y="1010975"/>
            <a:ext cx="2860200" cy="48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73" name="Google Shape;73;p15"/>
          <p:cNvSpPr txBox="1">
            <a:spLocks noGrp="1"/>
          </p:cNvSpPr>
          <p:nvPr>
            <p:ph type="title" idx="8"/>
          </p:nvPr>
        </p:nvSpPr>
        <p:spPr>
          <a:xfrm>
            <a:off x="4868500" y="1786050"/>
            <a:ext cx="2878500" cy="544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Font typeface="Poppins"/>
              <a:buNone/>
              <a:defRPr sz="1400">
                <a:latin typeface="Poppins"/>
                <a:ea typeface="Poppins"/>
                <a:cs typeface="Poppins"/>
                <a:sym typeface="Poppins"/>
              </a:defRPr>
            </a:lvl1pPr>
            <a:lvl2pPr lvl="1"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2pPr>
            <a:lvl3pPr lvl="2"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3pPr>
            <a:lvl4pPr lvl="3"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4pPr>
            <a:lvl5pPr lvl="4"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5pPr>
            <a:lvl6pPr lvl="5"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6pPr>
            <a:lvl7pPr lvl="6"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7pPr>
            <a:lvl8pPr lvl="7"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8pPr>
            <a:lvl9pPr lvl="8"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9pPr>
          </a:lstStyle>
          <a:p>
            <a:endParaRPr/>
          </a:p>
        </p:txBody>
      </p:sp>
      <p:sp>
        <p:nvSpPr>
          <p:cNvPr id="74" name="Google Shape;74;p15"/>
          <p:cNvSpPr txBox="1">
            <a:spLocks noGrp="1"/>
          </p:cNvSpPr>
          <p:nvPr>
            <p:ph type="title" idx="9"/>
          </p:nvPr>
        </p:nvSpPr>
        <p:spPr>
          <a:xfrm>
            <a:off x="4904747" y="1395300"/>
            <a:ext cx="2805900" cy="41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75" name="Google Shape;75;p15"/>
          <p:cNvSpPr txBox="1">
            <a:spLocks noGrp="1"/>
          </p:cNvSpPr>
          <p:nvPr>
            <p:ph type="title" idx="13" hasCustomPrompt="1"/>
          </p:nvPr>
        </p:nvSpPr>
        <p:spPr>
          <a:xfrm>
            <a:off x="4877661" y="2812950"/>
            <a:ext cx="2860200" cy="48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76" name="Google Shape;76;p15"/>
          <p:cNvSpPr txBox="1">
            <a:spLocks noGrp="1"/>
          </p:cNvSpPr>
          <p:nvPr>
            <p:ph type="title" idx="14"/>
          </p:nvPr>
        </p:nvSpPr>
        <p:spPr>
          <a:xfrm>
            <a:off x="4868500" y="3588025"/>
            <a:ext cx="2878500" cy="544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Font typeface="Poppins"/>
              <a:buNone/>
              <a:defRPr sz="1400">
                <a:latin typeface="Poppins"/>
                <a:ea typeface="Poppins"/>
                <a:cs typeface="Poppins"/>
                <a:sym typeface="Poppins"/>
              </a:defRPr>
            </a:lvl1pPr>
            <a:lvl2pPr lvl="1"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2pPr>
            <a:lvl3pPr lvl="2"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3pPr>
            <a:lvl4pPr lvl="3"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4pPr>
            <a:lvl5pPr lvl="4"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5pPr>
            <a:lvl6pPr lvl="5"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6pPr>
            <a:lvl7pPr lvl="6"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7pPr>
            <a:lvl8pPr lvl="7"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8pPr>
            <a:lvl9pPr lvl="8" algn="ctr" rtl="0">
              <a:spcBef>
                <a:spcPts val="0"/>
              </a:spcBef>
              <a:spcAft>
                <a:spcPts val="0"/>
              </a:spcAft>
              <a:buClr>
                <a:schemeClr val="accent6"/>
              </a:buClr>
              <a:buSzPts val="2800"/>
              <a:buFont typeface="Poppins"/>
              <a:buNone/>
              <a:defRPr>
                <a:solidFill>
                  <a:schemeClr val="accent6"/>
                </a:solidFill>
                <a:latin typeface="Poppins"/>
                <a:ea typeface="Poppins"/>
                <a:cs typeface="Poppins"/>
                <a:sym typeface="Poppins"/>
              </a:defRPr>
            </a:lvl9pPr>
          </a:lstStyle>
          <a:p>
            <a:endParaRPr/>
          </a:p>
        </p:txBody>
      </p:sp>
      <p:sp>
        <p:nvSpPr>
          <p:cNvPr id="77" name="Google Shape;77;p15"/>
          <p:cNvSpPr txBox="1">
            <a:spLocks noGrp="1"/>
          </p:cNvSpPr>
          <p:nvPr>
            <p:ph type="title" idx="15"/>
          </p:nvPr>
        </p:nvSpPr>
        <p:spPr>
          <a:xfrm>
            <a:off x="4904747" y="3197275"/>
            <a:ext cx="2805900" cy="41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TITLE_AND_BODY_1_2_1_1">
    <p:spTree>
      <p:nvGrpSpPr>
        <p:cNvPr id="1" name="Shape 164"/>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AE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6"/>
              </a:buClr>
              <a:buSzPts val="2800"/>
              <a:buFont typeface="Elsie Black"/>
              <a:buNone/>
              <a:defRPr sz="2800">
                <a:solidFill>
                  <a:schemeClr val="accent6"/>
                </a:solidFill>
                <a:latin typeface="Elsie Black"/>
                <a:ea typeface="Elsie Black"/>
                <a:cs typeface="Elsie Black"/>
                <a:sym typeface="Elsie Black"/>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1pPr>
            <a:lvl2pPr marL="914400" lvl="1"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2pPr>
            <a:lvl3pPr marL="1371600" lvl="2"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3pPr>
            <a:lvl4pPr marL="1828800" lvl="3"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4pPr>
            <a:lvl5pPr marL="2286000" lvl="4"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5pPr>
            <a:lvl6pPr marL="2743200" lvl="5"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6pPr>
            <a:lvl7pPr marL="3200400" lvl="6"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7pPr>
            <a:lvl8pPr marL="3657600" lvl="7" indent="-317500">
              <a:lnSpc>
                <a:spcPct val="115000"/>
              </a:lnSpc>
              <a:spcBef>
                <a:spcPts val="1600"/>
              </a:spcBef>
              <a:spcAft>
                <a:spcPts val="0"/>
              </a:spcAft>
              <a:buClr>
                <a:schemeClr val="accent6"/>
              </a:buClr>
              <a:buSzPts val="1400"/>
              <a:buFont typeface="Poppins"/>
              <a:buChar char="○"/>
              <a:defRPr>
                <a:solidFill>
                  <a:schemeClr val="accent6"/>
                </a:solidFill>
                <a:latin typeface="Poppins"/>
                <a:ea typeface="Poppins"/>
                <a:cs typeface="Poppins"/>
                <a:sym typeface="Poppins"/>
              </a:defRPr>
            </a:lvl8pPr>
            <a:lvl9pPr marL="4114800" lvl="8" indent="-317500">
              <a:lnSpc>
                <a:spcPct val="115000"/>
              </a:lnSpc>
              <a:spcBef>
                <a:spcPts val="1600"/>
              </a:spcBef>
              <a:spcAft>
                <a:spcPts val="1600"/>
              </a:spcAft>
              <a:buClr>
                <a:schemeClr val="accent6"/>
              </a:buClr>
              <a:buSzPts val="1400"/>
              <a:buFont typeface="Poppins"/>
              <a:buChar char="■"/>
              <a:defRPr>
                <a:solidFill>
                  <a:schemeClr val="accent6"/>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4" r:id="rId2"/>
    <p:sldLayoutId id="2147483658" r:id="rId3"/>
    <p:sldLayoutId id="2147483659" r:id="rId4"/>
    <p:sldLayoutId id="2147483660" r:id="rId5"/>
    <p:sldLayoutId id="2147483661" r:id="rId6"/>
    <p:sldLayoutId id="214748367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enius.net/blog/aldehid-dan-keton"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2"/>
          <p:cNvSpPr txBox="1">
            <a:spLocks noGrp="1"/>
          </p:cNvSpPr>
          <p:nvPr>
            <p:ph type="ctrTitle"/>
          </p:nvPr>
        </p:nvSpPr>
        <p:spPr>
          <a:xfrm>
            <a:off x="2325176" y="1321418"/>
            <a:ext cx="4399500" cy="163200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1800" dirty="0" err="1" smtClean="0"/>
              <a:t>N</a:t>
            </a:r>
            <a:r>
              <a:rPr sz="1800" dirty="0" err="1" smtClean="0"/>
              <a:t>ama</a:t>
            </a:r>
            <a:r>
              <a:rPr sz="1800" dirty="0" smtClean="0"/>
              <a:t> : </a:t>
            </a:r>
            <a:r>
              <a:rPr sz="1800" dirty="0" err="1" smtClean="0"/>
              <a:t>Asna</a:t>
            </a:r>
            <a:r>
              <a:rPr sz="1800" dirty="0" smtClean="0"/>
              <a:t> </a:t>
            </a:r>
            <a:r>
              <a:rPr sz="1800" dirty="0" err="1" smtClean="0"/>
              <a:t>Desca</a:t>
            </a:r>
            <a:r>
              <a:rPr sz="1800" dirty="0" smtClean="0"/>
              <a:t/>
            </a:r>
            <a:br>
              <a:rPr sz="1800" dirty="0" smtClean="0"/>
            </a:br>
            <a:r>
              <a:rPr sz="1800" dirty="0"/>
              <a:t/>
            </a:r>
            <a:br>
              <a:rPr sz="1800" dirty="0"/>
            </a:br>
            <a:r>
              <a:rPr lang="x-none" sz="1800" smtClean="0"/>
              <a:t>NPM : 2114231055</a:t>
            </a:r>
            <a:br>
              <a:rPr lang="x-none" sz="1800" smtClean="0"/>
            </a:br>
            <a:r>
              <a:rPr lang="x-none" sz="1800" smtClean="0"/>
              <a:t/>
            </a:r>
            <a:br>
              <a:rPr lang="x-none" sz="1800" smtClean="0"/>
            </a:br>
            <a:r>
              <a:rPr lang="x-none" sz="1800" smtClean="0"/>
              <a:t>Matkul : Biokimia Umum </a:t>
            </a:r>
            <a:br>
              <a:rPr lang="x-none" sz="1800" smtClean="0"/>
            </a:br>
            <a:r>
              <a:rPr lang="x-none" sz="1800" smtClean="0"/>
              <a:t/>
            </a:r>
            <a:br>
              <a:rPr lang="x-none" sz="1800" smtClean="0"/>
            </a:br>
            <a:r>
              <a:rPr lang="x-none" sz="1800" smtClean="0"/>
              <a:t>Kelas : TIP A </a:t>
            </a:r>
            <a:endParaRPr sz="1800" dirty="0"/>
          </a:p>
        </p:txBody>
      </p:sp>
      <p:sp>
        <p:nvSpPr>
          <p:cNvPr id="174" name="Google Shape;174;p32"/>
          <p:cNvSpPr txBox="1">
            <a:spLocks noGrp="1"/>
          </p:cNvSpPr>
          <p:nvPr>
            <p:ph type="subTitle" idx="1"/>
          </p:nvPr>
        </p:nvSpPr>
        <p:spPr>
          <a:xfrm>
            <a:off x="1677442" y="313217"/>
            <a:ext cx="5391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sz="2000" dirty="0" smtClean="0">
                <a:latin typeface="Narkisim" pitchFamily="34" charset="-79"/>
                <a:cs typeface="Narkisim" pitchFamily="34" charset="-79"/>
              </a:rPr>
              <a:t>KARBOHIDRAT MONOSAKARIDA  </a:t>
            </a:r>
            <a:endParaRPr sz="2000" dirty="0">
              <a:latin typeface="Narkisim" pitchFamily="34" charset="-79"/>
              <a:cs typeface="Narkisim" pitchFamily="34" charset="-79"/>
            </a:endParaRPr>
          </a:p>
        </p:txBody>
      </p:sp>
      <p:sp>
        <p:nvSpPr>
          <p:cNvPr id="175" name="Google Shape;175;p32"/>
          <p:cNvSpPr/>
          <p:nvPr/>
        </p:nvSpPr>
        <p:spPr>
          <a:xfrm rot="2293565">
            <a:off x="1291553" y="14223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2"/>
          <p:cNvSpPr/>
          <p:nvPr/>
        </p:nvSpPr>
        <p:spPr>
          <a:xfrm rot="2293565">
            <a:off x="368003" y="44982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32"/>
          <p:cNvSpPr/>
          <p:nvPr/>
        </p:nvSpPr>
        <p:spPr>
          <a:xfrm rot="2293565">
            <a:off x="7503578" y="37183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2"/>
          <p:cNvSpPr/>
          <p:nvPr/>
        </p:nvSpPr>
        <p:spPr>
          <a:xfrm rot="2293565">
            <a:off x="37628" y="1783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2"/>
          <p:cNvSpPr/>
          <p:nvPr/>
        </p:nvSpPr>
        <p:spPr>
          <a:xfrm>
            <a:off x="8425953" y="4240659"/>
            <a:ext cx="263241" cy="212868"/>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2"/>
          <p:cNvSpPr/>
          <p:nvPr/>
        </p:nvSpPr>
        <p:spPr>
          <a:xfrm rot="2293565">
            <a:off x="6966953" y="235933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1" name="Google Shape;181;p32"/>
          <p:cNvGrpSpPr/>
          <p:nvPr/>
        </p:nvGrpSpPr>
        <p:grpSpPr>
          <a:xfrm>
            <a:off x="2604511" y="2683762"/>
            <a:ext cx="3694945" cy="2497547"/>
            <a:chOff x="4452229" y="1868105"/>
            <a:chExt cx="4901758" cy="3313275"/>
          </a:xfrm>
        </p:grpSpPr>
        <p:grpSp>
          <p:nvGrpSpPr>
            <p:cNvPr id="182" name="Google Shape;182;p32"/>
            <p:cNvGrpSpPr/>
            <p:nvPr/>
          </p:nvGrpSpPr>
          <p:grpSpPr>
            <a:xfrm>
              <a:off x="5195302" y="2225453"/>
              <a:ext cx="3852616" cy="2955928"/>
              <a:chOff x="5195302" y="2225453"/>
              <a:chExt cx="3852616" cy="2955928"/>
            </a:xfrm>
          </p:grpSpPr>
          <p:sp>
            <p:nvSpPr>
              <p:cNvPr id="183" name="Google Shape;183;p32"/>
              <p:cNvSpPr/>
              <p:nvPr/>
            </p:nvSpPr>
            <p:spPr>
              <a:xfrm>
                <a:off x="6711269" y="2717642"/>
                <a:ext cx="2336649" cy="2463739"/>
              </a:xfrm>
              <a:custGeom>
                <a:avLst/>
                <a:gdLst/>
                <a:ahLst/>
                <a:cxnLst/>
                <a:rect l="l" t="t" r="r" b="b"/>
                <a:pathLst>
                  <a:path w="1066963" h="1124995" extrusionOk="0">
                    <a:moveTo>
                      <a:pt x="53629" y="1"/>
                    </a:moveTo>
                    <a:cubicBezTo>
                      <a:pt x="51028" y="1"/>
                      <a:pt x="48507" y="990"/>
                      <a:pt x="46134" y="2558"/>
                    </a:cubicBezTo>
                    <a:cubicBezTo>
                      <a:pt x="31523" y="24507"/>
                      <a:pt x="22950" y="49091"/>
                      <a:pt x="15545" y="74042"/>
                    </a:cubicBezTo>
                    <a:cubicBezTo>
                      <a:pt x="7006" y="102930"/>
                      <a:pt x="6605" y="133218"/>
                      <a:pt x="2869" y="162906"/>
                    </a:cubicBezTo>
                    <a:cubicBezTo>
                      <a:pt x="1769" y="172179"/>
                      <a:pt x="1" y="182353"/>
                      <a:pt x="6472" y="191026"/>
                    </a:cubicBezTo>
                    <a:cubicBezTo>
                      <a:pt x="10675" y="195830"/>
                      <a:pt x="18781" y="193028"/>
                      <a:pt x="22217" y="199165"/>
                    </a:cubicBezTo>
                    <a:cubicBezTo>
                      <a:pt x="28955" y="211040"/>
                      <a:pt x="36994" y="222048"/>
                      <a:pt x="43665" y="234024"/>
                    </a:cubicBezTo>
                    <a:cubicBezTo>
                      <a:pt x="51204" y="247533"/>
                      <a:pt x="62479" y="258408"/>
                      <a:pt x="78724" y="262010"/>
                    </a:cubicBezTo>
                    <a:cubicBezTo>
                      <a:pt x="81510" y="262613"/>
                      <a:pt x="84260" y="262861"/>
                      <a:pt x="86985" y="262861"/>
                    </a:cubicBezTo>
                    <a:cubicBezTo>
                      <a:pt x="96627" y="262861"/>
                      <a:pt x="105958" y="259757"/>
                      <a:pt x="115450" y="258274"/>
                    </a:cubicBezTo>
                    <a:cubicBezTo>
                      <a:pt x="127959" y="253004"/>
                      <a:pt x="135364" y="241996"/>
                      <a:pt x="141702" y="231355"/>
                    </a:cubicBezTo>
                    <a:cubicBezTo>
                      <a:pt x="160249" y="200299"/>
                      <a:pt x="179996" y="170144"/>
                      <a:pt x="202645" y="141924"/>
                    </a:cubicBezTo>
                    <a:cubicBezTo>
                      <a:pt x="212074" y="130171"/>
                      <a:pt x="222530" y="122641"/>
                      <a:pt x="234847" y="122641"/>
                    </a:cubicBezTo>
                    <a:cubicBezTo>
                      <a:pt x="241618" y="122641"/>
                      <a:pt x="248951" y="124916"/>
                      <a:pt x="256984" y="130016"/>
                    </a:cubicBezTo>
                    <a:cubicBezTo>
                      <a:pt x="267225" y="136520"/>
                      <a:pt x="273896" y="143626"/>
                      <a:pt x="274130" y="155667"/>
                    </a:cubicBezTo>
                    <a:cubicBezTo>
                      <a:pt x="274497" y="175415"/>
                      <a:pt x="275664" y="195129"/>
                      <a:pt x="275831" y="214810"/>
                    </a:cubicBezTo>
                    <a:cubicBezTo>
                      <a:pt x="276131" y="250869"/>
                      <a:pt x="273796" y="286928"/>
                      <a:pt x="270361" y="322887"/>
                    </a:cubicBezTo>
                    <a:cubicBezTo>
                      <a:pt x="268859" y="338498"/>
                      <a:pt x="267158" y="354243"/>
                      <a:pt x="262655" y="369487"/>
                    </a:cubicBezTo>
                    <a:cubicBezTo>
                      <a:pt x="254783" y="396273"/>
                      <a:pt x="245443" y="422625"/>
                      <a:pt x="238604" y="449745"/>
                    </a:cubicBezTo>
                    <a:cubicBezTo>
                      <a:pt x="232600" y="473595"/>
                      <a:pt x="226262" y="497379"/>
                      <a:pt x="217189" y="520362"/>
                    </a:cubicBezTo>
                    <a:cubicBezTo>
                      <a:pt x="210084" y="538441"/>
                      <a:pt x="202746" y="556388"/>
                      <a:pt x="197308" y="575134"/>
                    </a:cubicBezTo>
                    <a:cubicBezTo>
                      <a:pt x="189236" y="603121"/>
                      <a:pt x="180830" y="631008"/>
                      <a:pt x="172157" y="658828"/>
                    </a:cubicBezTo>
                    <a:cubicBezTo>
                      <a:pt x="171390" y="661430"/>
                      <a:pt x="170589" y="664031"/>
                      <a:pt x="169722" y="666633"/>
                    </a:cubicBezTo>
                    <a:cubicBezTo>
                      <a:pt x="162117" y="688416"/>
                      <a:pt x="152743" y="709564"/>
                      <a:pt x="146439" y="731780"/>
                    </a:cubicBezTo>
                    <a:cubicBezTo>
                      <a:pt x="136098" y="768373"/>
                      <a:pt x="125390" y="804765"/>
                      <a:pt x="112615" y="840558"/>
                    </a:cubicBezTo>
                    <a:cubicBezTo>
                      <a:pt x="101707" y="871246"/>
                      <a:pt x="93701" y="902636"/>
                      <a:pt x="88230" y="934725"/>
                    </a:cubicBezTo>
                    <a:cubicBezTo>
                      <a:pt x="82993" y="965847"/>
                      <a:pt x="80392" y="997337"/>
                      <a:pt x="75355" y="1028459"/>
                    </a:cubicBezTo>
                    <a:cubicBezTo>
                      <a:pt x="72519" y="1045871"/>
                      <a:pt x="68883" y="1063217"/>
                      <a:pt x="70251" y="1080896"/>
                    </a:cubicBezTo>
                    <a:cubicBezTo>
                      <a:pt x="71385" y="1094906"/>
                      <a:pt x="74988" y="1108016"/>
                      <a:pt x="90432" y="1113486"/>
                    </a:cubicBezTo>
                    <a:cubicBezTo>
                      <a:pt x="96837" y="1117423"/>
                      <a:pt x="103908" y="1118924"/>
                      <a:pt x="111280" y="1119257"/>
                    </a:cubicBezTo>
                    <a:cubicBezTo>
                      <a:pt x="162917" y="1121492"/>
                      <a:pt x="214587" y="1122359"/>
                      <a:pt x="266224" y="1122626"/>
                    </a:cubicBezTo>
                    <a:cubicBezTo>
                      <a:pt x="379038" y="1123193"/>
                      <a:pt x="491819" y="1123594"/>
                      <a:pt x="604599" y="1123961"/>
                    </a:cubicBezTo>
                    <a:cubicBezTo>
                      <a:pt x="739329" y="1124361"/>
                      <a:pt x="873992" y="1124694"/>
                      <a:pt x="1008688" y="1124995"/>
                    </a:cubicBezTo>
                    <a:cubicBezTo>
                      <a:pt x="1008972" y="1124995"/>
                      <a:pt x="1009257" y="1124995"/>
                      <a:pt x="1009542" y="1124995"/>
                    </a:cubicBezTo>
                    <a:cubicBezTo>
                      <a:pt x="1013530" y="1124995"/>
                      <a:pt x="1017534" y="1124966"/>
                      <a:pt x="1021363" y="1124094"/>
                    </a:cubicBezTo>
                    <a:cubicBezTo>
                      <a:pt x="1029369" y="1122193"/>
                      <a:pt x="1034373" y="1115354"/>
                      <a:pt x="1031671" y="1108683"/>
                    </a:cubicBezTo>
                    <a:cubicBezTo>
                      <a:pt x="1029202" y="1102779"/>
                      <a:pt x="1030203" y="1097675"/>
                      <a:pt x="1031337" y="1092004"/>
                    </a:cubicBezTo>
                    <a:cubicBezTo>
                      <a:pt x="1033772" y="1079796"/>
                      <a:pt x="1036207" y="1067554"/>
                      <a:pt x="1037742" y="1055211"/>
                    </a:cubicBezTo>
                    <a:cubicBezTo>
                      <a:pt x="1043513" y="1009078"/>
                      <a:pt x="1048016" y="962845"/>
                      <a:pt x="1055221" y="916879"/>
                    </a:cubicBezTo>
                    <a:cubicBezTo>
                      <a:pt x="1066963" y="841859"/>
                      <a:pt x="1066229" y="766705"/>
                      <a:pt x="1055588" y="691651"/>
                    </a:cubicBezTo>
                    <a:cubicBezTo>
                      <a:pt x="1052552" y="670202"/>
                      <a:pt x="1045714" y="649621"/>
                      <a:pt x="1036708" y="629907"/>
                    </a:cubicBezTo>
                    <a:cubicBezTo>
                      <a:pt x="1033461" y="622850"/>
                      <a:pt x="1028009" y="617998"/>
                      <a:pt x="1019928" y="617998"/>
                    </a:cubicBezTo>
                    <a:cubicBezTo>
                      <a:pt x="1019873" y="617998"/>
                      <a:pt x="1019818" y="617998"/>
                      <a:pt x="1019762" y="617998"/>
                    </a:cubicBezTo>
                    <a:cubicBezTo>
                      <a:pt x="1012023" y="618065"/>
                      <a:pt x="1006986" y="622835"/>
                      <a:pt x="1003551" y="629507"/>
                    </a:cubicBezTo>
                    <a:cubicBezTo>
                      <a:pt x="1001749" y="633076"/>
                      <a:pt x="1000182" y="636678"/>
                      <a:pt x="998314" y="640148"/>
                    </a:cubicBezTo>
                    <a:cubicBezTo>
                      <a:pt x="987806" y="659461"/>
                      <a:pt x="977799" y="679042"/>
                      <a:pt x="969059" y="700691"/>
                    </a:cubicBezTo>
                    <a:cubicBezTo>
                      <a:pt x="967792" y="698156"/>
                      <a:pt x="967091" y="697155"/>
                      <a:pt x="966724" y="696021"/>
                    </a:cubicBezTo>
                    <a:cubicBezTo>
                      <a:pt x="960153" y="672904"/>
                      <a:pt x="944875" y="654825"/>
                      <a:pt x="931466" y="635778"/>
                    </a:cubicBezTo>
                    <a:cubicBezTo>
                      <a:pt x="928182" y="631116"/>
                      <a:pt x="923925" y="628915"/>
                      <a:pt x="919732" y="628915"/>
                    </a:cubicBezTo>
                    <a:cubicBezTo>
                      <a:pt x="914384" y="628915"/>
                      <a:pt x="909139" y="632495"/>
                      <a:pt x="906148" y="639114"/>
                    </a:cubicBezTo>
                    <a:cubicBezTo>
                      <a:pt x="903246" y="645585"/>
                      <a:pt x="902145" y="652490"/>
                      <a:pt x="902112" y="659528"/>
                    </a:cubicBezTo>
                    <a:cubicBezTo>
                      <a:pt x="901978" y="677474"/>
                      <a:pt x="901545" y="695387"/>
                      <a:pt x="903713" y="713300"/>
                    </a:cubicBezTo>
                    <a:cubicBezTo>
                      <a:pt x="904113" y="716569"/>
                      <a:pt x="905147" y="720205"/>
                      <a:pt x="902045" y="725142"/>
                    </a:cubicBezTo>
                    <a:cubicBezTo>
                      <a:pt x="887468" y="700891"/>
                      <a:pt x="868087" y="682778"/>
                      <a:pt x="848507" y="664498"/>
                    </a:cubicBezTo>
                    <a:cubicBezTo>
                      <a:pt x="813748" y="632109"/>
                      <a:pt x="774654" y="605556"/>
                      <a:pt x="734125" y="582039"/>
                    </a:cubicBezTo>
                    <a:cubicBezTo>
                      <a:pt x="684289" y="553085"/>
                      <a:pt x="628216" y="540376"/>
                      <a:pt x="570975" y="537774"/>
                    </a:cubicBezTo>
                    <a:cubicBezTo>
                      <a:pt x="566777" y="537587"/>
                      <a:pt x="562592" y="537493"/>
                      <a:pt x="558422" y="537493"/>
                    </a:cubicBezTo>
                    <a:cubicBezTo>
                      <a:pt x="512075" y="537493"/>
                      <a:pt x="467614" y="549114"/>
                      <a:pt x="426972" y="573567"/>
                    </a:cubicBezTo>
                    <a:cubicBezTo>
                      <a:pt x="390713" y="595416"/>
                      <a:pt x="359391" y="623069"/>
                      <a:pt x="332738" y="655992"/>
                    </a:cubicBezTo>
                    <a:cubicBezTo>
                      <a:pt x="326334" y="663965"/>
                      <a:pt x="319596" y="671770"/>
                      <a:pt x="313024" y="679643"/>
                    </a:cubicBezTo>
                    <a:cubicBezTo>
                      <a:pt x="318662" y="657026"/>
                      <a:pt x="325833" y="635444"/>
                      <a:pt x="333239" y="613962"/>
                    </a:cubicBezTo>
                    <a:cubicBezTo>
                      <a:pt x="347782" y="571932"/>
                      <a:pt x="355955" y="528234"/>
                      <a:pt x="366396" y="485137"/>
                    </a:cubicBezTo>
                    <a:cubicBezTo>
                      <a:pt x="379105" y="432599"/>
                      <a:pt x="394115" y="380629"/>
                      <a:pt x="399753" y="326523"/>
                    </a:cubicBezTo>
                    <a:cubicBezTo>
                      <a:pt x="407425" y="252904"/>
                      <a:pt x="411328" y="179284"/>
                      <a:pt x="406091" y="105365"/>
                    </a:cubicBezTo>
                    <a:cubicBezTo>
                      <a:pt x="405183" y="102622"/>
                      <a:pt x="403422" y="101940"/>
                      <a:pt x="401486" y="101940"/>
                    </a:cubicBezTo>
                    <a:cubicBezTo>
                      <a:pt x="400219" y="101940"/>
                      <a:pt x="398878" y="102232"/>
                      <a:pt x="397651" y="102429"/>
                    </a:cubicBezTo>
                    <a:cubicBezTo>
                      <a:pt x="388607" y="103520"/>
                      <a:pt x="379584" y="103959"/>
                      <a:pt x="370556" y="103959"/>
                    </a:cubicBezTo>
                    <a:cubicBezTo>
                      <a:pt x="360539" y="103959"/>
                      <a:pt x="350514" y="103419"/>
                      <a:pt x="340444" y="102630"/>
                    </a:cubicBezTo>
                    <a:cubicBezTo>
                      <a:pt x="313691" y="100528"/>
                      <a:pt x="287506" y="96125"/>
                      <a:pt x="262155" y="87052"/>
                    </a:cubicBezTo>
                    <a:cubicBezTo>
                      <a:pt x="231199" y="75944"/>
                      <a:pt x="201244" y="62701"/>
                      <a:pt x="172557" y="46689"/>
                    </a:cubicBezTo>
                    <a:cubicBezTo>
                      <a:pt x="161149" y="40285"/>
                      <a:pt x="148640" y="36282"/>
                      <a:pt x="137899" y="28843"/>
                    </a:cubicBezTo>
                    <a:cubicBezTo>
                      <a:pt x="129226" y="26875"/>
                      <a:pt x="121354" y="23373"/>
                      <a:pt x="114449" y="17702"/>
                    </a:cubicBezTo>
                    <a:cubicBezTo>
                      <a:pt x="112848" y="16868"/>
                      <a:pt x="111380" y="15667"/>
                      <a:pt x="109546" y="15400"/>
                    </a:cubicBezTo>
                    <a:cubicBezTo>
                      <a:pt x="91766" y="12932"/>
                      <a:pt x="74487" y="8862"/>
                      <a:pt x="58176" y="1057"/>
                    </a:cubicBezTo>
                    <a:cubicBezTo>
                      <a:pt x="56643" y="327"/>
                      <a:pt x="55123" y="1"/>
                      <a:pt x="536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2"/>
              <p:cNvSpPr/>
              <p:nvPr/>
            </p:nvSpPr>
            <p:spPr>
              <a:xfrm>
                <a:off x="5195302" y="2225453"/>
                <a:ext cx="2000828" cy="2930518"/>
              </a:xfrm>
              <a:custGeom>
                <a:avLst/>
                <a:gdLst/>
                <a:ahLst/>
                <a:cxnLst/>
                <a:rect l="l" t="t" r="r" b="b"/>
                <a:pathLst>
                  <a:path w="913620" h="1338136" extrusionOk="0">
                    <a:moveTo>
                      <a:pt x="704674" y="0"/>
                    </a:moveTo>
                    <a:cubicBezTo>
                      <a:pt x="654714" y="0"/>
                      <a:pt x="606981" y="11474"/>
                      <a:pt x="562469" y="39937"/>
                    </a:cubicBezTo>
                    <a:cubicBezTo>
                      <a:pt x="542354" y="52813"/>
                      <a:pt x="524875" y="68658"/>
                      <a:pt x="507062" y="84336"/>
                    </a:cubicBezTo>
                    <a:cubicBezTo>
                      <a:pt x="482478" y="106018"/>
                      <a:pt x="463364" y="132270"/>
                      <a:pt x="450188" y="161624"/>
                    </a:cubicBezTo>
                    <a:cubicBezTo>
                      <a:pt x="427806" y="211527"/>
                      <a:pt x="408025" y="262630"/>
                      <a:pt x="405323" y="318437"/>
                    </a:cubicBezTo>
                    <a:cubicBezTo>
                      <a:pt x="403188" y="362601"/>
                      <a:pt x="402821" y="406967"/>
                      <a:pt x="413529" y="449931"/>
                    </a:cubicBezTo>
                    <a:cubicBezTo>
                      <a:pt x="429707" y="514877"/>
                      <a:pt x="456893" y="575687"/>
                      <a:pt x="490350" y="633529"/>
                    </a:cubicBezTo>
                    <a:cubicBezTo>
                      <a:pt x="524108" y="692004"/>
                      <a:pt x="560968" y="748478"/>
                      <a:pt x="602397" y="801949"/>
                    </a:cubicBezTo>
                    <a:cubicBezTo>
                      <a:pt x="615340" y="818661"/>
                      <a:pt x="627615" y="835940"/>
                      <a:pt x="641625" y="854887"/>
                    </a:cubicBezTo>
                    <a:cubicBezTo>
                      <a:pt x="638256" y="852852"/>
                      <a:pt x="636655" y="852152"/>
                      <a:pt x="635354" y="851118"/>
                    </a:cubicBezTo>
                    <a:cubicBezTo>
                      <a:pt x="614973" y="834372"/>
                      <a:pt x="590889" y="823698"/>
                      <a:pt x="568273" y="810756"/>
                    </a:cubicBezTo>
                    <a:cubicBezTo>
                      <a:pt x="508634" y="776440"/>
                      <a:pt x="443088" y="765632"/>
                      <a:pt x="375384" y="765632"/>
                    </a:cubicBezTo>
                    <a:cubicBezTo>
                      <a:pt x="373523" y="765632"/>
                      <a:pt x="371661" y="765641"/>
                      <a:pt x="369798" y="765657"/>
                    </a:cubicBezTo>
                    <a:cubicBezTo>
                      <a:pt x="320229" y="766090"/>
                      <a:pt x="275697" y="781234"/>
                      <a:pt x="239004" y="815192"/>
                    </a:cubicBezTo>
                    <a:cubicBezTo>
                      <a:pt x="197274" y="853853"/>
                      <a:pt x="164351" y="898418"/>
                      <a:pt x="151475" y="955326"/>
                    </a:cubicBezTo>
                    <a:cubicBezTo>
                      <a:pt x="150741" y="958595"/>
                      <a:pt x="150408" y="962264"/>
                      <a:pt x="146638" y="965700"/>
                    </a:cubicBezTo>
                    <a:cubicBezTo>
                      <a:pt x="145504" y="960730"/>
                      <a:pt x="144637" y="956994"/>
                      <a:pt x="143836" y="953191"/>
                    </a:cubicBezTo>
                    <a:cubicBezTo>
                      <a:pt x="141068" y="940081"/>
                      <a:pt x="138266" y="927005"/>
                      <a:pt x="130827" y="915497"/>
                    </a:cubicBezTo>
                    <a:cubicBezTo>
                      <a:pt x="124193" y="905229"/>
                      <a:pt x="115841" y="900031"/>
                      <a:pt x="106993" y="900031"/>
                    </a:cubicBezTo>
                    <a:cubicBezTo>
                      <a:pt x="100002" y="900031"/>
                      <a:pt x="92702" y="903275"/>
                      <a:pt x="85695" y="909826"/>
                    </a:cubicBezTo>
                    <a:cubicBezTo>
                      <a:pt x="68482" y="925905"/>
                      <a:pt x="64313" y="947353"/>
                      <a:pt x="61544" y="969269"/>
                    </a:cubicBezTo>
                    <a:cubicBezTo>
                      <a:pt x="60977" y="973939"/>
                      <a:pt x="60977" y="978676"/>
                      <a:pt x="58642" y="983446"/>
                    </a:cubicBezTo>
                    <a:cubicBezTo>
                      <a:pt x="56474" y="982045"/>
                      <a:pt x="54939" y="981077"/>
                      <a:pt x="53505" y="980043"/>
                    </a:cubicBezTo>
                    <a:cubicBezTo>
                      <a:pt x="45918" y="974559"/>
                      <a:pt x="38307" y="971943"/>
                      <a:pt x="31346" y="971943"/>
                    </a:cubicBezTo>
                    <a:cubicBezTo>
                      <a:pt x="17986" y="971943"/>
                      <a:pt x="7018" y="981578"/>
                      <a:pt x="3203" y="999057"/>
                    </a:cubicBezTo>
                    <a:cubicBezTo>
                      <a:pt x="1902" y="1005061"/>
                      <a:pt x="1335" y="1011066"/>
                      <a:pt x="1134" y="1017137"/>
                    </a:cubicBezTo>
                    <a:cubicBezTo>
                      <a:pt x="0" y="1051461"/>
                      <a:pt x="5137" y="1084985"/>
                      <a:pt x="13410" y="1118176"/>
                    </a:cubicBezTo>
                    <a:cubicBezTo>
                      <a:pt x="22316" y="1153835"/>
                      <a:pt x="37560" y="1186791"/>
                      <a:pt x="52938" y="1219949"/>
                    </a:cubicBezTo>
                    <a:cubicBezTo>
                      <a:pt x="67915" y="1252205"/>
                      <a:pt x="81392" y="1285095"/>
                      <a:pt x="100238" y="1315450"/>
                    </a:cubicBezTo>
                    <a:cubicBezTo>
                      <a:pt x="106776" y="1326024"/>
                      <a:pt x="114482" y="1332663"/>
                      <a:pt x="127758" y="1333096"/>
                    </a:cubicBezTo>
                    <a:cubicBezTo>
                      <a:pt x="139833" y="1333496"/>
                      <a:pt x="151909" y="1334430"/>
                      <a:pt x="164084" y="1334464"/>
                    </a:cubicBezTo>
                    <a:cubicBezTo>
                      <a:pt x="239505" y="1334664"/>
                      <a:pt x="314892" y="1335465"/>
                      <a:pt x="390279" y="1336098"/>
                    </a:cubicBezTo>
                    <a:cubicBezTo>
                      <a:pt x="439814" y="1336465"/>
                      <a:pt x="489383" y="1336966"/>
                      <a:pt x="538918" y="1337533"/>
                    </a:cubicBezTo>
                    <a:cubicBezTo>
                      <a:pt x="583350" y="1338044"/>
                      <a:pt x="627782" y="1338135"/>
                      <a:pt x="672214" y="1338135"/>
                    </a:cubicBezTo>
                    <a:cubicBezTo>
                      <a:pt x="697018" y="1338135"/>
                      <a:pt x="721822" y="1338107"/>
                      <a:pt x="746627" y="1338107"/>
                    </a:cubicBezTo>
                    <a:cubicBezTo>
                      <a:pt x="758582" y="1338107"/>
                      <a:pt x="770537" y="1338113"/>
                      <a:pt x="782492" y="1338133"/>
                    </a:cubicBezTo>
                    <a:cubicBezTo>
                      <a:pt x="773453" y="1328660"/>
                      <a:pt x="766848" y="1318085"/>
                      <a:pt x="766181" y="1304576"/>
                    </a:cubicBezTo>
                    <a:cubicBezTo>
                      <a:pt x="765547" y="1292400"/>
                      <a:pt x="766881" y="1280258"/>
                      <a:pt x="769183" y="1268417"/>
                    </a:cubicBezTo>
                    <a:cubicBezTo>
                      <a:pt x="773586" y="1245467"/>
                      <a:pt x="775587" y="1222250"/>
                      <a:pt x="778790" y="1199167"/>
                    </a:cubicBezTo>
                    <a:cubicBezTo>
                      <a:pt x="783893" y="1162507"/>
                      <a:pt x="789364" y="1125948"/>
                      <a:pt x="800906" y="1090623"/>
                    </a:cubicBezTo>
                    <a:cubicBezTo>
                      <a:pt x="810746" y="1060634"/>
                      <a:pt x="821053" y="1030813"/>
                      <a:pt x="830126" y="1000625"/>
                    </a:cubicBezTo>
                    <a:cubicBezTo>
                      <a:pt x="838899" y="971604"/>
                      <a:pt x="846838" y="942383"/>
                      <a:pt x="857813" y="914030"/>
                    </a:cubicBezTo>
                    <a:cubicBezTo>
                      <a:pt x="861616" y="904156"/>
                      <a:pt x="866286" y="894549"/>
                      <a:pt x="868287" y="884041"/>
                    </a:cubicBezTo>
                    <a:cubicBezTo>
                      <a:pt x="865552" y="873701"/>
                      <a:pt x="856378" y="868363"/>
                      <a:pt x="850074" y="860825"/>
                    </a:cubicBezTo>
                    <a:cubicBezTo>
                      <a:pt x="823688" y="829202"/>
                      <a:pt x="795502" y="799081"/>
                      <a:pt x="768382" y="768058"/>
                    </a:cubicBezTo>
                    <a:cubicBezTo>
                      <a:pt x="755840" y="753648"/>
                      <a:pt x="741130" y="741239"/>
                      <a:pt x="730188" y="725394"/>
                    </a:cubicBezTo>
                    <a:cubicBezTo>
                      <a:pt x="727620" y="721625"/>
                      <a:pt x="723750" y="719023"/>
                      <a:pt x="719214" y="717756"/>
                    </a:cubicBezTo>
                    <a:cubicBezTo>
                      <a:pt x="719013" y="717741"/>
                      <a:pt x="718814" y="717734"/>
                      <a:pt x="718618" y="717734"/>
                    </a:cubicBezTo>
                    <a:cubicBezTo>
                      <a:pt x="715692" y="717734"/>
                      <a:pt x="713303" y="719301"/>
                      <a:pt x="710708" y="720458"/>
                    </a:cubicBezTo>
                    <a:cubicBezTo>
                      <a:pt x="706956" y="722191"/>
                      <a:pt x="703244" y="723007"/>
                      <a:pt x="699754" y="723007"/>
                    </a:cubicBezTo>
                    <a:cubicBezTo>
                      <a:pt x="688942" y="723007"/>
                      <a:pt x="680270" y="715171"/>
                      <a:pt x="679185" y="702511"/>
                    </a:cubicBezTo>
                    <a:cubicBezTo>
                      <a:pt x="678585" y="695006"/>
                      <a:pt x="678752" y="687501"/>
                      <a:pt x="679952" y="679895"/>
                    </a:cubicBezTo>
                    <a:cubicBezTo>
                      <a:pt x="680920" y="673858"/>
                      <a:pt x="683355" y="667353"/>
                      <a:pt x="678952" y="661482"/>
                    </a:cubicBezTo>
                    <a:cubicBezTo>
                      <a:pt x="678084" y="660648"/>
                      <a:pt x="677017" y="659981"/>
                      <a:pt x="676317" y="658980"/>
                    </a:cubicBezTo>
                    <a:cubicBezTo>
                      <a:pt x="642726" y="611179"/>
                      <a:pt x="612404" y="561510"/>
                      <a:pt x="590956" y="506871"/>
                    </a:cubicBezTo>
                    <a:cubicBezTo>
                      <a:pt x="584518" y="490393"/>
                      <a:pt x="579447" y="473548"/>
                      <a:pt x="576579" y="456135"/>
                    </a:cubicBezTo>
                    <a:cubicBezTo>
                      <a:pt x="571542" y="425747"/>
                      <a:pt x="570374" y="395125"/>
                      <a:pt x="571275" y="364436"/>
                    </a:cubicBezTo>
                    <a:cubicBezTo>
                      <a:pt x="572176" y="334782"/>
                      <a:pt x="576879" y="305861"/>
                      <a:pt x="588420" y="278274"/>
                    </a:cubicBezTo>
                    <a:cubicBezTo>
                      <a:pt x="595392" y="261696"/>
                      <a:pt x="605433" y="247886"/>
                      <a:pt x="620710" y="237512"/>
                    </a:cubicBezTo>
                    <a:cubicBezTo>
                      <a:pt x="639624" y="224669"/>
                      <a:pt x="660906" y="217364"/>
                      <a:pt x="682187" y="210559"/>
                    </a:cubicBezTo>
                    <a:cubicBezTo>
                      <a:pt x="686242" y="209258"/>
                      <a:pt x="690370" y="208602"/>
                      <a:pt x="694492" y="208602"/>
                    </a:cubicBezTo>
                    <a:cubicBezTo>
                      <a:pt x="703054" y="208602"/>
                      <a:pt x="711590" y="211433"/>
                      <a:pt x="719381" y="217197"/>
                    </a:cubicBezTo>
                    <a:cubicBezTo>
                      <a:pt x="725885" y="222001"/>
                      <a:pt x="732490" y="227205"/>
                      <a:pt x="740829" y="228872"/>
                    </a:cubicBezTo>
                    <a:cubicBezTo>
                      <a:pt x="741987" y="228222"/>
                      <a:pt x="743183" y="227758"/>
                      <a:pt x="744415" y="227758"/>
                    </a:cubicBezTo>
                    <a:cubicBezTo>
                      <a:pt x="745206" y="227758"/>
                      <a:pt x="746012" y="227949"/>
                      <a:pt x="746834" y="228405"/>
                    </a:cubicBezTo>
                    <a:cubicBezTo>
                      <a:pt x="765380" y="238679"/>
                      <a:pt x="785962" y="241682"/>
                      <a:pt x="806409" y="245184"/>
                    </a:cubicBezTo>
                    <a:cubicBezTo>
                      <a:pt x="807453" y="244630"/>
                      <a:pt x="808433" y="243915"/>
                      <a:pt x="809693" y="243915"/>
                    </a:cubicBezTo>
                    <a:cubicBezTo>
                      <a:pt x="809721" y="243915"/>
                      <a:pt x="809750" y="243916"/>
                      <a:pt x="809779" y="243917"/>
                    </a:cubicBezTo>
                    <a:cubicBezTo>
                      <a:pt x="810775" y="243949"/>
                      <a:pt x="811767" y="243966"/>
                      <a:pt x="812756" y="243966"/>
                    </a:cubicBezTo>
                    <a:cubicBezTo>
                      <a:pt x="831788" y="243966"/>
                      <a:pt x="849385" y="237995"/>
                      <a:pt x="866953" y="231241"/>
                    </a:cubicBezTo>
                    <a:cubicBezTo>
                      <a:pt x="875959" y="227838"/>
                      <a:pt x="882631" y="222201"/>
                      <a:pt x="888134" y="214862"/>
                    </a:cubicBezTo>
                    <a:cubicBezTo>
                      <a:pt x="897374" y="202487"/>
                      <a:pt x="896974" y="188210"/>
                      <a:pt x="894973" y="173966"/>
                    </a:cubicBezTo>
                    <a:cubicBezTo>
                      <a:pt x="892671" y="157621"/>
                      <a:pt x="896007" y="151150"/>
                      <a:pt x="909983" y="146680"/>
                    </a:cubicBezTo>
                    <a:cubicBezTo>
                      <a:pt x="913619" y="143645"/>
                      <a:pt x="913119" y="139775"/>
                      <a:pt x="911818" y="136006"/>
                    </a:cubicBezTo>
                    <a:cubicBezTo>
                      <a:pt x="910717" y="132804"/>
                      <a:pt x="910217" y="129668"/>
                      <a:pt x="910651" y="126366"/>
                    </a:cubicBezTo>
                    <a:cubicBezTo>
                      <a:pt x="905313" y="125365"/>
                      <a:pt x="901444" y="123030"/>
                      <a:pt x="899276" y="117459"/>
                    </a:cubicBezTo>
                    <a:cubicBezTo>
                      <a:pt x="897541" y="113023"/>
                      <a:pt x="894272" y="109153"/>
                      <a:pt x="891470" y="105184"/>
                    </a:cubicBezTo>
                    <a:cubicBezTo>
                      <a:pt x="878961" y="87338"/>
                      <a:pt x="862483" y="73628"/>
                      <a:pt x="846672" y="58884"/>
                    </a:cubicBezTo>
                    <a:cubicBezTo>
                      <a:pt x="824656" y="38369"/>
                      <a:pt x="798971" y="24526"/>
                      <a:pt x="773119" y="10383"/>
                    </a:cubicBezTo>
                    <a:cubicBezTo>
                      <a:pt x="766114" y="6547"/>
                      <a:pt x="758542" y="4011"/>
                      <a:pt x="750703" y="3011"/>
                    </a:cubicBezTo>
                    <a:cubicBezTo>
                      <a:pt x="735174" y="1055"/>
                      <a:pt x="719822" y="0"/>
                      <a:pt x="7046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2"/>
              <p:cNvSpPr/>
              <p:nvPr/>
            </p:nvSpPr>
            <p:spPr>
              <a:xfrm>
                <a:off x="7009699" y="2632067"/>
                <a:ext cx="681651" cy="321439"/>
              </a:xfrm>
              <a:custGeom>
                <a:avLst/>
                <a:gdLst/>
                <a:ahLst/>
                <a:cxnLst/>
                <a:rect l="l" t="t" r="r" b="b"/>
                <a:pathLst>
                  <a:path w="311256" h="146776" extrusionOk="0">
                    <a:moveTo>
                      <a:pt x="134818" y="1"/>
                    </a:moveTo>
                    <a:cubicBezTo>
                      <a:pt x="133901" y="1"/>
                      <a:pt x="132952" y="188"/>
                      <a:pt x="131961" y="626"/>
                    </a:cubicBezTo>
                    <a:cubicBezTo>
                      <a:pt x="122121" y="11567"/>
                      <a:pt x="112381" y="22275"/>
                      <a:pt x="99605" y="30481"/>
                    </a:cubicBezTo>
                    <a:cubicBezTo>
                      <a:pt x="73053" y="47626"/>
                      <a:pt x="44532" y="59134"/>
                      <a:pt x="13577" y="65272"/>
                    </a:cubicBezTo>
                    <a:cubicBezTo>
                      <a:pt x="8907" y="66173"/>
                      <a:pt x="2869" y="64972"/>
                      <a:pt x="0" y="70809"/>
                    </a:cubicBezTo>
                    <a:cubicBezTo>
                      <a:pt x="8473" y="75479"/>
                      <a:pt x="16912" y="80183"/>
                      <a:pt x="25419" y="84786"/>
                    </a:cubicBezTo>
                    <a:cubicBezTo>
                      <a:pt x="61544" y="104167"/>
                      <a:pt x="98204" y="122446"/>
                      <a:pt x="137599" y="134055"/>
                    </a:cubicBezTo>
                    <a:cubicBezTo>
                      <a:pt x="167304" y="142856"/>
                      <a:pt x="197513" y="146775"/>
                      <a:pt x="228021" y="146775"/>
                    </a:cubicBezTo>
                    <a:cubicBezTo>
                      <a:pt x="241912" y="146775"/>
                      <a:pt x="255864" y="145963"/>
                      <a:pt x="269860" y="144429"/>
                    </a:cubicBezTo>
                    <a:cubicBezTo>
                      <a:pt x="269996" y="144430"/>
                      <a:pt x="270132" y="144431"/>
                      <a:pt x="270267" y="144431"/>
                    </a:cubicBezTo>
                    <a:cubicBezTo>
                      <a:pt x="285901" y="144431"/>
                      <a:pt x="297246" y="136810"/>
                      <a:pt x="304985" y="123781"/>
                    </a:cubicBezTo>
                    <a:cubicBezTo>
                      <a:pt x="311256" y="113340"/>
                      <a:pt x="309221" y="104167"/>
                      <a:pt x="301049" y="95194"/>
                    </a:cubicBezTo>
                    <a:cubicBezTo>
                      <a:pt x="295411" y="89022"/>
                      <a:pt x="287873" y="85987"/>
                      <a:pt x="281335" y="81284"/>
                    </a:cubicBezTo>
                    <a:cubicBezTo>
                      <a:pt x="270127" y="73245"/>
                      <a:pt x="257651" y="67407"/>
                      <a:pt x="244608" y="62837"/>
                    </a:cubicBezTo>
                    <a:cubicBezTo>
                      <a:pt x="238537" y="54698"/>
                      <a:pt x="229531" y="50895"/>
                      <a:pt x="220625" y="47059"/>
                    </a:cubicBezTo>
                    <a:cubicBezTo>
                      <a:pt x="218089" y="45958"/>
                      <a:pt x="215588" y="44958"/>
                      <a:pt x="213186" y="43590"/>
                    </a:cubicBezTo>
                    <a:cubicBezTo>
                      <a:pt x="189002" y="29680"/>
                      <a:pt x="164384" y="16537"/>
                      <a:pt x="140534" y="2027"/>
                    </a:cubicBezTo>
                    <a:cubicBezTo>
                      <a:pt x="138700" y="904"/>
                      <a:pt x="136835" y="1"/>
                      <a:pt x="1348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2"/>
              <p:cNvSpPr/>
              <p:nvPr/>
            </p:nvSpPr>
            <p:spPr>
              <a:xfrm>
                <a:off x="7172639" y="2502196"/>
                <a:ext cx="372944" cy="267594"/>
              </a:xfrm>
              <a:custGeom>
                <a:avLst/>
                <a:gdLst/>
                <a:ahLst/>
                <a:cxnLst/>
                <a:rect l="l" t="t" r="r" b="b"/>
                <a:pathLst>
                  <a:path w="170294" h="122189" extrusionOk="0">
                    <a:moveTo>
                      <a:pt x="7808" y="1"/>
                    </a:moveTo>
                    <a:cubicBezTo>
                      <a:pt x="1420" y="1"/>
                      <a:pt x="0" y="2342"/>
                      <a:pt x="3942" y="7874"/>
                    </a:cubicBezTo>
                    <a:cubicBezTo>
                      <a:pt x="6177" y="11043"/>
                      <a:pt x="7778" y="14679"/>
                      <a:pt x="7478" y="18781"/>
                    </a:cubicBezTo>
                    <a:cubicBezTo>
                      <a:pt x="6877" y="21283"/>
                      <a:pt x="8412" y="22718"/>
                      <a:pt x="10146" y="24052"/>
                    </a:cubicBezTo>
                    <a:cubicBezTo>
                      <a:pt x="21054" y="32658"/>
                      <a:pt x="31395" y="41998"/>
                      <a:pt x="42836" y="49904"/>
                    </a:cubicBezTo>
                    <a:cubicBezTo>
                      <a:pt x="48174" y="53640"/>
                      <a:pt x="50942" y="60845"/>
                      <a:pt x="58681" y="61178"/>
                    </a:cubicBezTo>
                    <a:cubicBezTo>
                      <a:pt x="94740" y="83661"/>
                      <a:pt x="131600" y="104543"/>
                      <a:pt x="170294" y="122189"/>
                    </a:cubicBezTo>
                    <a:cubicBezTo>
                      <a:pt x="166992" y="112615"/>
                      <a:pt x="161955" y="103909"/>
                      <a:pt x="156985" y="95169"/>
                    </a:cubicBezTo>
                    <a:cubicBezTo>
                      <a:pt x="124094" y="37261"/>
                      <a:pt x="72658" y="8174"/>
                      <a:pt x="7945" y="1"/>
                    </a:cubicBezTo>
                    <a:cubicBezTo>
                      <a:pt x="7899" y="1"/>
                      <a:pt x="7854" y="1"/>
                      <a:pt x="78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2"/>
              <p:cNvSpPr/>
              <p:nvPr/>
            </p:nvSpPr>
            <p:spPr>
              <a:xfrm>
                <a:off x="7448646" y="4232606"/>
                <a:ext cx="1277466" cy="811601"/>
              </a:xfrm>
              <a:custGeom>
                <a:avLst/>
                <a:gdLst/>
                <a:ahLst/>
                <a:cxnLst/>
                <a:rect l="l" t="t" r="r" b="b"/>
                <a:pathLst>
                  <a:path w="583318" h="370594" extrusionOk="0">
                    <a:moveTo>
                      <a:pt x="344255" y="1"/>
                    </a:moveTo>
                    <a:cubicBezTo>
                      <a:pt x="342142" y="1"/>
                      <a:pt x="340093" y="747"/>
                      <a:pt x="339210" y="3151"/>
                    </a:cubicBezTo>
                    <a:cubicBezTo>
                      <a:pt x="337875" y="6887"/>
                      <a:pt x="342045" y="8121"/>
                      <a:pt x="344447" y="9622"/>
                    </a:cubicBezTo>
                    <a:cubicBezTo>
                      <a:pt x="354187" y="15927"/>
                      <a:pt x="365128" y="19796"/>
                      <a:pt x="375736" y="24266"/>
                    </a:cubicBezTo>
                    <a:cubicBezTo>
                      <a:pt x="423070" y="44014"/>
                      <a:pt x="470704" y="63294"/>
                      <a:pt x="515969" y="87645"/>
                    </a:cubicBezTo>
                    <a:cubicBezTo>
                      <a:pt x="535216" y="97986"/>
                      <a:pt x="552095" y="110995"/>
                      <a:pt x="565471" y="128474"/>
                    </a:cubicBezTo>
                    <a:cubicBezTo>
                      <a:pt x="570475" y="135012"/>
                      <a:pt x="570241" y="140216"/>
                      <a:pt x="563970" y="145753"/>
                    </a:cubicBezTo>
                    <a:cubicBezTo>
                      <a:pt x="558033" y="150990"/>
                      <a:pt x="551261" y="154059"/>
                      <a:pt x="543656" y="155393"/>
                    </a:cubicBezTo>
                    <a:cubicBezTo>
                      <a:pt x="536034" y="156738"/>
                      <a:pt x="528478" y="157352"/>
                      <a:pt x="520987" y="157352"/>
                    </a:cubicBezTo>
                    <a:cubicBezTo>
                      <a:pt x="500970" y="157352"/>
                      <a:pt x="481406" y="152965"/>
                      <a:pt x="462231" y="146387"/>
                    </a:cubicBezTo>
                    <a:cubicBezTo>
                      <a:pt x="435412" y="137180"/>
                      <a:pt x="410561" y="123871"/>
                      <a:pt x="386577" y="108793"/>
                    </a:cubicBezTo>
                    <a:cubicBezTo>
                      <a:pt x="384593" y="107527"/>
                      <a:pt x="382223" y="106175"/>
                      <a:pt x="380002" y="106175"/>
                    </a:cubicBezTo>
                    <a:cubicBezTo>
                      <a:pt x="378302" y="106175"/>
                      <a:pt x="376689" y="106967"/>
                      <a:pt x="375402" y="109194"/>
                    </a:cubicBezTo>
                    <a:cubicBezTo>
                      <a:pt x="372567" y="114064"/>
                      <a:pt x="376570" y="116832"/>
                      <a:pt x="380306" y="119334"/>
                    </a:cubicBezTo>
                    <a:cubicBezTo>
                      <a:pt x="400687" y="133044"/>
                      <a:pt x="420868" y="147054"/>
                      <a:pt x="441416" y="160564"/>
                    </a:cubicBezTo>
                    <a:cubicBezTo>
                      <a:pt x="483279" y="188117"/>
                      <a:pt x="521106" y="220206"/>
                      <a:pt x="552362" y="259601"/>
                    </a:cubicBezTo>
                    <a:cubicBezTo>
                      <a:pt x="554930" y="262770"/>
                      <a:pt x="559667" y="265572"/>
                      <a:pt x="557132" y="270409"/>
                    </a:cubicBezTo>
                    <a:cubicBezTo>
                      <a:pt x="554630" y="275246"/>
                      <a:pt x="549693" y="277447"/>
                      <a:pt x="544189" y="277647"/>
                    </a:cubicBezTo>
                    <a:cubicBezTo>
                      <a:pt x="540773" y="277784"/>
                      <a:pt x="537359" y="277872"/>
                      <a:pt x="533951" y="277872"/>
                    </a:cubicBezTo>
                    <a:cubicBezTo>
                      <a:pt x="524015" y="277872"/>
                      <a:pt x="514131" y="277121"/>
                      <a:pt x="504394" y="274612"/>
                    </a:cubicBezTo>
                    <a:cubicBezTo>
                      <a:pt x="462064" y="263637"/>
                      <a:pt x="424671" y="242255"/>
                      <a:pt x="388145" y="219206"/>
                    </a:cubicBezTo>
                    <a:cubicBezTo>
                      <a:pt x="359858" y="201360"/>
                      <a:pt x="333506" y="180778"/>
                      <a:pt x="306686" y="160897"/>
                    </a:cubicBezTo>
                    <a:cubicBezTo>
                      <a:pt x="301349" y="156928"/>
                      <a:pt x="295812" y="153158"/>
                      <a:pt x="290175" y="149556"/>
                    </a:cubicBezTo>
                    <a:cubicBezTo>
                      <a:pt x="288730" y="148651"/>
                      <a:pt x="287165" y="148109"/>
                      <a:pt x="285644" y="148109"/>
                    </a:cubicBezTo>
                    <a:cubicBezTo>
                      <a:pt x="283969" y="148109"/>
                      <a:pt x="282348" y="148767"/>
                      <a:pt x="281001" y="150323"/>
                    </a:cubicBezTo>
                    <a:cubicBezTo>
                      <a:pt x="278366" y="153392"/>
                      <a:pt x="280801" y="155927"/>
                      <a:pt x="282969" y="158162"/>
                    </a:cubicBezTo>
                    <a:cubicBezTo>
                      <a:pt x="284871" y="160097"/>
                      <a:pt x="286705" y="162165"/>
                      <a:pt x="288874" y="163833"/>
                    </a:cubicBezTo>
                    <a:cubicBezTo>
                      <a:pt x="327701" y="193554"/>
                      <a:pt x="360025" y="229947"/>
                      <a:pt x="392381" y="266139"/>
                    </a:cubicBezTo>
                    <a:cubicBezTo>
                      <a:pt x="407225" y="282684"/>
                      <a:pt x="422035" y="300130"/>
                      <a:pt x="424370" y="324181"/>
                    </a:cubicBezTo>
                    <a:cubicBezTo>
                      <a:pt x="425405" y="334955"/>
                      <a:pt x="420101" y="342394"/>
                      <a:pt x="409126" y="343361"/>
                    </a:cubicBezTo>
                    <a:cubicBezTo>
                      <a:pt x="405053" y="343712"/>
                      <a:pt x="401020" y="343884"/>
                      <a:pt x="397027" y="343884"/>
                    </a:cubicBezTo>
                    <a:cubicBezTo>
                      <a:pt x="370281" y="343884"/>
                      <a:pt x="345307" y="336168"/>
                      <a:pt x="321797" y="322847"/>
                    </a:cubicBezTo>
                    <a:cubicBezTo>
                      <a:pt x="293977" y="307102"/>
                      <a:pt x="268359" y="288155"/>
                      <a:pt x="243975" y="267507"/>
                    </a:cubicBezTo>
                    <a:cubicBezTo>
                      <a:pt x="214220" y="242389"/>
                      <a:pt x="185967" y="215770"/>
                      <a:pt x="164085" y="183180"/>
                    </a:cubicBezTo>
                    <a:cubicBezTo>
                      <a:pt x="158247" y="174507"/>
                      <a:pt x="150241" y="167902"/>
                      <a:pt x="143070" y="160497"/>
                    </a:cubicBezTo>
                    <a:cubicBezTo>
                      <a:pt x="141544" y="158912"/>
                      <a:pt x="139866" y="157833"/>
                      <a:pt x="138076" y="157833"/>
                    </a:cubicBezTo>
                    <a:cubicBezTo>
                      <a:pt x="136853" y="157833"/>
                      <a:pt x="135577" y="158338"/>
                      <a:pt x="134263" y="159530"/>
                    </a:cubicBezTo>
                    <a:cubicBezTo>
                      <a:pt x="131061" y="162432"/>
                      <a:pt x="131862" y="165367"/>
                      <a:pt x="134397" y="168269"/>
                    </a:cubicBezTo>
                    <a:cubicBezTo>
                      <a:pt x="161850" y="199758"/>
                      <a:pt x="184266" y="234817"/>
                      <a:pt x="206915" y="269675"/>
                    </a:cubicBezTo>
                    <a:cubicBezTo>
                      <a:pt x="222326" y="293425"/>
                      <a:pt x="235235" y="318543"/>
                      <a:pt x="243008" y="345996"/>
                    </a:cubicBezTo>
                    <a:cubicBezTo>
                      <a:pt x="245496" y="354720"/>
                      <a:pt x="243930" y="358217"/>
                      <a:pt x="236955" y="358217"/>
                    </a:cubicBezTo>
                    <a:cubicBezTo>
                      <a:pt x="235608" y="358217"/>
                      <a:pt x="234060" y="358087"/>
                      <a:pt x="232300" y="357838"/>
                    </a:cubicBezTo>
                    <a:cubicBezTo>
                      <a:pt x="227830" y="357204"/>
                      <a:pt x="223460" y="355703"/>
                      <a:pt x="219124" y="354336"/>
                    </a:cubicBezTo>
                    <a:cubicBezTo>
                      <a:pt x="201578" y="348798"/>
                      <a:pt x="186034" y="339358"/>
                      <a:pt x="170723" y="329351"/>
                    </a:cubicBezTo>
                    <a:cubicBezTo>
                      <a:pt x="141835" y="310438"/>
                      <a:pt x="115650" y="288322"/>
                      <a:pt x="94835" y="260602"/>
                    </a:cubicBezTo>
                    <a:cubicBezTo>
                      <a:pt x="70151" y="227712"/>
                      <a:pt x="48635" y="192720"/>
                      <a:pt x="32991" y="154593"/>
                    </a:cubicBezTo>
                    <a:cubicBezTo>
                      <a:pt x="23351" y="131143"/>
                      <a:pt x="12677" y="107692"/>
                      <a:pt x="11142" y="81641"/>
                    </a:cubicBezTo>
                    <a:cubicBezTo>
                      <a:pt x="10966" y="78702"/>
                      <a:pt x="9910" y="75945"/>
                      <a:pt x="6948" y="75945"/>
                    </a:cubicBezTo>
                    <a:cubicBezTo>
                      <a:pt x="6547" y="75945"/>
                      <a:pt x="6111" y="75996"/>
                      <a:pt x="5638" y="76103"/>
                    </a:cubicBezTo>
                    <a:cubicBezTo>
                      <a:pt x="1402" y="77004"/>
                      <a:pt x="1" y="80707"/>
                      <a:pt x="635" y="84643"/>
                    </a:cubicBezTo>
                    <a:cubicBezTo>
                      <a:pt x="2002" y="93616"/>
                      <a:pt x="3003" y="102789"/>
                      <a:pt x="5505" y="111462"/>
                    </a:cubicBezTo>
                    <a:cubicBezTo>
                      <a:pt x="21983" y="168436"/>
                      <a:pt x="48769" y="220540"/>
                      <a:pt x="84528" y="267507"/>
                    </a:cubicBezTo>
                    <a:cubicBezTo>
                      <a:pt x="111480" y="302866"/>
                      <a:pt x="145705" y="330719"/>
                      <a:pt x="184533" y="352568"/>
                    </a:cubicBezTo>
                    <a:cubicBezTo>
                      <a:pt x="199643" y="361074"/>
                      <a:pt x="215655" y="367579"/>
                      <a:pt x="233000" y="370247"/>
                    </a:cubicBezTo>
                    <a:cubicBezTo>
                      <a:pt x="234509" y="370480"/>
                      <a:pt x="235962" y="370594"/>
                      <a:pt x="237353" y="370594"/>
                    </a:cubicBezTo>
                    <a:cubicBezTo>
                      <a:pt x="248718" y="370594"/>
                      <a:pt x="255928" y="362990"/>
                      <a:pt x="255750" y="350566"/>
                    </a:cubicBezTo>
                    <a:cubicBezTo>
                      <a:pt x="255617" y="341893"/>
                      <a:pt x="253315" y="333721"/>
                      <a:pt x="249612" y="326015"/>
                    </a:cubicBezTo>
                    <a:cubicBezTo>
                      <a:pt x="239472" y="305100"/>
                      <a:pt x="230932" y="283418"/>
                      <a:pt x="218457" y="263437"/>
                    </a:cubicBezTo>
                    <a:lnTo>
                      <a:pt x="218457" y="263437"/>
                    </a:lnTo>
                    <a:cubicBezTo>
                      <a:pt x="220725" y="263938"/>
                      <a:pt x="222660" y="264738"/>
                      <a:pt x="224127" y="266006"/>
                    </a:cubicBezTo>
                    <a:cubicBezTo>
                      <a:pt x="245976" y="285420"/>
                      <a:pt x="269827" y="302132"/>
                      <a:pt x="293777" y="318810"/>
                    </a:cubicBezTo>
                    <a:cubicBezTo>
                      <a:pt x="325505" y="340953"/>
                      <a:pt x="359578" y="354959"/>
                      <a:pt x="398102" y="354959"/>
                    </a:cubicBezTo>
                    <a:cubicBezTo>
                      <a:pt x="401943" y="354959"/>
                      <a:pt x="405828" y="354820"/>
                      <a:pt x="409760" y="354536"/>
                    </a:cubicBezTo>
                    <a:cubicBezTo>
                      <a:pt x="425905" y="353368"/>
                      <a:pt x="437913" y="341493"/>
                      <a:pt x="435945" y="326849"/>
                    </a:cubicBezTo>
                    <a:cubicBezTo>
                      <a:pt x="434444" y="315775"/>
                      <a:pt x="432276" y="304667"/>
                      <a:pt x="426572" y="294660"/>
                    </a:cubicBezTo>
                    <a:cubicBezTo>
                      <a:pt x="411795" y="268808"/>
                      <a:pt x="392214" y="246925"/>
                      <a:pt x="371099" y="226244"/>
                    </a:cubicBezTo>
                    <a:cubicBezTo>
                      <a:pt x="368330" y="223542"/>
                      <a:pt x="365662" y="220707"/>
                      <a:pt x="362927" y="217905"/>
                    </a:cubicBezTo>
                    <a:lnTo>
                      <a:pt x="362927" y="217905"/>
                    </a:lnTo>
                    <a:cubicBezTo>
                      <a:pt x="382040" y="227712"/>
                      <a:pt x="398585" y="240621"/>
                      <a:pt x="417599" y="249761"/>
                    </a:cubicBezTo>
                    <a:cubicBezTo>
                      <a:pt x="445486" y="263137"/>
                      <a:pt x="472004" y="279582"/>
                      <a:pt x="502927" y="285787"/>
                    </a:cubicBezTo>
                    <a:cubicBezTo>
                      <a:pt x="512854" y="287784"/>
                      <a:pt x="522827" y="289274"/>
                      <a:pt x="532799" y="289274"/>
                    </a:cubicBezTo>
                    <a:cubicBezTo>
                      <a:pt x="539982" y="289274"/>
                      <a:pt x="547165" y="288501"/>
                      <a:pt x="554330" y="286587"/>
                    </a:cubicBezTo>
                    <a:cubicBezTo>
                      <a:pt x="567906" y="282918"/>
                      <a:pt x="574511" y="270276"/>
                      <a:pt x="567973" y="260502"/>
                    </a:cubicBezTo>
                    <a:cubicBezTo>
                      <a:pt x="555564" y="242055"/>
                      <a:pt x="539986" y="226244"/>
                      <a:pt x="524342" y="210566"/>
                    </a:cubicBezTo>
                    <a:cubicBezTo>
                      <a:pt x="505862" y="191986"/>
                      <a:pt x="484980" y="176442"/>
                      <a:pt x="463832" y="160464"/>
                    </a:cubicBezTo>
                    <a:lnTo>
                      <a:pt x="463832" y="160464"/>
                    </a:lnTo>
                    <a:cubicBezTo>
                      <a:pt x="484348" y="165809"/>
                      <a:pt x="504971" y="168374"/>
                      <a:pt x="525916" y="168374"/>
                    </a:cubicBezTo>
                    <a:cubicBezTo>
                      <a:pt x="528367" y="168374"/>
                      <a:pt x="530822" y="168339"/>
                      <a:pt x="533282" y="168269"/>
                    </a:cubicBezTo>
                    <a:cubicBezTo>
                      <a:pt x="546791" y="167936"/>
                      <a:pt x="558967" y="163866"/>
                      <a:pt x="569774" y="155860"/>
                    </a:cubicBezTo>
                    <a:cubicBezTo>
                      <a:pt x="582550" y="146353"/>
                      <a:pt x="583317" y="132710"/>
                      <a:pt x="573710" y="120135"/>
                    </a:cubicBezTo>
                    <a:cubicBezTo>
                      <a:pt x="554263" y="94516"/>
                      <a:pt x="527277" y="79105"/>
                      <a:pt x="499391" y="65796"/>
                    </a:cubicBezTo>
                    <a:cubicBezTo>
                      <a:pt x="458862" y="46482"/>
                      <a:pt x="417699" y="28236"/>
                      <a:pt x="376036" y="11324"/>
                    </a:cubicBezTo>
                    <a:cubicBezTo>
                      <a:pt x="366796" y="7587"/>
                      <a:pt x="357489" y="3818"/>
                      <a:pt x="348016" y="649"/>
                    </a:cubicBezTo>
                    <a:cubicBezTo>
                      <a:pt x="346914" y="291"/>
                      <a:pt x="345572" y="1"/>
                      <a:pt x="3442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2"/>
              <p:cNvSpPr/>
              <p:nvPr/>
            </p:nvSpPr>
            <p:spPr>
              <a:xfrm>
                <a:off x="6708785" y="3133204"/>
                <a:ext cx="274241" cy="264968"/>
              </a:xfrm>
              <a:custGeom>
                <a:avLst/>
                <a:gdLst/>
                <a:ahLst/>
                <a:cxnLst/>
                <a:rect l="l" t="t" r="r" b="b"/>
                <a:pathLst>
                  <a:path w="125224" h="120990" extrusionOk="0">
                    <a:moveTo>
                      <a:pt x="12999" y="1"/>
                    </a:moveTo>
                    <a:cubicBezTo>
                      <a:pt x="11782" y="1"/>
                      <a:pt x="10499" y="107"/>
                      <a:pt x="9140" y="324"/>
                    </a:cubicBezTo>
                    <a:cubicBezTo>
                      <a:pt x="4137" y="4761"/>
                      <a:pt x="1668" y="10465"/>
                      <a:pt x="1068" y="16970"/>
                    </a:cubicBezTo>
                    <a:cubicBezTo>
                      <a:pt x="1" y="28478"/>
                      <a:pt x="568" y="39853"/>
                      <a:pt x="4470" y="50861"/>
                    </a:cubicBezTo>
                    <a:cubicBezTo>
                      <a:pt x="8106" y="61068"/>
                      <a:pt x="11642" y="71342"/>
                      <a:pt x="15245" y="81549"/>
                    </a:cubicBezTo>
                    <a:cubicBezTo>
                      <a:pt x="15912" y="95559"/>
                      <a:pt x="25619" y="102698"/>
                      <a:pt x="35493" y="110737"/>
                    </a:cubicBezTo>
                    <a:cubicBezTo>
                      <a:pt x="44290" y="117880"/>
                      <a:pt x="54481" y="120990"/>
                      <a:pt x="64677" y="120990"/>
                    </a:cubicBezTo>
                    <a:cubicBezTo>
                      <a:pt x="86764" y="120990"/>
                      <a:pt x="108874" y="106396"/>
                      <a:pt x="116884" y="86586"/>
                    </a:cubicBezTo>
                    <a:cubicBezTo>
                      <a:pt x="125223" y="75045"/>
                      <a:pt x="125223" y="71375"/>
                      <a:pt x="116751" y="65171"/>
                    </a:cubicBezTo>
                    <a:cubicBezTo>
                      <a:pt x="115922" y="65033"/>
                      <a:pt x="115105" y="64972"/>
                      <a:pt x="114298" y="64972"/>
                    </a:cubicBezTo>
                    <a:cubicBezTo>
                      <a:pt x="110230" y="64972"/>
                      <a:pt x="106398" y="66504"/>
                      <a:pt x="102474" y="67339"/>
                    </a:cubicBezTo>
                    <a:cubicBezTo>
                      <a:pt x="98062" y="68274"/>
                      <a:pt x="93761" y="68735"/>
                      <a:pt x="89622" y="68735"/>
                    </a:cubicBezTo>
                    <a:cubicBezTo>
                      <a:pt x="71760" y="68735"/>
                      <a:pt x="56908" y="60161"/>
                      <a:pt x="49136" y="44156"/>
                    </a:cubicBezTo>
                    <a:cubicBezTo>
                      <a:pt x="43799" y="33148"/>
                      <a:pt x="36693" y="23308"/>
                      <a:pt x="30823" y="12700"/>
                    </a:cubicBezTo>
                    <a:cubicBezTo>
                      <a:pt x="26460" y="4905"/>
                      <a:pt x="21285" y="1"/>
                      <a:pt x="1299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2"/>
              <p:cNvSpPr/>
              <p:nvPr/>
            </p:nvSpPr>
            <p:spPr>
              <a:xfrm>
                <a:off x="6961836" y="2541231"/>
                <a:ext cx="339255" cy="245957"/>
              </a:xfrm>
              <a:custGeom>
                <a:avLst/>
                <a:gdLst/>
                <a:ahLst/>
                <a:cxnLst/>
                <a:rect l="l" t="t" r="r" b="b"/>
                <a:pathLst>
                  <a:path w="154911" h="112309" extrusionOk="0">
                    <a:moveTo>
                      <a:pt x="96127" y="1"/>
                    </a:moveTo>
                    <a:cubicBezTo>
                      <a:pt x="88336" y="1"/>
                      <a:pt x="85240" y="4522"/>
                      <a:pt x="84561" y="15473"/>
                    </a:cubicBezTo>
                    <a:cubicBezTo>
                      <a:pt x="84227" y="20576"/>
                      <a:pt x="84427" y="25747"/>
                      <a:pt x="84694" y="30884"/>
                    </a:cubicBezTo>
                    <a:cubicBezTo>
                      <a:pt x="85061" y="39357"/>
                      <a:pt x="85762" y="47896"/>
                      <a:pt x="84027" y="56235"/>
                    </a:cubicBezTo>
                    <a:cubicBezTo>
                      <a:pt x="81625" y="67510"/>
                      <a:pt x="74821" y="76617"/>
                      <a:pt x="64547" y="80753"/>
                    </a:cubicBezTo>
                    <a:cubicBezTo>
                      <a:pt x="47224" y="87739"/>
                      <a:pt x="29841" y="95580"/>
                      <a:pt x="10558" y="95580"/>
                    </a:cubicBezTo>
                    <a:cubicBezTo>
                      <a:pt x="9678" y="95580"/>
                      <a:pt x="8794" y="95564"/>
                      <a:pt x="7906" y="95530"/>
                    </a:cubicBezTo>
                    <a:cubicBezTo>
                      <a:pt x="7659" y="95522"/>
                      <a:pt x="7412" y="95517"/>
                      <a:pt x="7168" y="95517"/>
                    </a:cubicBezTo>
                    <a:cubicBezTo>
                      <a:pt x="3626" y="95517"/>
                      <a:pt x="500" y="96509"/>
                      <a:pt x="0" y="101034"/>
                    </a:cubicBezTo>
                    <a:cubicBezTo>
                      <a:pt x="4404" y="110374"/>
                      <a:pt x="13477" y="110708"/>
                      <a:pt x="21849" y="112309"/>
                    </a:cubicBezTo>
                    <a:cubicBezTo>
                      <a:pt x="26052" y="111909"/>
                      <a:pt x="30322" y="111708"/>
                      <a:pt x="34492" y="110975"/>
                    </a:cubicBezTo>
                    <a:cubicBezTo>
                      <a:pt x="71685" y="104637"/>
                      <a:pt x="105542" y="90093"/>
                      <a:pt x="135297" y="67210"/>
                    </a:cubicBezTo>
                    <a:cubicBezTo>
                      <a:pt x="143169" y="61172"/>
                      <a:pt x="153343" y="55335"/>
                      <a:pt x="154911" y="43359"/>
                    </a:cubicBezTo>
                    <a:cubicBezTo>
                      <a:pt x="141068" y="25313"/>
                      <a:pt x="121988" y="13638"/>
                      <a:pt x="103708" y="996"/>
                    </a:cubicBezTo>
                    <a:cubicBezTo>
                      <a:pt x="100791" y="346"/>
                      <a:pt x="98280" y="1"/>
                      <a:pt x="961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2"/>
              <p:cNvSpPr/>
              <p:nvPr/>
            </p:nvSpPr>
            <p:spPr>
              <a:xfrm>
                <a:off x="7013425" y="2893500"/>
                <a:ext cx="116885" cy="108122"/>
              </a:xfrm>
              <a:custGeom>
                <a:avLst/>
                <a:gdLst/>
                <a:ahLst/>
                <a:cxnLst/>
                <a:rect l="l" t="t" r="r" b="b"/>
                <a:pathLst>
                  <a:path w="53372" h="49371" extrusionOk="0">
                    <a:moveTo>
                      <a:pt x="28015" y="1"/>
                    </a:moveTo>
                    <a:cubicBezTo>
                      <a:pt x="27917" y="1"/>
                      <a:pt x="27819" y="1"/>
                      <a:pt x="27720" y="2"/>
                    </a:cubicBezTo>
                    <a:cubicBezTo>
                      <a:pt x="13977" y="136"/>
                      <a:pt x="1" y="14112"/>
                      <a:pt x="167" y="27522"/>
                    </a:cubicBezTo>
                    <a:cubicBezTo>
                      <a:pt x="367" y="38978"/>
                      <a:pt x="11606" y="49371"/>
                      <a:pt x="23792" y="49371"/>
                    </a:cubicBezTo>
                    <a:cubicBezTo>
                      <a:pt x="23812" y="49371"/>
                      <a:pt x="23831" y="49371"/>
                      <a:pt x="23851" y="49371"/>
                    </a:cubicBezTo>
                    <a:cubicBezTo>
                      <a:pt x="38695" y="49337"/>
                      <a:pt x="53372" y="36528"/>
                      <a:pt x="53172" y="23853"/>
                    </a:cubicBezTo>
                    <a:cubicBezTo>
                      <a:pt x="52907" y="9804"/>
                      <a:pt x="42538" y="1"/>
                      <a:pt x="280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2"/>
              <p:cNvSpPr/>
              <p:nvPr/>
            </p:nvSpPr>
            <p:spPr>
              <a:xfrm>
                <a:off x="6835273" y="2905544"/>
                <a:ext cx="131028" cy="137530"/>
              </a:xfrm>
              <a:custGeom>
                <a:avLst/>
                <a:gdLst/>
                <a:ahLst/>
                <a:cxnLst/>
                <a:rect l="l" t="t" r="r" b="b"/>
                <a:pathLst>
                  <a:path w="59830" h="62799" extrusionOk="0">
                    <a:moveTo>
                      <a:pt x="27353" y="1"/>
                    </a:moveTo>
                    <a:cubicBezTo>
                      <a:pt x="26417" y="1"/>
                      <a:pt x="25458" y="293"/>
                      <a:pt x="24485" y="976"/>
                    </a:cubicBezTo>
                    <a:cubicBezTo>
                      <a:pt x="19481" y="4478"/>
                      <a:pt x="24118" y="10482"/>
                      <a:pt x="26887" y="14585"/>
                    </a:cubicBezTo>
                    <a:cubicBezTo>
                      <a:pt x="34392" y="25693"/>
                      <a:pt x="40630" y="37368"/>
                      <a:pt x="44599" y="51478"/>
                    </a:cubicBezTo>
                    <a:lnTo>
                      <a:pt x="44599" y="51478"/>
                    </a:lnTo>
                    <a:cubicBezTo>
                      <a:pt x="34659" y="50344"/>
                      <a:pt x="26620" y="46908"/>
                      <a:pt x="18347" y="44140"/>
                    </a:cubicBezTo>
                    <a:cubicBezTo>
                      <a:pt x="14578" y="42872"/>
                      <a:pt x="10942" y="41338"/>
                      <a:pt x="7173" y="40337"/>
                    </a:cubicBezTo>
                    <a:cubicBezTo>
                      <a:pt x="6390" y="40129"/>
                      <a:pt x="5596" y="39999"/>
                      <a:pt x="4842" y="39999"/>
                    </a:cubicBezTo>
                    <a:cubicBezTo>
                      <a:pt x="2928" y="39999"/>
                      <a:pt x="1266" y="40837"/>
                      <a:pt x="668" y="43372"/>
                    </a:cubicBezTo>
                    <a:cubicBezTo>
                      <a:pt x="1" y="46208"/>
                      <a:pt x="1836" y="47976"/>
                      <a:pt x="4204" y="49010"/>
                    </a:cubicBezTo>
                    <a:cubicBezTo>
                      <a:pt x="17880" y="54881"/>
                      <a:pt x="31724" y="60485"/>
                      <a:pt x="46534" y="62620"/>
                    </a:cubicBezTo>
                    <a:cubicBezTo>
                      <a:pt x="47403" y="62740"/>
                      <a:pt x="48232" y="62799"/>
                      <a:pt x="49017" y="62799"/>
                    </a:cubicBezTo>
                    <a:cubicBezTo>
                      <a:pt x="56277" y="62799"/>
                      <a:pt x="59830" y="57770"/>
                      <a:pt x="57542" y="49944"/>
                    </a:cubicBezTo>
                    <a:cubicBezTo>
                      <a:pt x="53072" y="34700"/>
                      <a:pt x="46801" y="20189"/>
                      <a:pt x="36827" y="7647"/>
                    </a:cubicBezTo>
                    <a:cubicBezTo>
                      <a:pt x="34380" y="4535"/>
                      <a:pt x="31041" y="1"/>
                      <a:pt x="273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2"/>
              <p:cNvSpPr/>
              <p:nvPr/>
            </p:nvSpPr>
            <p:spPr>
              <a:xfrm>
                <a:off x="7064795" y="4810207"/>
                <a:ext cx="34484" cy="147205"/>
              </a:xfrm>
              <a:custGeom>
                <a:avLst/>
                <a:gdLst/>
                <a:ahLst/>
                <a:cxnLst/>
                <a:rect l="l" t="t" r="r" b="b"/>
                <a:pathLst>
                  <a:path w="15746" h="67217" extrusionOk="0">
                    <a:moveTo>
                      <a:pt x="7567" y="1"/>
                    </a:moveTo>
                    <a:cubicBezTo>
                      <a:pt x="7546" y="1"/>
                      <a:pt x="7526" y="1"/>
                      <a:pt x="7506" y="1"/>
                    </a:cubicBezTo>
                    <a:cubicBezTo>
                      <a:pt x="2069" y="101"/>
                      <a:pt x="434" y="4104"/>
                      <a:pt x="368" y="8774"/>
                    </a:cubicBezTo>
                    <a:cubicBezTo>
                      <a:pt x="234" y="16646"/>
                      <a:pt x="334" y="24518"/>
                      <a:pt x="334" y="32391"/>
                    </a:cubicBezTo>
                    <a:lnTo>
                      <a:pt x="401" y="32424"/>
                    </a:lnTo>
                    <a:cubicBezTo>
                      <a:pt x="401" y="40930"/>
                      <a:pt x="1" y="49436"/>
                      <a:pt x="568" y="57876"/>
                    </a:cubicBezTo>
                    <a:cubicBezTo>
                      <a:pt x="866" y="61920"/>
                      <a:pt x="2713" y="67216"/>
                      <a:pt x="7319" y="67216"/>
                    </a:cubicBezTo>
                    <a:cubicBezTo>
                      <a:pt x="7348" y="67216"/>
                      <a:pt x="7377" y="67216"/>
                      <a:pt x="7406" y="67216"/>
                    </a:cubicBezTo>
                    <a:cubicBezTo>
                      <a:pt x="11375" y="67182"/>
                      <a:pt x="12243" y="61645"/>
                      <a:pt x="12243" y="58443"/>
                    </a:cubicBezTo>
                    <a:cubicBezTo>
                      <a:pt x="12243" y="41531"/>
                      <a:pt x="15745" y="24685"/>
                      <a:pt x="13177" y="7773"/>
                    </a:cubicBezTo>
                    <a:cubicBezTo>
                      <a:pt x="12645" y="4052"/>
                      <a:pt x="12478" y="1"/>
                      <a:pt x="756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2"/>
              <p:cNvSpPr/>
              <p:nvPr/>
            </p:nvSpPr>
            <p:spPr>
              <a:xfrm>
                <a:off x="7194865" y="4586893"/>
                <a:ext cx="35066" cy="136183"/>
              </a:xfrm>
              <a:custGeom>
                <a:avLst/>
                <a:gdLst/>
                <a:ahLst/>
                <a:cxnLst/>
                <a:rect l="l" t="t" r="r" b="b"/>
                <a:pathLst>
                  <a:path w="16012" h="62184" extrusionOk="0">
                    <a:moveTo>
                      <a:pt x="7729" y="0"/>
                    </a:moveTo>
                    <a:cubicBezTo>
                      <a:pt x="7505" y="0"/>
                      <a:pt x="7275" y="12"/>
                      <a:pt x="7039" y="36"/>
                    </a:cubicBezTo>
                    <a:cubicBezTo>
                      <a:pt x="3603" y="402"/>
                      <a:pt x="3103" y="3405"/>
                      <a:pt x="2936" y="6240"/>
                    </a:cubicBezTo>
                    <a:cubicBezTo>
                      <a:pt x="2269" y="16214"/>
                      <a:pt x="0" y="26088"/>
                      <a:pt x="1068" y="36195"/>
                    </a:cubicBezTo>
                    <a:cubicBezTo>
                      <a:pt x="1501" y="43166"/>
                      <a:pt x="67" y="50205"/>
                      <a:pt x="2002" y="57076"/>
                    </a:cubicBezTo>
                    <a:cubicBezTo>
                      <a:pt x="2602" y="59378"/>
                      <a:pt x="3536" y="62013"/>
                      <a:pt x="6505" y="62180"/>
                    </a:cubicBezTo>
                    <a:cubicBezTo>
                      <a:pt x="6569" y="62182"/>
                      <a:pt x="6632" y="62183"/>
                      <a:pt x="6695" y="62183"/>
                    </a:cubicBezTo>
                    <a:cubicBezTo>
                      <a:pt x="9449" y="62183"/>
                      <a:pt x="11085" y="60058"/>
                      <a:pt x="11509" y="57710"/>
                    </a:cubicBezTo>
                    <a:cubicBezTo>
                      <a:pt x="14544" y="40364"/>
                      <a:pt x="16012" y="22885"/>
                      <a:pt x="13377" y="5373"/>
                    </a:cubicBezTo>
                    <a:cubicBezTo>
                      <a:pt x="12940" y="2409"/>
                      <a:pt x="10957" y="0"/>
                      <a:pt x="77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2"/>
              <p:cNvSpPr/>
              <p:nvPr/>
            </p:nvSpPr>
            <p:spPr>
              <a:xfrm>
                <a:off x="7481602" y="3348943"/>
                <a:ext cx="35725" cy="130064"/>
              </a:xfrm>
              <a:custGeom>
                <a:avLst/>
                <a:gdLst/>
                <a:ahLst/>
                <a:cxnLst/>
                <a:rect l="l" t="t" r="r" b="b"/>
                <a:pathLst>
                  <a:path w="16313" h="59390" extrusionOk="0">
                    <a:moveTo>
                      <a:pt x="10218" y="0"/>
                    </a:moveTo>
                    <a:cubicBezTo>
                      <a:pt x="6602" y="0"/>
                      <a:pt x="4813" y="3502"/>
                      <a:pt x="4437" y="6416"/>
                    </a:cubicBezTo>
                    <a:cubicBezTo>
                      <a:pt x="2703" y="21727"/>
                      <a:pt x="1335" y="37072"/>
                      <a:pt x="168" y="52416"/>
                    </a:cubicBezTo>
                    <a:cubicBezTo>
                      <a:pt x="1" y="54851"/>
                      <a:pt x="334" y="58687"/>
                      <a:pt x="3370" y="59287"/>
                    </a:cubicBezTo>
                    <a:cubicBezTo>
                      <a:pt x="3704" y="59357"/>
                      <a:pt x="4018" y="59390"/>
                      <a:pt x="4315" y="59390"/>
                    </a:cubicBezTo>
                    <a:cubicBezTo>
                      <a:pt x="7286" y="59390"/>
                      <a:pt x="8507" y="56109"/>
                      <a:pt x="9508" y="53683"/>
                    </a:cubicBezTo>
                    <a:cubicBezTo>
                      <a:pt x="14044" y="42275"/>
                      <a:pt x="15612" y="30267"/>
                      <a:pt x="16312" y="17724"/>
                    </a:cubicBezTo>
                    <a:cubicBezTo>
                      <a:pt x="16112" y="14455"/>
                      <a:pt x="16212" y="10786"/>
                      <a:pt x="15412" y="7250"/>
                    </a:cubicBezTo>
                    <a:cubicBezTo>
                      <a:pt x="14845" y="4448"/>
                      <a:pt x="14611" y="512"/>
                      <a:pt x="10942" y="45"/>
                    </a:cubicBezTo>
                    <a:cubicBezTo>
                      <a:pt x="10693" y="15"/>
                      <a:pt x="10451" y="0"/>
                      <a:pt x="102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2"/>
              <p:cNvSpPr/>
              <p:nvPr/>
            </p:nvSpPr>
            <p:spPr>
              <a:xfrm>
                <a:off x="7041266" y="4566106"/>
                <a:ext cx="40911" cy="139396"/>
              </a:xfrm>
              <a:custGeom>
                <a:avLst/>
                <a:gdLst/>
                <a:ahLst/>
                <a:cxnLst/>
                <a:rect l="l" t="t" r="r" b="b"/>
                <a:pathLst>
                  <a:path w="18681" h="63651" extrusionOk="0">
                    <a:moveTo>
                      <a:pt x="12675" y="0"/>
                    </a:moveTo>
                    <a:cubicBezTo>
                      <a:pt x="9551" y="0"/>
                      <a:pt x="8077" y="2281"/>
                      <a:pt x="7339" y="5355"/>
                    </a:cubicBezTo>
                    <a:cubicBezTo>
                      <a:pt x="3970" y="19498"/>
                      <a:pt x="668" y="33642"/>
                      <a:pt x="134" y="48219"/>
                    </a:cubicBezTo>
                    <a:cubicBezTo>
                      <a:pt x="134" y="51254"/>
                      <a:pt x="1" y="54323"/>
                      <a:pt x="134" y="57292"/>
                    </a:cubicBezTo>
                    <a:cubicBezTo>
                      <a:pt x="268" y="59727"/>
                      <a:pt x="501" y="62996"/>
                      <a:pt x="2936" y="63530"/>
                    </a:cubicBezTo>
                    <a:cubicBezTo>
                      <a:pt x="3292" y="63612"/>
                      <a:pt x="3614" y="63651"/>
                      <a:pt x="3907" y="63651"/>
                    </a:cubicBezTo>
                    <a:cubicBezTo>
                      <a:pt x="6692" y="63651"/>
                      <a:pt x="6821" y="60178"/>
                      <a:pt x="7606" y="58126"/>
                    </a:cubicBezTo>
                    <a:cubicBezTo>
                      <a:pt x="13744" y="41848"/>
                      <a:pt x="15345" y="24569"/>
                      <a:pt x="18114" y="7623"/>
                    </a:cubicBezTo>
                    <a:cubicBezTo>
                      <a:pt x="18681" y="4187"/>
                      <a:pt x="17913" y="618"/>
                      <a:pt x="13510" y="51"/>
                    </a:cubicBezTo>
                    <a:cubicBezTo>
                      <a:pt x="13220" y="17"/>
                      <a:pt x="12941" y="0"/>
                      <a:pt x="126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32"/>
              <p:cNvSpPr/>
              <p:nvPr/>
            </p:nvSpPr>
            <p:spPr>
              <a:xfrm>
                <a:off x="7187776" y="3966501"/>
                <a:ext cx="41568" cy="118599"/>
              </a:xfrm>
              <a:custGeom>
                <a:avLst/>
                <a:gdLst/>
                <a:ahLst/>
                <a:cxnLst/>
                <a:rect l="l" t="t" r="r" b="b"/>
                <a:pathLst>
                  <a:path w="18981" h="54155" extrusionOk="0">
                    <a:moveTo>
                      <a:pt x="13043" y="1"/>
                    </a:moveTo>
                    <a:cubicBezTo>
                      <a:pt x="9514" y="1"/>
                      <a:pt x="7264" y="2372"/>
                      <a:pt x="6672" y="5674"/>
                    </a:cubicBezTo>
                    <a:cubicBezTo>
                      <a:pt x="4637" y="17583"/>
                      <a:pt x="801" y="29191"/>
                      <a:pt x="668" y="41400"/>
                    </a:cubicBezTo>
                    <a:cubicBezTo>
                      <a:pt x="668" y="42601"/>
                      <a:pt x="601" y="43835"/>
                      <a:pt x="668" y="45036"/>
                    </a:cubicBezTo>
                    <a:cubicBezTo>
                      <a:pt x="835" y="48338"/>
                      <a:pt x="1" y="53108"/>
                      <a:pt x="3336" y="54009"/>
                    </a:cubicBezTo>
                    <a:cubicBezTo>
                      <a:pt x="3727" y="54108"/>
                      <a:pt x="4096" y="54154"/>
                      <a:pt x="4447" y="54154"/>
                    </a:cubicBezTo>
                    <a:cubicBezTo>
                      <a:pt x="7752" y="54154"/>
                      <a:pt x="9359" y="50029"/>
                      <a:pt x="10475" y="47104"/>
                    </a:cubicBezTo>
                    <a:cubicBezTo>
                      <a:pt x="15478" y="34361"/>
                      <a:pt x="18314" y="21085"/>
                      <a:pt x="18881" y="7375"/>
                    </a:cubicBezTo>
                    <a:cubicBezTo>
                      <a:pt x="18981" y="3840"/>
                      <a:pt x="18147" y="470"/>
                      <a:pt x="13811" y="37"/>
                    </a:cubicBezTo>
                    <a:cubicBezTo>
                      <a:pt x="13548" y="13"/>
                      <a:pt x="13292" y="1"/>
                      <a:pt x="13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2"/>
              <p:cNvSpPr/>
              <p:nvPr/>
            </p:nvSpPr>
            <p:spPr>
              <a:xfrm>
                <a:off x="7358621" y="4602210"/>
                <a:ext cx="34775" cy="124837"/>
              </a:xfrm>
              <a:custGeom>
                <a:avLst/>
                <a:gdLst/>
                <a:ahLst/>
                <a:cxnLst/>
                <a:rect l="l" t="t" r="r" b="b"/>
                <a:pathLst>
                  <a:path w="15879" h="57003" extrusionOk="0">
                    <a:moveTo>
                      <a:pt x="7056" y="0"/>
                    </a:moveTo>
                    <a:cubicBezTo>
                      <a:pt x="6601" y="0"/>
                      <a:pt x="6127" y="48"/>
                      <a:pt x="5638" y="149"/>
                    </a:cubicBezTo>
                    <a:cubicBezTo>
                      <a:pt x="2403" y="749"/>
                      <a:pt x="1335" y="3318"/>
                      <a:pt x="1302" y="6220"/>
                    </a:cubicBezTo>
                    <a:cubicBezTo>
                      <a:pt x="1202" y="12557"/>
                      <a:pt x="1235" y="18895"/>
                      <a:pt x="1235" y="25233"/>
                    </a:cubicBezTo>
                    <a:cubicBezTo>
                      <a:pt x="1535" y="34540"/>
                      <a:pt x="1" y="43947"/>
                      <a:pt x="3070" y="53086"/>
                    </a:cubicBezTo>
                    <a:cubicBezTo>
                      <a:pt x="3670" y="54854"/>
                      <a:pt x="4204" y="56656"/>
                      <a:pt x="6339" y="56956"/>
                    </a:cubicBezTo>
                    <a:cubicBezTo>
                      <a:pt x="6527" y="56987"/>
                      <a:pt x="6707" y="57002"/>
                      <a:pt x="6879" y="57002"/>
                    </a:cubicBezTo>
                    <a:cubicBezTo>
                      <a:pt x="8357" y="57002"/>
                      <a:pt x="9263" y="55902"/>
                      <a:pt x="9741" y="54588"/>
                    </a:cubicBezTo>
                    <a:cubicBezTo>
                      <a:pt x="15879" y="38209"/>
                      <a:pt x="14811" y="21397"/>
                      <a:pt x="12476" y="4585"/>
                    </a:cubicBezTo>
                    <a:cubicBezTo>
                      <a:pt x="12073" y="1907"/>
                      <a:pt x="9931" y="0"/>
                      <a:pt x="70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32"/>
              <p:cNvSpPr/>
              <p:nvPr/>
            </p:nvSpPr>
            <p:spPr>
              <a:xfrm>
                <a:off x="7319455" y="3846540"/>
                <a:ext cx="58880" cy="122857"/>
              </a:xfrm>
              <a:custGeom>
                <a:avLst/>
                <a:gdLst/>
                <a:ahLst/>
                <a:cxnLst/>
                <a:rect l="l" t="t" r="r" b="b"/>
                <a:pathLst>
                  <a:path w="26886" h="56099" extrusionOk="0">
                    <a:moveTo>
                      <a:pt x="20290" y="0"/>
                    </a:moveTo>
                    <a:cubicBezTo>
                      <a:pt x="17982" y="0"/>
                      <a:pt x="16021" y="1207"/>
                      <a:pt x="15111" y="3294"/>
                    </a:cubicBezTo>
                    <a:cubicBezTo>
                      <a:pt x="7873" y="20140"/>
                      <a:pt x="0" y="36885"/>
                      <a:pt x="334" y="56099"/>
                    </a:cubicBezTo>
                    <a:cubicBezTo>
                      <a:pt x="15545" y="42889"/>
                      <a:pt x="20115" y="24276"/>
                      <a:pt x="26019" y="6430"/>
                    </a:cubicBezTo>
                    <a:cubicBezTo>
                      <a:pt x="26886" y="3761"/>
                      <a:pt x="25252" y="1026"/>
                      <a:pt x="22049" y="225"/>
                    </a:cubicBezTo>
                    <a:cubicBezTo>
                      <a:pt x="21449" y="74"/>
                      <a:pt x="20859" y="0"/>
                      <a:pt x="202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2"/>
              <p:cNvSpPr/>
              <p:nvPr/>
            </p:nvSpPr>
            <p:spPr>
              <a:xfrm>
                <a:off x="7320405" y="4042342"/>
                <a:ext cx="52816" cy="113319"/>
              </a:xfrm>
              <a:custGeom>
                <a:avLst/>
                <a:gdLst/>
                <a:ahLst/>
                <a:cxnLst/>
                <a:rect l="l" t="t" r="r" b="b"/>
                <a:pathLst>
                  <a:path w="24117" h="51744" extrusionOk="0">
                    <a:moveTo>
                      <a:pt x="18175" y="0"/>
                    </a:moveTo>
                    <a:cubicBezTo>
                      <a:pt x="15775" y="0"/>
                      <a:pt x="13967" y="1543"/>
                      <a:pt x="12976" y="3943"/>
                    </a:cubicBezTo>
                    <a:cubicBezTo>
                      <a:pt x="7639" y="17086"/>
                      <a:pt x="2302" y="30229"/>
                      <a:pt x="467" y="44439"/>
                    </a:cubicBezTo>
                    <a:cubicBezTo>
                      <a:pt x="133" y="47074"/>
                      <a:pt x="0" y="50277"/>
                      <a:pt x="3136" y="51477"/>
                    </a:cubicBezTo>
                    <a:cubicBezTo>
                      <a:pt x="3612" y="51661"/>
                      <a:pt x="4061" y="51743"/>
                      <a:pt x="4485" y="51743"/>
                    </a:cubicBezTo>
                    <a:cubicBezTo>
                      <a:pt x="6521" y="51743"/>
                      <a:pt x="7969" y="49849"/>
                      <a:pt x="9073" y="48275"/>
                    </a:cubicBezTo>
                    <a:cubicBezTo>
                      <a:pt x="17513" y="36133"/>
                      <a:pt x="20581" y="21923"/>
                      <a:pt x="24117" y="10048"/>
                    </a:cubicBezTo>
                    <a:cubicBezTo>
                      <a:pt x="23917" y="4811"/>
                      <a:pt x="24017" y="1575"/>
                      <a:pt x="20315" y="374"/>
                    </a:cubicBezTo>
                    <a:cubicBezTo>
                      <a:pt x="19559" y="120"/>
                      <a:pt x="18844" y="0"/>
                      <a:pt x="181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2"/>
              <p:cNvSpPr/>
              <p:nvPr/>
            </p:nvSpPr>
            <p:spPr>
              <a:xfrm>
                <a:off x="7420368" y="3532090"/>
                <a:ext cx="34118" cy="117559"/>
              </a:xfrm>
              <a:custGeom>
                <a:avLst/>
                <a:gdLst/>
                <a:ahLst/>
                <a:cxnLst/>
                <a:rect l="l" t="t" r="r" b="b"/>
                <a:pathLst>
                  <a:path w="15579" h="53680" extrusionOk="0">
                    <a:moveTo>
                      <a:pt x="9361" y="0"/>
                    </a:moveTo>
                    <a:cubicBezTo>
                      <a:pt x="4755" y="0"/>
                      <a:pt x="3877" y="5091"/>
                      <a:pt x="3470" y="9006"/>
                    </a:cubicBezTo>
                    <a:cubicBezTo>
                      <a:pt x="2002" y="21549"/>
                      <a:pt x="1" y="34058"/>
                      <a:pt x="401" y="46767"/>
                    </a:cubicBezTo>
                    <a:cubicBezTo>
                      <a:pt x="501" y="49402"/>
                      <a:pt x="167" y="53004"/>
                      <a:pt x="3403" y="53605"/>
                    </a:cubicBezTo>
                    <a:cubicBezTo>
                      <a:pt x="3661" y="53655"/>
                      <a:pt x="3907" y="53679"/>
                      <a:pt x="4145" y="53679"/>
                    </a:cubicBezTo>
                    <a:cubicBezTo>
                      <a:pt x="6732" y="53679"/>
                      <a:pt x="8135" y="50838"/>
                      <a:pt x="9174" y="48668"/>
                    </a:cubicBezTo>
                    <a:cubicBezTo>
                      <a:pt x="13744" y="38894"/>
                      <a:pt x="15178" y="28487"/>
                      <a:pt x="14911" y="15744"/>
                    </a:cubicBezTo>
                    <a:cubicBezTo>
                      <a:pt x="14911" y="15378"/>
                      <a:pt x="15011" y="12976"/>
                      <a:pt x="14878" y="10574"/>
                    </a:cubicBezTo>
                    <a:cubicBezTo>
                      <a:pt x="14678" y="6471"/>
                      <a:pt x="15578" y="800"/>
                      <a:pt x="10308" y="67"/>
                    </a:cubicBezTo>
                    <a:cubicBezTo>
                      <a:pt x="9976" y="22"/>
                      <a:pt x="9660" y="0"/>
                      <a:pt x="93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32"/>
              <p:cNvSpPr/>
              <p:nvPr/>
            </p:nvSpPr>
            <p:spPr>
              <a:xfrm>
                <a:off x="7198300" y="4170597"/>
                <a:ext cx="59831" cy="105343"/>
              </a:xfrm>
              <a:custGeom>
                <a:avLst/>
                <a:gdLst/>
                <a:ahLst/>
                <a:cxnLst/>
                <a:rect l="l" t="t" r="r" b="b"/>
                <a:pathLst>
                  <a:path w="27320" h="48102" extrusionOk="0">
                    <a:moveTo>
                      <a:pt x="20150" y="0"/>
                    </a:moveTo>
                    <a:cubicBezTo>
                      <a:pt x="18130" y="0"/>
                      <a:pt x="16484" y="1373"/>
                      <a:pt x="15445" y="3204"/>
                    </a:cubicBezTo>
                    <a:cubicBezTo>
                      <a:pt x="8673" y="14746"/>
                      <a:pt x="3503" y="26955"/>
                      <a:pt x="934" y="39797"/>
                    </a:cubicBezTo>
                    <a:cubicBezTo>
                      <a:pt x="2002" y="42966"/>
                      <a:pt x="0" y="46936"/>
                      <a:pt x="4170" y="47970"/>
                    </a:cubicBezTo>
                    <a:cubicBezTo>
                      <a:pt x="4534" y="48060"/>
                      <a:pt x="4884" y="48102"/>
                      <a:pt x="5219" y="48102"/>
                    </a:cubicBezTo>
                    <a:cubicBezTo>
                      <a:pt x="7740" y="48102"/>
                      <a:pt x="9463" y="45739"/>
                      <a:pt x="10641" y="43767"/>
                    </a:cubicBezTo>
                    <a:cubicBezTo>
                      <a:pt x="17212" y="32459"/>
                      <a:pt x="21482" y="20117"/>
                      <a:pt x="26052" y="7941"/>
                    </a:cubicBezTo>
                    <a:cubicBezTo>
                      <a:pt x="27320" y="4605"/>
                      <a:pt x="25485" y="1937"/>
                      <a:pt x="22383" y="536"/>
                    </a:cubicBezTo>
                    <a:cubicBezTo>
                      <a:pt x="21600" y="166"/>
                      <a:pt x="20853" y="0"/>
                      <a:pt x="201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2"/>
              <p:cNvSpPr/>
              <p:nvPr/>
            </p:nvSpPr>
            <p:spPr>
              <a:xfrm>
                <a:off x="7276488" y="4795659"/>
                <a:ext cx="38281" cy="117137"/>
              </a:xfrm>
              <a:custGeom>
                <a:avLst/>
                <a:gdLst/>
                <a:ahLst/>
                <a:cxnLst/>
                <a:rect l="l" t="t" r="r" b="b"/>
                <a:pathLst>
                  <a:path w="17480" h="53487" extrusionOk="0">
                    <a:moveTo>
                      <a:pt x="7858" y="1"/>
                    </a:moveTo>
                    <a:cubicBezTo>
                      <a:pt x="7528" y="1"/>
                      <a:pt x="7178" y="34"/>
                      <a:pt x="6805" y="104"/>
                    </a:cubicBezTo>
                    <a:cubicBezTo>
                      <a:pt x="3836" y="671"/>
                      <a:pt x="2569" y="3339"/>
                      <a:pt x="2302" y="6275"/>
                    </a:cubicBezTo>
                    <a:cubicBezTo>
                      <a:pt x="1602" y="14681"/>
                      <a:pt x="968" y="23120"/>
                      <a:pt x="201" y="32627"/>
                    </a:cubicBezTo>
                    <a:cubicBezTo>
                      <a:pt x="467" y="35162"/>
                      <a:pt x="167" y="38998"/>
                      <a:pt x="1335" y="42334"/>
                    </a:cubicBezTo>
                    <a:cubicBezTo>
                      <a:pt x="2669" y="46170"/>
                      <a:pt x="0" y="53175"/>
                      <a:pt x="4303" y="53475"/>
                    </a:cubicBezTo>
                    <a:cubicBezTo>
                      <a:pt x="4413" y="53483"/>
                      <a:pt x="4519" y="53486"/>
                      <a:pt x="4623" y="53486"/>
                    </a:cubicBezTo>
                    <a:cubicBezTo>
                      <a:pt x="9220" y="53486"/>
                      <a:pt x="8801" y="46385"/>
                      <a:pt x="10008" y="42601"/>
                    </a:cubicBezTo>
                    <a:cubicBezTo>
                      <a:pt x="13944" y="30526"/>
                      <a:pt x="17480" y="18183"/>
                      <a:pt x="13043" y="5341"/>
                    </a:cubicBezTo>
                    <a:cubicBezTo>
                      <a:pt x="12172" y="2698"/>
                      <a:pt x="10841" y="1"/>
                      <a:pt x="785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2"/>
              <p:cNvSpPr/>
              <p:nvPr/>
            </p:nvSpPr>
            <p:spPr>
              <a:xfrm>
                <a:off x="7429209" y="3727202"/>
                <a:ext cx="40327" cy="106357"/>
              </a:xfrm>
              <a:custGeom>
                <a:avLst/>
                <a:gdLst/>
                <a:ahLst/>
                <a:cxnLst/>
                <a:rect l="l" t="t" r="r" b="b"/>
                <a:pathLst>
                  <a:path w="18414" h="48565" extrusionOk="0">
                    <a:moveTo>
                      <a:pt x="11469" y="0"/>
                    </a:moveTo>
                    <a:cubicBezTo>
                      <a:pt x="8818" y="0"/>
                      <a:pt x="7308" y="2382"/>
                      <a:pt x="6472" y="4833"/>
                    </a:cubicBezTo>
                    <a:cubicBezTo>
                      <a:pt x="1769" y="18376"/>
                      <a:pt x="1" y="32286"/>
                      <a:pt x="2302" y="48565"/>
                    </a:cubicBezTo>
                    <a:cubicBezTo>
                      <a:pt x="13977" y="35589"/>
                      <a:pt x="14878" y="21078"/>
                      <a:pt x="17680" y="7302"/>
                    </a:cubicBezTo>
                    <a:cubicBezTo>
                      <a:pt x="18414" y="3999"/>
                      <a:pt x="16346" y="1298"/>
                      <a:pt x="13177" y="297"/>
                    </a:cubicBezTo>
                    <a:cubicBezTo>
                      <a:pt x="12561" y="93"/>
                      <a:pt x="11993" y="0"/>
                      <a:pt x="114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2"/>
              <p:cNvSpPr/>
              <p:nvPr/>
            </p:nvSpPr>
            <p:spPr>
              <a:xfrm>
                <a:off x="7440975" y="3195933"/>
                <a:ext cx="25424" cy="108734"/>
              </a:xfrm>
              <a:custGeom>
                <a:avLst/>
                <a:gdLst/>
                <a:ahLst/>
                <a:cxnLst/>
                <a:rect l="l" t="t" r="r" b="b"/>
                <a:pathLst>
                  <a:path w="11609" h="49650" extrusionOk="0">
                    <a:moveTo>
                      <a:pt x="6249" y="1"/>
                    </a:moveTo>
                    <a:cubicBezTo>
                      <a:pt x="3443" y="1"/>
                      <a:pt x="2229" y="2108"/>
                      <a:pt x="2068" y="4680"/>
                    </a:cubicBezTo>
                    <a:cubicBezTo>
                      <a:pt x="1335" y="17689"/>
                      <a:pt x="667" y="30665"/>
                      <a:pt x="134" y="43674"/>
                    </a:cubicBezTo>
                    <a:cubicBezTo>
                      <a:pt x="0" y="46576"/>
                      <a:pt x="1034" y="49445"/>
                      <a:pt x="4437" y="49645"/>
                    </a:cubicBezTo>
                    <a:cubicBezTo>
                      <a:pt x="4512" y="49648"/>
                      <a:pt x="4585" y="49649"/>
                      <a:pt x="4657" y="49649"/>
                    </a:cubicBezTo>
                    <a:cubicBezTo>
                      <a:pt x="7933" y="49649"/>
                      <a:pt x="8558" y="46718"/>
                      <a:pt x="9374" y="44075"/>
                    </a:cubicBezTo>
                    <a:cubicBezTo>
                      <a:pt x="11609" y="36936"/>
                      <a:pt x="10775" y="29664"/>
                      <a:pt x="10808" y="22392"/>
                    </a:cubicBezTo>
                    <a:cubicBezTo>
                      <a:pt x="10808" y="16655"/>
                      <a:pt x="10941" y="10851"/>
                      <a:pt x="10775" y="5080"/>
                    </a:cubicBezTo>
                    <a:cubicBezTo>
                      <a:pt x="10675" y="2545"/>
                      <a:pt x="9540" y="176"/>
                      <a:pt x="6572" y="10"/>
                    </a:cubicBezTo>
                    <a:cubicBezTo>
                      <a:pt x="6462" y="4"/>
                      <a:pt x="6354" y="1"/>
                      <a:pt x="62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2"/>
              <p:cNvSpPr/>
              <p:nvPr/>
            </p:nvSpPr>
            <p:spPr>
              <a:xfrm>
                <a:off x="7311124" y="3643391"/>
                <a:ext cx="34263" cy="96327"/>
              </a:xfrm>
              <a:custGeom>
                <a:avLst/>
                <a:gdLst/>
                <a:ahLst/>
                <a:cxnLst/>
                <a:rect l="l" t="t" r="r" b="b"/>
                <a:pathLst>
                  <a:path w="15645" h="43985" extrusionOk="0">
                    <a:moveTo>
                      <a:pt x="10648" y="0"/>
                    </a:moveTo>
                    <a:cubicBezTo>
                      <a:pt x="7770" y="0"/>
                      <a:pt x="6355" y="2576"/>
                      <a:pt x="5505" y="5032"/>
                    </a:cubicBezTo>
                    <a:cubicBezTo>
                      <a:pt x="2502" y="13638"/>
                      <a:pt x="668" y="22478"/>
                      <a:pt x="868" y="31651"/>
                    </a:cubicBezTo>
                    <a:cubicBezTo>
                      <a:pt x="868" y="33486"/>
                      <a:pt x="735" y="35320"/>
                      <a:pt x="868" y="37088"/>
                    </a:cubicBezTo>
                    <a:cubicBezTo>
                      <a:pt x="1135" y="39623"/>
                      <a:pt x="1" y="43293"/>
                      <a:pt x="3537" y="43926"/>
                    </a:cubicBezTo>
                    <a:cubicBezTo>
                      <a:pt x="3774" y="43966"/>
                      <a:pt x="3997" y="43984"/>
                      <a:pt x="4208" y="43984"/>
                    </a:cubicBezTo>
                    <a:cubicBezTo>
                      <a:pt x="7049" y="43984"/>
                      <a:pt x="7589" y="40601"/>
                      <a:pt x="8707" y="38489"/>
                    </a:cubicBezTo>
                    <a:cubicBezTo>
                      <a:pt x="13911" y="28615"/>
                      <a:pt x="15111" y="17808"/>
                      <a:pt x="15512" y="6900"/>
                    </a:cubicBezTo>
                    <a:cubicBezTo>
                      <a:pt x="15645" y="3764"/>
                      <a:pt x="15045" y="429"/>
                      <a:pt x="11175" y="28"/>
                    </a:cubicBezTo>
                    <a:cubicBezTo>
                      <a:pt x="10994" y="10"/>
                      <a:pt x="10818" y="0"/>
                      <a:pt x="106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2"/>
              <p:cNvSpPr/>
              <p:nvPr/>
            </p:nvSpPr>
            <p:spPr>
              <a:xfrm>
                <a:off x="7382150" y="3380924"/>
                <a:ext cx="28711" cy="105538"/>
              </a:xfrm>
              <a:custGeom>
                <a:avLst/>
                <a:gdLst/>
                <a:ahLst/>
                <a:cxnLst/>
                <a:rect l="l" t="t" r="r" b="b"/>
                <a:pathLst>
                  <a:path w="13110" h="48191" extrusionOk="0">
                    <a:moveTo>
                      <a:pt x="8042" y="1"/>
                    </a:moveTo>
                    <a:cubicBezTo>
                      <a:pt x="4959" y="1"/>
                      <a:pt x="3288" y="2882"/>
                      <a:pt x="2803" y="5460"/>
                    </a:cubicBezTo>
                    <a:cubicBezTo>
                      <a:pt x="201" y="19604"/>
                      <a:pt x="1" y="33714"/>
                      <a:pt x="2436" y="48191"/>
                    </a:cubicBezTo>
                    <a:cubicBezTo>
                      <a:pt x="6639" y="46890"/>
                      <a:pt x="7139" y="43955"/>
                      <a:pt x="7906" y="41519"/>
                    </a:cubicBezTo>
                    <a:cubicBezTo>
                      <a:pt x="11309" y="30178"/>
                      <a:pt x="13110" y="18603"/>
                      <a:pt x="12310" y="6695"/>
                    </a:cubicBezTo>
                    <a:cubicBezTo>
                      <a:pt x="12109" y="4026"/>
                      <a:pt x="12443" y="690"/>
                      <a:pt x="9007" y="90"/>
                    </a:cubicBezTo>
                    <a:cubicBezTo>
                      <a:pt x="8671" y="29"/>
                      <a:pt x="8350" y="1"/>
                      <a:pt x="80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2"/>
              <p:cNvSpPr/>
              <p:nvPr/>
            </p:nvSpPr>
            <p:spPr>
              <a:xfrm>
                <a:off x="7173310" y="4972447"/>
                <a:ext cx="32364" cy="71517"/>
              </a:xfrm>
              <a:custGeom>
                <a:avLst/>
                <a:gdLst/>
                <a:ahLst/>
                <a:cxnLst/>
                <a:rect l="l" t="t" r="r" b="b"/>
                <a:pathLst>
                  <a:path w="14778" h="32656" extrusionOk="0">
                    <a:moveTo>
                      <a:pt x="7232" y="0"/>
                    </a:moveTo>
                    <a:cubicBezTo>
                      <a:pt x="6925" y="0"/>
                      <a:pt x="6605" y="20"/>
                      <a:pt x="6271" y="60"/>
                    </a:cubicBezTo>
                    <a:cubicBezTo>
                      <a:pt x="1835" y="593"/>
                      <a:pt x="0" y="4663"/>
                      <a:pt x="167" y="8966"/>
                    </a:cubicBezTo>
                    <a:cubicBezTo>
                      <a:pt x="334" y="13469"/>
                      <a:pt x="1034" y="17972"/>
                      <a:pt x="1601" y="22476"/>
                    </a:cubicBezTo>
                    <a:cubicBezTo>
                      <a:pt x="2158" y="26634"/>
                      <a:pt x="818" y="32656"/>
                      <a:pt x="7204" y="32656"/>
                    </a:cubicBezTo>
                    <a:cubicBezTo>
                      <a:pt x="7324" y="32656"/>
                      <a:pt x="7447" y="32654"/>
                      <a:pt x="7572" y="32650"/>
                    </a:cubicBezTo>
                    <a:cubicBezTo>
                      <a:pt x="14677" y="32383"/>
                      <a:pt x="14544" y="26345"/>
                      <a:pt x="14577" y="21041"/>
                    </a:cubicBezTo>
                    <a:lnTo>
                      <a:pt x="14577" y="17439"/>
                    </a:lnTo>
                    <a:lnTo>
                      <a:pt x="14711" y="17439"/>
                    </a:lnTo>
                    <a:cubicBezTo>
                      <a:pt x="14577" y="14403"/>
                      <a:pt x="14777" y="11301"/>
                      <a:pt x="14210" y="8332"/>
                    </a:cubicBezTo>
                    <a:cubicBezTo>
                      <a:pt x="13429" y="4269"/>
                      <a:pt x="11798" y="0"/>
                      <a:pt x="72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2"/>
              <p:cNvSpPr/>
              <p:nvPr/>
            </p:nvSpPr>
            <p:spPr>
              <a:xfrm>
                <a:off x="6669253" y="3311847"/>
                <a:ext cx="295571" cy="507333"/>
              </a:xfrm>
              <a:custGeom>
                <a:avLst/>
                <a:gdLst/>
                <a:ahLst/>
                <a:cxnLst/>
                <a:rect l="l" t="t" r="r" b="b"/>
                <a:pathLst>
                  <a:path w="134964" h="231659" extrusionOk="0">
                    <a:moveTo>
                      <a:pt x="33291" y="0"/>
                    </a:moveTo>
                    <a:cubicBezTo>
                      <a:pt x="32624" y="1968"/>
                      <a:pt x="31456" y="3936"/>
                      <a:pt x="31356" y="5938"/>
                    </a:cubicBezTo>
                    <a:cubicBezTo>
                      <a:pt x="30122" y="30789"/>
                      <a:pt x="25185" y="55206"/>
                      <a:pt x="22450" y="79891"/>
                    </a:cubicBezTo>
                    <a:cubicBezTo>
                      <a:pt x="19047" y="109812"/>
                      <a:pt x="12109" y="138699"/>
                      <a:pt x="3503" y="167353"/>
                    </a:cubicBezTo>
                    <a:cubicBezTo>
                      <a:pt x="6105" y="170756"/>
                      <a:pt x="4303" y="174358"/>
                      <a:pt x="3703" y="177794"/>
                    </a:cubicBezTo>
                    <a:cubicBezTo>
                      <a:pt x="1702" y="189202"/>
                      <a:pt x="0" y="200644"/>
                      <a:pt x="2702" y="212052"/>
                    </a:cubicBezTo>
                    <a:cubicBezTo>
                      <a:pt x="5635" y="224358"/>
                      <a:pt x="15546" y="231659"/>
                      <a:pt x="26622" y="231659"/>
                    </a:cubicBezTo>
                    <a:cubicBezTo>
                      <a:pt x="30918" y="231659"/>
                      <a:pt x="35389" y="230561"/>
                      <a:pt x="39695" y="228230"/>
                    </a:cubicBezTo>
                    <a:cubicBezTo>
                      <a:pt x="42264" y="226814"/>
                      <a:pt x="44312" y="224293"/>
                      <a:pt x="47574" y="224293"/>
                    </a:cubicBezTo>
                    <a:cubicBezTo>
                      <a:pt x="47616" y="224293"/>
                      <a:pt x="47659" y="224293"/>
                      <a:pt x="47701" y="224294"/>
                    </a:cubicBezTo>
                    <a:cubicBezTo>
                      <a:pt x="62645" y="214921"/>
                      <a:pt x="72552" y="200744"/>
                      <a:pt x="82226" y="186701"/>
                    </a:cubicBezTo>
                    <a:cubicBezTo>
                      <a:pt x="101840" y="158247"/>
                      <a:pt x="114249" y="126524"/>
                      <a:pt x="122455" y="93000"/>
                    </a:cubicBezTo>
                    <a:cubicBezTo>
                      <a:pt x="129560" y="64046"/>
                      <a:pt x="134463" y="34892"/>
                      <a:pt x="134963" y="5071"/>
                    </a:cubicBezTo>
                    <a:lnTo>
                      <a:pt x="134963" y="5071"/>
                    </a:lnTo>
                    <a:cubicBezTo>
                      <a:pt x="126457" y="15111"/>
                      <a:pt x="116050" y="22716"/>
                      <a:pt x="105009" y="29721"/>
                    </a:cubicBezTo>
                    <a:cubicBezTo>
                      <a:pt x="98351" y="33937"/>
                      <a:pt x="91651" y="36149"/>
                      <a:pt x="84636" y="36149"/>
                    </a:cubicBezTo>
                    <a:cubicBezTo>
                      <a:pt x="80827" y="36149"/>
                      <a:pt x="76924" y="35496"/>
                      <a:pt x="72886" y="34158"/>
                    </a:cubicBezTo>
                    <a:cubicBezTo>
                      <a:pt x="54973" y="28187"/>
                      <a:pt x="41964" y="16645"/>
                      <a:pt x="332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32"/>
              <p:cNvSpPr/>
              <p:nvPr/>
            </p:nvSpPr>
            <p:spPr>
              <a:xfrm>
                <a:off x="5519014" y="4271216"/>
                <a:ext cx="1204559" cy="724299"/>
              </a:xfrm>
              <a:custGeom>
                <a:avLst/>
                <a:gdLst/>
                <a:ahLst/>
                <a:cxnLst/>
                <a:rect l="l" t="t" r="r" b="b"/>
                <a:pathLst>
                  <a:path w="550027" h="330730" extrusionOk="0">
                    <a:moveTo>
                      <a:pt x="201834" y="0"/>
                    </a:moveTo>
                    <a:cubicBezTo>
                      <a:pt x="201097" y="0"/>
                      <a:pt x="200450" y="245"/>
                      <a:pt x="199810" y="337"/>
                    </a:cubicBezTo>
                    <a:cubicBezTo>
                      <a:pt x="176360" y="3839"/>
                      <a:pt x="155311" y="14013"/>
                      <a:pt x="133596" y="22753"/>
                    </a:cubicBezTo>
                    <a:cubicBezTo>
                      <a:pt x="99038" y="36696"/>
                      <a:pt x="65847" y="53041"/>
                      <a:pt x="35526" y="74623"/>
                    </a:cubicBezTo>
                    <a:cubicBezTo>
                      <a:pt x="22216" y="84130"/>
                      <a:pt x="9307" y="94471"/>
                      <a:pt x="3069" y="110649"/>
                    </a:cubicBezTo>
                    <a:cubicBezTo>
                      <a:pt x="0" y="118621"/>
                      <a:pt x="1802" y="124826"/>
                      <a:pt x="8873" y="129629"/>
                    </a:cubicBezTo>
                    <a:cubicBezTo>
                      <a:pt x="18147" y="135934"/>
                      <a:pt x="28087" y="139503"/>
                      <a:pt x="39495" y="139937"/>
                    </a:cubicBezTo>
                    <a:cubicBezTo>
                      <a:pt x="41574" y="140011"/>
                      <a:pt x="43644" y="140048"/>
                      <a:pt x="45708" y="140048"/>
                    </a:cubicBezTo>
                    <a:cubicBezTo>
                      <a:pt x="73118" y="140048"/>
                      <a:pt x="99234" y="133582"/>
                      <a:pt x="124890" y="124058"/>
                    </a:cubicBezTo>
                    <a:cubicBezTo>
                      <a:pt x="128592" y="122657"/>
                      <a:pt x="132395" y="121457"/>
                      <a:pt x="136131" y="120156"/>
                    </a:cubicBezTo>
                    <a:cubicBezTo>
                      <a:pt x="136498" y="120823"/>
                      <a:pt x="136831" y="121490"/>
                      <a:pt x="137232" y="122157"/>
                    </a:cubicBezTo>
                    <a:cubicBezTo>
                      <a:pt x="119819" y="134833"/>
                      <a:pt x="106710" y="151645"/>
                      <a:pt x="92133" y="167023"/>
                    </a:cubicBezTo>
                    <a:cubicBezTo>
                      <a:pt x="73920" y="186270"/>
                      <a:pt x="60444" y="208586"/>
                      <a:pt x="53172" y="234204"/>
                    </a:cubicBezTo>
                    <a:cubicBezTo>
                      <a:pt x="47901" y="252717"/>
                      <a:pt x="57375" y="265093"/>
                      <a:pt x="76855" y="265693"/>
                    </a:cubicBezTo>
                    <a:cubicBezTo>
                      <a:pt x="78408" y="265742"/>
                      <a:pt x="79955" y="265765"/>
                      <a:pt x="81498" y="265765"/>
                    </a:cubicBezTo>
                    <a:cubicBezTo>
                      <a:pt x="108631" y="265765"/>
                      <a:pt x="134300" y="258393"/>
                      <a:pt x="159014" y="247914"/>
                    </a:cubicBezTo>
                    <a:cubicBezTo>
                      <a:pt x="185533" y="236706"/>
                      <a:pt x="212119" y="225198"/>
                      <a:pt x="234635" y="206317"/>
                    </a:cubicBezTo>
                    <a:cubicBezTo>
                      <a:pt x="235168" y="206851"/>
                      <a:pt x="235735" y="207385"/>
                      <a:pt x="236336" y="207852"/>
                    </a:cubicBezTo>
                    <a:cubicBezTo>
                      <a:pt x="231332" y="216124"/>
                      <a:pt x="226129" y="224197"/>
                      <a:pt x="221325" y="232569"/>
                    </a:cubicBezTo>
                    <a:cubicBezTo>
                      <a:pt x="209050" y="254085"/>
                      <a:pt x="198809" y="276368"/>
                      <a:pt x="196040" y="301385"/>
                    </a:cubicBezTo>
                    <a:cubicBezTo>
                      <a:pt x="194314" y="317219"/>
                      <a:pt x="204615" y="330730"/>
                      <a:pt x="218491" y="330730"/>
                    </a:cubicBezTo>
                    <a:cubicBezTo>
                      <a:pt x="218822" y="330730"/>
                      <a:pt x="219155" y="330722"/>
                      <a:pt x="219491" y="330706"/>
                    </a:cubicBezTo>
                    <a:cubicBezTo>
                      <a:pt x="225528" y="330406"/>
                      <a:pt x="231566" y="329439"/>
                      <a:pt x="237537" y="328405"/>
                    </a:cubicBezTo>
                    <a:cubicBezTo>
                      <a:pt x="283503" y="320532"/>
                      <a:pt x="323131" y="297516"/>
                      <a:pt x="362459" y="274666"/>
                    </a:cubicBezTo>
                    <a:cubicBezTo>
                      <a:pt x="399786" y="252984"/>
                      <a:pt x="434377" y="226999"/>
                      <a:pt x="466667" y="198178"/>
                    </a:cubicBezTo>
                    <a:cubicBezTo>
                      <a:pt x="500024" y="168424"/>
                      <a:pt x="529679" y="135667"/>
                      <a:pt x="545890" y="92903"/>
                    </a:cubicBezTo>
                    <a:cubicBezTo>
                      <a:pt x="547725" y="88066"/>
                      <a:pt x="549693" y="83263"/>
                      <a:pt x="549226" y="77925"/>
                    </a:cubicBezTo>
                    <a:cubicBezTo>
                      <a:pt x="549026" y="75691"/>
                      <a:pt x="550027" y="72255"/>
                      <a:pt x="546858" y="71854"/>
                    </a:cubicBezTo>
                    <a:cubicBezTo>
                      <a:pt x="546675" y="71829"/>
                      <a:pt x="546502" y="71817"/>
                      <a:pt x="546340" y="71817"/>
                    </a:cubicBezTo>
                    <a:cubicBezTo>
                      <a:pt x="543708" y="71817"/>
                      <a:pt x="543579" y="74985"/>
                      <a:pt x="542888" y="77058"/>
                    </a:cubicBezTo>
                    <a:cubicBezTo>
                      <a:pt x="532114" y="108381"/>
                      <a:pt x="514535" y="135433"/>
                      <a:pt x="491718" y="159184"/>
                    </a:cubicBezTo>
                    <a:cubicBezTo>
                      <a:pt x="431342" y="222062"/>
                      <a:pt x="360391" y="269696"/>
                      <a:pt x="280734" y="304621"/>
                    </a:cubicBezTo>
                    <a:cubicBezTo>
                      <a:pt x="262555" y="312627"/>
                      <a:pt x="243374" y="317530"/>
                      <a:pt x="223493" y="318464"/>
                    </a:cubicBezTo>
                    <a:cubicBezTo>
                      <a:pt x="222727" y="318502"/>
                      <a:pt x="221995" y="318522"/>
                      <a:pt x="221295" y="318522"/>
                    </a:cubicBezTo>
                    <a:cubicBezTo>
                      <a:pt x="210928" y="318522"/>
                      <a:pt x="207661" y="314261"/>
                      <a:pt x="207849" y="302886"/>
                    </a:cubicBezTo>
                    <a:cubicBezTo>
                      <a:pt x="207882" y="299584"/>
                      <a:pt x="208449" y="296215"/>
                      <a:pt x="209217" y="293013"/>
                    </a:cubicBezTo>
                    <a:cubicBezTo>
                      <a:pt x="217789" y="259088"/>
                      <a:pt x="234735" y="229501"/>
                      <a:pt x="255883" y="202014"/>
                    </a:cubicBezTo>
                    <a:cubicBezTo>
                      <a:pt x="267358" y="187104"/>
                      <a:pt x="279567" y="172793"/>
                      <a:pt x="292276" y="158917"/>
                    </a:cubicBezTo>
                    <a:cubicBezTo>
                      <a:pt x="294944" y="155948"/>
                      <a:pt x="297379" y="151945"/>
                      <a:pt x="293243" y="148509"/>
                    </a:cubicBezTo>
                    <a:cubicBezTo>
                      <a:pt x="292002" y="147474"/>
                      <a:pt x="290824" y="147053"/>
                      <a:pt x="289708" y="147053"/>
                    </a:cubicBezTo>
                    <a:cubicBezTo>
                      <a:pt x="287192" y="147053"/>
                      <a:pt x="284987" y="149189"/>
                      <a:pt x="283069" y="151245"/>
                    </a:cubicBezTo>
                    <a:cubicBezTo>
                      <a:pt x="247144" y="189639"/>
                      <a:pt x="203879" y="217225"/>
                      <a:pt x="155478" y="237006"/>
                    </a:cubicBezTo>
                    <a:cubicBezTo>
                      <a:pt x="131227" y="246946"/>
                      <a:pt x="106210" y="254552"/>
                      <a:pt x="79624" y="254585"/>
                    </a:cubicBezTo>
                    <a:cubicBezTo>
                      <a:pt x="65180" y="254585"/>
                      <a:pt x="60344" y="247714"/>
                      <a:pt x="64880" y="233904"/>
                    </a:cubicBezTo>
                    <a:cubicBezTo>
                      <a:pt x="69016" y="221495"/>
                      <a:pt x="73920" y="209353"/>
                      <a:pt x="81592" y="198612"/>
                    </a:cubicBezTo>
                    <a:cubicBezTo>
                      <a:pt x="109412" y="159751"/>
                      <a:pt x="143136" y="126760"/>
                      <a:pt x="180830" y="97640"/>
                    </a:cubicBezTo>
                    <a:cubicBezTo>
                      <a:pt x="183798" y="95405"/>
                      <a:pt x="188869" y="93470"/>
                      <a:pt x="186200" y="88633"/>
                    </a:cubicBezTo>
                    <a:cubicBezTo>
                      <a:pt x="185017" y="86469"/>
                      <a:pt x="183569" y="85708"/>
                      <a:pt x="182032" y="85708"/>
                    </a:cubicBezTo>
                    <a:cubicBezTo>
                      <a:pt x="179755" y="85708"/>
                      <a:pt x="177283" y="87378"/>
                      <a:pt x="175192" y="88633"/>
                    </a:cubicBezTo>
                    <a:cubicBezTo>
                      <a:pt x="169788" y="91969"/>
                      <a:pt x="164952" y="96405"/>
                      <a:pt x="159314" y="99274"/>
                    </a:cubicBezTo>
                    <a:cubicBezTo>
                      <a:pt x="134063" y="112283"/>
                      <a:pt x="107244" y="121323"/>
                      <a:pt x="79424" y="126727"/>
                    </a:cubicBezTo>
                    <a:cubicBezTo>
                      <a:pt x="69037" y="128753"/>
                      <a:pt x="58445" y="130848"/>
                      <a:pt x="47814" y="130848"/>
                    </a:cubicBezTo>
                    <a:cubicBezTo>
                      <a:pt x="41819" y="130848"/>
                      <a:pt x="35812" y="130182"/>
                      <a:pt x="29822" y="128462"/>
                    </a:cubicBezTo>
                    <a:cubicBezTo>
                      <a:pt x="23250" y="126560"/>
                      <a:pt x="15011" y="124992"/>
                      <a:pt x="13043" y="117554"/>
                    </a:cubicBezTo>
                    <a:cubicBezTo>
                      <a:pt x="11208" y="110582"/>
                      <a:pt x="17013" y="105278"/>
                      <a:pt x="21683" y="100408"/>
                    </a:cubicBezTo>
                    <a:cubicBezTo>
                      <a:pt x="22083" y="99975"/>
                      <a:pt x="22550" y="99574"/>
                      <a:pt x="22984" y="99107"/>
                    </a:cubicBezTo>
                    <a:cubicBezTo>
                      <a:pt x="43331" y="77392"/>
                      <a:pt x="69250" y="63515"/>
                      <a:pt x="95235" y="50573"/>
                    </a:cubicBezTo>
                    <a:cubicBezTo>
                      <a:pt x="125090" y="35695"/>
                      <a:pt x="156345" y="23553"/>
                      <a:pt x="186967" y="10177"/>
                    </a:cubicBezTo>
                    <a:cubicBezTo>
                      <a:pt x="192872" y="7542"/>
                      <a:pt x="198709" y="4673"/>
                      <a:pt x="204980" y="1704"/>
                    </a:cubicBezTo>
                    <a:cubicBezTo>
                      <a:pt x="203712" y="346"/>
                      <a:pt x="202710" y="0"/>
                      <a:pt x="2018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32"/>
              <p:cNvSpPr/>
              <p:nvPr/>
            </p:nvSpPr>
            <p:spPr>
              <a:xfrm>
                <a:off x="6686355" y="2498470"/>
                <a:ext cx="116444" cy="115212"/>
              </a:xfrm>
              <a:custGeom>
                <a:avLst/>
                <a:gdLst/>
                <a:ahLst/>
                <a:cxnLst/>
                <a:rect l="l" t="t" r="r" b="b"/>
                <a:pathLst>
                  <a:path w="53171" h="52608" extrusionOk="0">
                    <a:moveTo>
                      <a:pt x="28838" y="0"/>
                    </a:moveTo>
                    <a:cubicBezTo>
                      <a:pt x="12634" y="0"/>
                      <a:pt x="498" y="11277"/>
                      <a:pt x="232" y="26587"/>
                    </a:cubicBezTo>
                    <a:cubicBezTo>
                      <a:pt x="1" y="41126"/>
                      <a:pt x="10258" y="52607"/>
                      <a:pt x="23464" y="52607"/>
                    </a:cubicBezTo>
                    <a:cubicBezTo>
                      <a:pt x="23559" y="52607"/>
                      <a:pt x="23654" y="52607"/>
                      <a:pt x="23749" y="52605"/>
                    </a:cubicBezTo>
                    <a:cubicBezTo>
                      <a:pt x="38760" y="52405"/>
                      <a:pt x="52937" y="37661"/>
                      <a:pt x="53070" y="22084"/>
                    </a:cubicBezTo>
                    <a:cubicBezTo>
                      <a:pt x="53170" y="9741"/>
                      <a:pt x="42663" y="68"/>
                      <a:pt x="29053" y="1"/>
                    </a:cubicBezTo>
                    <a:cubicBezTo>
                      <a:pt x="28981" y="1"/>
                      <a:pt x="28910" y="0"/>
                      <a:pt x="28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2"/>
              <p:cNvSpPr/>
              <p:nvPr/>
            </p:nvSpPr>
            <p:spPr>
              <a:xfrm>
                <a:off x="6874661" y="2466450"/>
                <a:ext cx="125213" cy="145714"/>
              </a:xfrm>
              <a:custGeom>
                <a:avLst/>
                <a:gdLst/>
                <a:ahLst/>
                <a:cxnLst/>
                <a:rect l="l" t="t" r="r" b="b"/>
                <a:pathLst>
                  <a:path w="57175" h="66536" extrusionOk="0">
                    <a:moveTo>
                      <a:pt x="17776" y="0"/>
                    </a:moveTo>
                    <a:cubicBezTo>
                      <a:pt x="16336" y="0"/>
                      <a:pt x="15208" y="1067"/>
                      <a:pt x="14311" y="2176"/>
                    </a:cubicBezTo>
                    <a:cubicBezTo>
                      <a:pt x="12609" y="4311"/>
                      <a:pt x="10808" y="6446"/>
                      <a:pt x="9674" y="8847"/>
                    </a:cubicBezTo>
                    <a:cubicBezTo>
                      <a:pt x="2602" y="24025"/>
                      <a:pt x="0" y="40136"/>
                      <a:pt x="1435" y="56715"/>
                    </a:cubicBezTo>
                    <a:cubicBezTo>
                      <a:pt x="1987" y="63156"/>
                      <a:pt x="5014" y="66536"/>
                      <a:pt x="9685" y="66536"/>
                    </a:cubicBezTo>
                    <a:cubicBezTo>
                      <a:pt x="11786" y="66536"/>
                      <a:pt x="14221" y="65851"/>
                      <a:pt x="16912" y="64454"/>
                    </a:cubicBezTo>
                    <a:cubicBezTo>
                      <a:pt x="28087" y="58650"/>
                      <a:pt x="37694" y="50844"/>
                      <a:pt x="45700" y="41104"/>
                    </a:cubicBezTo>
                    <a:cubicBezTo>
                      <a:pt x="49969" y="35933"/>
                      <a:pt x="53672" y="30363"/>
                      <a:pt x="56140" y="24125"/>
                    </a:cubicBezTo>
                    <a:cubicBezTo>
                      <a:pt x="56941" y="22090"/>
                      <a:pt x="57175" y="19822"/>
                      <a:pt x="55140" y="18287"/>
                    </a:cubicBezTo>
                    <a:cubicBezTo>
                      <a:pt x="54265" y="17637"/>
                      <a:pt x="53419" y="17364"/>
                      <a:pt x="52614" y="17364"/>
                    </a:cubicBezTo>
                    <a:cubicBezTo>
                      <a:pt x="51146" y="17364"/>
                      <a:pt x="49810" y="18270"/>
                      <a:pt x="48668" y="19455"/>
                    </a:cubicBezTo>
                    <a:cubicBezTo>
                      <a:pt x="47001" y="21156"/>
                      <a:pt x="45766" y="23324"/>
                      <a:pt x="44265" y="25192"/>
                    </a:cubicBezTo>
                    <a:cubicBezTo>
                      <a:pt x="35526" y="36033"/>
                      <a:pt x="26619" y="46674"/>
                      <a:pt x="12176" y="53546"/>
                    </a:cubicBezTo>
                    <a:cubicBezTo>
                      <a:pt x="12576" y="39669"/>
                      <a:pt x="14978" y="27861"/>
                      <a:pt x="18614" y="16286"/>
                    </a:cubicBezTo>
                    <a:cubicBezTo>
                      <a:pt x="19781" y="12517"/>
                      <a:pt x="20582" y="8681"/>
                      <a:pt x="21182" y="4811"/>
                    </a:cubicBezTo>
                    <a:cubicBezTo>
                      <a:pt x="21482" y="3010"/>
                      <a:pt x="20949" y="1008"/>
                      <a:pt x="18981" y="241"/>
                    </a:cubicBezTo>
                    <a:cubicBezTo>
                      <a:pt x="18556" y="74"/>
                      <a:pt x="18155" y="0"/>
                      <a:pt x="177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32"/>
              <p:cNvSpPr/>
              <p:nvPr/>
            </p:nvSpPr>
            <p:spPr>
              <a:xfrm>
                <a:off x="6526615" y="3717837"/>
                <a:ext cx="75099" cy="121810"/>
              </a:xfrm>
              <a:custGeom>
                <a:avLst/>
                <a:gdLst/>
                <a:ahLst/>
                <a:cxnLst/>
                <a:rect l="l" t="t" r="r" b="b"/>
                <a:pathLst>
                  <a:path w="34292" h="55621" extrusionOk="0">
                    <a:moveTo>
                      <a:pt x="6639" y="1"/>
                    </a:moveTo>
                    <a:cubicBezTo>
                      <a:pt x="5530" y="1"/>
                      <a:pt x="4381" y="372"/>
                      <a:pt x="3236" y="1236"/>
                    </a:cubicBezTo>
                    <a:cubicBezTo>
                      <a:pt x="0" y="3671"/>
                      <a:pt x="1401" y="7474"/>
                      <a:pt x="3203" y="10309"/>
                    </a:cubicBezTo>
                    <a:cubicBezTo>
                      <a:pt x="9040" y="19616"/>
                      <a:pt x="12709" y="29923"/>
                      <a:pt x="17012" y="39930"/>
                    </a:cubicBezTo>
                    <a:cubicBezTo>
                      <a:pt x="19581" y="45968"/>
                      <a:pt x="24618" y="50004"/>
                      <a:pt x="29254" y="54341"/>
                    </a:cubicBezTo>
                    <a:cubicBezTo>
                      <a:pt x="29987" y="55008"/>
                      <a:pt x="30872" y="55620"/>
                      <a:pt x="31766" y="55620"/>
                    </a:cubicBezTo>
                    <a:cubicBezTo>
                      <a:pt x="32257" y="55620"/>
                      <a:pt x="32751" y="55436"/>
                      <a:pt x="33224" y="54975"/>
                    </a:cubicBezTo>
                    <a:cubicBezTo>
                      <a:pt x="33924" y="54274"/>
                      <a:pt x="33924" y="52806"/>
                      <a:pt x="34291" y="51639"/>
                    </a:cubicBezTo>
                    <a:cubicBezTo>
                      <a:pt x="27954" y="35160"/>
                      <a:pt x="23384" y="18015"/>
                      <a:pt x="12676" y="3738"/>
                    </a:cubicBezTo>
                    <a:cubicBezTo>
                      <a:pt x="11097" y="1618"/>
                      <a:pt x="8954" y="1"/>
                      <a:pt x="66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2"/>
              <p:cNvSpPr/>
              <p:nvPr/>
            </p:nvSpPr>
            <p:spPr>
              <a:xfrm>
                <a:off x="6176743" y="2892379"/>
                <a:ext cx="37988" cy="142703"/>
              </a:xfrm>
              <a:custGeom>
                <a:avLst/>
                <a:gdLst/>
                <a:ahLst/>
                <a:cxnLst/>
                <a:rect l="l" t="t" r="r" b="b"/>
                <a:pathLst>
                  <a:path w="17346" h="65161" extrusionOk="0">
                    <a:moveTo>
                      <a:pt x="13488" y="0"/>
                    </a:moveTo>
                    <a:cubicBezTo>
                      <a:pt x="10724" y="0"/>
                      <a:pt x="10102" y="2638"/>
                      <a:pt x="9173" y="4784"/>
                    </a:cubicBezTo>
                    <a:cubicBezTo>
                      <a:pt x="6038" y="11856"/>
                      <a:pt x="5771" y="19528"/>
                      <a:pt x="4704" y="27000"/>
                    </a:cubicBezTo>
                    <a:cubicBezTo>
                      <a:pt x="2936" y="39676"/>
                      <a:pt x="0" y="52551"/>
                      <a:pt x="6538" y="65160"/>
                    </a:cubicBezTo>
                    <a:cubicBezTo>
                      <a:pt x="13476" y="45847"/>
                      <a:pt x="17346" y="26066"/>
                      <a:pt x="16979" y="5651"/>
                    </a:cubicBezTo>
                    <a:cubicBezTo>
                      <a:pt x="16946" y="3283"/>
                      <a:pt x="17179" y="314"/>
                      <a:pt x="13843" y="14"/>
                    </a:cubicBezTo>
                    <a:cubicBezTo>
                      <a:pt x="13721" y="5"/>
                      <a:pt x="13603" y="0"/>
                      <a:pt x="134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32"/>
              <p:cNvSpPr/>
              <p:nvPr/>
            </p:nvSpPr>
            <p:spPr>
              <a:xfrm>
                <a:off x="6168046" y="2641020"/>
                <a:ext cx="66114" cy="118919"/>
              </a:xfrm>
              <a:custGeom>
                <a:avLst/>
                <a:gdLst/>
                <a:ahLst/>
                <a:cxnLst/>
                <a:rect l="l" t="t" r="r" b="b"/>
                <a:pathLst>
                  <a:path w="30189" h="54301" extrusionOk="0">
                    <a:moveTo>
                      <a:pt x="26149" y="0"/>
                    </a:moveTo>
                    <a:cubicBezTo>
                      <a:pt x="24296" y="0"/>
                      <a:pt x="22921" y="1447"/>
                      <a:pt x="22083" y="3010"/>
                    </a:cubicBezTo>
                    <a:cubicBezTo>
                      <a:pt x="14745" y="16954"/>
                      <a:pt x="5738" y="30163"/>
                      <a:pt x="2069" y="45807"/>
                    </a:cubicBezTo>
                    <a:cubicBezTo>
                      <a:pt x="1335" y="48710"/>
                      <a:pt x="1" y="52546"/>
                      <a:pt x="3403" y="53980"/>
                    </a:cubicBezTo>
                    <a:cubicBezTo>
                      <a:pt x="3925" y="54201"/>
                      <a:pt x="4406" y="54300"/>
                      <a:pt x="4852" y="54300"/>
                    </a:cubicBezTo>
                    <a:cubicBezTo>
                      <a:pt x="7432" y="54300"/>
                      <a:pt x="8832" y="51000"/>
                      <a:pt x="9941" y="49010"/>
                    </a:cubicBezTo>
                    <a:cubicBezTo>
                      <a:pt x="15178" y="39403"/>
                      <a:pt x="20082" y="29629"/>
                      <a:pt x="24852" y="19822"/>
                    </a:cubicBezTo>
                    <a:cubicBezTo>
                      <a:pt x="26987" y="15486"/>
                      <a:pt x="28621" y="10882"/>
                      <a:pt x="30089" y="7347"/>
                    </a:cubicBezTo>
                    <a:cubicBezTo>
                      <a:pt x="29955" y="3811"/>
                      <a:pt x="30189" y="1042"/>
                      <a:pt x="27287" y="175"/>
                    </a:cubicBezTo>
                    <a:cubicBezTo>
                      <a:pt x="26890" y="55"/>
                      <a:pt x="26510" y="0"/>
                      <a:pt x="261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32"/>
              <p:cNvSpPr/>
              <p:nvPr/>
            </p:nvSpPr>
            <p:spPr>
              <a:xfrm>
                <a:off x="6394133" y="3652195"/>
                <a:ext cx="69035" cy="108736"/>
              </a:xfrm>
              <a:custGeom>
                <a:avLst/>
                <a:gdLst/>
                <a:ahLst/>
                <a:cxnLst/>
                <a:rect l="l" t="t" r="r" b="b"/>
                <a:pathLst>
                  <a:path w="31523" h="49651" extrusionOk="0">
                    <a:moveTo>
                      <a:pt x="5433" y="1"/>
                    </a:moveTo>
                    <a:cubicBezTo>
                      <a:pt x="4536" y="1"/>
                      <a:pt x="3596" y="318"/>
                      <a:pt x="2636" y="1080"/>
                    </a:cubicBezTo>
                    <a:cubicBezTo>
                      <a:pt x="1" y="3181"/>
                      <a:pt x="434" y="5950"/>
                      <a:pt x="1835" y="8451"/>
                    </a:cubicBezTo>
                    <a:cubicBezTo>
                      <a:pt x="5471" y="14723"/>
                      <a:pt x="9374" y="20794"/>
                      <a:pt x="12943" y="27098"/>
                    </a:cubicBezTo>
                    <a:cubicBezTo>
                      <a:pt x="16479" y="33403"/>
                      <a:pt x="19548" y="39974"/>
                      <a:pt x="23117" y="46279"/>
                    </a:cubicBezTo>
                    <a:cubicBezTo>
                      <a:pt x="24047" y="47920"/>
                      <a:pt x="25493" y="49650"/>
                      <a:pt x="27546" y="49650"/>
                    </a:cubicBezTo>
                    <a:cubicBezTo>
                      <a:pt x="27997" y="49650"/>
                      <a:pt x="28478" y="49567"/>
                      <a:pt x="28988" y="49381"/>
                    </a:cubicBezTo>
                    <a:cubicBezTo>
                      <a:pt x="31523" y="48413"/>
                      <a:pt x="30789" y="45878"/>
                      <a:pt x="30956" y="43243"/>
                    </a:cubicBezTo>
                    <a:cubicBezTo>
                      <a:pt x="27520" y="28132"/>
                      <a:pt x="20315" y="14422"/>
                      <a:pt x="9808" y="2447"/>
                    </a:cubicBezTo>
                    <a:cubicBezTo>
                      <a:pt x="8596" y="1084"/>
                      <a:pt x="7089" y="1"/>
                      <a:pt x="54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2"/>
              <p:cNvSpPr/>
              <p:nvPr/>
            </p:nvSpPr>
            <p:spPr>
              <a:xfrm>
                <a:off x="6287886" y="2689008"/>
                <a:ext cx="66990" cy="115238"/>
              </a:xfrm>
              <a:custGeom>
                <a:avLst/>
                <a:gdLst/>
                <a:ahLst/>
                <a:cxnLst/>
                <a:rect l="l" t="t" r="r" b="b"/>
                <a:pathLst>
                  <a:path w="30589" h="52620" extrusionOk="0">
                    <a:moveTo>
                      <a:pt x="26190" y="1"/>
                    </a:moveTo>
                    <a:cubicBezTo>
                      <a:pt x="24145" y="1"/>
                      <a:pt x="22900" y="2233"/>
                      <a:pt x="21916" y="3921"/>
                    </a:cubicBezTo>
                    <a:cubicBezTo>
                      <a:pt x="16145" y="13828"/>
                      <a:pt x="9140" y="23001"/>
                      <a:pt x="4504" y="33608"/>
                    </a:cubicBezTo>
                    <a:cubicBezTo>
                      <a:pt x="2736" y="37745"/>
                      <a:pt x="934" y="41948"/>
                      <a:pt x="801" y="46584"/>
                    </a:cubicBezTo>
                    <a:cubicBezTo>
                      <a:pt x="1068" y="48586"/>
                      <a:pt x="0" y="51288"/>
                      <a:pt x="2335" y="52322"/>
                    </a:cubicBezTo>
                    <a:cubicBezTo>
                      <a:pt x="2834" y="52528"/>
                      <a:pt x="3298" y="52619"/>
                      <a:pt x="3730" y="52619"/>
                    </a:cubicBezTo>
                    <a:cubicBezTo>
                      <a:pt x="5813" y="52619"/>
                      <a:pt x="7150" y="50500"/>
                      <a:pt x="8006" y="48953"/>
                    </a:cubicBezTo>
                    <a:cubicBezTo>
                      <a:pt x="15011" y="36611"/>
                      <a:pt x="21749" y="24135"/>
                      <a:pt x="28487" y="11659"/>
                    </a:cubicBezTo>
                    <a:cubicBezTo>
                      <a:pt x="29188" y="10392"/>
                      <a:pt x="29522" y="8791"/>
                      <a:pt x="29755" y="7323"/>
                    </a:cubicBezTo>
                    <a:cubicBezTo>
                      <a:pt x="30089" y="4621"/>
                      <a:pt x="30589" y="1419"/>
                      <a:pt x="27420" y="251"/>
                    </a:cubicBezTo>
                    <a:cubicBezTo>
                      <a:pt x="26980" y="78"/>
                      <a:pt x="26571" y="1"/>
                      <a:pt x="261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2"/>
              <p:cNvSpPr/>
              <p:nvPr/>
            </p:nvSpPr>
            <p:spPr>
              <a:xfrm>
                <a:off x="6364174" y="2750010"/>
                <a:ext cx="78387" cy="113628"/>
              </a:xfrm>
              <a:custGeom>
                <a:avLst/>
                <a:gdLst/>
                <a:ahLst/>
                <a:cxnLst/>
                <a:rect l="l" t="t" r="r" b="b"/>
                <a:pathLst>
                  <a:path w="35793" h="51885" extrusionOk="0">
                    <a:moveTo>
                      <a:pt x="28618" y="1"/>
                    </a:moveTo>
                    <a:cubicBezTo>
                      <a:pt x="26300" y="1"/>
                      <a:pt x="24102" y="1465"/>
                      <a:pt x="22783" y="3560"/>
                    </a:cubicBezTo>
                    <a:cubicBezTo>
                      <a:pt x="14010" y="17403"/>
                      <a:pt x="4504" y="30846"/>
                      <a:pt x="1101" y="47792"/>
                    </a:cubicBezTo>
                    <a:cubicBezTo>
                      <a:pt x="1034" y="49026"/>
                      <a:pt x="0" y="51327"/>
                      <a:pt x="2535" y="51828"/>
                    </a:cubicBezTo>
                    <a:cubicBezTo>
                      <a:pt x="2727" y="51867"/>
                      <a:pt x="2907" y="51885"/>
                      <a:pt x="3078" y="51885"/>
                    </a:cubicBezTo>
                    <a:cubicBezTo>
                      <a:pt x="4816" y="51885"/>
                      <a:pt x="5566" y="49998"/>
                      <a:pt x="6538" y="48692"/>
                    </a:cubicBezTo>
                    <a:cubicBezTo>
                      <a:pt x="16112" y="36450"/>
                      <a:pt x="23851" y="23074"/>
                      <a:pt x="31056" y="9397"/>
                    </a:cubicBezTo>
                    <a:cubicBezTo>
                      <a:pt x="32557" y="6595"/>
                      <a:pt x="35793" y="3426"/>
                      <a:pt x="31523" y="825"/>
                    </a:cubicBezTo>
                    <a:cubicBezTo>
                      <a:pt x="30571" y="255"/>
                      <a:pt x="29584" y="1"/>
                      <a:pt x="2861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2"/>
              <p:cNvSpPr/>
              <p:nvPr/>
            </p:nvSpPr>
            <p:spPr>
              <a:xfrm>
                <a:off x="6357524" y="3219480"/>
                <a:ext cx="28785" cy="118862"/>
              </a:xfrm>
              <a:custGeom>
                <a:avLst/>
                <a:gdLst/>
                <a:ahLst/>
                <a:cxnLst/>
                <a:rect l="l" t="t" r="r" b="b"/>
                <a:pathLst>
                  <a:path w="13144" h="54275" extrusionOk="0">
                    <a:moveTo>
                      <a:pt x="4714" y="0"/>
                    </a:moveTo>
                    <a:cubicBezTo>
                      <a:pt x="1801" y="0"/>
                      <a:pt x="567" y="2339"/>
                      <a:pt x="501" y="4905"/>
                    </a:cubicBezTo>
                    <a:cubicBezTo>
                      <a:pt x="1" y="20450"/>
                      <a:pt x="968" y="35827"/>
                      <a:pt x="5805" y="50771"/>
                    </a:cubicBezTo>
                    <a:cubicBezTo>
                      <a:pt x="6301" y="52293"/>
                      <a:pt x="6961" y="54274"/>
                      <a:pt x="10096" y="54274"/>
                    </a:cubicBezTo>
                    <a:cubicBezTo>
                      <a:pt x="10122" y="54274"/>
                      <a:pt x="10148" y="54274"/>
                      <a:pt x="10175" y="54274"/>
                    </a:cubicBezTo>
                    <a:cubicBezTo>
                      <a:pt x="11009" y="47269"/>
                      <a:pt x="12143" y="40197"/>
                      <a:pt x="12576" y="33125"/>
                    </a:cubicBezTo>
                    <a:cubicBezTo>
                      <a:pt x="13144" y="24019"/>
                      <a:pt x="13077" y="14912"/>
                      <a:pt x="10842" y="5939"/>
                    </a:cubicBezTo>
                    <a:cubicBezTo>
                      <a:pt x="10041" y="2804"/>
                      <a:pt x="8474" y="102"/>
                      <a:pt x="4838" y="2"/>
                    </a:cubicBezTo>
                    <a:cubicBezTo>
                      <a:pt x="4796" y="1"/>
                      <a:pt x="4755" y="0"/>
                      <a:pt x="47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2"/>
              <p:cNvSpPr/>
              <p:nvPr/>
            </p:nvSpPr>
            <p:spPr>
              <a:xfrm>
                <a:off x="6460848" y="3456224"/>
                <a:ext cx="54426" cy="104936"/>
              </a:xfrm>
              <a:custGeom>
                <a:avLst/>
                <a:gdLst/>
                <a:ahLst/>
                <a:cxnLst/>
                <a:rect l="l" t="t" r="r" b="b"/>
                <a:pathLst>
                  <a:path w="24852" h="47916" extrusionOk="0">
                    <a:moveTo>
                      <a:pt x="4512" y="0"/>
                    </a:moveTo>
                    <a:cubicBezTo>
                      <a:pt x="4145" y="0"/>
                      <a:pt x="3764" y="75"/>
                      <a:pt x="3370" y="241"/>
                    </a:cubicBezTo>
                    <a:cubicBezTo>
                      <a:pt x="701" y="1341"/>
                      <a:pt x="1" y="4010"/>
                      <a:pt x="901" y="6345"/>
                    </a:cubicBezTo>
                    <a:cubicBezTo>
                      <a:pt x="5938" y="19254"/>
                      <a:pt x="11109" y="32097"/>
                      <a:pt x="16446" y="44873"/>
                    </a:cubicBezTo>
                    <a:cubicBezTo>
                      <a:pt x="17137" y="46543"/>
                      <a:pt x="18674" y="47915"/>
                      <a:pt x="20627" y="47915"/>
                    </a:cubicBezTo>
                    <a:cubicBezTo>
                      <a:pt x="20936" y="47915"/>
                      <a:pt x="21255" y="47881"/>
                      <a:pt x="21583" y="47808"/>
                    </a:cubicBezTo>
                    <a:cubicBezTo>
                      <a:pt x="24618" y="47107"/>
                      <a:pt x="24552" y="44372"/>
                      <a:pt x="24852" y="41503"/>
                    </a:cubicBezTo>
                    <a:cubicBezTo>
                      <a:pt x="21116" y="27927"/>
                      <a:pt x="16880" y="14117"/>
                      <a:pt x="7940" y="2275"/>
                    </a:cubicBezTo>
                    <a:cubicBezTo>
                      <a:pt x="7094" y="1085"/>
                      <a:pt x="5912" y="0"/>
                      <a:pt x="45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2"/>
              <p:cNvSpPr/>
              <p:nvPr/>
            </p:nvSpPr>
            <p:spPr>
              <a:xfrm>
                <a:off x="6797715" y="4404436"/>
                <a:ext cx="35139" cy="115761"/>
              </a:xfrm>
              <a:custGeom>
                <a:avLst/>
                <a:gdLst/>
                <a:ahLst/>
                <a:cxnLst/>
                <a:rect l="l" t="t" r="r" b="b"/>
                <a:pathLst>
                  <a:path w="16045" h="52859" extrusionOk="0">
                    <a:moveTo>
                      <a:pt x="10506" y="0"/>
                    </a:moveTo>
                    <a:cubicBezTo>
                      <a:pt x="6285" y="0"/>
                      <a:pt x="6415" y="5109"/>
                      <a:pt x="5905" y="8172"/>
                    </a:cubicBezTo>
                    <a:cubicBezTo>
                      <a:pt x="3770" y="20614"/>
                      <a:pt x="2068" y="33190"/>
                      <a:pt x="401" y="45732"/>
                    </a:cubicBezTo>
                    <a:cubicBezTo>
                      <a:pt x="0" y="48767"/>
                      <a:pt x="200" y="52270"/>
                      <a:pt x="4170" y="52804"/>
                    </a:cubicBezTo>
                    <a:cubicBezTo>
                      <a:pt x="4430" y="52841"/>
                      <a:pt x="4677" y="52859"/>
                      <a:pt x="4909" y="52859"/>
                    </a:cubicBezTo>
                    <a:cubicBezTo>
                      <a:pt x="7809" y="52859"/>
                      <a:pt x="8639" y="50094"/>
                      <a:pt x="9040" y="47500"/>
                    </a:cubicBezTo>
                    <a:cubicBezTo>
                      <a:pt x="11042" y="34724"/>
                      <a:pt x="12943" y="21915"/>
                      <a:pt x="14778" y="9906"/>
                    </a:cubicBezTo>
                    <a:cubicBezTo>
                      <a:pt x="14010" y="5737"/>
                      <a:pt x="16045" y="533"/>
                      <a:pt x="11108" y="33"/>
                    </a:cubicBezTo>
                    <a:cubicBezTo>
                      <a:pt x="10898" y="11"/>
                      <a:pt x="10698" y="0"/>
                      <a:pt x="105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2"/>
              <p:cNvSpPr/>
              <p:nvPr/>
            </p:nvSpPr>
            <p:spPr>
              <a:xfrm>
                <a:off x="6233372" y="3111254"/>
                <a:ext cx="34775" cy="103013"/>
              </a:xfrm>
              <a:custGeom>
                <a:avLst/>
                <a:gdLst/>
                <a:ahLst/>
                <a:cxnLst/>
                <a:rect l="l" t="t" r="r" b="b"/>
                <a:pathLst>
                  <a:path w="15879" h="47038" extrusionOk="0">
                    <a:moveTo>
                      <a:pt x="7813" y="0"/>
                    </a:moveTo>
                    <a:cubicBezTo>
                      <a:pt x="7547" y="0"/>
                      <a:pt x="7268" y="12"/>
                      <a:pt x="6973" y="37"/>
                    </a:cubicBezTo>
                    <a:cubicBezTo>
                      <a:pt x="1" y="671"/>
                      <a:pt x="2670" y="7409"/>
                      <a:pt x="2136" y="11845"/>
                    </a:cubicBezTo>
                    <a:cubicBezTo>
                      <a:pt x="2102" y="12146"/>
                      <a:pt x="2136" y="12479"/>
                      <a:pt x="2136" y="14781"/>
                    </a:cubicBezTo>
                    <a:cubicBezTo>
                      <a:pt x="3036" y="22987"/>
                      <a:pt x="3203" y="33294"/>
                      <a:pt x="7006" y="43034"/>
                    </a:cubicBezTo>
                    <a:cubicBezTo>
                      <a:pt x="7640" y="44669"/>
                      <a:pt x="7807" y="47037"/>
                      <a:pt x="10008" y="47037"/>
                    </a:cubicBezTo>
                    <a:cubicBezTo>
                      <a:pt x="12977" y="47037"/>
                      <a:pt x="12710" y="44335"/>
                      <a:pt x="12944" y="42334"/>
                    </a:cubicBezTo>
                    <a:cubicBezTo>
                      <a:pt x="14111" y="31826"/>
                      <a:pt x="15879" y="21352"/>
                      <a:pt x="13377" y="10778"/>
                    </a:cubicBezTo>
                    <a:cubicBezTo>
                      <a:pt x="12385" y="6555"/>
                      <a:pt x="14032" y="0"/>
                      <a:pt x="78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2"/>
              <p:cNvSpPr/>
              <p:nvPr/>
            </p:nvSpPr>
            <p:spPr>
              <a:xfrm>
                <a:off x="6317115" y="3415271"/>
                <a:ext cx="42663" cy="96851"/>
              </a:xfrm>
              <a:custGeom>
                <a:avLst/>
                <a:gdLst/>
                <a:ahLst/>
                <a:cxnLst/>
                <a:rect l="l" t="t" r="r" b="b"/>
                <a:pathLst>
                  <a:path w="19481" h="44224" extrusionOk="0">
                    <a:moveTo>
                      <a:pt x="4959" y="1"/>
                    </a:moveTo>
                    <a:cubicBezTo>
                      <a:pt x="4526" y="1"/>
                      <a:pt x="4064" y="60"/>
                      <a:pt x="3569" y="189"/>
                    </a:cubicBezTo>
                    <a:cubicBezTo>
                      <a:pt x="667" y="956"/>
                      <a:pt x="0" y="3491"/>
                      <a:pt x="267" y="5993"/>
                    </a:cubicBezTo>
                    <a:cubicBezTo>
                      <a:pt x="1568" y="18502"/>
                      <a:pt x="4570" y="30477"/>
                      <a:pt x="11775" y="40985"/>
                    </a:cubicBezTo>
                    <a:cubicBezTo>
                      <a:pt x="12773" y="42409"/>
                      <a:pt x="13989" y="44223"/>
                      <a:pt x="15819" y="44223"/>
                    </a:cubicBezTo>
                    <a:cubicBezTo>
                      <a:pt x="16132" y="44223"/>
                      <a:pt x="16462" y="44170"/>
                      <a:pt x="16812" y="44054"/>
                    </a:cubicBezTo>
                    <a:cubicBezTo>
                      <a:pt x="19481" y="43186"/>
                      <a:pt x="18313" y="40518"/>
                      <a:pt x="18647" y="37816"/>
                    </a:cubicBezTo>
                    <a:cubicBezTo>
                      <a:pt x="16279" y="26975"/>
                      <a:pt x="13977" y="15366"/>
                      <a:pt x="9807" y="4192"/>
                    </a:cubicBezTo>
                    <a:cubicBezTo>
                      <a:pt x="8955" y="1975"/>
                      <a:pt x="7449" y="1"/>
                      <a:pt x="49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2"/>
              <p:cNvSpPr/>
              <p:nvPr/>
            </p:nvSpPr>
            <p:spPr>
              <a:xfrm>
                <a:off x="6277437" y="2926419"/>
                <a:ext cx="51283" cy="92466"/>
              </a:xfrm>
              <a:custGeom>
                <a:avLst/>
                <a:gdLst/>
                <a:ahLst/>
                <a:cxnLst/>
                <a:rect l="l" t="t" r="r" b="b"/>
                <a:pathLst>
                  <a:path w="23417" h="42222" extrusionOk="0">
                    <a:moveTo>
                      <a:pt x="15932" y="1"/>
                    </a:moveTo>
                    <a:cubicBezTo>
                      <a:pt x="12966" y="1"/>
                      <a:pt x="10927" y="2580"/>
                      <a:pt x="9540" y="5457"/>
                    </a:cubicBezTo>
                    <a:cubicBezTo>
                      <a:pt x="5371" y="14229"/>
                      <a:pt x="2035" y="23269"/>
                      <a:pt x="1902" y="33477"/>
                    </a:cubicBezTo>
                    <a:cubicBezTo>
                      <a:pt x="2669" y="36178"/>
                      <a:pt x="0" y="40949"/>
                      <a:pt x="3870" y="42049"/>
                    </a:cubicBezTo>
                    <a:cubicBezTo>
                      <a:pt x="4272" y="42167"/>
                      <a:pt x="4642" y="42221"/>
                      <a:pt x="4984" y="42221"/>
                    </a:cubicBezTo>
                    <a:cubicBezTo>
                      <a:pt x="8038" y="42221"/>
                      <a:pt x="8794" y="37875"/>
                      <a:pt x="9874" y="35445"/>
                    </a:cubicBezTo>
                    <a:cubicBezTo>
                      <a:pt x="13510" y="27139"/>
                      <a:pt x="16612" y="18633"/>
                      <a:pt x="19881" y="10193"/>
                    </a:cubicBezTo>
                    <a:cubicBezTo>
                      <a:pt x="21182" y="6924"/>
                      <a:pt x="23417" y="2988"/>
                      <a:pt x="18847" y="753"/>
                    </a:cubicBezTo>
                    <a:cubicBezTo>
                      <a:pt x="17788" y="231"/>
                      <a:pt x="16818" y="1"/>
                      <a:pt x="159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2"/>
              <p:cNvSpPr/>
              <p:nvPr/>
            </p:nvSpPr>
            <p:spPr>
              <a:xfrm>
                <a:off x="6825556" y="4598217"/>
                <a:ext cx="36380" cy="87633"/>
              </a:xfrm>
              <a:custGeom>
                <a:avLst/>
                <a:gdLst/>
                <a:ahLst/>
                <a:cxnLst/>
                <a:rect l="l" t="t" r="r" b="b"/>
                <a:pathLst>
                  <a:path w="16612" h="40015" extrusionOk="0">
                    <a:moveTo>
                      <a:pt x="11504" y="1"/>
                    </a:moveTo>
                    <a:cubicBezTo>
                      <a:pt x="8817" y="1"/>
                      <a:pt x="7145" y="2086"/>
                      <a:pt x="6238" y="4473"/>
                    </a:cubicBezTo>
                    <a:cubicBezTo>
                      <a:pt x="3069" y="12646"/>
                      <a:pt x="67" y="20885"/>
                      <a:pt x="67" y="29858"/>
                    </a:cubicBezTo>
                    <a:cubicBezTo>
                      <a:pt x="67" y="31993"/>
                      <a:pt x="0" y="34095"/>
                      <a:pt x="67" y="36196"/>
                    </a:cubicBezTo>
                    <a:cubicBezTo>
                      <a:pt x="167" y="37731"/>
                      <a:pt x="534" y="39398"/>
                      <a:pt x="2169" y="39899"/>
                    </a:cubicBezTo>
                    <a:cubicBezTo>
                      <a:pt x="2433" y="39978"/>
                      <a:pt x="2685" y="40015"/>
                      <a:pt x="2925" y="40015"/>
                    </a:cubicBezTo>
                    <a:cubicBezTo>
                      <a:pt x="4198" y="40015"/>
                      <a:pt x="5131" y="38987"/>
                      <a:pt x="5805" y="37864"/>
                    </a:cubicBezTo>
                    <a:cubicBezTo>
                      <a:pt x="11475" y="28057"/>
                      <a:pt x="15145" y="17549"/>
                      <a:pt x="16312" y="6308"/>
                    </a:cubicBezTo>
                    <a:cubicBezTo>
                      <a:pt x="16612" y="3473"/>
                      <a:pt x="15812" y="637"/>
                      <a:pt x="12376" y="70"/>
                    </a:cubicBezTo>
                    <a:cubicBezTo>
                      <a:pt x="12074" y="23"/>
                      <a:pt x="11784" y="1"/>
                      <a:pt x="115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2"/>
              <p:cNvSpPr/>
              <p:nvPr/>
            </p:nvSpPr>
            <p:spPr>
              <a:xfrm>
                <a:off x="6197495" y="3320413"/>
                <a:ext cx="38062" cy="97656"/>
              </a:xfrm>
              <a:custGeom>
                <a:avLst/>
                <a:gdLst/>
                <a:ahLst/>
                <a:cxnLst/>
                <a:rect l="l" t="t" r="r" b="b"/>
                <a:pathLst>
                  <a:path w="17380" h="44592" extrusionOk="0">
                    <a:moveTo>
                      <a:pt x="4311" y="1"/>
                    </a:moveTo>
                    <a:cubicBezTo>
                      <a:pt x="4019" y="1"/>
                      <a:pt x="3716" y="30"/>
                      <a:pt x="3403" y="93"/>
                    </a:cubicBezTo>
                    <a:cubicBezTo>
                      <a:pt x="835" y="627"/>
                      <a:pt x="1" y="2895"/>
                      <a:pt x="368" y="4963"/>
                    </a:cubicBezTo>
                    <a:cubicBezTo>
                      <a:pt x="2969" y="19040"/>
                      <a:pt x="4003" y="33684"/>
                      <a:pt x="15412" y="44592"/>
                    </a:cubicBezTo>
                    <a:cubicBezTo>
                      <a:pt x="17380" y="29914"/>
                      <a:pt x="12376" y="16638"/>
                      <a:pt x="8340" y="3229"/>
                    </a:cubicBezTo>
                    <a:cubicBezTo>
                      <a:pt x="7815" y="1449"/>
                      <a:pt x="6345" y="1"/>
                      <a:pt x="43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2"/>
              <p:cNvSpPr/>
              <p:nvPr/>
            </p:nvSpPr>
            <p:spPr>
              <a:xfrm>
                <a:off x="6915509" y="4418695"/>
                <a:ext cx="27322" cy="96349"/>
              </a:xfrm>
              <a:custGeom>
                <a:avLst/>
                <a:gdLst/>
                <a:ahLst/>
                <a:cxnLst/>
                <a:rect l="l" t="t" r="r" b="b"/>
                <a:pathLst>
                  <a:path w="12476" h="43995" extrusionOk="0">
                    <a:moveTo>
                      <a:pt x="7752" y="0"/>
                    </a:moveTo>
                    <a:cubicBezTo>
                      <a:pt x="4154" y="0"/>
                      <a:pt x="3655" y="3761"/>
                      <a:pt x="3369" y="6399"/>
                    </a:cubicBezTo>
                    <a:cubicBezTo>
                      <a:pt x="2268" y="17107"/>
                      <a:pt x="0" y="27815"/>
                      <a:pt x="701" y="38723"/>
                    </a:cubicBezTo>
                    <a:cubicBezTo>
                      <a:pt x="834" y="40724"/>
                      <a:pt x="200" y="43559"/>
                      <a:pt x="2935" y="43960"/>
                    </a:cubicBezTo>
                    <a:cubicBezTo>
                      <a:pt x="3092" y="43983"/>
                      <a:pt x="3243" y="43995"/>
                      <a:pt x="3387" y="43995"/>
                    </a:cubicBezTo>
                    <a:cubicBezTo>
                      <a:pt x="5486" y="43995"/>
                      <a:pt x="6327" y="41607"/>
                      <a:pt x="7138" y="39890"/>
                    </a:cubicBezTo>
                    <a:cubicBezTo>
                      <a:pt x="11008" y="31784"/>
                      <a:pt x="11708" y="23111"/>
                      <a:pt x="11942" y="14372"/>
                    </a:cubicBezTo>
                    <a:cubicBezTo>
                      <a:pt x="11975" y="11937"/>
                      <a:pt x="12109" y="9535"/>
                      <a:pt x="11875" y="7133"/>
                    </a:cubicBezTo>
                    <a:cubicBezTo>
                      <a:pt x="11708" y="4265"/>
                      <a:pt x="12476" y="395"/>
                      <a:pt x="8306" y="28"/>
                    </a:cubicBezTo>
                    <a:cubicBezTo>
                      <a:pt x="8114" y="9"/>
                      <a:pt x="7929" y="0"/>
                      <a:pt x="775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2"/>
              <p:cNvSpPr/>
              <p:nvPr/>
            </p:nvSpPr>
            <p:spPr>
              <a:xfrm>
                <a:off x="7130781" y="2771049"/>
                <a:ext cx="95992" cy="68148"/>
              </a:xfrm>
              <a:custGeom>
                <a:avLst/>
                <a:gdLst/>
                <a:ahLst/>
                <a:cxnLst/>
                <a:rect l="l" t="t" r="r" b="b"/>
                <a:pathLst>
                  <a:path w="43832" h="31118" extrusionOk="0">
                    <a:moveTo>
                      <a:pt x="9761" y="1"/>
                    </a:moveTo>
                    <a:cubicBezTo>
                      <a:pt x="8764" y="1"/>
                      <a:pt x="7837" y="386"/>
                      <a:pt x="7139" y="1128"/>
                    </a:cubicBezTo>
                    <a:cubicBezTo>
                      <a:pt x="1234" y="7365"/>
                      <a:pt x="0" y="15204"/>
                      <a:pt x="1468" y="23077"/>
                    </a:cubicBezTo>
                    <a:cubicBezTo>
                      <a:pt x="2605" y="29273"/>
                      <a:pt x="7369" y="31118"/>
                      <a:pt x="13252" y="31118"/>
                    </a:cubicBezTo>
                    <a:cubicBezTo>
                      <a:pt x="13925" y="31118"/>
                      <a:pt x="14613" y="31094"/>
                      <a:pt x="15311" y="31049"/>
                    </a:cubicBezTo>
                    <a:cubicBezTo>
                      <a:pt x="15514" y="31053"/>
                      <a:pt x="15717" y="31054"/>
                      <a:pt x="15921" y="31054"/>
                    </a:cubicBezTo>
                    <a:cubicBezTo>
                      <a:pt x="23225" y="31054"/>
                      <a:pt x="30560" y="28755"/>
                      <a:pt x="37927" y="26646"/>
                    </a:cubicBezTo>
                    <a:cubicBezTo>
                      <a:pt x="40829" y="25812"/>
                      <a:pt x="43831" y="24011"/>
                      <a:pt x="42764" y="20175"/>
                    </a:cubicBezTo>
                    <a:cubicBezTo>
                      <a:pt x="41960" y="17495"/>
                      <a:pt x="40000" y="16772"/>
                      <a:pt x="37780" y="16772"/>
                    </a:cubicBezTo>
                    <a:cubicBezTo>
                      <a:pt x="36960" y="16772"/>
                      <a:pt x="36104" y="16871"/>
                      <a:pt x="35259" y="17006"/>
                    </a:cubicBezTo>
                    <a:cubicBezTo>
                      <a:pt x="32590" y="17406"/>
                      <a:pt x="29922" y="18073"/>
                      <a:pt x="27286" y="18707"/>
                    </a:cubicBezTo>
                    <a:cubicBezTo>
                      <a:pt x="21858" y="20009"/>
                      <a:pt x="18225" y="20880"/>
                      <a:pt x="15886" y="20880"/>
                    </a:cubicBezTo>
                    <a:cubicBezTo>
                      <a:pt x="11156" y="20880"/>
                      <a:pt x="11724" y="17314"/>
                      <a:pt x="13443" y="6532"/>
                    </a:cubicBezTo>
                    <a:cubicBezTo>
                      <a:pt x="13577" y="5898"/>
                      <a:pt x="13777" y="5331"/>
                      <a:pt x="13777" y="4730"/>
                    </a:cubicBezTo>
                    <a:cubicBezTo>
                      <a:pt x="13810" y="2829"/>
                      <a:pt x="13310" y="1128"/>
                      <a:pt x="11375" y="327"/>
                    </a:cubicBezTo>
                    <a:cubicBezTo>
                      <a:pt x="10833" y="108"/>
                      <a:pt x="10287" y="1"/>
                      <a:pt x="97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2"/>
              <p:cNvSpPr/>
              <p:nvPr/>
            </p:nvSpPr>
            <p:spPr>
              <a:xfrm>
                <a:off x="6865160" y="3409838"/>
                <a:ext cx="69401" cy="75500"/>
              </a:xfrm>
              <a:custGeom>
                <a:avLst/>
                <a:gdLst/>
                <a:ahLst/>
                <a:cxnLst/>
                <a:rect l="l" t="t" r="r" b="b"/>
                <a:pathLst>
                  <a:path w="31690" h="34475" extrusionOk="0">
                    <a:moveTo>
                      <a:pt x="16551" y="1"/>
                    </a:moveTo>
                    <a:cubicBezTo>
                      <a:pt x="15704" y="1"/>
                      <a:pt x="14836" y="326"/>
                      <a:pt x="13978" y="1134"/>
                    </a:cubicBezTo>
                    <a:cubicBezTo>
                      <a:pt x="12076" y="2936"/>
                      <a:pt x="13310" y="5004"/>
                      <a:pt x="14244" y="6939"/>
                    </a:cubicBezTo>
                    <a:cubicBezTo>
                      <a:pt x="19315" y="17646"/>
                      <a:pt x="19315" y="17646"/>
                      <a:pt x="8640" y="22683"/>
                    </a:cubicBezTo>
                    <a:cubicBezTo>
                      <a:pt x="7306" y="23350"/>
                      <a:pt x="5838" y="23951"/>
                      <a:pt x="4671" y="24851"/>
                    </a:cubicBezTo>
                    <a:cubicBezTo>
                      <a:pt x="2569" y="26619"/>
                      <a:pt x="1" y="28621"/>
                      <a:pt x="1235" y="31623"/>
                    </a:cubicBezTo>
                    <a:cubicBezTo>
                      <a:pt x="2201" y="33996"/>
                      <a:pt x="4468" y="34475"/>
                      <a:pt x="7092" y="34475"/>
                    </a:cubicBezTo>
                    <a:cubicBezTo>
                      <a:pt x="7640" y="34475"/>
                      <a:pt x="8204" y="34454"/>
                      <a:pt x="8774" y="34425"/>
                    </a:cubicBezTo>
                    <a:cubicBezTo>
                      <a:pt x="16146" y="31690"/>
                      <a:pt x="25686" y="31022"/>
                      <a:pt x="28855" y="21516"/>
                    </a:cubicBezTo>
                    <a:cubicBezTo>
                      <a:pt x="31690" y="13010"/>
                      <a:pt x="25986" y="7272"/>
                      <a:pt x="20416" y="1935"/>
                    </a:cubicBezTo>
                    <a:cubicBezTo>
                      <a:pt x="19275" y="878"/>
                      <a:pt x="17942" y="1"/>
                      <a:pt x="165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9" name="Google Shape;229;p32"/>
            <p:cNvGrpSpPr/>
            <p:nvPr/>
          </p:nvGrpSpPr>
          <p:grpSpPr>
            <a:xfrm>
              <a:off x="7960161" y="1868105"/>
              <a:ext cx="1393825" cy="341433"/>
              <a:chOff x="5687636" y="209419"/>
              <a:chExt cx="1393825" cy="439425"/>
            </a:xfrm>
          </p:grpSpPr>
          <p:sp>
            <p:nvSpPr>
              <p:cNvPr id="230" name="Google Shape;230;p32"/>
              <p:cNvSpPr/>
              <p:nvPr/>
            </p:nvSpPr>
            <p:spPr>
              <a:xfrm>
                <a:off x="5687636" y="32304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2"/>
              <p:cNvSpPr/>
              <p:nvPr/>
            </p:nvSpPr>
            <p:spPr>
              <a:xfrm>
                <a:off x="6111836" y="38364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2"/>
              <p:cNvSpPr/>
              <p:nvPr/>
            </p:nvSpPr>
            <p:spPr>
              <a:xfrm>
                <a:off x="6111836" y="209419"/>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32"/>
              <p:cNvSpPr/>
              <p:nvPr/>
            </p:nvSpPr>
            <p:spPr>
              <a:xfrm>
                <a:off x="6536061" y="27759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32"/>
            <p:cNvGrpSpPr/>
            <p:nvPr/>
          </p:nvGrpSpPr>
          <p:grpSpPr>
            <a:xfrm>
              <a:off x="7870525" y="3112133"/>
              <a:ext cx="1393825" cy="341433"/>
              <a:chOff x="5158650" y="443625"/>
              <a:chExt cx="1393825" cy="439425"/>
            </a:xfrm>
          </p:grpSpPr>
          <p:sp>
            <p:nvSpPr>
              <p:cNvPr id="235" name="Google Shape;235;p32"/>
              <p:cNvSpPr/>
              <p:nvPr/>
            </p:nvSpPr>
            <p:spPr>
              <a:xfrm>
                <a:off x="5158650" y="557250"/>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2"/>
              <p:cNvSpPr/>
              <p:nvPr/>
            </p:nvSpPr>
            <p:spPr>
              <a:xfrm>
                <a:off x="5582850" y="617850"/>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2"/>
              <p:cNvSpPr/>
              <p:nvPr/>
            </p:nvSpPr>
            <p:spPr>
              <a:xfrm>
                <a:off x="5582850" y="443625"/>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2"/>
              <p:cNvSpPr/>
              <p:nvPr/>
            </p:nvSpPr>
            <p:spPr>
              <a:xfrm>
                <a:off x="6007075" y="511800"/>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32"/>
            <p:cNvGrpSpPr/>
            <p:nvPr/>
          </p:nvGrpSpPr>
          <p:grpSpPr>
            <a:xfrm>
              <a:off x="4452229" y="2385353"/>
              <a:ext cx="1393825" cy="341433"/>
              <a:chOff x="4815854" y="-852489"/>
              <a:chExt cx="1393825" cy="439425"/>
            </a:xfrm>
          </p:grpSpPr>
          <p:sp>
            <p:nvSpPr>
              <p:cNvPr id="240" name="Google Shape;240;p32"/>
              <p:cNvSpPr/>
              <p:nvPr/>
            </p:nvSpPr>
            <p:spPr>
              <a:xfrm>
                <a:off x="4815854" y="-73886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2"/>
              <p:cNvSpPr/>
              <p:nvPr/>
            </p:nvSpPr>
            <p:spPr>
              <a:xfrm>
                <a:off x="5240054" y="-67826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2"/>
              <p:cNvSpPr/>
              <p:nvPr/>
            </p:nvSpPr>
            <p:spPr>
              <a:xfrm>
                <a:off x="5240054" y="-852489"/>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2"/>
              <p:cNvSpPr/>
              <p:nvPr/>
            </p:nvSpPr>
            <p:spPr>
              <a:xfrm>
                <a:off x="5664279" y="-784314"/>
                <a:ext cx="545400" cy="265200"/>
              </a:xfrm>
              <a:prstGeom prst="ellipse">
                <a:avLst/>
              </a:pr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9" name="Google Shape;249;p33"/>
          <p:cNvSpPr txBox="1">
            <a:spLocks noGrp="1"/>
          </p:cNvSpPr>
          <p:nvPr>
            <p:ph type="body" idx="1"/>
          </p:nvPr>
        </p:nvSpPr>
        <p:spPr>
          <a:xfrm>
            <a:off x="827700" y="555526"/>
            <a:ext cx="6409800" cy="4158049"/>
          </a:xfrm>
          <a:prstGeom prst="rect">
            <a:avLst/>
          </a:prstGeom>
        </p:spPr>
        <p:txBody>
          <a:bodyPr spcFirstLastPara="1" wrap="square" lIns="91425" tIns="91425" rIns="91425" bIns="91425" anchor="t" anchorCtr="0">
            <a:noAutofit/>
          </a:bodyPr>
          <a:lstStyle/>
          <a:p>
            <a:pPr marL="165100" indent="0">
              <a:buNone/>
            </a:pPr>
            <a:r>
              <a:rPr lang="en-US" sz="1400" dirty="0" err="1"/>
              <a:t>Pengertian</a:t>
            </a:r>
            <a:r>
              <a:rPr lang="en-US" sz="1400" dirty="0"/>
              <a:t> </a:t>
            </a:r>
            <a:r>
              <a:rPr lang="en-US" sz="1400" dirty="0" err="1"/>
              <a:t>Karbohidrat</a:t>
            </a:r>
            <a:r>
              <a:rPr lang="en-US" sz="1400" dirty="0"/>
              <a:t> </a:t>
            </a:r>
            <a:r>
              <a:rPr lang="en-US" sz="1400" dirty="0" err="1"/>
              <a:t>Monosakarida</a:t>
            </a:r>
            <a:endParaRPr lang="en-US" sz="1400" dirty="0"/>
          </a:p>
          <a:p>
            <a:pPr marL="165100" indent="0">
              <a:buNone/>
            </a:pPr>
            <a:r>
              <a:rPr lang="en-US" sz="1400" dirty="0" err="1"/>
              <a:t>Istilah</a:t>
            </a:r>
            <a:r>
              <a:rPr lang="en-US" sz="1400" dirty="0"/>
              <a:t> </a:t>
            </a:r>
            <a:r>
              <a:rPr lang="en-US" sz="1400" dirty="0" err="1"/>
              <a:t>monosakarida</a:t>
            </a:r>
            <a:r>
              <a:rPr lang="en-US" sz="1400" dirty="0"/>
              <a:t> </a:t>
            </a:r>
            <a:r>
              <a:rPr lang="en-US" sz="1400" dirty="0" err="1"/>
              <a:t>terdiri</a:t>
            </a:r>
            <a:r>
              <a:rPr lang="en-US" sz="1400" dirty="0"/>
              <a:t> </a:t>
            </a:r>
            <a:r>
              <a:rPr lang="en-US" sz="1400" dirty="0" err="1"/>
              <a:t>dari</a:t>
            </a:r>
            <a:r>
              <a:rPr lang="en-US" sz="1400" dirty="0"/>
              <a:t> kata mono yang </a:t>
            </a:r>
            <a:r>
              <a:rPr lang="en-US" sz="1400" dirty="0" err="1"/>
              <a:t>artinya</a:t>
            </a:r>
            <a:r>
              <a:rPr lang="en-US" sz="1400" dirty="0"/>
              <a:t> </a:t>
            </a:r>
            <a:r>
              <a:rPr lang="en-US" sz="1400" dirty="0" err="1"/>
              <a:t>tunggal</a:t>
            </a:r>
            <a:r>
              <a:rPr lang="en-US" sz="1400" dirty="0"/>
              <a:t> </a:t>
            </a:r>
            <a:r>
              <a:rPr lang="en-US" sz="1400" dirty="0" err="1"/>
              <a:t>dan</a:t>
            </a:r>
            <a:r>
              <a:rPr lang="en-US" sz="1400" dirty="0"/>
              <a:t> </a:t>
            </a:r>
            <a:r>
              <a:rPr lang="en-US" sz="1400" dirty="0" err="1"/>
              <a:t>sakarida</a:t>
            </a:r>
            <a:r>
              <a:rPr lang="en-US" sz="1400" dirty="0"/>
              <a:t> yang </a:t>
            </a:r>
            <a:r>
              <a:rPr lang="en-US" sz="1400" dirty="0" err="1"/>
              <a:t>artinya</a:t>
            </a:r>
            <a:r>
              <a:rPr lang="en-US" sz="1400" dirty="0"/>
              <a:t> </a:t>
            </a:r>
            <a:r>
              <a:rPr lang="en-US" sz="1400" dirty="0" err="1"/>
              <a:t>gula</a:t>
            </a:r>
            <a:r>
              <a:rPr lang="en-US" sz="1400" dirty="0"/>
              <a:t>. </a:t>
            </a:r>
            <a:r>
              <a:rPr lang="en-US" sz="1400" dirty="0" err="1"/>
              <a:t>Monosakarida</a:t>
            </a:r>
            <a:r>
              <a:rPr lang="en-US" sz="1400" dirty="0"/>
              <a:t> </a:t>
            </a:r>
            <a:r>
              <a:rPr lang="en-US" sz="1400" dirty="0" err="1"/>
              <a:t>merupakan</a:t>
            </a:r>
            <a:r>
              <a:rPr lang="en-US" sz="1400" dirty="0"/>
              <a:t> </a:t>
            </a:r>
            <a:r>
              <a:rPr lang="en-US" sz="1400" dirty="0" err="1"/>
              <a:t>molekul</a:t>
            </a:r>
            <a:r>
              <a:rPr lang="en-US" sz="1400" dirty="0"/>
              <a:t> </a:t>
            </a:r>
            <a:r>
              <a:rPr lang="en-US" sz="1400" dirty="0" err="1"/>
              <a:t>tunggal</a:t>
            </a:r>
            <a:r>
              <a:rPr lang="en-US" sz="1400" dirty="0"/>
              <a:t> yang </a:t>
            </a:r>
            <a:r>
              <a:rPr lang="en-US" sz="1400" dirty="0" err="1"/>
              <a:t>berfungsi</a:t>
            </a:r>
            <a:r>
              <a:rPr lang="en-US" sz="1400" dirty="0"/>
              <a:t> </a:t>
            </a:r>
            <a:r>
              <a:rPr lang="en-US" sz="1400" dirty="0" err="1"/>
              <a:t>sebagai</a:t>
            </a:r>
            <a:r>
              <a:rPr lang="en-US" sz="1400" dirty="0"/>
              <a:t> </a:t>
            </a:r>
            <a:r>
              <a:rPr lang="en-US" sz="1400" dirty="0" err="1"/>
              <a:t>molekul</a:t>
            </a:r>
            <a:r>
              <a:rPr lang="en-US" sz="1400" dirty="0"/>
              <a:t> </a:t>
            </a:r>
            <a:r>
              <a:rPr lang="en-US" sz="1400" dirty="0" err="1"/>
              <a:t>dasar</a:t>
            </a:r>
            <a:r>
              <a:rPr lang="en-US" sz="1400" dirty="0"/>
              <a:t> </a:t>
            </a:r>
            <a:r>
              <a:rPr lang="en-US" sz="1400" dirty="0" err="1"/>
              <a:t>pembentukan</a:t>
            </a:r>
            <a:r>
              <a:rPr lang="en-US" sz="1400" dirty="0"/>
              <a:t> </a:t>
            </a:r>
            <a:r>
              <a:rPr lang="en-US" sz="1400" dirty="0" err="1"/>
              <a:t>senyawa</a:t>
            </a:r>
            <a:r>
              <a:rPr lang="en-US" sz="1400" dirty="0"/>
              <a:t> </a:t>
            </a:r>
            <a:r>
              <a:rPr lang="en-US" sz="1400" dirty="0" err="1"/>
              <a:t>karbohidrat</a:t>
            </a:r>
            <a:r>
              <a:rPr lang="en-US" sz="1400" dirty="0"/>
              <a:t> </a:t>
            </a:r>
            <a:r>
              <a:rPr lang="en-US" sz="1400" dirty="0" err="1"/>
              <a:t>kompleks</a:t>
            </a:r>
            <a:r>
              <a:rPr lang="en-US" sz="1400" dirty="0" smtClean="0"/>
              <a:t>.</a:t>
            </a:r>
            <a:endParaRPr lang="id-ID" sz="1400" dirty="0"/>
          </a:p>
          <a:p>
            <a:endParaRPr lang="id-ID" sz="1400" dirty="0" smtClean="0"/>
          </a:p>
          <a:p>
            <a:pPr marL="165100" indent="0">
              <a:buNone/>
            </a:pPr>
            <a:r>
              <a:rPr lang="en-US" sz="1400" dirty="0" err="1" smtClean="0"/>
              <a:t>ciri-ciri</a:t>
            </a:r>
            <a:r>
              <a:rPr lang="en-US" sz="1400" dirty="0" smtClean="0"/>
              <a:t> </a:t>
            </a:r>
            <a:r>
              <a:rPr lang="en-US" sz="1400" dirty="0" err="1"/>
              <a:t>karbohidrat</a:t>
            </a:r>
            <a:r>
              <a:rPr lang="en-US" sz="1400" dirty="0"/>
              <a:t> </a:t>
            </a:r>
            <a:r>
              <a:rPr lang="en-US" sz="1400" dirty="0" err="1"/>
              <a:t>monosakarida</a:t>
            </a:r>
            <a:r>
              <a:rPr lang="en-US" sz="1400" dirty="0"/>
              <a:t>:</a:t>
            </a:r>
          </a:p>
          <a:p>
            <a:r>
              <a:rPr lang="en-US" sz="1400" dirty="0" err="1"/>
              <a:t>Tidak</a:t>
            </a:r>
            <a:r>
              <a:rPr lang="en-US" sz="1400" dirty="0"/>
              <a:t> </a:t>
            </a:r>
            <a:r>
              <a:rPr lang="en-US" sz="1400" dirty="0" err="1"/>
              <a:t>berwarna</a:t>
            </a:r>
            <a:endParaRPr lang="en-US" sz="1400" dirty="0"/>
          </a:p>
          <a:p>
            <a:r>
              <a:rPr lang="en-US" sz="1400" dirty="0" err="1"/>
              <a:t>Berbentuk</a:t>
            </a:r>
            <a:r>
              <a:rPr lang="en-US" sz="1400" dirty="0"/>
              <a:t> </a:t>
            </a:r>
            <a:r>
              <a:rPr lang="en-US" sz="1400" dirty="0" err="1"/>
              <a:t>padatan</a:t>
            </a:r>
            <a:r>
              <a:rPr lang="en-US" sz="1400" dirty="0"/>
              <a:t> </a:t>
            </a:r>
            <a:r>
              <a:rPr lang="en-US" sz="1400" dirty="0" err="1"/>
              <a:t>kristal</a:t>
            </a:r>
            <a:endParaRPr lang="en-US" sz="1400" dirty="0"/>
          </a:p>
          <a:p>
            <a:r>
              <a:rPr lang="en-US" sz="1400" dirty="0" err="1"/>
              <a:t>Larut</a:t>
            </a:r>
            <a:r>
              <a:rPr lang="en-US" sz="1400" dirty="0"/>
              <a:t> </a:t>
            </a:r>
            <a:r>
              <a:rPr lang="en-US" sz="1400" dirty="0" err="1"/>
              <a:t>dalam</a:t>
            </a:r>
            <a:r>
              <a:rPr lang="en-US" sz="1400" dirty="0"/>
              <a:t> air </a:t>
            </a:r>
            <a:r>
              <a:rPr lang="en-US" sz="1400" dirty="0" err="1"/>
              <a:t>tetapi</a:t>
            </a:r>
            <a:r>
              <a:rPr lang="en-US" sz="1400" dirty="0"/>
              <a:t> </a:t>
            </a:r>
            <a:r>
              <a:rPr lang="en-US" sz="1400" dirty="0" err="1"/>
              <a:t>sulit</a:t>
            </a:r>
            <a:r>
              <a:rPr lang="en-US" sz="1400" dirty="0"/>
              <a:t> </a:t>
            </a:r>
            <a:r>
              <a:rPr lang="en-US" sz="1400" dirty="0" err="1"/>
              <a:t>larut</a:t>
            </a:r>
            <a:r>
              <a:rPr lang="en-US" sz="1400" dirty="0"/>
              <a:t> </a:t>
            </a:r>
            <a:r>
              <a:rPr lang="en-US" sz="1400" dirty="0" err="1"/>
              <a:t>dalam</a:t>
            </a:r>
            <a:r>
              <a:rPr lang="en-US" sz="1400" dirty="0"/>
              <a:t> </a:t>
            </a:r>
            <a:r>
              <a:rPr lang="en-US" sz="1400" dirty="0" err="1"/>
              <a:t>larutan</a:t>
            </a:r>
            <a:r>
              <a:rPr lang="en-US" sz="1400" dirty="0"/>
              <a:t> </a:t>
            </a:r>
            <a:r>
              <a:rPr lang="en-US" sz="1400" dirty="0" smtClean="0"/>
              <a:t>nonpolar</a:t>
            </a:r>
            <a:endParaRPr lang="id-ID" sz="1400" dirty="0" smtClean="0"/>
          </a:p>
          <a:p>
            <a:pPr marL="165100" indent="0">
              <a:buNone/>
            </a:pPr>
            <a:r>
              <a:rPr lang="en-US" sz="1400" dirty="0" err="1"/>
              <a:t>Secara</a:t>
            </a:r>
            <a:r>
              <a:rPr lang="en-US" sz="1400" dirty="0"/>
              <a:t> </a:t>
            </a:r>
            <a:r>
              <a:rPr lang="en-US" sz="1400" dirty="0" err="1"/>
              <a:t>struktur</a:t>
            </a:r>
            <a:r>
              <a:rPr lang="en-US" sz="1400" dirty="0"/>
              <a:t>, </a:t>
            </a:r>
            <a:r>
              <a:rPr lang="en-US" sz="1400" dirty="0" err="1"/>
              <a:t>monosakarida</a:t>
            </a:r>
            <a:r>
              <a:rPr lang="en-US" sz="1400" dirty="0"/>
              <a:t> </a:t>
            </a:r>
            <a:r>
              <a:rPr lang="en-US" sz="1400" dirty="0" err="1"/>
              <a:t>terdiri</a:t>
            </a:r>
            <a:r>
              <a:rPr lang="en-US" sz="1400" dirty="0"/>
              <a:t> </a:t>
            </a:r>
            <a:r>
              <a:rPr lang="en-US" sz="1400" dirty="0" err="1"/>
              <a:t>atas</a:t>
            </a:r>
            <a:r>
              <a:rPr lang="en-US" sz="1400" dirty="0"/>
              <a:t> </a:t>
            </a:r>
            <a:r>
              <a:rPr lang="en-US" sz="1400" dirty="0" err="1"/>
              <a:t>gugus</a:t>
            </a:r>
            <a:r>
              <a:rPr lang="en-US" sz="1400" dirty="0"/>
              <a:t> </a:t>
            </a:r>
            <a:r>
              <a:rPr lang="en-US" sz="1400" u="sng" dirty="0" err="1">
                <a:hlinkClick r:id="rId3"/>
              </a:rPr>
              <a:t>aldehid</a:t>
            </a:r>
            <a:r>
              <a:rPr lang="en-US" sz="1400" u="sng" dirty="0">
                <a:hlinkClick r:id="rId3"/>
              </a:rPr>
              <a:t> </a:t>
            </a:r>
            <a:r>
              <a:rPr lang="en-US" sz="1400" u="sng" dirty="0" err="1">
                <a:hlinkClick r:id="rId3"/>
              </a:rPr>
              <a:t>atau</a:t>
            </a:r>
            <a:r>
              <a:rPr lang="en-US" sz="1400" u="sng" dirty="0">
                <a:hlinkClick r:id="rId3"/>
              </a:rPr>
              <a:t> </a:t>
            </a:r>
            <a:r>
              <a:rPr lang="en-US" sz="1400" u="sng" dirty="0" err="1">
                <a:hlinkClick r:id="rId3"/>
              </a:rPr>
              <a:t>keton</a:t>
            </a:r>
            <a:r>
              <a:rPr lang="en-US" sz="1400" dirty="0"/>
              <a:t> </a:t>
            </a:r>
            <a:r>
              <a:rPr lang="en-US" sz="1400" dirty="0" err="1"/>
              <a:t>dengan</a:t>
            </a:r>
            <a:r>
              <a:rPr lang="en-US" sz="1400" dirty="0"/>
              <a:t> </a:t>
            </a:r>
            <a:r>
              <a:rPr lang="en-US" sz="1400" dirty="0" err="1"/>
              <a:t>dua</a:t>
            </a:r>
            <a:r>
              <a:rPr lang="en-US" sz="1400" dirty="0"/>
              <a:t> </a:t>
            </a:r>
            <a:r>
              <a:rPr lang="en-US" sz="1400" dirty="0" err="1"/>
              <a:t>atau</a:t>
            </a:r>
            <a:r>
              <a:rPr lang="en-US" sz="1400" dirty="0"/>
              <a:t> </a:t>
            </a:r>
            <a:r>
              <a:rPr lang="en-US" sz="1400" dirty="0" err="1"/>
              <a:t>lebih</a:t>
            </a:r>
            <a:r>
              <a:rPr lang="en-US" sz="1400" dirty="0"/>
              <a:t> </a:t>
            </a:r>
            <a:r>
              <a:rPr lang="en-US" sz="1400" dirty="0" err="1"/>
              <a:t>gugus</a:t>
            </a:r>
            <a:r>
              <a:rPr lang="en-US" sz="1400" dirty="0"/>
              <a:t> </a:t>
            </a:r>
            <a:r>
              <a:rPr lang="en-US" sz="1400" dirty="0" err="1"/>
              <a:t>hidroksil</a:t>
            </a:r>
            <a:r>
              <a:rPr lang="en-US" sz="1400" dirty="0"/>
              <a:t>. </a:t>
            </a:r>
            <a:r>
              <a:rPr lang="en-US" sz="1400" dirty="0" err="1"/>
              <a:t>Monosakarida</a:t>
            </a:r>
            <a:r>
              <a:rPr lang="en-US" sz="1400" dirty="0"/>
              <a:t> yang </a:t>
            </a:r>
            <a:r>
              <a:rPr lang="en-US" sz="1400" dirty="0" err="1"/>
              <a:t>memiliki</a:t>
            </a:r>
            <a:r>
              <a:rPr lang="en-US" sz="1400" dirty="0"/>
              <a:t> </a:t>
            </a:r>
            <a:r>
              <a:rPr lang="en-US" sz="1400" dirty="0" err="1"/>
              <a:t>struktur</a:t>
            </a:r>
            <a:r>
              <a:rPr lang="en-US" sz="1400" dirty="0"/>
              <a:t> </a:t>
            </a:r>
            <a:r>
              <a:rPr lang="en-US" sz="1400" dirty="0" err="1"/>
              <a:t>gugus</a:t>
            </a:r>
            <a:r>
              <a:rPr lang="en-US" sz="1400" dirty="0"/>
              <a:t> </a:t>
            </a:r>
            <a:r>
              <a:rPr lang="en-US" sz="1400" dirty="0" err="1"/>
              <a:t>aldehid</a:t>
            </a:r>
            <a:r>
              <a:rPr lang="en-US" sz="1400" dirty="0"/>
              <a:t> </a:t>
            </a:r>
            <a:r>
              <a:rPr lang="en-US" sz="1400" dirty="0" err="1"/>
              <a:t>disebut</a:t>
            </a:r>
            <a:r>
              <a:rPr lang="en-US" sz="1400" dirty="0"/>
              <a:t> </a:t>
            </a:r>
            <a:r>
              <a:rPr lang="en-US" sz="1400" dirty="0" err="1"/>
              <a:t>aldosa</a:t>
            </a:r>
            <a:r>
              <a:rPr lang="en-US" sz="1400" dirty="0"/>
              <a:t>. </a:t>
            </a:r>
            <a:r>
              <a:rPr lang="en-US" sz="1400" dirty="0" err="1"/>
              <a:t>Sementara</a:t>
            </a:r>
            <a:r>
              <a:rPr lang="en-US" sz="1400" dirty="0"/>
              <a:t>, </a:t>
            </a:r>
            <a:r>
              <a:rPr lang="en-US" sz="1400" dirty="0" err="1"/>
              <a:t>monosakarida</a:t>
            </a:r>
            <a:r>
              <a:rPr lang="en-US" sz="1400" dirty="0"/>
              <a:t> yang </a:t>
            </a:r>
            <a:r>
              <a:rPr lang="en-US" sz="1400" dirty="0" err="1"/>
              <a:t>punya</a:t>
            </a:r>
            <a:r>
              <a:rPr lang="en-US" sz="1400" dirty="0"/>
              <a:t> </a:t>
            </a:r>
            <a:r>
              <a:rPr lang="en-US" sz="1400" dirty="0" err="1"/>
              <a:t>struktur</a:t>
            </a:r>
            <a:r>
              <a:rPr lang="en-US" sz="1400" dirty="0"/>
              <a:t> </a:t>
            </a:r>
            <a:r>
              <a:rPr lang="en-US" sz="1400" dirty="0" err="1"/>
              <a:t>gugus</a:t>
            </a:r>
            <a:r>
              <a:rPr lang="en-US" sz="1400" dirty="0"/>
              <a:t> </a:t>
            </a:r>
            <a:r>
              <a:rPr lang="en-US" sz="1400" dirty="0" err="1"/>
              <a:t>keton</a:t>
            </a:r>
            <a:r>
              <a:rPr lang="en-US" sz="1400" dirty="0"/>
              <a:t> </a:t>
            </a:r>
            <a:r>
              <a:rPr lang="en-US" sz="1400" dirty="0" err="1"/>
              <a:t>disebut</a:t>
            </a:r>
            <a:r>
              <a:rPr lang="en-US" sz="1400" dirty="0"/>
              <a:t> </a:t>
            </a:r>
            <a:r>
              <a:rPr lang="en-US" sz="1400" dirty="0" err="1"/>
              <a:t>ketosa</a:t>
            </a:r>
            <a:r>
              <a:rPr lang="en-US" sz="1400" dirty="0"/>
              <a:t>. </a:t>
            </a:r>
            <a:r>
              <a:rPr lang="en-US" sz="1400" dirty="0" err="1"/>
              <a:t>Keduanya</a:t>
            </a:r>
            <a:r>
              <a:rPr lang="en-US" sz="1400" dirty="0"/>
              <a:t> </a:t>
            </a:r>
            <a:r>
              <a:rPr lang="en-US" sz="1400" dirty="0" err="1"/>
              <a:t>jumlah</a:t>
            </a:r>
            <a:r>
              <a:rPr lang="en-US" sz="1400" dirty="0"/>
              <a:t> atom C minimal 3 atom.</a:t>
            </a:r>
          </a:p>
          <a:p>
            <a:pPr marL="165100" indent="0">
              <a:buNone/>
            </a:pPr>
            <a:endParaRPr sz="1400" dirty="0"/>
          </a:p>
        </p:txBody>
      </p:sp>
      <p:sp>
        <p:nvSpPr>
          <p:cNvPr id="250" name="Google Shape;250;p33"/>
          <p:cNvSpPr txBox="1"/>
          <p:nvPr/>
        </p:nvSpPr>
        <p:spPr>
          <a:xfrm>
            <a:off x="827700" y="4190370"/>
            <a:ext cx="5478600" cy="21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endParaRPr sz="900" b="1" dirty="0">
              <a:solidFill>
                <a:schemeClr val="accent6"/>
              </a:solidFill>
              <a:latin typeface="Poppins"/>
              <a:ea typeface="Poppins"/>
              <a:cs typeface="Poppins"/>
              <a:sym typeface="Poppi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6" name="Google Shape;256;p34"/>
          <p:cNvSpPr txBox="1">
            <a:spLocks noGrp="1"/>
          </p:cNvSpPr>
          <p:nvPr>
            <p:ph type="subTitle" idx="1"/>
          </p:nvPr>
        </p:nvSpPr>
        <p:spPr>
          <a:xfrm>
            <a:off x="1751019" y="442653"/>
            <a:ext cx="4717200" cy="792600"/>
          </a:xfrm>
          <a:prstGeom prst="rect">
            <a:avLst/>
          </a:prstGeom>
        </p:spPr>
        <p:txBody>
          <a:bodyPr spcFirstLastPara="1" wrap="square" lIns="91425" tIns="91425" rIns="91425" bIns="91425" anchor="t" anchorCtr="0">
            <a:noAutofit/>
          </a:bodyPr>
          <a:lstStyle/>
          <a:p>
            <a:pPr marL="0" lvl="0" indent="0"/>
            <a:r>
              <a:rPr lang="en-US" dirty="0" err="1"/>
              <a:t>Monosakarida</a:t>
            </a:r>
            <a:r>
              <a:rPr lang="en-US" dirty="0"/>
              <a:t> </a:t>
            </a:r>
            <a:r>
              <a:rPr lang="en-US" dirty="0" err="1"/>
              <a:t>memiliki</a:t>
            </a:r>
            <a:r>
              <a:rPr lang="en-US" dirty="0"/>
              <a:t> </a:t>
            </a:r>
            <a:r>
              <a:rPr lang="en-US" dirty="0" err="1"/>
              <a:t>rumus</a:t>
            </a:r>
            <a:r>
              <a:rPr lang="en-US" dirty="0"/>
              <a:t> </a:t>
            </a:r>
            <a:r>
              <a:rPr lang="en-US" dirty="0" err="1"/>
              <a:t>kimia</a:t>
            </a:r>
            <a:r>
              <a:rPr lang="en-US" dirty="0"/>
              <a:t> </a:t>
            </a:r>
            <a:r>
              <a:rPr lang="en-US" dirty="0" err="1"/>
              <a:t>Cx</a:t>
            </a:r>
            <a:r>
              <a:rPr lang="en-US" dirty="0"/>
              <a:t>(H</a:t>
            </a:r>
            <a:r>
              <a:rPr lang="en-US" baseline="-25000" dirty="0"/>
              <a:t>2</a:t>
            </a:r>
            <a:r>
              <a:rPr lang="en-US" dirty="0"/>
              <a:t>O)y. </a:t>
            </a:r>
            <a:r>
              <a:rPr lang="en-US" dirty="0" err="1"/>
              <a:t>Nama-nama</a:t>
            </a:r>
            <a:r>
              <a:rPr lang="en-US" dirty="0"/>
              <a:t> </a:t>
            </a:r>
            <a:r>
              <a:rPr lang="en-US" dirty="0" err="1"/>
              <a:t>dari</a:t>
            </a:r>
            <a:r>
              <a:rPr lang="en-US" dirty="0"/>
              <a:t> </a:t>
            </a:r>
            <a:r>
              <a:rPr lang="en-US" dirty="0" err="1"/>
              <a:t>monosakarida</a:t>
            </a:r>
            <a:r>
              <a:rPr lang="en-US" dirty="0"/>
              <a:t> </a:t>
            </a:r>
            <a:r>
              <a:rPr lang="en-US" dirty="0" err="1"/>
              <a:t>ini</a:t>
            </a:r>
            <a:r>
              <a:rPr lang="en-US" dirty="0"/>
              <a:t> </a:t>
            </a:r>
            <a:r>
              <a:rPr lang="en-US" dirty="0" err="1"/>
              <a:t>ditentukan</a:t>
            </a:r>
            <a:r>
              <a:rPr lang="en-US" dirty="0"/>
              <a:t> </a:t>
            </a:r>
            <a:r>
              <a:rPr lang="en-US" dirty="0" err="1"/>
              <a:t>oleh</a:t>
            </a:r>
            <a:r>
              <a:rPr lang="en-US" dirty="0"/>
              <a:t> </a:t>
            </a:r>
            <a:r>
              <a:rPr lang="en-US" dirty="0" err="1"/>
              <a:t>jumlah</a:t>
            </a:r>
            <a:r>
              <a:rPr lang="en-US" dirty="0"/>
              <a:t> atom C yang </a:t>
            </a:r>
            <a:r>
              <a:rPr lang="en-US" dirty="0" err="1"/>
              <a:t>ada</a:t>
            </a:r>
            <a:r>
              <a:rPr lang="en-US" dirty="0"/>
              <a:t> </a:t>
            </a:r>
            <a:r>
              <a:rPr lang="en-US" dirty="0" err="1"/>
              <a:t>pada</a:t>
            </a:r>
            <a:r>
              <a:rPr lang="en-US" dirty="0"/>
              <a:t> </a:t>
            </a:r>
            <a:r>
              <a:rPr lang="en-US" dirty="0" err="1"/>
              <a:t>senyawa</a:t>
            </a:r>
            <a:r>
              <a:rPr lang="en-US" dirty="0"/>
              <a:t> </a:t>
            </a:r>
            <a:r>
              <a:rPr lang="en-US" dirty="0" err="1"/>
              <a:t>tersebut</a:t>
            </a:r>
            <a:r>
              <a:rPr lang="en-US" dirty="0"/>
              <a:t>.</a:t>
            </a:r>
            <a:endParaRPr dirty="0"/>
          </a:p>
        </p:txBody>
      </p:sp>
      <p:grpSp>
        <p:nvGrpSpPr>
          <p:cNvPr id="257" name="Google Shape;257;p34"/>
          <p:cNvGrpSpPr/>
          <p:nvPr/>
        </p:nvGrpSpPr>
        <p:grpSpPr>
          <a:xfrm>
            <a:off x="6764941" y="283888"/>
            <a:ext cx="2263474" cy="4507781"/>
            <a:chOff x="3896903" y="644256"/>
            <a:chExt cx="1560802" cy="3108386"/>
          </a:xfrm>
        </p:grpSpPr>
        <p:sp>
          <p:nvSpPr>
            <p:cNvPr id="258" name="Google Shape;258;p34"/>
            <p:cNvSpPr/>
            <p:nvPr/>
          </p:nvSpPr>
          <p:spPr>
            <a:xfrm>
              <a:off x="3896903" y="1357836"/>
              <a:ext cx="848685" cy="747486"/>
            </a:xfrm>
            <a:custGeom>
              <a:avLst/>
              <a:gdLst/>
              <a:ahLst/>
              <a:cxnLst/>
              <a:rect l="l" t="t" r="r" b="b"/>
              <a:pathLst>
                <a:path w="1102188" h="970761" extrusionOk="0">
                  <a:moveTo>
                    <a:pt x="281533" y="1"/>
                  </a:moveTo>
                  <a:cubicBezTo>
                    <a:pt x="206996" y="1"/>
                    <a:pt x="142481" y="21783"/>
                    <a:pt x="96235" y="67614"/>
                  </a:cubicBezTo>
                  <a:cubicBezTo>
                    <a:pt x="0" y="162749"/>
                    <a:pt x="7072" y="337674"/>
                    <a:pt x="97169" y="518337"/>
                  </a:cubicBezTo>
                  <a:cubicBezTo>
                    <a:pt x="141501" y="607034"/>
                    <a:pt x="205580" y="697265"/>
                    <a:pt x="287639" y="780158"/>
                  </a:cubicBezTo>
                  <a:cubicBezTo>
                    <a:pt x="368163" y="861483"/>
                    <a:pt x="455859" y="925729"/>
                    <a:pt x="542421" y="970761"/>
                  </a:cubicBezTo>
                  <a:cubicBezTo>
                    <a:pt x="629950" y="927597"/>
                    <a:pt x="719014" y="865219"/>
                    <a:pt x="801206" y="785662"/>
                  </a:cubicBezTo>
                  <a:cubicBezTo>
                    <a:pt x="885032" y="704604"/>
                    <a:pt x="951079" y="615740"/>
                    <a:pt x="997312" y="528077"/>
                  </a:cubicBezTo>
                  <a:cubicBezTo>
                    <a:pt x="1091379" y="349349"/>
                    <a:pt x="1102187" y="174624"/>
                    <a:pt x="1008053" y="77455"/>
                  </a:cubicBezTo>
                  <a:cubicBezTo>
                    <a:pt x="960990" y="28890"/>
                    <a:pt x="893837" y="5779"/>
                    <a:pt x="815761" y="5779"/>
                  </a:cubicBezTo>
                  <a:cubicBezTo>
                    <a:pt x="736012" y="5779"/>
                    <a:pt x="644866" y="29891"/>
                    <a:pt x="552094" y="75620"/>
                  </a:cubicBezTo>
                  <a:cubicBezTo>
                    <a:pt x="457103" y="26205"/>
                    <a:pt x="363289" y="1"/>
                    <a:pt x="2815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4"/>
            <p:cNvSpPr/>
            <p:nvPr/>
          </p:nvSpPr>
          <p:spPr>
            <a:xfrm>
              <a:off x="3995970" y="1470462"/>
              <a:ext cx="147048" cy="165121"/>
            </a:xfrm>
            <a:custGeom>
              <a:avLst/>
              <a:gdLst/>
              <a:ahLst/>
              <a:cxnLst/>
              <a:rect l="l" t="t" r="r" b="b"/>
              <a:pathLst>
                <a:path w="190971" h="214443" extrusionOk="0">
                  <a:moveTo>
                    <a:pt x="120435" y="1"/>
                  </a:moveTo>
                  <a:cubicBezTo>
                    <a:pt x="86414" y="1"/>
                    <a:pt x="48046" y="29121"/>
                    <a:pt x="26553" y="74723"/>
                  </a:cubicBezTo>
                  <a:cubicBezTo>
                    <a:pt x="1" y="131163"/>
                    <a:pt x="9307" y="191440"/>
                    <a:pt x="47368" y="209386"/>
                  </a:cubicBezTo>
                  <a:cubicBezTo>
                    <a:pt x="54649" y="212813"/>
                    <a:pt x="62456" y="214443"/>
                    <a:pt x="70508" y="214443"/>
                  </a:cubicBezTo>
                  <a:cubicBezTo>
                    <a:pt x="104544" y="214443"/>
                    <a:pt x="142945" y="185319"/>
                    <a:pt x="164418" y="139703"/>
                  </a:cubicBezTo>
                  <a:cubicBezTo>
                    <a:pt x="190970" y="83296"/>
                    <a:pt x="181664" y="22986"/>
                    <a:pt x="143603" y="5073"/>
                  </a:cubicBezTo>
                  <a:cubicBezTo>
                    <a:pt x="136313" y="1635"/>
                    <a:pt x="128496" y="1"/>
                    <a:pt x="120435"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4"/>
            <p:cNvSpPr/>
            <p:nvPr/>
          </p:nvSpPr>
          <p:spPr>
            <a:xfrm>
              <a:off x="4304164" y="2083641"/>
              <a:ext cx="333880" cy="1669001"/>
            </a:xfrm>
            <a:custGeom>
              <a:avLst/>
              <a:gdLst/>
              <a:ahLst/>
              <a:cxnLst/>
              <a:rect l="l" t="t" r="r" b="b"/>
              <a:pathLst>
                <a:path w="433610" h="2167534" extrusionOk="0">
                  <a:moveTo>
                    <a:pt x="12386" y="1"/>
                  </a:moveTo>
                  <a:cubicBezTo>
                    <a:pt x="12085" y="1"/>
                    <a:pt x="11781" y="12"/>
                    <a:pt x="11475" y="36"/>
                  </a:cubicBezTo>
                  <a:cubicBezTo>
                    <a:pt x="4904" y="503"/>
                    <a:pt x="0" y="6207"/>
                    <a:pt x="500" y="12712"/>
                  </a:cubicBezTo>
                  <a:cubicBezTo>
                    <a:pt x="634" y="14746"/>
                    <a:pt x="16245" y="218892"/>
                    <a:pt x="91065" y="525612"/>
                  </a:cubicBezTo>
                  <a:cubicBezTo>
                    <a:pt x="162116" y="816820"/>
                    <a:pt x="409793" y="1983389"/>
                    <a:pt x="387077" y="2154078"/>
                  </a:cubicBezTo>
                  <a:cubicBezTo>
                    <a:pt x="386176" y="2160482"/>
                    <a:pt x="390612" y="2166353"/>
                    <a:pt x="396950" y="2167354"/>
                  </a:cubicBezTo>
                  <a:cubicBezTo>
                    <a:pt x="397017" y="2167354"/>
                    <a:pt x="397150" y="2167387"/>
                    <a:pt x="397250" y="2167421"/>
                  </a:cubicBezTo>
                  <a:cubicBezTo>
                    <a:pt x="397795" y="2167497"/>
                    <a:pt x="398337" y="2167534"/>
                    <a:pt x="398872" y="2167534"/>
                  </a:cubicBezTo>
                  <a:cubicBezTo>
                    <a:pt x="404662" y="2167534"/>
                    <a:pt x="409733" y="2163201"/>
                    <a:pt x="410527" y="2157247"/>
                  </a:cubicBezTo>
                  <a:cubicBezTo>
                    <a:pt x="433610" y="1983756"/>
                    <a:pt x="185332" y="812150"/>
                    <a:pt x="114082" y="520041"/>
                  </a:cubicBezTo>
                  <a:cubicBezTo>
                    <a:pt x="39829" y="215390"/>
                    <a:pt x="24317" y="13012"/>
                    <a:pt x="24151" y="11010"/>
                  </a:cubicBezTo>
                  <a:cubicBezTo>
                    <a:pt x="23705" y="4778"/>
                    <a:pt x="18532" y="1"/>
                    <a:pt x="123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4"/>
            <p:cNvSpPr/>
            <p:nvPr/>
          </p:nvSpPr>
          <p:spPr>
            <a:xfrm>
              <a:off x="4225979" y="2020105"/>
              <a:ext cx="189068" cy="174874"/>
            </a:xfrm>
            <a:custGeom>
              <a:avLst/>
              <a:gdLst/>
              <a:ahLst/>
              <a:cxnLst/>
              <a:rect l="l" t="t" r="r" b="b"/>
              <a:pathLst>
                <a:path w="245543" h="227109" extrusionOk="0">
                  <a:moveTo>
                    <a:pt x="82730" y="1"/>
                  </a:moveTo>
                  <a:cubicBezTo>
                    <a:pt x="55682" y="1"/>
                    <a:pt x="35210" y="13145"/>
                    <a:pt x="36861" y="53964"/>
                  </a:cubicBezTo>
                  <a:cubicBezTo>
                    <a:pt x="36861" y="53964"/>
                    <a:pt x="52272" y="169947"/>
                    <a:pt x="1" y="212744"/>
                  </a:cubicBezTo>
                  <a:cubicBezTo>
                    <a:pt x="1" y="212744"/>
                    <a:pt x="90046" y="227108"/>
                    <a:pt x="161388" y="227108"/>
                  </a:cubicBezTo>
                  <a:cubicBezTo>
                    <a:pt x="202976" y="227108"/>
                    <a:pt x="238209" y="222227"/>
                    <a:pt x="245543" y="206773"/>
                  </a:cubicBezTo>
                  <a:cubicBezTo>
                    <a:pt x="245543" y="206773"/>
                    <a:pt x="184232" y="89055"/>
                    <a:pt x="202045" y="43023"/>
                  </a:cubicBezTo>
                  <a:cubicBezTo>
                    <a:pt x="202088" y="43001"/>
                    <a:pt x="131652" y="1"/>
                    <a:pt x="827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4"/>
            <p:cNvSpPr/>
            <p:nvPr/>
          </p:nvSpPr>
          <p:spPr>
            <a:xfrm>
              <a:off x="4242752" y="2057255"/>
              <a:ext cx="149127" cy="40065"/>
            </a:xfrm>
            <a:custGeom>
              <a:avLst/>
              <a:gdLst/>
              <a:ahLst/>
              <a:cxnLst/>
              <a:rect l="l" t="t" r="r" b="b"/>
              <a:pathLst>
                <a:path w="193672" h="52033" extrusionOk="0">
                  <a:moveTo>
                    <a:pt x="180106" y="0"/>
                  </a:moveTo>
                  <a:cubicBezTo>
                    <a:pt x="178065" y="0"/>
                    <a:pt x="176001" y="530"/>
                    <a:pt x="174124" y="1647"/>
                  </a:cubicBezTo>
                  <a:cubicBezTo>
                    <a:pt x="139458" y="22134"/>
                    <a:pt x="107989" y="28323"/>
                    <a:pt x="82617" y="28323"/>
                  </a:cubicBezTo>
                  <a:cubicBezTo>
                    <a:pt x="45319" y="28323"/>
                    <a:pt x="21194" y="14949"/>
                    <a:pt x="19447" y="13956"/>
                  </a:cubicBezTo>
                  <a:cubicBezTo>
                    <a:pt x="17577" y="12889"/>
                    <a:pt x="15540" y="12381"/>
                    <a:pt x="13532" y="12381"/>
                  </a:cubicBezTo>
                  <a:cubicBezTo>
                    <a:pt x="9449" y="12381"/>
                    <a:pt x="5482" y="14481"/>
                    <a:pt x="3269" y="18259"/>
                  </a:cubicBezTo>
                  <a:cubicBezTo>
                    <a:pt x="0" y="23930"/>
                    <a:pt x="1868" y="31168"/>
                    <a:pt x="7539" y="34471"/>
                  </a:cubicBezTo>
                  <a:cubicBezTo>
                    <a:pt x="9040" y="35338"/>
                    <a:pt x="26853" y="45412"/>
                    <a:pt x="55406" y="49915"/>
                  </a:cubicBezTo>
                  <a:cubicBezTo>
                    <a:pt x="63658" y="51208"/>
                    <a:pt x="72813" y="52033"/>
                    <a:pt x="82739" y="52033"/>
                  </a:cubicBezTo>
                  <a:cubicBezTo>
                    <a:pt x="111731" y="52033"/>
                    <a:pt x="147301" y="44998"/>
                    <a:pt x="186166" y="22062"/>
                  </a:cubicBezTo>
                  <a:cubicBezTo>
                    <a:pt x="191804" y="18726"/>
                    <a:pt x="193672" y="11454"/>
                    <a:pt x="190336" y="5817"/>
                  </a:cubicBezTo>
                  <a:cubicBezTo>
                    <a:pt x="188117" y="2090"/>
                    <a:pt x="184158" y="0"/>
                    <a:pt x="1801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4"/>
            <p:cNvSpPr/>
            <p:nvPr/>
          </p:nvSpPr>
          <p:spPr>
            <a:xfrm>
              <a:off x="4299900" y="644256"/>
              <a:ext cx="847375" cy="782620"/>
            </a:xfrm>
            <a:custGeom>
              <a:avLst/>
              <a:gdLst/>
              <a:ahLst/>
              <a:cxnLst/>
              <a:rect l="l" t="t" r="r" b="b"/>
              <a:pathLst>
                <a:path w="1100487" h="1016390" extrusionOk="0">
                  <a:moveTo>
                    <a:pt x="269759" y="0"/>
                  </a:moveTo>
                  <a:cubicBezTo>
                    <a:pt x="228364" y="0"/>
                    <a:pt x="189586" y="9445"/>
                    <a:pt x="155112" y="29316"/>
                  </a:cubicBezTo>
                  <a:cubicBezTo>
                    <a:pt x="37794" y="96731"/>
                    <a:pt x="1" y="267687"/>
                    <a:pt x="41063" y="465362"/>
                  </a:cubicBezTo>
                  <a:cubicBezTo>
                    <a:pt x="61278" y="562398"/>
                    <a:pt x="100272" y="666005"/>
                    <a:pt x="158481" y="767078"/>
                  </a:cubicBezTo>
                  <a:cubicBezTo>
                    <a:pt x="215588" y="866249"/>
                    <a:pt x="283970" y="950776"/>
                    <a:pt x="356188" y="1016390"/>
                  </a:cubicBezTo>
                  <a:cubicBezTo>
                    <a:pt x="451823" y="997009"/>
                    <a:pt x="553830" y="959382"/>
                    <a:pt x="653668" y="903475"/>
                  </a:cubicBezTo>
                  <a:cubicBezTo>
                    <a:pt x="755407" y="846468"/>
                    <a:pt x="841935" y="777419"/>
                    <a:pt x="908983" y="704366"/>
                  </a:cubicBezTo>
                  <a:cubicBezTo>
                    <a:pt x="1045447" y="555560"/>
                    <a:pt x="1100487" y="389341"/>
                    <a:pt x="1034206" y="271390"/>
                  </a:cubicBezTo>
                  <a:cubicBezTo>
                    <a:pt x="984269" y="182469"/>
                    <a:pt x="875330" y="137856"/>
                    <a:pt x="739885" y="137856"/>
                  </a:cubicBezTo>
                  <a:cubicBezTo>
                    <a:pt x="693836" y="137856"/>
                    <a:pt x="644724" y="143013"/>
                    <a:pt x="593825" y="153339"/>
                  </a:cubicBezTo>
                  <a:cubicBezTo>
                    <a:pt x="486498" y="55820"/>
                    <a:pt x="370395" y="0"/>
                    <a:pt x="2697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4"/>
            <p:cNvSpPr/>
            <p:nvPr/>
          </p:nvSpPr>
          <p:spPr>
            <a:xfrm>
              <a:off x="4397298" y="753734"/>
              <a:ext cx="161431" cy="153111"/>
            </a:xfrm>
            <a:custGeom>
              <a:avLst/>
              <a:gdLst/>
              <a:ahLst/>
              <a:cxnLst/>
              <a:rect l="l" t="t" r="r" b="b"/>
              <a:pathLst>
                <a:path w="209650" h="198845" extrusionOk="0">
                  <a:moveTo>
                    <a:pt x="139324" y="0"/>
                  </a:moveTo>
                  <a:cubicBezTo>
                    <a:pt x="109158" y="0"/>
                    <a:pt x="73574" y="18138"/>
                    <a:pt x="46467" y="50454"/>
                  </a:cubicBezTo>
                  <a:cubicBezTo>
                    <a:pt x="6371" y="98188"/>
                    <a:pt x="0" y="158865"/>
                    <a:pt x="32223" y="185918"/>
                  </a:cubicBezTo>
                  <a:cubicBezTo>
                    <a:pt x="42672" y="194681"/>
                    <a:pt x="55886" y="198845"/>
                    <a:pt x="70341" y="198845"/>
                  </a:cubicBezTo>
                  <a:cubicBezTo>
                    <a:pt x="100511" y="198845"/>
                    <a:pt x="136087" y="180708"/>
                    <a:pt x="163217" y="148391"/>
                  </a:cubicBezTo>
                  <a:cubicBezTo>
                    <a:pt x="203279" y="100657"/>
                    <a:pt x="209650" y="39980"/>
                    <a:pt x="177427" y="12927"/>
                  </a:cubicBezTo>
                  <a:cubicBezTo>
                    <a:pt x="166989" y="4164"/>
                    <a:pt x="153779" y="0"/>
                    <a:pt x="139324" y="0"/>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4"/>
            <p:cNvSpPr/>
            <p:nvPr/>
          </p:nvSpPr>
          <p:spPr>
            <a:xfrm>
              <a:off x="4527547" y="1410088"/>
              <a:ext cx="106311" cy="2252462"/>
            </a:xfrm>
            <a:custGeom>
              <a:avLst/>
              <a:gdLst/>
              <a:ahLst/>
              <a:cxnLst/>
              <a:rect l="l" t="t" r="r" b="b"/>
              <a:pathLst>
                <a:path w="138066" h="2925275" extrusionOk="0">
                  <a:moveTo>
                    <a:pt x="64330" y="1"/>
                  </a:moveTo>
                  <a:cubicBezTo>
                    <a:pt x="58876" y="1"/>
                    <a:pt x="54009" y="4006"/>
                    <a:pt x="52938" y="9594"/>
                  </a:cubicBezTo>
                  <a:cubicBezTo>
                    <a:pt x="52504" y="11595"/>
                    <a:pt x="13243" y="212506"/>
                    <a:pt x="3636" y="528065"/>
                  </a:cubicBezTo>
                  <a:cubicBezTo>
                    <a:pt x="0" y="646983"/>
                    <a:pt x="17780" y="983624"/>
                    <a:pt x="38294" y="1373403"/>
                  </a:cubicBezTo>
                  <a:cubicBezTo>
                    <a:pt x="72052" y="2014596"/>
                    <a:pt x="114082" y="2812567"/>
                    <a:pt x="73186" y="2908803"/>
                  </a:cubicBezTo>
                  <a:cubicBezTo>
                    <a:pt x="70617" y="2914840"/>
                    <a:pt x="73453" y="2921812"/>
                    <a:pt x="79457" y="2924347"/>
                  </a:cubicBezTo>
                  <a:cubicBezTo>
                    <a:pt x="80358" y="2924714"/>
                    <a:pt x="81292" y="2924981"/>
                    <a:pt x="82226" y="2925148"/>
                  </a:cubicBezTo>
                  <a:cubicBezTo>
                    <a:pt x="82813" y="2925233"/>
                    <a:pt x="83401" y="2925275"/>
                    <a:pt x="83985" y="2925275"/>
                  </a:cubicBezTo>
                  <a:cubicBezTo>
                    <a:pt x="88640" y="2925275"/>
                    <a:pt x="93049" y="2922607"/>
                    <a:pt x="95035" y="2918043"/>
                  </a:cubicBezTo>
                  <a:cubicBezTo>
                    <a:pt x="138066" y="2816703"/>
                    <a:pt x="97637" y="2049254"/>
                    <a:pt x="61978" y="1372136"/>
                  </a:cubicBezTo>
                  <a:cubicBezTo>
                    <a:pt x="41463" y="982891"/>
                    <a:pt x="23751" y="646750"/>
                    <a:pt x="27320" y="528799"/>
                  </a:cubicBezTo>
                  <a:cubicBezTo>
                    <a:pt x="36827" y="215408"/>
                    <a:pt x="75788" y="16165"/>
                    <a:pt x="76155" y="14197"/>
                  </a:cubicBezTo>
                  <a:cubicBezTo>
                    <a:pt x="77456" y="7793"/>
                    <a:pt x="73286" y="1588"/>
                    <a:pt x="66848" y="287"/>
                  </a:cubicBezTo>
                  <a:cubicBezTo>
                    <a:pt x="66003" y="93"/>
                    <a:pt x="65160" y="1"/>
                    <a:pt x="643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4"/>
            <p:cNvSpPr/>
            <p:nvPr/>
          </p:nvSpPr>
          <p:spPr>
            <a:xfrm>
              <a:off x="4468446" y="1340924"/>
              <a:ext cx="184805" cy="194741"/>
            </a:xfrm>
            <a:custGeom>
              <a:avLst/>
              <a:gdLst/>
              <a:ahLst/>
              <a:cxnLst/>
              <a:rect l="l" t="t" r="r" b="b"/>
              <a:pathLst>
                <a:path w="240006" h="252911" extrusionOk="0">
                  <a:moveTo>
                    <a:pt x="240005" y="75668"/>
                  </a:moveTo>
                  <a:lnTo>
                    <a:pt x="240005" y="75668"/>
                  </a:lnTo>
                  <a:cubicBezTo>
                    <a:pt x="240005" y="75668"/>
                    <a:pt x="240005" y="75668"/>
                    <a:pt x="240005" y="75668"/>
                  </a:cubicBezTo>
                  <a:lnTo>
                    <a:pt x="240005" y="75668"/>
                  </a:lnTo>
                  <a:cubicBezTo>
                    <a:pt x="240005" y="75668"/>
                    <a:pt x="240005" y="75668"/>
                    <a:pt x="240005" y="75668"/>
                  </a:cubicBezTo>
                  <a:close/>
                  <a:moveTo>
                    <a:pt x="119747" y="1"/>
                  </a:moveTo>
                  <a:cubicBezTo>
                    <a:pt x="100795" y="1"/>
                    <a:pt x="85061" y="11207"/>
                    <a:pt x="77823" y="42244"/>
                  </a:cubicBezTo>
                  <a:cubicBezTo>
                    <a:pt x="77823" y="42244"/>
                    <a:pt x="61811" y="158193"/>
                    <a:pt x="0" y="185479"/>
                  </a:cubicBezTo>
                  <a:cubicBezTo>
                    <a:pt x="0" y="185479"/>
                    <a:pt x="147893" y="252910"/>
                    <a:pt x="212454" y="252910"/>
                  </a:cubicBezTo>
                  <a:cubicBezTo>
                    <a:pt x="224430" y="252910"/>
                    <a:pt x="233539" y="250590"/>
                    <a:pt x="238304" y="245089"/>
                  </a:cubicBezTo>
                  <a:cubicBezTo>
                    <a:pt x="238304" y="245089"/>
                    <a:pt x="210517" y="115296"/>
                    <a:pt x="240005" y="75668"/>
                  </a:cubicBezTo>
                  <a:lnTo>
                    <a:pt x="240005" y="75668"/>
                  </a:lnTo>
                  <a:cubicBezTo>
                    <a:pt x="240005" y="75668"/>
                    <a:pt x="240005" y="75668"/>
                    <a:pt x="240005" y="75668"/>
                  </a:cubicBezTo>
                  <a:cubicBezTo>
                    <a:pt x="239960" y="75668"/>
                    <a:pt x="168993" y="1"/>
                    <a:pt x="1197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4"/>
            <p:cNvSpPr/>
            <p:nvPr/>
          </p:nvSpPr>
          <p:spPr>
            <a:xfrm>
              <a:off x="4513343" y="1377756"/>
              <a:ext cx="146405" cy="49104"/>
            </a:xfrm>
            <a:custGeom>
              <a:avLst/>
              <a:gdLst/>
              <a:ahLst/>
              <a:cxnLst/>
              <a:rect l="l" t="t" r="r" b="b"/>
              <a:pathLst>
                <a:path w="190137" h="63772" extrusionOk="0">
                  <a:moveTo>
                    <a:pt x="13029" y="0"/>
                  </a:moveTo>
                  <a:cubicBezTo>
                    <a:pt x="10051" y="0"/>
                    <a:pt x="7068" y="1118"/>
                    <a:pt x="4771" y="3383"/>
                  </a:cubicBezTo>
                  <a:cubicBezTo>
                    <a:pt x="101" y="7953"/>
                    <a:pt x="1" y="15458"/>
                    <a:pt x="4571" y="20128"/>
                  </a:cubicBezTo>
                  <a:cubicBezTo>
                    <a:pt x="6372" y="21996"/>
                    <a:pt x="37194" y="52785"/>
                    <a:pt x="92667" y="61491"/>
                  </a:cubicBezTo>
                  <a:cubicBezTo>
                    <a:pt x="101869" y="62933"/>
                    <a:pt x="111740" y="63771"/>
                    <a:pt x="122266" y="63771"/>
                  </a:cubicBezTo>
                  <a:cubicBezTo>
                    <a:pt x="139747" y="63771"/>
                    <a:pt x="159034" y="61458"/>
                    <a:pt x="180063" y="55753"/>
                  </a:cubicBezTo>
                  <a:cubicBezTo>
                    <a:pt x="186367" y="54052"/>
                    <a:pt x="190137" y="47514"/>
                    <a:pt x="188402" y="41176"/>
                  </a:cubicBezTo>
                  <a:cubicBezTo>
                    <a:pt x="186975" y="35916"/>
                    <a:pt x="182169" y="32440"/>
                    <a:pt x="176916" y="32440"/>
                  </a:cubicBezTo>
                  <a:cubicBezTo>
                    <a:pt x="175906" y="32440"/>
                    <a:pt x="174880" y="32568"/>
                    <a:pt x="173858" y="32837"/>
                  </a:cubicBezTo>
                  <a:cubicBezTo>
                    <a:pt x="154998" y="37940"/>
                    <a:pt x="137761" y="40002"/>
                    <a:pt x="122220" y="40002"/>
                  </a:cubicBezTo>
                  <a:cubicBezTo>
                    <a:pt x="58625" y="40002"/>
                    <a:pt x="23413" y="5480"/>
                    <a:pt x="21483" y="3550"/>
                  </a:cubicBezTo>
                  <a:cubicBezTo>
                    <a:pt x="19178" y="1194"/>
                    <a:pt x="16106" y="0"/>
                    <a:pt x="130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4"/>
            <p:cNvSpPr/>
            <p:nvPr/>
          </p:nvSpPr>
          <p:spPr>
            <a:xfrm>
              <a:off x="4581870" y="1948472"/>
              <a:ext cx="246628" cy="1714085"/>
            </a:xfrm>
            <a:custGeom>
              <a:avLst/>
              <a:gdLst/>
              <a:ahLst/>
              <a:cxnLst/>
              <a:rect l="l" t="t" r="r" b="b"/>
              <a:pathLst>
                <a:path w="320296" h="2226084" extrusionOk="0">
                  <a:moveTo>
                    <a:pt x="306980" y="0"/>
                  </a:moveTo>
                  <a:cubicBezTo>
                    <a:pt x="302118" y="0"/>
                    <a:pt x="297515" y="2959"/>
                    <a:pt x="295779" y="7827"/>
                  </a:cubicBezTo>
                  <a:cubicBezTo>
                    <a:pt x="295045" y="9762"/>
                    <a:pt x="226462" y="202700"/>
                    <a:pt x="170356" y="513389"/>
                  </a:cubicBezTo>
                  <a:cubicBezTo>
                    <a:pt x="147339" y="640847"/>
                    <a:pt x="129927" y="920447"/>
                    <a:pt x="111514" y="1216459"/>
                  </a:cubicBezTo>
                  <a:cubicBezTo>
                    <a:pt x="85061" y="1641764"/>
                    <a:pt x="55107" y="2123775"/>
                    <a:pt x="3436" y="2208002"/>
                  </a:cubicBezTo>
                  <a:cubicBezTo>
                    <a:pt x="1" y="2213606"/>
                    <a:pt x="1769" y="2220878"/>
                    <a:pt x="7339" y="2224314"/>
                  </a:cubicBezTo>
                  <a:cubicBezTo>
                    <a:pt x="8740" y="2225181"/>
                    <a:pt x="10175" y="2225682"/>
                    <a:pt x="11676" y="2225949"/>
                  </a:cubicBezTo>
                  <a:cubicBezTo>
                    <a:pt x="12272" y="2226039"/>
                    <a:pt x="12871" y="2226084"/>
                    <a:pt x="13467" y="2226084"/>
                  </a:cubicBezTo>
                  <a:cubicBezTo>
                    <a:pt x="17471" y="2226084"/>
                    <a:pt x="21353" y="2224061"/>
                    <a:pt x="23618" y="2220345"/>
                  </a:cubicBezTo>
                  <a:cubicBezTo>
                    <a:pt x="78357" y="2131114"/>
                    <a:pt x="107211" y="1666882"/>
                    <a:pt x="135130" y="1217927"/>
                  </a:cubicBezTo>
                  <a:cubicBezTo>
                    <a:pt x="153477" y="922582"/>
                    <a:pt x="170856" y="643683"/>
                    <a:pt x="193639" y="517559"/>
                  </a:cubicBezTo>
                  <a:cubicBezTo>
                    <a:pt x="249412" y="208971"/>
                    <a:pt x="317394" y="17735"/>
                    <a:pt x="318061" y="15866"/>
                  </a:cubicBezTo>
                  <a:cubicBezTo>
                    <a:pt x="320296" y="9662"/>
                    <a:pt x="317060" y="2891"/>
                    <a:pt x="310889" y="656"/>
                  </a:cubicBezTo>
                  <a:cubicBezTo>
                    <a:pt x="309601" y="212"/>
                    <a:pt x="308281" y="0"/>
                    <a:pt x="3069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4"/>
            <p:cNvSpPr/>
            <p:nvPr/>
          </p:nvSpPr>
          <p:spPr>
            <a:xfrm>
              <a:off x="4701100" y="1877334"/>
              <a:ext cx="195258" cy="204199"/>
            </a:xfrm>
            <a:custGeom>
              <a:avLst/>
              <a:gdLst/>
              <a:ahLst/>
              <a:cxnLst/>
              <a:rect l="l" t="t" r="r" b="b"/>
              <a:pathLst>
                <a:path w="253582" h="265193" extrusionOk="0">
                  <a:moveTo>
                    <a:pt x="139422" y="1"/>
                  </a:moveTo>
                  <a:cubicBezTo>
                    <a:pt x="123203" y="1"/>
                    <a:pt x="108531" y="9887"/>
                    <a:pt x="98137" y="36101"/>
                  </a:cubicBezTo>
                  <a:cubicBezTo>
                    <a:pt x="98137" y="36101"/>
                    <a:pt x="65147" y="148381"/>
                    <a:pt x="1" y="166227"/>
                  </a:cubicBezTo>
                  <a:cubicBezTo>
                    <a:pt x="1" y="166227"/>
                    <a:pt x="152307" y="265192"/>
                    <a:pt x="210336" y="265192"/>
                  </a:cubicBezTo>
                  <a:cubicBezTo>
                    <a:pt x="217382" y="265192"/>
                    <a:pt x="223038" y="263734"/>
                    <a:pt x="226863" y="260461"/>
                  </a:cubicBezTo>
                  <a:cubicBezTo>
                    <a:pt x="226863" y="260461"/>
                    <a:pt x="218557" y="128000"/>
                    <a:pt x="253582" y="93175"/>
                  </a:cubicBezTo>
                  <a:cubicBezTo>
                    <a:pt x="253582" y="93150"/>
                    <a:pt x="189209" y="1"/>
                    <a:pt x="13942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4"/>
            <p:cNvSpPr/>
            <p:nvPr/>
          </p:nvSpPr>
          <p:spPr>
            <a:xfrm>
              <a:off x="4642924" y="1174833"/>
              <a:ext cx="814781" cy="784726"/>
            </a:xfrm>
            <a:custGeom>
              <a:avLst/>
              <a:gdLst/>
              <a:ahLst/>
              <a:cxnLst/>
              <a:rect l="l" t="t" r="r" b="b"/>
              <a:pathLst>
                <a:path w="1058157" h="1019125" extrusionOk="0">
                  <a:moveTo>
                    <a:pt x="268309" y="0"/>
                  </a:moveTo>
                  <a:cubicBezTo>
                    <a:pt x="243926" y="0"/>
                    <a:pt x="220057" y="3848"/>
                    <a:pt x="197041" y="11837"/>
                  </a:cubicBezTo>
                  <a:cubicBezTo>
                    <a:pt x="69150" y="56102"/>
                    <a:pt x="1" y="216917"/>
                    <a:pt x="3270" y="418795"/>
                  </a:cubicBezTo>
                  <a:cubicBezTo>
                    <a:pt x="4937" y="517933"/>
                    <a:pt x="23784" y="627011"/>
                    <a:pt x="62045" y="737190"/>
                  </a:cubicBezTo>
                  <a:cubicBezTo>
                    <a:pt x="99572" y="845267"/>
                    <a:pt x="150875" y="941136"/>
                    <a:pt x="209517" y="1019125"/>
                  </a:cubicBezTo>
                  <a:cubicBezTo>
                    <a:pt x="307087" y="1017991"/>
                    <a:pt x="414330" y="1000178"/>
                    <a:pt x="522841" y="963952"/>
                  </a:cubicBezTo>
                  <a:cubicBezTo>
                    <a:pt x="633486" y="926992"/>
                    <a:pt x="731423" y="875389"/>
                    <a:pt x="810946" y="816246"/>
                  </a:cubicBezTo>
                  <a:cubicBezTo>
                    <a:pt x="972962" y="695627"/>
                    <a:pt x="1058156" y="542750"/>
                    <a:pt x="1015226" y="414425"/>
                  </a:cubicBezTo>
                  <a:cubicBezTo>
                    <a:pt x="972485" y="286892"/>
                    <a:pt x="814575" y="215861"/>
                    <a:pt x="614492" y="215861"/>
                  </a:cubicBezTo>
                  <a:cubicBezTo>
                    <a:pt x="611261" y="215861"/>
                    <a:pt x="608019" y="215879"/>
                    <a:pt x="604766" y="215917"/>
                  </a:cubicBezTo>
                  <a:cubicBezTo>
                    <a:pt x="503701" y="81528"/>
                    <a:pt x="380550" y="0"/>
                    <a:pt x="26830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4"/>
            <p:cNvSpPr/>
            <p:nvPr/>
          </p:nvSpPr>
          <p:spPr>
            <a:xfrm>
              <a:off x="4759405" y="1908538"/>
              <a:ext cx="141089" cy="62814"/>
            </a:xfrm>
            <a:custGeom>
              <a:avLst/>
              <a:gdLst/>
              <a:ahLst/>
              <a:cxnLst/>
              <a:rect l="l" t="t" r="r" b="b"/>
              <a:pathLst>
                <a:path w="183232" h="81576" extrusionOk="0">
                  <a:moveTo>
                    <a:pt x="13411" y="1"/>
                  </a:moveTo>
                  <a:cubicBezTo>
                    <a:pt x="11012" y="1"/>
                    <a:pt x="8591" y="730"/>
                    <a:pt x="6505" y="2248"/>
                  </a:cubicBezTo>
                  <a:cubicBezTo>
                    <a:pt x="1201" y="6084"/>
                    <a:pt x="0" y="13523"/>
                    <a:pt x="3803" y="18793"/>
                  </a:cubicBezTo>
                  <a:cubicBezTo>
                    <a:pt x="5571" y="21229"/>
                    <a:pt x="40062" y="67795"/>
                    <a:pt x="112347" y="79137"/>
                  </a:cubicBezTo>
                  <a:cubicBezTo>
                    <a:pt x="122365" y="80690"/>
                    <a:pt x="133103" y="81576"/>
                    <a:pt x="144580" y="81576"/>
                  </a:cubicBezTo>
                  <a:cubicBezTo>
                    <a:pt x="153319" y="81576"/>
                    <a:pt x="162486" y="81062"/>
                    <a:pt x="172090" y="79937"/>
                  </a:cubicBezTo>
                  <a:cubicBezTo>
                    <a:pt x="178561" y="79170"/>
                    <a:pt x="183231" y="73299"/>
                    <a:pt x="182497" y="66794"/>
                  </a:cubicBezTo>
                  <a:cubicBezTo>
                    <a:pt x="181786" y="60791"/>
                    <a:pt x="176710" y="56338"/>
                    <a:pt x="170760" y="56338"/>
                  </a:cubicBezTo>
                  <a:cubicBezTo>
                    <a:pt x="170296" y="56338"/>
                    <a:pt x="169827" y="56365"/>
                    <a:pt x="169355" y="56420"/>
                  </a:cubicBezTo>
                  <a:cubicBezTo>
                    <a:pt x="160769" y="57419"/>
                    <a:pt x="152586" y="57876"/>
                    <a:pt x="144799" y="57876"/>
                  </a:cubicBezTo>
                  <a:cubicBezTo>
                    <a:pt x="62874" y="57876"/>
                    <a:pt x="24750" y="7290"/>
                    <a:pt x="22983" y="4884"/>
                  </a:cubicBezTo>
                  <a:cubicBezTo>
                    <a:pt x="20686" y="1699"/>
                    <a:pt x="17074" y="1"/>
                    <a:pt x="1341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4"/>
            <p:cNvSpPr/>
            <p:nvPr/>
          </p:nvSpPr>
          <p:spPr>
            <a:xfrm>
              <a:off x="4733798" y="1284184"/>
              <a:ext cx="175763" cy="142673"/>
            </a:xfrm>
            <a:custGeom>
              <a:avLst/>
              <a:gdLst/>
              <a:ahLst/>
              <a:cxnLst/>
              <a:rect l="l" t="t" r="r" b="b"/>
              <a:pathLst>
                <a:path w="228264" h="185290" extrusionOk="0">
                  <a:moveTo>
                    <a:pt x="150894" y="1"/>
                  </a:moveTo>
                  <a:cubicBezTo>
                    <a:pt x="124173" y="1"/>
                    <a:pt x="93121" y="11434"/>
                    <a:pt x="65981" y="33573"/>
                  </a:cubicBezTo>
                  <a:cubicBezTo>
                    <a:pt x="17646" y="73034"/>
                    <a:pt x="0" y="131409"/>
                    <a:pt x="26619" y="163999"/>
                  </a:cubicBezTo>
                  <a:cubicBezTo>
                    <a:pt x="38281" y="178309"/>
                    <a:pt x="56521" y="185290"/>
                    <a:pt x="77401" y="185290"/>
                  </a:cubicBezTo>
                  <a:cubicBezTo>
                    <a:pt x="104123" y="185290"/>
                    <a:pt x="135169" y="173857"/>
                    <a:pt x="162283" y="151724"/>
                  </a:cubicBezTo>
                  <a:cubicBezTo>
                    <a:pt x="210617" y="112262"/>
                    <a:pt x="228263" y="53887"/>
                    <a:pt x="201644" y="21264"/>
                  </a:cubicBezTo>
                  <a:cubicBezTo>
                    <a:pt x="189986" y="6973"/>
                    <a:pt x="171761" y="1"/>
                    <a:pt x="150894" y="1"/>
                  </a:cubicBezTo>
                  <a:close/>
                </a:path>
              </a:pathLst>
            </a:custGeom>
            <a:solidFill>
              <a:srgbClr val="FFFA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4"/>
            <p:cNvSpPr/>
            <p:nvPr/>
          </p:nvSpPr>
          <p:spPr>
            <a:xfrm>
              <a:off x="4546540" y="3402169"/>
              <a:ext cx="133038" cy="216728"/>
            </a:xfrm>
            <a:custGeom>
              <a:avLst/>
              <a:gdLst/>
              <a:ahLst/>
              <a:cxnLst/>
              <a:rect l="l" t="t" r="r" b="b"/>
              <a:pathLst>
                <a:path w="172776" h="281465" extrusionOk="0">
                  <a:moveTo>
                    <a:pt x="111517" y="106546"/>
                  </a:moveTo>
                  <a:cubicBezTo>
                    <a:pt x="119827" y="106546"/>
                    <a:pt x="127933" y="107406"/>
                    <a:pt x="131746" y="110400"/>
                  </a:cubicBezTo>
                  <a:cubicBezTo>
                    <a:pt x="151126" y="125597"/>
                    <a:pt x="130529" y="127438"/>
                    <a:pt x="119683" y="127438"/>
                  </a:cubicBezTo>
                  <a:cubicBezTo>
                    <a:pt x="117555" y="127438"/>
                    <a:pt x="115802" y="127367"/>
                    <a:pt x="114801" y="127312"/>
                  </a:cubicBezTo>
                  <a:cubicBezTo>
                    <a:pt x="105461" y="126812"/>
                    <a:pt x="95553" y="124443"/>
                    <a:pt x="86747" y="121174"/>
                  </a:cubicBezTo>
                  <a:cubicBezTo>
                    <a:pt x="80993" y="119047"/>
                    <a:pt x="75406" y="116227"/>
                    <a:pt x="70147" y="112841"/>
                  </a:cubicBezTo>
                  <a:lnTo>
                    <a:pt x="70147" y="112841"/>
                  </a:lnTo>
                  <a:cubicBezTo>
                    <a:pt x="75932" y="110295"/>
                    <a:pt x="82438" y="108584"/>
                    <a:pt x="89549" y="107898"/>
                  </a:cubicBezTo>
                  <a:cubicBezTo>
                    <a:pt x="94036" y="107473"/>
                    <a:pt x="102886" y="106546"/>
                    <a:pt x="111517" y="106546"/>
                  </a:cubicBezTo>
                  <a:close/>
                  <a:moveTo>
                    <a:pt x="94198" y="217846"/>
                  </a:moveTo>
                  <a:cubicBezTo>
                    <a:pt x="104758" y="217846"/>
                    <a:pt x="115062" y="220656"/>
                    <a:pt x="122185" y="226742"/>
                  </a:cubicBezTo>
                  <a:lnTo>
                    <a:pt x="122185" y="226742"/>
                  </a:lnTo>
                  <a:cubicBezTo>
                    <a:pt x="110994" y="224923"/>
                    <a:pt x="99778" y="222212"/>
                    <a:pt x="89332" y="218043"/>
                  </a:cubicBezTo>
                  <a:lnTo>
                    <a:pt x="89332" y="218043"/>
                  </a:lnTo>
                  <a:cubicBezTo>
                    <a:pt x="90953" y="217912"/>
                    <a:pt x="92579" y="217846"/>
                    <a:pt x="94198" y="217846"/>
                  </a:cubicBezTo>
                  <a:close/>
                  <a:moveTo>
                    <a:pt x="36564" y="1"/>
                  </a:moveTo>
                  <a:cubicBezTo>
                    <a:pt x="33734" y="1"/>
                    <a:pt x="30861" y="1193"/>
                    <a:pt x="28539" y="4057"/>
                  </a:cubicBezTo>
                  <a:cubicBezTo>
                    <a:pt x="1" y="39156"/>
                    <a:pt x="8666" y="80878"/>
                    <a:pt x="34402" y="110426"/>
                  </a:cubicBezTo>
                  <a:lnTo>
                    <a:pt x="34402" y="110426"/>
                  </a:lnTo>
                  <a:cubicBezTo>
                    <a:pt x="25349" y="120322"/>
                    <a:pt x="19396" y="133057"/>
                    <a:pt x="18298" y="148794"/>
                  </a:cubicBezTo>
                  <a:cubicBezTo>
                    <a:pt x="16295" y="177308"/>
                    <a:pt x="27313" y="199030"/>
                    <a:pt x="44952" y="215010"/>
                  </a:cubicBezTo>
                  <a:lnTo>
                    <a:pt x="44952" y="215010"/>
                  </a:lnTo>
                  <a:cubicBezTo>
                    <a:pt x="29309" y="229224"/>
                    <a:pt x="22973" y="250759"/>
                    <a:pt x="38046" y="276519"/>
                  </a:cubicBezTo>
                  <a:cubicBezTo>
                    <a:pt x="40088" y="280017"/>
                    <a:pt x="42992" y="281465"/>
                    <a:pt x="45944" y="281465"/>
                  </a:cubicBezTo>
                  <a:cubicBezTo>
                    <a:pt x="53406" y="281465"/>
                    <a:pt x="61164" y="272206"/>
                    <a:pt x="56025" y="263409"/>
                  </a:cubicBezTo>
                  <a:cubicBezTo>
                    <a:pt x="46938" y="247879"/>
                    <a:pt x="51580" y="235532"/>
                    <a:pt x="62042" y="227629"/>
                  </a:cubicBezTo>
                  <a:lnTo>
                    <a:pt x="62042" y="227629"/>
                  </a:lnTo>
                  <a:cubicBezTo>
                    <a:pt x="85212" y="241656"/>
                    <a:pt x="114167" y="249052"/>
                    <a:pt x="140285" y="251234"/>
                  </a:cubicBezTo>
                  <a:cubicBezTo>
                    <a:pt x="140592" y="251259"/>
                    <a:pt x="140902" y="251272"/>
                    <a:pt x="141214" y="251272"/>
                  </a:cubicBezTo>
                  <a:cubicBezTo>
                    <a:pt x="147512" y="251272"/>
                    <a:pt x="154587" y="246208"/>
                    <a:pt x="153061" y="239025"/>
                  </a:cubicBezTo>
                  <a:cubicBezTo>
                    <a:pt x="146639" y="209188"/>
                    <a:pt x="121751" y="196518"/>
                    <a:pt x="95973" y="196518"/>
                  </a:cubicBezTo>
                  <a:cubicBezTo>
                    <a:pt x="84984" y="196518"/>
                    <a:pt x="73833" y="198820"/>
                    <a:pt x="63883" y="203077"/>
                  </a:cubicBezTo>
                  <a:lnTo>
                    <a:pt x="63883" y="203077"/>
                  </a:lnTo>
                  <a:cubicBezTo>
                    <a:pt x="58788" y="198727"/>
                    <a:pt x="54231" y="193661"/>
                    <a:pt x="50388" y="187755"/>
                  </a:cubicBezTo>
                  <a:cubicBezTo>
                    <a:pt x="36005" y="165569"/>
                    <a:pt x="38195" y="142202"/>
                    <a:pt x="51609" y="126452"/>
                  </a:cubicBezTo>
                  <a:lnTo>
                    <a:pt x="51609" y="126452"/>
                  </a:lnTo>
                  <a:cubicBezTo>
                    <a:pt x="61972" y="134281"/>
                    <a:pt x="73729" y="140412"/>
                    <a:pt x="86180" y="144191"/>
                  </a:cubicBezTo>
                  <a:cubicBezTo>
                    <a:pt x="96584" y="147361"/>
                    <a:pt x="109657" y="150293"/>
                    <a:pt x="122296" y="150293"/>
                  </a:cubicBezTo>
                  <a:cubicBezTo>
                    <a:pt x="135593" y="150293"/>
                    <a:pt x="148409" y="147047"/>
                    <a:pt x="157131" y="137419"/>
                  </a:cubicBezTo>
                  <a:cubicBezTo>
                    <a:pt x="172775" y="120140"/>
                    <a:pt x="165337" y="98291"/>
                    <a:pt x="144822" y="90586"/>
                  </a:cubicBezTo>
                  <a:cubicBezTo>
                    <a:pt x="132634" y="86016"/>
                    <a:pt x="118774" y="83660"/>
                    <a:pt x="104801" y="83660"/>
                  </a:cubicBezTo>
                  <a:cubicBezTo>
                    <a:pt x="85956" y="83660"/>
                    <a:pt x="66906" y="87946"/>
                    <a:pt x="51484" y="96868"/>
                  </a:cubicBezTo>
                  <a:lnTo>
                    <a:pt x="51484" y="96868"/>
                  </a:lnTo>
                  <a:cubicBezTo>
                    <a:pt x="32060" y="74964"/>
                    <a:pt x="24586" y="44255"/>
                    <a:pt x="45818" y="18167"/>
                  </a:cubicBezTo>
                  <a:cubicBezTo>
                    <a:pt x="52502" y="9874"/>
                    <a:pt x="44709" y="1"/>
                    <a:pt x="365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4" name="Google Shape;274;p34"/>
          <p:cNvSpPr/>
          <p:nvPr/>
        </p:nvSpPr>
        <p:spPr>
          <a:xfrm rot="2293565">
            <a:off x="1291553" y="14223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4"/>
          <p:cNvSpPr/>
          <p:nvPr/>
        </p:nvSpPr>
        <p:spPr>
          <a:xfrm rot="2293565">
            <a:off x="6359303" y="45995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4"/>
          <p:cNvSpPr/>
          <p:nvPr/>
        </p:nvSpPr>
        <p:spPr>
          <a:xfrm rot="2293565">
            <a:off x="4776103" y="12362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4"/>
          <p:cNvSpPr/>
          <p:nvPr/>
        </p:nvSpPr>
        <p:spPr>
          <a:xfrm rot="2293565">
            <a:off x="594628" y="426948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2" name="Table 1"/>
          <p:cNvGraphicFramePr>
            <a:graphicFrameLocks noGrp="1"/>
          </p:cNvGraphicFramePr>
          <p:nvPr/>
        </p:nvGraphicFramePr>
        <p:xfrm>
          <a:off x="670098" y="1473835"/>
          <a:ext cx="7803804" cy="2773680"/>
        </p:xfrm>
        <a:graphic>
          <a:graphicData uri="http://schemas.openxmlformats.org/drawingml/2006/table">
            <a:tbl>
              <a:tblPr/>
              <a:tblGrid>
                <a:gridCol w="2601268"/>
                <a:gridCol w="2601268"/>
                <a:gridCol w="2601268"/>
              </a:tblGrid>
              <a:tr h="0">
                <a:tc>
                  <a:txBody>
                    <a:bodyPr/>
                    <a:lstStyle/>
                    <a:p>
                      <a:r>
                        <a:rPr lang="en-US" b="1">
                          <a:effectLst/>
                        </a:rPr>
                        <a:t>Jumlah Atom C</a:t>
                      </a:r>
                      <a:endParaRPr lang="en-US">
                        <a:effectLst/>
                      </a:endParaRPr>
                    </a:p>
                  </a:txBody>
                  <a:tcPr anchor="ctr">
                    <a:lnL>
                      <a:noFill/>
                    </a:lnL>
                    <a:lnR>
                      <a:noFill/>
                    </a:lnR>
                    <a:lnT>
                      <a:noFill/>
                    </a:lnT>
                    <a:lnB w="9525" cap="flat" cmpd="sng" algn="ctr">
                      <a:solidFill>
                        <a:srgbClr val="F0A331"/>
                      </a:solidFill>
                      <a:prstDash val="solid"/>
                      <a:round/>
                      <a:headEnd type="none" w="med" len="med"/>
                      <a:tailEnd type="none" w="med" len="med"/>
                    </a:lnB>
                  </a:tcPr>
                </a:tc>
                <a:tc>
                  <a:txBody>
                    <a:bodyPr/>
                    <a:lstStyle/>
                    <a:p>
                      <a:r>
                        <a:rPr lang="en-US" b="1">
                          <a:effectLst/>
                        </a:rPr>
                        <a:t>Nama</a:t>
                      </a:r>
                      <a:endParaRPr lang="en-US">
                        <a:effectLst/>
                      </a:endParaRPr>
                    </a:p>
                  </a:txBody>
                  <a:tcPr anchor="ctr">
                    <a:lnL>
                      <a:noFill/>
                    </a:lnL>
                    <a:lnR>
                      <a:noFill/>
                    </a:lnR>
                    <a:lnT>
                      <a:noFill/>
                    </a:lnT>
                    <a:lnB w="9525" cap="flat" cmpd="sng" algn="ctr">
                      <a:solidFill>
                        <a:srgbClr val="90A631"/>
                      </a:solidFill>
                      <a:prstDash val="solid"/>
                      <a:round/>
                      <a:headEnd type="none" w="med" len="med"/>
                      <a:tailEnd type="none" w="med" len="med"/>
                    </a:lnB>
                  </a:tcPr>
                </a:tc>
                <a:tc>
                  <a:txBody>
                    <a:bodyPr/>
                    <a:lstStyle/>
                    <a:p>
                      <a:r>
                        <a:rPr lang="en-US" b="1">
                          <a:effectLst/>
                        </a:rPr>
                        <a:t>Contoh</a:t>
                      </a:r>
                      <a:endParaRPr lang="en-US">
                        <a:effectLst/>
                      </a:endParaRPr>
                    </a:p>
                  </a:txBody>
                  <a:tcPr anchor="ctr">
                    <a:lnL>
                      <a:noFill/>
                    </a:lnL>
                    <a:lnR>
                      <a:noFill/>
                    </a:lnR>
                    <a:lnT>
                      <a:noFill/>
                    </a:lnT>
                    <a:lnB w="9525" cap="flat" cmpd="sng" algn="ctr">
                      <a:solidFill>
                        <a:srgbClr val="50A831"/>
                      </a:solidFill>
                      <a:prstDash val="solid"/>
                      <a:round/>
                      <a:headEnd type="none" w="med" len="med"/>
                      <a:tailEnd type="none" w="med" len="med"/>
                    </a:lnB>
                  </a:tcPr>
                </a:tc>
              </a:tr>
              <a:tr h="0">
                <a:tc>
                  <a:txBody>
                    <a:bodyPr/>
                    <a:lstStyle/>
                    <a:p>
                      <a:r>
                        <a:rPr lang="en-US">
                          <a:effectLst/>
                        </a:rPr>
                        <a:t>2</a:t>
                      </a:r>
                    </a:p>
                  </a:txBody>
                  <a:tcPr anchor="ctr">
                    <a:lnL>
                      <a:noFill/>
                    </a:lnL>
                    <a:lnR>
                      <a:noFill/>
                    </a:lnR>
                    <a:lnT w="9525" cap="flat" cmpd="sng" algn="ctr">
                      <a:solidFill>
                        <a:srgbClr val="F0A331"/>
                      </a:solidFill>
                      <a:prstDash val="solid"/>
                      <a:round/>
                      <a:headEnd type="none" w="med" len="med"/>
                      <a:tailEnd type="none" w="med" len="med"/>
                    </a:lnT>
                    <a:lnB w="9525" cap="flat" cmpd="sng" algn="ctr">
                      <a:solidFill>
                        <a:srgbClr val="F0A331"/>
                      </a:solidFill>
                      <a:prstDash val="solid"/>
                      <a:round/>
                      <a:headEnd type="none" w="med" len="med"/>
                      <a:tailEnd type="none" w="med" len="med"/>
                    </a:lnB>
                  </a:tcPr>
                </a:tc>
                <a:tc>
                  <a:txBody>
                    <a:bodyPr/>
                    <a:lstStyle/>
                    <a:p>
                      <a:r>
                        <a:rPr lang="en-US">
                          <a:effectLst/>
                        </a:rPr>
                        <a:t>Diosa</a:t>
                      </a:r>
                    </a:p>
                  </a:txBody>
                  <a:tcPr anchor="ctr">
                    <a:lnL>
                      <a:noFill/>
                    </a:lnL>
                    <a:lnR>
                      <a:noFill/>
                    </a:lnR>
                    <a:lnT w="9525" cap="flat" cmpd="sng" algn="ctr">
                      <a:solidFill>
                        <a:srgbClr val="90A631"/>
                      </a:solidFill>
                      <a:prstDash val="solid"/>
                      <a:round/>
                      <a:headEnd type="none" w="med" len="med"/>
                      <a:tailEnd type="none" w="med" len="med"/>
                    </a:lnT>
                    <a:lnB w="9525" cap="flat" cmpd="sng" algn="ctr">
                      <a:solidFill>
                        <a:srgbClr val="50A831"/>
                      </a:solidFill>
                      <a:prstDash val="solid"/>
                      <a:round/>
                      <a:headEnd type="none" w="med" len="med"/>
                      <a:tailEnd type="none" w="med" len="med"/>
                    </a:lnB>
                  </a:tcPr>
                </a:tc>
                <a:tc>
                  <a:txBody>
                    <a:bodyPr/>
                    <a:lstStyle/>
                    <a:p>
                      <a:r>
                        <a:rPr lang="en-US">
                          <a:effectLst/>
                        </a:rPr>
                        <a:t>Glikoladehida</a:t>
                      </a:r>
                    </a:p>
                  </a:txBody>
                  <a:tcPr anchor="ctr">
                    <a:lnL>
                      <a:noFill/>
                    </a:lnL>
                    <a:lnR>
                      <a:noFill/>
                    </a:lnR>
                    <a:lnT w="9525" cap="flat" cmpd="sng" algn="ctr">
                      <a:solidFill>
                        <a:srgbClr val="50A831"/>
                      </a:solidFill>
                      <a:prstDash val="solid"/>
                      <a:round/>
                      <a:headEnd type="none" w="med" len="med"/>
                      <a:tailEnd type="none" w="med" len="med"/>
                    </a:lnT>
                    <a:lnB w="9525" cap="flat" cmpd="sng" algn="ctr">
                      <a:solidFill>
                        <a:srgbClr val="90A631"/>
                      </a:solidFill>
                      <a:prstDash val="solid"/>
                      <a:round/>
                      <a:headEnd type="none" w="med" len="med"/>
                      <a:tailEnd type="none" w="med" len="med"/>
                    </a:lnB>
                  </a:tcPr>
                </a:tc>
              </a:tr>
              <a:tr h="0">
                <a:tc>
                  <a:txBody>
                    <a:bodyPr/>
                    <a:lstStyle/>
                    <a:p>
                      <a:r>
                        <a:rPr lang="en-US">
                          <a:effectLst/>
                        </a:rPr>
                        <a:t>3</a:t>
                      </a:r>
                    </a:p>
                  </a:txBody>
                  <a:tcPr anchor="ctr">
                    <a:lnL>
                      <a:noFill/>
                    </a:lnL>
                    <a:lnR>
                      <a:noFill/>
                    </a:lnR>
                    <a:lnT w="9525" cap="flat" cmpd="sng" algn="ctr">
                      <a:solidFill>
                        <a:srgbClr val="F0A331"/>
                      </a:solidFill>
                      <a:prstDash val="solid"/>
                      <a:round/>
                      <a:headEnd type="none" w="med" len="med"/>
                      <a:tailEnd type="none" w="med" len="med"/>
                    </a:lnT>
                    <a:lnB w="9525" cap="flat" cmpd="sng" algn="ctr">
                      <a:solidFill>
                        <a:srgbClr val="F0A331"/>
                      </a:solidFill>
                      <a:prstDash val="solid"/>
                      <a:round/>
                      <a:headEnd type="none" w="med" len="med"/>
                      <a:tailEnd type="none" w="med" len="med"/>
                    </a:lnB>
                  </a:tcPr>
                </a:tc>
                <a:tc>
                  <a:txBody>
                    <a:bodyPr/>
                    <a:lstStyle/>
                    <a:p>
                      <a:r>
                        <a:rPr lang="en-US">
                          <a:effectLst/>
                        </a:rPr>
                        <a:t>Triosa</a:t>
                      </a:r>
                    </a:p>
                  </a:txBody>
                  <a:tcPr anchor="ctr">
                    <a:lnL>
                      <a:noFill/>
                    </a:lnL>
                    <a:lnR>
                      <a:noFill/>
                    </a:lnR>
                    <a:lnT w="9525" cap="flat" cmpd="sng" algn="ctr">
                      <a:solidFill>
                        <a:srgbClr val="50A831"/>
                      </a:solidFill>
                      <a:prstDash val="solid"/>
                      <a:round/>
                      <a:headEnd type="none" w="med" len="med"/>
                      <a:tailEnd type="none" w="med" len="med"/>
                    </a:lnT>
                    <a:lnB w="9525" cap="flat" cmpd="sng" algn="ctr">
                      <a:solidFill>
                        <a:srgbClr val="90A631"/>
                      </a:solidFill>
                      <a:prstDash val="solid"/>
                      <a:round/>
                      <a:headEnd type="none" w="med" len="med"/>
                      <a:tailEnd type="none" w="med" len="med"/>
                    </a:lnB>
                  </a:tcPr>
                </a:tc>
                <a:tc>
                  <a:txBody>
                    <a:bodyPr/>
                    <a:lstStyle/>
                    <a:p>
                      <a:r>
                        <a:rPr lang="en-US">
                          <a:effectLst/>
                        </a:rPr>
                        <a:t>Gliseradehida</a:t>
                      </a:r>
                    </a:p>
                  </a:txBody>
                  <a:tcPr anchor="ctr">
                    <a:lnL>
                      <a:noFill/>
                    </a:lnL>
                    <a:lnR>
                      <a:noFill/>
                    </a:lnR>
                    <a:lnT w="9525" cap="flat" cmpd="sng" algn="ctr">
                      <a:solidFill>
                        <a:srgbClr val="90A631"/>
                      </a:solidFill>
                      <a:prstDash val="solid"/>
                      <a:round/>
                      <a:headEnd type="none" w="med" len="med"/>
                      <a:tailEnd type="none" w="med" len="med"/>
                    </a:lnT>
                    <a:lnB w="9525" cap="flat" cmpd="sng" algn="ctr">
                      <a:solidFill>
                        <a:srgbClr val="50A831"/>
                      </a:solidFill>
                      <a:prstDash val="solid"/>
                      <a:round/>
                      <a:headEnd type="none" w="med" len="med"/>
                      <a:tailEnd type="none" w="med" len="med"/>
                    </a:lnB>
                  </a:tcPr>
                </a:tc>
              </a:tr>
              <a:tr h="0">
                <a:tc>
                  <a:txBody>
                    <a:bodyPr/>
                    <a:lstStyle/>
                    <a:p>
                      <a:r>
                        <a:rPr lang="en-US">
                          <a:effectLst/>
                        </a:rPr>
                        <a:t>4</a:t>
                      </a:r>
                    </a:p>
                  </a:txBody>
                  <a:tcPr anchor="ctr">
                    <a:lnL>
                      <a:noFill/>
                    </a:lnL>
                    <a:lnR>
                      <a:noFill/>
                    </a:lnR>
                    <a:lnT w="9525" cap="flat" cmpd="sng" algn="ctr">
                      <a:solidFill>
                        <a:srgbClr val="F0A331"/>
                      </a:solidFill>
                      <a:prstDash val="solid"/>
                      <a:round/>
                      <a:headEnd type="none" w="med" len="med"/>
                      <a:tailEnd type="none" w="med" len="med"/>
                    </a:lnT>
                    <a:lnB w="9525" cap="flat" cmpd="sng" algn="ctr">
                      <a:solidFill>
                        <a:srgbClr val="F0A331"/>
                      </a:solidFill>
                      <a:prstDash val="solid"/>
                      <a:round/>
                      <a:headEnd type="none" w="med" len="med"/>
                      <a:tailEnd type="none" w="med" len="med"/>
                    </a:lnB>
                  </a:tcPr>
                </a:tc>
                <a:tc>
                  <a:txBody>
                    <a:bodyPr/>
                    <a:lstStyle/>
                    <a:p>
                      <a:r>
                        <a:rPr lang="en-US">
                          <a:effectLst/>
                        </a:rPr>
                        <a:t>Tetrosa</a:t>
                      </a:r>
                    </a:p>
                  </a:txBody>
                  <a:tcPr anchor="ctr">
                    <a:lnL>
                      <a:noFill/>
                    </a:lnL>
                    <a:lnR>
                      <a:noFill/>
                    </a:lnR>
                    <a:lnT w="9525" cap="flat" cmpd="sng" algn="ctr">
                      <a:solidFill>
                        <a:srgbClr val="90A631"/>
                      </a:solidFill>
                      <a:prstDash val="solid"/>
                      <a:round/>
                      <a:headEnd type="none" w="med" len="med"/>
                      <a:tailEnd type="none" w="med" len="med"/>
                    </a:lnT>
                    <a:lnB w="9525" cap="flat" cmpd="sng" algn="ctr">
                      <a:solidFill>
                        <a:srgbClr val="50A831"/>
                      </a:solidFill>
                      <a:prstDash val="solid"/>
                      <a:round/>
                      <a:headEnd type="none" w="med" len="med"/>
                      <a:tailEnd type="none" w="med" len="med"/>
                    </a:lnB>
                  </a:tcPr>
                </a:tc>
                <a:tc>
                  <a:txBody>
                    <a:bodyPr/>
                    <a:lstStyle/>
                    <a:p>
                      <a:r>
                        <a:rPr lang="en-US">
                          <a:effectLst/>
                        </a:rPr>
                        <a:t>Eritrosa, Treosa, eritrulosa</a:t>
                      </a:r>
                    </a:p>
                  </a:txBody>
                  <a:tcPr anchor="ctr">
                    <a:lnL>
                      <a:noFill/>
                    </a:lnL>
                    <a:lnR>
                      <a:noFill/>
                    </a:lnR>
                    <a:lnT w="9525" cap="flat" cmpd="sng" algn="ctr">
                      <a:solidFill>
                        <a:srgbClr val="50A831"/>
                      </a:solidFill>
                      <a:prstDash val="solid"/>
                      <a:round/>
                      <a:headEnd type="none" w="med" len="med"/>
                      <a:tailEnd type="none" w="med" len="med"/>
                    </a:lnT>
                    <a:lnB w="9525" cap="flat" cmpd="sng" algn="ctr">
                      <a:solidFill>
                        <a:srgbClr val="90A631"/>
                      </a:solidFill>
                      <a:prstDash val="solid"/>
                      <a:round/>
                      <a:headEnd type="none" w="med" len="med"/>
                      <a:tailEnd type="none" w="med" len="med"/>
                    </a:lnB>
                  </a:tcPr>
                </a:tc>
              </a:tr>
              <a:tr h="0">
                <a:tc>
                  <a:txBody>
                    <a:bodyPr/>
                    <a:lstStyle/>
                    <a:p>
                      <a:r>
                        <a:rPr lang="en-US">
                          <a:effectLst/>
                        </a:rPr>
                        <a:t>5</a:t>
                      </a:r>
                    </a:p>
                  </a:txBody>
                  <a:tcPr anchor="ctr">
                    <a:lnL>
                      <a:noFill/>
                    </a:lnL>
                    <a:lnR>
                      <a:noFill/>
                    </a:lnR>
                    <a:lnT w="9525" cap="flat" cmpd="sng" algn="ctr">
                      <a:solidFill>
                        <a:srgbClr val="F0A331"/>
                      </a:solidFill>
                      <a:prstDash val="solid"/>
                      <a:round/>
                      <a:headEnd type="none" w="med" len="med"/>
                      <a:tailEnd type="none" w="med" len="med"/>
                    </a:lnT>
                    <a:lnB w="9525" cap="flat" cmpd="sng" algn="ctr">
                      <a:solidFill>
                        <a:srgbClr val="F0A331"/>
                      </a:solidFill>
                      <a:prstDash val="solid"/>
                      <a:round/>
                      <a:headEnd type="none" w="med" len="med"/>
                      <a:tailEnd type="none" w="med" len="med"/>
                    </a:lnB>
                  </a:tcPr>
                </a:tc>
                <a:tc>
                  <a:txBody>
                    <a:bodyPr/>
                    <a:lstStyle/>
                    <a:p>
                      <a:r>
                        <a:rPr lang="en-US">
                          <a:effectLst/>
                        </a:rPr>
                        <a:t>Pentosa</a:t>
                      </a:r>
                    </a:p>
                  </a:txBody>
                  <a:tcPr anchor="ctr">
                    <a:lnL>
                      <a:noFill/>
                    </a:lnL>
                    <a:lnR>
                      <a:noFill/>
                    </a:lnR>
                    <a:lnT w="9525" cap="flat" cmpd="sng" algn="ctr">
                      <a:solidFill>
                        <a:srgbClr val="50A831"/>
                      </a:solidFill>
                      <a:prstDash val="solid"/>
                      <a:round/>
                      <a:headEnd type="none" w="med" len="med"/>
                      <a:tailEnd type="none" w="med" len="med"/>
                    </a:lnT>
                    <a:lnB w="9525" cap="flat" cmpd="sng" algn="ctr">
                      <a:solidFill>
                        <a:srgbClr val="90A631"/>
                      </a:solidFill>
                      <a:prstDash val="solid"/>
                      <a:round/>
                      <a:headEnd type="none" w="med" len="med"/>
                      <a:tailEnd type="none" w="med" len="med"/>
                    </a:lnB>
                  </a:tcPr>
                </a:tc>
                <a:tc>
                  <a:txBody>
                    <a:bodyPr/>
                    <a:lstStyle/>
                    <a:p>
                      <a:r>
                        <a:rPr lang="fi-FI">
                          <a:effectLst/>
                        </a:rPr>
                        <a:t>Arabinosa, Liksosa, Ribosa, ksilosa, Ribulosa, Ksilulosa</a:t>
                      </a:r>
                    </a:p>
                  </a:txBody>
                  <a:tcPr anchor="ctr">
                    <a:lnL>
                      <a:noFill/>
                    </a:lnL>
                    <a:lnR>
                      <a:noFill/>
                    </a:lnR>
                    <a:lnT w="9525" cap="flat" cmpd="sng" algn="ctr">
                      <a:solidFill>
                        <a:srgbClr val="90A631"/>
                      </a:solidFill>
                      <a:prstDash val="solid"/>
                      <a:round/>
                      <a:headEnd type="none" w="med" len="med"/>
                      <a:tailEnd type="none" w="med" len="med"/>
                    </a:lnT>
                    <a:lnB w="9525" cap="flat" cmpd="sng" algn="ctr">
                      <a:solidFill>
                        <a:srgbClr val="50A831"/>
                      </a:solidFill>
                      <a:prstDash val="solid"/>
                      <a:round/>
                      <a:headEnd type="none" w="med" len="med"/>
                      <a:tailEnd type="none" w="med" len="med"/>
                    </a:lnB>
                  </a:tcPr>
                </a:tc>
              </a:tr>
              <a:tr h="0">
                <a:tc>
                  <a:txBody>
                    <a:bodyPr/>
                    <a:lstStyle/>
                    <a:p>
                      <a:r>
                        <a:rPr lang="en-US">
                          <a:effectLst/>
                        </a:rPr>
                        <a:t>6</a:t>
                      </a:r>
                    </a:p>
                  </a:txBody>
                  <a:tcPr anchor="ctr">
                    <a:lnL>
                      <a:noFill/>
                    </a:lnL>
                    <a:lnR>
                      <a:noFill/>
                    </a:lnR>
                    <a:lnT w="9525" cap="flat" cmpd="sng" algn="ctr">
                      <a:solidFill>
                        <a:srgbClr val="F0A331"/>
                      </a:solidFill>
                      <a:prstDash val="solid"/>
                      <a:round/>
                      <a:headEnd type="none" w="med" len="med"/>
                      <a:tailEnd type="none" w="med" len="med"/>
                    </a:lnT>
                    <a:lnB w="9525" cap="flat" cmpd="sng" algn="ctr">
                      <a:solidFill>
                        <a:srgbClr val="F0A331"/>
                      </a:solidFill>
                      <a:prstDash val="solid"/>
                      <a:round/>
                      <a:headEnd type="none" w="med" len="med"/>
                      <a:tailEnd type="none" w="med" len="med"/>
                    </a:lnB>
                  </a:tcPr>
                </a:tc>
                <a:tc>
                  <a:txBody>
                    <a:bodyPr/>
                    <a:lstStyle/>
                    <a:p>
                      <a:r>
                        <a:rPr lang="en-US">
                          <a:effectLst/>
                        </a:rPr>
                        <a:t>Heksosa</a:t>
                      </a:r>
                    </a:p>
                  </a:txBody>
                  <a:tcPr anchor="ctr">
                    <a:lnL>
                      <a:noFill/>
                    </a:lnL>
                    <a:lnR>
                      <a:noFill/>
                    </a:lnR>
                    <a:lnT w="9525" cap="flat" cmpd="sng" algn="ctr">
                      <a:solidFill>
                        <a:srgbClr val="90A631"/>
                      </a:solidFill>
                      <a:prstDash val="solid"/>
                      <a:round/>
                      <a:headEnd type="none" w="med" len="med"/>
                      <a:tailEnd type="none" w="med" len="med"/>
                    </a:lnT>
                    <a:lnB w="9525" cap="flat" cmpd="sng" algn="ctr">
                      <a:solidFill>
                        <a:srgbClr val="50A831"/>
                      </a:solidFill>
                      <a:prstDash val="solid"/>
                      <a:round/>
                      <a:headEnd type="none" w="med" len="med"/>
                      <a:tailEnd type="none" w="med" len="med"/>
                    </a:lnB>
                  </a:tcPr>
                </a:tc>
                <a:tc>
                  <a:txBody>
                    <a:bodyPr/>
                    <a:lstStyle/>
                    <a:p>
                      <a:r>
                        <a:rPr lang="en-US">
                          <a:effectLst/>
                        </a:rPr>
                        <a:t>Glukosa, Alosa, Altrosa, Manosa, Gulosa, Idosa, Galaktosa, Talosa</a:t>
                      </a:r>
                    </a:p>
                  </a:txBody>
                  <a:tcPr anchor="ctr">
                    <a:lnL>
                      <a:noFill/>
                    </a:lnL>
                    <a:lnR>
                      <a:noFill/>
                    </a:lnR>
                    <a:lnT w="9525" cap="flat" cmpd="sng" algn="ctr">
                      <a:solidFill>
                        <a:srgbClr val="50A831"/>
                      </a:solidFill>
                      <a:prstDash val="solid"/>
                      <a:round/>
                      <a:headEnd type="none" w="med" len="med"/>
                      <a:tailEnd type="none" w="med" len="med"/>
                    </a:lnT>
                    <a:lnB w="9525" cap="flat" cmpd="sng" algn="ctr">
                      <a:solidFill>
                        <a:srgbClr val="90A631"/>
                      </a:solidFill>
                      <a:prstDash val="solid"/>
                      <a:round/>
                      <a:headEnd type="none" w="med" len="med"/>
                      <a:tailEnd type="none" w="med" len="med"/>
                    </a:lnB>
                  </a:tcPr>
                </a:tc>
              </a:tr>
              <a:tr h="0">
                <a:tc>
                  <a:txBody>
                    <a:bodyPr/>
                    <a:lstStyle/>
                    <a:p>
                      <a:r>
                        <a:rPr lang="en-US">
                          <a:effectLst/>
                        </a:rPr>
                        <a:t>7</a:t>
                      </a:r>
                    </a:p>
                  </a:txBody>
                  <a:tcPr anchor="ctr">
                    <a:lnL>
                      <a:noFill/>
                    </a:lnL>
                    <a:lnR>
                      <a:noFill/>
                    </a:lnR>
                    <a:lnT w="9525" cap="flat" cmpd="sng" algn="ctr">
                      <a:solidFill>
                        <a:srgbClr val="F0A331"/>
                      </a:solidFill>
                      <a:prstDash val="solid"/>
                      <a:round/>
                      <a:headEnd type="none" w="med" len="med"/>
                      <a:tailEnd type="none" w="med" len="med"/>
                    </a:lnT>
                    <a:lnB w="9525" cap="flat" cmpd="sng" algn="ctr">
                      <a:solidFill>
                        <a:srgbClr val="F0A331"/>
                      </a:solidFill>
                      <a:prstDash val="solid"/>
                      <a:round/>
                      <a:headEnd type="none" w="med" len="med"/>
                      <a:tailEnd type="none" w="med" len="med"/>
                    </a:lnB>
                  </a:tcPr>
                </a:tc>
                <a:tc>
                  <a:txBody>
                    <a:bodyPr/>
                    <a:lstStyle/>
                    <a:p>
                      <a:r>
                        <a:rPr lang="en-US">
                          <a:effectLst/>
                        </a:rPr>
                        <a:t>Heptosa</a:t>
                      </a:r>
                    </a:p>
                  </a:txBody>
                  <a:tcPr anchor="ctr">
                    <a:lnL>
                      <a:noFill/>
                    </a:lnL>
                    <a:lnR>
                      <a:noFill/>
                    </a:lnR>
                    <a:lnT w="9525" cap="flat" cmpd="sng" algn="ctr">
                      <a:solidFill>
                        <a:srgbClr val="50A831"/>
                      </a:solidFill>
                      <a:prstDash val="solid"/>
                      <a:round/>
                      <a:headEnd type="none" w="med" len="med"/>
                      <a:tailEnd type="none" w="med" len="med"/>
                    </a:lnT>
                    <a:lnB w="9525" cap="flat" cmpd="sng" algn="ctr">
                      <a:solidFill>
                        <a:srgbClr val="90A631"/>
                      </a:solidFill>
                      <a:prstDash val="solid"/>
                      <a:round/>
                      <a:headEnd type="none" w="med" len="med"/>
                      <a:tailEnd type="none" w="med" len="med"/>
                    </a:lnB>
                  </a:tcPr>
                </a:tc>
                <a:tc>
                  <a:txBody>
                    <a:bodyPr/>
                    <a:lstStyle/>
                    <a:p>
                      <a:r>
                        <a:rPr lang="en-US" dirty="0" err="1">
                          <a:effectLst/>
                        </a:rPr>
                        <a:t>Sedophetulosa</a:t>
                      </a:r>
                      <a:r>
                        <a:rPr lang="en-US" dirty="0">
                          <a:effectLst/>
                        </a:rPr>
                        <a:t>, </a:t>
                      </a:r>
                      <a:r>
                        <a:rPr lang="en-US" dirty="0" err="1">
                          <a:effectLst/>
                        </a:rPr>
                        <a:t>Manoheptulos</a:t>
                      </a:r>
                      <a:endParaRPr lang="en-US" dirty="0">
                        <a:effectLst/>
                      </a:endParaRPr>
                    </a:p>
                  </a:txBody>
                  <a:tcPr anchor="ctr">
                    <a:lnL>
                      <a:noFill/>
                    </a:lnL>
                    <a:lnR>
                      <a:noFill/>
                    </a:lnR>
                    <a:lnT w="9525" cap="flat" cmpd="sng" algn="ctr">
                      <a:solidFill>
                        <a:srgbClr val="90A631"/>
                      </a:solidFill>
                      <a:prstDash val="solid"/>
                      <a:round/>
                      <a:headEnd type="none" w="med" len="med"/>
                      <a:tailEnd type="none" w="med" len="med"/>
                    </a:lnT>
                    <a:lnB w="9525" cap="flat" cmpd="sng" algn="ctr">
                      <a:solidFill>
                        <a:srgbClr val="50A831"/>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3" name="Google Shape;283;p35"/>
          <p:cNvSpPr txBox="1">
            <a:spLocks noGrp="1"/>
          </p:cNvSpPr>
          <p:nvPr>
            <p:ph type="subTitle" idx="1"/>
          </p:nvPr>
        </p:nvSpPr>
        <p:spPr>
          <a:xfrm>
            <a:off x="755576" y="934783"/>
            <a:ext cx="5544616" cy="3881553"/>
          </a:xfrm>
          <a:prstGeom prst="rect">
            <a:avLst/>
          </a:prstGeom>
        </p:spPr>
        <p:txBody>
          <a:bodyPr spcFirstLastPara="1" wrap="square" lIns="91425" tIns="91425" rIns="91425" bIns="91425" anchor="t" anchorCtr="0">
            <a:noAutofit/>
          </a:bodyPr>
          <a:lstStyle/>
          <a:p>
            <a:r>
              <a:rPr lang="en-US" sz="1400" dirty="0" err="1"/>
              <a:t>Pada</a:t>
            </a:r>
            <a:r>
              <a:rPr lang="en-US" sz="1400" dirty="0"/>
              <a:t> </a:t>
            </a:r>
            <a:r>
              <a:rPr lang="en-US" sz="1400" dirty="0" err="1"/>
              <a:t>monosakarida</a:t>
            </a:r>
            <a:r>
              <a:rPr lang="en-US" sz="1400" dirty="0"/>
              <a:t>, atom C </a:t>
            </a:r>
            <a:r>
              <a:rPr lang="en-US" sz="1400" dirty="0" err="1"/>
              <a:t>biasanya</a:t>
            </a:r>
            <a:r>
              <a:rPr lang="en-US" sz="1400" dirty="0"/>
              <a:t> </a:t>
            </a:r>
            <a:r>
              <a:rPr lang="en-US" sz="1400" dirty="0" err="1"/>
              <a:t>berupa</a:t>
            </a:r>
            <a:r>
              <a:rPr lang="en-US" sz="1400" dirty="0"/>
              <a:t> C </a:t>
            </a:r>
            <a:r>
              <a:rPr lang="en-US" sz="1400" dirty="0" err="1"/>
              <a:t>kiral</a:t>
            </a:r>
            <a:r>
              <a:rPr lang="en-US" sz="1400" dirty="0"/>
              <a:t>. </a:t>
            </a:r>
            <a:r>
              <a:rPr lang="en-US" sz="1400" dirty="0" err="1"/>
              <a:t>Sehingga</a:t>
            </a:r>
            <a:r>
              <a:rPr lang="en-US" sz="1400" dirty="0"/>
              <a:t>, </a:t>
            </a:r>
            <a:r>
              <a:rPr lang="en-US" sz="1400" dirty="0" err="1"/>
              <a:t>monosakarida</a:t>
            </a:r>
            <a:r>
              <a:rPr lang="en-US" sz="1400" dirty="0"/>
              <a:t> </a:t>
            </a:r>
            <a:r>
              <a:rPr lang="en-US" sz="1400" dirty="0" err="1"/>
              <a:t>memiliki</a:t>
            </a:r>
            <a:r>
              <a:rPr lang="en-US" sz="1400" dirty="0"/>
              <a:t>  stereoisomer, </a:t>
            </a:r>
            <a:r>
              <a:rPr lang="en-US" sz="1400" dirty="0" err="1"/>
              <a:t>yaitu</a:t>
            </a:r>
            <a:r>
              <a:rPr lang="en-US" sz="1400" dirty="0"/>
              <a:t> </a:t>
            </a:r>
            <a:r>
              <a:rPr lang="en-US" sz="1400" dirty="0" err="1"/>
              <a:t>molekul</a:t>
            </a:r>
            <a:r>
              <a:rPr lang="en-US" sz="1400" dirty="0"/>
              <a:t> </a:t>
            </a:r>
            <a:r>
              <a:rPr lang="en-US" sz="1400" dirty="0" err="1"/>
              <a:t>dengan</a:t>
            </a:r>
            <a:r>
              <a:rPr lang="en-US" sz="1400" dirty="0"/>
              <a:t> </a:t>
            </a:r>
            <a:r>
              <a:rPr lang="en-US" sz="1400" dirty="0" err="1"/>
              <a:t>rumus</a:t>
            </a:r>
            <a:r>
              <a:rPr lang="en-US" sz="1400" dirty="0"/>
              <a:t> </a:t>
            </a:r>
            <a:r>
              <a:rPr lang="en-US" sz="1400" dirty="0" err="1"/>
              <a:t>molekul</a:t>
            </a:r>
            <a:r>
              <a:rPr lang="en-US" sz="1400" dirty="0"/>
              <a:t> yang </a:t>
            </a:r>
            <a:r>
              <a:rPr lang="en-US" sz="1400" dirty="0" err="1"/>
              <a:t>sama</a:t>
            </a:r>
            <a:r>
              <a:rPr lang="en-US" sz="1400" dirty="0"/>
              <a:t> </a:t>
            </a:r>
            <a:r>
              <a:rPr lang="en-US" sz="1400" dirty="0" err="1"/>
              <a:t>tetapi</a:t>
            </a:r>
            <a:r>
              <a:rPr lang="en-US" sz="1400" dirty="0"/>
              <a:t> </a:t>
            </a:r>
            <a:r>
              <a:rPr lang="en-US" sz="1400" dirty="0" err="1"/>
              <a:t>posisi</a:t>
            </a:r>
            <a:r>
              <a:rPr lang="en-US" sz="1400" dirty="0"/>
              <a:t> atom-atom </a:t>
            </a:r>
            <a:r>
              <a:rPr lang="en-US" sz="1400" dirty="0" err="1"/>
              <a:t>penyusunnya</a:t>
            </a:r>
            <a:r>
              <a:rPr lang="en-US" sz="1400" dirty="0"/>
              <a:t> </a:t>
            </a:r>
            <a:r>
              <a:rPr lang="en-US" sz="1400" dirty="0" err="1"/>
              <a:t>berbeda</a:t>
            </a:r>
            <a:r>
              <a:rPr lang="en-US" sz="1400" dirty="0"/>
              <a:t>. </a:t>
            </a:r>
            <a:r>
              <a:rPr lang="en-US" sz="1400" dirty="0" err="1"/>
              <a:t>Akibat</a:t>
            </a:r>
            <a:r>
              <a:rPr lang="en-US" sz="1400" dirty="0"/>
              <a:t> </a:t>
            </a:r>
            <a:r>
              <a:rPr lang="en-US" sz="1400" dirty="0" err="1"/>
              <a:t>dari</a:t>
            </a:r>
            <a:r>
              <a:rPr lang="en-US" sz="1400" dirty="0"/>
              <a:t> stereoisomer </a:t>
            </a:r>
            <a:r>
              <a:rPr lang="en-US" sz="1400" dirty="0" err="1"/>
              <a:t>ini</a:t>
            </a:r>
            <a:r>
              <a:rPr lang="en-US" sz="1400" dirty="0"/>
              <a:t>, </a:t>
            </a:r>
            <a:r>
              <a:rPr lang="en-US" sz="1400" dirty="0" err="1"/>
              <a:t>monosakarida</a:t>
            </a:r>
            <a:r>
              <a:rPr lang="en-US" sz="1400" dirty="0"/>
              <a:t> </a:t>
            </a:r>
            <a:r>
              <a:rPr lang="en-US" sz="1400" dirty="0" err="1"/>
              <a:t>memiliki</a:t>
            </a:r>
            <a:r>
              <a:rPr lang="en-US" sz="1400" dirty="0"/>
              <a:t> enantiomer </a:t>
            </a:r>
            <a:r>
              <a:rPr lang="en-US" sz="1400" dirty="0" err="1"/>
              <a:t>dan</a:t>
            </a:r>
            <a:r>
              <a:rPr lang="en-US" sz="1400" dirty="0"/>
              <a:t> </a:t>
            </a:r>
            <a:r>
              <a:rPr lang="en-US" sz="1400" dirty="0" err="1"/>
              <a:t>epimer</a:t>
            </a:r>
            <a:r>
              <a:rPr lang="en-US" sz="1400" dirty="0"/>
              <a:t>. Enantiomer </a:t>
            </a:r>
            <a:r>
              <a:rPr lang="en-US" sz="1400" dirty="0" err="1"/>
              <a:t>merupakan</a:t>
            </a:r>
            <a:r>
              <a:rPr lang="en-US" sz="1400" dirty="0"/>
              <a:t> stereoisomer yang </a:t>
            </a:r>
            <a:r>
              <a:rPr lang="en-US" sz="1400" dirty="0" err="1"/>
              <a:t>berupa</a:t>
            </a:r>
            <a:r>
              <a:rPr lang="en-US" sz="1400" dirty="0"/>
              <a:t> </a:t>
            </a:r>
            <a:r>
              <a:rPr lang="en-US" sz="1400" dirty="0" err="1"/>
              <a:t>bayangan</a:t>
            </a:r>
            <a:r>
              <a:rPr lang="en-US" sz="1400" dirty="0"/>
              <a:t> </a:t>
            </a:r>
            <a:r>
              <a:rPr lang="en-US" sz="1400" dirty="0" err="1"/>
              <a:t>kaca</a:t>
            </a:r>
            <a:r>
              <a:rPr lang="en-US" sz="1400" dirty="0"/>
              <a:t> </a:t>
            </a:r>
            <a:r>
              <a:rPr lang="en-US" sz="1400" dirty="0" err="1"/>
              <a:t>dari</a:t>
            </a:r>
            <a:r>
              <a:rPr lang="en-US" sz="1400" dirty="0"/>
              <a:t> </a:t>
            </a:r>
            <a:r>
              <a:rPr lang="en-US" sz="1400" dirty="0" err="1"/>
              <a:t>suatu</a:t>
            </a:r>
            <a:r>
              <a:rPr lang="en-US" sz="1400" dirty="0"/>
              <a:t> </a:t>
            </a:r>
            <a:r>
              <a:rPr lang="en-US" sz="1400" dirty="0" err="1" smtClean="0"/>
              <a:t>moleku</a:t>
            </a:r>
            <a:r>
              <a:rPr lang="id-ID" sz="1400" dirty="0" smtClean="0"/>
              <a:t>l</a:t>
            </a:r>
          </a:p>
          <a:p>
            <a:endParaRPr lang="en-US" sz="1400" dirty="0"/>
          </a:p>
          <a:p>
            <a:r>
              <a:rPr lang="en-US" sz="1400" dirty="0" err="1"/>
              <a:t>Berdasarkan</a:t>
            </a:r>
            <a:r>
              <a:rPr lang="en-US" sz="1400" dirty="0"/>
              <a:t> </a:t>
            </a:r>
            <a:r>
              <a:rPr lang="en-US" sz="1400" dirty="0" err="1"/>
              <a:t>sifat</a:t>
            </a:r>
            <a:r>
              <a:rPr lang="en-US" sz="1400" dirty="0"/>
              <a:t> </a:t>
            </a:r>
            <a:r>
              <a:rPr lang="en-US" sz="1400" dirty="0" err="1"/>
              <a:t>ini</a:t>
            </a:r>
            <a:r>
              <a:rPr lang="en-US" sz="1400" dirty="0"/>
              <a:t>, </a:t>
            </a:r>
            <a:r>
              <a:rPr lang="en-US" sz="1400" dirty="0" err="1"/>
              <a:t>monosakarida</a:t>
            </a:r>
            <a:r>
              <a:rPr lang="en-US" sz="1400" dirty="0"/>
              <a:t> </a:t>
            </a:r>
            <a:r>
              <a:rPr lang="en-US" sz="1400" dirty="0" err="1"/>
              <a:t>dibagi</a:t>
            </a:r>
            <a:r>
              <a:rPr lang="en-US" sz="1400" dirty="0"/>
              <a:t> </a:t>
            </a:r>
            <a:r>
              <a:rPr lang="en-US" sz="1400" dirty="0" err="1"/>
              <a:t>menjadi</a:t>
            </a:r>
            <a:r>
              <a:rPr lang="en-US" sz="1400" dirty="0"/>
              <a:t> </a:t>
            </a:r>
            <a:r>
              <a:rPr lang="en-US" sz="1400" dirty="0" err="1"/>
              <a:t>dextro</a:t>
            </a:r>
            <a:r>
              <a:rPr lang="en-US" sz="1400" dirty="0"/>
              <a:t> (D) </a:t>
            </a:r>
            <a:r>
              <a:rPr lang="en-US" sz="1400" dirty="0" err="1"/>
              <a:t>dan</a:t>
            </a:r>
            <a:r>
              <a:rPr lang="en-US" sz="1400" dirty="0"/>
              <a:t> </a:t>
            </a:r>
            <a:r>
              <a:rPr lang="en-US" sz="1400" dirty="0" err="1"/>
              <a:t>levo</a:t>
            </a:r>
            <a:r>
              <a:rPr lang="en-US" sz="1400" dirty="0"/>
              <a:t> (L).</a:t>
            </a:r>
          </a:p>
          <a:p>
            <a:pPr marL="0" lvl="0" indent="0" algn="l" rtl="0">
              <a:spcBef>
                <a:spcPts val="0"/>
              </a:spcBef>
              <a:spcAft>
                <a:spcPts val="0"/>
              </a:spcAft>
              <a:buNone/>
            </a:pPr>
            <a:endParaRPr dirty="0" smtClean="0"/>
          </a:p>
          <a:p>
            <a:pPr marL="0" lvl="0" indent="0"/>
            <a:r>
              <a:rPr lang="en-US" sz="1400" dirty="0" err="1"/>
              <a:t>Monosakarida</a:t>
            </a:r>
            <a:r>
              <a:rPr lang="en-US" sz="1400" dirty="0"/>
              <a:t> </a:t>
            </a:r>
            <a:r>
              <a:rPr lang="en-US" sz="1400" dirty="0" err="1"/>
              <a:t>adalah</a:t>
            </a:r>
            <a:r>
              <a:rPr lang="en-US" sz="1400" dirty="0"/>
              <a:t> </a:t>
            </a:r>
            <a:r>
              <a:rPr lang="en-US" sz="1400" dirty="0" err="1"/>
              <a:t>hasil</a:t>
            </a:r>
            <a:r>
              <a:rPr lang="en-US" sz="1400" dirty="0"/>
              <a:t> </a:t>
            </a:r>
            <a:r>
              <a:rPr lang="en-US" sz="1400" dirty="0" err="1"/>
              <a:t>sintesis</a:t>
            </a:r>
            <a:r>
              <a:rPr lang="en-US" sz="1400" dirty="0"/>
              <a:t> </a:t>
            </a:r>
            <a:r>
              <a:rPr lang="en-US" sz="1400" dirty="0" err="1"/>
              <a:t>senyawa</a:t>
            </a:r>
            <a:r>
              <a:rPr lang="en-US" sz="1400" dirty="0"/>
              <a:t> </a:t>
            </a:r>
            <a:r>
              <a:rPr lang="en-US" sz="1400" dirty="0" err="1"/>
              <a:t>sederhana</a:t>
            </a:r>
            <a:r>
              <a:rPr lang="en-US" sz="1400" dirty="0"/>
              <a:t> yang </a:t>
            </a:r>
            <a:r>
              <a:rPr lang="en-US" sz="1400" dirty="0" err="1"/>
              <a:t>terbentuk</a:t>
            </a:r>
            <a:r>
              <a:rPr lang="en-US" sz="1400" dirty="0"/>
              <a:t> </a:t>
            </a:r>
            <a:r>
              <a:rPr lang="en-US" sz="1400" dirty="0" err="1"/>
              <a:t>melalui</a:t>
            </a:r>
            <a:r>
              <a:rPr lang="en-US" sz="1400" dirty="0"/>
              <a:t> proses </a:t>
            </a:r>
            <a:r>
              <a:rPr lang="en-US" sz="1400" dirty="0" err="1"/>
              <a:t>glukoneogenesis</a:t>
            </a:r>
            <a:r>
              <a:rPr lang="en-US" sz="1400" dirty="0"/>
              <a:t>. </a:t>
            </a:r>
            <a:r>
              <a:rPr lang="en-US" sz="1400" dirty="0" err="1"/>
              <a:t>Karbohidrat</a:t>
            </a:r>
            <a:r>
              <a:rPr lang="en-US" sz="1400" dirty="0"/>
              <a:t> </a:t>
            </a:r>
            <a:r>
              <a:rPr lang="en-US" sz="1400" dirty="0" err="1"/>
              <a:t>ini</a:t>
            </a:r>
            <a:r>
              <a:rPr lang="en-US" sz="1400" dirty="0"/>
              <a:t> </a:t>
            </a:r>
            <a:r>
              <a:rPr lang="en-US" sz="1400" dirty="0" err="1"/>
              <a:t>juga</a:t>
            </a:r>
            <a:r>
              <a:rPr lang="en-US" sz="1400" dirty="0"/>
              <a:t> </a:t>
            </a:r>
            <a:r>
              <a:rPr lang="en-US" sz="1400" dirty="0" err="1"/>
              <a:t>bisa</a:t>
            </a:r>
            <a:r>
              <a:rPr lang="en-US" sz="1400" dirty="0"/>
              <a:t> </a:t>
            </a:r>
            <a:r>
              <a:rPr lang="en-US" sz="1400" dirty="0" err="1"/>
              <a:t>terbentuk</a:t>
            </a:r>
            <a:r>
              <a:rPr lang="en-US" sz="1400" dirty="0"/>
              <a:t> </a:t>
            </a:r>
            <a:r>
              <a:rPr lang="en-US" sz="1400" dirty="0" err="1"/>
              <a:t>dari</a:t>
            </a:r>
            <a:r>
              <a:rPr lang="en-US" sz="1400" dirty="0"/>
              <a:t> proses </a:t>
            </a:r>
            <a:r>
              <a:rPr lang="en-US" sz="1400" dirty="0" err="1"/>
              <a:t>fotosintesis</a:t>
            </a:r>
            <a:r>
              <a:rPr lang="en-US" sz="1400" dirty="0"/>
              <a:t> </a:t>
            </a:r>
            <a:r>
              <a:rPr lang="en-US" sz="1400" dirty="0" err="1"/>
              <a:t>pada</a:t>
            </a:r>
            <a:r>
              <a:rPr lang="en-US" sz="1400" dirty="0"/>
              <a:t> </a:t>
            </a:r>
            <a:r>
              <a:rPr lang="en-US" sz="1400" dirty="0" err="1"/>
              <a:t>tumbuhan</a:t>
            </a:r>
            <a:r>
              <a:rPr lang="en-US" sz="1400" dirty="0"/>
              <a:t> </a:t>
            </a:r>
            <a:r>
              <a:rPr lang="en-US" sz="1400" dirty="0" err="1"/>
              <a:t>atau</a:t>
            </a:r>
            <a:r>
              <a:rPr lang="en-US" sz="1400" dirty="0"/>
              <a:t> </a:t>
            </a:r>
            <a:r>
              <a:rPr lang="en-US" sz="1400" dirty="0" err="1"/>
              <a:t>bakteri</a:t>
            </a:r>
            <a:r>
              <a:rPr lang="en-US" sz="1400" dirty="0"/>
              <a:t> </a:t>
            </a:r>
            <a:r>
              <a:rPr lang="en-US" sz="1400" dirty="0" err="1"/>
              <a:t>tertentu</a:t>
            </a:r>
            <a:r>
              <a:rPr lang="en-US" sz="1400" dirty="0"/>
              <a:t>.</a:t>
            </a:r>
            <a:endParaRPr sz="1400" dirty="0"/>
          </a:p>
        </p:txBody>
      </p:sp>
      <p:sp>
        <p:nvSpPr>
          <p:cNvPr id="284" name="Google Shape;284;p35"/>
          <p:cNvSpPr/>
          <p:nvPr/>
        </p:nvSpPr>
        <p:spPr>
          <a:xfrm rot="2293565">
            <a:off x="4571578" y="34070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5"/>
          <p:cNvSpPr/>
          <p:nvPr/>
        </p:nvSpPr>
        <p:spPr>
          <a:xfrm rot="2293565">
            <a:off x="903303" y="47099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5"/>
          <p:cNvSpPr/>
          <p:nvPr/>
        </p:nvSpPr>
        <p:spPr>
          <a:xfrm>
            <a:off x="5783775" y="4321300"/>
            <a:ext cx="1784100" cy="330000"/>
          </a:xfrm>
          <a:prstGeom prst="ellipse">
            <a:avLst/>
          </a:prstGeom>
          <a:solidFill>
            <a:srgbClr val="FBB486">
              <a:alpha val="2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5"/>
          <p:cNvSpPr/>
          <p:nvPr/>
        </p:nvSpPr>
        <p:spPr>
          <a:xfrm rot="2293565">
            <a:off x="5874503" y="3845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5"/>
          <p:cNvSpPr/>
          <p:nvPr/>
        </p:nvSpPr>
        <p:spPr>
          <a:xfrm rot="2293565">
            <a:off x="8843153" y="194525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5"/>
          <p:cNvSpPr/>
          <p:nvPr/>
        </p:nvSpPr>
        <p:spPr>
          <a:xfrm rot="2293565">
            <a:off x="252978" y="2257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0" name="Google Shape;290;p35"/>
          <p:cNvGrpSpPr/>
          <p:nvPr/>
        </p:nvGrpSpPr>
        <p:grpSpPr>
          <a:xfrm>
            <a:off x="6980953" y="617459"/>
            <a:ext cx="2446040" cy="2327792"/>
            <a:chOff x="8244325" y="4043425"/>
            <a:chExt cx="476625" cy="453575"/>
          </a:xfrm>
        </p:grpSpPr>
        <p:sp>
          <p:nvSpPr>
            <p:cNvPr id="291" name="Google Shape;291;p35"/>
            <p:cNvSpPr/>
            <p:nvPr/>
          </p:nvSpPr>
          <p:spPr>
            <a:xfrm>
              <a:off x="8415375" y="4251600"/>
              <a:ext cx="44625" cy="245400"/>
            </a:xfrm>
            <a:custGeom>
              <a:avLst/>
              <a:gdLst/>
              <a:ahLst/>
              <a:cxnLst/>
              <a:rect l="l" t="t" r="r" b="b"/>
              <a:pathLst>
                <a:path w="1785" h="9816" extrusionOk="0">
                  <a:moveTo>
                    <a:pt x="297" y="1"/>
                  </a:moveTo>
                  <a:cubicBezTo>
                    <a:pt x="133" y="1"/>
                    <a:pt x="0" y="134"/>
                    <a:pt x="0" y="298"/>
                  </a:cubicBezTo>
                  <a:lnTo>
                    <a:pt x="0" y="9816"/>
                  </a:lnTo>
                  <a:lnTo>
                    <a:pt x="1785" y="9816"/>
                  </a:lnTo>
                  <a:lnTo>
                    <a:pt x="1785" y="298"/>
                  </a:lnTo>
                  <a:cubicBezTo>
                    <a:pt x="1785" y="134"/>
                    <a:pt x="1651" y="1"/>
                    <a:pt x="14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5"/>
            <p:cNvSpPr/>
            <p:nvPr/>
          </p:nvSpPr>
          <p:spPr>
            <a:xfrm>
              <a:off x="8415375" y="4251600"/>
              <a:ext cx="44625" cy="37500"/>
            </a:xfrm>
            <a:custGeom>
              <a:avLst/>
              <a:gdLst/>
              <a:ahLst/>
              <a:cxnLst/>
              <a:rect l="l" t="t" r="r" b="b"/>
              <a:pathLst>
                <a:path w="1785" h="1500" extrusionOk="0">
                  <a:moveTo>
                    <a:pt x="297" y="1"/>
                  </a:moveTo>
                  <a:cubicBezTo>
                    <a:pt x="133" y="1"/>
                    <a:pt x="0" y="134"/>
                    <a:pt x="0" y="298"/>
                  </a:cubicBezTo>
                  <a:lnTo>
                    <a:pt x="0" y="1499"/>
                  </a:lnTo>
                  <a:lnTo>
                    <a:pt x="1785" y="1499"/>
                  </a:lnTo>
                  <a:lnTo>
                    <a:pt x="1785" y="298"/>
                  </a:lnTo>
                  <a:cubicBezTo>
                    <a:pt x="1785" y="134"/>
                    <a:pt x="1651" y="1"/>
                    <a:pt x="14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5"/>
            <p:cNvSpPr/>
            <p:nvPr/>
          </p:nvSpPr>
          <p:spPr>
            <a:xfrm>
              <a:off x="8355900" y="4251600"/>
              <a:ext cx="74350" cy="245400"/>
            </a:xfrm>
            <a:custGeom>
              <a:avLst/>
              <a:gdLst/>
              <a:ahLst/>
              <a:cxnLst/>
              <a:rect l="l" t="t" r="r" b="b"/>
              <a:pathLst>
                <a:path w="2974" h="9816" extrusionOk="0">
                  <a:moveTo>
                    <a:pt x="297" y="1"/>
                  </a:moveTo>
                  <a:cubicBezTo>
                    <a:pt x="133" y="1"/>
                    <a:pt x="0" y="135"/>
                    <a:pt x="0" y="298"/>
                  </a:cubicBezTo>
                  <a:lnTo>
                    <a:pt x="0" y="9816"/>
                  </a:lnTo>
                  <a:lnTo>
                    <a:pt x="2974" y="9816"/>
                  </a:lnTo>
                  <a:lnTo>
                    <a:pt x="2974" y="298"/>
                  </a:lnTo>
                  <a:cubicBezTo>
                    <a:pt x="2974" y="134"/>
                    <a:pt x="2841" y="1"/>
                    <a:pt x="26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5"/>
            <p:cNvSpPr/>
            <p:nvPr/>
          </p:nvSpPr>
          <p:spPr>
            <a:xfrm>
              <a:off x="8355900" y="4251600"/>
              <a:ext cx="74350" cy="37500"/>
            </a:xfrm>
            <a:custGeom>
              <a:avLst/>
              <a:gdLst/>
              <a:ahLst/>
              <a:cxnLst/>
              <a:rect l="l" t="t" r="r" b="b"/>
              <a:pathLst>
                <a:path w="2974" h="1500" extrusionOk="0">
                  <a:moveTo>
                    <a:pt x="297" y="1"/>
                  </a:moveTo>
                  <a:cubicBezTo>
                    <a:pt x="133" y="1"/>
                    <a:pt x="0" y="134"/>
                    <a:pt x="0" y="298"/>
                  </a:cubicBezTo>
                  <a:lnTo>
                    <a:pt x="0" y="1499"/>
                  </a:lnTo>
                  <a:lnTo>
                    <a:pt x="2974" y="1499"/>
                  </a:lnTo>
                  <a:lnTo>
                    <a:pt x="2974" y="298"/>
                  </a:lnTo>
                  <a:cubicBezTo>
                    <a:pt x="2974" y="134"/>
                    <a:pt x="2840" y="1"/>
                    <a:pt x="26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5"/>
            <p:cNvSpPr/>
            <p:nvPr/>
          </p:nvSpPr>
          <p:spPr>
            <a:xfrm>
              <a:off x="8244325" y="4043425"/>
              <a:ext cx="476625" cy="223075"/>
            </a:xfrm>
            <a:custGeom>
              <a:avLst/>
              <a:gdLst/>
              <a:ahLst/>
              <a:cxnLst/>
              <a:rect l="l" t="t" r="r" b="b"/>
              <a:pathLst>
                <a:path w="19065" h="8923" extrusionOk="0">
                  <a:moveTo>
                    <a:pt x="298" y="1"/>
                  </a:moveTo>
                  <a:cubicBezTo>
                    <a:pt x="135" y="1"/>
                    <a:pt x="1" y="133"/>
                    <a:pt x="1" y="298"/>
                  </a:cubicBezTo>
                  <a:lnTo>
                    <a:pt x="1" y="8625"/>
                  </a:lnTo>
                  <a:cubicBezTo>
                    <a:pt x="1" y="8789"/>
                    <a:pt x="135" y="8922"/>
                    <a:pt x="298" y="8922"/>
                  </a:cubicBezTo>
                  <a:lnTo>
                    <a:pt x="14575" y="8922"/>
                  </a:lnTo>
                  <a:cubicBezTo>
                    <a:pt x="14653" y="8922"/>
                    <a:pt x="14730" y="8891"/>
                    <a:pt x="14785" y="8835"/>
                  </a:cubicBezTo>
                  <a:lnTo>
                    <a:pt x="18949" y="4671"/>
                  </a:lnTo>
                  <a:cubicBezTo>
                    <a:pt x="19065" y="4555"/>
                    <a:pt x="19065" y="4366"/>
                    <a:pt x="18949" y="4250"/>
                  </a:cubicBezTo>
                  <a:lnTo>
                    <a:pt x="18949" y="4252"/>
                  </a:lnTo>
                  <a:lnTo>
                    <a:pt x="14785" y="88"/>
                  </a:lnTo>
                  <a:cubicBezTo>
                    <a:pt x="14729" y="31"/>
                    <a:pt x="14653" y="1"/>
                    <a:pt x="145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5"/>
            <p:cNvSpPr/>
            <p:nvPr/>
          </p:nvSpPr>
          <p:spPr>
            <a:xfrm>
              <a:off x="8272175" y="4073625"/>
              <a:ext cx="16325" cy="13975"/>
            </a:xfrm>
            <a:custGeom>
              <a:avLst/>
              <a:gdLst/>
              <a:ahLst/>
              <a:cxnLst/>
              <a:rect l="l" t="t" r="r" b="b"/>
              <a:pathLst>
                <a:path w="653" h="559" extrusionOk="0">
                  <a:moveTo>
                    <a:pt x="374" y="0"/>
                  </a:moveTo>
                  <a:cubicBezTo>
                    <a:pt x="126" y="0"/>
                    <a:pt x="1" y="301"/>
                    <a:pt x="177" y="477"/>
                  </a:cubicBezTo>
                  <a:cubicBezTo>
                    <a:pt x="233" y="533"/>
                    <a:pt x="303" y="559"/>
                    <a:pt x="372" y="559"/>
                  </a:cubicBezTo>
                  <a:cubicBezTo>
                    <a:pt x="515" y="559"/>
                    <a:pt x="653" y="447"/>
                    <a:pt x="653" y="280"/>
                  </a:cubicBezTo>
                  <a:cubicBezTo>
                    <a:pt x="653" y="125"/>
                    <a:pt x="528" y="0"/>
                    <a:pt x="3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5"/>
            <p:cNvSpPr/>
            <p:nvPr/>
          </p:nvSpPr>
          <p:spPr>
            <a:xfrm>
              <a:off x="8584950" y="4073625"/>
              <a:ext cx="16300" cy="13975"/>
            </a:xfrm>
            <a:custGeom>
              <a:avLst/>
              <a:gdLst/>
              <a:ahLst/>
              <a:cxnLst/>
              <a:rect l="l" t="t" r="r" b="b"/>
              <a:pathLst>
                <a:path w="652" h="559" extrusionOk="0">
                  <a:moveTo>
                    <a:pt x="373" y="0"/>
                  </a:moveTo>
                  <a:cubicBezTo>
                    <a:pt x="125" y="0"/>
                    <a:pt x="1" y="301"/>
                    <a:pt x="177" y="477"/>
                  </a:cubicBezTo>
                  <a:cubicBezTo>
                    <a:pt x="233" y="533"/>
                    <a:pt x="303" y="559"/>
                    <a:pt x="371" y="559"/>
                  </a:cubicBezTo>
                  <a:cubicBezTo>
                    <a:pt x="514" y="559"/>
                    <a:pt x="652" y="447"/>
                    <a:pt x="652" y="280"/>
                  </a:cubicBezTo>
                  <a:cubicBezTo>
                    <a:pt x="652" y="125"/>
                    <a:pt x="527" y="0"/>
                    <a:pt x="3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5"/>
            <p:cNvSpPr/>
            <p:nvPr/>
          </p:nvSpPr>
          <p:spPr>
            <a:xfrm>
              <a:off x="8584950" y="4221850"/>
              <a:ext cx="16300" cy="14000"/>
            </a:xfrm>
            <a:custGeom>
              <a:avLst/>
              <a:gdLst/>
              <a:ahLst/>
              <a:cxnLst/>
              <a:rect l="l" t="t" r="r" b="b"/>
              <a:pathLst>
                <a:path w="652" h="560" extrusionOk="0">
                  <a:moveTo>
                    <a:pt x="373" y="1"/>
                  </a:moveTo>
                  <a:cubicBezTo>
                    <a:pt x="125" y="1"/>
                    <a:pt x="1" y="301"/>
                    <a:pt x="177" y="477"/>
                  </a:cubicBezTo>
                  <a:cubicBezTo>
                    <a:pt x="233" y="534"/>
                    <a:pt x="303" y="560"/>
                    <a:pt x="372" y="560"/>
                  </a:cubicBezTo>
                  <a:cubicBezTo>
                    <a:pt x="515" y="560"/>
                    <a:pt x="652" y="448"/>
                    <a:pt x="652" y="280"/>
                  </a:cubicBezTo>
                  <a:cubicBezTo>
                    <a:pt x="652" y="126"/>
                    <a:pt x="527" y="1"/>
                    <a:pt x="3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5"/>
            <p:cNvSpPr/>
            <p:nvPr/>
          </p:nvSpPr>
          <p:spPr>
            <a:xfrm>
              <a:off x="8272175" y="4222800"/>
              <a:ext cx="16325" cy="13975"/>
            </a:xfrm>
            <a:custGeom>
              <a:avLst/>
              <a:gdLst/>
              <a:ahLst/>
              <a:cxnLst/>
              <a:rect l="l" t="t" r="r" b="b"/>
              <a:pathLst>
                <a:path w="653" h="559" extrusionOk="0">
                  <a:moveTo>
                    <a:pt x="374" y="0"/>
                  </a:moveTo>
                  <a:cubicBezTo>
                    <a:pt x="126" y="0"/>
                    <a:pt x="1" y="301"/>
                    <a:pt x="177" y="477"/>
                  </a:cubicBezTo>
                  <a:cubicBezTo>
                    <a:pt x="233" y="533"/>
                    <a:pt x="303" y="559"/>
                    <a:pt x="371" y="559"/>
                  </a:cubicBezTo>
                  <a:cubicBezTo>
                    <a:pt x="515" y="559"/>
                    <a:pt x="653" y="447"/>
                    <a:pt x="653" y="279"/>
                  </a:cubicBezTo>
                  <a:cubicBezTo>
                    <a:pt x="653" y="125"/>
                    <a:pt x="528" y="0"/>
                    <a:pt x="3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5"/>
            <p:cNvSpPr/>
            <p:nvPr/>
          </p:nvSpPr>
          <p:spPr>
            <a:xfrm>
              <a:off x="8281525" y="4102900"/>
              <a:ext cx="67100" cy="104125"/>
            </a:xfrm>
            <a:custGeom>
              <a:avLst/>
              <a:gdLst/>
              <a:ahLst/>
              <a:cxnLst/>
              <a:rect l="l" t="t" r="r" b="b"/>
              <a:pathLst>
                <a:path w="2684" h="4165" extrusionOk="0">
                  <a:moveTo>
                    <a:pt x="298" y="1"/>
                  </a:moveTo>
                  <a:cubicBezTo>
                    <a:pt x="133" y="1"/>
                    <a:pt x="0" y="133"/>
                    <a:pt x="0" y="298"/>
                  </a:cubicBezTo>
                  <a:lnTo>
                    <a:pt x="0" y="3867"/>
                  </a:lnTo>
                  <a:cubicBezTo>
                    <a:pt x="0" y="4031"/>
                    <a:pt x="133" y="4164"/>
                    <a:pt x="298" y="4164"/>
                  </a:cubicBezTo>
                  <a:lnTo>
                    <a:pt x="2379" y="4164"/>
                  </a:lnTo>
                  <a:cubicBezTo>
                    <a:pt x="2381" y="4164"/>
                    <a:pt x="2383" y="4164"/>
                    <a:pt x="2385" y="4164"/>
                  </a:cubicBezTo>
                  <a:cubicBezTo>
                    <a:pt x="2550" y="4164"/>
                    <a:pt x="2683" y="4032"/>
                    <a:pt x="2683" y="3867"/>
                  </a:cubicBezTo>
                  <a:cubicBezTo>
                    <a:pt x="2683" y="3702"/>
                    <a:pt x="2550" y="3570"/>
                    <a:pt x="2385" y="3570"/>
                  </a:cubicBezTo>
                  <a:cubicBezTo>
                    <a:pt x="2383" y="3570"/>
                    <a:pt x="2381" y="3570"/>
                    <a:pt x="2379" y="3570"/>
                  </a:cubicBezTo>
                  <a:lnTo>
                    <a:pt x="595" y="3570"/>
                  </a:lnTo>
                  <a:lnTo>
                    <a:pt x="595" y="298"/>
                  </a:lnTo>
                  <a:cubicBezTo>
                    <a:pt x="595" y="133"/>
                    <a:pt x="462" y="1"/>
                    <a:pt x="2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5"/>
            <p:cNvSpPr/>
            <p:nvPr/>
          </p:nvSpPr>
          <p:spPr>
            <a:xfrm>
              <a:off x="8526900" y="4102900"/>
              <a:ext cx="67100" cy="104125"/>
            </a:xfrm>
            <a:custGeom>
              <a:avLst/>
              <a:gdLst/>
              <a:ahLst/>
              <a:cxnLst/>
              <a:rect l="l" t="t" r="r" b="b"/>
              <a:pathLst>
                <a:path w="2684" h="4165" extrusionOk="0">
                  <a:moveTo>
                    <a:pt x="297" y="1"/>
                  </a:moveTo>
                  <a:cubicBezTo>
                    <a:pt x="133" y="1"/>
                    <a:pt x="0" y="133"/>
                    <a:pt x="0" y="298"/>
                  </a:cubicBezTo>
                  <a:lnTo>
                    <a:pt x="0" y="3867"/>
                  </a:lnTo>
                  <a:cubicBezTo>
                    <a:pt x="0" y="4032"/>
                    <a:pt x="133" y="4164"/>
                    <a:pt x="297" y="4164"/>
                  </a:cubicBezTo>
                  <a:lnTo>
                    <a:pt x="2379" y="4164"/>
                  </a:lnTo>
                  <a:cubicBezTo>
                    <a:pt x="2381" y="4164"/>
                    <a:pt x="2383" y="4164"/>
                    <a:pt x="2385" y="4164"/>
                  </a:cubicBezTo>
                  <a:cubicBezTo>
                    <a:pt x="2549" y="4164"/>
                    <a:pt x="2683" y="4032"/>
                    <a:pt x="2683" y="3867"/>
                  </a:cubicBezTo>
                  <a:cubicBezTo>
                    <a:pt x="2683" y="3702"/>
                    <a:pt x="2549" y="3570"/>
                    <a:pt x="2385" y="3570"/>
                  </a:cubicBezTo>
                  <a:cubicBezTo>
                    <a:pt x="2383" y="3570"/>
                    <a:pt x="2381" y="3570"/>
                    <a:pt x="2379" y="3570"/>
                  </a:cubicBezTo>
                  <a:lnTo>
                    <a:pt x="595" y="3570"/>
                  </a:lnTo>
                  <a:lnTo>
                    <a:pt x="595" y="2380"/>
                  </a:lnTo>
                  <a:lnTo>
                    <a:pt x="1487" y="2380"/>
                  </a:lnTo>
                  <a:cubicBezTo>
                    <a:pt x="1489" y="2380"/>
                    <a:pt x="1491" y="2380"/>
                    <a:pt x="1493" y="2380"/>
                  </a:cubicBezTo>
                  <a:cubicBezTo>
                    <a:pt x="1658" y="2380"/>
                    <a:pt x="1791" y="2247"/>
                    <a:pt x="1791" y="2082"/>
                  </a:cubicBezTo>
                  <a:cubicBezTo>
                    <a:pt x="1791" y="1918"/>
                    <a:pt x="1659" y="1785"/>
                    <a:pt x="1495" y="1785"/>
                  </a:cubicBezTo>
                  <a:cubicBezTo>
                    <a:pt x="1493" y="1785"/>
                    <a:pt x="1490" y="1785"/>
                    <a:pt x="1487" y="1785"/>
                  </a:cubicBezTo>
                  <a:lnTo>
                    <a:pt x="595" y="1785"/>
                  </a:lnTo>
                  <a:lnTo>
                    <a:pt x="595" y="595"/>
                  </a:lnTo>
                  <a:lnTo>
                    <a:pt x="2379" y="595"/>
                  </a:lnTo>
                  <a:cubicBezTo>
                    <a:pt x="2544" y="595"/>
                    <a:pt x="2676" y="463"/>
                    <a:pt x="2676" y="298"/>
                  </a:cubicBezTo>
                  <a:cubicBezTo>
                    <a:pt x="2676" y="133"/>
                    <a:pt x="2544" y="1"/>
                    <a:pt x="237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5"/>
            <p:cNvSpPr/>
            <p:nvPr/>
          </p:nvSpPr>
          <p:spPr>
            <a:xfrm>
              <a:off x="8322425" y="4116375"/>
              <a:ext cx="105175" cy="83200"/>
            </a:xfrm>
            <a:custGeom>
              <a:avLst/>
              <a:gdLst/>
              <a:ahLst/>
              <a:cxnLst/>
              <a:rect l="l" t="t" r="r" b="b"/>
              <a:pathLst>
                <a:path w="4207" h="3328" extrusionOk="0">
                  <a:moveTo>
                    <a:pt x="1217" y="1"/>
                  </a:moveTo>
                  <a:cubicBezTo>
                    <a:pt x="1002" y="1"/>
                    <a:pt x="812" y="68"/>
                    <a:pt x="661" y="171"/>
                  </a:cubicBezTo>
                  <a:cubicBezTo>
                    <a:pt x="157" y="514"/>
                    <a:pt x="1" y="1258"/>
                    <a:pt x="305" y="1867"/>
                  </a:cubicBezTo>
                  <a:cubicBezTo>
                    <a:pt x="825" y="2908"/>
                    <a:pt x="1961" y="3297"/>
                    <a:pt x="2010" y="3313"/>
                  </a:cubicBezTo>
                  <a:cubicBezTo>
                    <a:pt x="2040" y="3323"/>
                    <a:pt x="2072" y="3328"/>
                    <a:pt x="2104" y="3328"/>
                  </a:cubicBezTo>
                  <a:cubicBezTo>
                    <a:pt x="2135" y="3328"/>
                    <a:pt x="2167" y="3323"/>
                    <a:pt x="2198" y="3313"/>
                  </a:cubicBezTo>
                  <a:cubicBezTo>
                    <a:pt x="2245" y="3297"/>
                    <a:pt x="3381" y="2908"/>
                    <a:pt x="3903" y="1867"/>
                  </a:cubicBezTo>
                  <a:cubicBezTo>
                    <a:pt x="4207" y="1259"/>
                    <a:pt x="4050" y="514"/>
                    <a:pt x="3547" y="171"/>
                  </a:cubicBezTo>
                  <a:cubicBezTo>
                    <a:pt x="3396" y="68"/>
                    <a:pt x="3205" y="1"/>
                    <a:pt x="2990" y="1"/>
                  </a:cubicBezTo>
                  <a:cubicBezTo>
                    <a:pt x="2722" y="1"/>
                    <a:pt x="2416" y="106"/>
                    <a:pt x="2104" y="374"/>
                  </a:cubicBezTo>
                  <a:cubicBezTo>
                    <a:pt x="1791" y="106"/>
                    <a:pt x="1485" y="1"/>
                    <a:pt x="1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5"/>
            <p:cNvSpPr/>
            <p:nvPr/>
          </p:nvSpPr>
          <p:spPr>
            <a:xfrm>
              <a:off x="8421700" y="4102775"/>
              <a:ext cx="91275" cy="104250"/>
            </a:xfrm>
            <a:custGeom>
              <a:avLst/>
              <a:gdLst/>
              <a:ahLst/>
              <a:cxnLst/>
              <a:rect l="l" t="t" r="r" b="b"/>
              <a:pathLst>
                <a:path w="3651" h="4170" extrusionOk="0">
                  <a:moveTo>
                    <a:pt x="339" y="0"/>
                  </a:moveTo>
                  <a:cubicBezTo>
                    <a:pt x="301" y="0"/>
                    <a:pt x="262" y="8"/>
                    <a:pt x="224" y="23"/>
                  </a:cubicBezTo>
                  <a:cubicBezTo>
                    <a:pt x="71" y="87"/>
                    <a:pt x="0" y="265"/>
                    <a:pt x="68" y="418"/>
                  </a:cubicBezTo>
                  <a:lnTo>
                    <a:pt x="1554" y="3986"/>
                  </a:lnTo>
                  <a:cubicBezTo>
                    <a:pt x="1600" y="4098"/>
                    <a:pt x="1709" y="4169"/>
                    <a:pt x="1829" y="4169"/>
                  </a:cubicBezTo>
                  <a:cubicBezTo>
                    <a:pt x="1948" y="4169"/>
                    <a:pt x="2057" y="4096"/>
                    <a:pt x="2103" y="3986"/>
                  </a:cubicBezTo>
                  <a:lnTo>
                    <a:pt x="3590" y="418"/>
                  </a:lnTo>
                  <a:cubicBezTo>
                    <a:pt x="3650" y="266"/>
                    <a:pt x="3577" y="96"/>
                    <a:pt x="3428" y="33"/>
                  </a:cubicBezTo>
                  <a:cubicBezTo>
                    <a:pt x="3391" y="18"/>
                    <a:pt x="3352" y="10"/>
                    <a:pt x="3314" y="10"/>
                  </a:cubicBezTo>
                  <a:cubicBezTo>
                    <a:pt x="3199" y="10"/>
                    <a:pt x="3090" y="77"/>
                    <a:pt x="3041" y="188"/>
                  </a:cubicBezTo>
                  <a:lnTo>
                    <a:pt x="1829" y="3099"/>
                  </a:lnTo>
                  <a:lnTo>
                    <a:pt x="616" y="188"/>
                  </a:lnTo>
                  <a:cubicBezTo>
                    <a:pt x="570" y="71"/>
                    <a:pt x="458" y="0"/>
                    <a:pt x="3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9" name="Google Shape;309;p36"/>
          <p:cNvSpPr txBox="1">
            <a:spLocks noGrp="1"/>
          </p:cNvSpPr>
          <p:nvPr>
            <p:ph type="title" idx="2"/>
          </p:nvPr>
        </p:nvSpPr>
        <p:spPr>
          <a:xfrm>
            <a:off x="323528" y="712336"/>
            <a:ext cx="3951947" cy="2480118"/>
          </a:xfrm>
          <a:prstGeom prst="rect">
            <a:avLst/>
          </a:prstGeom>
        </p:spPr>
        <p:txBody>
          <a:bodyPr spcFirstLastPara="1" wrap="square" lIns="91425" tIns="91425" rIns="91425" bIns="91425" anchor="t" anchorCtr="0">
            <a:noAutofit/>
          </a:bodyPr>
          <a:lstStyle/>
          <a:p>
            <a:r>
              <a:rPr lang="en-US" dirty="0" err="1"/>
              <a:t>Glukosa</a:t>
            </a:r>
            <a:r>
              <a:rPr lang="en-US" dirty="0"/>
              <a:t> </a:t>
            </a:r>
            <a:r>
              <a:rPr lang="en-US" dirty="0" err="1"/>
              <a:t>adalah</a:t>
            </a:r>
            <a:r>
              <a:rPr lang="en-US" dirty="0"/>
              <a:t> </a:t>
            </a:r>
            <a:r>
              <a:rPr lang="en-US" dirty="0" err="1"/>
              <a:t>contoh</a:t>
            </a:r>
            <a:r>
              <a:rPr lang="en-US" dirty="0"/>
              <a:t> </a:t>
            </a:r>
            <a:r>
              <a:rPr lang="en-US" dirty="0" err="1"/>
              <a:t>karbohidrat</a:t>
            </a:r>
            <a:r>
              <a:rPr lang="en-US" dirty="0"/>
              <a:t> </a:t>
            </a:r>
            <a:r>
              <a:rPr lang="en-US" dirty="0" err="1"/>
              <a:t>monosakarida</a:t>
            </a:r>
            <a:r>
              <a:rPr lang="en-US" dirty="0"/>
              <a:t> yang </a:t>
            </a:r>
            <a:r>
              <a:rPr lang="en-US" dirty="0" err="1"/>
              <a:t>penting</a:t>
            </a:r>
            <a:r>
              <a:rPr lang="en-US" dirty="0"/>
              <a:t> </a:t>
            </a:r>
            <a:r>
              <a:rPr lang="en-US" dirty="0" err="1"/>
              <a:t>banget</a:t>
            </a:r>
            <a:r>
              <a:rPr lang="en-US" dirty="0"/>
              <a:t> </a:t>
            </a:r>
            <a:r>
              <a:rPr lang="en-US" dirty="0" err="1"/>
              <a:t>buat</a:t>
            </a:r>
            <a:r>
              <a:rPr lang="en-US" dirty="0"/>
              <a:t> </a:t>
            </a:r>
            <a:r>
              <a:rPr lang="en-US" dirty="0" err="1"/>
              <a:t>tubuh</a:t>
            </a:r>
            <a:r>
              <a:rPr lang="en-US" dirty="0"/>
              <a:t> </a:t>
            </a:r>
            <a:r>
              <a:rPr lang="en-US" dirty="0" err="1"/>
              <a:t>kita</a:t>
            </a:r>
            <a:r>
              <a:rPr lang="en-US" dirty="0"/>
              <a:t>. </a:t>
            </a:r>
            <a:r>
              <a:rPr lang="en-US" dirty="0" err="1"/>
              <a:t>Sebagai</a:t>
            </a:r>
            <a:r>
              <a:rPr lang="en-US" dirty="0"/>
              <a:t> </a:t>
            </a:r>
            <a:r>
              <a:rPr lang="en-US" dirty="0" err="1"/>
              <a:t>jenis</a:t>
            </a:r>
            <a:r>
              <a:rPr lang="en-US" dirty="0"/>
              <a:t> </a:t>
            </a:r>
            <a:r>
              <a:rPr lang="en-US" dirty="0" err="1"/>
              <a:t>gula</a:t>
            </a:r>
            <a:r>
              <a:rPr lang="en-US" dirty="0"/>
              <a:t> </a:t>
            </a:r>
            <a:r>
              <a:rPr lang="en-US" dirty="0" err="1"/>
              <a:t>utama</a:t>
            </a:r>
            <a:r>
              <a:rPr lang="en-US" dirty="0"/>
              <a:t> </a:t>
            </a:r>
            <a:r>
              <a:rPr lang="en-US" dirty="0" err="1"/>
              <a:t>dalam</a:t>
            </a:r>
            <a:r>
              <a:rPr lang="en-US" dirty="0"/>
              <a:t> </a:t>
            </a:r>
            <a:r>
              <a:rPr lang="en-US" dirty="0" err="1"/>
              <a:t>darah</a:t>
            </a:r>
            <a:r>
              <a:rPr lang="en-US" dirty="0"/>
              <a:t>, </a:t>
            </a:r>
            <a:r>
              <a:rPr lang="en-US" dirty="0" err="1"/>
              <a:t>glukosa</a:t>
            </a:r>
            <a:r>
              <a:rPr lang="en-US" dirty="0"/>
              <a:t> </a:t>
            </a:r>
            <a:r>
              <a:rPr lang="en-US" dirty="0" err="1"/>
              <a:t>berperan</a:t>
            </a:r>
            <a:r>
              <a:rPr lang="en-US" dirty="0"/>
              <a:t> </a:t>
            </a:r>
            <a:r>
              <a:rPr lang="en-US" dirty="0" err="1"/>
              <a:t>sebagai</a:t>
            </a:r>
            <a:r>
              <a:rPr lang="en-US" dirty="0"/>
              <a:t> </a:t>
            </a:r>
            <a:r>
              <a:rPr lang="en-US" dirty="0" err="1"/>
              <a:t>sumber</a:t>
            </a:r>
            <a:r>
              <a:rPr lang="en-US" dirty="0"/>
              <a:t> </a:t>
            </a:r>
            <a:r>
              <a:rPr lang="en-US" dirty="0" err="1"/>
              <a:t>energi</a:t>
            </a:r>
            <a:r>
              <a:rPr lang="en-US" dirty="0"/>
              <a:t> </a:t>
            </a:r>
            <a:r>
              <a:rPr lang="en-US" dirty="0" err="1"/>
              <a:t>utama</a:t>
            </a:r>
            <a:r>
              <a:rPr lang="en-US" dirty="0"/>
              <a:t> </a:t>
            </a:r>
            <a:r>
              <a:rPr lang="en-US" dirty="0" err="1"/>
              <a:t>bagi</a:t>
            </a:r>
            <a:r>
              <a:rPr lang="en-US" dirty="0"/>
              <a:t> </a:t>
            </a:r>
            <a:r>
              <a:rPr lang="en-US" dirty="0" err="1"/>
              <a:t>tubuh</a:t>
            </a:r>
            <a:r>
              <a:rPr lang="en-US" dirty="0"/>
              <a:t>. Kadar </a:t>
            </a:r>
            <a:r>
              <a:rPr lang="en-US" dirty="0" err="1"/>
              <a:t>glukosa</a:t>
            </a:r>
            <a:r>
              <a:rPr lang="en-US" dirty="0"/>
              <a:t> </a:t>
            </a:r>
            <a:r>
              <a:rPr lang="en-US" dirty="0" err="1"/>
              <a:t>sendiri</a:t>
            </a:r>
            <a:r>
              <a:rPr lang="en-US" dirty="0"/>
              <a:t> </a:t>
            </a:r>
            <a:r>
              <a:rPr lang="en-US" dirty="0" err="1"/>
              <a:t>diatur</a:t>
            </a:r>
            <a:r>
              <a:rPr lang="en-US" dirty="0"/>
              <a:t> </a:t>
            </a:r>
            <a:r>
              <a:rPr lang="en-US" dirty="0" err="1"/>
              <a:t>tubuh</a:t>
            </a:r>
            <a:r>
              <a:rPr lang="en-US" dirty="0"/>
              <a:t> </a:t>
            </a:r>
            <a:r>
              <a:rPr lang="en-US" dirty="0" err="1"/>
              <a:t>melalui</a:t>
            </a:r>
            <a:r>
              <a:rPr lang="en-US" dirty="0"/>
              <a:t> </a:t>
            </a:r>
            <a:r>
              <a:rPr lang="en-US" dirty="0" err="1"/>
              <a:t>beberapa</a:t>
            </a:r>
            <a:r>
              <a:rPr lang="en-US" dirty="0"/>
              <a:t> </a:t>
            </a:r>
            <a:r>
              <a:rPr lang="en-US" dirty="0" err="1"/>
              <a:t>hormon</a:t>
            </a:r>
            <a:r>
              <a:rPr lang="en-US" dirty="0"/>
              <a:t>, </a:t>
            </a:r>
            <a:r>
              <a:rPr lang="en-US" dirty="0" err="1"/>
              <a:t>salah</a:t>
            </a:r>
            <a:r>
              <a:rPr lang="en-US" dirty="0"/>
              <a:t> </a:t>
            </a:r>
            <a:r>
              <a:rPr lang="en-US" dirty="0" err="1"/>
              <a:t>satunya</a:t>
            </a:r>
            <a:r>
              <a:rPr lang="en-US" dirty="0"/>
              <a:t> insulin, agar </a:t>
            </a:r>
            <a:r>
              <a:rPr lang="en-US" dirty="0" err="1"/>
              <a:t>tidak</a:t>
            </a:r>
            <a:r>
              <a:rPr lang="en-US" dirty="0"/>
              <a:t> </a:t>
            </a:r>
            <a:r>
              <a:rPr lang="en-US" dirty="0" err="1"/>
              <a:t>menumpuk</a:t>
            </a:r>
            <a:r>
              <a:rPr lang="en-US" dirty="0"/>
              <a:t> </a:t>
            </a:r>
            <a:r>
              <a:rPr lang="en-US" dirty="0" err="1"/>
              <a:t>berlebih</a:t>
            </a:r>
            <a:r>
              <a:rPr lang="en-US" dirty="0"/>
              <a:t> </a:t>
            </a:r>
            <a:r>
              <a:rPr lang="en-US" dirty="0" err="1"/>
              <a:t>dalam</a:t>
            </a:r>
            <a:r>
              <a:rPr lang="en-US" dirty="0"/>
              <a:t> </a:t>
            </a:r>
            <a:r>
              <a:rPr lang="en-US" dirty="0" err="1"/>
              <a:t>tubuh</a:t>
            </a:r>
            <a:r>
              <a:rPr lang="en-US" dirty="0"/>
              <a:t>. </a:t>
            </a:r>
            <a:r>
              <a:rPr lang="en-US" dirty="0" err="1"/>
              <a:t>Tahu</a:t>
            </a:r>
            <a:r>
              <a:rPr lang="en-US" dirty="0"/>
              <a:t> </a:t>
            </a:r>
            <a:r>
              <a:rPr lang="en-US" dirty="0" err="1"/>
              <a:t>kan</a:t>
            </a:r>
            <a:r>
              <a:rPr lang="en-US" dirty="0"/>
              <a:t> </a:t>
            </a:r>
            <a:r>
              <a:rPr lang="en-US" dirty="0" err="1"/>
              <a:t>kalau</a:t>
            </a:r>
            <a:r>
              <a:rPr lang="en-US" dirty="0"/>
              <a:t> </a:t>
            </a:r>
            <a:r>
              <a:rPr lang="en-US" dirty="0" err="1"/>
              <a:t>sampai</a:t>
            </a:r>
            <a:r>
              <a:rPr lang="en-US" dirty="0"/>
              <a:t> </a:t>
            </a:r>
            <a:r>
              <a:rPr lang="en-US" dirty="0" err="1"/>
              <a:t>berlebihan</a:t>
            </a:r>
            <a:r>
              <a:rPr lang="en-US" dirty="0"/>
              <a:t> </a:t>
            </a:r>
            <a:r>
              <a:rPr lang="en-US" dirty="0" err="1"/>
              <a:t>apa</a:t>
            </a:r>
            <a:r>
              <a:rPr lang="en-US" dirty="0"/>
              <a:t> </a:t>
            </a:r>
            <a:r>
              <a:rPr lang="en-US" dirty="0" err="1"/>
              <a:t>dampaknya</a:t>
            </a:r>
            <a:r>
              <a:rPr lang="en-US" dirty="0"/>
              <a:t>? Yap, </a:t>
            </a:r>
            <a:r>
              <a:rPr lang="en-US" dirty="0" err="1"/>
              <a:t>bisa-bisa</a:t>
            </a:r>
            <a:r>
              <a:rPr lang="en-US" dirty="0"/>
              <a:t> </a:t>
            </a:r>
            <a:r>
              <a:rPr lang="en-US" dirty="0" err="1"/>
              <a:t>kita</a:t>
            </a:r>
            <a:r>
              <a:rPr lang="en-US" dirty="0"/>
              <a:t> </a:t>
            </a:r>
            <a:r>
              <a:rPr lang="en-US" dirty="0" err="1"/>
              <a:t>jadi</a:t>
            </a:r>
            <a:r>
              <a:rPr lang="en-US" dirty="0"/>
              <a:t> </a:t>
            </a:r>
            <a:r>
              <a:rPr lang="en-US" dirty="0" err="1"/>
              <a:t>punya</a:t>
            </a:r>
            <a:r>
              <a:rPr lang="en-US" dirty="0"/>
              <a:t> </a:t>
            </a:r>
            <a:r>
              <a:rPr lang="en-US" dirty="0" err="1"/>
              <a:t>penyakit</a:t>
            </a:r>
            <a:r>
              <a:rPr lang="en-US" dirty="0"/>
              <a:t> diabetes.</a:t>
            </a:r>
            <a:br>
              <a:rPr lang="en-US" dirty="0"/>
            </a:br>
            <a:r>
              <a:rPr lang="en-US" dirty="0" err="1"/>
              <a:t>Glukosa</a:t>
            </a:r>
            <a:r>
              <a:rPr lang="en-US" dirty="0"/>
              <a:t> </a:t>
            </a:r>
            <a:r>
              <a:rPr lang="en-US" dirty="0" err="1"/>
              <a:t>ini</a:t>
            </a:r>
            <a:r>
              <a:rPr lang="en-US" dirty="0"/>
              <a:t> </a:t>
            </a:r>
            <a:r>
              <a:rPr lang="en-US" dirty="0" err="1"/>
              <a:t>adalah</a:t>
            </a:r>
            <a:r>
              <a:rPr lang="en-US" dirty="0"/>
              <a:t> </a:t>
            </a:r>
            <a:r>
              <a:rPr lang="en-US" dirty="0" err="1"/>
              <a:t>bentuk</a:t>
            </a:r>
            <a:r>
              <a:rPr lang="en-US" dirty="0"/>
              <a:t> </a:t>
            </a:r>
            <a:r>
              <a:rPr lang="en-US" dirty="0" err="1"/>
              <a:t>monosakarida</a:t>
            </a:r>
            <a:r>
              <a:rPr lang="en-US" dirty="0"/>
              <a:t> yang paling </a:t>
            </a:r>
            <a:r>
              <a:rPr lang="en-US" dirty="0" err="1"/>
              <a:t>sederhana</a:t>
            </a:r>
            <a:r>
              <a:rPr lang="en-US" dirty="0"/>
              <a:t>. </a:t>
            </a:r>
            <a:r>
              <a:rPr lang="en-US" dirty="0" err="1"/>
              <a:t>Jadi</a:t>
            </a:r>
            <a:r>
              <a:rPr lang="en-US" dirty="0"/>
              <a:t>, </a:t>
            </a:r>
            <a:r>
              <a:rPr lang="en-US" dirty="0" err="1"/>
              <a:t>nggak</a:t>
            </a:r>
            <a:r>
              <a:rPr lang="en-US" dirty="0"/>
              <a:t> </a:t>
            </a:r>
            <a:r>
              <a:rPr lang="en-US" dirty="0" err="1"/>
              <a:t>perlu</a:t>
            </a:r>
            <a:r>
              <a:rPr lang="en-US" dirty="0"/>
              <a:t> </a:t>
            </a:r>
            <a:r>
              <a:rPr lang="en-US" dirty="0" err="1"/>
              <a:t>dipecah</a:t>
            </a:r>
            <a:r>
              <a:rPr lang="en-US" dirty="0"/>
              <a:t> </a:t>
            </a:r>
            <a:r>
              <a:rPr lang="en-US" dirty="0" err="1"/>
              <a:t>terlebih</a:t>
            </a:r>
            <a:r>
              <a:rPr lang="en-US" dirty="0"/>
              <a:t> </a:t>
            </a:r>
            <a:r>
              <a:rPr lang="en-US" dirty="0" err="1"/>
              <a:t>dahulu</a:t>
            </a:r>
            <a:r>
              <a:rPr lang="en-US" dirty="0"/>
              <a:t> </a:t>
            </a:r>
            <a:r>
              <a:rPr lang="en-US" dirty="0" err="1"/>
              <a:t>sebelum</a:t>
            </a:r>
            <a:r>
              <a:rPr lang="en-US" dirty="0"/>
              <a:t> </a:t>
            </a:r>
            <a:r>
              <a:rPr lang="en-US" dirty="0" err="1"/>
              <a:t>dimanfaatkan</a:t>
            </a:r>
            <a:r>
              <a:rPr lang="en-US" dirty="0"/>
              <a:t> </a:t>
            </a:r>
            <a:r>
              <a:rPr lang="en-US" dirty="0" err="1"/>
              <a:t>sebagai</a:t>
            </a:r>
            <a:r>
              <a:rPr lang="en-US" dirty="0"/>
              <a:t> </a:t>
            </a:r>
            <a:r>
              <a:rPr lang="en-US" dirty="0" err="1"/>
              <a:t>sumber</a:t>
            </a:r>
            <a:r>
              <a:rPr lang="en-US" dirty="0"/>
              <a:t> </a:t>
            </a:r>
            <a:r>
              <a:rPr lang="en-US" dirty="0" err="1"/>
              <a:t>energi</a:t>
            </a:r>
            <a:r>
              <a:rPr lang="en-US" dirty="0"/>
              <a:t> </a:t>
            </a:r>
            <a:r>
              <a:rPr lang="en-US" dirty="0" err="1"/>
              <a:t>tubuh</a:t>
            </a:r>
            <a:r>
              <a:rPr lang="en-US" dirty="0"/>
              <a:t>.</a:t>
            </a:r>
            <a:r>
              <a:rPr lang="en-US" sz="1100" dirty="0"/>
              <a:t/>
            </a:r>
            <a:br>
              <a:rPr lang="en-US" sz="1100" dirty="0"/>
            </a:br>
            <a:endParaRPr sz="1100" dirty="0"/>
          </a:p>
        </p:txBody>
      </p:sp>
      <p:sp>
        <p:nvSpPr>
          <p:cNvPr id="315" name="Google Shape;315;p36"/>
          <p:cNvSpPr txBox="1">
            <a:spLocks noGrp="1"/>
          </p:cNvSpPr>
          <p:nvPr>
            <p:ph type="title" idx="8"/>
          </p:nvPr>
        </p:nvSpPr>
        <p:spPr>
          <a:xfrm>
            <a:off x="4925935" y="661000"/>
            <a:ext cx="2878500" cy="3158955"/>
          </a:xfrm>
          <a:prstGeom prst="rect">
            <a:avLst/>
          </a:prstGeom>
        </p:spPr>
        <p:txBody>
          <a:bodyPr spcFirstLastPara="1" wrap="square" lIns="91425" tIns="91425" rIns="91425" bIns="91425" anchor="t" anchorCtr="0">
            <a:noAutofit/>
          </a:bodyPr>
          <a:lstStyle/>
          <a:p>
            <a:r>
              <a:rPr lang="en-US" dirty="0" err="1"/>
              <a:t>Fruktosa</a:t>
            </a:r>
            <a:r>
              <a:rPr lang="en-US" dirty="0"/>
              <a:t> </a:t>
            </a:r>
            <a:r>
              <a:rPr lang="en-US" dirty="0" err="1"/>
              <a:t>merupakan</a:t>
            </a:r>
            <a:r>
              <a:rPr lang="en-US" dirty="0"/>
              <a:t> </a:t>
            </a:r>
            <a:r>
              <a:rPr lang="en-US" dirty="0" err="1"/>
              <a:t>monosakarida</a:t>
            </a:r>
            <a:r>
              <a:rPr lang="en-US" dirty="0"/>
              <a:t> </a:t>
            </a:r>
            <a:r>
              <a:rPr lang="en-US" dirty="0" err="1"/>
              <a:t>ketonik</a:t>
            </a:r>
            <a:r>
              <a:rPr lang="en-US" dirty="0"/>
              <a:t> </a:t>
            </a:r>
            <a:r>
              <a:rPr lang="en-US" dirty="0" err="1"/>
              <a:t>sederhana</a:t>
            </a:r>
            <a:r>
              <a:rPr lang="en-US" dirty="0"/>
              <a:t>. </a:t>
            </a:r>
            <a:r>
              <a:rPr lang="en-US" dirty="0" err="1"/>
              <a:t>Sebagian</a:t>
            </a:r>
            <a:r>
              <a:rPr lang="en-US" dirty="0"/>
              <a:t> </a:t>
            </a:r>
            <a:r>
              <a:rPr lang="en-US" dirty="0" err="1"/>
              <a:t>besar</a:t>
            </a:r>
            <a:r>
              <a:rPr lang="en-US" dirty="0"/>
              <a:t> </a:t>
            </a:r>
            <a:r>
              <a:rPr lang="en-US" dirty="0" err="1"/>
              <a:t>monosakarida</a:t>
            </a:r>
            <a:r>
              <a:rPr lang="en-US" dirty="0"/>
              <a:t> </a:t>
            </a:r>
            <a:r>
              <a:rPr lang="en-US" dirty="0" err="1"/>
              <a:t>jenis</a:t>
            </a:r>
            <a:r>
              <a:rPr lang="en-US" dirty="0"/>
              <a:t> </a:t>
            </a:r>
            <a:r>
              <a:rPr lang="en-US" dirty="0" err="1"/>
              <a:t>ini</a:t>
            </a:r>
            <a:r>
              <a:rPr lang="en-US" dirty="0"/>
              <a:t> </a:t>
            </a:r>
            <a:r>
              <a:rPr lang="en-US" dirty="0" err="1"/>
              <a:t>mudah</a:t>
            </a:r>
            <a:r>
              <a:rPr lang="en-US" dirty="0"/>
              <a:t> </a:t>
            </a:r>
            <a:r>
              <a:rPr lang="en-US" dirty="0" err="1"/>
              <a:t>ditemukan</a:t>
            </a:r>
            <a:r>
              <a:rPr lang="en-US" dirty="0"/>
              <a:t> </a:t>
            </a:r>
            <a:r>
              <a:rPr lang="en-US" dirty="0" err="1"/>
              <a:t>pada</a:t>
            </a:r>
            <a:r>
              <a:rPr lang="en-US" dirty="0"/>
              <a:t> </a:t>
            </a:r>
            <a:r>
              <a:rPr lang="en-US" dirty="0" err="1"/>
              <a:t>buah-buahan</a:t>
            </a:r>
            <a:r>
              <a:rPr lang="en-US" dirty="0"/>
              <a:t>, </a:t>
            </a:r>
            <a:r>
              <a:rPr lang="en-US" dirty="0" err="1"/>
              <a:t>bunga</a:t>
            </a:r>
            <a:r>
              <a:rPr lang="en-US" dirty="0"/>
              <a:t>, </a:t>
            </a:r>
            <a:r>
              <a:rPr lang="en-US" dirty="0" err="1"/>
              <a:t>atau</a:t>
            </a:r>
            <a:r>
              <a:rPr lang="en-US" dirty="0"/>
              <a:t> </a:t>
            </a:r>
            <a:r>
              <a:rPr lang="en-US" dirty="0" err="1"/>
              <a:t>sayuran</a:t>
            </a:r>
            <a:r>
              <a:rPr lang="en-US" dirty="0"/>
              <a:t> </a:t>
            </a:r>
            <a:r>
              <a:rPr lang="en-US" dirty="0" err="1"/>
              <a:t>akar</a:t>
            </a:r>
            <a:r>
              <a:rPr lang="en-US" dirty="0"/>
              <a:t>.</a:t>
            </a:r>
            <a:br>
              <a:rPr lang="en-US" dirty="0"/>
            </a:br>
            <a:r>
              <a:rPr lang="en-US" dirty="0" err="1"/>
              <a:t>Rumus</a:t>
            </a:r>
            <a:r>
              <a:rPr lang="en-US" dirty="0"/>
              <a:t> </a:t>
            </a:r>
            <a:r>
              <a:rPr lang="en-US" dirty="0" err="1"/>
              <a:t>fruktosa</a:t>
            </a:r>
            <a:r>
              <a:rPr lang="en-US" dirty="0"/>
              <a:t> </a:t>
            </a:r>
            <a:r>
              <a:rPr lang="en-US" dirty="0" err="1"/>
              <a:t>tidak</a:t>
            </a:r>
            <a:r>
              <a:rPr lang="en-US" dirty="0"/>
              <a:t> </a:t>
            </a:r>
            <a:r>
              <a:rPr lang="en-US" dirty="0" err="1"/>
              <a:t>berbeda</a:t>
            </a:r>
            <a:r>
              <a:rPr lang="en-US" dirty="0"/>
              <a:t> </a:t>
            </a:r>
            <a:r>
              <a:rPr lang="en-US" dirty="0" err="1"/>
              <a:t>dengan</a:t>
            </a:r>
            <a:r>
              <a:rPr lang="en-US" dirty="0"/>
              <a:t> </a:t>
            </a:r>
            <a:r>
              <a:rPr lang="en-US" dirty="0" err="1"/>
              <a:t>glukosa</a:t>
            </a:r>
            <a:r>
              <a:rPr lang="en-US" dirty="0"/>
              <a:t>, </a:t>
            </a:r>
            <a:r>
              <a:rPr lang="en-US" dirty="0" err="1"/>
              <a:t>yaitu</a:t>
            </a:r>
            <a:r>
              <a:rPr lang="en-US" dirty="0"/>
              <a:t> C</a:t>
            </a:r>
            <a:r>
              <a:rPr lang="en-US" baseline="-25000" dirty="0"/>
              <a:t>6</a:t>
            </a:r>
            <a:r>
              <a:rPr lang="en-US" dirty="0"/>
              <a:t>H</a:t>
            </a:r>
            <a:r>
              <a:rPr lang="en-US" baseline="-25000" dirty="0"/>
              <a:t>12</a:t>
            </a:r>
            <a:r>
              <a:rPr lang="en-US" dirty="0"/>
              <a:t>O</a:t>
            </a:r>
            <a:r>
              <a:rPr lang="en-US" baseline="-25000" dirty="0"/>
              <a:t>6</a:t>
            </a:r>
            <a:r>
              <a:rPr lang="en-US" dirty="0"/>
              <a:t>. </a:t>
            </a:r>
            <a:r>
              <a:rPr lang="en-US" dirty="0" err="1"/>
              <a:t>Tetapi</a:t>
            </a:r>
            <a:r>
              <a:rPr lang="en-US" dirty="0"/>
              <a:t>, </a:t>
            </a:r>
            <a:r>
              <a:rPr lang="en-US" dirty="0" err="1"/>
              <a:t>fruktosa</a:t>
            </a:r>
            <a:r>
              <a:rPr lang="en-US" dirty="0"/>
              <a:t> </a:t>
            </a:r>
            <a:r>
              <a:rPr lang="en-US" dirty="0" err="1"/>
              <a:t>memiliki</a:t>
            </a:r>
            <a:r>
              <a:rPr lang="en-US" dirty="0"/>
              <a:t> </a:t>
            </a:r>
            <a:r>
              <a:rPr lang="en-US" dirty="0" err="1"/>
              <a:t>struktur</a:t>
            </a:r>
            <a:r>
              <a:rPr lang="en-US" dirty="0"/>
              <a:t> yang </a:t>
            </a:r>
            <a:r>
              <a:rPr lang="en-US" dirty="0" err="1"/>
              <a:t>berbeda</a:t>
            </a:r>
            <a:r>
              <a:rPr lang="en-US" dirty="0"/>
              <a:t>, </a:t>
            </a:r>
            <a:r>
              <a:rPr lang="en-US" dirty="0" err="1"/>
              <a:t>yaitu</a:t>
            </a:r>
            <a:r>
              <a:rPr lang="en-US" dirty="0"/>
              <a:t> </a:t>
            </a:r>
            <a:r>
              <a:rPr lang="en-US" dirty="0" err="1"/>
              <a:t>struktur</a:t>
            </a:r>
            <a:r>
              <a:rPr lang="en-US" dirty="0"/>
              <a:t> </a:t>
            </a:r>
            <a:r>
              <a:rPr lang="en-US" dirty="0" err="1"/>
              <a:t>siklik</a:t>
            </a:r>
            <a:r>
              <a:rPr lang="en-US" dirty="0"/>
              <a:t> </a:t>
            </a:r>
            <a:r>
              <a:rPr lang="en-US" dirty="0" err="1"/>
              <a:t>atau</a:t>
            </a:r>
            <a:r>
              <a:rPr lang="en-US" dirty="0"/>
              <a:t> </a:t>
            </a:r>
            <a:r>
              <a:rPr lang="en-US" dirty="0" err="1"/>
              <a:t>cincin</a:t>
            </a:r>
            <a:r>
              <a:rPr lang="en-US" dirty="0"/>
              <a:t> yang </a:t>
            </a:r>
            <a:r>
              <a:rPr lang="en-US" dirty="0" err="1"/>
              <a:t>disebut</a:t>
            </a:r>
            <a:r>
              <a:rPr lang="en-US" dirty="0"/>
              <a:t> </a:t>
            </a:r>
            <a:r>
              <a:rPr lang="en-US" dirty="0" err="1"/>
              <a:t>furanosa</a:t>
            </a:r>
            <a:r>
              <a:rPr lang="en-US" dirty="0"/>
              <a:t>. </a:t>
            </a:r>
            <a:r>
              <a:rPr lang="en-US" dirty="0" err="1"/>
              <a:t>Selain</a:t>
            </a:r>
            <a:r>
              <a:rPr lang="en-US" dirty="0"/>
              <a:t> </a:t>
            </a:r>
            <a:r>
              <a:rPr lang="en-US" dirty="0" err="1"/>
              <a:t>itu</a:t>
            </a:r>
            <a:r>
              <a:rPr lang="en-US" dirty="0"/>
              <a:t>, </a:t>
            </a:r>
            <a:r>
              <a:rPr lang="en-US" dirty="0" err="1"/>
              <a:t>fruktosa</a:t>
            </a:r>
            <a:r>
              <a:rPr lang="en-US" dirty="0"/>
              <a:t> </a:t>
            </a:r>
            <a:r>
              <a:rPr lang="en-US" dirty="0" err="1"/>
              <a:t>juga</a:t>
            </a:r>
            <a:r>
              <a:rPr lang="en-US" dirty="0"/>
              <a:t> </a:t>
            </a:r>
            <a:r>
              <a:rPr lang="en-US" dirty="0" err="1"/>
              <a:t>memiliki</a:t>
            </a:r>
            <a:r>
              <a:rPr lang="en-US" dirty="0"/>
              <a:t> </a:t>
            </a:r>
            <a:r>
              <a:rPr lang="en-US" dirty="0" err="1"/>
              <a:t>gugus</a:t>
            </a:r>
            <a:r>
              <a:rPr lang="en-US" dirty="0"/>
              <a:t> </a:t>
            </a:r>
            <a:r>
              <a:rPr lang="en-US" dirty="0" err="1"/>
              <a:t>karbonil</a:t>
            </a:r>
            <a:r>
              <a:rPr lang="en-US" dirty="0"/>
              <a:t> </a:t>
            </a:r>
            <a:r>
              <a:rPr lang="en-US" dirty="0" err="1"/>
              <a:t>pada</a:t>
            </a:r>
            <a:r>
              <a:rPr lang="en-US" dirty="0"/>
              <a:t> </a:t>
            </a:r>
            <a:r>
              <a:rPr lang="en-US" dirty="0" err="1"/>
              <a:t>karbon</a:t>
            </a:r>
            <a:r>
              <a:rPr lang="en-US" dirty="0"/>
              <a:t> </a:t>
            </a:r>
            <a:r>
              <a:rPr lang="en-US" dirty="0" err="1"/>
              <a:t>gugus</a:t>
            </a:r>
            <a:r>
              <a:rPr lang="en-US" dirty="0"/>
              <a:t> </a:t>
            </a:r>
            <a:r>
              <a:rPr lang="en-US" dirty="0" err="1"/>
              <a:t>fungsi</a:t>
            </a:r>
            <a:r>
              <a:rPr lang="en-US" dirty="0"/>
              <a:t> </a:t>
            </a:r>
            <a:r>
              <a:rPr lang="en-US" dirty="0" err="1"/>
              <a:t>ketonnya</a:t>
            </a:r>
            <a:r>
              <a:rPr lang="en-US" dirty="0"/>
              <a:t>.</a:t>
            </a:r>
            <a:br>
              <a:rPr lang="en-US" dirty="0"/>
            </a:br>
            <a:endParaRPr dirty="0"/>
          </a:p>
        </p:txBody>
      </p:sp>
      <p:grpSp>
        <p:nvGrpSpPr>
          <p:cNvPr id="320" name="Google Shape;320;p36"/>
          <p:cNvGrpSpPr/>
          <p:nvPr/>
        </p:nvGrpSpPr>
        <p:grpSpPr>
          <a:xfrm rot="-9935111">
            <a:off x="7825482" y="-152827"/>
            <a:ext cx="1300941" cy="2358635"/>
            <a:chOff x="3765150" y="2762550"/>
            <a:chExt cx="59825" cy="108525"/>
          </a:xfrm>
        </p:grpSpPr>
        <p:sp>
          <p:nvSpPr>
            <p:cNvPr id="321" name="Google Shape;321;p36"/>
            <p:cNvSpPr/>
            <p:nvPr/>
          </p:nvSpPr>
          <p:spPr>
            <a:xfrm>
              <a:off x="3781800" y="2762550"/>
              <a:ext cx="43175" cy="88150"/>
            </a:xfrm>
            <a:custGeom>
              <a:avLst/>
              <a:gdLst/>
              <a:ahLst/>
              <a:cxnLst/>
              <a:rect l="l" t="t" r="r" b="b"/>
              <a:pathLst>
                <a:path w="1727" h="3526" extrusionOk="0">
                  <a:moveTo>
                    <a:pt x="1061" y="0"/>
                  </a:moveTo>
                  <a:cubicBezTo>
                    <a:pt x="888" y="197"/>
                    <a:pt x="691" y="419"/>
                    <a:pt x="518" y="641"/>
                  </a:cubicBezTo>
                  <a:cubicBezTo>
                    <a:pt x="345" y="838"/>
                    <a:pt x="173" y="1011"/>
                    <a:pt x="99" y="1258"/>
                  </a:cubicBezTo>
                  <a:cubicBezTo>
                    <a:pt x="0" y="1529"/>
                    <a:pt x="49" y="1824"/>
                    <a:pt x="123" y="2120"/>
                  </a:cubicBezTo>
                  <a:cubicBezTo>
                    <a:pt x="197" y="2391"/>
                    <a:pt x="321" y="2663"/>
                    <a:pt x="370" y="2959"/>
                  </a:cubicBezTo>
                  <a:cubicBezTo>
                    <a:pt x="395" y="3072"/>
                    <a:pt x="395" y="3191"/>
                    <a:pt x="370" y="3304"/>
                  </a:cubicBezTo>
                  <a:cubicBezTo>
                    <a:pt x="345" y="3403"/>
                    <a:pt x="296" y="3477"/>
                    <a:pt x="197" y="3526"/>
                  </a:cubicBezTo>
                  <a:lnTo>
                    <a:pt x="419" y="3452"/>
                  </a:lnTo>
                  <a:cubicBezTo>
                    <a:pt x="863" y="3279"/>
                    <a:pt x="1232" y="2959"/>
                    <a:pt x="1454" y="2540"/>
                  </a:cubicBezTo>
                  <a:cubicBezTo>
                    <a:pt x="1676" y="2145"/>
                    <a:pt x="1726" y="1651"/>
                    <a:pt x="1627" y="1184"/>
                  </a:cubicBezTo>
                  <a:cubicBezTo>
                    <a:pt x="1528" y="765"/>
                    <a:pt x="1306" y="370"/>
                    <a:pt x="10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6"/>
            <p:cNvSpPr/>
            <p:nvPr/>
          </p:nvSpPr>
          <p:spPr>
            <a:xfrm>
              <a:off x="3765150" y="2773025"/>
              <a:ext cx="42550" cy="98050"/>
            </a:xfrm>
            <a:custGeom>
              <a:avLst/>
              <a:gdLst/>
              <a:ahLst/>
              <a:cxnLst/>
              <a:rect l="l" t="t" r="r" b="b"/>
              <a:pathLst>
                <a:path w="1702" h="3922" extrusionOk="0">
                  <a:moveTo>
                    <a:pt x="1702" y="0"/>
                  </a:moveTo>
                  <a:cubicBezTo>
                    <a:pt x="1701" y="2"/>
                    <a:pt x="1701" y="3"/>
                    <a:pt x="1701" y="4"/>
                  </a:cubicBezTo>
                  <a:lnTo>
                    <a:pt x="1701" y="4"/>
                  </a:lnTo>
                  <a:cubicBezTo>
                    <a:pt x="1701" y="3"/>
                    <a:pt x="1701" y="2"/>
                    <a:pt x="1702" y="1"/>
                  </a:cubicBezTo>
                  <a:lnTo>
                    <a:pt x="1702" y="0"/>
                  </a:lnTo>
                  <a:close/>
                  <a:moveTo>
                    <a:pt x="1701" y="4"/>
                  </a:moveTo>
                  <a:cubicBezTo>
                    <a:pt x="1629" y="212"/>
                    <a:pt x="1572" y="425"/>
                    <a:pt x="1529" y="642"/>
                  </a:cubicBezTo>
                  <a:cubicBezTo>
                    <a:pt x="1529" y="765"/>
                    <a:pt x="1505" y="864"/>
                    <a:pt x="1505" y="988"/>
                  </a:cubicBezTo>
                  <a:cubicBezTo>
                    <a:pt x="1480" y="1111"/>
                    <a:pt x="1480" y="1234"/>
                    <a:pt x="1480" y="1358"/>
                  </a:cubicBezTo>
                  <a:cubicBezTo>
                    <a:pt x="1481" y="1627"/>
                    <a:pt x="1431" y="1895"/>
                    <a:pt x="1332" y="2146"/>
                  </a:cubicBezTo>
                  <a:cubicBezTo>
                    <a:pt x="1283" y="2269"/>
                    <a:pt x="1233" y="2392"/>
                    <a:pt x="1184" y="2516"/>
                  </a:cubicBezTo>
                  <a:cubicBezTo>
                    <a:pt x="1133" y="2639"/>
                    <a:pt x="1066" y="2754"/>
                    <a:pt x="987" y="2861"/>
                  </a:cubicBezTo>
                  <a:cubicBezTo>
                    <a:pt x="863" y="3083"/>
                    <a:pt x="691" y="3256"/>
                    <a:pt x="543" y="3378"/>
                  </a:cubicBezTo>
                  <a:cubicBezTo>
                    <a:pt x="395" y="3526"/>
                    <a:pt x="247" y="3600"/>
                    <a:pt x="148" y="3674"/>
                  </a:cubicBezTo>
                  <a:cubicBezTo>
                    <a:pt x="102" y="3711"/>
                    <a:pt x="53" y="3744"/>
                    <a:pt x="0" y="3773"/>
                  </a:cubicBezTo>
                  <a:lnTo>
                    <a:pt x="99" y="3921"/>
                  </a:lnTo>
                  <a:cubicBezTo>
                    <a:pt x="161" y="3896"/>
                    <a:pt x="219" y="3864"/>
                    <a:pt x="271" y="3822"/>
                  </a:cubicBezTo>
                  <a:cubicBezTo>
                    <a:pt x="370" y="3748"/>
                    <a:pt x="518" y="3650"/>
                    <a:pt x="666" y="3501"/>
                  </a:cubicBezTo>
                  <a:cubicBezTo>
                    <a:pt x="814" y="3353"/>
                    <a:pt x="962" y="3157"/>
                    <a:pt x="1110" y="2935"/>
                  </a:cubicBezTo>
                  <a:cubicBezTo>
                    <a:pt x="1184" y="2812"/>
                    <a:pt x="1258" y="2688"/>
                    <a:pt x="1307" y="2565"/>
                  </a:cubicBezTo>
                  <a:cubicBezTo>
                    <a:pt x="1381" y="2442"/>
                    <a:pt x="1406" y="2294"/>
                    <a:pt x="1455" y="2171"/>
                  </a:cubicBezTo>
                  <a:cubicBezTo>
                    <a:pt x="1529" y="1899"/>
                    <a:pt x="1579" y="1629"/>
                    <a:pt x="1579" y="1358"/>
                  </a:cubicBezTo>
                  <a:lnTo>
                    <a:pt x="1579" y="667"/>
                  </a:lnTo>
                  <a:cubicBezTo>
                    <a:pt x="1605" y="443"/>
                    <a:pt x="1646" y="223"/>
                    <a:pt x="1701" y="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3" name="Google Shape;323;p36"/>
          <p:cNvGrpSpPr/>
          <p:nvPr/>
        </p:nvGrpSpPr>
        <p:grpSpPr>
          <a:xfrm rot="-7917639" flipH="1">
            <a:off x="8282595" y="1509416"/>
            <a:ext cx="893017" cy="1619316"/>
            <a:chOff x="3765150" y="2762550"/>
            <a:chExt cx="59825" cy="108525"/>
          </a:xfrm>
        </p:grpSpPr>
        <p:sp>
          <p:nvSpPr>
            <p:cNvPr id="324" name="Google Shape;324;p36"/>
            <p:cNvSpPr/>
            <p:nvPr/>
          </p:nvSpPr>
          <p:spPr>
            <a:xfrm>
              <a:off x="3781800" y="2762550"/>
              <a:ext cx="43175" cy="88150"/>
            </a:xfrm>
            <a:custGeom>
              <a:avLst/>
              <a:gdLst/>
              <a:ahLst/>
              <a:cxnLst/>
              <a:rect l="l" t="t" r="r" b="b"/>
              <a:pathLst>
                <a:path w="1727" h="3526" extrusionOk="0">
                  <a:moveTo>
                    <a:pt x="1061" y="0"/>
                  </a:moveTo>
                  <a:cubicBezTo>
                    <a:pt x="888" y="197"/>
                    <a:pt x="691" y="419"/>
                    <a:pt x="518" y="641"/>
                  </a:cubicBezTo>
                  <a:cubicBezTo>
                    <a:pt x="345" y="838"/>
                    <a:pt x="173" y="1011"/>
                    <a:pt x="99" y="1258"/>
                  </a:cubicBezTo>
                  <a:cubicBezTo>
                    <a:pt x="0" y="1529"/>
                    <a:pt x="49" y="1824"/>
                    <a:pt x="123" y="2120"/>
                  </a:cubicBezTo>
                  <a:cubicBezTo>
                    <a:pt x="197" y="2391"/>
                    <a:pt x="321" y="2663"/>
                    <a:pt x="370" y="2959"/>
                  </a:cubicBezTo>
                  <a:cubicBezTo>
                    <a:pt x="395" y="3072"/>
                    <a:pt x="395" y="3191"/>
                    <a:pt x="370" y="3304"/>
                  </a:cubicBezTo>
                  <a:cubicBezTo>
                    <a:pt x="345" y="3403"/>
                    <a:pt x="296" y="3477"/>
                    <a:pt x="197" y="3526"/>
                  </a:cubicBezTo>
                  <a:lnTo>
                    <a:pt x="419" y="3452"/>
                  </a:lnTo>
                  <a:cubicBezTo>
                    <a:pt x="863" y="3279"/>
                    <a:pt x="1232" y="2959"/>
                    <a:pt x="1454" y="2540"/>
                  </a:cubicBezTo>
                  <a:cubicBezTo>
                    <a:pt x="1676" y="2145"/>
                    <a:pt x="1726" y="1651"/>
                    <a:pt x="1627" y="1184"/>
                  </a:cubicBezTo>
                  <a:cubicBezTo>
                    <a:pt x="1528" y="765"/>
                    <a:pt x="1306" y="370"/>
                    <a:pt x="10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6"/>
            <p:cNvSpPr/>
            <p:nvPr/>
          </p:nvSpPr>
          <p:spPr>
            <a:xfrm>
              <a:off x="3765150" y="2773025"/>
              <a:ext cx="42550" cy="98050"/>
            </a:xfrm>
            <a:custGeom>
              <a:avLst/>
              <a:gdLst/>
              <a:ahLst/>
              <a:cxnLst/>
              <a:rect l="l" t="t" r="r" b="b"/>
              <a:pathLst>
                <a:path w="1702" h="3922" extrusionOk="0">
                  <a:moveTo>
                    <a:pt x="1702" y="0"/>
                  </a:moveTo>
                  <a:cubicBezTo>
                    <a:pt x="1701" y="2"/>
                    <a:pt x="1701" y="3"/>
                    <a:pt x="1701" y="4"/>
                  </a:cubicBezTo>
                  <a:lnTo>
                    <a:pt x="1701" y="4"/>
                  </a:lnTo>
                  <a:cubicBezTo>
                    <a:pt x="1701" y="3"/>
                    <a:pt x="1701" y="2"/>
                    <a:pt x="1702" y="1"/>
                  </a:cubicBezTo>
                  <a:lnTo>
                    <a:pt x="1702" y="0"/>
                  </a:lnTo>
                  <a:close/>
                  <a:moveTo>
                    <a:pt x="1701" y="4"/>
                  </a:moveTo>
                  <a:cubicBezTo>
                    <a:pt x="1629" y="212"/>
                    <a:pt x="1572" y="425"/>
                    <a:pt x="1529" y="642"/>
                  </a:cubicBezTo>
                  <a:cubicBezTo>
                    <a:pt x="1529" y="765"/>
                    <a:pt x="1505" y="864"/>
                    <a:pt x="1505" y="988"/>
                  </a:cubicBezTo>
                  <a:cubicBezTo>
                    <a:pt x="1480" y="1111"/>
                    <a:pt x="1480" y="1234"/>
                    <a:pt x="1480" y="1358"/>
                  </a:cubicBezTo>
                  <a:cubicBezTo>
                    <a:pt x="1481" y="1627"/>
                    <a:pt x="1431" y="1895"/>
                    <a:pt x="1332" y="2146"/>
                  </a:cubicBezTo>
                  <a:cubicBezTo>
                    <a:pt x="1283" y="2269"/>
                    <a:pt x="1233" y="2392"/>
                    <a:pt x="1184" y="2516"/>
                  </a:cubicBezTo>
                  <a:cubicBezTo>
                    <a:pt x="1133" y="2639"/>
                    <a:pt x="1066" y="2754"/>
                    <a:pt x="987" y="2861"/>
                  </a:cubicBezTo>
                  <a:cubicBezTo>
                    <a:pt x="863" y="3083"/>
                    <a:pt x="691" y="3256"/>
                    <a:pt x="543" y="3378"/>
                  </a:cubicBezTo>
                  <a:cubicBezTo>
                    <a:pt x="395" y="3526"/>
                    <a:pt x="247" y="3600"/>
                    <a:pt x="148" y="3674"/>
                  </a:cubicBezTo>
                  <a:cubicBezTo>
                    <a:pt x="102" y="3711"/>
                    <a:pt x="53" y="3744"/>
                    <a:pt x="0" y="3773"/>
                  </a:cubicBezTo>
                  <a:lnTo>
                    <a:pt x="99" y="3921"/>
                  </a:lnTo>
                  <a:cubicBezTo>
                    <a:pt x="161" y="3896"/>
                    <a:pt x="219" y="3864"/>
                    <a:pt x="271" y="3822"/>
                  </a:cubicBezTo>
                  <a:cubicBezTo>
                    <a:pt x="370" y="3748"/>
                    <a:pt x="518" y="3650"/>
                    <a:pt x="666" y="3501"/>
                  </a:cubicBezTo>
                  <a:cubicBezTo>
                    <a:pt x="814" y="3353"/>
                    <a:pt x="962" y="3157"/>
                    <a:pt x="1110" y="2935"/>
                  </a:cubicBezTo>
                  <a:cubicBezTo>
                    <a:pt x="1184" y="2812"/>
                    <a:pt x="1258" y="2688"/>
                    <a:pt x="1307" y="2565"/>
                  </a:cubicBezTo>
                  <a:cubicBezTo>
                    <a:pt x="1381" y="2442"/>
                    <a:pt x="1406" y="2294"/>
                    <a:pt x="1455" y="2171"/>
                  </a:cubicBezTo>
                  <a:cubicBezTo>
                    <a:pt x="1529" y="1899"/>
                    <a:pt x="1579" y="1629"/>
                    <a:pt x="1579" y="1358"/>
                  </a:cubicBezTo>
                  <a:lnTo>
                    <a:pt x="1579" y="667"/>
                  </a:lnTo>
                  <a:cubicBezTo>
                    <a:pt x="1605" y="443"/>
                    <a:pt x="1646" y="223"/>
                    <a:pt x="1701" y="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6" name="Google Shape;326;p36"/>
          <p:cNvGrpSpPr/>
          <p:nvPr/>
        </p:nvGrpSpPr>
        <p:grpSpPr>
          <a:xfrm rot="645964">
            <a:off x="-286901" y="3675850"/>
            <a:ext cx="1250695" cy="1743357"/>
            <a:chOff x="3765150" y="2762550"/>
            <a:chExt cx="59825" cy="108525"/>
          </a:xfrm>
        </p:grpSpPr>
        <p:sp>
          <p:nvSpPr>
            <p:cNvPr id="327" name="Google Shape;327;p36"/>
            <p:cNvSpPr/>
            <p:nvPr/>
          </p:nvSpPr>
          <p:spPr>
            <a:xfrm>
              <a:off x="3781800" y="2762550"/>
              <a:ext cx="43175" cy="88150"/>
            </a:xfrm>
            <a:custGeom>
              <a:avLst/>
              <a:gdLst/>
              <a:ahLst/>
              <a:cxnLst/>
              <a:rect l="l" t="t" r="r" b="b"/>
              <a:pathLst>
                <a:path w="1727" h="3526" extrusionOk="0">
                  <a:moveTo>
                    <a:pt x="1061" y="0"/>
                  </a:moveTo>
                  <a:cubicBezTo>
                    <a:pt x="888" y="197"/>
                    <a:pt x="691" y="419"/>
                    <a:pt x="518" y="641"/>
                  </a:cubicBezTo>
                  <a:cubicBezTo>
                    <a:pt x="345" y="838"/>
                    <a:pt x="173" y="1011"/>
                    <a:pt x="99" y="1258"/>
                  </a:cubicBezTo>
                  <a:cubicBezTo>
                    <a:pt x="0" y="1529"/>
                    <a:pt x="49" y="1824"/>
                    <a:pt x="123" y="2120"/>
                  </a:cubicBezTo>
                  <a:cubicBezTo>
                    <a:pt x="197" y="2391"/>
                    <a:pt x="321" y="2663"/>
                    <a:pt x="370" y="2959"/>
                  </a:cubicBezTo>
                  <a:cubicBezTo>
                    <a:pt x="395" y="3072"/>
                    <a:pt x="395" y="3191"/>
                    <a:pt x="370" y="3304"/>
                  </a:cubicBezTo>
                  <a:cubicBezTo>
                    <a:pt x="345" y="3403"/>
                    <a:pt x="296" y="3477"/>
                    <a:pt x="197" y="3526"/>
                  </a:cubicBezTo>
                  <a:lnTo>
                    <a:pt x="419" y="3452"/>
                  </a:lnTo>
                  <a:cubicBezTo>
                    <a:pt x="863" y="3279"/>
                    <a:pt x="1232" y="2959"/>
                    <a:pt x="1454" y="2540"/>
                  </a:cubicBezTo>
                  <a:cubicBezTo>
                    <a:pt x="1676" y="2145"/>
                    <a:pt x="1726" y="1651"/>
                    <a:pt x="1627" y="1184"/>
                  </a:cubicBezTo>
                  <a:cubicBezTo>
                    <a:pt x="1528" y="765"/>
                    <a:pt x="1306" y="370"/>
                    <a:pt x="10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6"/>
            <p:cNvSpPr/>
            <p:nvPr/>
          </p:nvSpPr>
          <p:spPr>
            <a:xfrm>
              <a:off x="3765150" y="2773025"/>
              <a:ext cx="42550" cy="98050"/>
            </a:xfrm>
            <a:custGeom>
              <a:avLst/>
              <a:gdLst/>
              <a:ahLst/>
              <a:cxnLst/>
              <a:rect l="l" t="t" r="r" b="b"/>
              <a:pathLst>
                <a:path w="1702" h="3922" extrusionOk="0">
                  <a:moveTo>
                    <a:pt x="1702" y="0"/>
                  </a:moveTo>
                  <a:cubicBezTo>
                    <a:pt x="1701" y="2"/>
                    <a:pt x="1701" y="3"/>
                    <a:pt x="1701" y="4"/>
                  </a:cubicBezTo>
                  <a:lnTo>
                    <a:pt x="1701" y="4"/>
                  </a:lnTo>
                  <a:cubicBezTo>
                    <a:pt x="1701" y="3"/>
                    <a:pt x="1701" y="2"/>
                    <a:pt x="1702" y="1"/>
                  </a:cubicBezTo>
                  <a:lnTo>
                    <a:pt x="1702" y="0"/>
                  </a:lnTo>
                  <a:close/>
                  <a:moveTo>
                    <a:pt x="1701" y="4"/>
                  </a:moveTo>
                  <a:cubicBezTo>
                    <a:pt x="1629" y="212"/>
                    <a:pt x="1572" y="425"/>
                    <a:pt x="1529" y="642"/>
                  </a:cubicBezTo>
                  <a:cubicBezTo>
                    <a:pt x="1529" y="765"/>
                    <a:pt x="1505" y="864"/>
                    <a:pt x="1505" y="988"/>
                  </a:cubicBezTo>
                  <a:cubicBezTo>
                    <a:pt x="1480" y="1111"/>
                    <a:pt x="1480" y="1234"/>
                    <a:pt x="1480" y="1358"/>
                  </a:cubicBezTo>
                  <a:cubicBezTo>
                    <a:pt x="1481" y="1627"/>
                    <a:pt x="1431" y="1895"/>
                    <a:pt x="1332" y="2146"/>
                  </a:cubicBezTo>
                  <a:cubicBezTo>
                    <a:pt x="1283" y="2269"/>
                    <a:pt x="1233" y="2392"/>
                    <a:pt x="1184" y="2516"/>
                  </a:cubicBezTo>
                  <a:cubicBezTo>
                    <a:pt x="1133" y="2639"/>
                    <a:pt x="1066" y="2754"/>
                    <a:pt x="987" y="2861"/>
                  </a:cubicBezTo>
                  <a:cubicBezTo>
                    <a:pt x="863" y="3083"/>
                    <a:pt x="691" y="3256"/>
                    <a:pt x="543" y="3378"/>
                  </a:cubicBezTo>
                  <a:cubicBezTo>
                    <a:pt x="395" y="3526"/>
                    <a:pt x="247" y="3600"/>
                    <a:pt x="148" y="3674"/>
                  </a:cubicBezTo>
                  <a:cubicBezTo>
                    <a:pt x="102" y="3711"/>
                    <a:pt x="53" y="3744"/>
                    <a:pt x="0" y="3773"/>
                  </a:cubicBezTo>
                  <a:lnTo>
                    <a:pt x="99" y="3921"/>
                  </a:lnTo>
                  <a:cubicBezTo>
                    <a:pt x="161" y="3896"/>
                    <a:pt x="219" y="3864"/>
                    <a:pt x="271" y="3822"/>
                  </a:cubicBezTo>
                  <a:cubicBezTo>
                    <a:pt x="370" y="3748"/>
                    <a:pt x="518" y="3650"/>
                    <a:pt x="666" y="3501"/>
                  </a:cubicBezTo>
                  <a:cubicBezTo>
                    <a:pt x="814" y="3353"/>
                    <a:pt x="962" y="3157"/>
                    <a:pt x="1110" y="2935"/>
                  </a:cubicBezTo>
                  <a:cubicBezTo>
                    <a:pt x="1184" y="2812"/>
                    <a:pt x="1258" y="2688"/>
                    <a:pt x="1307" y="2565"/>
                  </a:cubicBezTo>
                  <a:cubicBezTo>
                    <a:pt x="1381" y="2442"/>
                    <a:pt x="1406" y="2294"/>
                    <a:pt x="1455" y="2171"/>
                  </a:cubicBezTo>
                  <a:cubicBezTo>
                    <a:pt x="1529" y="1899"/>
                    <a:pt x="1579" y="1629"/>
                    <a:pt x="1579" y="1358"/>
                  </a:cubicBezTo>
                  <a:lnTo>
                    <a:pt x="1579" y="667"/>
                  </a:lnTo>
                  <a:cubicBezTo>
                    <a:pt x="1605" y="443"/>
                    <a:pt x="1646" y="223"/>
                    <a:pt x="1701" y="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9" name="Google Shape;329;p36"/>
          <p:cNvSpPr/>
          <p:nvPr/>
        </p:nvSpPr>
        <p:spPr>
          <a:xfrm rot="2293565">
            <a:off x="1671878" y="467353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6"/>
          <p:cNvSpPr/>
          <p:nvPr/>
        </p:nvSpPr>
        <p:spPr>
          <a:xfrm rot="2293565">
            <a:off x="7503578" y="371834"/>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6"/>
          <p:cNvSpPr/>
          <p:nvPr/>
        </p:nvSpPr>
        <p:spPr>
          <a:xfrm rot="2293565">
            <a:off x="4162128" y="605909"/>
            <a:ext cx="263224" cy="212854"/>
          </a:xfrm>
          <a:custGeom>
            <a:avLst/>
            <a:gdLst/>
            <a:ahLst/>
            <a:cxnLst/>
            <a:rect l="l" t="t" r="r" b="b"/>
            <a:pathLst>
              <a:path w="13906" h="11245" extrusionOk="0">
                <a:moveTo>
                  <a:pt x="9636" y="1"/>
                </a:moveTo>
                <a:cubicBezTo>
                  <a:pt x="8280" y="1"/>
                  <a:pt x="7025" y="955"/>
                  <a:pt x="7015" y="3111"/>
                </a:cubicBezTo>
                <a:cubicBezTo>
                  <a:pt x="7015" y="3111"/>
                  <a:pt x="5809" y="2268"/>
                  <a:pt x="4484" y="2268"/>
                </a:cubicBezTo>
                <a:cubicBezTo>
                  <a:pt x="3862" y="2268"/>
                  <a:pt x="3214" y="2454"/>
                  <a:pt x="2653" y="2999"/>
                </a:cubicBezTo>
                <a:cubicBezTo>
                  <a:pt x="0" y="5580"/>
                  <a:pt x="3381" y="10448"/>
                  <a:pt x="10735" y="11244"/>
                </a:cubicBezTo>
                <a:cubicBezTo>
                  <a:pt x="10735" y="11244"/>
                  <a:pt x="10735" y="11244"/>
                  <a:pt x="10736" y="11244"/>
                </a:cubicBezTo>
                <a:cubicBezTo>
                  <a:pt x="10929" y="11244"/>
                  <a:pt x="13906" y="4803"/>
                  <a:pt x="12658" y="2017"/>
                </a:cubicBezTo>
                <a:cubicBezTo>
                  <a:pt x="12081" y="728"/>
                  <a:pt x="10820" y="1"/>
                  <a:pt x="96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Title 2"/>
          <p:cNvSpPr>
            <a:spLocks noGrp="1"/>
          </p:cNvSpPr>
          <p:nvPr>
            <p:ph type="title" idx="3"/>
          </p:nvPr>
        </p:nvSpPr>
        <p:spPr>
          <a:xfrm>
            <a:off x="1634245" y="32202"/>
            <a:ext cx="5227010" cy="845178"/>
          </a:xfrm>
        </p:spPr>
        <p:txBody>
          <a:bodyPr/>
          <a:lstStyle/>
          <a:p>
            <a:r>
              <a:rPr lang="en-US" b="1" dirty="0" err="1"/>
              <a:t>Contoh</a:t>
            </a:r>
            <a:r>
              <a:rPr lang="en-US" b="1" dirty="0"/>
              <a:t> </a:t>
            </a:r>
            <a:r>
              <a:rPr lang="en-US" b="1" dirty="0" err="1"/>
              <a:t>Karbohidrat</a:t>
            </a:r>
            <a:r>
              <a:rPr lang="en-US" b="1" dirty="0"/>
              <a:t> </a:t>
            </a:r>
            <a:r>
              <a:rPr lang="en-US" b="1" dirty="0" err="1"/>
              <a:t>Monosakarida</a:t>
            </a:r>
            <a:r>
              <a:rPr lang="en-US" b="1" dirty="0"/>
              <a:t/>
            </a:r>
            <a:br>
              <a:rPr lang="en-US" b="1" dirty="0"/>
            </a:br>
            <a:endParaRPr lang="en-US" dirty="0"/>
          </a:p>
        </p:txBody>
      </p:sp>
    </p:spTree>
  </p:cSld>
  <p:clrMapOvr>
    <a:masterClrMapping/>
  </p:clrMapOvr>
</p:sld>
</file>

<file path=ppt/theme/theme1.xml><?xml version="1.0" encoding="utf-8"?>
<a:theme xmlns:a="http://schemas.openxmlformats.org/drawingml/2006/main" name="Be my valentine">
  <a:themeElements>
    <a:clrScheme name="Simple Light">
      <a:dk1>
        <a:srgbClr val="000000"/>
      </a:dk1>
      <a:lt1>
        <a:srgbClr val="FFFFFF"/>
      </a:lt1>
      <a:dk2>
        <a:srgbClr val="595959"/>
      </a:dk2>
      <a:lt2>
        <a:srgbClr val="EEEEEE"/>
      </a:lt2>
      <a:accent1>
        <a:srgbClr val="F8CF6F"/>
      </a:accent1>
      <a:accent2>
        <a:srgbClr val="F89C5E"/>
      </a:accent2>
      <a:accent3>
        <a:srgbClr val="FBB486"/>
      </a:accent3>
      <a:accent4>
        <a:srgbClr val="DAE2C9"/>
      </a:accent4>
      <a:accent5>
        <a:srgbClr val="FE9D9D"/>
      </a:accent5>
      <a:accent6>
        <a:srgbClr val="5E2C3F"/>
      </a:accent6>
      <a:hlink>
        <a:srgbClr val="5E2C3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186</Words>
  <Application>Microsoft Office PowerPoint</Application>
  <PresentationFormat>On-screen Show (16:9)</PresentationFormat>
  <Paragraphs>40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Be my valentine</vt:lpstr>
      <vt:lpstr>Nama : Asna Desca  NPM : 2114231055  Matkul : Biokimia Umum   Kelas : TIP A </vt:lpstr>
      <vt:lpstr>PowerPoint Presentation</vt:lpstr>
      <vt:lpstr>PowerPoint Presentation</vt:lpstr>
      <vt:lpstr>PowerPoint Presentation</vt:lpstr>
      <vt:lpstr>Glukosa adalah contoh karbohidrat monosakarida yang penting banget buat tubuh kita. Sebagai jenis gula utama dalam darah, glukosa berperan sebagai sumber energi utama bagi tubuh. Kadar glukosa sendiri diatur tubuh melalui beberapa hormon, salah satunya insulin, agar tidak menumpuk berlebih dalam tubuh. Tahu kan kalau sampai berlebihan apa dampaknya? Yap, bisa-bisa kita jadi punya penyakit diabetes. Glukosa ini adalah bentuk monosakarida yang paling sederhana. Jadi, nggak perlu dipecah terlebih dahulu sebelum dimanfaatkan sebagai sumber energi tubuh.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Nama : Asna Desca  NPM : 2114231055</dc:title>
  <dc:creator>Ecaaa</dc:creator>
  <cp:lastModifiedBy>DELL</cp:lastModifiedBy>
  <cp:revision>2</cp:revision>
  <dcterms:modified xsi:type="dcterms:W3CDTF">2022-03-02T07:54:50Z</dcterms:modified>
</cp:coreProperties>
</file>