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7"/>
  </p:notesMasterIdLst>
  <p:sldIdLst>
    <p:sldId id="256" r:id="rId2"/>
    <p:sldId id="259" r:id="rId3"/>
    <p:sldId id="258" r:id="rId4"/>
    <p:sldId id="261" r:id="rId5"/>
    <p:sldId id="270" r:id="rId6"/>
  </p:sldIdLst>
  <p:sldSz cx="9144000" cy="5143500" type="screen16x9"/>
  <p:notesSz cx="6858000" cy="9144000"/>
  <p:embeddedFontLst>
    <p:embeddedFont>
      <p:font typeface="Fredoka One" charset="0"/>
      <p:regular r:id="rId8"/>
    </p:embeddedFont>
    <p:embeddedFont>
      <p:font typeface="Questrial" charset="0"/>
      <p:regular r:id="rId9"/>
    </p:embeddedFont>
    <p:embeddedFont>
      <p:font typeface="Poppins ExtraBold" charset="0"/>
      <p:bold r:id="rId10"/>
      <p:boldItalic r:id="rId11"/>
    </p:embeddedFont>
    <p:embeddedFont>
      <p:font typeface="Poppins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C7EE17D-78DA-4688-84E0-3D4A45FCF024}">
  <a:tblStyle styleId="{AC7EE17D-78DA-4688-84E0-3D4A45FCF0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07624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1017e1e2ff4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1017e1e2ff4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102069e21c0_4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" name="Google Shape;568;g102069e21c0_4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1017e1e2ff4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1017e1e2ff4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1022ca73251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1022ca73251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g1020fd93b5b_0_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" name="Google Shape;869;g1020fd93b5b_0_2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147950" y="1312425"/>
            <a:ext cx="6848100" cy="15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 b="0"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202000" y="3234025"/>
            <a:ext cx="4740000" cy="4401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49800" y="349800"/>
            <a:ext cx="4269543" cy="2321695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4571975" y="4047825"/>
            <a:ext cx="4222186" cy="745868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810550" y="4659050"/>
            <a:ext cx="649800" cy="25"/>
          </a:xfrm>
          <a:custGeom>
            <a:avLst/>
            <a:gdLst/>
            <a:ahLst/>
            <a:cxnLst/>
            <a:rect l="l" t="t" r="r" b="b"/>
            <a:pathLst>
              <a:path w="25992" h="1" fill="none" extrusionOk="0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293325" y="4545325"/>
            <a:ext cx="382500" cy="25"/>
          </a:xfrm>
          <a:custGeom>
            <a:avLst/>
            <a:gdLst/>
            <a:ahLst/>
            <a:cxnLst/>
            <a:rect l="l" t="t" r="r" b="b"/>
            <a:pathLst>
              <a:path w="15300" h="1" fill="none" extrusionOk="0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 rot="10800000">
            <a:off x="8325025" y="1980175"/>
            <a:ext cx="449500" cy="19675"/>
            <a:chOff x="3025950" y="3356200"/>
            <a:chExt cx="449500" cy="19675"/>
          </a:xfrm>
        </p:grpSpPr>
        <p:sp>
          <p:nvSpPr>
            <p:cNvPr id="16" name="Google Shape;16;p2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5609100" y="577613"/>
            <a:ext cx="449500" cy="19675"/>
            <a:chOff x="3025950" y="3356200"/>
            <a:chExt cx="449500" cy="19675"/>
          </a:xfrm>
        </p:grpSpPr>
        <p:sp>
          <p:nvSpPr>
            <p:cNvPr id="22" name="Google Shape;22;p2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 rot="666718">
            <a:off x="290486" y="2988713"/>
            <a:ext cx="679076" cy="1795528"/>
            <a:chOff x="8087225" y="415325"/>
            <a:chExt cx="561700" cy="1718700"/>
          </a:xfrm>
        </p:grpSpPr>
        <p:sp>
          <p:nvSpPr>
            <p:cNvPr id="28" name="Google Shape;28;p2"/>
            <p:cNvSpPr/>
            <p:nvPr/>
          </p:nvSpPr>
          <p:spPr>
            <a:xfrm>
              <a:off x="8189025" y="528725"/>
              <a:ext cx="358400" cy="1605300"/>
            </a:xfrm>
            <a:custGeom>
              <a:avLst/>
              <a:gdLst/>
              <a:ahLst/>
              <a:cxnLst/>
              <a:rect l="l" t="t" r="r" b="b"/>
              <a:pathLst>
                <a:path w="14336" h="64212" fill="none" extrusionOk="0">
                  <a:moveTo>
                    <a:pt x="1" y="57044"/>
                  </a:moveTo>
                  <a:lnTo>
                    <a:pt x="1" y="1"/>
                  </a:lnTo>
                  <a:lnTo>
                    <a:pt x="14336" y="1"/>
                  </a:lnTo>
                  <a:lnTo>
                    <a:pt x="14336" y="57044"/>
                  </a:lnTo>
                  <a:cubicBezTo>
                    <a:pt x="14336" y="60997"/>
                    <a:pt x="11121" y="64211"/>
                    <a:pt x="7168" y="64211"/>
                  </a:cubicBezTo>
                  <a:lnTo>
                    <a:pt x="7168" y="64211"/>
                  </a:lnTo>
                  <a:cubicBezTo>
                    <a:pt x="3203" y="64211"/>
                    <a:pt x="1" y="60997"/>
                    <a:pt x="1" y="57044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273550" y="996650"/>
              <a:ext cx="188150" cy="1023375"/>
            </a:xfrm>
            <a:custGeom>
              <a:avLst/>
              <a:gdLst/>
              <a:ahLst/>
              <a:cxnLst/>
              <a:rect l="l" t="t" r="r" b="b"/>
              <a:pathLst>
                <a:path w="7526" h="40935" extrusionOk="0">
                  <a:moveTo>
                    <a:pt x="1" y="1"/>
                  </a:moveTo>
                  <a:lnTo>
                    <a:pt x="1" y="37660"/>
                  </a:lnTo>
                  <a:cubicBezTo>
                    <a:pt x="1" y="39470"/>
                    <a:pt x="1465" y="40934"/>
                    <a:pt x="3275" y="40934"/>
                  </a:cubicBezTo>
                  <a:lnTo>
                    <a:pt x="4251" y="40934"/>
                  </a:lnTo>
                  <a:cubicBezTo>
                    <a:pt x="6049" y="40934"/>
                    <a:pt x="7526" y="39470"/>
                    <a:pt x="7526" y="37660"/>
                  </a:cubicBezTo>
                  <a:lnTo>
                    <a:pt x="7526" y="1"/>
                  </a:lnTo>
                  <a:close/>
                </a:path>
              </a:pathLst>
            </a:custGeom>
            <a:solidFill>
              <a:srgbClr val="9CE8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245275" y="963025"/>
              <a:ext cx="245600" cy="1099850"/>
            </a:xfrm>
            <a:custGeom>
              <a:avLst/>
              <a:gdLst/>
              <a:ahLst/>
              <a:cxnLst/>
              <a:rect l="l" t="t" r="r" b="b"/>
              <a:pathLst>
                <a:path w="9824" h="43994" fill="none" extrusionOk="0">
                  <a:moveTo>
                    <a:pt x="1" y="39088"/>
                  </a:moveTo>
                  <a:lnTo>
                    <a:pt x="1" y="0"/>
                  </a:lnTo>
                  <a:lnTo>
                    <a:pt x="9823" y="0"/>
                  </a:lnTo>
                  <a:lnTo>
                    <a:pt x="9823" y="39088"/>
                  </a:lnTo>
                  <a:cubicBezTo>
                    <a:pt x="9823" y="41803"/>
                    <a:pt x="7621" y="43994"/>
                    <a:pt x="4918" y="43994"/>
                  </a:cubicBezTo>
                  <a:lnTo>
                    <a:pt x="4918" y="43994"/>
                  </a:lnTo>
                  <a:cubicBezTo>
                    <a:pt x="2203" y="43994"/>
                    <a:pt x="1" y="41803"/>
                    <a:pt x="1" y="39088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087225" y="415325"/>
              <a:ext cx="561700" cy="113425"/>
            </a:xfrm>
            <a:custGeom>
              <a:avLst/>
              <a:gdLst/>
              <a:ahLst/>
              <a:cxnLst/>
              <a:rect l="l" t="t" r="r" b="b"/>
              <a:pathLst>
                <a:path w="22468" h="4537" fill="none" extrusionOk="0">
                  <a:moveTo>
                    <a:pt x="1" y="1"/>
                  </a:moveTo>
                  <a:lnTo>
                    <a:pt x="22468" y="1"/>
                  </a:lnTo>
                  <a:lnTo>
                    <a:pt x="22468" y="4537"/>
                  </a:lnTo>
                  <a:lnTo>
                    <a:pt x="1" y="4537"/>
                  </a:ln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2"/>
          <p:cNvSpPr/>
          <p:nvPr/>
        </p:nvSpPr>
        <p:spPr>
          <a:xfrm>
            <a:off x="7614000" y="349788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7354225" y="621800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 txBox="1">
            <a:spLocks noGrp="1"/>
          </p:cNvSpPr>
          <p:nvPr>
            <p:ph type="subTitle" idx="1"/>
          </p:nvPr>
        </p:nvSpPr>
        <p:spPr>
          <a:xfrm>
            <a:off x="2240688" y="2465265"/>
            <a:ext cx="46626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8" name="Google Shape;148;p9"/>
          <p:cNvSpPr/>
          <p:nvPr/>
        </p:nvSpPr>
        <p:spPr>
          <a:xfrm rot="5400000">
            <a:off x="6661525" y="160750"/>
            <a:ext cx="1943571" cy="2321695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endParaRPr/>
          </a:p>
        </p:txBody>
      </p:sp>
      <p:sp>
        <p:nvSpPr>
          <p:cNvPr id="149" name="Google Shape;149;p9"/>
          <p:cNvSpPr/>
          <p:nvPr/>
        </p:nvSpPr>
        <p:spPr>
          <a:xfrm rot="-5400000">
            <a:off x="922893" y="1239306"/>
            <a:ext cx="2981301" cy="4127486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" name="Google Shape;150;p9"/>
          <p:cNvGrpSpPr/>
          <p:nvPr/>
        </p:nvGrpSpPr>
        <p:grpSpPr>
          <a:xfrm rot="10800000">
            <a:off x="8183613" y="4039769"/>
            <a:ext cx="610529" cy="763787"/>
            <a:chOff x="758425" y="3567225"/>
            <a:chExt cx="743550" cy="930200"/>
          </a:xfrm>
        </p:grpSpPr>
        <p:sp>
          <p:nvSpPr>
            <p:cNvPr id="151" name="Google Shape;151;p9"/>
            <p:cNvSpPr/>
            <p:nvPr/>
          </p:nvSpPr>
          <p:spPr>
            <a:xfrm>
              <a:off x="957850" y="3941675"/>
              <a:ext cx="314050" cy="314050"/>
            </a:xfrm>
            <a:custGeom>
              <a:avLst/>
              <a:gdLst/>
              <a:ahLst/>
              <a:cxnLst/>
              <a:rect l="l" t="t" r="r" b="b"/>
              <a:pathLst>
                <a:path w="12562" h="12562" fill="none" extrusionOk="0">
                  <a:moveTo>
                    <a:pt x="6454" y="96"/>
                  </a:moveTo>
                  <a:cubicBezTo>
                    <a:pt x="9871" y="191"/>
                    <a:pt x="12561" y="3037"/>
                    <a:pt x="12466" y="6454"/>
                  </a:cubicBezTo>
                  <a:cubicBezTo>
                    <a:pt x="12371" y="9871"/>
                    <a:pt x="9525" y="12562"/>
                    <a:pt x="6108" y="12467"/>
                  </a:cubicBezTo>
                  <a:cubicBezTo>
                    <a:pt x="2691" y="12371"/>
                    <a:pt x="0" y="9526"/>
                    <a:pt x="96" y="6109"/>
                  </a:cubicBezTo>
                  <a:cubicBezTo>
                    <a:pt x="191" y="2692"/>
                    <a:pt x="3048" y="1"/>
                    <a:pt x="6454" y="96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9"/>
            <p:cNvSpPr/>
            <p:nvPr/>
          </p:nvSpPr>
          <p:spPr>
            <a:xfrm>
              <a:off x="758425" y="3567225"/>
              <a:ext cx="252425" cy="252450"/>
            </a:xfrm>
            <a:custGeom>
              <a:avLst/>
              <a:gdLst/>
              <a:ahLst/>
              <a:cxnLst/>
              <a:rect l="l" t="t" r="r" b="b"/>
              <a:pathLst>
                <a:path w="10097" h="10098" fill="none" extrusionOk="0">
                  <a:moveTo>
                    <a:pt x="6513" y="811"/>
                  </a:moveTo>
                  <a:cubicBezTo>
                    <a:pt x="8858" y="1620"/>
                    <a:pt x="10097" y="4168"/>
                    <a:pt x="9299" y="6514"/>
                  </a:cubicBezTo>
                  <a:cubicBezTo>
                    <a:pt x="8489" y="8859"/>
                    <a:pt x="5941" y="10097"/>
                    <a:pt x="3596" y="9300"/>
                  </a:cubicBezTo>
                  <a:cubicBezTo>
                    <a:pt x="1250" y="8490"/>
                    <a:pt x="0" y="5942"/>
                    <a:pt x="810" y="3597"/>
                  </a:cubicBezTo>
                  <a:cubicBezTo>
                    <a:pt x="1607" y="1251"/>
                    <a:pt x="4167" y="1"/>
                    <a:pt x="6513" y="811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356100" y="3785425"/>
              <a:ext cx="145875" cy="145875"/>
            </a:xfrm>
            <a:custGeom>
              <a:avLst/>
              <a:gdLst/>
              <a:ahLst/>
              <a:cxnLst/>
              <a:rect l="l" t="t" r="r" b="b"/>
              <a:pathLst>
                <a:path w="5835" h="5835" fill="none" extrusionOk="0">
                  <a:moveTo>
                    <a:pt x="3763" y="465"/>
                  </a:moveTo>
                  <a:cubicBezTo>
                    <a:pt x="5109" y="929"/>
                    <a:pt x="5835" y="2405"/>
                    <a:pt x="5371" y="3763"/>
                  </a:cubicBezTo>
                  <a:cubicBezTo>
                    <a:pt x="4906" y="5108"/>
                    <a:pt x="3430" y="5834"/>
                    <a:pt x="2073" y="5370"/>
                  </a:cubicBezTo>
                  <a:cubicBezTo>
                    <a:pt x="715" y="4906"/>
                    <a:pt x="1" y="3429"/>
                    <a:pt x="465" y="2072"/>
                  </a:cubicBezTo>
                  <a:cubicBezTo>
                    <a:pt x="930" y="715"/>
                    <a:pt x="2406" y="0"/>
                    <a:pt x="3763" y="46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29550" y="4351550"/>
              <a:ext cx="145875" cy="145875"/>
            </a:xfrm>
            <a:custGeom>
              <a:avLst/>
              <a:gdLst/>
              <a:ahLst/>
              <a:cxnLst/>
              <a:rect l="l" t="t" r="r" b="b"/>
              <a:pathLst>
                <a:path w="5835" h="5835" fill="none" extrusionOk="0">
                  <a:moveTo>
                    <a:pt x="3763" y="465"/>
                  </a:moveTo>
                  <a:cubicBezTo>
                    <a:pt x="5120" y="929"/>
                    <a:pt x="5835" y="2406"/>
                    <a:pt x="5370" y="3763"/>
                  </a:cubicBezTo>
                  <a:cubicBezTo>
                    <a:pt x="4906" y="5109"/>
                    <a:pt x="3430" y="5835"/>
                    <a:pt x="2072" y="5371"/>
                  </a:cubicBezTo>
                  <a:cubicBezTo>
                    <a:pt x="715" y="4906"/>
                    <a:pt x="1" y="3430"/>
                    <a:pt x="465" y="2072"/>
                  </a:cubicBezTo>
                  <a:cubicBezTo>
                    <a:pt x="929" y="715"/>
                    <a:pt x="2406" y="1"/>
                    <a:pt x="3763" y="46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937300" y="3791975"/>
              <a:ext cx="101525" cy="167600"/>
            </a:xfrm>
            <a:custGeom>
              <a:avLst/>
              <a:gdLst/>
              <a:ahLst/>
              <a:cxnLst/>
              <a:rect l="l" t="t" r="r" b="b"/>
              <a:pathLst>
                <a:path w="4061" h="6704" fill="none" extrusionOk="0">
                  <a:moveTo>
                    <a:pt x="4061" y="6703"/>
                  </a:move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241225" y="3898225"/>
              <a:ext cx="136050" cy="102125"/>
            </a:xfrm>
            <a:custGeom>
              <a:avLst/>
              <a:gdLst/>
              <a:ahLst/>
              <a:cxnLst/>
              <a:rect l="l" t="t" r="r" b="b"/>
              <a:pathLst>
                <a:path w="5442" h="4085" fill="none" extrusionOk="0">
                  <a:moveTo>
                    <a:pt x="5441" y="1"/>
                  </a:moveTo>
                  <a:lnTo>
                    <a:pt x="0" y="4084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934625" y="4235775"/>
              <a:ext cx="98850" cy="130700"/>
            </a:xfrm>
            <a:custGeom>
              <a:avLst/>
              <a:gdLst/>
              <a:ahLst/>
              <a:cxnLst/>
              <a:rect l="l" t="t" r="r" b="b"/>
              <a:pathLst>
                <a:path w="3954" h="5228" fill="none" extrusionOk="0">
                  <a:moveTo>
                    <a:pt x="3954" y="0"/>
                  </a:moveTo>
                  <a:lnTo>
                    <a:pt x="1" y="5227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6618550" y="4783863"/>
            <a:ext cx="449500" cy="19675"/>
            <a:chOff x="3025950" y="3356200"/>
            <a:chExt cx="449500" cy="19675"/>
          </a:xfrm>
        </p:grpSpPr>
        <p:sp>
          <p:nvSpPr>
            <p:cNvPr id="159" name="Google Shape;159;p9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" name="Google Shape;164;p9"/>
          <p:cNvSpPr/>
          <p:nvPr/>
        </p:nvSpPr>
        <p:spPr>
          <a:xfrm rot="5400000">
            <a:off x="347877" y="329349"/>
            <a:ext cx="952923" cy="949098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2857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"/>
          <p:cNvSpPr/>
          <p:nvPr/>
        </p:nvSpPr>
        <p:spPr>
          <a:xfrm>
            <a:off x="3655000" y="463525"/>
            <a:ext cx="649800" cy="25"/>
          </a:xfrm>
          <a:custGeom>
            <a:avLst/>
            <a:gdLst/>
            <a:ahLst/>
            <a:cxnLst/>
            <a:rect l="l" t="t" r="r" b="b"/>
            <a:pathLst>
              <a:path w="25992" h="1" fill="none" extrusionOk="0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9"/>
          <p:cNvSpPr/>
          <p:nvPr/>
        </p:nvSpPr>
        <p:spPr>
          <a:xfrm>
            <a:off x="4137775" y="349800"/>
            <a:ext cx="382500" cy="25"/>
          </a:xfrm>
          <a:custGeom>
            <a:avLst/>
            <a:gdLst/>
            <a:ahLst/>
            <a:cxnLst/>
            <a:rect l="l" t="t" r="r" b="b"/>
            <a:pathLst>
              <a:path w="15300" h="1" fill="none" extrusionOk="0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9"/>
          <p:cNvSpPr txBox="1">
            <a:spLocks noGrp="1"/>
          </p:cNvSpPr>
          <p:nvPr>
            <p:ph type="title"/>
          </p:nvPr>
        </p:nvSpPr>
        <p:spPr>
          <a:xfrm>
            <a:off x="2240688" y="1448861"/>
            <a:ext cx="4662600" cy="66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A2E38"/>
              </a:buClr>
              <a:buSzPts val="4200"/>
              <a:buNone/>
              <a:defRPr sz="4500">
                <a:solidFill>
                  <a:srgbClr val="2A2E38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23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"/>
          <p:cNvSpPr/>
          <p:nvPr/>
        </p:nvSpPr>
        <p:spPr>
          <a:xfrm>
            <a:off x="8226950" y="4230174"/>
            <a:ext cx="560326" cy="560275"/>
          </a:xfrm>
          <a:custGeom>
            <a:avLst/>
            <a:gdLst/>
            <a:ahLst/>
            <a:cxnLst/>
            <a:rect l="l" t="t" r="r" b="b"/>
            <a:pathLst>
              <a:path w="10848" h="10847" fill="none" extrusionOk="0">
                <a:moveTo>
                  <a:pt x="10847" y="5430"/>
                </a:moveTo>
                <a:cubicBezTo>
                  <a:pt x="10847" y="8418"/>
                  <a:pt x="8419" y="10847"/>
                  <a:pt x="5430" y="10847"/>
                </a:cubicBezTo>
                <a:cubicBezTo>
                  <a:pt x="2430" y="10847"/>
                  <a:pt x="1" y="8418"/>
                  <a:pt x="1" y="5430"/>
                </a:cubicBezTo>
                <a:cubicBezTo>
                  <a:pt x="1" y="2429"/>
                  <a:pt x="2430" y="0"/>
                  <a:pt x="5430" y="0"/>
                </a:cubicBezTo>
                <a:cubicBezTo>
                  <a:pt x="8419" y="0"/>
                  <a:pt x="10847" y="2429"/>
                  <a:pt x="10847" y="5430"/>
                </a:cubicBezTo>
                <a:close/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"/>
          <p:cNvSpPr/>
          <p:nvPr/>
        </p:nvSpPr>
        <p:spPr>
          <a:xfrm rot="-5400000">
            <a:off x="-94891" y="2027313"/>
            <a:ext cx="3211077" cy="2321695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184" name="Google Shape;184;p13"/>
          <p:cNvGrpSpPr/>
          <p:nvPr/>
        </p:nvGrpSpPr>
        <p:grpSpPr>
          <a:xfrm rot="5400000">
            <a:off x="8569450" y="1642150"/>
            <a:ext cx="449500" cy="19675"/>
            <a:chOff x="3025950" y="3356200"/>
            <a:chExt cx="449500" cy="19675"/>
          </a:xfrm>
        </p:grpSpPr>
        <p:sp>
          <p:nvSpPr>
            <p:cNvPr id="185" name="Google Shape;185;p13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3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3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0" name="Google Shape;190;p13"/>
          <p:cNvSpPr txBox="1">
            <a:spLocks noGrp="1"/>
          </p:cNvSpPr>
          <p:nvPr>
            <p:ph type="title" hasCustomPrompt="1"/>
          </p:nvPr>
        </p:nvSpPr>
        <p:spPr>
          <a:xfrm>
            <a:off x="984488" y="1930666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02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r>
              <a:t>xx%</a:t>
            </a:r>
          </a:p>
        </p:txBody>
      </p:sp>
      <p:sp>
        <p:nvSpPr>
          <p:cNvPr id="191" name="Google Shape;191;p13"/>
          <p:cNvSpPr txBox="1">
            <a:spLocks noGrp="1"/>
          </p:cNvSpPr>
          <p:nvPr>
            <p:ph type="subTitle" idx="1"/>
          </p:nvPr>
        </p:nvSpPr>
        <p:spPr>
          <a:xfrm>
            <a:off x="1895923" y="1725259"/>
            <a:ext cx="2441700" cy="3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800" b="1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9pPr>
          </a:lstStyle>
          <a:p>
            <a:endParaRPr/>
          </a:p>
        </p:txBody>
      </p:sp>
      <p:sp>
        <p:nvSpPr>
          <p:cNvPr id="192" name="Google Shape;192;p13"/>
          <p:cNvSpPr txBox="1">
            <a:spLocks noGrp="1"/>
          </p:cNvSpPr>
          <p:nvPr>
            <p:ph type="title" idx="2" hasCustomPrompt="1"/>
          </p:nvPr>
        </p:nvSpPr>
        <p:spPr>
          <a:xfrm>
            <a:off x="984419" y="3519582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02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r>
              <a:t>xx%</a:t>
            </a:r>
          </a:p>
        </p:txBody>
      </p:sp>
      <p:sp>
        <p:nvSpPr>
          <p:cNvPr id="193" name="Google Shape;193;p13"/>
          <p:cNvSpPr txBox="1">
            <a:spLocks noGrp="1"/>
          </p:cNvSpPr>
          <p:nvPr>
            <p:ph type="title" idx="3" hasCustomPrompt="1"/>
          </p:nvPr>
        </p:nvSpPr>
        <p:spPr>
          <a:xfrm>
            <a:off x="4806563" y="1931752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02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r>
              <a:t>xx%</a:t>
            </a:r>
          </a:p>
        </p:txBody>
      </p:sp>
      <p:sp>
        <p:nvSpPr>
          <p:cNvPr id="194" name="Google Shape;194;p13"/>
          <p:cNvSpPr txBox="1">
            <a:spLocks noGrp="1"/>
          </p:cNvSpPr>
          <p:nvPr>
            <p:ph type="title" idx="4" hasCustomPrompt="1"/>
          </p:nvPr>
        </p:nvSpPr>
        <p:spPr>
          <a:xfrm>
            <a:off x="4806450" y="3520727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02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Font typeface="Questrial"/>
              <a:buNone/>
              <a:defRPr sz="3800"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r>
              <a:t>xx%</a:t>
            </a:r>
          </a:p>
        </p:txBody>
      </p:sp>
      <p:sp>
        <p:nvSpPr>
          <p:cNvPr id="195" name="Google Shape;195;p13"/>
          <p:cNvSpPr txBox="1">
            <a:spLocks noGrp="1"/>
          </p:cNvSpPr>
          <p:nvPr>
            <p:ph type="subTitle" idx="5"/>
          </p:nvPr>
        </p:nvSpPr>
        <p:spPr>
          <a:xfrm>
            <a:off x="1895775" y="2082080"/>
            <a:ext cx="2441700" cy="4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13"/>
          <p:cNvSpPr txBox="1">
            <a:spLocks noGrp="1"/>
          </p:cNvSpPr>
          <p:nvPr>
            <p:ph type="subTitle" idx="6"/>
          </p:nvPr>
        </p:nvSpPr>
        <p:spPr>
          <a:xfrm>
            <a:off x="1895812" y="3314197"/>
            <a:ext cx="2441700" cy="3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800" b="1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9pPr>
          </a:lstStyle>
          <a:p>
            <a:endParaRPr/>
          </a:p>
        </p:txBody>
      </p:sp>
      <p:sp>
        <p:nvSpPr>
          <p:cNvPr id="197" name="Google Shape;197;p13"/>
          <p:cNvSpPr txBox="1">
            <a:spLocks noGrp="1"/>
          </p:cNvSpPr>
          <p:nvPr>
            <p:ph type="subTitle" idx="7"/>
          </p:nvPr>
        </p:nvSpPr>
        <p:spPr>
          <a:xfrm>
            <a:off x="1895775" y="3675707"/>
            <a:ext cx="2441700" cy="4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8" name="Google Shape;198;p13"/>
          <p:cNvSpPr txBox="1">
            <a:spLocks noGrp="1"/>
          </p:cNvSpPr>
          <p:nvPr>
            <p:ph type="subTitle" idx="8"/>
          </p:nvPr>
        </p:nvSpPr>
        <p:spPr>
          <a:xfrm>
            <a:off x="5717887" y="1726371"/>
            <a:ext cx="2441700" cy="3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800" b="1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9pPr>
          </a:lstStyle>
          <a:p>
            <a:endParaRPr/>
          </a:p>
        </p:txBody>
      </p:sp>
      <p:sp>
        <p:nvSpPr>
          <p:cNvPr id="199" name="Google Shape;199;p13"/>
          <p:cNvSpPr txBox="1">
            <a:spLocks noGrp="1"/>
          </p:cNvSpPr>
          <p:nvPr>
            <p:ph type="subTitle" idx="9"/>
          </p:nvPr>
        </p:nvSpPr>
        <p:spPr>
          <a:xfrm>
            <a:off x="5717850" y="2082242"/>
            <a:ext cx="2441700" cy="4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00" name="Google Shape;200;p13"/>
          <p:cNvSpPr txBox="1">
            <a:spLocks noGrp="1"/>
          </p:cNvSpPr>
          <p:nvPr>
            <p:ph type="subTitle" idx="13"/>
          </p:nvPr>
        </p:nvSpPr>
        <p:spPr>
          <a:xfrm>
            <a:off x="5717887" y="3315309"/>
            <a:ext cx="2441700" cy="3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800" b="1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1">
                <a:solidFill>
                  <a:schemeClr val="lt2"/>
                </a:solidFill>
                <a:highlight>
                  <a:schemeClr val="accent5"/>
                </a:highlight>
              </a:defRPr>
            </a:lvl9pPr>
          </a:lstStyle>
          <a:p>
            <a:endParaRPr/>
          </a:p>
        </p:txBody>
      </p:sp>
      <p:sp>
        <p:nvSpPr>
          <p:cNvPr id="201" name="Google Shape;201;p13"/>
          <p:cNvSpPr txBox="1">
            <a:spLocks noGrp="1"/>
          </p:cNvSpPr>
          <p:nvPr>
            <p:ph type="subTitle" idx="14"/>
          </p:nvPr>
        </p:nvSpPr>
        <p:spPr>
          <a:xfrm>
            <a:off x="5717850" y="3675927"/>
            <a:ext cx="2441700" cy="4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02" name="Google Shape;202;p13"/>
          <p:cNvSpPr txBox="1">
            <a:spLocks noGrp="1"/>
          </p:cNvSpPr>
          <p:nvPr>
            <p:ph type="title" idx="15"/>
          </p:nvPr>
        </p:nvSpPr>
        <p:spPr>
          <a:xfrm>
            <a:off x="349800" y="349800"/>
            <a:ext cx="8444400" cy="6648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4"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3"/>
          <p:cNvSpPr txBox="1">
            <a:spLocks noGrp="1"/>
          </p:cNvSpPr>
          <p:nvPr>
            <p:ph type="subTitle" idx="1"/>
          </p:nvPr>
        </p:nvSpPr>
        <p:spPr>
          <a:xfrm>
            <a:off x="2241200" y="2841846"/>
            <a:ext cx="4661700" cy="76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390" name="Google Shape;390;p23"/>
          <p:cNvSpPr txBox="1">
            <a:spLocks noGrp="1"/>
          </p:cNvSpPr>
          <p:nvPr>
            <p:ph type="title"/>
          </p:nvPr>
        </p:nvSpPr>
        <p:spPr>
          <a:xfrm>
            <a:off x="2241150" y="1540262"/>
            <a:ext cx="4661700" cy="11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9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391" name="Google Shape;391;p23"/>
          <p:cNvSpPr/>
          <p:nvPr/>
        </p:nvSpPr>
        <p:spPr>
          <a:xfrm>
            <a:off x="349800" y="349800"/>
            <a:ext cx="4269543" cy="2321695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endParaRPr/>
          </a:p>
        </p:txBody>
      </p:sp>
      <p:sp>
        <p:nvSpPr>
          <p:cNvPr id="392" name="Google Shape;392;p23"/>
          <p:cNvSpPr/>
          <p:nvPr/>
        </p:nvSpPr>
        <p:spPr>
          <a:xfrm>
            <a:off x="349800" y="4793675"/>
            <a:ext cx="649800" cy="25"/>
          </a:xfrm>
          <a:custGeom>
            <a:avLst/>
            <a:gdLst/>
            <a:ahLst/>
            <a:cxnLst/>
            <a:rect l="l" t="t" r="r" b="b"/>
            <a:pathLst>
              <a:path w="25992" h="1" fill="none" extrusionOk="0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3"/>
          <p:cNvSpPr/>
          <p:nvPr/>
        </p:nvSpPr>
        <p:spPr>
          <a:xfrm>
            <a:off x="832575" y="4679950"/>
            <a:ext cx="382500" cy="25"/>
          </a:xfrm>
          <a:custGeom>
            <a:avLst/>
            <a:gdLst/>
            <a:ahLst/>
            <a:cxnLst/>
            <a:rect l="l" t="t" r="r" b="b"/>
            <a:pathLst>
              <a:path w="15300" h="1" fill="none" extrusionOk="0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3"/>
          <p:cNvSpPr/>
          <p:nvPr/>
        </p:nvSpPr>
        <p:spPr>
          <a:xfrm>
            <a:off x="7614000" y="349788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5" name="Google Shape;395;p23"/>
          <p:cNvGrpSpPr/>
          <p:nvPr/>
        </p:nvGrpSpPr>
        <p:grpSpPr>
          <a:xfrm rot="10800000">
            <a:off x="8325025" y="1980175"/>
            <a:ext cx="449500" cy="19675"/>
            <a:chOff x="3025950" y="3356200"/>
            <a:chExt cx="449500" cy="19675"/>
          </a:xfrm>
        </p:grpSpPr>
        <p:sp>
          <p:nvSpPr>
            <p:cNvPr id="396" name="Google Shape;396;p23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3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3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3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3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1" name="Google Shape;401;p23"/>
          <p:cNvSpPr/>
          <p:nvPr/>
        </p:nvSpPr>
        <p:spPr>
          <a:xfrm rot="5400000">
            <a:off x="7823502" y="367774"/>
            <a:ext cx="952923" cy="949098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2857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25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6"/>
          <p:cNvSpPr txBox="1">
            <a:spLocks noGrp="1"/>
          </p:cNvSpPr>
          <p:nvPr>
            <p:ph type="subTitle" idx="1"/>
          </p:nvPr>
        </p:nvSpPr>
        <p:spPr>
          <a:xfrm>
            <a:off x="714325" y="2811250"/>
            <a:ext cx="4222800" cy="117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9" name="Google Shape;429;p26"/>
          <p:cNvSpPr txBox="1">
            <a:spLocks noGrp="1"/>
          </p:cNvSpPr>
          <p:nvPr>
            <p:ph type="title"/>
          </p:nvPr>
        </p:nvSpPr>
        <p:spPr>
          <a:xfrm>
            <a:off x="349800" y="349800"/>
            <a:ext cx="8444400" cy="6648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oppins"/>
              <a:buNone/>
              <a:defRPr sz="30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0" name="Google Shape;430;p26"/>
          <p:cNvSpPr/>
          <p:nvPr/>
        </p:nvSpPr>
        <p:spPr>
          <a:xfrm>
            <a:off x="7596022" y="4394600"/>
            <a:ext cx="70552" cy="70552"/>
          </a:xfrm>
          <a:custGeom>
            <a:avLst/>
            <a:gdLst/>
            <a:ahLst/>
            <a:cxnLst/>
            <a:rect l="l" t="t" r="r" b="b"/>
            <a:pathLst>
              <a:path w="3156" h="3156" fill="none" extrusionOk="0">
                <a:moveTo>
                  <a:pt x="3155" y="1572"/>
                </a:moveTo>
                <a:cubicBezTo>
                  <a:pt x="3155" y="2453"/>
                  <a:pt x="2453" y="3156"/>
                  <a:pt x="1584" y="3156"/>
                </a:cubicBezTo>
                <a:cubicBezTo>
                  <a:pt x="714" y="3156"/>
                  <a:pt x="0" y="2453"/>
                  <a:pt x="0" y="1572"/>
                </a:cubicBezTo>
                <a:cubicBezTo>
                  <a:pt x="0" y="703"/>
                  <a:pt x="714" y="1"/>
                  <a:pt x="1584" y="1"/>
                </a:cubicBezTo>
                <a:cubicBezTo>
                  <a:pt x="2453" y="1"/>
                  <a:pt x="3155" y="703"/>
                  <a:pt x="3155" y="1572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6"/>
          <p:cNvSpPr/>
          <p:nvPr/>
        </p:nvSpPr>
        <p:spPr>
          <a:xfrm>
            <a:off x="7138480" y="4389816"/>
            <a:ext cx="40731" cy="40463"/>
          </a:xfrm>
          <a:custGeom>
            <a:avLst/>
            <a:gdLst/>
            <a:ahLst/>
            <a:cxnLst/>
            <a:rect l="l" t="t" r="r" b="b"/>
            <a:pathLst>
              <a:path w="1822" h="1810" fill="none" extrusionOk="0">
                <a:moveTo>
                  <a:pt x="1822" y="905"/>
                </a:moveTo>
                <a:cubicBezTo>
                  <a:pt x="1822" y="1405"/>
                  <a:pt x="1417" y="1810"/>
                  <a:pt x="917" y="1810"/>
                </a:cubicBezTo>
                <a:cubicBezTo>
                  <a:pt x="417" y="1810"/>
                  <a:pt x="0" y="1405"/>
                  <a:pt x="0" y="905"/>
                </a:cubicBezTo>
                <a:cubicBezTo>
                  <a:pt x="0" y="405"/>
                  <a:pt x="417" y="0"/>
                  <a:pt x="917" y="0"/>
                </a:cubicBezTo>
                <a:cubicBezTo>
                  <a:pt x="1417" y="0"/>
                  <a:pt x="1822" y="405"/>
                  <a:pt x="1822" y="905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6"/>
          <p:cNvSpPr/>
          <p:nvPr/>
        </p:nvSpPr>
        <p:spPr>
          <a:xfrm rot="5400000" flipH="1">
            <a:off x="4527440" y="520765"/>
            <a:ext cx="3282906" cy="5262965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endParaRPr/>
          </a:p>
        </p:txBody>
      </p:sp>
      <p:sp>
        <p:nvSpPr>
          <p:cNvPr id="433" name="Google Shape;433;p26"/>
          <p:cNvSpPr txBox="1">
            <a:spLocks noGrp="1"/>
          </p:cNvSpPr>
          <p:nvPr>
            <p:ph type="subTitle" idx="2"/>
          </p:nvPr>
        </p:nvSpPr>
        <p:spPr>
          <a:xfrm>
            <a:off x="714325" y="1823425"/>
            <a:ext cx="4222800" cy="19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E8E7"/>
              </a:buClr>
              <a:buSzPts val="1800"/>
              <a:buNone/>
              <a:defRPr sz="1800" b="1">
                <a:solidFill>
                  <a:srgbClr val="9CE8E7"/>
                </a:solidFill>
                <a:highlight>
                  <a:schemeClr val="accent5"/>
                </a:highlight>
              </a:defRPr>
            </a:lvl9pPr>
          </a:lstStyle>
          <a:p>
            <a:endParaRPr/>
          </a:p>
        </p:txBody>
      </p:sp>
      <p:sp>
        <p:nvSpPr>
          <p:cNvPr id="434" name="Google Shape;434;p26"/>
          <p:cNvSpPr txBox="1">
            <a:spLocks noGrp="1"/>
          </p:cNvSpPr>
          <p:nvPr>
            <p:ph type="title" idx="3"/>
          </p:nvPr>
        </p:nvSpPr>
        <p:spPr>
          <a:xfrm>
            <a:off x="714325" y="2272350"/>
            <a:ext cx="4222800" cy="2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3"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3_1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1"/>
          <p:cNvSpPr/>
          <p:nvPr/>
        </p:nvSpPr>
        <p:spPr>
          <a:xfrm rot="10800000">
            <a:off x="6178862" y="3955469"/>
            <a:ext cx="2610763" cy="838231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31"/>
          <p:cNvSpPr/>
          <p:nvPr/>
        </p:nvSpPr>
        <p:spPr>
          <a:xfrm>
            <a:off x="8279372" y="463550"/>
            <a:ext cx="514837" cy="25"/>
          </a:xfrm>
          <a:custGeom>
            <a:avLst/>
            <a:gdLst/>
            <a:ahLst/>
            <a:cxnLst/>
            <a:rect l="l" t="t" r="r" b="b"/>
            <a:pathLst>
              <a:path w="25992" h="1" fill="none" extrusionOk="0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31"/>
          <p:cNvSpPr/>
          <p:nvPr/>
        </p:nvSpPr>
        <p:spPr>
          <a:xfrm>
            <a:off x="8089500" y="349800"/>
            <a:ext cx="303055" cy="25"/>
          </a:xfrm>
          <a:custGeom>
            <a:avLst/>
            <a:gdLst/>
            <a:ahLst/>
            <a:cxnLst/>
            <a:rect l="l" t="t" r="r" b="b"/>
            <a:pathLst>
              <a:path w="15300" h="1" fill="none" extrusionOk="0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2" name="Google Shape;482;p31"/>
          <p:cNvGrpSpPr/>
          <p:nvPr/>
        </p:nvGrpSpPr>
        <p:grpSpPr>
          <a:xfrm rot="5400000">
            <a:off x="125038" y="4559100"/>
            <a:ext cx="449500" cy="19675"/>
            <a:chOff x="3025950" y="3356200"/>
            <a:chExt cx="449500" cy="19675"/>
          </a:xfrm>
        </p:grpSpPr>
        <p:sp>
          <p:nvSpPr>
            <p:cNvPr id="483" name="Google Shape;483;p31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1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1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1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1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8" name="Google Shape;488;p31"/>
          <p:cNvSpPr/>
          <p:nvPr/>
        </p:nvSpPr>
        <p:spPr>
          <a:xfrm>
            <a:off x="4800600" y="4690225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31"/>
          <p:cNvSpPr/>
          <p:nvPr/>
        </p:nvSpPr>
        <p:spPr>
          <a:xfrm>
            <a:off x="349800" y="343350"/>
            <a:ext cx="3075360" cy="1854172"/>
          </a:xfrm>
          <a:custGeom>
            <a:avLst/>
            <a:gdLst/>
            <a:ahLst/>
            <a:cxnLst/>
            <a:rect l="l" t="t" r="r" b="b"/>
            <a:pathLst>
              <a:path w="37362" h="20944" fill="none" extrusionOk="0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w="2857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oppins"/>
              <a:buNone/>
              <a:defRPr sz="3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59" r:id="rId4"/>
    <p:sldLayoutId id="2147483669" r:id="rId5"/>
    <p:sldLayoutId id="2147483672" r:id="rId6"/>
    <p:sldLayoutId id="2147483676" r:id="rId7"/>
    <p:sldLayoutId id="214748367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36"/>
          <p:cNvSpPr txBox="1">
            <a:spLocks noGrp="1"/>
          </p:cNvSpPr>
          <p:nvPr>
            <p:ph type="ctrTitle"/>
          </p:nvPr>
        </p:nvSpPr>
        <p:spPr>
          <a:xfrm>
            <a:off x="1147950" y="1312425"/>
            <a:ext cx="6848100" cy="15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err="1" smtClean="0">
                <a:solidFill>
                  <a:schemeClr val="dk2"/>
                </a:solidFill>
              </a:rPr>
              <a:t>Monosakarida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505" name="Google Shape;505;p36"/>
          <p:cNvSpPr txBox="1">
            <a:spLocks noGrp="1"/>
          </p:cNvSpPr>
          <p:nvPr>
            <p:ph type="subTitle" idx="1"/>
          </p:nvPr>
        </p:nvSpPr>
        <p:spPr>
          <a:xfrm>
            <a:off x="2202000" y="3234025"/>
            <a:ext cx="4740000" cy="44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/>
              <a:t>A. </a:t>
            </a:r>
            <a:r>
              <a:rPr lang="en-US" dirty="0" err="1"/>
              <a:t>Mubaraoq</a:t>
            </a:r>
            <a:r>
              <a:rPr lang="en-US" dirty="0"/>
              <a:t> </a:t>
            </a:r>
            <a:r>
              <a:rPr lang="en-US" dirty="0" err="1" smtClean="0"/>
              <a:t>alsaindang</a:t>
            </a:r>
            <a:r>
              <a:rPr lang="id-ID" smtClean="0"/>
              <a:t> </a:t>
            </a:r>
            <a:r>
              <a:rPr lang="en-US" smtClean="0"/>
              <a:t> </a:t>
            </a:r>
            <a:r>
              <a:rPr lang="en-US"/>
              <a:t>2154231009</a:t>
            </a:r>
            <a:endParaRPr dirty="0"/>
          </a:p>
        </p:txBody>
      </p:sp>
      <p:grpSp>
        <p:nvGrpSpPr>
          <p:cNvPr id="506" name="Google Shape;506;p36"/>
          <p:cNvGrpSpPr/>
          <p:nvPr/>
        </p:nvGrpSpPr>
        <p:grpSpPr>
          <a:xfrm>
            <a:off x="640228" y="597312"/>
            <a:ext cx="766630" cy="529336"/>
            <a:chOff x="453925" y="2889475"/>
            <a:chExt cx="763500" cy="527175"/>
          </a:xfrm>
        </p:grpSpPr>
        <p:sp>
          <p:nvSpPr>
            <p:cNvPr id="507" name="Google Shape;507;p36"/>
            <p:cNvSpPr/>
            <p:nvPr/>
          </p:nvSpPr>
          <p:spPr>
            <a:xfrm>
              <a:off x="566725" y="3049025"/>
              <a:ext cx="367625" cy="367625"/>
            </a:xfrm>
            <a:custGeom>
              <a:avLst/>
              <a:gdLst/>
              <a:ahLst/>
              <a:cxnLst/>
              <a:rect l="l" t="t" r="r" b="b"/>
              <a:pathLst>
                <a:path w="14705" h="14705" fill="none" extrusionOk="0">
                  <a:moveTo>
                    <a:pt x="12681" y="3679"/>
                  </a:moveTo>
                  <a:cubicBezTo>
                    <a:pt x="14705" y="6620"/>
                    <a:pt x="13967" y="10644"/>
                    <a:pt x="11026" y="12680"/>
                  </a:cubicBezTo>
                  <a:cubicBezTo>
                    <a:pt x="8085" y="14704"/>
                    <a:pt x="4061" y="13966"/>
                    <a:pt x="2036" y="11025"/>
                  </a:cubicBezTo>
                  <a:cubicBezTo>
                    <a:pt x="1" y="8084"/>
                    <a:pt x="751" y="4060"/>
                    <a:pt x="3680" y="2024"/>
                  </a:cubicBezTo>
                  <a:cubicBezTo>
                    <a:pt x="6620" y="0"/>
                    <a:pt x="10657" y="738"/>
                    <a:pt x="12681" y="3679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6"/>
            <p:cNvSpPr/>
            <p:nvPr/>
          </p:nvSpPr>
          <p:spPr>
            <a:xfrm>
              <a:off x="453925" y="2889475"/>
              <a:ext cx="86025" cy="86050"/>
            </a:xfrm>
            <a:custGeom>
              <a:avLst/>
              <a:gdLst/>
              <a:ahLst/>
              <a:cxnLst/>
              <a:rect l="l" t="t" r="r" b="b"/>
              <a:pathLst>
                <a:path w="3441" h="3442" fill="none" extrusionOk="0">
                  <a:moveTo>
                    <a:pt x="2274" y="298"/>
                  </a:moveTo>
                  <a:cubicBezTo>
                    <a:pt x="3060" y="596"/>
                    <a:pt x="3441" y="1477"/>
                    <a:pt x="3143" y="2263"/>
                  </a:cubicBezTo>
                  <a:cubicBezTo>
                    <a:pt x="2846" y="3048"/>
                    <a:pt x="1965" y="3441"/>
                    <a:pt x="1179" y="3144"/>
                  </a:cubicBezTo>
                  <a:cubicBezTo>
                    <a:pt x="393" y="2834"/>
                    <a:pt x="0" y="1953"/>
                    <a:pt x="298" y="1167"/>
                  </a:cubicBezTo>
                  <a:cubicBezTo>
                    <a:pt x="607" y="381"/>
                    <a:pt x="1488" y="0"/>
                    <a:pt x="2274" y="298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6"/>
            <p:cNvSpPr/>
            <p:nvPr/>
          </p:nvSpPr>
          <p:spPr>
            <a:xfrm>
              <a:off x="1048625" y="3045450"/>
              <a:ext cx="168800" cy="168800"/>
            </a:xfrm>
            <a:custGeom>
              <a:avLst/>
              <a:gdLst/>
              <a:ahLst/>
              <a:cxnLst/>
              <a:rect l="l" t="t" r="r" b="b"/>
              <a:pathLst>
                <a:path w="6752" h="6752" fill="none" extrusionOk="0">
                  <a:moveTo>
                    <a:pt x="4561" y="643"/>
                  </a:moveTo>
                  <a:cubicBezTo>
                    <a:pt x="6061" y="1298"/>
                    <a:pt x="6752" y="3048"/>
                    <a:pt x="6109" y="4548"/>
                  </a:cubicBezTo>
                  <a:cubicBezTo>
                    <a:pt x="5454" y="6061"/>
                    <a:pt x="3704" y="6751"/>
                    <a:pt x="2203" y="6096"/>
                  </a:cubicBezTo>
                  <a:cubicBezTo>
                    <a:pt x="691" y="5441"/>
                    <a:pt x="1" y="3703"/>
                    <a:pt x="656" y="2191"/>
                  </a:cubicBezTo>
                  <a:cubicBezTo>
                    <a:pt x="1310" y="691"/>
                    <a:pt x="3049" y="0"/>
                    <a:pt x="4561" y="643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6"/>
            <p:cNvSpPr/>
            <p:nvPr/>
          </p:nvSpPr>
          <p:spPr>
            <a:xfrm>
              <a:off x="910225" y="3147250"/>
              <a:ext cx="148550" cy="42275"/>
            </a:xfrm>
            <a:custGeom>
              <a:avLst/>
              <a:gdLst/>
              <a:ahLst/>
              <a:cxnLst/>
              <a:rect l="l" t="t" r="r" b="b"/>
              <a:pathLst>
                <a:path w="5942" h="1691" fill="none" extrusionOk="0">
                  <a:moveTo>
                    <a:pt x="5942" y="0"/>
                  </a:moveTo>
                  <a:lnTo>
                    <a:pt x="0" y="169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6"/>
            <p:cNvSpPr/>
            <p:nvPr/>
          </p:nvSpPr>
          <p:spPr>
            <a:xfrm>
              <a:off x="519100" y="2963875"/>
              <a:ext cx="122650" cy="144700"/>
            </a:xfrm>
            <a:custGeom>
              <a:avLst/>
              <a:gdLst/>
              <a:ahLst/>
              <a:cxnLst/>
              <a:rect l="l" t="t" r="r" b="b"/>
              <a:pathLst>
                <a:path w="4906" h="5788" fill="none" extrusionOk="0">
                  <a:moveTo>
                    <a:pt x="4906" y="5787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2" name="Google Shape;512;p36"/>
          <p:cNvGrpSpPr/>
          <p:nvPr/>
        </p:nvGrpSpPr>
        <p:grpSpPr>
          <a:xfrm rot="3916591">
            <a:off x="7783297" y="3817606"/>
            <a:ext cx="610500" cy="763751"/>
            <a:chOff x="758425" y="3567225"/>
            <a:chExt cx="743550" cy="930200"/>
          </a:xfrm>
        </p:grpSpPr>
        <p:sp>
          <p:nvSpPr>
            <p:cNvPr id="513" name="Google Shape;513;p36"/>
            <p:cNvSpPr/>
            <p:nvPr/>
          </p:nvSpPr>
          <p:spPr>
            <a:xfrm>
              <a:off x="957850" y="3941675"/>
              <a:ext cx="314050" cy="314050"/>
            </a:xfrm>
            <a:custGeom>
              <a:avLst/>
              <a:gdLst/>
              <a:ahLst/>
              <a:cxnLst/>
              <a:rect l="l" t="t" r="r" b="b"/>
              <a:pathLst>
                <a:path w="12562" h="12562" fill="none" extrusionOk="0">
                  <a:moveTo>
                    <a:pt x="6454" y="96"/>
                  </a:moveTo>
                  <a:cubicBezTo>
                    <a:pt x="9871" y="191"/>
                    <a:pt x="12561" y="3037"/>
                    <a:pt x="12466" y="6454"/>
                  </a:cubicBezTo>
                  <a:cubicBezTo>
                    <a:pt x="12371" y="9871"/>
                    <a:pt x="9525" y="12562"/>
                    <a:pt x="6108" y="12467"/>
                  </a:cubicBezTo>
                  <a:cubicBezTo>
                    <a:pt x="2691" y="12371"/>
                    <a:pt x="0" y="9526"/>
                    <a:pt x="96" y="6109"/>
                  </a:cubicBezTo>
                  <a:cubicBezTo>
                    <a:pt x="191" y="2692"/>
                    <a:pt x="3048" y="1"/>
                    <a:pt x="6454" y="96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6"/>
            <p:cNvSpPr/>
            <p:nvPr/>
          </p:nvSpPr>
          <p:spPr>
            <a:xfrm>
              <a:off x="758425" y="3567225"/>
              <a:ext cx="252425" cy="252450"/>
            </a:xfrm>
            <a:custGeom>
              <a:avLst/>
              <a:gdLst/>
              <a:ahLst/>
              <a:cxnLst/>
              <a:rect l="l" t="t" r="r" b="b"/>
              <a:pathLst>
                <a:path w="10097" h="10098" fill="none" extrusionOk="0">
                  <a:moveTo>
                    <a:pt x="6513" y="811"/>
                  </a:moveTo>
                  <a:cubicBezTo>
                    <a:pt x="8858" y="1620"/>
                    <a:pt x="10097" y="4168"/>
                    <a:pt x="9299" y="6514"/>
                  </a:cubicBezTo>
                  <a:cubicBezTo>
                    <a:pt x="8489" y="8859"/>
                    <a:pt x="5941" y="10097"/>
                    <a:pt x="3596" y="9300"/>
                  </a:cubicBezTo>
                  <a:cubicBezTo>
                    <a:pt x="1250" y="8490"/>
                    <a:pt x="0" y="5942"/>
                    <a:pt x="810" y="3597"/>
                  </a:cubicBezTo>
                  <a:cubicBezTo>
                    <a:pt x="1607" y="1251"/>
                    <a:pt x="4167" y="1"/>
                    <a:pt x="6513" y="811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6"/>
            <p:cNvSpPr/>
            <p:nvPr/>
          </p:nvSpPr>
          <p:spPr>
            <a:xfrm>
              <a:off x="1356100" y="3785425"/>
              <a:ext cx="145875" cy="145875"/>
            </a:xfrm>
            <a:custGeom>
              <a:avLst/>
              <a:gdLst/>
              <a:ahLst/>
              <a:cxnLst/>
              <a:rect l="l" t="t" r="r" b="b"/>
              <a:pathLst>
                <a:path w="5835" h="5835" fill="none" extrusionOk="0">
                  <a:moveTo>
                    <a:pt x="3763" y="465"/>
                  </a:moveTo>
                  <a:cubicBezTo>
                    <a:pt x="5109" y="929"/>
                    <a:pt x="5835" y="2405"/>
                    <a:pt x="5371" y="3763"/>
                  </a:cubicBezTo>
                  <a:cubicBezTo>
                    <a:pt x="4906" y="5108"/>
                    <a:pt x="3430" y="5834"/>
                    <a:pt x="2073" y="5370"/>
                  </a:cubicBezTo>
                  <a:cubicBezTo>
                    <a:pt x="715" y="4906"/>
                    <a:pt x="1" y="3429"/>
                    <a:pt x="465" y="2072"/>
                  </a:cubicBezTo>
                  <a:cubicBezTo>
                    <a:pt x="930" y="715"/>
                    <a:pt x="2406" y="0"/>
                    <a:pt x="3763" y="46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6"/>
            <p:cNvSpPr/>
            <p:nvPr/>
          </p:nvSpPr>
          <p:spPr>
            <a:xfrm>
              <a:off x="829550" y="4351550"/>
              <a:ext cx="145875" cy="145875"/>
            </a:xfrm>
            <a:custGeom>
              <a:avLst/>
              <a:gdLst/>
              <a:ahLst/>
              <a:cxnLst/>
              <a:rect l="l" t="t" r="r" b="b"/>
              <a:pathLst>
                <a:path w="5835" h="5835" fill="none" extrusionOk="0">
                  <a:moveTo>
                    <a:pt x="3763" y="465"/>
                  </a:moveTo>
                  <a:cubicBezTo>
                    <a:pt x="5120" y="929"/>
                    <a:pt x="5835" y="2406"/>
                    <a:pt x="5370" y="3763"/>
                  </a:cubicBezTo>
                  <a:cubicBezTo>
                    <a:pt x="4906" y="5109"/>
                    <a:pt x="3430" y="5835"/>
                    <a:pt x="2072" y="5371"/>
                  </a:cubicBezTo>
                  <a:cubicBezTo>
                    <a:pt x="715" y="4906"/>
                    <a:pt x="1" y="3430"/>
                    <a:pt x="465" y="2072"/>
                  </a:cubicBezTo>
                  <a:cubicBezTo>
                    <a:pt x="929" y="715"/>
                    <a:pt x="2406" y="1"/>
                    <a:pt x="3763" y="46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6"/>
            <p:cNvSpPr/>
            <p:nvPr/>
          </p:nvSpPr>
          <p:spPr>
            <a:xfrm>
              <a:off x="937300" y="3791975"/>
              <a:ext cx="101525" cy="167600"/>
            </a:xfrm>
            <a:custGeom>
              <a:avLst/>
              <a:gdLst/>
              <a:ahLst/>
              <a:cxnLst/>
              <a:rect l="l" t="t" r="r" b="b"/>
              <a:pathLst>
                <a:path w="4061" h="6704" fill="none" extrusionOk="0">
                  <a:moveTo>
                    <a:pt x="4061" y="6703"/>
                  </a:move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6"/>
            <p:cNvSpPr/>
            <p:nvPr/>
          </p:nvSpPr>
          <p:spPr>
            <a:xfrm>
              <a:off x="1241225" y="3898225"/>
              <a:ext cx="136050" cy="102125"/>
            </a:xfrm>
            <a:custGeom>
              <a:avLst/>
              <a:gdLst/>
              <a:ahLst/>
              <a:cxnLst/>
              <a:rect l="l" t="t" r="r" b="b"/>
              <a:pathLst>
                <a:path w="5442" h="4085" fill="none" extrusionOk="0">
                  <a:moveTo>
                    <a:pt x="5441" y="1"/>
                  </a:moveTo>
                  <a:lnTo>
                    <a:pt x="0" y="4084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6"/>
            <p:cNvSpPr/>
            <p:nvPr/>
          </p:nvSpPr>
          <p:spPr>
            <a:xfrm>
              <a:off x="934625" y="4235775"/>
              <a:ext cx="98850" cy="130700"/>
            </a:xfrm>
            <a:custGeom>
              <a:avLst/>
              <a:gdLst/>
              <a:ahLst/>
              <a:cxnLst/>
              <a:rect l="l" t="t" r="r" b="b"/>
              <a:pathLst>
                <a:path w="3954" h="5228" fill="none" extrusionOk="0">
                  <a:moveTo>
                    <a:pt x="3954" y="0"/>
                  </a:moveTo>
                  <a:lnTo>
                    <a:pt x="1" y="5227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" name="Google Shape;520;p36"/>
          <p:cNvGrpSpPr/>
          <p:nvPr/>
        </p:nvGrpSpPr>
        <p:grpSpPr>
          <a:xfrm>
            <a:off x="5159600" y="4358400"/>
            <a:ext cx="449500" cy="19675"/>
            <a:chOff x="3025950" y="3356200"/>
            <a:chExt cx="449500" cy="19675"/>
          </a:xfrm>
        </p:grpSpPr>
        <p:sp>
          <p:nvSpPr>
            <p:cNvPr id="521" name="Google Shape;521;p36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6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6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6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6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6" name="Google Shape;526;p36"/>
          <p:cNvSpPr/>
          <p:nvPr/>
        </p:nvSpPr>
        <p:spPr>
          <a:xfrm rot="5400000">
            <a:off x="7823502" y="367774"/>
            <a:ext cx="952923" cy="949098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2857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7" name="Google Shape;527;p36"/>
          <p:cNvGrpSpPr/>
          <p:nvPr/>
        </p:nvGrpSpPr>
        <p:grpSpPr>
          <a:xfrm>
            <a:off x="1174675" y="3875800"/>
            <a:ext cx="206961" cy="440036"/>
            <a:chOff x="1174675" y="3875800"/>
            <a:chExt cx="206961" cy="440036"/>
          </a:xfrm>
        </p:grpSpPr>
        <p:sp>
          <p:nvSpPr>
            <p:cNvPr id="528" name="Google Shape;528;p36"/>
            <p:cNvSpPr/>
            <p:nvPr/>
          </p:nvSpPr>
          <p:spPr>
            <a:xfrm>
              <a:off x="1278150" y="4212350"/>
              <a:ext cx="103486" cy="103486"/>
            </a:xfrm>
            <a:custGeom>
              <a:avLst/>
              <a:gdLst/>
              <a:ahLst/>
              <a:cxnLst/>
              <a:rect l="l" t="t" r="r" b="b"/>
              <a:pathLst>
                <a:path w="2954" h="2954" fill="none" extrusionOk="0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6"/>
            <p:cNvSpPr/>
            <p:nvPr/>
          </p:nvSpPr>
          <p:spPr>
            <a:xfrm>
              <a:off x="1174675" y="3875800"/>
              <a:ext cx="103486" cy="103486"/>
            </a:xfrm>
            <a:custGeom>
              <a:avLst/>
              <a:gdLst/>
              <a:ahLst/>
              <a:cxnLst/>
              <a:rect l="l" t="t" r="r" b="b"/>
              <a:pathLst>
                <a:path w="2954" h="2954" fill="none" extrusionOk="0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0" name="Google Shape;530;p36"/>
          <p:cNvGrpSpPr/>
          <p:nvPr/>
        </p:nvGrpSpPr>
        <p:grpSpPr>
          <a:xfrm>
            <a:off x="2104738" y="794038"/>
            <a:ext cx="449500" cy="19675"/>
            <a:chOff x="3025950" y="3356200"/>
            <a:chExt cx="449500" cy="19675"/>
          </a:xfrm>
        </p:grpSpPr>
        <p:sp>
          <p:nvSpPr>
            <p:cNvPr id="531" name="Google Shape;531;p36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6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6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6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6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39"/>
          <p:cNvSpPr txBox="1">
            <a:spLocks noGrp="1"/>
          </p:cNvSpPr>
          <p:nvPr>
            <p:ph type="title"/>
          </p:nvPr>
        </p:nvSpPr>
        <p:spPr>
          <a:xfrm>
            <a:off x="1547664" y="752138"/>
            <a:ext cx="7056784" cy="66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600" dirty="0"/>
              <a:t>Tata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Monosakarida</a:t>
            </a:r>
            <a:endParaRPr sz="3600" dirty="0"/>
          </a:p>
        </p:txBody>
      </p:sp>
      <p:sp>
        <p:nvSpPr>
          <p:cNvPr id="571" name="Google Shape;571;p39"/>
          <p:cNvSpPr txBox="1">
            <a:spLocks noGrp="1"/>
          </p:cNvSpPr>
          <p:nvPr>
            <p:ph type="subTitle" idx="1"/>
          </p:nvPr>
        </p:nvSpPr>
        <p:spPr>
          <a:xfrm>
            <a:off x="683568" y="1635646"/>
            <a:ext cx="8136904" cy="26642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endParaRPr sz="1800" i="1" dirty="0"/>
          </a:p>
        </p:txBody>
      </p:sp>
      <p:grpSp>
        <p:nvGrpSpPr>
          <p:cNvPr id="572" name="Google Shape;572;p39"/>
          <p:cNvGrpSpPr/>
          <p:nvPr/>
        </p:nvGrpSpPr>
        <p:grpSpPr>
          <a:xfrm>
            <a:off x="2104738" y="794038"/>
            <a:ext cx="449500" cy="19675"/>
            <a:chOff x="3025950" y="3356200"/>
            <a:chExt cx="449500" cy="19675"/>
          </a:xfrm>
        </p:grpSpPr>
        <p:sp>
          <p:nvSpPr>
            <p:cNvPr id="573" name="Google Shape;573;p39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9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9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9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9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39"/>
          <p:cNvGrpSpPr/>
          <p:nvPr/>
        </p:nvGrpSpPr>
        <p:grpSpPr>
          <a:xfrm rot="5400000">
            <a:off x="7863775" y="2435300"/>
            <a:ext cx="449500" cy="19675"/>
            <a:chOff x="3025950" y="3356200"/>
            <a:chExt cx="449500" cy="19675"/>
          </a:xfrm>
        </p:grpSpPr>
        <p:sp>
          <p:nvSpPr>
            <p:cNvPr id="579" name="Google Shape;579;p39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9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9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9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9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5" name="Google Shape;585;p39"/>
          <p:cNvSpPr/>
          <p:nvPr/>
        </p:nvSpPr>
        <p:spPr>
          <a:xfrm>
            <a:off x="923950" y="2443075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6" name="Google Shape;586;p39"/>
          <p:cNvGrpSpPr/>
          <p:nvPr/>
        </p:nvGrpSpPr>
        <p:grpSpPr>
          <a:xfrm>
            <a:off x="7487025" y="752138"/>
            <a:ext cx="545661" cy="317211"/>
            <a:chOff x="7487025" y="752138"/>
            <a:chExt cx="545661" cy="317211"/>
          </a:xfrm>
        </p:grpSpPr>
        <p:sp>
          <p:nvSpPr>
            <p:cNvPr id="587" name="Google Shape;587;p39"/>
            <p:cNvSpPr/>
            <p:nvPr/>
          </p:nvSpPr>
          <p:spPr>
            <a:xfrm>
              <a:off x="7929200" y="965863"/>
              <a:ext cx="103486" cy="103486"/>
            </a:xfrm>
            <a:custGeom>
              <a:avLst/>
              <a:gdLst/>
              <a:ahLst/>
              <a:cxnLst/>
              <a:rect l="l" t="t" r="r" b="b"/>
              <a:pathLst>
                <a:path w="2954" h="2954" fill="none" extrusionOk="0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9"/>
            <p:cNvSpPr/>
            <p:nvPr/>
          </p:nvSpPr>
          <p:spPr>
            <a:xfrm>
              <a:off x="7487025" y="752138"/>
              <a:ext cx="103486" cy="103486"/>
            </a:xfrm>
            <a:custGeom>
              <a:avLst/>
              <a:gdLst/>
              <a:ahLst/>
              <a:cxnLst/>
              <a:rect l="l" t="t" r="r" b="b"/>
              <a:pathLst>
                <a:path w="2954" h="2954" fill="none" extrusionOk="0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635646"/>
            <a:ext cx="3816424" cy="2138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014" y="1635646"/>
            <a:ext cx="3829703" cy="21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38"/>
          <p:cNvSpPr txBox="1">
            <a:spLocks noGrp="1"/>
          </p:cNvSpPr>
          <p:nvPr>
            <p:ph type="title"/>
          </p:nvPr>
        </p:nvSpPr>
        <p:spPr>
          <a:xfrm>
            <a:off x="539552" y="1203597"/>
            <a:ext cx="8064896" cy="32502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553" name="Google Shape;553;p38"/>
          <p:cNvSpPr txBox="1">
            <a:spLocks noGrp="1"/>
          </p:cNvSpPr>
          <p:nvPr>
            <p:ph type="title" idx="2"/>
          </p:nvPr>
        </p:nvSpPr>
        <p:spPr>
          <a:xfrm>
            <a:off x="984419" y="3519582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554" name="Google Shape;554;p38"/>
          <p:cNvSpPr txBox="1">
            <a:spLocks noGrp="1"/>
          </p:cNvSpPr>
          <p:nvPr>
            <p:ph type="title" idx="3"/>
          </p:nvPr>
        </p:nvSpPr>
        <p:spPr>
          <a:xfrm>
            <a:off x="4806563" y="1931752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555" name="Google Shape;555;p38"/>
          <p:cNvSpPr txBox="1">
            <a:spLocks noGrp="1"/>
          </p:cNvSpPr>
          <p:nvPr>
            <p:ph type="title" idx="4"/>
          </p:nvPr>
        </p:nvSpPr>
        <p:spPr>
          <a:xfrm>
            <a:off x="4806450" y="3520727"/>
            <a:ext cx="757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556" name="Google Shape;556;p38"/>
          <p:cNvSpPr txBox="1">
            <a:spLocks noGrp="1"/>
          </p:cNvSpPr>
          <p:nvPr>
            <p:ph type="subTitle" idx="5"/>
          </p:nvPr>
        </p:nvSpPr>
        <p:spPr>
          <a:xfrm>
            <a:off x="683568" y="1203598"/>
            <a:ext cx="8064896" cy="34148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dengan</a:t>
            </a:r>
            <a:endParaRPr lang="en-US" dirty="0"/>
          </a:p>
          <a:p>
            <a:pPr marL="0" lvl="0" indent="0"/>
            <a:r>
              <a:rPr lang="en-US" dirty="0"/>
              <a:t>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lebih</a:t>
            </a:r>
            <a:endParaRPr lang="en-US" dirty="0"/>
          </a:p>
          <a:p>
            <a:pPr marL="0" lvl="0" indent="0"/>
            <a:r>
              <a:rPr lang="en-US" dirty="0" err="1"/>
              <a:t>dari</a:t>
            </a:r>
            <a:r>
              <a:rPr lang="en-US" dirty="0"/>
              <a:t> 1, </a:t>
            </a:r>
            <a:r>
              <a:rPr lang="en-US" dirty="0" err="1"/>
              <a:t>notasi</a:t>
            </a:r>
            <a:r>
              <a:rPr lang="en-US" dirty="0"/>
              <a:t> D </a:t>
            </a:r>
            <a:r>
              <a:rPr lang="en-US" dirty="0" err="1"/>
              <a:t>atau</a:t>
            </a:r>
            <a:r>
              <a:rPr lang="en-US" dirty="0"/>
              <a:t> L</a:t>
            </a:r>
          </a:p>
          <a:p>
            <a:pPr marL="0" lvl="0" indent="0"/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atom</a:t>
            </a:r>
          </a:p>
          <a:p>
            <a:pPr marL="0" lvl="0" indent="0"/>
            <a:r>
              <a:rPr lang="en-US" dirty="0"/>
              <a:t>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terjauh</a:t>
            </a:r>
            <a:endParaRPr lang="en-US" dirty="0"/>
          </a:p>
          <a:p>
            <a:pPr marL="0" lvl="0" indent="0"/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aldehida</a:t>
            </a:r>
            <a:endParaRPr lang="en-US" dirty="0"/>
          </a:p>
          <a:p>
            <a:pPr marL="0" lvl="0" indent="0"/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keto</a:t>
            </a:r>
            <a:r>
              <a:rPr lang="en-US" dirty="0"/>
              <a:t>.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 err="1"/>
              <a:t>Gula</a:t>
            </a:r>
            <a:r>
              <a:rPr lang="en-US" dirty="0"/>
              <a:t> yang </a:t>
            </a:r>
            <a:r>
              <a:rPr lang="en-US" dirty="0" err="1"/>
              <a:t>ditemui</a:t>
            </a:r>
            <a:r>
              <a:rPr lang="en-US" dirty="0"/>
              <a:t> di</a:t>
            </a:r>
          </a:p>
          <a:p>
            <a:pPr marL="0" lvl="0" indent="0"/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endParaRPr lang="en-US" dirty="0"/>
          </a:p>
          <a:p>
            <a:pPr marL="0" lvl="0" indent="0"/>
            <a:r>
              <a:rPr lang="en-US" dirty="0" err="1"/>
              <a:t>bentuk</a:t>
            </a:r>
            <a:r>
              <a:rPr lang="en-US" dirty="0"/>
              <a:t> isomer D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bayangan</a:t>
            </a:r>
            <a:endParaRPr lang="en-US" dirty="0"/>
          </a:p>
          <a:p>
            <a:pPr marL="0" lvl="0" indent="0"/>
            <a:r>
              <a:rPr lang="en-US" dirty="0" err="1"/>
              <a:t>cermin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L.</a:t>
            </a:r>
          </a:p>
          <a:p>
            <a:pPr marL="0" lvl="0" indent="0"/>
            <a:r>
              <a:rPr lang="en-US" dirty="0"/>
              <a:t>(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</a:t>
            </a:r>
          </a:p>
          <a:p>
            <a:pPr marL="0" lvl="0" indent="0">
              <a:spcAft>
                <a:spcPts val="1200"/>
              </a:spcAft>
            </a:pPr>
            <a:r>
              <a:rPr lang="en-US" dirty="0" err="1"/>
              <a:t>misalnya</a:t>
            </a:r>
            <a:r>
              <a:rPr lang="en-US" dirty="0"/>
              <a:t> D-</a:t>
            </a:r>
            <a:r>
              <a:rPr lang="en-US" dirty="0" err="1"/>
              <a:t>glukosa</a:t>
            </a:r>
            <a:r>
              <a:rPr lang="en-US" dirty="0"/>
              <a:t> &amp; L-</a:t>
            </a:r>
            <a:r>
              <a:rPr lang="en-US" dirty="0" err="1"/>
              <a:t>glukosa</a:t>
            </a:r>
            <a:r>
              <a:rPr lang="en-US" dirty="0"/>
              <a:t>)</a:t>
            </a:r>
          </a:p>
        </p:txBody>
      </p:sp>
      <p:sp>
        <p:nvSpPr>
          <p:cNvPr id="563" name="Google Shape;563;p38"/>
          <p:cNvSpPr/>
          <p:nvPr/>
        </p:nvSpPr>
        <p:spPr>
          <a:xfrm>
            <a:off x="8373668" y="4453881"/>
            <a:ext cx="66320" cy="66320"/>
          </a:xfrm>
          <a:custGeom>
            <a:avLst/>
            <a:gdLst/>
            <a:ahLst/>
            <a:cxnLst/>
            <a:rect l="l" t="t" r="r" b="b"/>
            <a:pathLst>
              <a:path w="2418" h="2418" fill="none" extrusionOk="0">
                <a:moveTo>
                  <a:pt x="2275" y="965"/>
                </a:moveTo>
                <a:cubicBezTo>
                  <a:pt x="2417" y="1548"/>
                  <a:pt x="2048" y="2143"/>
                  <a:pt x="1465" y="2274"/>
                </a:cubicBezTo>
                <a:cubicBezTo>
                  <a:pt x="870" y="2417"/>
                  <a:pt x="274" y="2048"/>
                  <a:pt x="143" y="1465"/>
                </a:cubicBezTo>
                <a:cubicBezTo>
                  <a:pt x="0" y="869"/>
                  <a:pt x="370" y="286"/>
                  <a:pt x="953" y="143"/>
                </a:cubicBezTo>
                <a:cubicBezTo>
                  <a:pt x="1548" y="0"/>
                  <a:pt x="2132" y="369"/>
                  <a:pt x="2275" y="965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38"/>
          <p:cNvSpPr/>
          <p:nvPr/>
        </p:nvSpPr>
        <p:spPr>
          <a:xfrm>
            <a:off x="8057906" y="4574697"/>
            <a:ext cx="86561" cy="86561"/>
          </a:xfrm>
          <a:custGeom>
            <a:avLst/>
            <a:gdLst/>
            <a:ahLst/>
            <a:cxnLst/>
            <a:rect l="l" t="t" r="r" b="b"/>
            <a:pathLst>
              <a:path w="3156" h="3156" fill="none" extrusionOk="0">
                <a:moveTo>
                  <a:pt x="3155" y="1572"/>
                </a:moveTo>
                <a:cubicBezTo>
                  <a:pt x="3155" y="2453"/>
                  <a:pt x="2453" y="3156"/>
                  <a:pt x="1584" y="3156"/>
                </a:cubicBezTo>
                <a:cubicBezTo>
                  <a:pt x="714" y="3156"/>
                  <a:pt x="0" y="2453"/>
                  <a:pt x="0" y="1572"/>
                </a:cubicBezTo>
                <a:cubicBezTo>
                  <a:pt x="0" y="703"/>
                  <a:pt x="714" y="1"/>
                  <a:pt x="1584" y="1"/>
                </a:cubicBezTo>
                <a:cubicBezTo>
                  <a:pt x="2453" y="1"/>
                  <a:pt x="3155" y="703"/>
                  <a:pt x="3155" y="1572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38"/>
          <p:cNvSpPr/>
          <p:nvPr/>
        </p:nvSpPr>
        <p:spPr>
          <a:xfrm>
            <a:off x="7496568" y="4568828"/>
            <a:ext cx="49973" cy="49644"/>
          </a:xfrm>
          <a:custGeom>
            <a:avLst/>
            <a:gdLst/>
            <a:ahLst/>
            <a:cxnLst/>
            <a:rect l="l" t="t" r="r" b="b"/>
            <a:pathLst>
              <a:path w="1822" h="1810" fill="none" extrusionOk="0">
                <a:moveTo>
                  <a:pt x="1822" y="905"/>
                </a:moveTo>
                <a:cubicBezTo>
                  <a:pt x="1822" y="1405"/>
                  <a:pt x="1417" y="1810"/>
                  <a:pt x="917" y="1810"/>
                </a:cubicBezTo>
                <a:cubicBezTo>
                  <a:pt x="417" y="1810"/>
                  <a:pt x="0" y="1405"/>
                  <a:pt x="0" y="905"/>
                </a:cubicBezTo>
                <a:cubicBezTo>
                  <a:pt x="0" y="405"/>
                  <a:pt x="417" y="0"/>
                  <a:pt x="917" y="0"/>
                </a:cubicBezTo>
                <a:cubicBezTo>
                  <a:pt x="1417" y="0"/>
                  <a:pt x="1822" y="405"/>
                  <a:pt x="1822" y="905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38" y="1131590"/>
            <a:ext cx="3992563" cy="224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subTitle" idx="1"/>
          </p:nvPr>
        </p:nvSpPr>
        <p:spPr>
          <a:xfrm>
            <a:off x="714324" y="1173319"/>
            <a:ext cx="7890123" cy="35586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n-US" dirty="0" err="1"/>
              <a:t>Aldosa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gugus</a:t>
            </a:r>
            <a:endParaRPr lang="en-US" dirty="0"/>
          </a:p>
          <a:p>
            <a:pPr marL="0" lvl="0" indent="0">
              <a:buNone/>
            </a:pPr>
            <a:r>
              <a:rPr lang="en-US" dirty="0" err="1"/>
              <a:t>aldehida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endParaRPr lang="en-US" dirty="0"/>
          </a:p>
          <a:p>
            <a:pPr marL="0" lvl="0" indent="0">
              <a:buNone/>
            </a:pPr>
            <a:r>
              <a:rPr lang="en-US" dirty="0" err="1"/>
              <a:t>ujungnya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)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 err="1"/>
              <a:t>Ketosa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gugus</a:t>
            </a:r>
            <a:endParaRPr lang="en-US" dirty="0"/>
          </a:p>
          <a:p>
            <a:pPr marL="0" lvl="0" indent="0">
              <a:buNone/>
            </a:pP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atom C2</a:t>
            </a:r>
          </a:p>
          <a:p>
            <a:pPr marL="0" lvl="0" indent="0">
              <a:buNone/>
            </a:pPr>
            <a:r>
              <a:rPr lang="en-US" dirty="0"/>
              <a:t>(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fruktosa</a:t>
            </a:r>
            <a:r>
              <a:rPr lang="en-US" dirty="0"/>
              <a:t>)</a:t>
            </a:r>
          </a:p>
        </p:txBody>
      </p:sp>
      <p:sp>
        <p:nvSpPr>
          <p:cNvPr id="619" name="Google Shape;619;p41"/>
          <p:cNvSpPr txBox="1">
            <a:spLocks noGrp="1"/>
          </p:cNvSpPr>
          <p:nvPr>
            <p:ph type="title"/>
          </p:nvPr>
        </p:nvSpPr>
        <p:spPr>
          <a:xfrm>
            <a:off x="349800" y="349800"/>
            <a:ext cx="8444400" cy="66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Monosakarida</a:t>
            </a:r>
            <a:r>
              <a:rPr lang="en-US" dirty="0"/>
              <a:t>: </a:t>
            </a:r>
            <a:r>
              <a:rPr lang="en-US" dirty="0" err="1"/>
              <a:t>aldosa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ketosa</a:t>
            </a:r>
            <a:endParaRPr dirty="0"/>
          </a:p>
        </p:txBody>
      </p:sp>
      <p:grpSp>
        <p:nvGrpSpPr>
          <p:cNvPr id="639" name="Google Shape;639;p41"/>
          <p:cNvGrpSpPr/>
          <p:nvPr/>
        </p:nvGrpSpPr>
        <p:grpSpPr>
          <a:xfrm>
            <a:off x="5805439" y="1059582"/>
            <a:ext cx="889450" cy="113763"/>
            <a:chOff x="5134700" y="1543013"/>
            <a:chExt cx="889450" cy="113763"/>
          </a:xfrm>
        </p:grpSpPr>
        <p:sp>
          <p:nvSpPr>
            <p:cNvPr id="640" name="Google Shape;640;p41"/>
            <p:cNvSpPr/>
            <p:nvPr/>
          </p:nvSpPr>
          <p:spPr>
            <a:xfrm>
              <a:off x="5374350" y="1656750"/>
              <a:ext cx="649800" cy="25"/>
            </a:xfrm>
            <a:custGeom>
              <a:avLst/>
              <a:gdLst/>
              <a:ahLst/>
              <a:cxnLst/>
              <a:rect l="l" t="t" r="r" b="b"/>
              <a:pathLst>
                <a:path w="25992" h="1" fill="none" extrusionOk="0">
                  <a:moveTo>
                    <a:pt x="0" y="1"/>
                  </a:moveTo>
                  <a:lnTo>
                    <a:pt x="25991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1"/>
            <p:cNvSpPr/>
            <p:nvPr/>
          </p:nvSpPr>
          <p:spPr>
            <a:xfrm>
              <a:off x="5134700" y="1543013"/>
              <a:ext cx="382500" cy="25"/>
            </a:xfrm>
            <a:custGeom>
              <a:avLst/>
              <a:gdLst/>
              <a:ahLst/>
              <a:cxnLst/>
              <a:rect l="l" t="t" r="r" b="b"/>
              <a:pathLst>
                <a:path w="15300" h="1" fill="none" extrusionOk="0">
                  <a:moveTo>
                    <a:pt x="15300" y="1"/>
                  </a:moveTo>
                  <a:lnTo>
                    <a:pt x="0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75607"/>
            <a:ext cx="1440893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326" y="2571750"/>
            <a:ext cx="1457325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50"/>
          <p:cNvSpPr txBox="1">
            <a:spLocks noGrp="1"/>
          </p:cNvSpPr>
          <p:nvPr>
            <p:ph type="title"/>
          </p:nvPr>
        </p:nvSpPr>
        <p:spPr>
          <a:xfrm>
            <a:off x="2241150" y="1540262"/>
            <a:ext cx="4661700" cy="11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000" dirty="0" smtClean="0">
                <a:solidFill>
                  <a:schemeClr val="dk2"/>
                </a:solidFill>
              </a:rPr>
              <a:t>Terimakasih</a:t>
            </a:r>
            <a:endParaRPr sz="4000" dirty="0">
              <a:solidFill>
                <a:schemeClr val="dk2"/>
              </a:solidFill>
            </a:endParaRPr>
          </a:p>
        </p:txBody>
      </p:sp>
      <p:grpSp>
        <p:nvGrpSpPr>
          <p:cNvPr id="873" name="Google Shape;873;p50"/>
          <p:cNvGrpSpPr/>
          <p:nvPr/>
        </p:nvGrpSpPr>
        <p:grpSpPr>
          <a:xfrm>
            <a:off x="5344388" y="832463"/>
            <a:ext cx="449500" cy="19675"/>
            <a:chOff x="3025950" y="3356200"/>
            <a:chExt cx="449500" cy="19675"/>
          </a:xfrm>
        </p:grpSpPr>
        <p:sp>
          <p:nvSpPr>
            <p:cNvPr id="874" name="Google Shape;874;p50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0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0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0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0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9" name="Google Shape;879;p50"/>
          <p:cNvGrpSpPr/>
          <p:nvPr/>
        </p:nvGrpSpPr>
        <p:grpSpPr>
          <a:xfrm rot="5400000">
            <a:off x="1000150" y="2302263"/>
            <a:ext cx="449500" cy="19675"/>
            <a:chOff x="3025950" y="3356200"/>
            <a:chExt cx="449500" cy="19675"/>
          </a:xfrm>
        </p:grpSpPr>
        <p:sp>
          <p:nvSpPr>
            <p:cNvPr id="880" name="Google Shape;880;p50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0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0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50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50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5" name="Google Shape;885;p50"/>
          <p:cNvGrpSpPr/>
          <p:nvPr/>
        </p:nvGrpSpPr>
        <p:grpSpPr>
          <a:xfrm>
            <a:off x="5159600" y="4358400"/>
            <a:ext cx="449500" cy="19675"/>
            <a:chOff x="3025950" y="3356200"/>
            <a:chExt cx="449500" cy="19675"/>
          </a:xfrm>
        </p:grpSpPr>
        <p:sp>
          <p:nvSpPr>
            <p:cNvPr id="886" name="Google Shape;886;p50"/>
            <p:cNvSpPr/>
            <p:nvPr/>
          </p:nvSpPr>
          <p:spPr>
            <a:xfrm>
              <a:off x="3025950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50"/>
            <p:cNvSpPr/>
            <p:nvPr/>
          </p:nvSpPr>
          <p:spPr>
            <a:xfrm>
              <a:off x="3133425" y="3356200"/>
              <a:ext cx="19650" cy="19675"/>
            </a:xfrm>
            <a:custGeom>
              <a:avLst/>
              <a:gdLst/>
              <a:ahLst/>
              <a:cxnLst/>
              <a:rect l="l" t="t" r="r" b="b"/>
              <a:pathLst>
                <a:path w="786" h="787" extrusionOk="0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50"/>
            <p:cNvSpPr/>
            <p:nvPr/>
          </p:nvSpPr>
          <p:spPr>
            <a:xfrm>
              <a:off x="3240875" y="3356200"/>
              <a:ext cx="19675" cy="19675"/>
            </a:xfrm>
            <a:custGeom>
              <a:avLst/>
              <a:gdLst/>
              <a:ahLst/>
              <a:cxnLst/>
              <a:rect l="l" t="t" r="r" b="b"/>
              <a:pathLst>
                <a:path w="787" h="787" extrusionOk="0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50"/>
            <p:cNvSpPr/>
            <p:nvPr/>
          </p:nvSpPr>
          <p:spPr>
            <a:xfrm>
              <a:off x="334802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50"/>
            <p:cNvSpPr/>
            <p:nvPr/>
          </p:nvSpPr>
          <p:spPr>
            <a:xfrm>
              <a:off x="3455475" y="3356200"/>
              <a:ext cx="19975" cy="19675"/>
            </a:xfrm>
            <a:custGeom>
              <a:avLst/>
              <a:gdLst/>
              <a:ahLst/>
              <a:cxnLst/>
              <a:rect l="l" t="t" r="r" b="b"/>
              <a:pathLst>
                <a:path w="799" h="787" extrusionOk="0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1" name="Google Shape;891;p50"/>
          <p:cNvSpPr/>
          <p:nvPr/>
        </p:nvSpPr>
        <p:spPr>
          <a:xfrm>
            <a:off x="2199325" y="4414850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50"/>
          <p:cNvSpPr/>
          <p:nvPr/>
        </p:nvSpPr>
        <p:spPr>
          <a:xfrm>
            <a:off x="1767725" y="696200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50"/>
          <p:cNvSpPr/>
          <p:nvPr/>
        </p:nvSpPr>
        <p:spPr>
          <a:xfrm>
            <a:off x="714775" y="3675650"/>
            <a:ext cx="103486" cy="103486"/>
          </a:xfrm>
          <a:custGeom>
            <a:avLst/>
            <a:gdLst/>
            <a:ahLst/>
            <a:cxnLst/>
            <a:rect l="l" t="t" r="r" b="b"/>
            <a:pathLst>
              <a:path w="2954" h="2954" fill="none" extrusionOk="0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4" name="Google Shape;894;p50"/>
          <p:cNvGrpSpPr/>
          <p:nvPr/>
        </p:nvGrpSpPr>
        <p:grpSpPr>
          <a:xfrm>
            <a:off x="7586937" y="2997624"/>
            <a:ext cx="1207256" cy="1796088"/>
            <a:chOff x="7586937" y="2997624"/>
            <a:chExt cx="1207256" cy="1796088"/>
          </a:xfrm>
        </p:grpSpPr>
        <p:grpSp>
          <p:nvGrpSpPr>
            <p:cNvPr id="895" name="Google Shape;895;p50"/>
            <p:cNvGrpSpPr/>
            <p:nvPr/>
          </p:nvGrpSpPr>
          <p:grpSpPr>
            <a:xfrm rot="2843">
              <a:off x="8115097" y="2997905"/>
              <a:ext cx="679096" cy="1795526"/>
              <a:chOff x="8087225" y="415325"/>
              <a:chExt cx="561700" cy="1718700"/>
            </a:xfrm>
          </p:grpSpPr>
          <p:sp>
            <p:nvSpPr>
              <p:cNvPr id="896" name="Google Shape;896;p50"/>
              <p:cNvSpPr/>
              <p:nvPr/>
            </p:nvSpPr>
            <p:spPr>
              <a:xfrm>
                <a:off x="8189025" y="528725"/>
                <a:ext cx="358400" cy="1605300"/>
              </a:xfrm>
              <a:custGeom>
                <a:avLst/>
                <a:gdLst/>
                <a:ahLst/>
                <a:cxnLst/>
                <a:rect l="l" t="t" r="r" b="b"/>
                <a:pathLst>
                  <a:path w="14336" h="64212" fill="none" extrusionOk="0">
                    <a:moveTo>
                      <a:pt x="1" y="57044"/>
                    </a:moveTo>
                    <a:lnTo>
                      <a:pt x="1" y="1"/>
                    </a:lnTo>
                    <a:lnTo>
                      <a:pt x="14336" y="1"/>
                    </a:lnTo>
                    <a:lnTo>
                      <a:pt x="14336" y="57044"/>
                    </a:lnTo>
                    <a:cubicBezTo>
                      <a:pt x="14336" y="60997"/>
                      <a:pt x="11121" y="64211"/>
                      <a:pt x="7168" y="64211"/>
                    </a:cubicBezTo>
                    <a:lnTo>
                      <a:pt x="7168" y="64211"/>
                    </a:lnTo>
                    <a:cubicBezTo>
                      <a:pt x="3203" y="64211"/>
                      <a:pt x="1" y="60997"/>
                      <a:pt x="1" y="57044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50"/>
              <p:cNvSpPr/>
              <p:nvPr/>
            </p:nvSpPr>
            <p:spPr>
              <a:xfrm>
                <a:off x="8273550" y="996650"/>
                <a:ext cx="188150" cy="1023375"/>
              </a:xfrm>
              <a:custGeom>
                <a:avLst/>
                <a:gdLst/>
                <a:ahLst/>
                <a:cxnLst/>
                <a:rect l="l" t="t" r="r" b="b"/>
                <a:pathLst>
                  <a:path w="7526" h="40935" extrusionOk="0">
                    <a:moveTo>
                      <a:pt x="1" y="1"/>
                    </a:moveTo>
                    <a:lnTo>
                      <a:pt x="1" y="37660"/>
                    </a:lnTo>
                    <a:cubicBezTo>
                      <a:pt x="1" y="39470"/>
                      <a:pt x="1465" y="40934"/>
                      <a:pt x="3275" y="40934"/>
                    </a:cubicBezTo>
                    <a:lnTo>
                      <a:pt x="4251" y="40934"/>
                    </a:lnTo>
                    <a:cubicBezTo>
                      <a:pt x="6049" y="40934"/>
                      <a:pt x="7526" y="39470"/>
                      <a:pt x="7526" y="37660"/>
                    </a:cubicBezTo>
                    <a:lnTo>
                      <a:pt x="7526" y="1"/>
                    </a:lnTo>
                    <a:close/>
                  </a:path>
                </a:pathLst>
              </a:custGeom>
              <a:solidFill>
                <a:srgbClr val="9CE8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50"/>
              <p:cNvSpPr/>
              <p:nvPr/>
            </p:nvSpPr>
            <p:spPr>
              <a:xfrm>
                <a:off x="8245275" y="963025"/>
                <a:ext cx="245600" cy="1099850"/>
              </a:xfrm>
              <a:custGeom>
                <a:avLst/>
                <a:gdLst/>
                <a:ahLst/>
                <a:cxnLst/>
                <a:rect l="l" t="t" r="r" b="b"/>
                <a:pathLst>
                  <a:path w="9824" h="43994" fill="none" extrusionOk="0">
                    <a:moveTo>
                      <a:pt x="1" y="39088"/>
                    </a:moveTo>
                    <a:lnTo>
                      <a:pt x="1" y="0"/>
                    </a:lnTo>
                    <a:lnTo>
                      <a:pt x="9823" y="0"/>
                    </a:lnTo>
                    <a:lnTo>
                      <a:pt x="9823" y="39088"/>
                    </a:lnTo>
                    <a:cubicBezTo>
                      <a:pt x="9823" y="41803"/>
                      <a:pt x="7621" y="43994"/>
                      <a:pt x="4918" y="43994"/>
                    </a:cubicBezTo>
                    <a:lnTo>
                      <a:pt x="4918" y="43994"/>
                    </a:lnTo>
                    <a:cubicBezTo>
                      <a:pt x="2203" y="43994"/>
                      <a:pt x="1" y="41803"/>
                      <a:pt x="1" y="39088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50"/>
              <p:cNvSpPr/>
              <p:nvPr/>
            </p:nvSpPr>
            <p:spPr>
              <a:xfrm>
                <a:off x="8087225" y="415325"/>
                <a:ext cx="561700" cy="113425"/>
              </a:xfrm>
              <a:custGeom>
                <a:avLst/>
                <a:gdLst/>
                <a:ahLst/>
                <a:cxnLst/>
                <a:rect l="l" t="t" r="r" b="b"/>
                <a:pathLst>
                  <a:path w="22468" h="4537" fill="none" extrusionOk="0">
                    <a:moveTo>
                      <a:pt x="1" y="1"/>
                    </a:moveTo>
                    <a:lnTo>
                      <a:pt x="22468" y="1"/>
                    </a:lnTo>
                    <a:lnTo>
                      <a:pt x="22468" y="4537"/>
                    </a:lnTo>
                    <a:lnTo>
                      <a:pt x="1" y="4537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0" name="Google Shape;900;p50"/>
            <p:cNvGrpSpPr/>
            <p:nvPr/>
          </p:nvGrpSpPr>
          <p:grpSpPr>
            <a:xfrm rot="2925">
              <a:off x="7586937" y="3397034"/>
              <a:ext cx="528167" cy="1396444"/>
              <a:chOff x="8087225" y="415325"/>
              <a:chExt cx="561700" cy="1718700"/>
            </a:xfrm>
          </p:grpSpPr>
          <p:sp>
            <p:nvSpPr>
              <p:cNvPr id="901" name="Google Shape;901;p50"/>
              <p:cNvSpPr/>
              <p:nvPr/>
            </p:nvSpPr>
            <p:spPr>
              <a:xfrm>
                <a:off x="8189025" y="528725"/>
                <a:ext cx="358400" cy="1605300"/>
              </a:xfrm>
              <a:custGeom>
                <a:avLst/>
                <a:gdLst/>
                <a:ahLst/>
                <a:cxnLst/>
                <a:rect l="l" t="t" r="r" b="b"/>
                <a:pathLst>
                  <a:path w="14336" h="64212" fill="none" extrusionOk="0">
                    <a:moveTo>
                      <a:pt x="1" y="57044"/>
                    </a:moveTo>
                    <a:lnTo>
                      <a:pt x="1" y="1"/>
                    </a:lnTo>
                    <a:lnTo>
                      <a:pt x="14336" y="1"/>
                    </a:lnTo>
                    <a:lnTo>
                      <a:pt x="14336" y="57044"/>
                    </a:lnTo>
                    <a:cubicBezTo>
                      <a:pt x="14336" y="60997"/>
                      <a:pt x="11121" y="64211"/>
                      <a:pt x="7168" y="64211"/>
                    </a:cubicBezTo>
                    <a:lnTo>
                      <a:pt x="7168" y="64211"/>
                    </a:lnTo>
                    <a:cubicBezTo>
                      <a:pt x="3203" y="64211"/>
                      <a:pt x="1" y="60997"/>
                      <a:pt x="1" y="57044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50"/>
              <p:cNvSpPr/>
              <p:nvPr/>
            </p:nvSpPr>
            <p:spPr>
              <a:xfrm>
                <a:off x="8273550" y="996650"/>
                <a:ext cx="188150" cy="1023375"/>
              </a:xfrm>
              <a:custGeom>
                <a:avLst/>
                <a:gdLst/>
                <a:ahLst/>
                <a:cxnLst/>
                <a:rect l="l" t="t" r="r" b="b"/>
                <a:pathLst>
                  <a:path w="7526" h="40935" extrusionOk="0">
                    <a:moveTo>
                      <a:pt x="1" y="1"/>
                    </a:moveTo>
                    <a:lnTo>
                      <a:pt x="1" y="37660"/>
                    </a:lnTo>
                    <a:cubicBezTo>
                      <a:pt x="1" y="39470"/>
                      <a:pt x="1465" y="40934"/>
                      <a:pt x="3275" y="40934"/>
                    </a:cubicBezTo>
                    <a:lnTo>
                      <a:pt x="4251" y="40934"/>
                    </a:lnTo>
                    <a:cubicBezTo>
                      <a:pt x="6049" y="40934"/>
                      <a:pt x="7526" y="39470"/>
                      <a:pt x="7526" y="37660"/>
                    </a:cubicBezTo>
                    <a:lnTo>
                      <a:pt x="7526" y="1"/>
                    </a:lnTo>
                    <a:close/>
                  </a:path>
                </a:pathLst>
              </a:custGeom>
              <a:solidFill>
                <a:srgbClr val="9CE8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50"/>
              <p:cNvSpPr/>
              <p:nvPr/>
            </p:nvSpPr>
            <p:spPr>
              <a:xfrm>
                <a:off x="8245275" y="963025"/>
                <a:ext cx="245600" cy="1099850"/>
              </a:xfrm>
              <a:custGeom>
                <a:avLst/>
                <a:gdLst/>
                <a:ahLst/>
                <a:cxnLst/>
                <a:rect l="l" t="t" r="r" b="b"/>
                <a:pathLst>
                  <a:path w="9824" h="43994" fill="none" extrusionOk="0">
                    <a:moveTo>
                      <a:pt x="1" y="39088"/>
                    </a:moveTo>
                    <a:lnTo>
                      <a:pt x="1" y="0"/>
                    </a:lnTo>
                    <a:lnTo>
                      <a:pt x="9823" y="0"/>
                    </a:lnTo>
                    <a:lnTo>
                      <a:pt x="9823" y="39088"/>
                    </a:lnTo>
                    <a:cubicBezTo>
                      <a:pt x="9823" y="41803"/>
                      <a:pt x="7621" y="43994"/>
                      <a:pt x="4918" y="43994"/>
                    </a:cubicBezTo>
                    <a:lnTo>
                      <a:pt x="4918" y="43994"/>
                    </a:lnTo>
                    <a:cubicBezTo>
                      <a:pt x="2203" y="43994"/>
                      <a:pt x="1" y="41803"/>
                      <a:pt x="1" y="39088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FFFFFF"/>
                </a:solidFill>
                <a:prstDash val="solid"/>
                <a:miter lim="1190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50"/>
              <p:cNvSpPr/>
              <p:nvPr/>
            </p:nvSpPr>
            <p:spPr>
              <a:xfrm>
                <a:off x="8087225" y="415325"/>
                <a:ext cx="561700" cy="113425"/>
              </a:xfrm>
              <a:custGeom>
                <a:avLst/>
                <a:gdLst/>
                <a:ahLst/>
                <a:cxnLst/>
                <a:rect l="l" t="t" r="r" b="b"/>
                <a:pathLst>
                  <a:path w="22468" h="4537" fill="none" extrusionOk="0">
                    <a:moveTo>
                      <a:pt x="1" y="1"/>
                    </a:moveTo>
                    <a:lnTo>
                      <a:pt x="22468" y="1"/>
                    </a:lnTo>
                    <a:lnTo>
                      <a:pt x="22468" y="4537"/>
                    </a:lnTo>
                    <a:lnTo>
                      <a:pt x="1" y="4537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105</Words>
  <Application>Microsoft Office PowerPoint</Application>
  <PresentationFormat>On-screen Show (16:9)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Fredoka One</vt:lpstr>
      <vt:lpstr>Questrial</vt:lpstr>
      <vt:lpstr>Poppins ExtraBold</vt:lpstr>
      <vt:lpstr>Poppins</vt:lpstr>
      <vt:lpstr>Biochemical Technician CV by Slidesgo</vt:lpstr>
      <vt:lpstr>Monosakarida</vt:lpstr>
      <vt:lpstr>Tata Nama Monosakarida</vt:lpstr>
      <vt:lpstr>01</vt:lpstr>
      <vt:lpstr>Monosakarida: aldosa vs ketosa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BIOCHEMICAL TECHNICIAN CV</dc:title>
  <cp:lastModifiedBy>Lenovo</cp:lastModifiedBy>
  <cp:revision>6</cp:revision>
  <dcterms:modified xsi:type="dcterms:W3CDTF">2022-03-02T07:57:26Z</dcterms:modified>
</cp:coreProperties>
</file>