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</p:sldMasterIdLst>
  <p:notesMasterIdLst>
    <p:notesMasterId r:id="rId7"/>
  </p:notesMasterIdLst>
  <p:sldIdLst>
    <p:sldId id="256" r:id="rId2"/>
    <p:sldId id="259" r:id="rId3"/>
    <p:sldId id="257" r:id="rId4"/>
    <p:sldId id="258" r:id="rId5"/>
    <p:sldId id="260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10AEAA6D-26E8-4B8C-B137-684D71A456E0}">
  <a:tblStyle styleId="{10AEAA6D-26E8-4B8C-B137-684D71A456E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2" d="100"/>
          <a:sy n="102" d="100"/>
        </p:scale>
        <p:origin x="-456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6158894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6d69c37ea5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6d69c37ea5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6d69c37ea5_0_55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6d69c37ea5_0_55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6d5491541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6d5491541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6d5491541e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6d5491541e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302600" y="2145450"/>
            <a:ext cx="6538800" cy="1069800"/>
          </a:xfrm>
          <a:prstGeom prst="rect">
            <a:avLst/>
          </a:prstGeom>
          <a:effectLst>
            <a:outerShdw dist="28575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000"/>
              <a:buFont typeface="Clicker Script"/>
              <a:buNone/>
              <a:defRPr sz="11000">
                <a:solidFill>
                  <a:schemeClr val="accent4"/>
                </a:solidFill>
                <a:latin typeface="Clicker Script"/>
                <a:ea typeface="Clicker Script"/>
                <a:cs typeface="Clicker Script"/>
                <a:sym typeface="Clicker Scrip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940400" y="3913050"/>
            <a:ext cx="52632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Montserrat"/>
              <a:buNone/>
              <a:defRPr sz="1600">
                <a:solidFill>
                  <a:schemeClr val="accent3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1"/>
        </a:solid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2137800" y="1974050"/>
            <a:ext cx="48684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9600"/>
              <a:buFont typeface="Clicker Script"/>
              <a:buNone/>
              <a:defRPr sz="9600" b="1">
                <a:solidFill>
                  <a:schemeClr val="accent4"/>
                </a:solidFill>
                <a:latin typeface="Clicker Script"/>
                <a:ea typeface="Clicker Script"/>
                <a:cs typeface="Clicker Script"/>
                <a:sym typeface="Clicker Scrip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title" idx="2"/>
          </p:nvPr>
        </p:nvSpPr>
        <p:spPr>
          <a:xfrm>
            <a:off x="3258750" y="2797600"/>
            <a:ext cx="23217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6000"/>
              <a:buNone/>
              <a:defRPr sz="6000" b="1">
                <a:solidFill>
                  <a:schemeClr val="accent5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6000"/>
              <a:buFont typeface="Patrick Hand"/>
              <a:buNone/>
              <a:defRPr sz="6000"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6000"/>
              <a:buFont typeface="Patrick Hand"/>
              <a:buNone/>
              <a:defRPr sz="6000"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6000"/>
              <a:buFont typeface="Patrick Hand"/>
              <a:buNone/>
              <a:defRPr sz="6000"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6000"/>
              <a:buFont typeface="Patrick Hand"/>
              <a:buNone/>
              <a:defRPr sz="6000"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6000"/>
              <a:buFont typeface="Patrick Hand"/>
              <a:buNone/>
              <a:defRPr sz="6000"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6000"/>
              <a:buFont typeface="Patrick Hand"/>
              <a:buNone/>
              <a:defRPr sz="6000"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6000"/>
              <a:buFont typeface="Patrick Hand"/>
              <a:buNone/>
              <a:defRPr sz="6000"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6000"/>
              <a:buFont typeface="Patrick Hand"/>
              <a:buNone/>
              <a:defRPr sz="6000"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title" idx="3" hasCustomPrompt="1"/>
          </p:nvPr>
        </p:nvSpPr>
        <p:spPr>
          <a:xfrm>
            <a:off x="311700" y="1029925"/>
            <a:ext cx="8520600" cy="69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5" name="Google Shape;15;p3"/>
          <p:cNvSpPr txBox="1">
            <a:spLocks noGrp="1"/>
          </p:cNvSpPr>
          <p:nvPr>
            <p:ph type="subTitle" idx="1"/>
          </p:nvPr>
        </p:nvSpPr>
        <p:spPr>
          <a:xfrm>
            <a:off x="2758500" y="3840975"/>
            <a:ext cx="3627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Montserrat"/>
              <a:buNone/>
              <a:defRPr sz="1600">
                <a:solidFill>
                  <a:schemeClr val="accent3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accent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body" idx="1"/>
          </p:nvPr>
        </p:nvSpPr>
        <p:spPr>
          <a:xfrm>
            <a:off x="656700" y="1323500"/>
            <a:ext cx="7460400" cy="309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656575" y="339500"/>
            <a:ext cx="8175600" cy="9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bg>
      <p:bgPr>
        <a:solidFill>
          <a:schemeClr val="accent1"/>
        </a:soli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>
            <a:spLocks noGrp="1"/>
          </p:cNvSpPr>
          <p:nvPr>
            <p:ph type="title"/>
          </p:nvPr>
        </p:nvSpPr>
        <p:spPr>
          <a:xfrm>
            <a:off x="816500" y="1249200"/>
            <a:ext cx="32916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3600"/>
              <a:buNone/>
              <a:defRPr sz="3600">
                <a:solidFill>
                  <a:srgbClr val="FF9E9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body" idx="1"/>
          </p:nvPr>
        </p:nvSpPr>
        <p:spPr>
          <a:xfrm>
            <a:off x="816500" y="2053900"/>
            <a:ext cx="3291600" cy="198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 sz="1400">
                <a:solidFill>
                  <a:schemeClr val="accent2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○"/>
              <a:defRPr>
                <a:solidFill>
                  <a:schemeClr val="accent2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■"/>
              <a:defRPr>
                <a:solidFill>
                  <a:schemeClr val="accent2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>
                <a:solidFill>
                  <a:schemeClr val="accent2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○"/>
              <a:defRPr>
                <a:solidFill>
                  <a:schemeClr val="accent2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■"/>
              <a:defRPr>
                <a:solidFill>
                  <a:schemeClr val="accent2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>
                <a:solidFill>
                  <a:schemeClr val="accent2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○"/>
              <a:defRPr>
                <a:solidFill>
                  <a:schemeClr val="accent2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400"/>
              <a:buChar char="■"/>
              <a:defRPr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IG_NUMBER_1">
    <p:bg>
      <p:bgPr>
        <a:solidFill>
          <a:schemeClr val="accent1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3"/>
          <p:cNvSpPr txBox="1">
            <a:spLocks noGrp="1"/>
          </p:cNvSpPr>
          <p:nvPr>
            <p:ph type="title"/>
          </p:nvPr>
        </p:nvSpPr>
        <p:spPr>
          <a:xfrm>
            <a:off x="1935263" y="1267567"/>
            <a:ext cx="2205900" cy="56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13"/>
          <p:cNvSpPr txBox="1">
            <a:spLocks noGrp="1"/>
          </p:cNvSpPr>
          <p:nvPr>
            <p:ph type="title" idx="2" hasCustomPrompt="1"/>
          </p:nvPr>
        </p:nvSpPr>
        <p:spPr>
          <a:xfrm>
            <a:off x="2338013" y="763667"/>
            <a:ext cx="1400400" cy="66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800"/>
              <a:buNone/>
              <a:defRPr sz="48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4" name="Google Shape;44;p13"/>
          <p:cNvSpPr txBox="1">
            <a:spLocks noGrp="1"/>
          </p:cNvSpPr>
          <p:nvPr>
            <p:ph type="subTitle" idx="1"/>
          </p:nvPr>
        </p:nvSpPr>
        <p:spPr>
          <a:xfrm>
            <a:off x="1935263" y="1785442"/>
            <a:ext cx="2205900" cy="66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sz="1400">
                <a:solidFill>
                  <a:schemeClr val="accen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13"/>
          <p:cNvSpPr txBox="1">
            <a:spLocks noGrp="1"/>
          </p:cNvSpPr>
          <p:nvPr>
            <p:ph type="title" idx="3"/>
          </p:nvPr>
        </p:nvSpPr>
        <p:spPr>
          <a:xfrm>
            <a:off x="1935263" y="3333817"/>
            <a:ext cx="2205900" cy="56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13"/>
          <p:cNvSpPr txBox="1">
            <a:spLocks noGrp="1"/>
          </p:cNvSpPr>
          <p:nvPr>
            <p:ph type="title" idx="4" hasCustomPrompt="1"/>
          </p:nvPr>
        </p:nvSpPr>
        <p:spPr>
          <a:xfrm>
            <a:off x="2338013" y="2829917"/>
            <a:ext cx="1400400" cy="66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800"/>
              <a:buNone/>
              <a:defRPr sz="48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7" name="Google Shape;47;p13"/>
          <p:cNvSpPr txBox="1">
            <a:spLocks noGrp="1"/>
          </p:cNvSpPr>
          <p:nvPr>
            <p:ph type="subTitle" idx="5"/>
          </p:nvPr>
        </p:nvSpPr>
        <p:spPr>
          <a:xfrm>
            <a:off x="1935263" y="3851692"/>
            <a:ext cx="2205900" cy="66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sz="1400">
                <a:solidFill>
                  <a:schemeClr val="accen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title" idx="6"/>
          </p:nvPr>
        </p:nvSpPr>
        <p:spPr>
          <a:xfrm>
            <a:off x="5002838" y="1267567"/>
            <a:ext cx="2205900" cy="56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title" idx="7" hasCustomPrompt="1"/>
          </p:nvPr>
        </p:nvSpPr>
        <p:spPr>
          <a:xfrm>
            <a:off x="5405588" y="763667"/>
            <a:ext cx="1400400" cy="66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800"/>
              <a:buNone/>
              <a:defRPr sz="48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3"/>
          <p:cNvSpPr txBox="1">
            <a:spLocks noGrp="1"/>
          </p:cNvSpPr>
          <p:nvPr>
            <p:ph type="subTitle" idx="8"/>
          </p:nvPr>
        </p:nvSpPr>
        <p:spPr>
          <a:xfrm>
            <a:off x="5002838" y="1785442"/>
            <a:ext cx="2205900" cy="66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sz="1400">
                <a:solidFill>
                  <a:schemeClr val="accen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title" idx="9"/>
          </p:nvPr>
        </p:nvSpPr>
        <p:spPr>
          <a:xfrm>
            <a:off x="5002838" y="3333817"/>
            <a:ext cx="2205900" cy="56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title" idx="13" hasCustomPrompt="1"/>
          </p:nvPr>
        </p:nvSpPr>
        <p:spPr>
          <a:xfrm>
            <a:off x="5405588" y="2829917"/>
            <a:ext cx="1400400" cy="66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800"/>
              <a:buNone/>
              <a:defRPr sz="48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3" name="Google Shape;53;p13"/>
          <p:cNvSpPr txBox="1">
            <a:spLocks noGrp="1"/>
          </p:cNvSpPr>
          <p:nvPr>
            <p:ph type="subTitle" idx="14"/>
          </p:nvPr>
        </p:nvSpPr>
        <p:spPr>
          <a:xfrm>
            <a:off x="5002838" y="3851692"/>
            <a:ext cx="2205900" cy="66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sz="1400">
                <a:solidFill>
                  <a:schemeClr val="accen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Patrick Hand"/>
              <a:buNone/>
              <a:defRPr sz="2800">
                <a:solidFill>
                  <a:schemeClr val="accent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Montserrat"/>
              <a:buChar char="●"/>
              <a:defRPr sz="1800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○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■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●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○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■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●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○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400"/>
              <a:buFont typeface="Montserrat"/>
              <a:buChar char="■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3" r:id="rId4"/>
    <p:sldLayoutId id="2147483658" r:id="rId5"/>
    <p:sldLayoutId id="2147483659" r:id="rId6"/>
    <p:sldLayoutId id="2147483669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D4D4D"/>
        </a:solidFill>
        <a:effectLst/>
      </p:bgPr>
    </p:bg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6"/>
          <p:cNvSpPr txBox="1">
            <a:spLocks noGrp="1"/>
          </p:cNvSpPr>
          <p:nvPr>
            <p:ph type="ctrTitle"/>
          </p:nvPr>
        </p:nvSpPr>
        <p:spPr>
          <a:xfrm>
            <a:off x="971600" y="492235"/>
            <a:ext cx="6538800" cy="106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sz="4000" b="1" dirty="0" smtClean="0">
                <a:solidFill>
                  <a:schemeClr val="accent4"/>
                </a:solidFill>
              </a:rPr>
              <a:t>Karbohidrat Monosakarida</a:t>
            </a:r>
            <a:endParaRPr lang="id-ID" sz="4000" b="1" dirty="0">
              <a:solidFill>
                <a:schemeClr val="accent4"/>
              </a:solidFill>
            </a:endParaRPr>
          </a:p>
        </p:txBody>
      </p:sp>
      <p:sp>
        <p:nvSpPr>
          <p:cNvPr id="125" name="Google Shape;125;p26"/>
          <p:cNvSpPr txBox="1">
            <a:spLocks noGrp="1"/>
          </p:cNvSpPr>
          <p:nvPr>
            <p:ph type="ctrTitle"/>
          </p:nvPr>
        </p:nvSpPr>
        <p:spPr>
          <a:xfrm>
            <a:off x="2025937" y="2499742"/>
            <a:ext cx="4641300" cy="89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sz="1800" dirty="0" smtClean="0">
                <a:solidFill>
                  <a:schemeClr val="accent5"/>
                </a:solidFill>
                <a:latin typeface="Patrick Hand"/>
                <a:ea typeface="Patrick Hand"/>
                <a:cs typeface="Patrick Hand"/>
                <a:sym typeface="Patrick Hand"/>
              </a:rPr>
              <a:t>Aditya Halsa Ramadhan</a:t>
            </a:r>
            <a:br>
              <a:rPr lang="id-ID" sz="1800" dirty="0" smtClean="0">
                <a:solidFill>
                  <a:schemeClr val="accent5"/>
                </a:solidFill>
                <a:latin typeface="Patrick Hand"/>
                <a:ea typeface="Patrick Hand"/>
                <a:cs typeface="Patrick Hand"/>
                <a:sym typeface="Patrick Hand"/>
              </a:rPr>
            </a:br>
            <a:r>
              <a:rPr lang="id-ID" sz="1800" dirty="0" smtClean="0">
                <a:solidFill>
                  <a:schemeClr val="accent5"/>
                </a:solidFill>
                <a:latin typeface="Patrick Hand"/>
                <a:ea typeface="Patrick Hand"/>
                <a:cs typeface="Patrick Hand"/>
                <a:sym typeface="Patrick Hand"/>
              </a:rPr>
              <a:t>2114231019</a:t>
            </a:r>
            <a:br>
              <a:rPr lang="id-ID" sz="1800" dirty="0" smtClean="0">
                <a:solidFill>
                  <a:schemeClr val="accent5"/>
                </a:solidFill>
                <a:latin typeface="Patrick Hand"/>
                <a:ea typeface="Patrick Hand"/>
                <a:cs typeface="Patrick Hand"/>
                <a:sym typeface="Patrick Hand"/>
              </a:rPr>
            </a:br>
            <a:r>
              <a:rPr lang="id-ID" sz="1800" dirty="0" smtClean="0">
                <a:solidFill>
                  <a:schemeClr val="accent5"/>
                </a:solidFill>
                <a:latin typeface="Patrick Hand"/>
                <a:ea typeface="Patrick Hand"/>
                <a:cs typeface="Patrick Hand"/>
                <a:sym typeface="Patrick Hand"/>
              </a:rPr>
              <a:t>TIP A</a:t>
            </a:r>
            <a:endParaRPr lang="id-ID" sz="1800" dirty="0">
              <a:solidFill>
                <a:schemeClr val="accent5"/>
              </a:solidFill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127" name="Google Shape;127;p26"/>
          <p:cNvSpPr/>
          <p:nvPr/>
        </p:nvSpPr>
        <p:spPr>
          <a:xfrm rot="-792729" flipH="1">
            <a:off x="3549690" y="1366830"/>
            <a:ext cx="2425059" cy="542720"/>
          </a:xfrm>
          <a:custGeom>
            <a:avLst/>
            <a:gdLst/>
            <a:ahLst/>
            <a:cxnLst/>
            <a:rect l="l" t="t" r="r" b="b"/>
            <a:pathLst>
              <a:path w="116615" h="33525" extrusionOk="0">
                <a:moveTo>
                  <a:pt x="104263" y="0"/>
                </a:moveTo>
                <a:cubicBezTo>
                  <a:pt x="102302" y="0"/>
                  <a:pt x="100338" y="147"/>
                  <a:pt x="98378" y="340"/>
                </a:cubicBezTo>
                <a:cubicBezTo>
                  <a:pt x="93591" y="815"/>
                  <a:pt x="88895" y="1779"/>
                  <a:pt x="84270" y="3110"/>
                </a:cubicBezTo>
                <a:cubicBezTo>
                  <a:pt x="70659" y="7026"/>
                  <a:pt x="57397" y="11916"/>
                  <a:pt x="44432" y="17592"/>
                </a:cubicBezTo>
                <a:cubicBezTo>
                  <a:pt x="35458" y="21519"/>
                  <a:pt x="26514" y="25503"/>
                  <a:pt x="17239" y="28683"/>
                </a:cubicBezTo>
                <a:cubicBezTo>
                  <a:pt x="13690" y="29900"/>
                  <a:pt x="10106" y="30967"/>
                  <a:pt x="6363" y="31385"/>
                </a:cubicBezTo>
                <a:cubicBezTo>
                  <a:pt x="4674" y="31573"/>
                  <a:pt x="2976" y="31681"/>
                  <a:pt x="1282" y="31835"/>
                </a:cubicBezTo>
                <a:cubicBezTo>
                  <a:pt x="1006" y="31859"/>
                  <a:pt x="699" y="31868"/>
                  <a:pt x="469" y="31996"/>
                </a:cubicBezTo>
                <a:cubicBezTo>
                  <a:pt x="259" y="32113"/>
                  <a:pt x="9" y="32380"/>
                  <a:pt x="5" y="32584"/>
                </a:cubicBezTo>
                <a:cubicBezTo>
                  <a:pt x="1" y="32797"/>
                  <a:pt x="228" y="33097"/>
                  <a:pt x="433" y="33209"/>
                </a:cubicBezTo>
                <a:cubicBezTo>
                  <a:pt x="704" y="33355"/>
                  <a:pt x="1051" y="33377"/>
                  <a:pt x="1371" y="33412"/>
                </a:cubicBezTo>
                <a:cubicBezTo>
                  <a:pt x="2057" y="33489"/>
                  <a:pt x="2741" y="33524"/>
                  <a:pt x="3423" y="33524"/>
                </a:cubicBezTo>
                <a:cubicBezTo>
                  <a:pt x="5130" y="33524"/>
                  <a:pt x="6823" y="33302"/>
                  <a:pt x="8495" y="32945"/>
                </a:cubicBezTo>
                <a:cubicBezTo>
                  <a:pt x="10910" y="32427"/>
                  <a:pt x="13293" y="31760"/>
                  <a:pt x="15686" y="31138"/>
                </a:cubicBezTo>
                <a:cubicBezTo>
                  <a:pt x="23221" y="29180"/>
                  <a:pt x="30549" y="26619"/>
                  <a:pt x="37692" y="23529"/>
                </a:cubicBezTo>
                <a:cubicBezTo>
                  <a:pt x="43240" y="21130"/>
                  <a:pt x="48738" y="18636"/>
                  <a:pt x="54452" y="16604"/>
                </a:cubicBezTo>
                <a:cubicBezTo>
                  <a:pt x="60740" y="14377"/>
                  <a:pt x="67165" y="12703"/>
                  <a:pt x="73724" y="11584"/>
                </a:cubicBezTo>
                <a:cubicBezTo>
                  <a:pt x="81323" y="10288"/>
                  <a:pt x="89005" y="9927"/>
                  <a:pt x="96704" y="9925"/>
                </a:cubicBezTo>
                <a:cubicBezTo>
                  <a:pt x="97391" y="9925"/>
                  <a:pt x="98078" y="9933"/>
                  <a:pt x="98765" y="9933"/>
                </a:cubicBezTo>
                <a:cubicBezTo>
                  <a:pt x="99177" y="9933"/>
                  <a:pt x="99589" y="9930"/>
                  <a:pt x="100000" y="9920"/>
                </a:cubicBezTo>
                <a:cubicBezTo>
                  <a:pt x="103636" y="9836"/>
                  <a:pt x="107272" y="9771"/>
                  <a:pt x="110905" y="9621"/>
                </a:cubicBezTo>
                <a:cubicBezTo>
                  <a:pt x="112173" y="9568"/>
                  <a:pt x="113418" y="9238"/>
                  <a:pt x="114535" y="8573"/>
                </a:cubicBezTo>
                <a:cubicBezTo>
                  <a:pt x="116105" y="7639"/>
                  <a:pt x="116614" y="6082"/>
                  <a:pt x="115893" y="4403"/>
                </a:cubicBezTo>
                <a:cubicBezTo>
                  <a:pt x="115326" y="3085"/>
                  <a:pt x="114408" y="2046"/>
                  <a:pt x="113091" y="1494"/>
                </a:cubicBezTo>
                <a:cubicBezTo>
                  <a:pt x="112009" y="1039"/>
                  <a:pt x="110863" y="669"/>
                  <a:pt x="109710" y="458"/>
                </a:cubicBezTo>
                <a:cubicBezTo>
                  <a:pt x="107900" y="126"/>
                  <a:pt x="106082" y="0"/>
                  <a:pt x="104263" y="0"/>
                </a:cubicBezTo>
                <a:close/>
              </a:path>
            </a:pathLst>
          </a:custGeom>
          <a:solidFill>
            <a:srgbClr val="ABE5D9"/>
          </a:solidFill>
          <a:ln>
            <a:noFill/>
          </a:ln>
          <a:effectLst>
            <a:outerShdw dist="57150" dir="5400000" algn="bl" rotWithShape="0">
              <a:schemeClr val="accent6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26"/>
          <p:cNvSpPr/>
          <p:nvPr/>
        </p:nvSpPr>
        <p:spPr>
          <a:xfrm>
            <a:off x="2519872" y="1492100"/>
            <a:ext cx="547604" cy="271050"/>
          </a:xfrm>
          <a:custGeom>
            <a:avLst/>
            <a:gdLst/>
            <a:ahLst/>
            <a:cxnLst/>
            <a:rect l="l" t="t" r="r" b="b"/>
            <a:pathLst>
              <a:path w="27317" h="10842" extrusionOk="0">
                <a:moveTo>
                  <a:pt x="27178" y="0"/>
                </a:moveTo>
                <a:cubicBezTo>
                  <a:pt x="26920" y="116"/>
                  <a:pt x="26648" y="207"/>
                  <a:pt x="26412" y="354"/>
                </a:cubicBezTo>
                <a:cubicBezTo>
                  <a:pt x="26214" y="478"/>
                  <a:pt x="26055" y="664"/>
                  <a:pt x="25884" y="828"/>
                </a:cubicBezTo>
                <a:cubicBezTo>
                  <a:pt x="23986" y="2654"/>
                  <a:pt x="21809" y="4070"/>
                  <a:pt x="19421" y="5156"/>
                </a:cubicBezTo>
                <a:cubicBezTo>
                  <a:pt x="17170" y="6180"/>
                  <a:pt x="14845" y="6946"/>
                  <a:pt x="12372" y="6946"/>
                </a:cubicBezTo>
                <a:cubicBezTo>
                  <a:pt x="12021" y="6946"/>
                  <a:pt x="11666" y="6930"/>
                  <a:pt x="11308" y="6898"/>
                </a:cubicBezTo>
                <a:cubicBezTo>
                  <a:pt x="9036" y="6692"/>
                  <a:pt x="7286" y="5711"/>
                  <a:pt x="6529" y="3391"/>
                </a:cubicBezTo>
                <a:cubicBezTo>
                  <a:pt x="6377" y="2925"/>
                  <a:pt x="6204" y="2427"/>
                  <a:pt x="5905" y="2053"/>
                </a:cubicBezTo>
                <a:cubicBezTo>
                  <a:pt x="5527" y="1582"/>
                  <a:pt x="5069" y="1095"/>
                  <a:pt x="4538" y="841"/>
                </a:cubicBezTo>
                <a:cubicBezTo>
                  <a:pt x="4146" y="653"/>
                  <a:pt x="3744" y="566"/>
                  <a:pt x="3350" y="566"/>
                </a:cubicBezTo>
                <a:cubicBezTo>
                  <a:pt x="1921" y="566"/>
                  <a:pt x="608" y="1718"/>
                  <a:pt x="305" y="3421"/>
                </a:cubicBezTo>
                <a:cubicBezTo>
                  <a:pt x="0" y="5146"/>
                  <a:pt x="647" y="6553"/>
                  <a:pt x="1789" y="7769"/>
                </a:cubicBezTo>
                <a:cubicBezTo>
                  <a:pt x="3925" y="10047"/>
                  <a:pt x="6673" y="10780"/>
                  <a:pt x="9942" y="10842"/>
                </a:cubicBezTo>
                <a:cubicBezTo>
                  <a:pt x="10434" y="10801"/>
                  <a:pt x="11189" y="10775"/>
                  <a:pt x="11933" y="10669"/>
                </a:cubicBezTo>
                <a:cubicBezTo>
                  <a:pt x="17502" y="9876"/>
                  <a:pt x="22205" y="7462"/>
                  <a:pt x="25846" y="3126"/>
                </a:cubicBezTo>
                <a:cubicBezTo>
                  <a:pt x="26392" y="2477"/>
                  <a:pt x="26798" y="1698"/>
                  <a:pt x="27190" y="939"/>
                </a:cubicBezTo>
                <a:cubicBezTo>
                  <a:pt x="27316" y="694"/>
                  <a:pt x="27189" y="318"/>
                  <a:pt x="27178" y="0"/>
                </a:cubicBezTo>
                <a:close/>
              </a:path>
            </a:pathLst>
          </a:custGeom>
          <a:solidFill>
            <a:srgbClr val="ABE5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26"/>
          <p:cNvSpPr/>
          <p:nvPr/>
        </p:nvSpPr>
        <p:spPr>
          <a:xfrm>
            <a:off x="5672350" y="1792062"/>
            <a:ext cx="401575" cy="164775"/>
          </a:xfrm>
          <a:custGeom>
            <a:avLst/>
            <a:gdLst/>
            <a:ahLst/>
            <a:cxnLst/>
            <a:rect l="l" t="t" r="r" b="b"/>
            <a:pathLst>
              <a:path w="16063" h="6591" extrusionOk="0">
                <a:moveTo>
                  <a:pt x="11560" y="1"/>
                </a:moveTo>
                <a:cubicBezTo>
                  <a:pt x="6987" y="1"/>
                  <a:pt x="3536" y="2408"/>
                  <a:pt x="410" y="5437"/>
                </a:cubicBezTo>
                <a:cubicBezTo>
                  <a:pt x="0" y="5834"/>
                  <a:pt x="305" y="6531"/>
                  <a:pt x="899" y="6586"/>
                </a:cubicBezTo>
                <a:cubicBezTo>
                  <a:pt x="932" y="6589"/>
                  <a:pt x="966" y="6590"/>
                  <a:pt x="999" y="6590"/>
                </a:cubicBezTo>
                <a:cubicBezTo>
                  <a:pt x="1276" y="6590"/>
                  <a:pt x="1563" y="6492"/>
                  <a:pt x="1841" y="6433"/>
                </a:cubicBezTo>
                <a:cubicBezTo>
                  <a:pt x="3185" y="6150"/>
                  <a:pt x="4516" y="5743"/>
                  <a:pt x="5875" y="5601"/>
                </a:cubicBezTo>
                <a:cubicBezTo>
                  <a:pt x="8012" y="5376"/>
                  <a:pt x="10168" y="5345"/>
                  <a:pt x="12315" y="5198"/>
                </a:cubicBezTo>
                <a:cubicBezTo>
                  <a:pt x="13379" y="5124"/>
                  <a:pt x="14388" y="4838"/>
                  <a:pt x="15260" y="4176"/>
                </a:cubicBezTo>
                <a:cubicBezTo>
                  <a:pt x="15776" y="3784"/>
                  <a:pt x="16053" y="3280"/>
                  <a:pt x="16063" y="2539"/>
                </a:cubicBezTo>
                <a:cubicBezTo>
                  <a:pt x="15961" y="1645"/>
                  <a:pt x="15450" y="875"/>
                  <a:pt x="14542" y="565"/>
                </a:cubicBezTo>
                <a:cubicBezTo>
                  <a:pt x="13621" y="251"/>
                  <a:pt x="12624" y="8"/>
                  <a:pt x="11657" y="1"/>
                </a:cubicBezTo>
                <a:cubicBezTo>
                  <a:pt x="11625" y="1"/>
                  <a:pt x="11593" y="1"/>
                  <a:pt x="1156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26"/>
          <p:cNvSpPr/>
          <p:nvPr/>
        </p:nvSpPr>
        <p:spPr>
          <a:xfrm>
            <a:off x="2752701" y="1734580"/>
            <a:ext cx="314775" cy="139870"/>
          </a:xfrm>
          <a:custGeom>
            <a:avLst/>
            <a:gdLst/>
            <a:ahLst/>
            <a:cxnLst/>
            <a:rect l="l" t="t" r="r" b="b"/>
            <a:pathLst>
              <a:path w="12591" h="6305" extrusionOk="0">
                <a:moveTo>
                  <a:pt x="5323" y="1"/>
                </a:moveTo>
                <a:cubicBezTo>
                  <a:pt x="3726" y="29"/>
                  <a:pt x="2346" y="456"/>
                  <a:pt x="1202" y="1467"/>
                </a:cubicBezTo>
                <a:cubicBezTo>
                  <a:pt x="0" y="2526"/>
                  <a:pt x="49" y="4110"/>
                  <a:pt x="1314" y="5090"/>
                </a:cubicBezTo>
                <a:cubicBezTo>
                  <a:pt x="1711" y="5397"/>
                  <a:pt x="2202" y="5659"/>
                  <a:pt x="2687" y="5759"/>
                </a:cubicBezTo>
                <a:cubicBezTo>
                  <a:pt x="3524" y="5930"/>
                  <a:pt x="4388" y="6000"/>
                  <a:pt x="5244" y="6038"/>
                </a:cubicBezTo>
                <a:cubicBezTo>
                  <a:pt x="6941" y="6114"/>
                  <a:pt x="8640" y="6132"/>
                  <a:pt x="10337" y="6190"/>
                </a:cubicBezTo>
                <a:cubicBezTo>
                  <a:pt x="10819" y="6206"/>
                  <a:pt x="11301" y="6305"/>
                  <a:pt x="11781" y="6305"/>
                </a:cubicBezTo>
                <a:cubicBezTo>
                  <a:pt x="11792" y="6305"/>
                  <a:pt x="11802" y="6305"/>
                  <a:pt x="11812" y="6305"/>
                </a:cubicBezTo>
                <a:cubicBezTo>
                  <a:pt x="12254" y="6300"/>
                  <a:pt x="12590" y="6049"/>
                  <a:pt x="12475" y="5565"/>
                </a:cubicBezTo>
                <a:cubicBezTo>
                  <a:pt x="12332" y="4966"/>
                  <a:pt x="12160" y="4357"/>
                  <a:pt x="11884" y="3811"/>
                </a:cubicBezTo>
                <a:cubicBezTo>
                  <a:pt x="10510" y="1097"/>
                  <a:pt x="8092" y="165"/>
                  <a:pt x="5323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26"/>
          <p:cNvSpPr/>
          <p:nvPr/>
        </p:nvSpPr>
        <p:spPr>
          <a:xfrm>
            <a:off x="2859248" y="1923507"/>
            <a:ext cx="233875" cy="167100"/>
          </a:xfrm>
          <a:custGeom>
            <a:avLst/>
            <a:gdLst/>
            <a:ahLst/>
            <a:cxnLst/>
            <a:rect l="l" t="t" r="r" b="b"/>
            <a:pathLst>
              <a:path w="9355" h="6684" extrusionOk="0">
                <a:moveTo>
                  <a:pt x="6009" y="1"/>
                </a:moveTo>
                <a:cubicBezTo>
                  <a:pt x="4210" y="103"/>
                  <a:pt x="2262" y="876"/>
                  <a:pt x="1148" y="2218"/>
                </a:cubicBezTo>
                <a:cubicBezTo>
                  <a:pt x="688" y="2770"/>
                  <a:pt x="348" y="3503"/>
                  <a:pt x="194" y="4205"/>
                </a:cubicBezTo>
                <a:cubicBezTo>
                  <a:pt x="0" y="5087"/>
                  <a:pt x="300" y="5940"/>
                  <a:pt x="1136" y="6437"/>
                </a:cubicBezTo>
                <a:cubicBezTo>
                  <a:pt x="1427" y="6610"/>
                  <a:pt x="1713" y="6684"/>
                  <a:pt x="1995" y="6684"/>
                </a:cubicBezTo>
                <a:cubicBezTo>
                  <a:pt x="2470" y="6684"/>
                  <a:pt x="2931" y="6474"/>
                  <a:pt x="3371" y="6179"/>
                </a:cubicBezTo>
                <a:cubicBezTo>
                  <a:pt x="3496" y="6095"/>
                  <a:pt x="3614" y="6002"/>
                  <a:pt x="3738" y="5915"/>
                </a:cubicBezTo>
                <a:cubicBezTo>
                  <a:pt x="5388" y="4752"/>
                  <a:pt x="7034" y="3584"/>
                  <a:pt x="8690" y="2431"/>
                </a:cubicBezTo>
                <a:cubicBezTo>
                  <a:pt x="9274" y="2025"/>
                  <a:pt x="9354" y="1808"/>
                  <a:pt x="8946" y="1233"/>
                </a:cubicBezTo>
                <a:cubicBezTo>
                  <a:pt x="8779" y="999"/>
                  <a:pt x="8534" y="758"/>
                  <a:pt x="8272" y="665"/>
                </a:cubicBezTo>
                <a:cubicBezTo>
                  <a:pt x="7531" y="403"/>
                  <a:pt x="6765" y="216"/>
                  <a:pt x="600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26"/>
          <p:cNvSpPr/>
          <p:nvPr/>
        </p:nvSpPr>
        <p:spPr>
          <a:xfrm>
            <a:off x="5741600" y="1978885"/>
            <a:ext cx="263075" cy="133000"/>
          </a:xfrm>
          <a:custGeom>
            <a:avLst/>
            <a:gdLst/>
            <a:ahLst/>
            <a:cxnLst/>
            <a:rect l="l" t="t" r="r" b="b"/>
            <a:pathLst>
              <a:path w="10523" h="5320" extrusionOk="0">
                <a:moveTo>
                  <a:pt x="4579" y="0"/>
                </a:moveTo>
                <a:cubicBezTo>
                  <a:pt x="3262" y="0"/>
                  <a:pt x="1945" y="338"/>
                  <a:pt x="638" y="937"/>
                </a:cubicBezTo>
                <a:cubicBezTo>
                  <a:pt x="369" y="1060"/>
                  <a:pt x="0" y="1408"/>
                  <a:pt x="23" y="1613"/>
                </a:cubicBezTo>
                <a:cubicBezTo>
                  <a:pt x="52" y="1865"/>
                  <a:pt x="406" y="2153"/>
                  <a:pt x="686" y="2287"/>
                </a:cubicBezTo>
                <a:cubicBezTo>
                  <a:pt x="1283" y="2573"/>
                  <a:pt x="1935" y="2744"/>
                  <a:pt x="2543" y="3009"/>
                </a:cubicBezTo>
                <a:cubicBezTo>
                  <a:pt x="4097" y="3686"/>
                  <a:pt x="5624" y="4432"/>
                  <a:pt x="7198" y="5057"/>
                </a:cubicBezTo>
                <a:cubicBezTo>
                  <a:pt x="7653" y="5236"/>
                  <a:pt x="8181" y="5320"/>
                  <a:pt x="8688" y="5320"/>
                </a:cubicBezTo>
                <a:cubicBezTo>
                  <a:pt x="8819" y="5320"/>
                  <a:pt x="8950" y="5314"/>
                  <a:pt x="9077" y="5303"/>
                </a:cubicBezTo>
                <a:cubicBezTo>
                  <a:pt x="9944" y="5228"/>
                  <a:pt x="10410" y="4562"/>
                  <a:pt x="10523" y="3633"/>
                </a:cubicBezTo>
                <a:cubicBezTo>
                  <a:pt x="10305" y="3154"/>
                  <a:pt x="10185" y="2588"/>
                  <a:pt x="9848" y="2219"/>
                </a:cubicBezTo>
                <a:cubicBezTo>
                  <a:pt x="9368" y="1691"/>
                  <a:pt x="8779" y="1208"/>
                  <a:pt x="8146" y="884"/>
                </a:cubicBezTo>
                <a:cubicBezTo>
                  <a:pt x="6961" y="276"/>
                  <a:pt x="5770" y="0"/>
                  <a:pt x="457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26"/>
          <p:cNvSpPr/>
          <p:nvPr/>
        </p:nvSpPr>
        <p:spPr>
          <a:xfrm>
            <a:off x="2460938" y="2215600"/>
            <a:ext cx="132900" cy="1329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26"/>
          <p:cNvSpPr/>
          <p:nvPr/>
        </p:nvSpPr>
        <p:spPr>
          <a:xfrm>
            <a:off x="6518313" y="3665175"/>
            <a:ext cx="132900" cy="1329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26"/>
          <p:cNvSpPr/>
          <p:nvPr/>
        </p:nvSpPr>
        <p:spPr>
          <a:xfrm>
            <a:off x="6892638" y="2667975"/>
            <a:ext cx="132900" cy="1329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26"/>
          <p:cNvSpPr/>
          <p:nvPr/>
        </p:nvSpPr>
        <p:spPr>
          <a:xfrm>
            <a:off x="3654963" y="1874450"/>
            <a:ext cx="132900" cy="1329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26"/>
          <p:cNvSpPr/>
          <p:nvPr/>
        </p:nvSpPr>
        <p:spPr>
          <a:xfrm>
            <a:off x="2501500" y="3832000"/>
            <a:ext cx="132900" cy="1329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26"/>
          <p:cNvSpPr/>
          <p:nvPr/>
        </p:nvSpPr>
        <p:spPr>
          <a:xfrm>
            <a:off x="5740238" y="1631970"/>
            <a:ext cx="132900" cy="1329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29"/>
          <p:cNvSpPr txBox="1">
            <a:spLocks noGrp="1"/>
          </p:cNvSpPr>
          <p:nvPr>
            <p:ph type="subTitle" idx="1"/>
          </p:nvPr>
        </p:nvSpPr>
        <p:spPr>
          <a:xfrm>
            <a:off x="1707080" y="921807"/>
            <a:ext cx="6048672" cy="311679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l"/>
            <a:r>
              <a:rPr lang="id-ID" b="1" dirty="0" smtClean="0">
                <a:latin typeface="Arial" charset="0"/>
              </a:rPr>
              <a:t>Jenis-jenis Karbohidrat</a:t>
            </a:r>
            <a:r>
              <a:rPr lang="id-ID" sz="1400" dirty="0" smtClean="0">
                <a:solidFill>
                  <a:schemeClr val="folHlink"/>
                </a:solidFill>
                <a:latin typeface="Arial" charset="0"/>
              </a:rPr>
              <a:t> </a:t>
            </a:r>
          </a:p>
          <a:p>
            <a:pPr marL="0" indent="0" algn="l"/>
            <a:endParaRPr lang="id-ID" sz="1400" dirty="0" smtClean="0">
              <a:solidFill>
                <a:schemeClr val="folHlink"/>
              </a:solidFill>
              <a:latin typeface="Arial" charset="0"/>
            </a:endParaRPr>
          </a:p>
          <a:p>
            <a:pPr marL="0" indent="0" algn="l"/>
            <a:r>
              <a:rPr lang="id-ID" b="1" dirty="0" smtClean="0">
                <a:solidFill>
                  <a:schemeClr val="folHlink"/>
                </a:solidFill>
                <a:latin typeface="Arial" charset="0"/>
              </a:rPr>
              <a:t>Monosakarida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20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7" y="1869687"/>
            <a:ext cx="732254" cy="809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1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3734" y="2050943"/>
            <a:ext cx="945810" cy="628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1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25" y="1864918"/>
            <a:ext cx="904875" cy="814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1668424" y="2679020"/>
            <a:ext cx="89952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d-ID" smtClean="0">
                <a:latin typeface="Arial" charset="0"/>
              </a:rPr>
              <a:t>glukosa</a:t>
            </a:r>
            <a:endParaRPr lang="id-ID">
              <a:latin typeface="Arial" charset="0"/>
            </a:endParaRPr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2563239" y="2685240"/>
            <a:ext cx="1066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err="1">
                <a:latin typeface="Arial" charset="0"/>
              </a:rPr>
              <a:t>fruktosa</a:t>
            </a:r>
            <a:endParaRPr lang="id-ID" dirty="0">
              <a:latin typeface="Arial" charset="0"/>
            </a:endParaRPr>
          </a:p>
        </p:txBody>
      </p:sp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3433762" y="2685239"/>
            <a:ext cx="137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err="1">
                <a:latin typeface="Arial" charset="0"/>
              </a:rPr>
              <a:t>galaktosa</a:t>
            </a:r>
            <a:endParaRPr lang="id-ID" dirty="0">
              <a:latin typeface="Arial" charset="0"/>
            </a:endParaRPr>
          </a:p>
        </p:txBody>
      </p:sp>
      <p:sp>
        <p:nvSpPr>
          <p:cNvPr id="26" name="Rectangle 16"/>
          <p:cNvSpPr>
            <a:spLocks noChangeArrowheads="1"/>
          </p:cNvSpPr>
          <p:nvPr/>
        </p:nvSpPr>
        <p:spPr bwMode="auto">
          <a:xfrm>
            <a:off x="5334000" y="1371600"/>
            <a:ext cx="17582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/>
            <a:r>
              <a:rPr lang="en-US" b="1" dirty="0" err="1">
                <a:solidFill>
                  <a:schemeClr val="folHlink"/>
                </a:solidFill>
                <a:latin typeface="Arial" charset="0"/>
              </a:rPr>
              <a:t>Oligosakarida</a:t>
            </a:r>
            <a:r>
              <a:rPr lang="en-US" sz="2400" b="1" dirty="0">
                <a:solidFill>
                  <a:schemeClr val="folHlink"/>
                </a:solidFill>
                <a:latin typeface="Arial" charset="0"/>
              </a:rPr>
              <a:t> </a:t>
            </a:r>
          </a:p>
        </p:txBody>
      </p:sp>
      <p:pic>
        <p:nvPicPr>
          <p:cNvPr id="2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53819" y="1833265"/>
            <a:ext cx="1166473" cy="56703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1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8012" y="1783407"/>
            <a:ext cx="1250156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1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81579" y="2793609"/>
            <a:ext cx="910952" cy="806902"/>
          </a:xfrm>
          <a:prstGeom prst="rect">
            <a:avLst/>
          </a:prstGeom>
          <a:noFill/>
          <a:ln/>
        </p:spPr>
      </p:pic>
      <p:pic>
        <p:nvPicPr>
          <p:cNvPr id="30" name="Picture 2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3749" y="2852549"/>
            <a:ext cx="1178003" cy="689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40272" y="4011910"/>
            <a:ext cx="2215480" cy="424278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Text Box 8"/>
          <p:cNvSpPr txBox="1">
            <a:spLocks noChangeArrowheads="1"/>
          </p:cNvSpPr>
          <p:nvPr/>
        </p:nvSpPr>
        <p:spPr bwMode="auto">
          <a:xfrm>
            <a:off x="5330064" y="2401142"/>
            <a:ext cx="88307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>
                <a:latin typeface="Arial" charset="0"/>
              </a:rPr>
              <a:t>sukrosa</a:t>
            </a:r>
            <a:endParaRPr lang="id-ID" dirty="0">
              <a:latin typeface="Arial" charset="0"/>
            </a:endParaRPr>
          </a:p>
        </p:txBody>
      </p:sp>
      <p:sp>
        <p:nvSpPr>
          <p:cNvPr id="33" name="Text Box 22"/>
          <p:cNvSpPr txBox="1">
            <a:spLocks noChangeArrowheads="1"/>
          </p:cNvSpPr>
          <p:nvPr/>
        </p:nvSpPr>
        <p:spPr bwMode="auto">
          <a:xfrm>
            <a:off x="6831368" y="2471991"/>
            <a:ext cx="1066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maltosa</a:t>
            </a:r>
            <a:endParaRPr lang="id-ID">
              <a:latin typeface="Arial" charset="0"/>
            </a:endParaRPr>
          </a:p>
        </p:txBody>
      </p:sp>
      <p:sp>
        <p:nvSpPr>
          <p:cNvPr id="34" name="Text Box 24"/>
          <p:cNvSpPr txBox="1">
            <a:spLocks noChangeArrowheads="1"/>
          </p:cNvSpPr>
          <p:nvPr/>
        </p:nvSpPr>
        <p:spPr bwMode="auto">
          <a:xfrm>
            <a:off x="5428812" y="3589632"/>
            <a:ext cx="1219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>
                <a:latin typeface="Arial" charset="0"/>
              </a:rPr>
              <a:t>laktosa</a:t>
            </a:r>
            <a:endParaRPr lang="id-ID" dirty="0">
              <a:latin typeface="Arial" charset="0"/>
            </a:endParaRPr>
          </a:p>
        </p:txBody>
      </p:sp>
      <p:sp>
        <p:nvSpPr>
          <p:cNvPr id="35" name="Text Box 25"/>
          <p:cNvSpPr txBox="1">
            <a:spLocks noChangeArrowheads="1"/>
          </p:cNvSpPr>
          <p:nvPr/>
        </p:nvSpPr>
        <p:spPr bwMode="auto">
          <a:xfrm>
            <a:off x="6781800" y="3565978"/>
            <a:ext cx="1219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>
                <a:latin typeface="Arial" charset="0"/>
              </a:rPr>
              <a:t>rafinosa</a:t>
            </a:r>
            <a:endParaRPr lang="id-ID" dirty="0">
              <a:latin typeface="Arial" charset="0"/>
            </a:endParaRPr>
          </a:p>
        </p:txBody>
      </p: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6202566" y="4474920"/>
            <a:ext cx="1219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>
                <a:latin typeface="Arial" charset="0"/>
              </a:rPr>
              <a:t>amilosa</a:t>
            </a:r>
            <a:endParaRPr lang="id-ID" dirty="0">
              <a:latin typeface="Arial" charset="0"/>
            </a:endParaRPr>
          </a:p>
        </p:txBody>
      </p:sp>
      <p:sp>
        <p:nvSpPr>
          <p:cNvPr id="37" name="Rectangle 17"/>
          <p:cNvSpPr>
            <a:spLocks noChangeArrowheads="1"/>
          </p:cNvSpPr>
          <p:nvPr/>
        </p:nvSpPr>
        <p:spPr bwMode="auto">
          <a:xfrm>
            <a:off x="1691547" y="3320143"/>
            <a:ext cx="22098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/>
            <a:r>
              <a:rPr lang="en-US" sz="1600" b="1" dirty="0" err="1">
                <a:solidFill>
                  <a:schemeClr val="folHlink"/>
                </a:solidFill>
                <a:latin typeface="Arial" charset="0"/>
              </a:rPr>
              <a:t>Polisakarida</a:t>
            </a:r>
            <a:endParaRPr lang="en-US" sz="1600" b="1" dirty="0">
              <a:solidFill>
                <a:schemeClr val="folHlink"/>
              </a:solidFill>
              <a:latin typeface="Arial" charset="0"/>
            </a:endParaRPr>
          </a:p>
        </p:txBody>
      </p:sp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9319" y="3772988"/>
            <a:ext cx="2334639" cy="841587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Text Box 9"/>
          <p:cNvSpPr txBox="1">
            <a:spLocks noChangeArrowheads="1"/>
          </p:cNvSpPr>
          <p:nvPr/>
        </p:nvSpPr>
        <p:spPr bwMode="auto">
          <a:xfrm>
            <a:off x="2286000" y="4614575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>
                <a:latin typeface="Arial" charset="0"/>
              </a:rPr>
              <a:t>amilopektin</a:t>
            </a:r>
            <a:endParaRPr lang="id-ID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7"/>
          <p:cNvSpPr txBox="1">
            <a:spLocks noGrp="1"/>
          </p:cNvSpPr>
          <p:nvPr>
            <p:ph type="body" idx="1"/>
          </p:nvPr>
        </p:nvSpPr>
        <p:spPr>
          <a:xfrm>
            <a:off x="683568" y="1232898"/>
            <a:ext cx="7460400" cy="309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eaLnBrk="1" latinLnBrk="1" hangingPunct="1"/>
            <a:r>
              <a:rPr lang="en-US" altLang="en-US" dirty="0" err="1" smtClean="0"/>
              <a:t>Karbohidrat</a:t>
            </a:r>
            <a:r>
              <a:rPr lang="en-US" altLang="en-US" dirty="0" smtClean="0"/>
              <a:t> </a:t>
            </a:r>
            <a:r>
              <a:rPr lang="en-US" altLang="en-US" dirty="0" err="1"/>
              <a:t>ini</a:t>
            </a:r>
            <a:r>
              <a:rPr lang="en-US" altLang="en-US" dirty="0"/>
              <a:t> </a:t>
            </a:r>
            <a:r>
              <a:rPr lang="en-US" altLang="en-US" dirty="0" err="1"/>
              <a:t>mengandung</a:t>
            </a:r>
            <a:r>
              <a:rPr lang="en-US" altLang="en-US" dirty="0"/>
              <a:t>  atom  C </a:t>
            </a:r>
            <a:r>
              <a:rPr lang="en-US" altLang="en-US" dirty="0" err="1"/>
              <a:t>khiral</a:t>
            </a:r>
            <a:endParaRPr lang="en-US" altLang="en-US" dirty="0"/>
          </a:p>
          <a:p>
            <a:pPr lvl="0" eaLnBrk="1" latinLnBrk="1" hangingPunct="1"/>
            <a:r>
              <a:rPr lang="en-US" altLang="en-US" dirty="0"/>
              <a:t>Atom C </a:t>
            </a:r>
            <a:r>
              <a:rPr lang="en-US" altLang="en-US" dirty="0" err="1"/>
              <a:t>khiral</a:t>
            </a:r>
            <a:r>
              <a:rPr lang="en-US" altLang="en-US" dirty="0"/>
              <a:t> : </a:t>
            </a:r>
            <a:r>
              <a:rPr lang="en-US" altLang="en-US" dirty="0" err="1"/>
              <a:t>dapat</a:t>
            </a:r>
            <a:r>
              <a:rPr lang="en-US" altLang="en-US" dirty="0"/>
              <a:t> </a:t>
            </a:r>
            <a:r>
              <a:rPr lang="en-US" altLang="en-US" dirty="0" err="1"/>
              <a:t>berada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2 </a:t>
            </a:r>
            <a:r>
              <a:rPr lang="en-US" altLang="en-US" dirty="0" err="1"/>
              <a:t>macam</a:t>
            </a:r>
            <a:r>
              <a:rPr lang="en-US" altLang="en-US" dirty="0"/>
              <a:t> </a:t>
            </a:r>
            <a:r>
              <a:rPr lang="en-US" altLang="en-US" dirty="0" err="1"/>
              <a:t>konfigurasi</a:t>
            </a:r>
            <a:r>
              <a:rPr lang="en-US" altLang="en-US" dirty="0"/>
              <a:t> yang </a:t>
            </a:r>
            <a:r>
              <a:rPr lang="en-US" altLang="en-US" dirty="0" err="1"/>
              <a:t>satu</a:t>
            </a:r>
            <a:r>
              <a:rPr lang="en-US" altLang="en-US" dirty="0"/>
              <a:t> </a:t>
            </a:r>
            <a:r>
              <a:rPr lang="en-US" altLang="en-US" dirty="0" err="1"/>
              <a:t>merupakan</a:t>
            </a:r>
            <a:r>
              <a:rPr lang="en-US" altLang="en-US" dirty="0"/>
              <a:t> </a:t>
            </a:r>
            <a:r>
              <a:rPr lang="en-US" altLang="en-US" dirty="0" err="1"/>
              <a:t>bayangan</a:t>
            </a:r>
            <a:r>
              <a:rPr lang="en-US" altLang="en-US" dirty="0"/>
              <a:t> </a:t>
            </a:r>
            <a:r>
              <a:rPr lang="en-US" altLang="en-US" dirty="0" err="1"/>
              <a:t>cermin</a:t>
            </a:r>
            <a:r>
              <a:rPr lang="en-US" altLang="en-US" dirty="0"/>
              <a:t> </a:t>
            </a:r>
            <a:r>
              <a:rPr lang="en-US" altLang="en-US" dirty="0" err="1"/>
              <a:t>yg</a:t>
            </a:r>
            <a:r>
              <a:rPr lang="en-US" altLang="en-US" dirty="0"/>
              <a:t> lain</a:t>
            </a:r>
          </a:p>
          <a:p>
            <a:pPr lvl="0" eaLnBrk="1" latinLnBrk="1" hangingPunct="1"/>
            <a:r>
              <a:rPr lang="en-US" altLang="en-US" dirty="0"/>
              <a:t>Atom C </a:t>
            </a:r>
            <a:r>
              <a:rPr lang="en-US" altLang="en-US" dirty="0" err="1"/>
              <a:t>khiral</a:t>
            </a:r>
            <a:r>
              <a:rPr lang="en-US" altLang="en-US" dirty="0"/>
              <a:t> : </a:t>
            </a:r>
            <a:r>
              <a:rPr lang="en-US" altLang="en-US" dirty="0" err="1"/>
              <a:t>mengikat</a:t>
            </a:r>
            <a:r>
              <a:rPr lang="en-US" altLang="en-US" dirty="0"/>
              <a:t> 4 </a:t>
            </a:r>
            <a:r>
              <a:rPr lang="en-US" altLang="en-US" dirty="0" err="1"/>
              <a:t>gugus</a:t>
            </a:r>
            <a:r>
              <a:rPr lang="en-US" altLang="en-US" dirty="0"/>
              <a:t> </a:t>
            </a:r>
            <a:r>
              <a:rPr lang="en-US" altLang="en-US" dirty="0" err="1"/>
              <a:t>berbeda</a:t>
            </a:r>
            <a:r>
              <a:rPr lang="en-US" altLang="en-US" dirty="0"/>
              <a:t> </a:t>
            </a:r>
          </a:p>
          <a:p>
            <a:pPr lvl="0" eaLnBrk="1" latinLnBrk="1" hangingPunct="1"/>
            <a:r>
              <a:rPr lang="en-US" altLang="en-US" dirty="0" err="1"/>
              <a:t>Monosakarida</a:t>
            </a:r>
            <a:r>
              <a:rPr lang="en-US" altLang="en-US" dirty="0"/>
              <a:t> :  </a:t>
            </a:r>
            <a:r>
              <a:rPr lang="en-US" altLang="en-US" dirty="0" err="1"/>
              <a:t>jenis</a:t>
            </a:r>
            <a:r>
              <a:rPr lang="en-US" altLang="en-US" dirty="0"/>
              <a:t> </a:t>
            </a:r>
            <a:r>
              <a:rPr lang="en-US" altLang="en-US" dirty="0" err="1"/>
              <a:t>karbohidrat</a:t>
            </a:r>
            <a:r>
              <a:rPr lang="en-US" altLang="en-US" dirty="0"/>
              <a:t> </a:t>
            </a:r>
            <a:r>
              <a:rPr lang="en-US" altLang="en-US" dirty="0" err="1"/>
              <a:t>yg</a:t>
            </a:r>
            <a:r>
              <a:rPr lang="en-US" altLang="en-US" dirty="0"/>
              <a:t> </a:t>
            </a:r>
            <a:r>
              <a:rPr lang="en-US" altLang="en-US" dirty="0" err="1"/>
              <a:t>molekulnya</a:t>
            </a:r>
            <a:r>
              <a:rPr lang="en-US" altLang="en-US" dirty="0"/>
              <a:t> 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dpt</a:t>
            </a:r>
            <a:r>
              <a:rPr lang="en-US" altLang="en-US" dirty="0"/>
              <a:t> </a:t>
            </a:r>
          </a:p>
          <a:p>
            <a:pPr lvl="0" eaLnBrk="1" latinLnBrk="1" hangingPunct="1">
              <a:buFont typeface="Arial" charset="0"/>
              <a:buNone/>
            </a:pPr>
            <a:r>
              <a:rPr lang="en-US" altLang="en-US" dirty="0"/>
              <a:t>                               </a:t>
            </a:r>
            <a:r>
              <a:rPr lang="en-US" altLang="en-US" dirty="0" err="1"/>
              <a:t>dipecah</a:t>
            </a:r>
            <a:r>
              <a:rPr lang="en-US" altLang="en-US" dirty="0"/>
              <a:t> </a:t>
            </a:r>
            <a:r>
              <a:rPr lang="en-US" altLang="en-US" dirty="0" err="1"/>
              <a:t>menjadi</a:t>
            </a:r>
            <a:r>
              <a:rPr lang="en-US" altLang="en-US" dirty="0"/>
              <a:t> </a:t>
            </a:r>
            <a:r>
              <a:rPr lang="en-US" altLang="en-US" dirty="0" err="1"/>
              <a:t>bentuk</a:t>
            </a:r>
            <a:r>
              <a:rPr lang="en-US" altLang="en-US" dirty="0"/>
              <a:t> </a:t>
            </a:r>
            <a:r>
              <a:rPr lang="en-US" altLang="en-US" dirty="0" err="1"/>
              <a:t>yg</a:t>
            </a:r>
            <a:r>
              <a:rPr lang="en-US" altLang="en-US" dirty="0"/>
              <a:t> </a:t>
            </a:r>
            <a:r>
              <a:rPr lang="en-US" altLang="en-US" dirty="0" err="1"/>
              <a:t>lebih</a:t>
            </a:r>
            <a:r>
              <a:rPr lang="en-US" altLang="en-US" dirty="0"/>
              <a:t> </a:t>
            </a:r>
            <a:r>
              <a:rPr lang="en-US" altLang="en-US" dirty="0" err="1"/>
              <a:t>sederhana</a:t>
            </a:r>
            <a:r>
              <a:rPr lang="en-US" altLang="en-US" dirty="0"/>
              <a:t> </a:t>
            </a:r>
          </a:p>
          <a:p>
            <a:pPr lvl="0" eaLnBrk="1" latinLnBrk="1" hangingPunct="1">
              <a:buFont typeface="Arial" charset="0"/>
              <a:buNone/>
            </a:pPr>
            <a:r>
              <a:rPr lang="en-US" altLang="en-US" dirty="0"/>
              <a:t>                               dg </a:t>
            </a:r>
            <a:r>
              <a:rPr lang="en-US" altLang="en-US" dirty="0" err="1"/>
              <a:t>hidrolisis</a:t>
            </a:r>
            <a:r>
              <a:rPr lang="en-US" altLang="en-US" dirty="0"/>
              <a:t> (</a:t>
            </a:r>
            <a:r>
              <a:rPr lang="en-US" altLang="en-US" dirty="0" err="1"/>
              <a:t>disebut</a:t>
            </a:r>
            <a:r>
              <a:rPr lang="en-US" altLang="en-US" dirty="0"/>
              <a:t> </a:t>
            </a:r>
            <a:r>
              <a:rPr lang="en-US" altLang="en-US" dirty="0" err="1"/>
              <a:t>juga</a:t>
            </a:r>
            <a:r>
              <a:rPr lang="en-US" altLang="en-US" dirty="0"/>
              <a:t> </a:t>
            </a:r>
            <a:r>
              <a:rPr lang="en-US" altLang="en-US" dirty="0" err="1"/>
              <a:t>gula</a:t>
            </a:r>
            <a:r>
              <a:rPr lang="en-US" altLang="en-US" dirty="0"/>
              <a:t> </a:t>
            </a:r>
            <a:r>
              <a:rPr lang="en-US" altLang="en-US" dirty="0" err="1"/>
              <a:t>sederhana</a:t>
            </a:r>
            <a:r>
              <a:rPr lang="en-US" altLang="en-US" dirty="0"/>
              <a:t>)</a:t>
            </a:r>
          </a:p>
          <a:p>
            <a:pPr lvl="0" eaLnBrk="1" latinLnBrk="1" hangingPunct="1"/>
            <a:r>
              <a:rPr lang="en-US" altLang="en-US" dirty="0" err="1"/>
              <a:t>Dapat</a:t>
            </a:r>
            <a:r>
              <a:rPr lang="en-US" altLang="en-US" dirty="0"/>
              <a:t> </a:t>
            </a:r>
            <a:r>
              <a:rPr lang="en-US" altLang="en-US" dirty="0" err="1"/>
              <a:t>saling</a:t>
            </a:r>
            <a:r>
              <a:rPr lang="en-US" altLang="en-US" dirty="0"/>
              <a:t> </a:t>
            </a:r>
            <a:r>
              <a:rPr lang="en-US" altLang="en-US" dirty="0" err="1"/>
              <a:t>berikatan</a:t>
            </a:r>
            <a:r>
              <a:rPr lang="en-US" altLang="en-US" dirty="0"/>
              <a:t> </a:t>
            </a:r>
            <a:r>
              <a:rPr lang="en-US" altLang="en-US" dirty="0" err="1"/>
              <a:t>membentuk</a:t>
            </a:r>
            <a:r>
              <a:rPr lang="en-US" altLang="en-US" dirty="0"/>
              <a:t> </a:t>
            </a:r>
            <a:r>
              <a:rPr lang="en-US" altLang="en-US" b="1" dirty="0" err="1"/>
              <a:t>oligosakarida</a:t>
            </a:r>
            <a:r>
              <a:rPr lang="en-US" altLang="en-US" b="1" dirty="0"/>
              <a:t> 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b="1" dirty="0"/>
              <a:t> </a:t>
            </a:r>
            <a:r>
              <a:rPr lang="en-US" altLang="en-US" b="1" dirty="0" err="1" smtClean="0"/>
              <a:t>polisakarida</a:t>
            </a:r>
            <a:endParaRPr lang="en-US" altLang="en-US" b="1" dirty="0" smtClean="0"/>
          </a:p>
          <a:p>
            <a:pPr lvl="0" eaLnBrk="1" latinLnBrk="1" hangingPunct="1"/>
            <a:endParaRPr lang="en-US" altLang="en-US" b="1" dirty="0"/>
          </a:p>
          <a:p>
            <a:pPr lvl="0" eaLnBrk="1" latinLnBrk="1" hangingPunct="1"/>
            <a:endParaRPr lang="en-US" altLang="en-US" b="1" dirty="0"/>
          </a:p>
          <a:p>
            <a:pPr marL="0" lvl="0" indent="0">
              <a:spcAft>
                <a:spcPts val="1600"/>
              </a:spcAft>
              <a:buNone/>
            </a:pPr>
            <a:endParaRPr dirty="0">
              <a:solidFill>
                <a:schemeClr val="accent2"/>
              </a:solidFill>
            </a:endParaRPr>
          </a:p>
        </p:txBody>
      </p:sp>
      <p:sp>
        <p:nvSpPr>
          <p:cNvPr id="144" name="Google Shape;144;p27"/>
          <p:cNvSpPr txBox="1">
            <a:spLocks noGrp="1"/>
          </p:cNvSpPr>
          <p:nvPr>
            <p:ph type="title"/>
          </p:nvPr>
        </p:nvSpPr>
        <p:spPr>
          <a:xfrm>
            <a:off x="539552" y="771550"/>
            <a:ext cx="8175600" cy="9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altLang="en-US" sz="2400" dirty="0"/>
              <a:t>MONOSAKARIDA</a:t>
            </a:r>
            <a:r>
              <a:rPr lang="en-US" altLang="en-US" dirty="0"/>
              <a:t/>
            </a:r>
            <a:br>
              <a:rPr lang="en-US" altLang="en-US" dirty="0"/>
            </a:br>
            <a:endParaRPr dirty="0"/>
          </a:p>
        </p:txBody>
      </p:sp>
      <p:sp>
        <p:nvSpPr>
          <p:cNvPr id="145" name="Google Shape;145;p27"/>
          <p:cNvSpPr txBox="1"/>
          <p:nvPr/>
        </p:nvSpPr>
        <p:spPr>
          <a:xfrm>
            <a:off x="323528" y="4328598"/>
            <a:ext cx="6546000" cy="2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1200" dirty="0">
              <a:solidFill>
                <a:schemeClr val="accent5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6" name="Google Shape;161;p28"/>
          <p:cNvSpPr txBox="1">
            <a:spLocks/>
          </p:cNvSpPr>
          <p:nvPr/>
        </p:nvSpPr>
        <p:spPr>
          <a:xfrm>
            <a:off x="992430" y="2869796"/>
            <a:ext cx="5877098" cy="169940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spcBef>
                <a:spcPct val="30000"/>
              </a:spcBef>
            </a:pPr>
            <a:r>
              <a:rPr lang="en-US" b="1" dirty="0" err="1" smtClean="0">
                <a:latin typeface="Arial" charset="0"/>
              </a:rPr>
              <a:t>Karbohidrat</a:t>
            </a:r>
            <a:r>
              <a:rPr lang="en-US" b="1" dirty="0" smtClean="0">
                <a:latin typeface="Arial" charset="0"/>
              </a:rPr>
              <a:t>: </a:t>
            </a:r>
          </a:p>
          <a:p>
            <a:pPr>
              <a:spcBef>
                <a:spcPct val="30000"/>
              </a:spcBef>
              <a:buFontTx/>
              <a:buChar char="•"/>
            </a:pPr>
            <a:r>
              <a:rPr lang="en-US" b="1" dirty="0" smtClean="0">
                <a:latin typeface="Arial" charset="0"/>
              </a:rPr>
              <a:t> </a:t>
            </a:r>
            <a:r>
              <a:rPr lang="en-US" b="1" dirty="0" err="1" smtClean="0">
                <a:latin typeface="Arial" charset="0"/>
              </a:rPr>
              <a:t>polihidroksi</a:t>
            </a:r>
            <a:r>
              <a:rPr lang="en-US" b="1" dirty="0" smtClean="0">
                <a:latin typeface="Arial" charset="0"/>
              </a:rPr>
              <a:t> </a:t>
            </a:r>
            <a:r>
              <a:rPr lang="en-US" b="1" dirty="0" err="1" smtClean="0">
                <a:latin typeface="Arial" charset="0"/>
              </a:rPr>
              <a:t>aldehid</a:t>
            </a:r>
            <a:r>
              <a:rPr lang="en-US" b="1" dirty="0" smtClean="0">
                <a:latin typeface="Arial" charset="0"/>
              </a:rPr>
              <a:t> / </a:t>
            </a:r>
            <a:r>
              <a:rPr lang="en-US" b="1" dirty="0" err="1" smtClean="0">
                <a:latin typeface="Arial" charset="0"/>
              </a:rPr>
              <a:t>keton</a:t>
            </a:r>
            <a:r>
              <a:rPr lang="en-US" b="1" dirty="0" smtClean="0">
                <a:latin typeface="Arial" charset="0"/>
              </a:rPr>
              <a:t> </a:t>
            </a:r>
          </a:p>
          <a:p>
            <a:pPr>
              <a:spcBef>
                <a:spcPct val="30000"/>
              </a:spcBef>
              <a:buFontTx/>
              <a:buChar char="•"/>
            </a:pPr>
            <a:r>
              <a:rPr lang="en-US" b="1" dirty="0" smtClean="0">
                <a:latin typeface="Arial" charset="0"/>
              </a:rPr>
              <a:t> </a:t>
            </a:r>
            <a:r>
              <a:rPr lang="en-US" b="1" dirty="0" err="1" smtClean="0">
                <a:latin typeface="Arial" charset="0"/>
              </a:rPr>
              <a:t>meliputi</a:t>
            </a:r>
            <a:r>
              <a:rPr lang="en-US" b="1" dirty="0" smtClean="0">
                <a:latin typeface="Arial" charset="0"/>
              </a:rPr>
              <a:t>  </a:t>
            </a:r>
            <a:r>
              <a:rPr lang="en-US" b="1" dirty="0" err="1" smtClean="0">
                <a:latin typeface="Arial" charset="0"/>
              </a:rPr>
              <a:t>kondensat</a:t>
            </a:r>
            <a:r>
              <a:rPr lang="en-US" b="1" dirty="0" smtClean="0">
                <a:latin typeface="Arial" charset="0"/>
              </a:rPr>
              <a:t> </a:t>
            </a:r>
            <a:r>
              <a:rPr lang="en-US" b="1" dirty="0" err="1" smtClean="0">
                <a:latin typeface="Arial" charset="0"/>
              </a:rPr>
              <a:t>polimer-polimernya</a:t>
            </a:r>
            <a:r>
              <a:rPr lang="en-US" b="1" dirty="0" smtClean="0">
                <a:latin typeface="Arial" charset="0"/>
              </a:rPr>
              <a:t> yang </a:t>
            </a:r>
            <a:r>
              <a:rPr lang="en-US" b="1" dirty="0" err="1" smtClean="0">
                <a:latin typeface="Arial" charset="0"/>
              </a:rPr>
              <a:t>terbentuk</a:t>
            </a:r>
            <a:endParaRPr lang="en-US" b="1" dirty="0" smtClean="0">
              <a:latin typeface="Arial" charset="0"/>
            </a:endParaRPr>
          </a:p>
          <a:p>
            <a:pPr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Rumus</a:t>
            </a:r>
            <a:r>
              <a:rPr lang="en-US" dirty="0" smtClean="0">
                <a:latin typeface="Arial" charset="0"/>
              </a:rPr>
              <a:t> : </a:t>
            </a:r>
          </a:p>
          <a:p>
            <a:pPr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C</a:t>
            </a:r>
            <a:r>
              <a:rPr lang="en-US" baseline="-25000" dirty="0" smtClean="0">
                <a:latin typeface="Arial" charset="0"/>
              </a:rPr>
              <a:t>n</a:t>
            </a:r>
            <a:r>
              <a:rPr lang="en-US" dirty="0" smtClean="0">
                <a:latin typeface="Arial" charset="0"/>
              </a:rPr>
              <a:t>H</a:t>
            </a:r>
            <a:r>
              <a:rPr lang="en-US" baseline="-25000" dirty="0" smtClean="0">
                <a:latin typeface="Arial" charset="0"/>
              </a:rPr>
              <a:t>2n</a:t>
            </a:r>
            <a:r>
              <a:rPr lang="en-US" dirty="0" smtClean="0">
                <a:latin typeface="Arial" charset="0"/>
              </a:rPr>
              <a:t>O</a:t>
            </a:r>
            <a:r>
              <a:rPr lang="en-US" baseline="-25000" dirty="0" smtClean="0">
                <a:latin typeface="Arial" charset="0"/>
              </a:rPr>
              <a:t>n</a:t>
            </a:r>
            <a:r>
              <a:rPr lang="en-US" dirty="0" smtClean="0">
                <a:latin typeface="Arial" charset="0"/>
              </a:rPr>
              <a:t>         </a:t>
            </a:r>
            <a:r>
              <a:rPr lang="en-US" dirty="0" err="1" smtClean="0">
                <a:latin typeface="Arial" charset="0"/>
              </a:rPr>
              <a:t>C</a:t>
            </a:r>
            <a:r>
              <a:rPr lang="en-US" baseline="-25000" dirty="0" err="1" smtClean="0">
                <a:latin typeface="Arial" charset="0"/>
              </a:rPr>
              <a:t>n</a:t>
            </a:r>
            <a:r>
              <a:rPr lang="en-US" dirty="0" smtClean="0">
                <a:latin typeface="Arial" charset="0"/>
              </a:rPr>
              <a:t>(H</a:t>
            </a:r>
            <a:r>
              <a:rPr lang="en-US" baseline="-25000" dirty="0" smtClean="0">
                <a:latin typeface="Arial" charset="0"/>
              </a:rPr>
              <a:t>2</a:t>
            </a:r>
            <a:r>
              <a:rPr lang="en-US" dirty="0" smtClean="0">
                <a:latin typeface="Arial" charset="0"/>
              </a:rPr>
              <a:t>O)</a:t>
            </a:r>
            <a:r>
              <a:rPr lang="en-US" baseline="-25000" dirty="0" smtClean="0">
                <a:latin typeface="Arial" charset="0"/>
              </a:rPr>
              <a:t>n</a:t>
            </a:r>
          </a:p>
          <a:p>
            <a:pPr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C yang </a:t>
            </a:r>
            <a:r>
              <a:rPr lang="en-US" dirty="0" err="1" smtClean="0">
                <a:latin typeface="Arial" charset="0"/>
              </a:rPr>
              <a:t>mengalami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hidratasi</a:t>
            </a:r>
            <a:endParaRPr lang="en-US" dirty="0" smtClean="0">
              <a:latin typeface="Arial" charset="0"/>
            </a:endParaRPr>
          </a:p>
          <a:p>
            <a:pPr>
              <a:spcBef>
                <a:spcPct val="30000"/>
              </a:spcBef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8"/>
          <p:cNvSpPr/>
          <p:nvPr/>
        </p:nvSpPr>
        <p:spPr>
          <a:xfrm flipH="1">
            <a:off x="8200799" y="4033075"/>
            <a:ext cx="662001" cy="836925"/>
          </a:xfrm>
          <a:custGeom>
            <a:avLst/>
            <a:gdLst/>
            <a:ahLst/>
            <a:cxnLst/>
            <a:rect l="l" t="t" r="r" b="b"/>
            <a:pathLst>
              <a:path w="13893" h="17564" extrusionOk="0">
                <a:moveTo>
                  <a:pt x="3051" y="5073"/>
                </a:moveTo>
                <a:cubicBezTo>
                  <a:pt x="3084" y="5073"/>
                  <a:pt x="3113" y="5079"/>
                  <a:pt x="3134" y="5092"/>
                </a:cubicBezTo>
                <a:cubicBezTo>
                  <a:pt x="3239" y="5157"/>
                  <a:pt x="3356" y="5348"/>
                  <a:pt x="3331" y="5453"/>
                </a:cubicBezTo>
                <a:cubicBezTo>
                  <a:pt x="3091" y="6494"/>
                  <a:pt x="3471" y="7441"/>
                  <a:pt x="3735" y="8408"/>
                </a:cubicBezTo>
                <a:cubicBezTo>
                  <a:pt x="3781" y="8575"/>
                  <a:pt x="3741" y="8768"/>
                  <a:pt x="3741" y="9040"/>
                </a:cubicBezTo>
                <a:cubicBezTo>
                  <a:pt x="2613" y="8312"/>
                  <a:pt x="2065" y="6624"/>
                  <a:pt x="2514" y="5552"/>
                </a:cubicBezTo>
                <a:cubicBezTo>
                  <a:pt x="2573" y="5412"/>
                  <a:pt x="2655" y="5262"/>
                  <a:pt x="2770" y="5169"/>
                </a:cubicBezTo>
                <a:cubicBezTo>
                  <a:pt x="2836" y="5116"/>
                  <a:pt x="2959" y="5073"/>
                  <a:pt x="3051" y="5073"/>
                </a:cubicBezTo>
                <a:close/>
                <a:moveTo>
                  <a:pt x="12007" y="0"/>
                </a:moveTo>
                <a:cubicBezTo>
                  <a:pt x="11646" y="0"/>
                  <a:pt x="11267" y="111"/>
                  <a:pt x="10910" y="345"/>
                </a:cubicBezTo>
                <a:cubicBezTo>
                  <a:pt x="9634" y="1179"/>
                  <a:pt x="8727" y="2344"/>
                  <a:pt x="8060" y="3703"/>
                </a:cubicBezTo>
                <a:cubicBezTo>
                  <a:pt x="7979" y="3868"/>
                  <a:pt x="7898" y="4035"/>
                  <a:pt x="7858" y="4117"/>
                </a:cubicBezTo>
                <a:cubicBezTo>
                  <a:pt x="7246" y="3502"/>
                  <a:pt x="6696" y="2804"/>
                  <a:pt x="6010" y="2286"/>
                </a:cubicBezTo>
                <a:cubicBezTo>
                  <a:pt x="5279" y="1735"/>
                  <a:pt x="4548" y="1464"/>
                  <a:pt x="3854" y="1464"/>
                </a:cubicBezTo>
                <a:cubicBezTo>
                  <a:pt x="2857" y="1464"/>
                  <a:pt x="1938" y="2024"/>
                  <a:pt x="1211" y="3117"/>
                </a:cubicBezTo>
                <a:cubicBezTo>
                  <a:pt x="1" y="4934"/>
                  <a:pt x="5" y="6861"/>
                  <a:pt x="1060" y="8713"/>
                </a:cubicBezTo>
                <a:cubicBezTo>
                  <a:pt x="1642" y="9735"/>
                  <a:pt x="2429" y="10656"/>
                  <a:pt x="3209" y="11546"/>
                </a:cubicBezTo>
                <a:cubicBezTo>
                  <a:pt x="4856" y="13429"/>
                  <a:pt x="6562" y="15261"/>
                  <a:pt x="8238" y="17119"/>
                </a:cubicBezTo>
                <a:cubicBezTo>
                  <a:pt x="8502" y="17412"/>
                  <a:pt x="8684" y="17563"/>
                  <a:pt x="8842" y="17563"/>
                </a:cubicBezTo>
                <a:cubicBezTo>
                  <a:pt x="9024" y="17563"/>
                  <a:pt x="9175" y="17362"/>
                  <a:pt x="9385" y="16942"/>
                </a:cubicBezTo>
                <a:cubicBezTo>
                  <a:pt x="9412" y="16887"/>
                  <a:pt x="9436" y="16829"/>
                  <a:pt x="9464" y="16772"/>
                </a:cubicBezTo>
                <a:cubicBezTo>
                  <a:pt x="10664" y="14292"/>
                  <a:pt x="11758" y="11766"/>
                  <a:pt x="12618" y="9146"/>
                </a:cubicBezTo>
                <a:cubicBezTo>
                  <a:pt x="13200" y="7372"/>
                  <a:pt x="13730" y="5583"/>
                  <a:pt x="13847" y="3712"/>
                </a:cubicBezTo>
                <a:cubicBezTo>
                  <a:pt x="13893" y="2955"/>
                  <a:pt x="13875" y="2165"/>
                  <a:pt x="13704" y="1432"/>
                </a:cubicBezTo>
                <a:cubicBezTo>
                  <a:pt x="13492" y="522"/>
                  <a:pt x="12791" y="0"/>
                  <a:pt x="1200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1" name="Google Shape;181;p28"/>
          <p:cNvGrpSpPr/>
          <p:nvPr/>
        </p:nvGrpSpPr>
        <p:grpSpPr>
          <a:xfrm>
            <a:off x="246529" y="257403"/>
            <a:ext cx="941471" cy="1034145"/>
            <a:chOff x="9887550" y="272050"/>
            <a:chExt cx="608500" cy="668225"/>
          </a:xfrm>
        </p:grpSpPr>
        <p:sp>
          <p:nvSpPr>
            <p:cNvPr id="182" name="Google Shape;182;p28"/>
            <p:cNvSpPr/>
            <p:nvPr/>
          </p:nvSpPr>
          <p:spPr>
            <a:xfrm>
              <a:off x="10068825" y="483550"/>
              <a:ext cx="238100" cy="239900"/>
            </a:xfrm>
            <a:custGeom>
              <a:avLst/>
              <a:gdLst/>
              <a:ahLst/>
              <a:cxnLst/>
              <a:rect l="l" t="t" r="r" b="b"/>
              <a:pathLst>
                <a:path w="9524" h="9596" extrusionOk="0">
                  <a:moveTo>
                    <a:pt x="4591" y="1"/>
                  </a:moveTo>
                  <a:cubicBezTo>
                    <a:pt x="2897" y="1"/>
                    <a:pt x="1267" y="1172"/>
                    <a:pt x="671" y="2938"/>
                  </a:cubicBezTo>
                  <a:cubicBezTo>
                    <a:pt x="0" y="4923"/>
                    <a:pt x="706" y="7206"/>
                    <a:pt x="2410" y="8650"/>
                  </a:cubicBezTo>
                  <a:cubicBezTo>
                    <a:pt x="3091" y="9227"/>
                    <a:pt x="3844" y="9596"/>
                    <a:pt x="4698" y="9596"/>
                  </a:cubicBezTo>
                  <a:cubicBezTo>
                    <a:pt x="4852" y="9596"/>
                    <a:pt x="5010" y="9584"/>
                    <a:pt x="5170" y="9559"/>
                  </a:cubicBezTo>
                  <a:cubicBezTo>
                    <a:pt x="7762" y="9160"/>
                    <a:pt x="9523" y="6286"/>
                    <a:pt x="8713" y="3784"/>
                  </a:cubicBezTo>
                  <a:cubicBezTo>
                    <a:pt x="8566" y="3334"/>
                    <a:pt x="8405" y="2766"/>
                    <a:pt x="8060" y="2524"/>
                  </a:cubicBezTo>
                  <a:cubicBezTo>
                    <a:pt x="7341" y="2021"/>
                    <a:pt x="6698" y="1737"/>
                    <a:pt x="6028" y="1737"/>
                  </a:cubicBezTo>
                  <a:cubicBezTo>
                    <a:pt x="5531" y="1737"/>
                    <a:pt x="5019" y="1893"/>
                    <a:pt x="4450" y="2230"/>
                  </a:cubicBezTo>
                  <a:cubicBezTo>
                    <a:pt x="2478" y="3396"/>
                    <a:pt x="2333" y="5266"/>
                    <a:pt x="3702" y="6677"/>
                  </a:cubicBezTo>
                  <a:cubicBezTo>
                    <a:pt x="4067" y="7053"/>
                    <a:pt x="4566" y="7241"/>
                    <a:pt x="5041" y="7241"/>
                  </a:cubicBezTo>
                  <a:cubicBezTo>
                    <a:pt x="5465" y="7241"/>
                    <a:pt x="5870" y="7091"/>
                    <a:pt x="6143" y="6791"/>
                  </a:cubicBezTo>
                  <a:cubicBezTo>
                    <a:pt x="6760" y="6113"/>
                    <a:pt x="6838" y="4606"/>
                    <a:pt x="6090" y="4068"/>
                  </a:cubicBezTo>
                  <a:cubicBezTo>
                    <a:pt x="5904" y="3935"/>
                    <a:pt x="5698" y="3866"/>
                    <a:pt x="5493" y="3866"/>
                  </a:cubicBezTo>
                  <a:cubicBezTo>
                    <a:pt x="5267" y="3866"/>
                    <a:pt x="5042" y="3950"/>
                    <a:pt x="4849" y="4125"/>
                  </a:cubicBezTo>
                  <a:cubicBezTo>
                    <a:pt x="4550" y="4397"/>
                    <a:pt x="4546" y="4715"/>
                    <a:pt x="4863" y="5146"/>
                  </a:cubicBezTo>
                  <a:cubicBezTo>
                    <a:pt x="5034" y="5381"/>
                    <a:pt x="4931" y="5501"/>
                    <a:pt x="4709" y="5548"/>
                  </a:cubicBezTo>
                  <a:cubicBezTo>
                    <a:pt x="4660" y="5558"/>
                    <a:pt x="4615" y="5562"/>
                    <a:pt x="4572" y="5562"/>
                  </a:cubicBezTo>
                  <a:cubicBezTo>
                    <a:pt x="4278" y="5562"/>
                    <a:pt x="4113" y="5335"/>
                    <a:pt x="3991" y="5080"/>
                  </a:cubicBezTo>
                  <a:cubicBezTo>
                    <a:pt x="3792" y="4666"/>
                    <a:pt x="3969" y="4034"/>
                    <a:pt x="4372" y="3634"/>
                  </a:cubicBezTo>
                  <a:cubicBezTo>
                    <a:pt x="4676" y="3331"/>
                    <a:pt x="5069" y="3168"/>
                    <a:pt x="5452" y="3168"/>
                  </a:cubicBezTo>
                  <a:cubicBezTo>
                    <a:pt x="5627" y="3168"/>
                    <a:pt x="5799" y="3202"/>
                    <a:pt x="5961" y="3272"/>
                  </a:cubicBezTo>
                  <a:cubicBezTo>
                    <a:pt x="6871" y="3669"/>
                    <a:pt x="7315" y="4442"/>
                    <a:pt x="7267" y="5540"/>
                  </a:cubicBezTo>
                  <a:cubicBezTo>
                    <a:pt x="7208" y="6857"/>
                    <a:pt x="6170" y="7877"/>
                    <a:pt x="4975" y="7877"/>
                  </a:cubicBezTo>
                  <a:cubicBezTo>
                    <a:pt x="4767" y="7877"/>
                    <a:pt x="4554" y="7846"/>
                    <a:pt x="4341" y="7780"/>
                  </a:cubicBezTo>
                  <a:cubicBezTo>
                    <a:pt x="3793" y="7612"/>
                    <a:pt x="3240" y="7222"/>
                    <a:pt x="2862" y="6785"/>
                  </a:cubicBezTo>
                  <a:cubicBezTo>
                    <a:pt x="1872" y="5635"/>
                    <a:pt x="1688" y="4389"/>
                    <a:pt x="2508" y="3083"/>
                  </a:cubicBezTo>
                  <a:cubicBezTo>
                    <a:pt x="3329" y="1779"/>
                    <a:pt x="4503" y="1094"/>
                    <a:pt x="5981" y="1094"/>
                  </a:cubicBezTo>
                  <a:cubicBezTo>
                    <a:pt x="6375" y="1094"/>
                    <a:pt x="6791" y="1142"/>
                    <a:pt x="7227" y="1241"/>
                  </a:cubicBezTo>
                  <a:cubicBezTo>
                    <a:pt x="6736" y="628"/>
                    <a:pt x="6168" y="291"/>
                    <a:pt x="5505" y="118"/>
                  </a:cubicBezTo>
                  <a:cubicBezTo>
                    <a:pt x="5202" y="38"/>
                    <a:pt x="4896" y="1"/>
                    <a:pt x="459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28"/>
            <p:cNvSpPr/>
            <p:nvPr/>
          </p:nvSpPr>
          <p:spPr>
            <a:xfrm>
              <a:off x="10400225" y="496525"/>
              <a:ext cx="95825" cy="59975"/>
            </a:xfrm>
            <a:custGeom>
              <a:avLst/>
              <a:gdLst/>
              <a:ahLst/>
              <a:cxnLst/>
              <a:rect l="l" t="t" r="r" b="b"/>
              <a:pathLst>
                <a:path w="3833" h="2399" extrusionOk="0">
                  <a:moveTo>
                    <a:pt x="2390" y="1"/>
                  </a:moveTo>
                  <a:cubicBezTo>
                    <a:pt x="2306" y="1"/>
                    <a:pt x="2220" y="7"/>
                    <a:pt x="2134" y="20"/>
                  </a:cubicBezTo>
                  <a:cubicBezTo>
                    <a:pt x="1448" y="123"/>
                    <a:pt x="964" y="514"/>
                    <a:pt x="544" y="1017"/>
                  </a:cubicBezTo>
                  <a:cubicBezTo>
                    <a:pt x="1" y="1668"/>
                    <a:pt x="187" y="2164"/>
                    <a:pt x="1035" y="2332"/>
                  </a:cubicBezTo>
                  <a:cubicBezTo>
                    <a:pt x="1188" y="2362"/>
                    <a:pt x="1344" y="2373"/>
                    <a:pt x="1540" y="2398"/>
                  </a:cubicBezTo>
                  <a:cubicBezTo>
                    <a:pt x="1844" y="2346"/>
                    <a:pt x="2181" y="2289"/>
                    <a:pt x="2519" y="2228"/>
                  </a:cubicBezTo>
                  <a:cubicBezTo>
                    <a:pt x="2627" y="2209"/>
                    <a:pt x="2733" y="2182"/>
                    <a:pt x="2837" y="2145"/>
                  </a:cubicBezTo>
                  <a:cubicBezTo>
                    <a:pt x="3375" y="1948"/>
                    <a:pt x="3832" y="1172"/>
                    <a:pt x="3646" y="779"/>
                  </a:cubicBezTo>
                  <a:cubicBezTo>
                    <a:pt x="3405" y="271"/>
                    <a:pt x="2932" y="1"/>
                    <a:pt x="239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28"/>
            <p:cNvSpPr/>
            <p:nvPr/>
          </p:nvSpPr>
          <p:spPr>
            <a:xfrm>
              <a:off x="10129075" y="272050"/>
              <a:ext cx="46850" cy="99025"/>
            </a:xfrm>
            <a:custGeom>
              <a:avLst/>
              <a:gdLst/>
              <a:ahLst/>
              <a:cxnLst/>
              <a:rect l="l" t="t" r="r" b="b"/>
              <a:pathLst>
                <a:path w="1874" h="3961" extrusionOk="0">
                  <a:moveTo>
                    <a:pt x="1094" y="1"/>
                  </a:moveTo>
                  <a:cubicBezTo>
                    <a:pt x="922" y="1"/>
                    <a:pt x="585" y="243"/>
                    <a:pt x="474" y="436"/>
                  </a:cubicBezTo>
                  <a:cubicBezTo>
                    <a:pt x="249" y="826"/>
                    <a:pt x="142" y="1285"/>
                    <a:pt x="1" y="1677"/>
                  </a:cubicBezTo>
                  <a:cubicBezTo>
                    <a:pt x="143" y="2326"/>
                    <a:pt x="211" y="2905"/>
                    <a:pt x="412" y="3435"/>
                  </a:cubicBezTo>
                  <a:cubicBezTo>
                    <a:pt x="502" y="3674"/>
                    <a:pt x="843" y="3923"/>
                    <a:pt x="1098" y="3959"/>
                  </a:cubicBezTo>
                  <a:cubicBezTo>
                    <a:pt x="1103" y="3960"/>
                    <a:pt x="1109" y="3961"/>
                    <a:pt x="1115" y="3961"/>
                  </a:cubicBezTo>
                  <a:cubicBezTo>
                    <a:pt x="1288" y="3961"/>
                    <a:pt x="1625" y="3642"/>
                    <a:pt x="1654" y="3440"/>
                  </a:cubicBezTo>
                  <a:cubicBezTo>
                    <a:pt x="1781" y="2537"/>
                    <a:pt x="1873" y="1620"/>
                    <a:pt x="1852" y="712"/>
                  </a:cubicBezTo>
                  <a:cubicBezTo>
                    <a:pt x="1847" y="460"/>
                    <a:pt x="1438" y="132"/>
                    <a:pt x="1143" y="9"/>
                  </a:cubicBezTo>
                  <a:cubicBezTo>
                    <a:pt x="1129" y="3"/>
                    <a:pt x="1112" y="1"/>
                    <a:pt x="10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28"/>
            <p:cNvSpPr/>
            <p:nvPr/>
          </p:nvSpPr>
          <p:spPr>
            <a:xfrm>
              <a:off x="10370650" y="733500"/>
              <a:ext cx="72400" cy="73525"/>
            </a:xfrm>
            <a:custGeom>
              <a:avLst/>
              <a:gdLst/>
              <a:ahLst/>
              <a:cxnLst/>
              <a:rect l="l" t="t" r="r" b="b"/>
              <a:pathLst>
                <a:path w="2896" h="2941" extrusionOk="0">
                  <a:moveTo>
                    <a:pt x="843" y="1"/>
                  </a:moveTo>
                  <a:cubicBezTo>
                    <a:pt x="410" y="1"/>
                    <a:pt x="1" y="419"/>
                    <a:pt x="2" y="1020"/>
                  </a:cubicBezTo>
                  <a:cubicBezTo>
                    <a:pt x="37" y="1117"/>
                    <a:pt x="59" y="1364"/>
                    <a:pt x="191" y="1515"/>
                  </a:cubicBezTo>
                  <a:cubicBezTo>
                    <a:pt x="562" y="1949"/>
                    <a:pt x="955" y="2372"/>
                    <a:pt x="1387" y="2746"/>
                  </a:cubicBezTo>
                  <a:cubicBezTo>
                    <a:pt x="1528" y="2868"/>
                    <a:pt x="1690" y="2940"/>
                    <a:pt x="1857" y="2940"/>
                  </a:cubicBezTo>
                  <a:cubicBezTo>
                    <a:pt x="2012" y="2940"/>
                    <a:pt x="2171" y="2878"/>
                    <a:pt x="2320" y="2736"/>
                  </a:cubicBezTo>
                  <a:cubicBezTo>
                    <a:pt x="2713" y="2362"/>
                    <a:pt x="2895" y="1894"/>
                    <a:pt x="2645" y="1576"/>
                  </a:cubicBezTo>
                  <a:cubicBezTo>
                    <a:pt x="2235" y="1058"/>
                    <a:pt x="1791" y="538"/>
                    <a:pt x="1265" y="146"/>
                  </a:cubicBezTo>
                  <a:cubicBezTo>
                    <a:pt x="1131" y="46"/>
                    <a:pt x="986" y="1"/>
                    <a:pt x="84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28"/>
            <p:cNvSpPr/>
            <p:nvPr/>
          </p:nvSpPr>
          <p:spPr>
            <a:xfrm>
              <a:off x="9978625" y="784150"/>
              <a:ext cx="65800" cy="90500"/>
            </a:xfrm>
            <a:custGeom>
              <a:avLst/>
              <a:gdLst/>
              <a:ahLst/>
              <a:cxnLst/>
              <a:rect l="l" t="t" r="r" b="b"/>
              <a:pathLst>
                <a:path w="2632" h="3620" extrusionOk="0">
                  <a:moveTo>
                    <a:pt x="2162" y="0"/>
                  </a:moveTo>
                  <a:cubicBezTo>
                    <a:pt x="2041" y="0"/>
                    <a:pt x="1859" y="86"/>
                    <a:pt x="1763" y="173"/>
                  </a:cubicBezTo>
                  <a:cubicBezTo>
                    <a:pt x="977" y="886"/>
                    <a:pt x="558" y="1833"/>
                    <a:pt x="151" y="2785"/>
                  </a:cubicBezTo>
                  <a:cubicBezTo>
                    <a:pt x="1" y="3138"/>
                    <a:pt x="210" y="3340"/>
                    <a:pt x="469" y="3524"/>
                  </a:cubicBezTo>
                  <a:cubicBezTo>
                    <a:pt x="563" y="3591"/>
                    <a:pt x="651" y="3620"/>
                    <a:pt x="734" y="3620"/>
                  </a:cubicBezTo>
                  <a:cubicBezTo>
                    <a:pt x="882" y="3620"/>
                    <a:pt x="1014" y="3529"/>
                    <a:pt x="1133" y="3407"/>
                  </a:cubicBezTo>
                  <a:cubicBezTo>
                    <a:pt x="1308" y="3228"/>
                    <a:pt x="1469" y="3036"/>
                    <a:pt x="1618" y="2835"/>
                  </a:cubicBezTo>
                  <a:cubicBezTo>
                    <a:pt x="2127" y="2150"/>
                    <a:pt x="2525" y="1412"/>
                    <a:pt x="2632" y="425"/>
                  </a:cubicBezTo>
                  <a:cubicBezTo>
                    <a:pt x="2539" y="322"/>
                    <a:pt x="2418" y="106"/>
                    <a:pt x="2234" y="14"/>
                  </a:cubicBezTo>
                  <a:cubicBezTo>
                    <a:pt x="2214" y="5"/>
                    <a:pt x="2190" y="0"/>
                    <a:pt x="216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8"/>
            <p:cNvSpPr/>
            <p:nvPr/>
          </p:nvSpPr>
          <p:spPr>
            <a:xfrm>
              <a:off x="10225400" y="854925"/>
              <a:ext cx="49350" cy="85350"/>
            </a:xfrm>
            <a:custGeom>
              <a:avLst/>
              <a:gdLst/>
              <a:ahLst/>
              <a:cxnLst/>
              <a:rect l="l" t="t" r="r" b="b"/>
              <a:pathLst>
                <a:path w="1974" h="3414" extrusionOk="0">
                  <a:moveTo>
                    <a:pt x="564" y="1"/>
                  </a:moveTo>
                  <a:cubicBezTo>
                    <a:pt x="549" y="1"/>
                    <a:pt x="536" y="3"/>
                    <a:pt x="526" y="9"/>
                  </a:cubicBezTo>
                  <a:cubicBezTo>
                    <a:pt x="318" y="122"/>
                    <a:pt x="147" y="408"/>
                    <a:pt x="84" y="653"/>
                  </a:cubicBezTo>
                  <a:cubicBezTo>
                    <a:pt x="0" y="978"/>
                    <a:pt x="34" y="1334"/>
                    <a:pt x="19" y="1676"/>
                  </a:cubicBezTo>
                  <a:cubicBezTo>
                    <a:pt x="13" y="2303"/>
                    <a:pt x="84" y="2897"/>
                    <a:pt x="676" y="3281"/>
                  </a:cubicBezTo>
                  <a:cubicBezTo>
                    <a:pt x="808" y="3368"/>
                    <a:pt x="931" y="3414"/>
                    <a:pt x="1049" y="3414"/>
                  </a:cubicBezTo>
                  <a:cubicBezTo>
                    <a:pt x="1192" y="3414"/>
                    <a:pt x="1327" y="3346"/>
                    <a:pt x="1464" y="3201"/>
                  </a:cubicBezTo>
                  <a:cubicBezTo>
                    <a:pt x="1859" y="2783"/>
                    <a:pt x="1973" y="2298"/>
                    <a:pt x="1779" y="1776"/>
                  </a:cubicBezTo>
                  <a:cubicBezTo>
                    <a:pt x="1602" y="1297"/>
                    <a:pt x="1383" y="825"/>
                    <a:pt x="1115" y="390"/>
                  </a:cubicBezTo>
                  <a:cubicBezTo>
                    <a:pt x="1009" y="218"/>
                    <a:pt x="700" y="1"/>
                    <a:pt x="56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28"/>
            <p:cNvSpPr/>
            <p:nvPr/>
          </p:nvSpPr>
          <p:spPr>
            <a:xfrm>
              <a:off x="9887550" y="546800"/>
              <a:ext cx="77475" cy="37925"/>
            </a:xfrm>
            <a:custGeom>
              <a:avLst/>
              <a:gdLst/>
              <a:ahLst/>
              <a:cxnLst/>
              <a:rect l="l" t="t" r="r" b="b"/>
              <a:pathLst>
                <a:path w="3099" h="1517" extrusionOk="0">
                  <a:moveTo>
                    <a:pt x="993" y="0"/>
                  </a:moveTo>
                  <a:cubicBezTo>
                    <a:pt x="893" y="0"/>
                    <a:pt x="794" y="4"/>
                    <a:pt x="696" y="12"/>
                  </a:cubicBezTo>
                  <a:cubicBezTo>
                    <a:pt x="446" y="32"/>
                    <a:pt x="160" y="445"/>
                    <a:pt x="39" y="740"/>
                  </a:cubicBezTo>
                  <a:cubicBezTo>
                    <a:pt x="0" y="836"/>
                    <a:pt x="399" y="1230"/>
                    <a:pt x="651" y="1303"/>
                  </a:cubicBezTo>
                  <a:cubicBezTo>
                    <a:pt x="1140" y="1442"/>
                    <a:pt x="1666" y="1448"/>
                    <a:pt x="2178" y="1510"/>
                  </a:cubicBezTo>
                  <a:cubicBezTo>
                    <a:pt x="2215" y="1514"/>
                    <a:pt x="2250" y="1516"/>
                    <a:pt x="2285" y="1516"/>
                  </a:cubicBezTo>
                  <a:cubicBezTo>
                    <a:pt x="2656" y="1516"/>
                    <a:pt x="2885" y="1287"/>
                    <a:pt x="2985" y="944"/>
                  </a:cubicBezTo>
                  <a:cubicBezTo>
                    <a:pt x="3099" y="547"/>
                    <a:pt x="2791" y="278"/>
                    <a:pt x="2489" y="207"/>
                  </a:cubicBezTo>
                  <a:cubicBezTo>
                    <a:pt x="2003" y="92"/>
                    <a:pt x="1492" y="0"/>
                    <a:pt x="99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28"/>
            <p:cNvSpPr/>
            <p:nvPr/>
          </p:nvSpPr>
          <p:spPr>
            <a:xfrm>
              <a:off x="9946650" y="371575"/>
              <a:ext cx="56925" cy="56275"/>
            </a:xfrm>
            <a:custGeom>
              <a:avLst/>
              <a:gdLst/>
              <a:ahLst/>
              <a:cxnLst/>
              <a:rect l="l" t="t" r="r" b="b"/>
              <a:pathLst>
                <a:path w="2277" h="2251" extrusionOk="0">
                  <a:moveTo>
                    <a:pt x="680" y="1"/>
                  </a:moveTo>
                  <a:cubicBezTo>
                    <a:pt x="422" y="297"/>
                    <a:pt x="178" y="481"/>
                    <a:pt x="74" y="726"/>
                  </a:cubicBezTo>
                  <a:cubicBezTo>
                    <a:pt x="0" y="898"/>
                    <a:pt x="40" y="1226"/>
                    <a:pt x="164" y="1353"/>
                  </a:cubicBezTo>
                  <a:cubicBezTo>
                    <a:pt x="486" y="1683"/>
                    <a:pt x="862" y="1972"/>
                    <a:pt x="1257" y="2212"/>
                  </a:cubicBezTo>
                  <a:cubicBezTo>
                    <a:pt x="1301" y="2239"/>
                    <a:pt x="1363" y="2251"/>
                    <a:pt x="1432" y="2251"/>
                  </a:cubicBezTo>
                  <a:cubicBezTo>
                    <a:pt x="1571" y="2251"/>
                    <a:pt x="1737" y="2203"/>
                    <a:pt x="1825" y="2131"/>
                  </a:cubicBezTo>
                  <a:cubicBezTo>
                    <a:pt x="2264" y="1777"/>
                    <a:pt x="2277" y="1437"/>
                    <a:pt x="1870" y="1028"/>
                  </a:cubicBezTo>
                  <a:cubicBezTo>
                    <a:pt x="1528" y="684"/>
                    <a:pt x="1134" y="389"/>
                    <a:pt x="68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8"/>
            <p:cNvSpPr/>
            <p:nvPr/>
          </p:nvSpPr>
          <p:spPr>
            <a:xfrm>
              <a:off x="10346825" y="338325"/>
              <a:ext cx="40700" cy="36700"/>
            </a:xfrm>
            <a:custGeom>
              <a:avLst/>
              <a:gdLst/>
              <a:ahLst/>
              <a:cxnLst/>
              <a:rect l="l" t="t" r="r" b="b"/>
              <a:pathLst>
                <a:path w="1628" h="1468" extrusionOk="0">
                  <a:moveTo>
                    <a:pt x="1096" y="1"/>
                  </a:moveTo>
                  <a:cubicBezTo>
                    <a:pt x="995" y="1"/>
                    <a:pt x="885" y="30"/>
                    <a:pt x="831" y="81"/>
                  </a:cubicBezTo>
                  <a:cubicBezTo>
                    <a:pt x="582" y="315"/>
                    <a:pt x="362" y="577"/>
                    <a:pt x="173" y="861"/>
                  </a:cubicBezTo>
                  <a:cubicBezTo>
                    <a:pt x="1" y="1121"/>
                    <a:pt x="149" y="1407"/>
                    <a:pt x="440" y="1462"/>
                  </a:cubicBezTo>
                  <a:cubicBezTo>
                    <a:pt x="456" y="1466"/>
                    <a:pt x="474" y="1467"/>
                    <a:pt x="493" y="1467"/>
                  </a:cubicBezTo>
                  <a:cubicBezTo>
                    <a:pt x="875" y="1467"/>
                    <a:pt x="1627" y="817"/>
                    <a:pt x="1613" y="382"/>
                  </a:cubicBezTo>
                  <a:cubicBezTo>
                    <a:pt x="1528" y="295"/>
                    <a:pt x="1413" y="118"/>
                    <a:pt x="1248" y="31"/>
                  </a:cubicBezTo>
                  <a:cubicBezTo>
                    <a:pt x="1209" y="11"/>
                    <a:pt x="1154" y="1"/>
                    <a:pt x="109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" name="Right Arrow 3"/>
          <p:cNvSpPr/>
          <p:nvPr/>
        </p:nvSpPr>
        <p:spPr>
          <a:xfrm>
            <a:off x="2339752" y="2571750"/>
            <a:ext cx="144016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604" y="1291548"/>
            <a:ext cx="6966756" cy="33876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0"/>
          <p:cNvSpPr txBox="1">
            <a:spLocks noGrp="1"/>
          </p:cNvSpPr>
          <p:nvPr>
            <p:ph type="title"/>
          </p:nvPr>
        </p:nvSpPr>
        <p:spPr>
          <a:xfrm>
            <a:off x="899592" y="627534"/>
            <a:ext cx="5472608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sz="2400" dirty="0" err="1"/>
              <a:t>Penamaan</a:t>
            </a:r>
            <a:r>
              <a:rPr lang="en-US" sz="2400" dirty="0"/>
              <a:t> </a:t>
            </a:r>
            <a:r>
              <a:rPr lang="en-US" sz="2400" dirty="0" err="1"/>
              <a:t>Gula</a:t>
            </a:r>
            <a:r>
              <a:rPr lang="en-US" sz="2400" dirty="0"/>
              <a:t>: NOTASI D &amp; L</a:t>
            </a:r>
            <a:endParaRPr sz="2400" dirty="0"/>
          </a:p>
        </p:txBody>
      </p:sp>
      <p:sp>
        <p:nvSpPr>
          <p:cNvPr id="217" name="Google Shape;217;p30"/>
          <p:cNvSpPr txBox="1">
            <a:spLocks noGrp="1"/>
          </p:cNvSpPr>
          <p:nvPr>
            <p:ph type="body" idx="1"/>
          </p:nvPr>
        </p:nvSpPr>
        <p:spPr>
          <a:xfrm>
            <a:off x="755576" y="1419622"/>
            <a:ext cx="8003972" cy="288032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US" dirty="0" err="1"/>
              <a:t>Notasi</a:t>
            </a:r>
            <a:r>
              <a:rPr lang="en-US" dirty="0"/>
              <a:t> D &amp; L </a:t>
            </a:r>
            <a:r>
              <a:rPr lang="en-US" dirty="0" err="1"/>
              <a:t>merujuk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posisi</a:t>
            </a:r>
            <a:r>
              <a:rPr lang="en-US" dirty="0"/>
              <a:t> </a:t>
            </a:r>
            <a:r>
              <a:rPr lang="en-US" dirty="0" err="1"/>
              <a:t>gugus</a:t>
            </a:r>
            <a:r>
              <a:rPr lang="en-US" dirty="0"/>
              <a:t> </a:t>
            </a:r>
            <a:r>
              <a:rPr lang="en-US" dirty="0" err="1"/>
              <a:t>hidroksil</a:t>
            </a:r>
            <a:r>
              <a:rPr lang="en-US" dirty="0"/>
              <a:t> (OH) </a:t>
            </a:r>
            <a:r>
              <a:rPr lang="en-US" dirty="0" err="1"/>
              <a:t>pada</a:t>
            </a:r>
            <a:r>
              <a:rPr lang="en-US" dirty="0"/>
              <a:t> atom C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konfigurasi</a:t>
            </a:r>
            <a:r>
              <a:rPr lang="en-US" dirty="0"/>
              <a:t> </a:t>
            </a:r>
            <a:r>
              <a:rPr lang="en-US" dirty="0" err="1"/>
              <a:t>asimetris</a:t>
            </a:r>
            <a:r>
              <a:rPr lang="en-US" dirty="0"/>
              <a:t> (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L </a:t>
            </a:r>
            <a:r>
              <a:rPr lang="en-US" dirty="0" err="1"/>
              <a:t>dan</a:t>
            </a:r>
            <a:r>
              <a:rPr lang="en-US" dirty="0"/>
              <a:t> D </a:t>
            </a:r>
            <a:r>
              <a:rPr lang="en-US" dirty="0" err="1"/>
              <a:t>gliseraldehida</a:t>
            </a:r>
            <a:r>
              <a:rPr lang="en-US" dirty="0" smtClean="0"/>
              <a:t>).</a:t>
            </a:r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gula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atom C </a:t>
            </a:r>
            <a:r>
              <a:rPr lang="en-US" dirty="0" err="1"/>
              <a:t>asimetrik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1, </a:t>
            </a:r>
            <a:r>
              <a:rPr lang="en-US" dirty="0" err="1"/>
              <a:t>notasi</a:t>
            </a:r>
            <a:r>
              <a:rPr lang="en-US" dirty="0"/>
              <a:t> D </a:t>
            </a:r>
            <a:r>
              <a:rPr lang="en-US" dirty="0" err="1"/>
              <a:t>atau</a:t>
            </a:r>
            <a:r>
              <a:rPr lang="en-US" dirty="0"/>
              <a:t> L </a:t>
            </a:r>
            <a:r>
              <a:rPr lang="en-US" dirty="0" err="1"/>
              <a:t>ditentukan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atom C </a:t>
            </a:r>
            <a:r>
              <a:rPr lang="en-US" dirty="0" err="1"/>
              <a:t>asimetrik</a:t>
            </a:r>
            <a:r>
              <a:rPr lang="en-US" dirty="0"/>
              <a:t> </a:t>
            </a:r>
            <a:r>
              <a:rPr lang="en-US" dirty="0" err="1"/>
              <a:t>terjauh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gugus</a:t>
            </a:r>
            <a:r>
              <a:rPr lang="en-US" dirty="0"/>
              <a:t> </a:t>
            </a:r>
            <a:r>
              <a:rPr lang="en-US" dirty="0" err="1"/>
              <a:t>aldehida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keto</a:t>
            </a:r>
            <a:r>
              <a:rPr lang="en-US" dirty="0"/>
              <a:t>. </a:t>
            </a:r>
            <a:r>
              <a:rPr lang="en-US" dirty="0" err="1"/>
              <a:t>Gula</a:t>
            </a:r>
            <a:r>
              <a:rPr lang="en-US" dirty="0"/>
              <a:t> yang </a:t>
            </a:r>
            <a:r>
              <a:rPr lang="en-US" dirty="0" err="1"/>
              <a:t>ditemui</a:t>
            </a:r>
            <a:r>
              <a:rPr lang="en-US" dirty="0"/>
              <a:t> di </a:t>
            </a:r>
            <a:r>
              <a:rPr lang="en-US" dirty="0" err="1"/>
              <a:t>alam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isomer D</a:t>
            </a:r>
            <a:r>
              <a:rPr lang="en-US" dirty="0" smtClean="0"/>
              <a:t>.</a:t>
            </a:r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US" dirty="0" err="1"/>
              <a:t>Gula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D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bayangan</a:t>
            </a:r>
            <a:r>
              <a:rPr lang="en-US" dirty="0"/>
              <a:t> </a:t>
            </a:r>
            <a:r>
              <a:rPr lang="en-US" dirty="0" err="1"/>
              <a:t>cermin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gula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L. (</a:t>
            </a:r>
            <a:r>
              <a:rPr lang="en-US" dirty="0" err="1"/>
              <a:t>Gula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nama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 D-</a:t>
            </a:r>
            <a:r>
              <a:rPr lang="en-US" dirty="0" err="1"/>
              <a:t>glukosa</a:t>
            </a:r>
            <a:r>
              <a:rPr lang="en-US" dirty="0"/>
              <a:t> &amp; L-</a:t>
            </a:r>
            <a:r>
              <a:rPr lang="en-US" dirty="0" err="1"/>
              <a:t>glukosa</a:t>
            </a:r>
            <a:r>
              <a:rPr lang="en-US" dirty="0"/>
              <a:t>) 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ttering Portfolio">
  <a:themeElements>
    <a:clrScheme name="Simple Light">
      <a:dk1>
        <a:srgbClr val="000000"/>
      </a:dk1>
      <a:lt1>
        <a:srgbClr val="FFFFFF"/>
      </a:lt1>
      <a:dk2>
        <a:srgbClr val="434343"/>
      </a:dk2>
      <a:lt2>
        <a:srgbClr val="EEEEEE"/>
      </a:lt2>
      <a:accent1>
        <a:srgbClr val="4D4D4D"/>
      </a:accent1>
      <a:accent2>
        <a:srgbClr val="FFFFFF"/>
      </a:accent2>
      <a:accent3>
        <a:srgbClr val="F1C36A"/>
      </a:accent3>
      <a:accent4>
        <a:srgbClr val="ABE5D9"/>
      </a:accent4>
      <a:accent5>
        <a:srgbClr val="FF9E98"/>
      </a:accent5>
      <a:accent6>
        <a:srgbClr val="333333"/>
      </a:accent6>
      <a:hlink>
        <a:srgbClr val="43434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202</Words>
  <Application>Microsoft Office PowerPoint</Application>
  <PresentationFormat>On-screen Show (16:9)</PresentationFormat>
  <Paragraphs>35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Lettering Portfolio</vt:lpstr>
      <vt:lpstr>Karbohidrat Monosakarida</vt:lpstr>
      <vt:lpstr>PowerPoint Presentation</vt:lpstr>
      <vt:lpstr>MONOSAKARIDA </vt:lpstr>
      <vt:lpstr>PowerPoint Presentation</vt:lpstr>
      <vt:lpstr>Penamaan Gula: NOTASI D &amp; 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Karbohidrat Monosakarida</dc:title>
  <dc:creator>ASUS</dc:creator>
  <cp:lastModifiedBy>ASUS</cp:lastModifiedBy>
  <cp:revision>8</cp:revision>
  <dcterms:modified xsi:type="dcterms:W3CDTF">2022-03-02T07:56:23Z</dcterms:modified>
</cp:coreProperties>
</file>