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668" y="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6F081-8781-4431-8FD4-2CF608CD7C47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E42EF-B2A2-4428-A098-E6934E28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1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CA47C-B7FD-4BE9-B0E6-81BA758D95F2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716F0-385D-4F6E-BE54-A09D410D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2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716F0-385D-4F6E-BE54-A09D410D24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46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solidFill>
                  <a:schemeClr val="tx2"/>
                </a:solidFill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24136-D290-48F3-A182-4C46BEB5146B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7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D44C-38B1-4D0F-9006-D5774F331095}" type="datetime1">
              <a:rPr lang="en-US" smtClean="0"/>
              <a:t>3/2/2022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4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518A-FD4F-4358-B95B-9DB5A17160FB}" type="datetime1">
              <a:rPr lang="en-US" smtClean="0"/>
              <a:t>3/2/2022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6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9F4F-03AD-4497-A65D-076601BD41D2}" type="datetime1">
              <a:rPr lang="en-US" smtClean="0"/>
              <a:t>3/2/2022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8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F3AC-A781-43AA-8BD5-B12F49168B94}" type="datetime1">
              <a:rPr lang="en-US" smtClean="0"/>
              <a:t>3/2/2022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6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6A41-C91B-43FF-9881-F5DA9878418F}" type="datetime1">
              <a:rPr lang="en-US" smtClean="0"/>
              <a:t>3/2/2022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0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0">
                <a:solidFill>
                  <a:schemeClr val="accent3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0">
                <a:solidFill>
                  <a:schemeClr val="accent3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7AA76-41EE-4C13-950E-E611B8B8FC52}" type="datetime1">
              <a:rPr lang="en-US" smtClean="0"/>
              <a:t>3/2/2022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6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7A26-E7BC-4498-97E4-87AF12377CA9}" type="datetime1">
              <a:rPr lang="en-US" smtClean="0"/>
              <a:t>3/2/2022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1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4171-1117-4486-993C-35A7470D8847}" type="datetime1">
              <a:rPr lang="en-US" smtClean="0"/>
              <a:t>3/2/2022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9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4CB8-1563-4663-81DB-74EB416C19BE}" type="datetime1">
              <a:rPr lang="en-US" smtClean="0"/>
              <a:t>3/2/2022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8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/>
          <a:p>
            <a:fld id="{0C6724CE-2468-448B-87C1-A92EDD78369B}" type="datetime1">
              <a:rPr lang="en-US" smtClean="0"/>
              <a:t>3/2/2022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lvl1pPr>
              <a:defRPr sz="1100"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2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D11720-76E7-46E6-B0AA-057287C42052}" type="datetime1">
              <a:rPr lang="en-US" smtClean="0"/>
              <a:t>3/2/2022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0654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KARBOHIDRAT PADA MONOSAKARIDA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chemeClr val="tx2">
                    <a:lumMod val="90000"/>
                  </a:schemeClr>
                </a:solidFill>
              </a:rPr>
              <a:t>Oleh :	Muhammad Arifin Ilham</a:t>
            </a:r>
          </a:p>
          <a:p>
            <a:r>
              <a:rPr lang="en-US" sz="1800" dirty="0">
                <a:solidFill>
                  <a:schemeClr val="tx2">
                    <a:lumMod val="90000"/>
                  </a:schemeClr>
                </a:solidFill>
              </a:rPr>
              <a:t>	2114231049</a:t>
            </a:r>
          </a:p>
          <a:p>
            <a:r>
              <a:rPr lang="en-US" sz="1800" dirty="0">
                <a:solidFill>
                  <a:schemeClr val="tx2">
                    <a:lumMod val="90000"/>
                  </a:schemeClr>
                </a:solidFill>
              </a:rPr>
              <a:t>	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</a:rPr>
              <a:t>Teknologi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</a:rPr>
              <a:t>Industri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</a:rPr>
              <a:t>Pertanian</a:t>
            </a:r>
            <a:endParaRPr lang="en-US" sz="18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94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Monosakarida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Monosakarida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unit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karbohidrat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terkecil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mono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artinya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sakarida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gula.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Susunan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monosakarida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aldehida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glukosa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keton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fruktosa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(pada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rantainya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terikat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gugus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hidroksil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glukosa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gugus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aldehid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sedangkan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fruktosa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gugis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keton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kedua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molekul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terdiri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atom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karbon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terikat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gugus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hidroksil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68580" lvl="0" indent="0" eaLnBrk="1" latinLnBrk="1" hangingPunct="1"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0931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Penamaan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C0E766-8B6F-47D4-97C3-D2E0CCC20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9125" y="1770503"/>
            <a:ext cx="10315174" cy="1463586"/>
          </a:xfrm>
        </p:spPr>
        <p:txBody>
          <a:bodyPr/>
          <a:lstStyle/>
          <a:p>
            <a:pPr marL="68580" indent="0">
              <a:buNone/>
            </a:pPr>
            <a:r>
              <a:rPr lang="en-ID" sz="2400" dirty="0" err="1"/>
              <a:t>Penamaan</a:t>
            </a:r>
            <a:r>
              <a:rPr lang="en-ID" sz="2400" dirty="0"/>
              <a:t> </a:t>
            </a:r>
            <a:r>
              <a:rPr lang="en-ID" sz="2400" dirty="0" err="1"/>
              <a:t>monosakarida</a:t>
            </a:r>
            <a:r>
              <a:rPr lang="en-ID" sz="2400" dirty="0"/>
              <a:t> Pada </a:t>
            </a:r>
            <a:r>
              <a:rPr lang="en-ID" sz="2400" dirty="0" err="1"/>
              <a:t>aldehida</a:t>
            </a:r>
            <a:r>
              <a:rPr lang="en-ID" sz="2400" dirty="0"/>
              <a:t> </a:t>
            </a:r>
            <a:r>
              <a:rPr lang="en-ID" sz="2400" dirty="0" err="1"/>
              <a:t>diberikan</a:t>
            </a:r>
            <a:r>
              <a:rPr lang="en-ID" sz="2400" dirty="0"/>
              <a:t> </a:t>
            </a:r>
            <a:r>
              <a:rPr lang="en-ID" sz="2400" dirty="0" err="1"/>
              <a:t>awalan</a:t>
            </a:r>
            <a:r>
              <a:rPr lang="en-ID" sz="2400" dirty="0"/>
              <a:t> </a:t>
            </a:r>
            <a:r>
              <a:rPr lang="en-ID" sz="2400" dirty="0" err="1"/>
              <a:t>nama</a:t>
            </a:r>
            <a:r>
              <a:rPr lang="en-ID" sz="2400" dirty="0"/>
              <a:t> “</a:t>
            </a:r>
            <a:r>
              <a:rPr lang="en-ID" sz="2400" dirty="0" err="1"/>
              <a:t>aldo</a:t>
            </a:r>
            <a:r>
              <a:rPr lang="en-ID" sz="2400" dirty="0"/>
              <a:t>”. </a:t>
            </a:r>
            <a:r>
              <a:rPr lang="en-ID" sz="2400" dirty="0" err="1"/>
              <a:t>Sedangkan</a:t>
            </a:r>
            <a:r>
              <a:rPr lang="en-ID" sz="2400" dirty="0"/>
              <a:t> pada </a:t>
            </a:r>
            <a:r>
              <a:rPr lang="en-ID" sz="2400" dirty="0" err="1"/>
              <a:t>keton</a:t>
            </a:r>
            <a:r>
              <a:rPr lang="en-ID" sz="2400" dirty="0"/>
              <a:t> </a:t>
            </a:r>
            <a:r>
              <a:rPr lang="en-ID" sz="2400" dirty="0" err="1"/>
              <a:t>diberikan</a:t>
            </a:r>
            <a:r>
              <a:rPr lang="en-ID" sz="2400" dirty="0"/>
              <a:t> </a:t>
            </a:r>
            <a:r>
              <a:rPr lang="en-ID" sz="2400" dirty="0" err="1"/>
              <a:t>awalan</a:t>
            </a:r>
            <a:r>
              <a:rPr lang="en-ID" sz="2400" dirty="0"/>
              <a:t> </a:t>
            </a:r>
            <a:r>
              <a:rPr lang="en-ID" sz="2400" dirty="0" err="1"/>
              <a:t>nama</a:t>
            </a:r>
            <a:r>
              <a:rPr lang="en-ID" sz="2400" dirty="0"/>
              <a:t> “keto”.</a:t>
            </a:r>
          </a:p>
          <a:p>
            <a:pPr marL="68580" indent="0">
              <a:buNone/>
            </a:pPr>
            <a:endParaRPr lang="en-ID" dirty="0"/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6565AAA2-E275-45FF-B940-E004B9F4CE1E}"/>
              </a:ext>
            </a:extLst>
          </p:cNvPr>
          <p:cNvSpPr txBox="1">
            <a:spLocks/>
          </p:cNvSpPr>
          <p:nvPr/>
        </p:nvSpPr>
        <p:spPr>
          <a:xfrm>
            <a:off x="1953929" y="3234089"/>
            <a:ext cx="3262964" cy="28105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dirty="0" err="1"/>
              <a:t>Aldehida</a:t>
            </a:r>
            <a:endParaRPr lang="en-US" dirty="0"/>
          </a:p>
          <a:p>
            <a:pPr marL="68580" indent="0" algn="ctr">
              <a:buFont typeface="Wingdings"/>
              <a:buNone/>
            </a:pPr>
            <a:r>
              <a:rPr lang="en-US" dirty="0"/>
              <a:t>Aldo +3 </a:t>
            </a:r>
            <a:r>
              <a:rPr lang="en-US" dirty="0" err="1"/>
              <a:t>triosa</a:t>
            </a:r>
            <a:endParaRPr lang="en-US" dirty="0"/>
          </a:p>
          <a:p>
            <a:pPr marL="68580" indent="0" algn="ctr">
              <a:buFont typeface="Wingdings"/>
              <a:buNone/>
            </a:pPr>
            <a:r>
              <a:rPr lang="en-US" dirty="0"/>
              <a:t>4 </a:t>
            </a:r>
            <a:r>
              <a:rPr lang="en-US" dirty="0" err="1"/>
              <a:t>tetrosa</a:t>
            </a:r>
            <a:endParaRPr lang="en-US" dirty="0"/>
          </a:p>
          <a:p>
            <a:pPr marL="68580" indent="0" algn="ctr">
              <a:buFont typeface="Wingdings"/>
              <a:buNone/>
            </a:pPr>
            <a:r>
              <a:rPr lang="en-US" dirty="0"/>
              <a:t>5 pentose</a:t>
            </a:r>
          </a:p>
          <a:p>
            <a:pPr marL="68580" indent="0" algn="ctr">
              <a:buFont typeface="Wingdings"/>
              <a:buNone/>
            </a:pPr>
            <a:r>
              <a:rPr lang="en-US" dirty="0"/>
              <a:t>6 </a:t>
            </a:r>
            <a:r>
              <a:rPr lang="en-US" dirty="0" err="1"/>
              <a:t>hektosa</a:t>
            </a:r>
            <a:endParaRPr lang="en-US" dirty="0"/>
          </a:p>
          <a:p>
            <a:pPr marL="68580" indent="0">
              <a:buFont typeface="Wingdings"/>
              <a:buNone/>
            </a:pPr>
            <a:endParaRPr lang="en-US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CD76091-0CC2-4E35-B0B4-E39564D63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7125" y="3234089"/>
            <a:ext cx="4409540" cy="3062376"/>
          </a:xfrm>
        </p:spPr>
        <p:txBody>
          <a:bodyPr/>
          <a:lstStyle/>
          <a:p>
            <a:pPr algn="ctr"/>
            <a:r>
              <a:rPr lang="en-US" sz="2800" dirty="0" err="1"/>
              <a:t>Keton</a:t>
            </a:r>
            <a:endParaRPr lang="en-US" sz="2800" dirty="0"/>
          </a:p>
          <a:p>
            <a:pPr marL="68580" indent="0" algn="ctr">
              <a:buNone/>
            </a:pPr>
            <a:r>
              <a:rPr lang="en-US" sz="2800" dirty="0"/>
              <a:t>Keto + 3 </a:t>
            </a:r>
            <a:r>
              <a:rPr lang="en-US" sz="2800" dirty="0" err="1"/>
              <a:t>triosa</a:t>
            </a:r>
            <a:endParaRPr lang="en-US" sz="2800" dirty="0"/>
          </a:p>
          <a:p>
            <a:pPr marL="68580" indent="0" algn="ctr">
              <a:buNone/>
            </a:pPr>
            <a:r>
              <a:rPr lang="en-US" sz="2800" dirty="0"/>
              <a:t>4 </a:t>
            </a:r>
            <a:r>
              <a:rPr lang="en-US" sz="2800" dirty="0" err="1"/>
              <a:t>tetrosa</a:t>
            </a:r>
            <a:endParaRPr lang="en-US" sz="2800" dirty="0"/>
          </a:p>
          <a:p>
            <a:pPr marL="68580" indent="0" algn="ctr">
              <a:buNone/>
            </a:pPr>
            <a:r>
              <a:rPr lang="en-US" sz="2800" dirty="0"/>
              <a:t>5 pentose</a:t>
            </a:r>
          </a:p>
          <a:p>
            <a:pPr marL="68580" indent="0" algn="ctr">
              <a:buNone/>
            </a:pPr>
            <a:r>
              <a:rPr lang="en-US" sz="2800" dirty="0"/>
              <a:t>6 </a:t>
            </a:r>
            <a:r>
              <a:rPr lang="en-US" sz="2800" dirty="0" err="1"/>
              <a:t>heksosa</a:t>
            </a:r>
            <a:endParaRPr lang="en-ID" sz="2800" dirty="0"/>
          </a:p>
          <a:p>
            <a:pPr marL="6858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8143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Karbohidrat</a:t>
            </a:r>
            <a:r>
              <a:rPr lang="en-US" dirty="0"/>
              <a:t> Pada </a:t>
            </a:r>
            <a:r>
              <a:rPr lang="en-US" dirty="0" err="1"/>
              <a:t>Monosakarida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6A170F-5E95-465A-9345-209BA5977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400" dirty="0" err="1"/>
              <a:t>Karbohidrat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mengandung</a:t>
            </a:r>
            <a:r>
              <a:rPr lang="en-ID" sz="2400" dirty="0"/>
              <a:t> atom C </a:t>
            </a:r>
            <a:r>
              <a:rPr lang="en-ID" sz="2400" dirty="0" err="1"/>
              <a:t>khiral</a:t>
            </a:r>
            <a:endParaRPr lang="en-ID" sz="2400" dirty="0"/>
          </a:p>
          <a:p>
            <a:r>
              <a:rPr lang="en-ID" sz="2400" dirty="0"/>
              <a:t>Atom C </a:t>
            </a:r>
            <a:r>
              <a:rPr lang="en-ID" sz="2400" dirty="0" err="1"/>
              <a:t>khiral</a:t>
            </a:r>
            <a:r>
              <a:rPr lang="en-ID" sz="2400" dirty="0"/>
              <a:t> :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berada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2 </a:t>
            </a:r>
            <a:r>
              <a:rPr lang="en-ID" sz="2400" dirty="0" err="1"/>
              <a:t>macam</a:t>
            </a:r>
            <a:r>
              <a:rPr lang="en-ID" sz="2400" dirty="0"/>
              <a:t> </a:t>
            </a:r>
            <a:r>
              <a:rPr lang="en-ID" sz="2400" dirty="0" err="1"/>
              <a:t>konfigurasi</a:t>
            </a:r>
            <a:r>
              <a:rPr lang="en-ID" sz="2400" dirty="0"/>
              <a:t> yang </a:t>
            </a:r>
            <a:r>
              <a:rPr lang="en-ID" sz="2400" dirty="0" err="1"/>
              <a:t>satu</a:t>
            </a:r>
            <a:r>
              <a:rPr lang="en-ID" sz="2400" dirty="0"/>
              <a:t>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bayangan</a:t>
            </a:r>
            <a:r>
              <a:rPr lang="en-ID" sz="2400" dirty="0"/>
              <a:t> </a:t>
            </a:r>
            <a:r>
              <a:rPr lang="en-ID" sz="2400" dirty="0" err="1"/>
              <a:t>cermin</a:t>
            </a:r>
            <a:r>
              <a:rPr lang="en-ID" sz="2400" dirty="0"/>
              <a:t> yang lain</a:t>
            </a:r>
          </a:p>
          <a:p>
            <a:r>
              <a:rPr lang="en-ID" sz="2400" dirty="0"/>
              <a:t>Atom C </a:t>
            </a:r>
            <a:r>
              <a:rPr lang="en-ID" sz="2400" dirty="0" err="1"/>
              <a:t>khiral</a:t>
            </a:r>
            <a:r>
              <a:rPr lang="en-ID" sz="2400" dirty="0"/>
              <a:t> : </a:t>
            </a:r>
            <a:r>
              <a:rPr lang="en-ID" sz="2400" dirty="0" err="1"/>
              <a:t>mengikat</a:t>
            </a:r>
            <a:r>
              <a:rPr lang="en-ID" sz="2400" dirty="0"/>
              <a:t> 4 </a:t>
            </a:r>
            <a:r>
              <a:rPr lang="en-ID" sz="2400" dirty="0" err="1"/>
              <a:t>gugus</a:t>
            </a:r>
            <a:r>
              <a:rPr lang="en-ID" sz="2400" dirty="0"/>
              <a:t> </a:t>
            </a:r>
            <a:r>
              <a:rPr lang="en-ID" sz="2400" dirty="0" err="1"/>
              <a:t>berbeda</a:t>
            </a:r>
            <a:r>
              <a:rPr lang="en-ID" sz="2400" dirty="0"/>
              <a:t> </a:t>
            </a:r>
          </a:p>
          <a:p>
            <a:r>
              <a:rPr lang="en-ID" sz="2400" dirty="0" err="1"/>
              <a:t>Monosakarida</a:t>
            </a:r>
            <a:r>
              <a:rPr lang="en-ID" sz="2400" dirty="0"/>
              <a:t> : </a:t>
            </a:r>
            <a:r>
              <a:rPr lang="en-ID" sz="2400" dirty="0" err="1"/>
              <a:t>jenis</a:t>
            </a:r>
            <a:r>
              <a:rPr lang="en-ID" sz="2400" dirty="0"/>
              <a:t> </a:t>
            </a:r>
            <a:r>
              <a:rPr lang="en-ID" sz="2400" dirty="0" err="1"/>
              <a:t>karbohidrat</a:t>
            </a:r>
            <a:r>
              <a:rPr lang="en-ID" sz="2400" dirty="0"/>
              <a:t> yang </a:t>
            </a:r>
            <a:r>
              <a:rPr lang="en-ID" sz="2400" dirty="0" err="1"/>
              <a:t>molekulnya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dipecah</a:t>
            </a:r>
            <a:r>
              <a:rPr lang="en-ID" sz="2400" dirty="0"/>
              <a:t> </a:t>
            </a:r>
            <a:r>
              <a:rPr lang="en-ID" sz="2400" dirty="0" err="1"/>
              <a:t>menjadi</a:t>
            </a:r>
            <a:r>
              <a:rPr lang="en-ID" sz="2400" dirty="0"/>
              <a:t> </a:t>
            </a:r>
            <a:r>
              <a:rPr lang="en-ID" sz="2400" dirty="0" err="1"/>
              <a:t>bentuk</a:t>
            </a:r>
            <a:r>
              <a:rPr lang="en-ID" sz="2400" dirty="0"/>
              <a:t> yang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sederhana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hidrolisis</a:t>
            </a:r>
            <a:r>
              <a:rPr lang="en-ID" sz="2400" dirty="0"/>
              <a:t> (</a:t>
            </a:r>
            <a:r>
              <a:rPr lang="en-ID" sz="2400" dirty="0" err="1"/>
              <a:t>disebut</a:t>
            </a:r>
            <a:r>
              <a:rPr lang="en-ID" sz="2400" dirty="0"/>
              <a:t> juga gula </a:t>
            </a:r>
            <a:r>
              <a:rPr lang="en-ID" sz="2400" dirty="0" err="1"/>
              <a:t>sederhana</a:t>
            </a:r>
            <a:r>
              <a:rPr lang="en-ID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797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ightfall design templat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ightfall design slides.potx" id="{1F21CAEF-9FBE-490C-A0F8-816FBEE90D46}" vid="{85D2A922-5EE5-4375-8B4A-B39999B15898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Nightfall design slides</Template>
  <TotalTime>68</TotalTime>
  <Words>173</Words>
  <Application>Microsoft Office PowerPoint</Application>
  <PresentationFormat>Widescreen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Wingdings</vt:lpstr>
      <vt:lpstr>Wingdings 2</vt:lpstr>
      <vt:lpstr>Wingdings 3</vt:lpstr>
      <vt:lpstr>Nightfall design template</vt:lpstr>
      <vt:lpstr>KARBOHIDRAT PADA MONOSAKARIDA</vt:lpstr>
      <vt:lpstr>Monosakarida</vt:lpstr>
      <vt:lpstr>Penamaan Monosakarida</vt:lpstr>
      <vt:lpstr>Karbohidrat Pada Monosakarida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KARBOHIDRAT PADA MONOSAKARIDA</dc:title>
  <dc:creator>Muhammad Arifin Ilham</dc:creator>
  <cp:lastModifiedBy>Muhammad Arifin Ilham</cp:lastModifiedBy>
  <cp:revision>1</cp:revision>
  <dcterms:created xsi:type="dcterms:W3CDTF">2022-03-02T06:50:42Z</dcterms:created>
  <dcterms:modified xsi:type="dcterms:W3CDTF">2022-03-02T07:58:57Z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