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9"/>
  </p:notesMasterIdLst>
  <p:sldIdLst>
    <p:sldId id="256" r:id="rId3"/>
    <p:sldId id="258" r:id="rId4"/>
    <p:sldId id="260" r:id="rId5"/>
    <p:sldId id="266" r:id="rId6"/>
    <p:sldId id="267" r:id="rId7"/>
    <p:sldId id="269" r:id="rId8"/>
  </p:sldIdLst>
  <p:sldSz cx="9144000" cy="6858000" type="screen4x3"/>
  <p:notesSz cx="6858000" cy="9144000"/>
  <p:defaultTextStyle>
    <a:lvl1pPr marL="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1pPr>
    <a:lvl2pPr marL="4572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2pPr>
    <a:lvl3pPr marL="9144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3pPr>
    <a:lvl4pPr marL="13716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4pPr>
    <a:lvl5pPr marL="18288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sym typeface="Arial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gridSpacing cx="0" cy="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Rectangle 2"/>
          <p:cNvSpPr>
            <a14:cpLocks xmlns:a14="http://schemas.microsoft.com/office/drawing/2010/main"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4" name="Rectangle 3"/>
          <p:cNvSpPr>
            <a14:cpLocks xmlns:a14="http://schemas.microsoft.com/office/drawing/2010/main"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45" name="Rectangle 4"/>
          <p:cNvSpPr>
            <a14:cpLocks xmlns:a14="http://schemas.microsoft.com/office/drawing/2010/main" noGrp="1" noRot="1" noChangeAspect="1" noChangeArrowheads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746" name="Rectangle 5"/>
          <p:cNvSpPr>
            <a14:cpLocks xmlns:a14="http://schemas.microsoft.com/office/drawing/2010/main"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747" name="Rectangle 6"/>
          <p:cNvSpPr>
            <a14:cpLocks xmlns:a14="http://schemas.microsoft.com/office/drawing/2010/main"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48" name="Rectangle 7"/>
          <p:cNvSpPr>
            <a14:cpLocks xmlns:a14="http://schemas.microsoft.com/office/drawing/2010/main"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r:embed="rId2">
            <a:alphaModFix amt="100000"/>
          </a:blip>
          <a:srcRect/>
          <a:stretch>
            <a:fillRect/>
          </a:stretch>
        </a:blipFill>
        <a:effectLst/>
      </p:bgPr>
    </p:bg>
    <p:spTree>
      <p:nvGrpSpPr>
        <p:cNvPr id="2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5" name="DRAWING2STR_FREEFORM 1048584"/>
          <p:cNvSpPr/>
          <p:nvPr/>
        </p:nvSpPr>
        <p:spPr>
          <a:xfrm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sp>
        <p:nvSpPr>
          <p:cNvPr id="1048586" name="DRAWING2STR_FREEFORM 1048585"/>
          <p:cNvSpPr/>
          <p:nvPr/>
        </p:nvSpPr>
        <p:spPr>
          <a:xfrm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grpSp>
        <p:nvGrpSpPr>
          <p:cNvPr id="27" name="Grup 26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28" name="Grup 27"/>
            <p:cNvGrpSpPr/>
            <p:nvPr/>
          </p:nvGrpSpPr>
          <p:grpSpPr>
            <a:xfrm rot="0">
              <a:off x="-6091" y="-11569"/>
              <a:ext cx="9137939" cy="1050979"/>
              <a:chOff x="-6096" y="-24384"/>
              <a:chExt cx="9137904" cy="1048512"/>
            </a:xfrm>
          </p:grpSpPr>
          <p:pic>
            <p:nvPicPr>
              <p:cNvPr id="2097154" name="Gambar 2097153"/>
              <p:cNvPicPr/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-6096" y="-24384"/>
                <a:ext cx="9137904" cy="1048512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8587" name="Kotak Teks 1048586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anchor="t"/>
              <a:lstStyle>
                <a:lvl1pPr marL="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1pPr>
                <a:lvl2pPr marL="4572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2pPr>
                <a:lvl3pPr marL="9144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3pPr>
                <a:lvl4pPr marL="13716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4pPr>
                <a:lvl5pPr marL="18288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5pPr>
              </a:lstStyle>
              <a:p>
                <a:pPr lvl="0" eaLnBrk="1" latinLnBrk="1" hangingPunct="1"/>
                <a:endParaRPr lang="en-US" altLang="en-US"/>
              </a:p>
            </p:txBody>
          </p:sp>
        </p:grpSp>
        <p:grpSp>
          <p:nvGrpSpPr>
            <p:cNvPr id="29" name="Grup 28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55" name="Gambar 2097154"/>
              <p:cNvPicPr/>
              <p:nvPr/>
            </p:nvPicPr>
            <p:blipFill>
              <a:blip r:embed="rId4"/>
              <a:srcRect/>
              <a:stretch>
                <a:fillRect/>
              </a:stretch>
            </p:blipFill>
            <p:spPr>
              <a:xfrm>
                <a:off x="-6096" y="48768"/>
                <a:ext cx="9156192" cy="9083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8588" name="Kotak Teks 1048587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anchor="t"/>
              <a:lstStyle>
                <a:lvl1pPr marL="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1pPr>
                <a:lvl2pPr marL="4572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2pPr>
                <a:lvl3pPr marL="9144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3pPr>
                <a:lvl4pPr marL="13716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4pPr>
                <a:lvl5pPr marL="18288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5pPr>
              </a:lstStyle>
              <a:p>
                <a:pPr lvl="0" eaLnBrk="1" latinLnBrk="1" hangingPunct="1"/>
                <a:endParaRPr lang="en-US" altLang="en-US"/>
              </a:p>
            </p:txBody>
          </p:sp>
        </p:grpSp>
      </p:grpSp>
      <p:sp>
        <p:nvSpPr>
          <p:cNvPr id="1048591" name="Date Placeholder 1048590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D1EAEE"/>
                </a:solidFill>
              </a:rPr>
            </a:fld>
            <a:endParaRPr lang="en-US" altLang="en-US" sz="1200">
              <a:solidFill>
                <a:srgbClr val="D1EAEE"/>
              </a:solidFill>
            </a:endParaRPr>
          </a:p>
        </p:txBody>
      </p:sp>
      <p:sp>
        <p:nvSpPr>
          <p:cNvPr id="1048592" name="Footer Placeholder 1048591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D1EAEE"/>
              </a:solidFill>
            </a:endParaRPr>
          </a:p>
        </p:txBody>
      </p:sp>
      <p:sp>
        <p:nvSpPr>
          <p:cNvPr id="1048593" name="Slide Number Placeholder 1048592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D1EAEE"/>
                </a:solidFill>
              </a:rPr>
            </a:fld>
            <a:endParaRPr lang="en-US" altLang="en-US" sz="1200">
              <a:solidFill>
                <a:srgbClr val="D1EAEE"/>
              </a:solidFill>
            </a:endParaRPr>
          </a:p>
        </p:txBody>
      </p:sp>
      <p:sp>
        <p:nvSpPr>
          <p:cNvPr id="1048595" name="Subtitle 16"/>
          <p:cNvSpPr>
            <a14:cpLocks xmlns:a14="http://schemas.microsoft.com/office/drawing/2010/main"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94" name="Title 8"/>
          <p:cNvSpPr>
            <a14:cpLocks xmlns:a14="http://schemas.microsoft.com/office/drawing/2010/main"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0" name="Vertical Text Placeholder 2"/>
          <p:cNvSpPr>
            <a14:cpLocks xmlns:a14="http://schemas.microsoft.com/office/drawing/2010/main"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1048579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Vertical Title 1"/>
          <p:cNvSpPr>
            <a14:cpLocks xmlns:a14="http://schemas.microsoft.com/office/drawing/2010/main"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2" name="Vertical Text Placeholder 2"/>
          <p:cNvSpPr>
            <a14:cpLocks xmlns:a14="http://schemas.microsoft.com/office/drawing/2010/main"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1048579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0" name="Content Placeholder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1048579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r:embed="rId2">
            <a:alphaModFix amt="100000"/>
          </a:blip>
          <a:srcRect/>
          <a:stretch>
            <a:fillRect/>
          </a:stretch>
        </a:blipFill>
        <a:effectLst/>
      </p:bgPr>
    </p:bg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04" name="DRAWING2STR_FREEFORM 1048703"/>
          <p:cNvSpPr/>
          <p:nvPr/>
        </p:nvSpPr>
        <p:spPr>
          <a:xfrm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sp>
        <p:nvSpPr>
          <p:cNvPr id="1048705" name="DRAWING2STR_FREEFORM 1048704"/>
          <p:cNvSpPr/>
          <p:nvPr/>
        </p:nvSpPr>
        <p:spPr>
          <a:xfrm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grpSp>
        <p:nvGrpSpPr>
          <p:cNvPr id="80" name="Grup 79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81" name="Grup 80"/>
            <p:cNvGrpSpPr/>
            <p:nvPr/>
          </p:nvGrpSpPr>
          <p:grpSpPr>
            <a:xfrm rot="0">
              <a:off x="-6091" y="-11569"/>
              <a:ext cx="9137939" cy="1050979"/>
              <a:chOff x="-6096" y="-24384"/>
              <a:chExt cx="9137904" cy="1048512"/>
            </a:xfrm>
          </p:grpSpPr>
          <p:pic>
            <p:nvPicPr>
              <p:cNvPr id="2097168" name="Gambar 2097167"/>
              <p:cNvPicPr/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-6096" y="-24384"/>
                <a:ext cx="9137904" cy="1048512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8706" name="Kotak Teks 1048705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anchor="t"/>
              <a:lstStyle>
                <a:lvl1pPr marL="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1pPr>
                <a:lvl2pPr marL="4572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2pPr>
                <a:lvl3pPr marL="9144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3pPr>
                <a:lvl4pPr marL="13716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4pPr>
                <a:lvl5pPr marL="18288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5pPr>
              </a:lstStyle>
              <a:p>
                <a:pPr lvl="0" eaLnBrk="1" latinLnBrk="1" hangingPunct="1"/>
                <a:endParaRPr lang="en-US" altLang="en-US"/>
              </a:p>
            </p:txBody>
          </p:sp>
        </p:grpSp>
        <p:grpSp>
          <p:nvGrpSpPr>
            <p:cNvPr id="82" name="Grup 81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69" name="Gambar 2097168"/>
              <p:cNvPicPr/>
              <p:nvPr/>
            </p:nvPicPr>
            <p:blipFill>
              <a:blip r:embed="rId4"/>
              <a:srcRect/>
              <a:stretch>
                <a:fillRect/>
              </a:stretch>
            </p:blipFill>
            <p:spPr>
              <a:xfrm>
                <a:off x="-6096" y="48768"/>
                <a:ext cx="9156192" cy="9083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8707" name="Kotak Teks 1048706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anchor="t"/>
              <a:lstStyle>
                <a:lvl1pPr marL="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1pPr>
                <a:lvl2pPr marL="4572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2pPr>
                <a:lvl3pPr marL="9144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3pPr>
                <a:lvl4pPr marL="13716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4pPr>
                <a:lvl5pPr marL="18288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5pPr>
              </a:lstStyle>
              <a:p>
                <a:pPr lvl="0" eaLnBrk="1" latinLnBrk="1" hangingPunct="1"/>
                <a:endParaRPr lang="en-US" altLang="en-US"/>
              </a:p>
            </p:txBody>
          </p:sp>
        </p:grpSp>
      </p:grpSp>
      <p:sp>
        <p:nvSpPr>
          <p:cNvPr id="1048710" name="Date Placeholder 1048709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D1EAEE"/>
                </a:solidFill>
              </a:rPr>
            </a:fld>
            <a:endParaRPr lang="en-US" altLang="en-US" sz="1200">
              <a:solidFill>
                <a:srgbClr val="D1EAEE"/>
              </a:solidFill>
            </a:endParaRPr>
          </a:p>
        </p:txBody>
      </p:sp>
      <p:sp>
        <p:nvSpPr>
          <p:cNvPr id="1048711" name="Footer Placeholder 104871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D1EAEE"/>
              </a:solidFill>
            </a:endParaRPr>
          </a:p>
        </p:txBody>
      </p:sp>
      <p:sp>
        <p:nvSpPr>
          <p:cNvPr id="1048712" name="Slide Number Placeholder 104871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D1EAEE"/>
                </a:solidFill>
              </a:rPr>
            </a:fld>
            <a:endParaRPr lang="en-US" altLang="en-US" sz="1200">
              <a:solidFill>
                <a:srgbClr val="D1EAEE"/>
              </a:solidFill>
            </a:endParaRPr>
          </a:p>
        </p:txBody>
      </p:sp>
      <p:sp>
        <p:nvSpPr>
          <p:cNvPr id="1048714" name="Text Placeholder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713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28" name="Content Placeholder 2"/>
          <p:cNvSpPr>
            <a14:cpLocks xmlns:a14="http://schemas.microsoft.com/office/drawing/2010/main"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29" name="Content Placeholder 3"/>
          <p:cNvSpPr>
            <a14:cpLocks xmlns:a14="http://schemas.microsoft.com/office/drawing/2010/main"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1048579"/>
          <p:cNvSpPr/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1" name="Text Placeholder 2"/>
          <p:cNvSpPr>
            <a14:cpLocks xmlns:a14="http://schemas.microsoft.com/office/drawing/2010/main"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732" name="Text Placeholder 3"/>
          <p:cNvSpPr>
            <a14:cpLocks xmlns:a14="http://schemas.microsoft.com/office/drawing/2010/main"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733" name="Content Placeholder 4"/>
          <p:cNvSpPr>
            <a14:cpLocks xmlns:a14="http://schemas.microsoft.com/office/drawing/2010/main"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34" name="Content Placeholder 5"/>
          <p:cNvSpPr>
            <a14:cpLocks xmlns:a14="http://schemas.microsoft.com/office/drawing/2010/main"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1048579"/>
          <p:cNvSpPr/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1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1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0" name="Date Placeholder 1048579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0" name="Date Placeholder 1048579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6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37" name="Text Placeholder 2"/>
          <p:cNvSpPr>
            <a14:cpLocks xmlns:a14="http://schemas.microsoft.com/office/drawing/2010/main"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738" name="Content Placeholder 3"/>
          <p:cNvSpPr>
            <a14:cpLocks xmlns:a14="http://schemas.microsoft.com/office/drawing/2010/main"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0" name="Date Placeholder 1048579"/>
          <p:cNvSpPr/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white">
      <p:bgPr>
        <a:blipFill rotWithShape="0">
          <a:blip r:embed="rId2">
            <a:alphaModFix amt="100000"/>
          </a:blip>
          <a:srcRect/>
          <a:stretch>
            <a:fillRect/>
          </a:stretch>
        </a:blipFill>
        <a:effectLst/>
      </p:bgPr>
    </p:bg>
    <p:spTree>
      <p:nvGrpSpPr>
        <p:cNvPr id="8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15" name="DRAWING2STR_FREEFORM 1048714"/>
          <p:cNvSpPr/>
          <p:nvPr/>
        </p:nvSpPr>
        <p:spPr>
          <a:xfrm rot="420000" flipV="1">
            <a:off x="3165475" y="1108075"/>
            <a:ext cx="5257800" cy="4114800"/>
          </a:xfrm>
          <a:custGeom>
            <a:avLst/>
            <a:gdLst>
              <a:gd name="l" fmla="*/ 0 w 5257800"/>
              <a:gd name="t" fmla="*/ 0 h 4114800"/>
              <a:gd name="r" fmla="*/ 5182785 w 5257800"/>
              <a:gd name="b" fmla="*/ 4114800 h 4114800"/>
            </a:gdLst>
            <a:ahLst/>
            <a:cxnLst/>
            <a:rect l="l" t="t" r="r" b="b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3175" cap="rnd" cmpd="sng">
            <a:solidFill>
              <a:srgbClr val="C0C0C0">
                <a:alpha val="100000"/>
              </a:srgbClr>
            </a:solidFill>
            <a:prstDash val="solid"/>
            <a:round/>
          </a:ln>
          <a:effectLst>
            <a:outerShdw dist="38499" dir="7500040" sx="98500" sy="100079" kx="98485" algn="tl">
              <a:srgbClr val="000000">
                <a:alpha val="25000"/>
              </a:srgbClr>
            </a:outerShdw>
          </a:effectLst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048716" name="Segitiga Siku-Siku 104871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>
                <a:alpha val="100000"/>
              </a:srgbClr>
            </a:solidFill>
            <a:prstDash val="solid"/>
            <a:bevel/>
          </a:ln>
          <a:effectLst>
            <a:outerShdw dist="6350" dir="12899788" algn="tl">
              <a:srgbClr val="000000">
                <a:alpha val="46999"/>
              </a:srgbClr>
            </a:outerShdw>
          </a:effectLst>
        </p:spPr>
        <p:txBody>
          <a:bodyPr vert="horz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ctr" eaLnBrk="1" latinLnBrk="1" hangingPunct="1"/>
            <a:endParaRPr lang="en-US" altLang="en-US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1048717" name="DRAWING2STR_FREEFORM 1048716"/>
          <p:cNvSpPr/>
          <p:nvPr/>
        </p:nvSpPr>
        <p:spPr>
          <a:xfrm flipV="1">
            <a:off x="-9525" y="5816600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sp>
        <p:nvSpPr>
          <p:cNvPr id="1048718" name="DRAWING2STR_FREEFORM 1048717"/>
          <p:cNvSpPr/>
          <p:nvPr/>
        </p:nvSpPr>
        <p:spPr>
          <a:xfrm flipV="1">
            <a:off x="4381500" y="6219825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sp>
        <p:nvSpPr>
          <p:cNvPr id="1048721" name="Date Placeholder 1048720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722" name="Footer Placeholder 1048721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723" name="Slide Number Placeholder 1048722"/>
          <p:cNvSpPr/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726" name="Picture Placeholder 2"/>
          <p:cNvSpPr>
            <a14:cpLocks xmlns:a14="http://schemas.microsoft.com/office/drawing/2010/main"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725" name="Text Placeholder 3"/>
          <p:cNvSpPr>
            <a14:cpLocks xmlns:a14="http://schemas.microsoft.com/office/drawing/2010/main" noGrp="1"/>
          </p:cNvSpPr>
          <p:nvPr>
            <p:ph type="body" sz="half" idx="1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1048724" name="Title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openxmlformats.org/officeDocument/2006/relationships/image" Target="../media/image5.png"/><Relationship Id="rId12" Type="http://schemas.openxmlformats.org/officeDocument/2006/relationships/image" Target="../media/image4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blipFill rotWithShape="0">
          <a:blip r:embed="rId12">
            <a:alphaModFix amt="100000"/>
          </a:blip>
          <a:srcRect/>
          <a:stretch>
            <a:fillRect/>
          </a:stretch>
        </a:blipFill>
        <a:effectLst/>
      </p:bgPr>
    </p:bg>
    <p:spTree>
      <p:nvGrpSpPr>
        <p:cNvPr id="2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DRAWING2STR_FREEFORM 1048575"/>
          <p:cNvSpPr/>
          <p:nvPr/>
        </p:nvSpPr>
        <p:spPr>
          <a:xfrm>
            <a:off x="-9525" y="-7937"/>
            <a:ext cx="9163050" cy="1041400"/>
          </a:xfrm>
          <a:custGeom>
            <a:avLst/>
            <a:gdLst>
              <a:gd name="l" fmla="*/ 0 w 5772"/>
              <a:gd name="t" fmla="*/ 0 h 656"/>
              <a:gd name="r" fmla="*/ 5772 w 5772"/>
              <a:gd name="b" fmla="*/ 656 h 656"/>
            </a:gdLst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sp>
        <p:nvSpPr>
          <p:cNvPr id="1048577" name="DRAWING2STR_FREEFORM 1048576"/>
          <p:cNvSpPr/>
          <p:nvPr/>
        </p:nvSpPr>
        <p:spPr>
          <a:xfrm>
            <a:off x="4381500" y="-7937"/>
            <a:ext cx="4762500" cy="638175"/>
          </a:xfrm>
          <a:custGeom>
            <a:avLst/>
            <a:gdLst>
              <a:gd name="l" fmla="*/ 0 w 3000"/>
              <a:gd name="t" fmla="*/ 0 h 595"/>
              <a:gd name="r" fmla="*/ 3000 w 3000"/>
              <a:gd name="b" fmla="*/ 595 h 595"/>
            </a:gdLst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0">
                <a:srgbClr val="00ADB6">
                  <a:alpha val="29999"/>
                </a:srgbClr>
              </a:gs>
              <a:gs pos="80000">
                <a:srgbClr val="009BE5">
                  <a:alpha val="45000"/>
                </a:srgbClr>
              </a:gs>
              <a:gs pos="100000">
                <a:srgbClr val="009BE5">
                  <a:alpha val="48750"/>
                </a:srgbClr>
              </a:gs>
            </a:gsLst>
            <a:lin ang="5400000" scaled="1"/>
          </a:gradFill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>
              <a:latin typeface="Constantia" pitchFamily="18" charset="0"/>
            </a:endParaRPr>
          </a:p>
        </p:txBody>
      </p:sp>
      <p:sp>
        <p:nvSpPr>
          <p:cNvPr id="1048578" name="Title 1048577"/>
          <p:cNvSpPr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0" bIns="0" anchor="b"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48579" name="Text Placeholder 1048578"/>
          <p:cNvSpPr/>
          <p:nvPr>
            <p:ph type="body" idx="1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1048580" name="Date Placeholder 1048579"/>
          <p:cNvSpPr/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fld id="{566ABCEB-ACFC-4714-9973-3DA970169C29}" type="datetime1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1" name="Footer Placeholder 1048580"/>
          <p:cNvSpPr/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endParaRPr lang="en-US" altLang="en-US" sz="1200">
              <a:solidFill>
                <a:srgbClr val="045C75"/>
              </a:solidFill>
            </a:endParaRPr>
          </a:p>
        </p:txBody>
      </p:sp>
      <p:sp>
        <p:nvSpPr>
          <p:cNvPr id="1048582" name="Slide Number Placeholder 1048581"/>
          <p:cNvSpPr/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n-US" altLang="en-US" sz="1200">
                <a:solidFill>
                  <a:srgbClr val="045C75"/>
                </a:solidFill>
              </a:rPr>
            </a:fld>
            <a:endParaRPr lang="en-US" altLang="en-US" sz="1200">
              <a:solidFill>
                <a:srgbClr val="045C75"/>
              </a:solidFill>
            </a:endParaRPr>
          </a:p>
        </p:txBody>
      </p:sp>
      <p:grpSp>
        <p:nvGrpSpPr>
          <p:cNvPr id="23" name="Grup 22"/>
          <p:cNvGrpSpPr/>
          <p:nvPr/>
        </p:nvGrpSpPr>
        <p:grpSpPr>
          <a:xfrm rot="0">
            <a:off x="-19050" y="203200"/>
            <a:ext cx="9180512" cy="647700"/>
            <a:chOff x="-19045" y="216550"/>
            <a:chExt cx="9180548" cy="649224"/>
          </a:xfrm>
        </p:grpSpPr>
        <p:grpSp>
          <p:nvGrpSpPr>
            <p:cNvPr id="24" name="Grup 23"/>
            <p:cNvGrpSpPr/>
            <p:nvPr/>
          </p:nvGrpSpPr>
          <p:grpSpPr>
            <a:xfrm rot="0">
              <a:off x="-6091" y="-11569"/>
              <a:ext cx="9137939" cy="1050979"/>
              <a:chOff x="-6096" y="-24384"/>
              <a:chExt cx="9137904" cy="1048512"/>
            </a:xfrm>
          </p:grpSpPr>
          <p:pic>
            <p:nvPicPr>
              <p:cNvPr id="2097152" name="Gambar 2097151"/>
              <p:cNvPicPr/>
              <p:nvPr/>
            </p:nvPicPr>
            <p:blipFill>
              <a:blip r:embed="rId13"/>
              <a:srcRect/>
              <a:stretch>
                <a:fillRect/>
              </a:stretch>
            </p:blipFill>
            <p:spPr>
              <a:xfrm>
                <a:off x="-6096" y="-24384"/>
                <a:ext cx="9137904" cy="1048512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8583" name="Kotak Teks 1048582"/>
              <p:cNvSpPr txBox="1"/>
              <p:nvPr/>
            </p:nvSpPr>
            <p:spPr>
              <a:xfrm rot="21435692">
                <a:off x="-29291" y="422461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anchor="t"/>
              <a:lstStyle>
                <a:lvl1pPr marL="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1pPr>
                <a:lvl2pPr marL="4572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2pPr>
                <a:lvl3pPr marL="9144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3pPr>
                <a:lvl4pPr marL="13716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4pPr>
                <a:lvl5pPr marL="18288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5pPr>
              </a:lstStyle>
              <a:p>
                <a:pPr lvl="0" eaLnBrk="1" latinLnBrk="1" hangingPunct="1"/>
                <a:endParaRPr lang="en-US" altLang="en-US"/>
              </a:p>
            </p:txBody>
          </p:sp>
        </p:grpSp>
        <p:grpSp>
          <p:nvGrpSpPr>
            <p:cNvPr id="25" name="Grup 24"/>
            <p:cNvGrpSpPr/>
            <p:nvPr/>
          </p:nvGrpSpPr>
          <p:grpSpPr>
            <a:xfrm rot="0">
              <a:off x="-6091" y="61755"/>
              <a:ext cx="9156227" cy="910441"/>
              <a:chOff x="-6096" y="48768"/>
              <a:chExt cx="9156192" cy="908304"/>
            </a:xfrm>
          </p:grpSpPr>
          <p:pic>
            <p:nvPicPr>
              <p:cNvPr id="2097153" name="Gambar 2097152"/>
              <p:cNvPicPr/>
              <p:nvPr/>
            </p:nvPicPr>
            <p:blipFill>
              <a:blip r:embed="rId14"/>
              <a:srcRect/>
              <a:stretch>
                <a:fillRect/>
              </a:stretch>
            </p:blipFill>
            <p:spPr>
              <a:xfrm>
                <a:off x="-6096" y="48768"/>
                <a:ext cx="9156192" cy="9083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8584" name="Kotak Teks 1048583"/>
              <p:cNvSpPr txBox="1"/>
              <p:nvPr/>
            </p:nvSpPr>
            <p:spPr>
              <a:xfrm rot="21435692">
                <a:off x="-21714" y="495979"/>
                <a:ext cx="0" cy="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91440" tIns="45720" rIns="91440" bIns="45720" anchor="t"/>
              <a:lstStyle>
                <a:lvl1pPr marL="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1pPr>
                <a:lvl2pPr marL="4572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2pPr>
                <a:lvl3pPr marL="9144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3pPr>
                <a:lvl4pPr marL="13716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4pPr>
                <a:lvl5pPr marL="1828800" indent="0" algn="l" rtl="0" eaLnBrk="1" fontAlgn="base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FontTx/>
                  <a:buNone/>
                  <a:defRPr sz="1800" b="0" i="0" u="none" baseline="0">
                    <a:solidFill>
                      <a:schemeClr val="dk1"/>
                    </a:solidFill>
                    <a:latin typeface="Constantia" pitchFamily="18" charset="0"/>
                    <a:sym typeface="Arial" charset="0"/>
                  </a:defRPr>
                </a:lvl5pPr>
              </a:lstStyle>
              <a:p>
                <a:pPr lvl="0" eaLnBrk="1" latinLnBrk="1" hangingPunct="1"/>
                <a:endParaRPr lang="en-US" altLang="en-US"/>
              </a:p>
            </p:txBody>
          </p:sp>
        </p:grp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itchFamily="18" charset="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itchFamily="18" charset="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Subtitle 1048595"/>
          <p:cNvSpPr/>
          <p:nvPr>
            <p:ph type="subTitle" idx="4294967295"/>
          </p:nvPr>
        </p:nvSpPr>
        <p:spPr>
          <a:xfrm>
            <a:off x="533400" y="3228975"/>
            <a:ext cx="7854950" cy="1752600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18288" bIns="45720" anchor="t"/>
          <a:lstStyle>
            <a:lvl1pPr marL="0" algn="ctr">
              <a:buNone/>
              <a:defRPr sz="2600">
                <a:solidFill>
                  <a:schemeClr val="dk1"/>
                </a:solidFill>
              </a:defRPr>
            </a:lvl1pPr>
            <a:lvl2pPr marL="393700" algn="ctr">
              <a:buNone/>
            </a:lvl2pPr>
            <a:lvl3pPr marL="668020" algn="ctr">
              <a:buNone/>
            </a:lvl3pPr>
            <a:lvl4pPr marL="977900" algn="ctr">
              <a:buNone/>
            </a:lvl4pPr>
            <a:lvl5pPr marL="1252220" algn="ctr">
              <a:buNone/>
            </a:lvl5pPr>
          </a:lstStyle>
          <a:p>
            <a:pPr lvl="0" algn="ctr" eaLnBrk="1" latinLnBrk="1" hangingPunct="1">
              <a:buFont typeface="Arial" charset="0"/>
              <a:buNone/>
            </a:pPr>
            <a:r>
              <a:rPr lang="x-none" altLang="en-US"/>
              <a:t>Monosakarida </a:t>
            </a:r>
            <a:endParaRPr lang="x-none" altLang="en-US"/>
          </a:p>
          <a:p>
            <a:pPr lvl="0" algn="ctr" eaLnBrk="1" latinLnBrk="1" hangingPunct="1">
              <a:buFont typeface="Arial" charset="0"/>
              <a:buNone/>
            </a:pPr>
            <a:r>
              <a:rPr lang="x-none" altLang="en-US"/>
              <a:t>“biokimia”</a:t>
            </a:r>
            <a:endParaRPr lang="x-none" altLang="en-US"/>
          </a:p>
          <a:p>
            <a:pPr lvl="0" algn="ctr" eaLnBrk="1" latinLnBrk="1" hangingPunct="1">
              <a:buFont typeface="Arial" charset="0"/>
              <a:buNone/>
            </a:pPr>
            <a:r>
              <a:rPr lang="x-none" altLang="en-US"/>
              <a:t>Diaz ivora gallanta </a:t>
            </a:r>
            <a:endParaRPr lang="x-none" altLang="en-US"/>
          </a:p>
          <a:p>
            <a:pPr lvl="0" algn="ctr" eaLnBrk="1" latinLnBrk="1" hangingPunct="1">
              <a:buFont typeface="Arial" charset="0"/>
              <a:buNone/>
            </a:pPr>
            <a:r>
              <a:rPr lang="x-none" altLang="en-US"/>
              <a:t>2114231051</a:t>
            </a:r>
            <a:endParaRPr lang="x-none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1" name="Title 1048600"/>
          <p:cNvSpPr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0" bIns="0" anchor="b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5000" b="0" i="0" u="none" baseline="0">
                <a:solidFill>
                  <a:schemeClr val="lt2"/>
                </a:solidFill>
                <a:latin typeface="Calibri" pitchFamily="34" charset="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en-US" sz="3200"/>
              <a:t>MONOSAKARIDA</a:t>
            </a:r>
            <a:endParaRPr lang="en-US" altLang="en-US" sz="3200"/>
          </a:p>
        </p:txBody>
      </p:sp>
      <p:sp>
        <p:nvSpPr>
          <p:cNvPr id="1048602" name="Content Placeholder 1048601"/>
          <p:cNvSpPr/>
          <p:nvPr>
            <p:ph idx="1"/>
          </p:nvPr>
        </p:nvSpPr>
        <p:spPr>
          <a:xfrm>
            <a:off x="457200" y="1935162"/>
            <a:ext cx="8686800" cy="43894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73050" indent="-2730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639445" indent="-245745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-24638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18745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46177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r>
              <a:rPr lang="en-US" altLang="en-US" sz="2400"/>
              <a:t>Karbohidrat ini mengandung  atom  C khiral</a:t>
            </a:r>
            <a:endParaRPr lang="en-US" altLang="en-US" sz="2400"/>
          </a:p>
          <a:p>
            <a:pPr lvl="0" eaLnBrk="1" latinLnBrk="1" hangingPunct="1"/>
            <a:r>
              <a:rPr lang="en-US" altLang="en-US" sz="2400"/>
              <a:t>Atom C khiral : dapat berada dalam 2 macam konfigurasi yang satu merupakan bayangan cermin yg lain</a:t>
            </a:r>
            <a:endParaRPr lang="en-US" altLang="en-US" sz="2400"/>
          </a:p>
          <a:p>
            <a:pPr lvl="0" eaLnBrk="1" latinLnBrk="1" hangingPunct="1"/>
            <a:r>
              <a:rPr lang="en-US" altLang="en-US" sz="2400"/>
              <a:t>Atom C khiral : mengikat 4 gugus berbeda </a:t>
            </a:r>
            <a:endParaRPr lang="en-US" altLang="en-US" sz="2400"/>
          </a:p>
          <a:p>
            <a:pPr lvl="0" eaLnBrk="1" latinLnBrk="1" hangingPunct="1"/>
            <a:r>
              <a:rPr lang="en-US" altLang="en-US" sz="2400"/>
              <a:t>Monosakarida :  jenis karbohidrat yg molekulnya tidak dpt </a:t>
            </a:r>
            <a:endParaRPr lang="en-US" altLang="en-US" sz="2400"/>
          </a:p>
          <a:p>
            <a:pPr lvl="0" eaLnBrk="1" latinLnBrk="1" hangingPunct="1">
              <a:buFont typeface="Arial" charset="0"/>
              <a:buNone/>
            </a:pPr>
            <a:r>
              <a:rPr lang="en-US" altLang="en-US" sz="2400"/>
              <a:t>                               dipecah menjadi bentuk yg lebih sederhana </a:t>
            </a:r>
            <a:endParaRPr lang="en-US" altLang="en-US" sz="2400"/>
          </a:p>
          <a:p>
            <a:pPr lvl="0" eaLnBrk="1" latinLnBrk="1" hangingPunct="1">
              <a:buFont typeface="Arial" charset="0"/>
              <a:buNone/>
            </a:pPr>
            <a:r>
              <a:rPr lang="en-US" altLang="en-US" sz="2400"/>
              <a:t>                               dg hidrolisis (disebut juga gula sederhana)</a:t>
            </a:r>
            <a:endParaRPr lang="en-US" altLang="en-US" sz="2400"/>
          </a:p>
          <a:p>
            <a:pPr lvl="0" eaLnBrk="1" latinLnBrk="1" hangingPunct="1"/>
            <a:r>
              <a:rPr lang="en-US" altLang="en-US" sz="2400"/>
              <a:t>Dapat saling berikatan membentuk </a:t>
            </a:r>
            <a:r>
              <a:rPr lang="en-US" altLang="en-US" sz="2400" b="1"/>
              <a:t>oligosakarida </a:t>
            </a:r>
            <a:r>
              <a:rPr lang="en-US" altLang="en-US" sz="2400"/>
              <a:t> dan </a:t>
            </a:r>
            <a:r>
              <a:rPr lang="en-US" altLang="en-US" sz="2400" b="1"/>
              <a:t> polisakarida</a:t>
            </a:r>
            <a:endParaRPr lang="en-US" altLang="en-US" sz="2400" b="1"/>
          </a:p>
          <a:p>
            <a:pPr lvl="0" eaLnBrk="1" latinLnBrk="1" hangingPunct="1">
              <a:buFont typeface="Arial" charset="0"/>
              <a:buNone/>
            </a:pPr>
            <a:endParaRPr lang="en-US" altLang="en-US" sz="2400"/>
          </a:p>
          <a:p>
            <a:pPr lvl="0" eaLnBrk="1" latinLnBrk="1" hangingPunct="1">
              <a:buFont typeface="Arial" charset="0"/>
              <a:buNone/>
            </a:pPr>
            <a:endParaRPr lang="en-US" altLang="en-US" sz="2400"/>
          </a:p>
          <a:p>
            <a:pPr lvl="0" eaLnBrk="1" latinLnBrk="1" hangingPunct="1"/>
            <a:endParaRPr lang="en-US" altLang="en-US" sz="2400"/>
          </a:p>
          <a:p>
            <a:pPr lvl="0" eaLnBrk="1" latinLnBrk="1" hangingPunct="1"/>
            <a:endParaRPr lang="en-US" altLang="en-US" sz="2400"/>
          </a:p>
          <a:p>
            <a:pPr lvl="0" eaLnBrk="1" latinLnBrk="1" hangingPunct="1"/>
            <a:endParaRPr lang="en-US" altLang="en-US" sz="2400"/>
          </a:p>
          <a:p>
            <a:pPr lvl="0" eaLnBrk="1" latinLnBrk="1" hangingPunct="1"/>
            <a:endParaRPr lang="en-US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4" name="Title 1048603"/>
          <p:cNvSpPr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0" bIns="0" anchor="b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5000" b="0" i="0" u="none" baseline="0">
                <a:solidFill>
                  <a:schemeClr val="lt2"/>
                </a:solidFill>
                <a:latin typeface="Calibri" pitchFamily="34" charset="0"/>
                <a:sym typeface="Arial" charset="0"/>
              </a:defRPr>
            </a:lvl1pPr>
          </a:lstStyle>
          <a:p>
            <a:pPr lvl="0" eaLnBrk="1" latinLnBrk="1" hangingPunct="1"/>
            <a:endParaRPr lang="en-US" altLang="en-US"/>
          </a:p>
        </p:txBody>
      </p:sp>
      <p:sp>
        <p:nvSpPr>
          <p:cNvPr id="1048605" name="Content Placeholder 1048604"/>
          <p:cNvSpPr/>
          <p:nvPr>
            <p:ph idx="1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73050" indent="-2730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639445" indent="-245745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-24638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18745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46177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eaLnBrk="1" latinLnBrk="1" hangingPunct="1"/>
            <a:r>
              <a:rPr lang="en-US" altLang="en-US" sz="2400"/>
              <a:t>D-glukosa  : jenis  monosakarida yg paling banyak ditemukan  pd senyawa organik</a:t>
            </a:r>
            <a:endParaRPr lang="en-US" altLang="en-US" sz="2400"/>
          </a:p>
          <a:p>
            <a:pPr lvl="0" eaLnBrk="1" latinLnBrk="1" hangingPunct="1"/>
            <a:r>
              <a:rPr lang="en-US" altLang="en-US" sz="2400"/>
              <a:t>D-glukosa : adlah poli alkohol  dan suatu </a:t>
            </a:r>
            <a:r>
              <a:rPr lang="en-US" altLang="en-US" sz="2400" b="1"/>
              <a:t>aldehid  (aldosa</a:t>
            </a:r>
            <a:r>
              <a:rPr lang="en-US" altLang="en-US" sz="2400"/>
              <a:t>) </a:t>
            </a:r>
            <a:endParaRPr lang="en-US" altLang="en-US" sz="2400"/>
          </a:p>
          <a:p>
            <a:pPr lvl="0" eaLnBrk="1" latinLnBrk="1" hangingPunct="1"/>
            <a:r>
              <a:rPr lang="en-US" altLang="en-US" sz="2400"/>
              <a:t>D-glukosa : aldoheksosa ( gula berkarbon 6) </a:t>
            </a:r>
            <a:endParaRPr lang="en-US" altLang="en-US" sz="2400"/>
          </a:p>
          <a:p>
            <a:pPr lvl="0" eaLnBrk="1" latinLnBrk="1" hangingPunct="1"/>
            <a:endParaRPr lang="en-US" alt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5" name="Title 1048644"/>
          <p:cNvSpPr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0" bIns="0" anchor="b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5000" b="0" i="0" u="none" baseline="0">
                <a:solidFill>
                  <a:schemeClr val="lt2"/>
                </a:solidFill>
                <a:latin typeface="Calibri" pitchFamily="34" charset="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en-US"/>
              <a:t>KLASIFIKASI MONOSAKARIDA</a:t>
            </a:r>
            <a:endParaRPr lang="en-US" altLang="en-US"/>
          </a:p>
        </p:txBody>
      </p:sp>
      <p:graphicFrame>
        <p:nvGraphicFramePr>
          <p:cNvPr id="4194305" name="Tabel 4194304"/>
          <p:cNvGraphicFramePr/>
          <p:nvPr/>
        </p:nvGraphicFramePr>
        <p:xfrm>
          <a:off x="609600" y="2138362"/>
          <a:ext cx="8077200" cy="3576637"/>
        </p:xfrm>
        <a:graphic>
          <a:graphicData uri="http://schemas.openxmlformats.org/drawingml/2006/table">
            <a:tbl>
              <a:tblPr/>
              <a:tblGrid>
                <a:gridCol w="2590800"/>
                <a:gridCol w="2743200"/>
                <a:gridCol w="2743200"/>
              </a:tblGrid>
              <a:tr h="447674"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1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Jumlah Atom C</a:t>
                      </a:r>
                      <a:endParaRPr lang="en-US" altLang="en-US" sz="1800" b="1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1">
                          <a:solidFill>
                            <a:srgbClr val="FFFFFF"/>
                          </a:solidFill>
                          <a:latin typeface="Constantia" pitchFamily="18" charset="0"/>
                        </a:rPr>
                        <a:t>Jenis gugus karbonil</a:t>
                      </a:r>
                      <a:endParaRPr lang="en-US" altLang="en-US" sz="1800" b="1">
                        <a:solidFill>
                          <a:srgbClr val="FFFFFF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chemeClr val="accent1"/>
                    </a:solidFill>
                  </a:tcPr>
                </a:tc>
                <a:tc hMerge="1">
                  <a:tcPr/>
                </a:tc>
              </a:tr>
              <a:tr h="446087">
                <a:tc>
                  <a:txBody>
                    <a:bodyPr/>
                    <a:p>
                      <a:pPr lvl="0" algn="l" eaLnBrk="1" latinLnBrk="1" hangingPunct="1"/>
                      <a:endParaRPr lang="en-US" altLang="en-US" b="1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Aldehid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Keton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381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</a:tr>
              <a:tr h="447674"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3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Triosa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Triulosa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</a:tr>
              <a:tr h="446087"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4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Tetrosa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Tetrulosa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</a:tr>
              <a:tr h="447674"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5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Pentosa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Pentulosa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</a:tr>
              <a:tr h="447674"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6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Heksosa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Heksulosa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</a:tr>
              <a:tr h="446087"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7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Heptosa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Heptulosa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BF5"/>
                    </a:solidFill>
                  </a:tcPr>
                </a:tc>
              </a:tr>
              <a:tr h="447674"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8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Oktosa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p>
                      <a:pPr lvl="0" algn="ctr" eaLnBrk="1" latinLnBrk="1" hangingPunct="1"/>
                      <a:r>
                        <a:rPr lang="en-US" altLang="en-US" sz="1800" b="0">
                          <a:solidFill>
                            <a:srgbClr val="000000"/>
                          </a:solidFill>
                          <a:latin typeface="Constantia" pitchFamily="18" charset="0"/>
                        </a:rPr>
                        <a:t>Oktulosa</a:t>
                      </a:r>
                      <a:endParaRPr lang="en-US" altLang="en-US" sz="1800" b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vert="horz" anchor="t">
                    <a:lnL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lt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2" name="Title 1048681"/>
          <p:cNvSpPr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0" bIns="0" anchor="b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5000" b="0" i="0" u="none" baseline="0">
                <a:solidFill>
                  <a:schemeClr val="lt2"/>
                </a:solidFill>
                <a:latin typeface="Calibri" pitchFamily="34" charset="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en-US" sz="3600"/>
              <a:t>ISOMERISASI MONOSAKARIDA</a:t>
            </a:r>
            <a:endParaRPr lang="en-US" altLang="en-US" sz="3600"/>
          </a:p>
        </p:txBody>
      </p:sp>
      <p:sp>
        <p:nvSpPr>
          <p:cNvPr id="1048683" name="Content Placeholder 1048682"/>
          <p:cNvSpPr/>
          <p:nvPr>
            <p:ph idx="1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73050" indent="-2730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639445" indent="-245745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-24638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18745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46177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just" eaLnBrk="1" latinLnBrk="1" hangingPunct="1"/>
            <a:r>
              <a:rPr lang="en-US" altLang="en-US" sz="2400" b="1"/>
              <a:t>Ketosa</a:t>
            </a:r>
            <a:r>
              <a:rPr lang="en-US" altLang="en-US" sz="2400"/>
              <a:t> dan </a:t>
            </a:r>
            <a:r>
              <a:rPr lang="en-US" altLang="en-US" sz="2400" b="1"/>
              <a:t>aldosa </a:t>
            </a:r>
            <a:r>
              <a:rPr lang="en-US" altLang="en-US" sz="2400"/>
              <a:t> yg memiliki jumlah </a:t>
            </a:r>
            <a:r>
              <a:rPr lang="en-US" altLang="en-US" sz="2400" b="1"/>
              <a:t>atom C yg sama :</a:t>
            </a:r>
            <a:endParaRPr lang="en-US" altLang="en-US" sz="2400" b="1"/>
          </a:p>
          <a:p>
            <a:pPr lvl="0" algn="just" eaLnBrk="1" latinLnBrk="1" hangingPunct="1">
              <a:buFont typeface="Arial" charset="0"/>
              <a:buNone/>
            </a:pPr>
            <a:r>
              <a:rPr lang="en-US" altLang="en-US" sz="2400" b="1"/>
              <a:t>      </a:t>
            </a:r>
            <a:r>
              <a:rPr lang="en-US" altLang="en-US" sz="2400"/>
              <a:t>merupakan</a:t>
            </a:r>
            <a:r>
              <a:rPr lang="en-US" altLang="en-US" sz="2400" b="1"/>
              <a:t> isomer </a:t>
            </a:r>
            <a:r>
              <a:rPr lang="en-US" altLang="en-US" sz="2400"/>
              <a:t>satu sama lain</a:t>
            </a:r>
            <a:endParaRPr lang="en-US" altLang="en-US" sz="2400"/>
          </a:p>
          <a:p>
            <a:pPr lvl="0" algn="just" eaLnBrk="1" latinLnBrk="1" hangingPunct="1">
              <a:buFont typeface="Arial" charset="0"/>
              <a:buNone/>
            </a:pPr>
            <a:r>
              <a:rPr lang="en-US" altLang="en-US" sz="2400"/>
              <a:t>Misal</a:t>
            </a:r>
            <a:r>
              <a:rPr lang="en-US" altLang="en-US" sz="2400" b="1"/>
              <a:t> : heksosa dan heksulosa </a:t>
            </a:r>
            <a:r>
              <a:rPr lang="en-US" altLang="en-US" sz="2400"/>
              <a:t> keduanya punya rumus empiris  </a:t>
            </a:r>
            <a:r>
              <a:rPr lang="en-US" altLang="en-US" sz="2800"/>
              <a:t>C6H12O6  </a:t>
            </a:r>
            <a:endParaRPr lang="en-US" altLang="en-US" sz="2800"/>
          </a:p>
          <a:p>
            <a:pPr lvl="0" algn="just" eaLnBrk="1" latinLnBrk="1" hangingPunct="1">
              <a:buFont typeface="Arial" charset="0"/>
              <a:buNone/>
            </a:pPr>
            <a:r>
              <a:rPr lang="en-US" altLang="en-US" sz="2400"/>
              <a:t>Kedua isomer tersebut dapat saling dikonversi melalui reaksi </a:t>
            </a:r>
            <a:endParaRPr lang="en-US" altLang="en-US" sz="2400"/>
          </a:p>
          <a:p>
            <a:pPr lvl="0" algn="just" eaLnBrk="1" latinLnBrk="1" hangingPunct="1">
              <a:buFont typeface="Arial" charset="0"/>
              <a:buNone/>
            </a:pPr>
            <a:r>
              <a:rPr lang="en-US" altLang="en-US" sz="2400" b="1"/>
              <a:t>Isomerisasi</a:t>
            </a:r>
            <a:endParaRPr lang="en-US" altLang="en-US" sz="2400" b="1"/>
          </a:p>
          <a:p>
            <a:pPr lvl="0" algn="just" eaLnBrk="1" latinLnBrk="1" hangingPunct="1">
              <a:buFont typeface="Arial" charset="0"/>
              <a:buNone/>
            </a:pPr>
            <a:r>
              <a:rPr lang="en-US" altLang="en-US" sz="2400"/>
              <a:t>Dg reaksi  </a:t>
            </a:r>
            <a:r>
              <a:rPr lang="en-US" altLang="en-US" sz="2400" b="1"/>
              <a:t>isomerisasi , </a:t>
            </a:r>
            <a:r>
              <a:rPr lang="en-US" altLang="en-US" sz="2400"/>
              <a:t> D-glukosa, D-manosa dan D-fruktosa dpt saling dikonversi dg katalis </a:t>
            </a:r>
            <a:r>
              <a:rPr lang="en-US" altLang="en-US" sz="2400" b="1"/>
              <a:t>basa </a:t>
            </a:r>
            <a:r>
              <a:rPr lang="en-US" altLang="en-US" sz="2400"/>
              <a:t> atau </a:t>
            </a:r>
            <a:r>
              <a:rPr lang="en-US" altLang="en-US" sz="2400" b="1"/>
              <a:t> enzim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5" name="Title 1048684"/>
          <p:cNvSpPr/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0" bIns="0" anchor="b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5000" b="0" i="0" u="none" baseline="0">
                <a:solidFill>
                  <a:schemeClr val="lt2"/>
                </a:solidFill>
                <a:latin typeface="Calibri" pitchFamily="34" charset="0"/>
                <a:sym typeface="Arial" charset="0"/>
              </a:defRPr>
            </a:lvl1pPr>
          </a:lstStyle>
          <a:p>
            <a:pPr lvl="0" eaLnBrk="1" latinLnBrk="1" hangingPunct="1"/>
            <a:r>
              <a:rPr lang="en-US" altLang="en-US" sz="3200"/>
              <a:t>BENTUK CINCIN  MONOSAKARIDA</a:t>
            </a:r>
            <a:endParaRPr lang="en-US" altLang="en-US" sz="3200"/>
          </a:p>
        </p:txBody>
      </p:sp>
      <p:sp>
        <p:nvSpPr>
          <p:cNvPr id="1048686" name="Content Placeholder 1048685"/>
          <p:cNvSpPr/>
          <p:nvPr>
            <p:ph idx="1"/>
          </p:nvPr>
        </p:nvSpPr>
        <p:spPr>
          <a:xfrm>
            <a:off x="457200" y="1935162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273050" indent="-2730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1pPr>
            <a:lvl2pPr marL="639445" indent="-245745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2pPr>
            <a:lvl3pPr marL="914400" indent="-24638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3pPr>
            <a:lvl4pPr marL="118745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4pPr>
            <a:lvl5pPr marL="1461770" indent="-2095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b="0" i="0" u="none" baseline="0">
                <a:solidFill>
                  <a:schemeClr val="dk1"/>
                </a:solidFill>
                <a:latin typeface="Constantia" pitchFamily="18" charset="0"/>
                <a:sym typeface="Arial" charset="0"/>
              </a:defRPr>
            </a:lvl5pPr>
          </a:lstStyle>
          <a:p>
            <a:pPr lvl="0" algn="just" eaLnBrk="1" latinLnBrk="1" hangingPunct="1"/>
            <a:r>
              <a:rPr lang="en-US" altLang="en-US" sz="2400"/>
              <a:t>Gugus karbonil aldehid : </a:t>
            </a:r>
            <a:r>
              <a:rPr lang="en-US" altLang="en-US" sz="2400" b="1"/>
              <a:t>reaktif, </a:t>
            </a:r>
            <a:r>
              <a:rPr lang="en-US" altLang="en-US" sz="2400"/>
              <a:t>mudah</a:t>
            </a:r>
            <a:r>
              <a:rPr lang="en-US" altLang="en-US" sz="2400" b="1"/>
              <a:t> terjadi pengikatan  </a:t>
            </a:r>
            <a:r>
              <a:rPr lang="en-US" altLang="en-US" sz="2400"/>
              <a:t> oleh  atom oksigen dr gugus OH </a:t>
            </a:r>
            <a:r>
              <a:rPr lang="en-US" altLang="en-US" sz="2400" b="1"/>
              <a:t> </a:t>
            </a:r>
            <a:r>
              <a:rPr lang="en-US" altLang="en-US" sz="2400"/>
              <a:t>menghasilkan</a:t>
            </a:r>
            <a:r>
              <a:rPr lang="en-US" altLang="en-US" sz="2400" b="1"/>
              <a:t> </a:t>
            </a:r>
            <a:r>
              <a:rPr lang="en-US" altLang="en-US" sz="2400"/>
              <a:t> </a:t>
            </a:r>
            <a:r>
              <a:rPr lang="en-US" altLang="en-US" sz="2400" b="1"/>
              <a:t>hemiasetal</a:t>
            </a:r>
            <a:endParaRPr lang="en-US" altLang="en-US" sz="2400" b="1"/>
          </a:p>
          <a:p>
            <a:pPr lvl="0" eaLnBrk="1" latinLnBrk="1" hangingPunct="1"/>
            <a:r>
              <a:rPr lang="en-US" altLang="en-US" sz="2400"/>
              <a:t>Gugus OH dr hemiasetal dpt bereaksi lebih  lanjut ( reaksi kondensasi) dg OH dr alkohol  menghasilkan </a:t>
            </a:r>
            <a:r>
              <a:rPr lang="en-US" altLang="en-US" sz="2400" b="1"/>
              <a:t> asetal.</a:t>
            </a:r>
            <a:endParaRPr lang="en-US" altLang="en-US" sz="2400" b="1"/>
          </a:p>
          <a:p>
            <a:pPr lvl="0" eaLnBrk="1" latinLnBrk="1" hangingPunct="1"/>
            <a:r>
              <a:rPr lang="en-US" altLang="en-US" sz="2400"/>
              <a:t> Reaksi yg sama juga dpt terjadi pd gugus karbonil dari </a:t>
            </a:r>
            <a:r>
              <a:rPr lang="en-US" altLang="en-US" sz="2400" b="1"/>
              <a:t> ketosa</a:t>
            </a:r>
            <a:endParaRPr lang="en-US" altLang="en-US" sz="2400" b="1"/>
          </a:p>
          <a:p>
            <a:pPr lvl="0" eaLnBrk="1" latinLnBrk="1" hangingPunct="1"/>
            <a:endParaRPr lang="en-US" altLang="en-US" sz="2400" b="1"/>
          </a:p>
          <a:p>
            <a:pPr lvl="0" eaLnBrk="1" latinLnBrk="1" hangingPunct="1"/>
            <a:endParaRPr lang="en-US" altLang="en-US"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DBF5F9"/>
      </a:dk2>
      <a:lt2>
        <a:srgbClr val="04617B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CC2"/>
      </a:accent6>
      <a:hlink>
        <a:srgbClr val="E2D7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DBF5F9"/>
        </a:dk2>
        <a:lt2>
          <a:srgbClr val="04617B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CC2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/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SimSun</vt:lpstr>
      <vt:lpstr>Wingdings</vt:lpstr>
      <vt:lpstr>Constantia</vt:lpstr>
      <vt:lpstr>Calibri</vt:lpstr>
      <vt:lpstr>Wingdings 2</vt:lpstr>
      <vt:lpstr>Office 主题</vt:lpstr>
      <vt:lpstr>PowerPoint 演示文稿</vt:lpstr>
      <vt:lpstr>MONOSAKARIDA</vt:lpstr>
      <vt:lpstr>PowerPoint 演示文稿</vt:lpstr>
      <vt:lpstr>KLASIFIKASI MONOSAKARIDA</vt:lpstr>
      <vt:lpstr>ISOMERISASI MONOSAKARIDA</vt:lpstr>
      <vt:lpstr>BENTUK CINCIN  MONOSAKARIDA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KARBOHIDRAT</dc:title>
  <dc:creator>Lenovo User</dc:creator>
  <cp:lastModifiedBy>iPhone</cp:lastModifiedBy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9F7719CA1E629DD6221D1F62DE2928E8</vt:lpwstr>
  </property>
  <property fmtid="{D5CDD505-2E9C-101B-9397-08002B2CF9AE}" pid="3" name="KSOProductBuildVer">
    <vt:lpwstr>2052-11.15.0</vt:lpwstr>
  </property>
</Properties>
</file>