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7"/>
  </p:notesMasterIdLst>
  <p:sldIdLst>
    <p:sldId id="256" r:id="rId2"/>
    <p:sldId id="257" r:id="rId3"/>
    <p:sldId id="295" r:id="rId4"/>
    <p:sldId id="296" r:id="rId5"/>
    <p:sldId id="283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E43898D-FB76-49DE-BC25-076B044E1357}">
  <a:tblStyle styleId="{6E43898D-FB76-49DE-BC25-076B044E13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2" d="100"/>
          <a:sy n="102" d="100"/>
        </p:scale>
        <p:origin x="-45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7728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0" name="Google Shape;8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ccdb39284a_0_7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3" name="Google Shape;913;gccdb39284a_0_7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4" name="Google Shape;2494;gc7eb05ecd2_2_260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5" name="Google Shape;2495;gc7eb05ecd2_2_260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69007" y="-101129"/>
            <a:ext cx="2299567" cy="1009729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311600" y="3147069"/>
            <a:ext cx="4163302" cy="2268390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86716" y="3243776"/>
            <a:ext cx="2068926" cy="2074970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446124" y="-346475"/>
            <a:ext cx="3877467" cy="1370005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069650" y="1237975"/>
            <a:ext cx="70047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Gloria Hallelujah"/>
              <a:buNone/>
              <a:defRPr sz="4600"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327311" y="3762300"/>
            <a:ext cx="2489400" cy="6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SemiBold"/>
              <a:buNone/>
              <a:defRPr sz="1800">
                <a:solidFill>
                  <a:schemeClr val="dk2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6771196" y="4117427"/>
            <a:ext cx="609627" cy="821484"/>
            <a:chOff x="4295900" y="1116675"/>
            <a:chExt cx="145125" cy="208875"/>
          </a:xfrm>
        </p:grpSpPr>
        <p:sp>
          <p:nvSpPr>
            <p:cNvPr id="19" name="Google Shape;19;p2"/>
            <p:cNvSpPr/>
            <p:nvPr/>
          </p:nvSpPr>
          <p:spPr>
            <a:xfrm>
              <a:off x="4295900" y="1116675"/>
              <a:ext cx="133450" cy="175625"/>
            </a:xfrm>
            <a:custGeom>
              <a:avLst/>
              <a:gdLst/>
              <a:ahLst/>
              <a:cxnLst/>
              <a:rect l="l" t="t" r="r" b="b"/>
              <a:pathLst>
                <a:path w="5338" h="7025" extrusionOk="0">
                  <a:moveTo>
                    <a:pt x="2701" y="136"/>
                  </a:moveTo>
                  <a:cubicBezTo>
                    <a:pt x="2815" y="136"/>
                    <a:pt x="2928" y="145"/>
                    <a:pt x="3039" y="165"/>
                  </a:cubicBezTo>
                  <a:cubicBezTo>
                    <a:pt x="3773" y="292"/>
                    <a:pt x="4450" y="847"/>
                    <a:pt x="4806" y="1613"/>
                  </a:cubicBezTo>
                  <a:cubicBezTo>
                    <a:pt x="5109" y="2268"/>
                    <a:pt x="5200" y="3057"/>
                    <a:pt x="5074" y="3956"/>
                  </a:cubicBezTo>
                  <a:cubicBezTo>
                    <a:pt x="5036" y="4222"/>
                    <a:pt x="4975" y="4524"/>
                    <a:pt x="4804" y="4758"/>
                  </a:cubicBezTo>
                  <a:lnTo>
                    <a:pt x="4782" y="4787"/>
                  </a:lnTo>
                  <a:cubicBezTo>
                    <a:pt x="4735" y="4849"/>
                    <a:pt x="4682" y="4920"/>
                    <a:pt x="4673" y="5011"/>
                  </a:cubicBezTo>
                  <a:cubicBezTo>
                    <a:pt x="4666" y="5087"/>
                    <a:pt x="4694" y="5158"/>
                    <a:pt x="4716" y="5215"/>
                  </a:cubicBezTo>
                  <a:lnTo>
                    <a:pt x="4984" y="5904"/>
                  </a:lnTo>
                  <a:cubicBezTo>
                    <a:pt x="5013" y="5977"/>
                    <a:pt x="5048" y="6068"/>
                    <a:pt x="5031" y="6145"/>
                  </a:cubicBezTo>
                  <a:cubicBezTo>
                    <a:pt x="5010" y="6239"/>
                    <a:pt x="4918" y="6308"/>
                    <a:pt x="4817" y="6376"/>
                  </a:cubicBezTo>
                  <a:cubicBezTo>
                    <a:pt x="4410" y="6649"/>
                    <a:pt x="4041" y="6877"/>
                    <a:pt x="3626" y="6889"/>
                  </a:cubicBezTo>
                  <a:cubicBezTo>
                    <a:pt x="3619" y="6889"/>
                    <a:pt x="3613" y="6889"/>
                    <a:pt x="3606" y="6889"/>
                  </a:cubicBezTo>
                  <a:cubicBezTo>
                    <a:pt x="3294" y="6889"/>
                    <a:pt x="3188" y="6670"/>
                    <a:pt x="3049" y="6394"/>
                  </a:cubicBezTo>
                  <a:cubicBezTo>
                    <a:pt x="3017" y="6331"/>
                    <a:pt x="2984" y="6265"/>
                    <a:pt x="2948" y="6201"/>
                  </a:cubicBezTo>
                  <a:cubicBezTo>
                    <a:pt x="2900" y="6116"/>
                    <a:pt x="2845" y="6021"/>
                    <a:pt x="2762" y="5951"/>
                  </a:cubicBezTo>
                  <a:cubicBezTo>
                    <a:pt x="2696" y="5893"/>
                    <a:pt x="2617" y="5857"/>
                    <a:pt x="2547" y="5829"/>
                  </a:cubicBezTo>
                  <a:cubicBezTo>
                    <a:pt x="2420" y="5776"/>
                    <a:pt x="2289" y="5735"/>
                    <a:pt x="2162" y="5695"/>
                  </a:cubicBezTo>
                  <a:cubicBezTo>
                    <a:pt x="2026" y="5653"/>
                    <a:pt x="1886" y="5609"/>
                    <a:pt x="1755" y="5552"/>
                  </a:cubicBezTo>
                  <a:cubicBezTo>
                    <a:pt x="1017" y="5234"/>
                    <a:pt x="457" y="4448"/>
                    <a:pt x="293" y="3499"/>
                  </a:cubicBezTo>
                  <a:cubicBezTo>
                    <a:pt x="139" y="2612"/>
                    <a:pt x="332" y="1736"/>
                    <a:pt x="821" y="1094"/>
                  </a:cubicBezTo>
                  <a:cubicBezTo>
                    <a:pt x="1276" y="496"/>
                    <a:pt x="2000" y="136"/>
                    <a:pt x="2701" y="136"/>
                  </a:cubicBezTo>
                  <a:close/>
                  <a:moveTo>
                    <a:pt x="2703" y="1"/>
                  </a:moveTo>
                  <a:cubicBezTo>
                    <a:pt x="1960" y="1"/>
                    <a:pt x="1195" y="381"/>
                    <a:pt x="713" y="1012"/>
                  </a:cubicBezTo>
                  <a:cubicBezTo>
                    <a:pt x="202" y="1684"/>
                    <a:pt x="1" y="2598"/>
                    <a:pt x="160" y="3522"/>
                  </a:cubicBezTo>
                  <a:cubicBezTo>
                    <a:pt x="332" y="4515"/>
                    <a:pt x="923" y="5341"/>
                    <a:pt x="1702" y="5676"/>
                  </a:cubicBezTo>
                  <a:cubicBezTo>
                    <a:pt x="1839" y="5735"/>
                    <a:pt x="1982" y="5781"/>
                    <a:pt x="2121" y="5823"/>
                  </a:cubicBezTo>
                  <a:cubicBezTo>
                    <a:pt x="2246" y="5863"/>
                    <a:pt x="2374" y="5904"/>
                    <a:pt x="2496" y="5953"/>
                  </a:cubicBezTo>
                  <a:cubicBezTo>
                    <a:pt x="2558" y="5978"/>
                    <a:pt x="2623" y="6008"/>
                    <a:pt x="2674" y="6053"/>
                  </a:cubicBezTo>
                  <a:cubicBezTo>
                    <a:pt x="2740" y="6109"/>
                    <a:pt x="2786" y="6189"/>
                    <a:pt x="2830" y="6267"/>
                  </a:cubicBezTo>
                  <a:cubicBezTo>
                    <a:pt x="2865" y="6329"/>
                    <a:pt x="2897" y="6393"/>
                    <a:pt x="2928" y="6455"/>
                  </a:cubicBezTo>
                  <a:cubicBezTo>
                    <a:pt x="3069" y="6735"/>
                    <a:pt x="3214" y="7024"/>
                    <a:pt x="3607" y="7024"/>
                  </a:cubicBezTo>
                  <a:lnTo>
                    <a:pt x="3631" y="7024"/>
                  </a:lnTo>
                  <a:cubicBezTo>
                    <a:pt x="4118" y="7010"/>
                    <a:pt x="4566" y="6708"/>
                    <a:pt x="4893" y="6488"/>
                  </a:cubicBezTo>
                  <a:cubicBezTo>
                    <a:pt x="5012" y="6408"/>
                    <a:pt x="5132" y="6317"/>
                    <a:pt x="5164" y="6174"/>
                  </a:cubicBezTo>
                  <a:cubicBezTo>
                    <a:pt x="5189" y="6057"/>
                    <a:pt x="5144" y="5940"/>
                    <a:pt x="5110" y="5854"/>
                  </a:cubicBezTo>
                  <a:lnTo>
                    <a:pt x="4842" y="5165"/>
                  </a:lnTo>
                  <a:cubicBezTo>
                    <a:pt x="4824" y="5119"/>
                    <a:pt x="4804" y="5068"/>
                    <a:pt x="4808" y="5023"/>
                  </a:cubicBezTo>
                  <a:cubicBezTo>
                    <a:pt x="4813" y="4971"/>
                    <a:pt x="4851" y="4921"/>
                    <a:pt x="4891" y="4868"/>
                  </a:cubicBezTo>
                  <a:lnTo>
                    <a:pt x="4914" y="4839"/>
                  </a:lnTo>
                  <a:cubicBezTo>
                    <a:pt x="5102" y="4580"/>
                    <a:pt x="5168" y="4257"/>
                    <a:pt x="5207" y="3974"/>
                  </a:cubicBezTo>
                  <a:cubicBezTo>
                    <a:pt x="5338" y="3049"/>
                    <a:pt x="5244" y="2235"/>
                    <a:pt x="4929" y="1556"/>
                  </a:cubicBezTo>
                  <a:cubicBezTo>
                    <a:pt x="4555" y="750"/>
                    <a:pt x="3840" y="167"/>
                    <a:pt x="3062" y="31"/>
                  </a:cubicBezTo>
                  <a:cubicBezTo>
                    <a:pt x="2944" y="11"/>
                    <a:pt x="2824" y="1"/>
                    <a:pt x="2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379125" y="1270250"/>
              <a:ext cx="61900" cy="55300"/>
            </a:xfrm>
            <a:custGeom>
              <a:avLst/>
              <a:gdLst/>
              <a:ahLst/>
              <a:cxnLst/>
              <a:rect l="l" t="t" r="r" b="b"/>
              <a:pathLst>
                <a:path w="2476" h="2212" extrusionOk="0">
                  <a:moveTo>
                    <a:pt x="1814" y="1"/>
                  </a:moveTo>
                  <a:cubicBezTo>
                    <a:pt x="1780" y="2"/>
                    <a:pt x="1746" y="29"/>
                    <a:pt x="1745" y="66"/>
                  </a:cubicBezTo>
                  <a:cubicBezTo>
                    <a:pt x="1743" y="104"/>
                    <a:pt x="1772" y="135"/>
                    <a:pt x="1809" y="137"/>
                  </a:cubicBezTo>
                  <a:cubicBezTo>
                    <a:pt x="1855" y="138"/>
                    <a:pt x="1900" y="161"/>
                    <a:pt x="1935" y="200"/>
                  </a:cubicBezTo>
                  <a:cubicBezTo>
                    <a:pt x="1968" y="237"/>
                    <a:pt x="1986" y="283"/>
                    <a:pt x="1983" y="328"/>
                  </a:cubicBezTo>
                  <a:cubicBezTo>
                    <a:pt x="1982" y="343"/>
                    <a:pt x="1980" y="357"/>
                    <a:pt x="1978" y="372"/>
                  </a:cubicBezTo>
                  <a:cubicBezTo>
                    <a:pt x="1969" y="421"/>
                    <a:pt x="1960" y="483"/>
                    <a:pt x="1992" y="540"/>
                  </a:cubicBezTo>
                  <a:cubicBezTo>
                    <a:pt x="2020" y="593"/>
                    <a:pt x="2070" y="618"/>
                    <a:pt x="2109" y="639"/>
                  </a:cubicBezTo>
                  <a:cubicBezTo>
                    <a:pt x="2137" y="653"/>
                    <a:pt x="2161" y="665"/>
                    <a:pt x="2171" y="681"/>
                  </a:cubicBezTo>
                  <a:cubicBezTo>
                    <a:pt x="2183" y="701"/>
                    <a:pt x="2178" y="736"/>
                    <a:pt x="2171" y="773"/>
                  </a:cubicBezTo>
                  <a:cubicBezTo>
                    <a:pt x="2163" y="832"/>
                    <a:pt x="2152" y="904"/>
                    <a:pt x="2199" y="967"/>
                  </a:cubicBezTo>
                  <a:cubicBezTo>
                    <a:pt x="2218" y="991"/>
                    <a:pt x="2243" y="1007"/>
                    <a:pt x="2262" y="1020"/>
                  </a:cubicBezTo>
                  <a:cubicBezTo>
                    <a:pt x="2269" y="1024"/>
                    <a:pt x="2277" y="1030"/>
                    <a:pt x="2283" y="1035"/>
                  </a:cubicBezTo>
                  <a:cubicBezTo>
                    <a:pt x="2328" y="1071"/>
                    <a:pt x="2332" y="1145"/>
                    <a:pt x="2314" y="1200"/>
                  </a:cubicBezTo>
                  <a:cubicBezTo>
                    <a:pt x="2290" y="1269"/>
                    <a:pt x="2231" y="1330"/>
                    <a:pt x="2179" y="1380"/>
                  </a:cubicBezTo>
                  <a:cubicBezTo>
                    <a:pt x="1861" y="1687"/>
                    <a:pt x="1469" y="1914"/>
                    <a:pt x="1045" y="2039"/>
                  </a:cubicBezTo>
                  <a:cubicBezTo>
                    <a:pt x="980" y="2059"/>
                    <a:pt x="912" y="2076"/>
                    <a:pt x="847" y="2076"/>
                  </a:cubicBezTo>
                  <a:cubicBezTo>
                    <a:pt x="828" y="2076"/>
                    <a:pt x="809" y="2075"/>
                    <a:pt x="790" y="2071"/>
                  </a:cubicBezTo>
                  <a:cubicBezTo>
                    <a:pt x="727" y="2061"/>
                    <a:pt x="651" y="2017"/>
                    <a:pt x="636" y="1947"/>
                  </a:cubicBezTo>
                  <a:cubicBezTo>
                    <a:pt x="632" y="1930"/>
                    <a:pt x="632" y="1909"/>
                    <a:pt x="631" y="1887"/>
                  </a:cubicBezTo>
                  <a:cubicBezTo>
                    <a:pt x="631" y="1842"/>
                    <a:pt x="628" y="1790"/>
                    <a:pt x="601" y="1741"/>
                  </a:cubicBezTo>
                  <a:cubicBezTo>
                    <a:pt x="563" y="1677"/>
                    <a:pt x="499" y="1649"/>
                    <a:pt x="442" y="1624"/>
                  </a:cubicBezTo>
                  <a:cubicBezTo>
                    <a:pt x="389" y="1601"/>
                    <a:pt x="356" y="1585"/>
                    <a:pt x="349" y="1561"/>
                  </a:cubicBezTo>
                  <a:cubicBezTo>
                    <a:pt x="343" y="1544"/>
                    <a:pt x="350" y="1518"/>
                    <a:pt x="356" y="1490"/>
                  </a:cubicBezTo>
                  <a:cubicBezTo>
                    <a:pt x="366" y="1451"/>
                    <a:pt x="376" y="1406"/>
                    <a:pt x="365" y="1357"/>
                  </a:cubicBezTo>
                  <a:cubicBezTo>
                    <a:pt x="349" y="1296"/>
                    <a:pt x="305" y="1256"/>
                    <a:pt x="271" y="1224"/>
                  </a:cubicBezTo>
                  <a:cubicBezTo>
                    <a:pt x="260" y="1215"/>
                    <a:pt x="249" y="1205"/>
                    <a:pt x="240" y="1195"/>
                  </a:cubicBezTo>
                  <a:cubicBezTo>
                    <a:pt x="131" y="1080"/>
                    <a:pt x="171" y="938"/>
                    <a:pt x="224" y="839"/>
                  </a:cubicBezTo>
                  <a:cubicBezTo>
                    <a:pt x="242" y="805"/>
                    <a:pt x="229" y="765"/>
                    <a:pt x="196" y="747"/>
                  </a:cubicBezTo>
                  <a:cubicBezTo>
                    <a:pt x="186" y="742"/>
                    <a:pt x="175" y="739"/>
                    <a:pt x="165" y="739"/>
                  </a:cubicBezTo>
                  <a:cubicBezTo>
                    <a:pt x="140" y="739"/>
                    <a:pt x="117" y="752"/>
                    <a:pt x="104" y="775"/>
                  </a:cubicBezTo>
                  <a:cubicBezTo>
                    <a:pt x="0" y="971"/>
                    <a:pt x="14" y="1153"/>
                    <a:pt x="141" y="1288"/>
                  </a:cubicBezTo>
                  <a:cubicBezTo>
                    <a:pt x="153" y="1300"/>
                    <a:pt x="166" y="1312"/>
                    <a:pt x="179" y="1324"/>
                  </a:cubicBezTo>
                  <a:cubicBezTo>
                    <a:pt x="204" y="1346"/>
                    <a:pt x="228" y="1368"/>
                    <a:pt x="233" y="1389"/>
                  </a:cubicBezTo>
                  <a:cubicBezTo>
                    <a:pt x="238" y="1407"/>
                    <a:pt x="231" y="1431"/>
                    <a:pt x="225" y="1459"/>
                  </a:cubicBezTo>
                  <a:cubicBezTo>
                    <a:pt x="215" y="1499"/>
                    <a:pt x="203" y="1549"/>
                    <a:pt x="219" y="1601"/>
                  </a:cubicBezTo>
                  <a:cubicBezTo>
                    <a:pt x="246" y="1686"/>
                    <a:pt x="325" y="1720"/>
                    <a:pt x="387" y="1748"/>
                  </a:cubicBezTo>
                  <a:cubicBezTo>
                    <a:pt x="430" y="1766"/>
                    <a:pt x="469" y="1783"/>
                    <a:pt x="483" y="1809"/>
                  </a:cubicBezTo>
                  <a:cubicBezTo>
                    <a:pt x="495" y="1828"/>
                    <a:pt x="495" y="1857"/>
                    <a:pt x="496" y="1890"/>
                  </a:cubicBezTo>
                  <a:cubicBezTo>
                    <a:pt x="496" y="1916"/>
                    <a:pt x="497" y="1946"/>
                    <a:pt x="504" y="1976"/>
                  </a:cubicBezTo>
                  <a:cubicBezTo>
                    <a:pt x="532" y="2108"/>
                    <a:pt x="656" y="2186"/>
                    <a:pt x="766" y="2205"/>
                  </a:cubicBezTo>
                  <a:cubicBezTo>
                    <a:pt x="793" y="2209"/>
                    <a:pt x="820" y="2211"/>
                    <a:pt x="846" y="2211"/>
                  </a:cubicBezTo>
                  <a:cubicBezTo>
                    <a:pt x="928" y="2211"/>
                    <a:pt x="1008" y="2192"/>
                    <a:pt x="1084" y="2170"/>
                  </a:cubicBezTo>
                  <a:cubicBezTo>
                    <a:pt x="1529" y="2038"/>
                    <a:pt x="1940" y="1799"/>
                    <a:pt x="2273" y="1478"/>
                  </a:cubicBezTo>
                  <a:cubicBezTo>
                    <a:pt x="2337" y="1416"/>
                    <a:pt x="2407" y="1343"/>
                    <a:pt x="2441" y="1243"/>
                  </a:cubicBezTo>
                  <a:cubicBezTo>
                    <a:pt x="2476" y="1145"/>
                    <a:pt x="2467" y="1011"/>
                    <a:pt x="2370" y="930"/>
                  </a:cubicBezTo>
                  <a:cubicBezTo>
                    <a:pt x="2359" y="922"/>
                    <a:pt x="2347" y="914"/>
                    <a:pt x="2337" y="907"/>
                  </a:cubicBezTo>
                  <a:cubicBezTo>
                    <a:pt x="2324" y="898"/>
                    <a:pt x="2312" y="891"/>
                    <a:pt x="2307" y="884"/>
                  </a:cubicBezTo>
                  <a:cubicBezTo>
                    <a:pt x="2294" y="867"/>
                    <a:pt x="2299" y="832"/>
                    <a:pt x="2305" y="794"/>
                  </a:cubicBezTo>
                  <a:cubicBezTo>
                    <a:pt x="2313" y="740"/>
                    <a:pt x="2323" y="674"/>
                    <a:pt x="2288" y="613"/>
                  </a:cubicBezTo>
                  <a:cubicBezTo>
                    <a:pt x="2259" y="564"/>
                    <a:pt x="2211" y="538"/>
                    <a:pt x="2172" y="519"/>
                  </a:cubicBezTo>
                  <a:cubicBezTo>
                    <a:pt x="2144" y="504"/>
                    <a:pt x="2119" y="491"/>
                    <a:pt x="2110" y="475"/>
                  </a:cubicBezTo>
                  <a:cubicBezTo>
                    <a:pt x="2101" y="458"/>
                    <a:pt x="2106" y="427"/>
                    <a:pt x="2111" y="394"/>
                  </a:cubicBezTo>
                  <a:cubicBezTo>
                    <a:pt x="2113" y="375"/>
                    <a:pt x="2117" y="356"/>
                    <a:pt x="2118" y="336"/>
                  </a:cubicBezTo>
                  <a:cubicBezTo>
                    <a:pt x="2123" y="256"/>
                    <a:pt x="2093" y="173"/>
                    <a:pt x="2035" y="109"/>
                  </a:cubicBezTo>
                  <a:cubicBezTo>
                    <a:pt x="1977" y="44"/>
                    <a:pt x="1897" y="4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384675" y="1290125"/>
              <a:ext cx="32500" cy="16125"/>
            </a:xfrm>
            <a:custGeom>
              <a:avLst/>
              <a:gdLst/>
              <a:ahLst/>
              <a:cxnLst/>
              <a:rect l="l" t="t" r="r" b="b"/>
              <a:pathLst>
                <a:path w="1300" h="645" extrusionOk="0">
                  <a:moveTo>
                    <a:pt x="1223" y="1"/>
                  </a:moveTo>
                  <a:cubicBezTo>
                    <a:pt x="1211" y="1"/>
                    <a:pt x="1199" y="4"/>
                    <a:pt x="1187" y="10"/>
                  </a:cubicBezTo>
                  <a:cubicBezTo>
                    <a:pt x="675" y="323"/>
                    <a:pt x="63" y="511"/>
                    <a:pt x="57" y="514"/>
                  </a:cubicBezTo>
                  <a:cubicBezTo>
                    <a:pt x="21" y="524"/>
                    <a:pt x="1" y="562"/>
                    <a:pt x="11" y="598"/>
                  </a:cubicBezTo>
                  <a:cubicBezTo>
                    <a:pt x="21" y="627"/>
                    <a:pt x="48" y="645"/>
                    <a:pt x="76" y="645"/>
                  </a:cubicBezTo>
                  <a:cubicBezTo>
                    <a:pt x="83" y="645"/>
                    <a:pt x="89" y="645"/>
                    <a:pt x="96" y="643"/>
                  </a:cubicBezTo>
                  <a:cubicBezTo>
                    <a:pt x="121" y="634"/>
                    <a:pt x="729" y="448"/>
                    <a:pt x="1258" y="126"/>
                  </a:cubicBezTo>
                  <a:cubicBezTo>
                    <a:pt x="1290" y="107"/>
                    <a:pt x="1300" y="65"/>
                    <a:pt x="1280" y="33"/>
                  </a:cubicBezTo>
                  <a:cubicBezTo>
                    <a:pt x="1268" y="12"/>
                    <a:pt x="1246" y="1"/>
                    <a:pt x="12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412275" y="1292725"/>
              <a:ext cx="25325" cy="17500"/>
            </a:xfrm>
            <a:custGeom>
              <a:avLst/>
              <a:gdLst/>
              <a:ahLst/>
              <a:cxnLst/>
              <a:rect l="l" t="t" r="r" b="b"/>
              <a:pathLst>
                <a:path w="1013" h="700" extrusionOk="0">
                  <a:moveTo>
                    <a:pt x="936" y="1"/>
                  </a:moveTo>
                  <a:cubicBezTo>
                    <a:pt x="922" y="1"/>
                    <a:pt x="907" y="5"/>
                    <a:pt x="894" y="15"/>
                  </a:cubicBezTo>
                  <a:cubicBezTo>
                    <a:pt x="610" y="243"/>
                    <a:pt x="49" y="570"/>
                    <a:pt x="44" y="573"/>
                  </a:cubicBezTo>
                  <a:cubicBezTo>
                    <a:pt x="12" y="591"/>
                    <a:pt x="0" y="633"/>
                    <a:pt x="19" y="665"/>
                  </a:cubicBezTo>
                  <a:cubicBezTo>
                    <a:pt x="32" y="687"/>
                    <a:pt x="55" y="699"/>
                    <a:pt x="78" y="699"/>
                  </a:cubicBezTo>
                  <a:cubicBezTo>
                    <a:pt x="90" y="699"/>
                    <a:pt x="102" y="696"/>
                    <a:pt x="112" y="689"/>
                  </a:cubicBezTo>
                  <a:cubicBezTo>
                    <a:pt x="135" y="677"/>
                    <a:pt x="687" y="355"/>
                    <a:pt x="979" y="121"/>
                  </a:cubicBezTo>
                  <a:cubicBezTo>
                    <a:pt x="1009" y="98"/>
                    <a:pt x="1013" y="55"/>
                    <a:pt x="989" y="26"/>
                  </a:cubicBezTo>
                  <a:cubicBezTo>
                    <a:pt x="976" y="9"/>
                    <a:pt x="956" y="1"/>
                    <a:pt x="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334825" y="1181475"/>
              <a:ext cx="85175" cy="108850"/>
            </a:xfrm>
            <a:custGeom>
              <a:avLst/>
              <a:gdLst/>
              <a:ahLst/>
              <a:cxnLst/>
              <a:rect l="l" t="t" r="r" b="b"/>
              <a:pathLst>
                <a:path w="3407" h="4354" extrusionOk="0">
                  <a:moveTo>
                    <a:pt x="2348" y="136"/>
                  </a:moveTo>
                  <a:cubicBezTo>
                    <a:pt x="2362" y="136"/>
                    <a:pt x="2377" y="138"/>
                    <a:pt x="2392" y="144"/>
                  </a:cubicBezTo>
                  <a:cubicBezTo>
                    <a:pt x="2435" y="162"/>
                    <a:pt x="2471" y="207"/>
                    <a:pt x="2501" y="278"/>
                  </a:cubicBezTo>
                  <a:cubicBezTo>
                    <a:pt x="2593" y="500"/>
                    <a:pt x="2543" y="778"/>
                    <a:pt x="2380" y="955"/>
                  </a:cubicBezTo>
                  <a:cubicBezTo>
                    <a:pt x="2370" y="968"/>
                    <a:pt x="2358" y="978"/>
                    <a:pt x="2346" y="989"/>
                  </a:cubicBezTo>
                  <a:lnTo>
                    <a:pt x="2231" y="679"/>
                  </a:lnTo>
                  <a:cubicBezTo>
                    <a:pt x="2189" y="566"/>
                    <a:pt x="2137" y="426"/>
                    <a:pt x="2165" y="301"/>
                  </a:cubicBezTo>
                  <a:cubicBezTo>
                    <a:pt x="2179" y="241"/>
                    <a:pt x="2226" y="182"/>
                    <a:pt x="2282" y="154"/>
                  </a:cubicBezTo>
                  <a:cubicBezTo>
                    <a:pt x="2300" y="144"/>
                    <a:pt x="2323" y="136"/>
                    <a:pt x="2348" y="136"/>
                  </a:cubicBezTo>
                  <a:close/>
                  <a:moveTo>
                    <a:pt x="1150" y="257"/>
                  </a:moveTo>
                  <a:cubicBezTo>
                    <a:pt x="1166" y="261"/>
                    <a:pt x="1185" y="273"/>
                    <a:pt x="1203" y="287"/>
                  </a:cubicBezTo>
                  <a:cubicBezTo>
                    <a:pt x="1451" y="473"/>
                    <a:pt x="1593" y="780"/>
                    <a:pt x="1574" y="1078"/>
                  </a:cubicBezTo>
                  <a:cubicBezTo>
                    <a:pt x="1327" y="939"/>
                    <a:pt x="1182" y="663"/>
                    <a:pt x="1112" y="496"/>
                  </a:cubicBezTo>
                  <a:cubicBezTo>
                    <a:pt x="1091" y="443"/>
                    <a:pt x="1067" y="381"/>
                    <a:pt x="1078" y="328"/>
                  </a:cubicBezTo>
                  <a:cubicBezTo>
                    <a:pt x="1084" y="290"/>
                    <a:pt x="1116" y="257"/>
                    <a:pt x="1144" y="257"/>
                  </a:cubicBezTo>
                  <a:close/>
                  <a:moveTo>
                    <a:pt x="241" y="1540"/>
                  </a:moveTo>
                  <a:cubicBezTo>
                    <a:pt x="272" y="1540"/>
                    <a:pt x="305" y="1548"/>
                    <a:pt x="332" y="1555"/>
                  </a:cubicBezTo>
                  <a:cubicBezTo>
                    <a:pt x="527" y="1608"/>
                    <a:pt x="692" y="1720"/>
                    <a:pt x="837" y="1862"/>
                  </a:cubicBezTo>
                  <a:cubicBezTo>
                    <a:pt x="811" y="1864"/>
                    <a:pt x="786" y="1866"/>
                    <a:pt x="760" y="1866"/>
                  </a:cubicBezTo>
                  <a:cubicBezTo>
                    <a:pt x="527" y="1866"/>
                    <a:pt x="293" y="1766"/>
                    <a:pt x="146" y="1592"/>
                  </a:cubicBezTo>
                  <a:cubicBezTo>
                    <a:pt x="153" y="1574"/>
                    <a:pt x="173" y="1555"/>
                    <a:pt x="196" y="1547"/>
                  </a:cubicBezTo>
                  <a:cubicBezTo>
                    <a:pt x="210" y="1542"/>
                    <a:pt x="225" y="1540"/>
                    <a:pt x="241" y="1540"/>
                  </a:cubicBezTo>
                  <a:close/>
                  <a:moveTo>
                    <a:pt x="2348" y="1"/>
                  </a:moveTo>
                  <a:cubicBezTo>
                    <a:pt x="2305" y="1"/>
                    <a:pt x="2262" y="11"/>
                    <a:pt x="2220" y="33"/>
                  </a:cubicBezTo>
                  <a:cubicBezTo>
                    <a:pt x="2128" y="80"/>
                    <a:pt x="2057" y="171"/>
                    <a:pt x="2034" y="271"/>
                  </a:cubicBezTo>
                  <a:cubicBezTo>
                    <a:pt x="1996" y="435"/>
                    <a:pt x="2055" y="596"/>
                    <a:pt x="2104" y="726"/>
                  </a:cubicBezTo>
                  <a:lnTo>
                    <a:pt x="2233" y="1072"/>
                  </a:lnTo>
                  <a:cubicBezTo>
                    <a:pt x="2130" y="1131"/>
                    <a:pt x="2011" y="1163"/>
                    <a:pt x="1892" y="1163"/>
                  </a:cubicBezTo>
                  <a:cubicBezTo>
                    <a:pt x="1830" y="1163"/>
                    <a:pt x="1768" y="1155"/>
                    <a:pt x="1709" y="1137"/>
                  </a:cubicBezTo>
                  <a:cubicBezTo>
                    <a:pt x="1708" y="1137"/>
                    <a:pt x="1706" y="1136"/>
                    <a:pt x="1705" y="1136"/>
                  </a:cubicBezTo>
                  <a:cubicBezTo>
                    <a:pt x="1746" y="777"/>
                    <a:pt x="1582" y="403"/>
                    <a:pt x="1284" y="179"/>
                  </a:cubicBezTo>
                  <a:cubicBezTo>
                    <a:pt x="1252" y="155"/>
                    <a:pt x="1215" y="131"/>
                    <a:pt x="1169" y="124"/>
                  </a:cubicBezTo>
                  <a:cubicBezTo>
                    <a:pt x="1160" y="123"/>
                    <a:pt x="1152" y="122"/>
                    <a:pt x="1144" y="122"/>
                  </a:cubicBezTo>
                  <a:cubicBezTo>
                    <a:pt x="1044" y="122"/>
                    <a:pt x="961" y="210"/>
                    <a:pt x="944" y="303"/>
                  </a:cubicBezTo>
                  <a:cubicBezTo>
                    <a:pt x="928" y="389"/>
                    <a:pt x="956" y="471"/>
                    <a:pt x="987" y="548"/>
                  </a:cubicBezTo>
                  <a:cubicBezTo>
                    <a:pt x="1122" y="872"/>
                    <a:pt x="1319" y="1105"/>
                    <a:pt x="1552" y="1220"/>
                  </a:cubicBezTo>
                  <a:cubicBezTo>
                    <a:pt x="1483" y="1500"/>
                    <a:pt x="1264" y="1743"/>
                    <a:pt x="994" y="1830"/>
                  </a:cubicBezTo>
                  <a:cubicBezTo>
                    <a:pt x="822" y="1644"/>
                    <a:pt x="618" y="1492"/>
                    <a:pt x="366" y="1425"/>
                  </a:cubicBezTo>
                  <a:cubicBezTo>
                    <a:pt x="330" y="1415"/>
                    <a:pt x="286" y="1406"/>
                    <a:pt x="240" y="1406"/>
                  </a:cubicBezTo>
                  <a:cubicBezTo>
                    <a:pt x="212" y="1406"/>
                    <a:pt x="183" y="1409"/>
                    <a:pt x="154" y="1419"/>
                  </a:cubicBezTo>
                  <a:cubicBezTo>
                    <a:pt x="61" y="1450"/>
                    <a:pt x="0" y="1537"/>
                    <a:pt x="11" y="1623"/>
                  </a:cubicBezTo>
                  <a:lnTo>
                    <a:pt x="14" y="1642"/>
                  </a:lnTo>
                  <a:lnTo>
                    <a:pt x="25" y="1656"/>
                  </a:lnTo>
                  <a:cubicBezTo>
                    <a:pt x="195" y="1874"/>
                    <a:pt x="479" y="2001"/>
                    <a:pt x="761" y="2001"/>
                  </a:cubicBezTo>
                  <a:cubicBezTo>
                    <a:pt x="824" y="2001"/>
                    <a:pt x="886" y="1994"/>
                    <a:pt x="948" y="1982"/>
                  </a:cubicBezTo>
                  <a:cubicBezTo>
                    <a:pt x="1058" y="2110"/>
                    <a:pt x="1155" y="2253"/>
                    <a:pt x="1242" y="2392"/>
                  </a:cubicBezTo>
                  <a:cubicBezTo>
                    <a:pt x="1621" y="2995"/>
                    <a:pt x="1936" y="3641"/>
                    <a:pt x="2179" y="4309"/>
                  </a:cubicBezTo>
                  <a:cubicBezTo>
                    <a:pt x="2189" y="4336"/>
                    <a:pt x="2215" y="4353"/>
                    <a:pt x="2242" y="4353"/>
                  </a:cubicBezTo>
                  <a:cubicBezTo>
                    <a:pt x="2250" y="4353"/>
                    <a:pt x="2257" y="4352"/>
                    <a:pt x="2266" y="4350"/>
                  </a:cubicBezTo>
                  <a:cubicBezTo>
                    <a:pt x="2300" y="4337"/>
                    <a:pt x="2318" y="4299"/>
                    <a:pt x="2305" y="4263"/>
                  </a:cubicBezTo>
                  <a:cubicBezTo>
                    <a:pt x="2060" y="3585"/>
                    <a:pt x="1740" y="2931"/>
                    <a:pt x="1357" y="2320"/>
                  </a:cubicBezTo>
                  <a:cubicBezTo>
                    <a:pt x="1276" y="2192"/>
                    <a:pt x="1188" y="2062"/>
                    <a:pt x="1089" y="1940"/>
                  </a:cubicBezTo>
                  <a:cubicBezTo>
                    <a:pt x="1376" y="1827"/>
                    <a:pt x="1600" y="1571"/>
                    <a:pt x="1679" y="1269"/>
                  </a:cubicBezTo>
                  <a:cubicBezTo>
                    <a:pt x="1750" y="1290"/>
                    <a:pt x="1822" y="1300"/>
                    <a:pt x="1895" y="1300"/>
                  </a:cubicBezTo>
                  <a:cubicBezTo>
                    <a:pt x="2029" y="1300"/>
                    <a:pt x="2163" y="1266"/>
                    <a:pt x="2281" y="1202"/>
                  </a:cubicBezTo>
                  <a:lnTo>
                    <a:pt x="3267" y="3853"/>
                  </a:lnTo>
                  <a:cubicBezTo>
                    <a:pt x="3277" y="3880"/>
                    <a:pt x="3303" y="3897"/>
                    <a:pt x="3331" y="3897"/>
                  </a:cubicBezTo>
                  <a:cubicBezTo>
                    <a:pt x="3339" y="3897"/>
                    <a:pt x="3347" y="3896"/>
                    <a:pt x="3354" y="3893"/>
                  </a:cubicBezTo>
                  <a:cubicBezTo>
                    <a:pt x="3389" y="3880"/>
                    <a:pt x="3407" y="3840"/>
                    <a:pt x="3394" y="3806"/>
                  </a:cubicBezTo>
                  <a:lnTo>
                    <a:pt x="2396" y="1125"/>
                  </a:lnTo>
                  <a:cubicBezTo>
                    <a:pt x="2426" y="1101"/>
                    <a:pt x="2454" y="1075"/>
                    <a:pt x="2480" y="1047"/>
                  </a:cubicBezTo>
                  <a:cubicBezTo>
                    <a:pt x="2680" y="829"/>
                    <a:pt x="2739" y="499"/>
                    <a:pt x="2626" y="226"/>
                  </a:cubicBezTo>
                  <a:cubicBezTo>
                    <a:pt x="2582" y="122"/>
                    <a:pt x="2521" y="52"/>
                    <a:pt x="2443" y="20"/>
                  </a:cubicBezTo>
                  <a:cubicBezTo>
                    <a:pt x="2413" y="7"/>
                    <a:pt x="2381" y="1"/>
                    <a:pt x="2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7809148" y="451361"/>
            <a:ext cx="537659" cy="641898"/>
            <a:chOff x="1524325" y="2743250"/>
            <a:chExt cx="246350" cy="294125"/>
          </a:xfrm>
        </p:grpSpPr>
        <p:sp>
          <p:nvSpPr>
            <p:cNvPr id="25" name="Google Shape;25;p2"/>
            <p:cNvSpPr/>
            <p:nvPr/>
          </p:nvSpPr>
          <p:spPr>
            <a:xfrm>
              <a:off x="1524325" y="2743250"/>
              <a:ext cx="246350" cy="294125"/>
            </a:xfrm>
            <a:custGeom>
              <a:avLst/>
              <a:gdLst/>
              <a:ahLst/>
              <a:cxnLst/>
              <a:rect l="l" t="t" r="r" b="b"/>
              <a:pathLst>
                <a:path w="9854" h="11765" extrusionOk="0">
                  <a:moveTo>
                    <a:pt x="4576" y="260"/>
                  </a:moveTo>
                  <a:cubicBezTo>
                    <a:pt x="5377" y="260"/>
                    <a:pt x="6153" y="479"/>
                    <a:pt x="6894" y="904"/>
                  </a:cubicBezTo>
                  <a:cubicBezTo>
                    <a:pt x="8319" y="1721"/>
                    <a:pt x="9294" y="3309"/>
                    <a:pt x="9376" y="4949"/>
                  </a:cubicBezTo>
                  <a:cubicBezTo>
                    <a:pt x="9395" y="5316"/>
                    <a:pt x="9375" y="5711"/>
                    <a:pt x="9313" y="6230"/>
                  </a:cubicBezTo>
                  <a:cubicBezTo>
                    <a:pt x="9159" y="7512"/>
                    <a:pt x="8872" y="8493"/>
                    <a:pt x="8410" y="9318"/>
                  </a:cubicBezTo>
                  <a:cubicBezTo>
                    <a:pt x="7849" y="10320"/>
                    <a:pt x="6994" y="11066"/>
                    <a:pt x="6061" y="11364"/>
                  </a:cubicBezTo>
                  <a:cubicBezTo>
                    <a:pt x="5772" y="11456"/>
                    <a:pt x="5484" y="11503"/>
                    <a:pt x="5210" y="11503"/>
                  </a:cubicBezTo>
                  <a:cubicBezTo>
                    <a:pt x="4952" y="11503"/>
                    <a:pt x="4708" y="11462"/>
                    <a:pt x="4487" y="11380"/>
                  </a:cubicBezTo>
                  <a:cubicBezTo>
                    <a:pt x="3971" y="11189"/>
                    <a:pt x="3774" y="11020"/>
                    <a:pt x="3688" y="10540"/>
                  </a:cubicBezTo>
                  <a:cubicBezTo>
                    <a:pt x="3651" y="10324"/>
                    <a:pt x="3477" y="9824"/>
                    <a:pt x="3495" y="9600"/>
                  </a:cubicBezTo>
                  <a:cubicBezTo>
                    <a:pt x="3516" y="9332"/>
                    <a:pt x="3539" y="9056"/>
                    <a:pt x="3474" y="8782"/>
                  </a:cubicBezTo>
                  <a:cubicBezTo>
                    <a:pt x="3308" y="8086"/>
                    <a:pt x="2636" y="7650"/>
                    <a:pt x="2145" y="7384"/>
                  </a:cubicBezTo>
                  <a:cubicBezTo>
                    <a:pt x="2083" y="7350"/>
                    <a:pt x="2021" y="7317"/>
                    <a:pt x="1958" y="7284"/>
                  </a:cubicBezTo>
                  <a:lnTo>
                    <a:pt x="1950" y="7280"/>
                  </a:lnTo>
                  <a:cubicBezTo>
                    <a:pt x="1473" y="7025"/>
                    <a:pt x="979" y="6763"/>
                    <a:pt x="696" y="6327"/>
                  </a:cubicBezTo>
                  <a:cubicBezTo>
                    <a:pt x="555" y="6109"/>
                    <a:pt x="459" y="5839"/>
                    <a:pt x="394" y="5474"/>
                  </a:cubicBezTo>
                  <a:cubicBezTo>
                    <a:pt x="267" y="4766"/>
                    <a:pt x="318" y="4009"/>
                    <a:pt x="541" y="3285"/>
                  </a:cubicBezTo>
                  <a:cubicBezTo>
                    <a:pt x="1022" y="1732"/>
                    <a:pt x="2281" y="769"/>
                    <a:pt x="3092" y="505"/>
                  </a:cubicBezTo>
                  <a:cubicBezTo>
                    <a:pt x="3595" y="341"/>
                    <a:pt x="4090" y="260"/>
                    <a:pt x="4576" y="260"/>
                  </a:cubicBezTo>
                  <a:close/>
                  <a:moveTo>
                    <a:pt x="4424" y="1"/>
                  </a:moveTo>
                  <a:cubicBezTo>
                    <a:pt x="3870" y="1"/>
                    <a:pt x="3314" y="85"/>
                    <a:pt x="2785" y="258"/>
                  </a:cubicBezTo>
                  <a:cubicBezTo>
                    <a:pt x="1571" y="652"/>
                    <a:pt x="658" y="2024"/>
                    <a:pt x="291" y="3208"/>
                  </a:cubicBezTo>
                  <a:cubicBezTo>
                    <a:pt x="55" y="3971"/>
                    <a:pt x="1" y="4771"/>
                    <a:pt x="135" y="5521"/>
                  </a:cubicBezTo>
                  <a:cubicBezTo>
                    <a:pt x="207" y="5920"/>
                    <a:pt x="315" y="6221"/>
                    <a:pt x="476" y="6469"/>
                  </a:cubicBezTo>
                  <a:cubicBezTo>
                    <a:pt x="795" y="6962"/>
                    <a:pt x="784" y="7172"/>
                    <a:pt x="1290" y="7441"/>
                  </a:cubicBezTo>
                  <a:cubicBezTo>
                    <a:pt x="1355" y="7476"/>
                    <a:pt x="1956" y="7580"/>
                    <a:pt x="2020" y="7614"/>
                  </a:cubicBezTo>
                  <a:cubicBezTo>
                    <a:pt x="2466" y="7857"/>
                    <a:pt x="3077" y="8249"/>
                    <a:pt x="3218" y="8843"/>
                  </a:cubicBezTo>
                  <a:cubicBezTo>
                    <a:pt x="3274" y="9076"/>
                    <a:pt x="3255" y="9320"/>
                    <a:pt x="3234" y="9579"/>
                  </a:cubicBezTo>
                  <a:cubicBezTo>
                    <a:pt x="3215" y="9821"/>
                    <a:pt x="3195" y="10070"/>
                    <a:pt x="3240" y="10319"/>
                  </a:cubicBezTo>
                  <a:cubicBezTo>
                    <a:pt x="3340" y="10889"/>
                    <a:pt x="3794" y="11402"/>
                    <a:pt x="4396" y="11626"/>
                  </a:cubicBezTo>
                  <a:cubicBezTo>
                    <a:pt x="4644" y="11717"/>
                    <a:pt x="4918" y="11764"/>
                    <a:pt x="5211" y="11764"/>
                  </a:cubicBezTo>
                  <a:cubicBezTo>
                    <a:pt x="5515" y="11764"/>
                    <a:pt x="5828" y="11714"/>
                    <a:pt x="6140" y="11614"/>
                  </a:cubicBezTo>
                  <a:cubicBezTo>
                    <a:pt x="7151" y="11291"/>
                    <a:pt x="8037" y="10521"/>
                    <a:pt x="8639" y="9445"/>
                  </a:cubicBezTo>
                  <a:cubicBezTo>
                    <a:pt x="9117" y="8591"/>
                    <a:pt x="9414" y="7578"/>
                    <a:pt x="9572" y="6261"/>
                  </a:cubicBezTo>
                  <a:cubicBezTo>
                    <a:pt x="9637" y="5727"/>
                    <a:pt x="9853" y="5252"/>
                    <a:pt x="9834" y="4869"/>
                  </a:cubicBezTo>
                  <a:cubicBezTo>
                    <a:pt x="9747" y="3141"/>
                    <a:pt x="8524" y="1538"/>
                    <a:pt x="7024" y="677"/>
                  </a:cubicBezTo>
                  <a:cubicBezTo>
                    <a:pt x="6244" y="230"/>
                    <a:pt x="5336" y="1"/>
                    <a:pt x="4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47000" y="2776375"/>
              <a:ext cx="81750" cy="72700"/>
            </a:xfrm>
            <a:custGeom>
              <a:avLst/>
              <a:gdLst/>
              <a:ahLst/>
              <a:cxnLst/>
              <a:rect l="l" t="t" r="r" b="b"/>
              <a:pathLst>
                <a:path w="3270" h="2908" extrusionOk="0">
                  <a:moveTo>
                    <a:pt x="1800" y="248"/>
                  </a:moveTo>
                  <a:cubicBezTo>
                    <a:pt x="2191" y="248"/>
                    <a:pt x="2675" y="374"/>
                    <a:pt x="2873" y="656"/>
                  </a:cubicBezTo>
                  <a:cubicBezTo>
                    <a:pt x="2963" y="783"/>
                    <a:pt x="3000" y="943"/>
                    <a:pt x="2978" y="1097"/>
                  </a:cubicBezTo>
                  <a:cubicBezTo>
                    <a:pt x="2928" y="1428"/>
                    <a:pt x="2932" y="1447"/>
                    <a:pt x="2684" y="1585"/>
                  </a:cubicBezTo>
                  <a:cubicBezTo>
                    <a:pt x="2583" y="1641"/>
                    <a:pt x="2050" y="1747"/>
                    <a:pt x="1946" y="1797"/>
                  </a:cubicBezTo>
                  <a:lnTo>
                    <a:pt x="1741" y="1957"/>
                  </a:lnTo>
                  <a:cubicBezTo>
                    <a:pt x="1521" y="2063"/>
                    <a:pt x="1435" y="2310"/>
                    <a:pt x="1238" y="2473"/>
                  </a:cubicBezTo>
                  <a:cubicBezTo>
                    <a:pt x="1205" y="2501"/>
                    <a:pt x="853" y="2583"/>
                    <a:pt x="764" y="2622"/>
                  </a:cubicBezTo>
                  <a:cubicBezTo>
                    <a:pt x="721" y="2640"/>
                    <a:pt x="686" y="2649"/>
                    <a:pt x="656" y="2649"/>
                  </a:cubicBezTo>
                  <a:cubicBezTo>
                    <a:pt x="546" y="2649"/>
                    <a:pt x="506" y="2530"/>
                    <a:pt x="396" y="2304"/>
                  </a:cubicBezTo>
                  <a:cubicBezTo>
                    <a:pt x="268" y="2037"/>
                    <a:pt x="294" y="1654"/>
                    <a:pt x="469" y="1251"/>
                  </a:cubicBezTo>
                  <a:cubicBezTo>
                    <a:pt x="632" y="871"/>
                    <a:pt x="905" y="537"/>
                    <a:pt x="1181" y="380"/>
                  </a:cubicBezTo>
                  <a:cubicBezTo>
                    <a:pt x="1332" y="295"/>
                    <a:pt x="1552" y="248"/>
                    <a:pt x="1800" y="248"/>
                  </a:cubicBezTo>
                  <a:close/>
                  <a:moveTo>
                    <a:pt x="1988" y="0"/>
                  </a:moveTo>
                  <a:cubicBezTo>
                    <a:pt x="1871" y="0"/>
                    <a:pt x="1762" y="23"/>
                    <a:pt x="1661" y="58"/>
                  </a:cubicBezTo>
                  <a:cubicBezTo>
                    <a:pt x="1441" y="73"/>
                    <a:pt x="1238" y="124"/>
                    <a:pt x="1085" y="211"/>
                  </a:cubicBezTo>
                  <a:cubicBezTo>
                    <a:pt x="888" y="322"/>
                    <a:pt x="704" y="500"/>
                    <a:pt x="549" y="714"/>
                  </a:cubicBezTo>
                  <a:cubicBezTo>
                    <a:pt x="415" y="831"/>
                    <a:pt x="300" y="974"/>
                    <a:pt x="222" y="1157"/>
                  </a:cubicBezTo>
                  <a:cubicBezTo>
                    <a:pt x="23" y="1626"/>
                    <a:pt x="1" y="2085"/>
                    <a:pt x="160" y="2418"/>
                  </a:cubicBezTo>
                  <a:cubicBezTo>
                    <a:pt x="299" y="2706"/>
                    <a:pt x="604" y="2908"/>
                    <a:pt x="903" y="2908"/>
                  </a:cubicBezTo>
                  <a:cubicBezTo>
                    <a:pt x="992" y="2908"/>
                    <a:pt x="1077" y="2890"/>
                    <a:pt x="1159" y="2856"/>
                  </a:cubicBezTo>
                  <a:cubicBezTo>
                    <a:pt x="1289" y="2801"/>
                    <a:pt x="1393" y="2707"/>
                    <a:pt x="1484" y="2625"/>
                  </a:cubicBezTo>
                  <a:cubicBezTo>
                    <a:pt x="1514" y="2598"/>
                    <a:pt x="1544" y="2570"/>
                    <a:pt x="1576" y="2544"/>
                  </a:cubicBezTo>
                  <a:cubicBezTo>
                    <a:pt x="1749" y="2402"/>
                    <a:pt x="1952" y="2303"/>
                    <a:pt x="2169" y="2199"/>
                  </a:cubicBezTo>
                  <a:cubicBezTo>
                    <a:pt x="2278" y="2146"/>
                    <a:pt x="2391" y="2092"/>
                    <a:pt x="2500" y="2031"/>
                  </a:cubicBezTo>
                  <a:cubicBezTo>
                    <a:pt x="2801" y="1864"/>
                    <a:pt x="3171" y="1573"/>
                    <a:pt x="3236" y="1136"/>
                  </a:cubicBezTo>
                  <a:cubicBezTo>
                    <a:pt x="3270" y="917"/>
                    <a:pt x="3215" y="687"/>
                    <a:pt x="3088" y="505"/>
                  </a:cubicBezTo>
                  <a:cubicBezTo>
                    <a:pt x="2912" y="255"/>
                    <a:pt x="2561" y="75"/>
                    <a:pt x="2127" y="11"/>
                  </a:cubicBezTo>
                  <a:cubicBezTo>
                    <a:pt x="2079" y="4"/>
                    <a:pt x="2033" y="0"/>
                    <a:pt x="19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46375" y="2771225"/>
              <a:ext cx="68475" cy="74875"/>
            </a:xfrm>
            <a:custGeom>
              <a:avLst/>
              <a:gdLst/>
              <a:ahLst/>
              <a:cxnLst/>
              <a:rect l="l" t="t" r="r" b="b"/>
              <a:pathLst>
                <a:path w="2739" h="2995" extrusionOk="0">
                  <a:moveTo>
                    <a:pt x="1250" y="363"/>
                  </a:moveTo>
                  <a:cubicBezTo>
                    <a:pt x="1413" y="363"/>
                    <a:pt x="1571" y="399"/>
                    <a:pt x="1694" y="482"/>
                  </a:cubicBezTo>
                  <a:cubicBezTo>
                    <a:pt x="1966" y="664"/>
                    <a:pt x="2299" y="1142"/>
                    <a:pt x="2427" y="1794"/>
                  </a:cubicBezTo>
                  <a:cubicBezTo>
                    <a:pt x="2473" y="2029"/>
                    <a:pt x="2470" y="2219"/>
                    <a:pt x="2415" y="2376"/>
                  </a:cubicBezTo>
                  <a:cubicBezTo>
                    <a:pt x="2353" y="2556"/>
                    <a:pt x="2214" y="2694"/>
                    <a:pt x="2059" y="2725"/>
                  </a:cubicBezTo>
                  <a:cubicBezTo>
                    <a:pt x="2033" y="2730"/>
                    <a:pt x="2007" y="2733"/>
                    <a:pt x="1981" y="2733"/>
                  </a:cubicBezTo>
                  <a:cubicBezTo>
                    <a:pt x="1780" y="2733"/>
                    <a:pt x="1593" y="2587"/>
                    <a:pt x="1493" y="2492"/>
                  </a:cubicBezTo>
                  <a:cubicBezTo>
                    <a:pt x="1429" y="2431"/>
                    <a:pt x="1366" y="2363"/>
                    <a:pt x="1306" y="2297"/>
                  </a:cubicBezTo>
                  <a:lnTo>
                    <a:pt x="1304" y="2295"/>
                  </a:lnTo>
                  <a:cubicBezTo>
                    <a:pt x="1194" y="2174"/>
                    <a:pt x="1179" y="1983"/>
                    <a:pt x="1033" y="1890"/>
                  </a:cubicBezTo>
                  <a:cubicBezTo>
                    <a:pt x="884" y="1797"/>
                    <a:pt x="650" y="1773"/>
                    <a:pt x="582" y="1736"/>
                  </a:cubicBezTo>
                  <a:cubicBezTo>
                    <a:pt x="481" y="1679"/>
                    <a:pt x="525" y="1707"/>
                    <a:pt x="449" y="1637"/>
                  </a:cubicBezTo>
                  <a:cubicBezTo>
                    <a:pt x="336" y="1529"/>
                    <a:pt x="272" y="1372"/>
                    <a:pt x="269" y="1193"/>
                  </a:cubicBezTo>
                  <a:cubicBezTo>
                    <a:pt x="265" y="989"/>
                    <a:pt x="342" y="787"/>
                    <a:pt x="475" y="650"/>
                  </a:cubicBezTo>
                  <a:cubicBezTo>
                    <a:pt x="643" y="478"/>
                    <a:pt x="956" y="363"/>
                    <a:pt x="1250" y="363"/>
                  </a:cubicBezTo>
                  <a:close/>
                  <a:moveTo>
                    <a:pt x="1122" y="0"/>
                  </a:moveTo>
                  <a:cubicBezTo>
                    <a:pt x="813" y="0"/>
                    <a:pt x="528" y="222"/>
                    <a:pt x="287" y="468"/>
                  </a:cubicBezTo>
                  <a:cubicBezTo>
                    <a:pt x="106" y="653"/>
                    <a:pt x="1" y="926"/>
                    <a:pt x="6" y="1197"/>
                  </a:cubicBezTo>
                  <a:cubicBezTo>
                    <a:pt x="11" y="1447"/>
                    <a:pt x="105" y="1671"/>
                    <a:pt x="270" y="1827"/>
                  </a:cubicBezTo>
                  <a:cubicBezTo>
                    <a:pt x="369" y="1921"/>
                    <a:pt x="484" y="1984"/>
                    <a:pt x="595" y="2046"/>
                  </a:cubicBezTo>
                  <a:cubicBezTo>
                    <a:pt x="663" y="2084"/>
                    <a:pt x="727" y="2119"/>
                    <a:pt x="787" y="2162"/>
                  </a:cubicBezTo>
                  <a:cubicBezTo>
                    <a:pt x="904" y="2245"/>
                    <a:pt x="1004" y="2354"/>
                    <a:pt x="1111" y="2471"/>
                  </a:cubicBezTo>
                  <a:cubicBezTo>
                    <a:pt x="1175" y="2541"/>
                    <a:pt x="1241" y="2615"/>
                    <a:pt x="1314" y="2683"/>
                  </a:cubicBezTo>
                  <a:cubicBezTo>
                    <a:pt x="1438" y="2800"/>
                    <a:pt x="1688" y="2994"/>
                    <a:pt x="1981" y="2994"/>
                  </a:cubicBezTo>
                  <a:cubicBezTo>
                    <a:pt x="2025" y="2994"/>
                    <a:pt x="2069" y="2990"/>
                    <a:pt x="2112" y="2981"/>
                  </a:cubicBezTo>
                  <a:cubicBezTo>
                    <a:pt x="2355" y="2932"/>
                    <a:pt x="2572" y="2728"/>
                    <a:pt x="2663" y="2461"/>
                  </a:cubicBezTo>
                  <a:cubicBezTo>
                    <a:pt x="2732" y="2259"/>
                    <a:pt x="2739" y="2024"/>
                    <a:pt x="2684" y="1743"/>
                  </a:cubicBezTo>
                  <a:cubicBezTo>
                    <a:pt x="2649" y="1564"/>
                    <a:pt x="2552" y="1351"/>
                    <a:pt x="2421" y="1139"/>
                  </a:cubicBezTo>
                  <a:cubicBezTo>
                    <a:pt x="2275" y="806"/>
                    <a:pt x="2065" y="496"/>
                    <a:pt x="1803" y="319"/>
                  </a:cubicBezTo>
                  <a:cubicBezTo>
                    <a:pt x="1762" y="293"/>
                    <a:pt x="1720" y="269"/>
                    <a:pt x="1675" y="250"/>
                  </a:cubicBezTo>
                  <a:cubicBezTo>
                    <a:pt x="1621" y="204"/>
                    <a:pt x="1568" y="163"/>
                    <a:pt x="1518" y="129"/>
                  </a:cubicBezTo>
                  <a:cubicBezTo>
                    <a:pt x="1383" y="39"/>
                    <a:pt x="1250" y="0"/>
                    <a:pt x="1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697225" y="2852600"/>
              <a:ext cx="57100" cy="79325"/>
            </a:xfrm>
            <a:custGeom>
              <a:avLst/>
              <a:gdLst/>
              <a:ahLst/>
              <a:cxnLst/>
              <a:rect l="l" t="t" r="r" b="b"/>
              <a:pathLst>
                <a:path w="2284" h="3173" extrusionOk="0">
                  <a:moveTo>
                    <a:pt x="1024" y="281"/>
                  </a:moveTo>
                  <a:cubicBezTo>
                    <a:pt x="1047" y="281"/>
                    <a:pt x="1070" y="282"/>
                    <a:pt x="1091" y="284"/>
                  </a:cubicBezTo>
                  <a:cubicBezTo>
                    <a:pt x="1465" y="323"/>
                    <a:pt x="1951" y="526"/>
                    <a:pt x="1983" y="937"/>
                  </a:cubicBezTo>
                  <a:cubicBezTo>
                    <a:pt x="2009" y="1265"/>
                    <a:pt x="1839" y="2018"/>
                    <a:pt x="1408" y="2523"/>
                  </a:cubicBezTo>
                  <a:cubicBezTo>
                    <a:pt x="1252" y="2706"/>
                    <a:pt x="1100" y="2821"/>
                    <a:pt x="943" y="2876"/>
                  </a:cubicBezTo>
                  <a:cubicBezTo>
                    <a:pt x="876" y="2900"/>
                    <a:pt x="808" y="2911"/>
                    <a:pt x="742" y="2911"/>
                  </a:cubicBezTo>
                  <a:cubicBezTo>
                    <a:pt x="630" y="2911"/>
                    <a:pt x="525" y="2878"/>
                    <a:pt x="449" y="2814"/>
                  </a:cubicBezTo>
                  <a:cubicBezTo>
                    <a:pt x="270" y="2663"/>
                    <a:pt x="267" y="2381"/>
                    <a:pt x="280" y="2226"/>
                  </a:cubicBezTo>
                  <a:cubicBezTo>
                    <a:pt x="288" y="2138"/>
                    <a:pt x="303" y="2046"/>
                    <a:pt x="317" y="1955"/>
                  </a:cubicBezTo>
                  <a:cubicBezTo>
                    <a:pt x="344" y="1793"/>
                    <a:pt x="434" y="1769"/>
                    <a:pt x="425" y="1596"/>
                  </a:cubicBezTo>
                  <a:cubicBezTo>
                    <a:pt x="421" y="1509"/>
                    <a:pt x="438" y="1440"/>
                    <a:pt x="425" y="1359"/>
                  </a:cubicBezTo>
                  <a:cubicBezTo>
                    <a:pt x="407" y="1245"/>
                    <a:pt x="295" y="980"/>
                    <a:pt x="303" y="876"/>
                  </a:cubicBezTo>
                  <a:cubicBezTo>
                    <a:pt x="317" y="721"/>
                    <a:pt x="400" y="573"/>
                    <a:pt x="538" y="459"/>
                  </a:cubicBezTo>
                  <a:cubicBezTo>
                    <a:pt x="676" y="346"/>
                    <a:pt x="853" y="281"/>
                    <a:pt x="1024" y="281"/>
                  </a:cubicBezTo>
                  <a:close/>
                  <a:moveTo>
                    <a:pt x="803" y="1"/>
                  </a:moveTo>
                  <a:cubicBezTo>
                    <a:pt x="640" y="1"/>
                    <a:pt x="482" y="29"/>
                    <a:pt x="354" y="135"/>
                  </a:cubicBezTo>
                  <a:cubicBezTo>
                    <a:pt x="162" y="293"/>
                    <a:pt x="62" y="627"/>
                    <a:pt x="42" y="854"/>
                  </a:cubicBezTo>
                  <a:cubicBezTo>
                    <a:pt x="31" y="989"/>
                    <a:pt x="51" y="1118"/>
                    <a:pt x="71" y="1243"/>
                  </a:cubicBezTo>
                  <a:lnTo>
                    <a:pt x="137" y="1233"/>
                  </a:lnTo>
                  <a:lnTo>
                    <a:pt x="137" y="1233"/>
                  </a:lnTo>
                  <a:lnTo>
                    <a:pt x="72" y="1246"/>
                  </a:lnTo>
                  <a:cubicBezTo>
                    <a:pt x="84" y="1323"/>
                    <a:pt x="96" y="1395"/>
                    <a:pt x="100" y="1467"/>
                  </a:cubicBezTo>
                  <a:cubicBezTo>
                    <a:pt x="108" y="1611"/>
                    <a:pt x="84" y="1757"/>
                    <a:pt x="58" y="1912"/>
                  </a:cubicBezTo>
                  <a:lnTo>
                    <a:pt x="58" y="1914"/>
                  </a:lnTo>
                  <a:cubicBezTo>
                    <a:pt x="43" y="2008"/>
                    <a:pt x="27" y="2105"/>
                    <a:pt x="19" y="2203"/>
                  </a:cubicBezTo>
                  <a:cubicBezTo>
                    <a:pt x="1" y="2409"/>
                    <a:pt x="11" y="2787"/>
                    <a:pt x="280" y="3014"/>
                  </a:cubicBezTo>
                  <a:cubicBezTo>
                    <a:pt x="401" y="3116"/>
                    <a:pt x="566" y="3173"/>
                    <a:pt x="744" y="3173"/>
                  </a:cubicBezTo>
                  <a:cubicBezTo>
                    <a:pt x="841" y="3173"/>
                    <a:pt x="938" y="3156"/>
                    <a:pt x="1031" y="3124"/>
                  </a:cubicBezTo>
                  <a:cubicBezTo>
                    <a:pt x="1231" y="3052"/>
                    <a:pt x="1420" y="2911"/>
                    <a:pt x="1606" y="2694"/>
                  </a:cubicBezTo>
                  <a:cubicBezTo>
                    <a:pt x="1952" y="2288"/>
                    <a:pt x="2284" y="1643"/>
                    <a:pt x="2242" y="1114"/>
                  </a:cubicBezTo>
                  <a:cubicBezTo>
                    <a:pt x="2198" y="562"/>
                    <a:pt x="1602" y="75"/>
                    <a:pt x="1119" y="23"/>
                  </a:cubicBezTo>
                  <a:cubicBezTo>
                    <a:pt x="1017" y="13"/>
                    <a:pt x="909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77700" y="2941350"/>
              <a:ext cx="45925" cy="63125"/>
            </a:xfrm>
            <a:custGeom>
              <a:avLst/>
              <a:gdLst/>
              <a:ahLst/>
              <a:cxnLst/>
              <a:rect l="l" t="t" r="r" b="b"/>
              <a:pathLst>
                <a:path w="1837" h="2525" extrusionOk="0">
                  <a:moveTo>
                    <a:pt x="822" y="262"/>
                  </a:moveTo>
                  <a:cubicBezTo>
                    <a:pt x="838" y="262"/>
                    <a:pt x="855" y="263"/>
                    <a:pt x="871" y="264"/>
                  </a:cubicBezTo>
                  <a:cubicBezTo>
                    <a:pt x="1153" y="294"/>
                    <a:pt x="1444" y="370"/>
                    <a:pt x="1468" y="679"/>
                  </a:cubicBezTo>
                  <a:cubicBezTo>
                    <a:pt x="1487" y="921"/>
                    <a:pt x="1431" y="1582"/>
                    <a:pt x="1100" y="1970"/>
                  </a:cubicBezTo>
                  <a:cubicBezTo>
                    <a:pt x="982" y="2108"/>
                    <a:pt x="867" y="2195"/>
                    <a:pt x="750" y="2237"/>
                  </a:cubicBezTo>
                  <a:cubicBezTo>
                    <a:pt x="720" y="2248"/>
                    <a:pt x="696" y="2252"/>
                    <a:pt x="677" y="2252"/>
                  </a:cubicBezTo>
                  <a:cubicBezTo>
                    <a:pt x="612" y="2252"/>
                    <a:pt x="595" y="2199"/>
                    <a:pt x="529" y="2142"/>
                  </a:cubicBezTo>
                  <a:cubicBezTo>
                    <a:pt x="398" y="2033"/>
                    <a:pt x="353" y="2001"/>
                    <a:pt x="364" y="1885"/>
                  </a:cubicBezTo>
                  <a:cubicBezTo>
                    <a:pt x="369" y="1817"/>
                    <a:pt x="286" y="1619"/>
                    <a:pt x="297" y="1551"/>
                  </a:cubicBezTo>
                  <a:lnTo>
                    <a:pt x="298" y="1548"/>
                  </a:lnTo>
                  <a:cubicBezTo>
                    <a:pt x="318" y="1420"/>
                    <a:pt x="341" y="1287"/>
                    <a:pt x="332" y="1148"/>
                  </a:cubicBezTo>
                  <a:cubicBezTo>
                    <a:pt x="329" y="1079"/>
                    <a:pt x="318" y="1014"/>
                    <a:pt x="307" y="950"/>
                  </a:cubicBezTo>
                  <a:cubicBezTo>
                    <a:pt x="294" y="862"/>
                    <a:pt x="280" y="780"/>
                    <a:pt x="287" y="702"/>
                  </a:cubicBezTo>
                  <a:cubicBezTo>
                    <a:pt x="297" y="587"/>
                    <a:pt x="358" y="478"/>
                    <a:pt x="460" y="395"/>
                  </a:cubicBezTo>
                  <a:cubicBezTo>
                    <a:pt x="563" y="311"/>
                    <a:pt x="695" y="262"/>
                    <a:pt x="822" y="262"/>
                  </a:cubicBezTo>
                  <a:close/>
                  <a:moveTo>
                    <a:pt x="822" y="0"/>
                  </a:moveTo>
                  <a:cubicBezTo>
                    <a:pt x="635" y="0"/>
                    <a:pt x="443" y="70"/>
                    <a:pt x="294" y="193"/>
                  </a:cubicBezTo>
                  <a:cubicBezTo>
                    <a:pt x="136" y="323"/>
                    <a:pt x="41" y="495"/>
                    <a:pt x="25" y="679"/>
                  </a:cubicBezTo>
                  <a:cubicBezTo>
                    <a:pt x="16" y="789"/>
                    <a:pt x="33" y="892"/>
                    <a:pt x="49" y="991"/>
                  </a:cubicBezTo>
                  <a:lnTo>
                    <a:pt x="115" y="981"/>
                  </a:lnTo>
                  <a:lnTo>
                    <a:pt x="49" y="993"/>
                  </a:lnTo>
                  <a:cubicBezTo>
                    <a:pt x="59" y="1053"/>
                    <a:pt x="68" y="1109"/>
                    <a:pt x="71" y="1162"/>
                  </a:cubicBezTo>
                  <a:cubicBezTo>
                    <a:pt x="77" y="1273"/>
                    <a:pt x="59" y="1387"/>
                    <a:pt x="39" y="1506"/>
                  </a:cubicBezTo>
                  <a:cubicBezTo>
                    <a:pt x="26" y="1580"/>
                    <a:pt x="117" y="1960"/>
                    <a:pt x="111" y="2039"/>
                  </a:cubicBezTo>
                  <a:cubicBezTo>
                    <a:pt x="96" y="2206"/>
                    <a:pt x="1" y="2208"/>
                    <a:pt x="222" y="2394"/>
                  </a:cubicBezTo>
                  <a:cubicBezTo>
                    <a:pt x="321" y="2478"/>
                    <a:pt x="457" y="2524"/>
                    <a:pt x="603" y="2524"/>
                  </a:cubicBezTo>
                  <a:cubicBezTo>
                    <a:pt x="682" y="2524"/>
                    <a:pt x="760" y="2511"/>
                    <a:pt x="837" y="2485"/>
                  </a:cubicBezTo>
                  <a:cubicBezTo>
                    <a:pt x="999" y="2427"/>
                    <a:pt x="1150" y="2314"/>
                    <a:pt x="1300" y="2140"/>
                  </a:cubicBezTo>
                  <a:cubicBezTo>
                    <a:pt x="1574" y="1818"/>
                    <a:pt x="1836" y="1305"/>
                    <a:pt x="1803" y="883"/>
                  </a:cubicBezTo>
                  <a:cubicBezTo>
                    <a:pt x="1769" y="438"/>
                    <a:pt x="1289" y="45"/>
                    <a:pt x="899" y="4"/>
                  </a:cubicBezTo>
                  <a:cubicBezTo>
                    <a:pt x="874" y="1"/>
                    <a:pt x="848" y="0"/>
                    <a:pt x="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-1922792">
            <a:off x="393737" y="3769542"/>
            <a:ext cx="1115999" cy="1119914"/>
            <a:chOff x="1405075" y="832450"/>
            <a:chExt cx="484700" cy="486400"/>
          </a:xfrm>
        </p:grpSpPr>
        <p:sp>
          <p:nvSpPr>
            <p:cNvPr id="31" name="Google Shape;31;p2"/>
            <p:cNvSpPr/>
            <p:nvPr/>
          </p:nvSpPr>
          <p:spPr>
            <a:xfrm>
              <a:off x="1758650" y="993075"/>
              <a:ext cx="127300" cy="146300"/>
            </a:xfrm>
            <a:custGeom>
              <a:avLst/>
              <a:gdLst/>
              <a:ahLst/>
              <a:cxnLst/>
              <a:rect l="l" t="t" r="r" b="b"/>
              <a:pathLst>
                <a:path w="5092" h="5852" extrusionOk="0">
                  <a:moveTo>
                    <a:pt x="3723" y="0"/>
                  </a:moveTo>
                  <a:cubicBezTo>
                    <a:pt x="3675" y="0"/>
                    <a:pt x="3631" y="31"/>
                    <a:pt x="3616" y="79"/>
                  </a:cubicBezTo>
                  <a:cubicBezTo>
                    <a:pt x="3598" y="137"/>
                    <a:pt x="3632" y="199"/>
                    <a:pt x="3691" y="217"/>
                  </a:cubicBezTo>
                  <a:cubicBezTo>
                    <a:pt x="3692" y="217"/>
                    <a:pt x="3715" y="226"/>
                    <a:pt x="3756" y="241"/>
                  </a:cubicBezTo>
                  <a:cubicBezTo>
                    <a:pt x="3941" y="313"/>
                    <a:pt x="4231" y="457"/>
                    <a:pt x="4434" y="978"/>
                  </a:cubicBezTo>
                  <a:cubicBezTo>
                    <a:pt x="4613" y="1433"/>
                    <a:pt x="5091" y="1085"/>
                    <a:pt x="4410" y="2298"/>
                  </a:cubicBezTo>
                  <a:cubicBezTo>
                    <a:pt x="3566" y="3798"/>
                    <a:pt x="2146" y="5308"/>
                    <a:pt x="1258" y="5569"/>
                  </a:cubicBezTo>
                  <a:cubicBezTo>
                    <a:pt x="1204" y="5585"/>
                    <a:pt x="1152" y="5598"/>
                    <a:pt x="1102" y="5608"/>
                  </a:cubicBezTo>
                  <a:cubicBezTo>
                    <a:pt x="1082" y="5612"/>
                    <a:pt x="1061" y="5615"/>
                    <a:pt x="1041" y="5620"/>
                  </a:cubicBezTo>
                  <a:cubicBezTo>
                    <a:pt x="992" y="5627"/>
                    <a:pt x="946" y="5630"/>
                    <a:pt x="903" y="5630"/>
                  </a:cubicBezTo>
                  <a:cubicBezTo>
                    <a:pt x="793" y="5630"/>
                    <a:pt x="707" y="5607"/>
                    <a:pt x="647" y="5561"/>
                  </a:cubicBezTo>
                  <a:cubicBezTo>
                    <a:pt x="273" y="5276"/>
                    <a:pt x="608" y="4239"/>
                    <a:pt x="835" y="3699"/>
                  </a:cubicBezTo>
                  <a:cubicBezTo>
                    <a:pt x="845" y="3673"/>
                    <a:pt x="855" y="3650"/>
                    <a:pt x="865" y="3627"/>
                  </a:cubicBezTo>
                  <a:cubicBezTo>
                    <a:pt x="871" y="3610"/>
                    <a:pt x="880" y="3594"/>
                    <a:pt x="887" y="3577"/>
                  </a:cubicBezTo>
                  <a:cubicBezTo>
                    <a:pt x="894" y="3562"/>
                    <a:pt x="901" y="3547"/>
                    <a:pt x="908" y="3533"/>
                  </a:cubicBezTo>
                  <a:cubicBezTo>
                    <a:pt x="916" y="3514"/>
                    <a:pt x="920" y="3493"/>
                    <a:pt x="917" y="3472"/>
                  </a:cubicBezTo>
                  <a:cubicBezTo>
                    <a:pt x="912" y="3435"/>
                    <a:pt x="889" y="3402"/>
                    <a:pt x="854" y="3386"/>
                  </a:cubicBezTo>
                  <a:cubicBezTo>
                    <a:pt x="840" y="3380"/>
                    <a:pt x="825" y="3376"/>
                    <a:pt x="810" y="3376"/>
                  </a:cubicBezTo>
                  <a:cubicBezTo>
                    <a:pt x="807" y="3376"/>
                    <a:pt x="803" y="3376"/>
                    <a:pt x="800" y="3376"/>
                  </a:cubicBezTo>
                  <a:cubicBezTo>
                    <a:pt x="760" y="3378"/>
                    <a:pt x="725" y="3401"/>
                    <a:pt x="706" y="3439"/>
                  </a:cubicBezTo>
                  <a:cubicBezTo>
                    <a:pt x="690" y="3474"/>
                    <a:pt x="649" y="3562"/>
                    <a:pt x="600" y="3686"/>
                  </a:cubicBezTo>
                  <a:cubicBezTo>
                    <a:pt x="386" y="4206"/>
                    <a:pt x="1" y="5345"/>
                    <a:pt x="511" y="5737"/>
                  </a:cubicBezTo>
                  <a:cubicBezTo>
                    <a:pt x="532" y="5753"/>
                    <a:pt x="553" y="5767"/>
                    <a:pt x="576" y="5780"/>
                  </a:cubicBezTo>
                  <a:cubicBezTo>
                    <a:pt x="665" y="5828"/>
                    <a:pt x="772" y="5852"/>
                    <a:pt x="898" y="5852"/>
                  </a:cubicBezTo>
                  <a:cubicBezTo>
                    <a:pt x="950" y="5852"/>
                    <a:pt x="1005" y="5848"/>
                    <a:pt x="1064" y="5840"/>
                  </a:cubicBezTo>
                  <a:cubicBezTo>
                    <a:pt x="1090" y="5836"/>
                    <a:pt x="1117" y="5832"/>
                    <a:pt x="1145" y="5827"/>
                  </a:cubicBezTo>
                  <a:cubicBezTo>
                    <a:pt x="1189" y="5817"/>
                    <a:pt x="1235" y="5808"/>
                    <a:pt x="1283" y="5794"/>
                  </a:cubicBezTo>
                  <a:cubicBezTo>
                    <a:pt x="1391" y="5764"/>
                    <a:pt x="1506" y="5722"/>
                    <a:pt x="1625" y="5671"/>
                  </a:cubicBezTo>
                  <a:cubicBezTo>
                    <a:pt x="1719" y="5631"/>
                    <a:pt x="1815" y="5584"/>
                    <a:pt x="1914" y="5531"/>
                  </a:cubicBezTo>
                  <a:cubicBezTo>
                    <a:pt x="2655" y="5131"/>
                    <a:pt x="3531" y="4376"/>
                    <a:pt x="4237" y="3358"/>
                  </a:cubicBezTo>
                  <a:cubicBezTo>
                    <a:pt x="4281" y="3293"/>
                    <a:pt x="4326" y="3224"/>
                    <a:pt x="4371" y="3157"/>
                  </a:cubicBezTo>
                  <a:cubicBezTo>
                    <a:pt x="4434" y="3059"/>
                    <a:pt x="4497" y="2958"/>
                    <a:pt x="4557" y="2855"/>
                  </a:cubicBezTo>
                  <a:cubicBezTo>
                    <a:pt x="4972" y="2147"/>
                    <a:pt x="5078" y="1522"/>
                    <a:pt x="4873" y="999"/>
                  </a:cubicBezTo>
                  <a:cubicBezTo>
                    <a:pt x="4631" y="380"/>
                    <a:pt x="4029" y="106"/>
                    <a:pt x="3823" y="28"/>
                  </a:cubicBezTo>
                  <a:cubicBezTo>
                    <a:pt x="3785" y="13"/>
                    <a:pt x="3760" y="7"/>
                    <a:pt x="3754" y="5"/>
                  </a:cubicBezTo>
                  <a:cubicBezTo>
                    <a:pt x="3743" y="2"/>
                    <a:pt x="3733" y="0"/>
                    <a:pt x="37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784050" y="1071525"/>
              <a:ext cx="105725" cy="116325"/>
            </a:xfrm>
            <a:custGeom>
              <a:avLst/>
              <a:gdLst/>
              <a:ahLst/>
              <a:cxnLst/>
              <a:rect l="l" t="t" r="r" b="b"/>
              <a:pathLst>
                <a:path w="4229" h="4653" extrusionOk="0">
                  <a:moveTo>
                    <a:pt x="3243" y="1"/>
                  </a:moveTo>
                  <a:cubicBezTo>
                    <a:pt x="3186" y="1"/>
                    <a:pt x="3137" y="44"/>
                    <a:pt x="3132" y="101"/>
                  </a:cubicBezTo>
                  <a:cubicBezTo>
                    <a:pt x="3127" y="163"/>
                    <a:pt x="3171" y="217"/>
                    <a:pt x="3232" y="222"/>
                  </a:cubicBezTo>
                  <a:cubicBezTo>
                    <a:pt x="3237" y="222"/>
                    <a:pt x="3379" y="398"/>
                    <a:pt x="3584" y="715"/>
                  </a:cubicBezTo>
                  <a:cubicBezTo>
                    <a:pt x="3773" y="1005"/>
                    <a:pt x="3996" y="1298"/>
                    <a:pt x="3805" y="1863"/>
                  </a:cubicBezTo>
                  <a:cubicBezTo>
                    <a:pt x="3427" y="2979"/>
                    <a:pt x="2253" y="3710"/>
                    <a:pt x="1367" y="3949"/>
                  </a:cubicBezTo>
                  <a:cubicBezTo>
                    <a:pt x="1130" y="4013"/>
                    <a:pt x="923" y="4167"/>
                    <a:pt x="798" y="4167"/>
                  </a:cubicBezTo>
                  <a:cubicBezTo>
                    <a:pt x="772" y="4167"/>
                    <a:pt x="749" y="4160"/>
                    <a:pt x="730" y="4144"/>
                  </a:cubicBezTo>
                  <a:cubicBezTo>
                    <a:pt x="351" y="3814"/>
                    <a:pt x="1052" y="2469"/>
                    <a:pt x="1225" y="2110"/>
                  </a:cubicBezTo>
                  <a:cubicBezTo>
                    <a:pt x="1227" y="2105"/>
                    <a:pt x="1227" y="2102"/>
                    <a:pt x="1223" y="2102"/>
                  </a:cubicBezTo>
                  <a:cubicBezTo>
                    <a:pt x="1189" y="2102"/>
                    <a:pt x="916" y="2303"/>
                    <a:pt x="846" y="2303"/>
                  </a:cubicBezTo>
                  <a:cubicBezTo>
                    <a:pt x="843" y="2303"/>
                    <a:pt x="840" y="2302"/>
                    <a:pt x="837" y="2301"/>
                  </a:cubicBezTo>
                  <a:cubicBezTo>
                    <a:pt x="822" y="2294"/>
                    <a:pt x="805" y="2290"/>
                    <a:pt x="789" y="2290"/>
                  </a:cubicBezTo>
                  <a:cubicBezTo>
                    <a:pt x="748" y="2290"/>
                    <a:pt x="708" y="2313"/>
                    <a:pt x="689" y="2352"/>
                  </a:cubicBezTo>
                  <a:cubicBezTo>
                    <a:pt x="660" y="2412"/>
                    <a:pt x="1" y="3802"/>
                    <a:pt x="584" y="4312"/>
                  </a:cubicBezTo>
                  <a:cubicBezTo>
                    <a:pt x="610" y="4333"/>
                    <a:pt x="708" y="4616"/>
                    <a:pt x="738" y="4632"/>
                  </a:cubicBezTo>
                  <a:cubicBezTo>
                    <a:pt x="764" y="4646"/>
                    <a:pt x="790" y="4652"/>
                    <a:pt x="816" y="4652"/>
                  </a:cubicBezTo>
                  <a:cubicBezTo>
                    <a:pt x="968" y="4652"/>
                    <a:pt x="1140" y="4455"/>
                    <a:pt x="1408" y="4382"/>
                  </a:cubicBezTo>
                  <a:cubicBezTo>
                    <a:pt x="2221" y="4163"/>
                    <a:pt x="3568" y="3258"/>
                    <a:pt x="4015" y="1934"/>
                  </a:cubicBezTo>
                  <a:cubicBezTo>
                    <a:pt x="4229" y="1301"/>
                    <a:pt x="3953" y="798"/>
                    <a:pt x="3726" y="448"/>
                  </a:cubicBezTo>
                  <a:cubicBezTo>
                    <a:pt x="3462" y="43"/>
                    <a:pt x="3272" y="3"/>
                    <a:pt x="3253" y="1"/>
                  </a:cubicBezTo>
                  <a:cubicBezTo>
                    <a:pt x="3249" y="1"/>
                    <a:pt x="3246" y="1"/>
                    <a:pt x="3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795250" y="1146275"/>
              <a:ext cx="88800" cy="86400"/>
            </a:xfrm>
            <a:custGeom>
              <a:avLst/>
              <a:gdLst/>
              <a:ahLst/>
              <a:cxnLst/>
              <a:rect l="l" t="t" r="r" b="b"/>
              <a:pathLst>
                <a:path w="3552" h="3456" extrusionOk="0">
                  <a:moveTo>
                    <a:pt x="2840" y="1"/>
                  </a:moveTo>
                  <a:cubicBezTo>
                    <a:pt x="2802" y="1"/>
                    <a:pt x="2764" y="21"/>
                    <a:pt x="2744" y="56"/>
                  </a:cubicBezTo>
                  <a:cubicBezTo>
                    <a:pt x="2713" y="109"/>
                    <a:pt x="2730" y="176"/>
                    <a:pt x="2783" y="207"/>
                  </a:cubicBezTo>
                  <a:cubicBezTo>
                    <a:pt x="2786" y="209"/>
                    <a:pt x="2908" y="436"/>
                    <a:pt x="2982" y="818"/>
                  </a:cubicBezTo>
                  <a:cubicBezTo>
                    <a:pt x="3048" y="1158"/>
                    <a:pt x="3098" y="1507"/>
                    <a:pt x="2766" y="1940"/>
                  </a:cubicBezTo>
                  <a:cubicBezTo>
                    <a:pt x="2049" y="2872"/>
                    <a:pt x="1212" y="3099"/>
                    <a:pt x="767" y="3099"/>
                  </a:cubicBezTo>
                  <a:cubicBezTo>
                    <a:pt x="728" y="3099"/>
                    <a:pt x="693" y="3097"/>
                    <a:pt x="661" y="3094"/>
                  </a:cubicBezTo>
                  <a:cubicBezTo>
                    <a:pt x="654" y="3093"/>
                    <a:pt x="648" y="3093"/>
                    <a:pt x="642" y="3093"/>
                  </a:cubicBezTo>
                  <a:cubicBezTo>
                    <a:pt x="560" y="3093"/>
                    <a:pt x="490" y="3143"/>
                    <a:pt x="449" y="3143"/>
                  </a:cubicBezTo>
                  <a:cubicBezTo>
                    <a:pt x="436" y="3143"/>
                    <a:pt x="426" y="3138"/>
                    <a:pt x="419" y="3125"/>
                  </a:cubicBezTo>
                  <a:cubicBezTo>
                    <a:pt x="301" y="2888"/>
                    <a:pt x="1022" y="1805"/>
                    <a:pt x="1406" y="1225"/>
                  </a:cubicBezTo>
                  <a:cubicBezTo>
                    <a:pt x="1414" y="1214"/>
                    <a:pt x="1407" y="1210"/>
                    <a:pt x="1391" y="1210"/>
                  </a:cubicBezTo>
                  <a:cubicBezTo>
                    <a:pt x="1349" y="1210"/>
                    <a:pt x="1244" y="1239"/>
                    <a:pt x="1181" y="1239"/>
                  </a:cubicBezTo>
                  <a:cubicBezTo>
                    <a:pt x="1164" y="1239"/>
                    <a:pt x="1150" y="1236"/>
                    <a:pt x="1141" y="1231"/>
                  </a:cubicBezTo>
                  <a:cubicBezTo>
                    <a:pt x="1123" y="1218"/>
                    <a:pt x="1101" y="1212"/>
                    <a:pt x="1080" y="1212"/>
                  </a:cubicBezTo>
                  <a:cubicBezTo>
                    <a:pt x="1044" y="1212"/>
                    <a:pt x="1009" y="1229"/>
                    <a:pt x="987" y="1262"/>
                  </a:cubicBezTo>
                  <a:cubicBezTo>
                    <a:pt x="821" y="1513"/>
                    <a:pt x="0" y="2788"/>
                    <a:pt x="221" y="3225"/>
                  </a:cubicBezTo>
                  <a:cubicBezTo>
                    <a:pt x="248" y="3278"/>
                    <a:pt x="295" y="3338"/>
                    <a:pt x="381" y="3384"/>
                  </a:cubicBezTo>
                  <a:cubicBezTo>
                    <a:pt x="442" y="3418"/>
                    <a:pt x="522" y="3443"/>
                    <a:pt x="627" y="3453"/>
                  </a:cubicBezTo>
                  <a:cubicBezTo>
                    <a:pt x="649" y="3455"/>
                    <a:pt x="672" y="3456"/>
                    <a:pt x="695" y="3456"/>
                  </a:cubicBezTo>
                  <a:cubicBezTo>
                    <a:pt x="1300" y="3456"/>
                    <a:pt x="2457" y="2775"/>
                    <a:pt x="3178" y="1835"/>
                  </a:cubicBezTo>
                  <a:cubicBezTo>
                    <a:pt x="3551" y="1349"/>
                    <a:pt x="3293" y="1189"/>
                    <a:pt x="3214" y="783"/>
                  </a:cubicBezTo>
                  <a:cubicBezTo>
                    <a:pt x="3120" y="305"/>
                    <a:pt x="2911" y="26"/>
                    <a:pt x="2895" y="16"/>
                  </a:cubicBezTo>
                  <a:cubicBezTo>
                    <a:pt x="2894" y="16"/>
                    <a:pt x="2893" y="15"/>
                    <a:pt x="2892" y="14"/>
                  </a:cubicBezTo>
                  <a:cubicBezTo>
                    <a:pt x="2876" y="5"/>
                    <a:pt x="2858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521425" y="1020725"/>
              <a:ext cx="237225" cy="123775"/>
            </a:xfrm>
            <a:custGeom>
              <a:avLst/>
              <a:gdLst/>
              <a:ahLst/>
              <a:cxnLst/>
              <a:rect l="l" t="t" r="r" b="b"/>
              <a:pathLst>
                <a:path w="9489" h="4951" extrusionOk="0">
                  <a:moveTo>
                    <a:pt x="8101" y="0"/>
                  </a:moveTo>
                  <a:cubicBezTo>
                    <a:pt x="8053" y="0"/>
                    <a:pt x="8003" y="1"/>
                    <a:pt x="7954" y="3"/>
                  </a:cubicBezTo>
                  <a:cubicBezTo>
                    <a:pt x="7882" y="5"/>
                    <a:pt x="7807" y="10"/>
                    <a:pt x="7731" y="16"/>
                  </a:cubicBezTo>
                  <a:cubicBezTo>
                    <a:pt x="7452" y="37"/>
                    <a:pt x="7155" y="82"/>
                    <a:pt x="6854" y="139"/>
                  </a:cubicBezTo>
                  <a:cubicBezTo>
                    <a:pt x="6782" y="152"/>
                    <a:pt x="6708" y="167"/>
                    <a:pt x="6635" y="181"/>
                  </a:cubicBezTo>
                  <a:cubicBezTo>
                    <a:pt x="6317" y="246"/>
                    <a:pt x="6000" y="318"/>
                    <a:pt x="5698" y="389"/>
                  </a:cubicBezTo>
                  <a:cubicBezTo>
                    <a:pt x="5397" y="458"/>
                    <a:pt x="5113" y="525"/>
                    <a:pt x="4868" y="572"/>
                  </a:cubicBezTo>
                  <a:cubicBezTo>
                    <a:pt x="3470" y="838"/>
                    <a:pt x="124" y="1887"/>
                    <a:pt x="91" y="1897"/>
                  </a:cubicBezTo>
                  <a:cubicBezTo>
                    <a:pt x="31" y="1915"/>
                    <a:pt x="0" y="1979"/>
                    <a:pt x="17" y="2036"/>
                  </a:cubicBezTo>
                  <a:cubicBezTo>
                    <a:pt x="33" y="2084"/>
                    <a:pt x="77" y="2114"/>
                    <a:pt x="124" y="2114"/>
                  </a:cubicBezTo>
                  <a:cubicBezTo>
                    <a:pt x="135" y="2114"/>
                    <a:pt x="146" y="2112"/>
                    <a:pt x="157" y="2109"/>
                  </a:cubicBezTo>
                  <a:cubicBezTo>
                    <a:pt x="190" y="2098"/>
                    <a:pt x="955" y="1859"/>
                    <a:pt x="2342" y="1594"/>
                  </a:cubicBezTo>
                  <a:cubicBezTo>
                    <a:pt x="2591" y="1547"/>
                    <a:pt x="5388" y="882"/>
                    <a:pt x="5691" y="812"/>
                  </a:cubicBezTo>
                  <a:cubicBezTo>
                    <a:pt x="5979" y="746"/>
                    <a:pt x="6251" y="591"/>
                    <a:pt x="6566" y="527"/>
                  </a:cubicBezTo>
                  <a:cubicBezTo>
                    <a:pt x="6637" y="513"/>
                    <a:pt x="6807" y="471"/>
                    <a:pt x="6881" y="457"/>
                  </a:cubicBezTo>
                  <a:cubicBezTo>
                    <a:pt x="7182" y="402"/>
                    <a:pt x="7256" y="422"/>
                    <a:pt x="7536" y="402"/>
                  </a:cubicBezTo>
                  <a:cubicBezTo>
                    <a:pt x="7612" y="396"/>
                    <a:pt x="7911" y="229"/>
                    <a:pt x="7982" y="227"/>
                  </a:cubicBezTo>
                  <a:cubicBezTo>
                    <a:pt x="8020" y="225"/>
                    <a:pt x="8058" y="225"/>
                    <a:pt x="8095" y="225"/>
                  </a:cubicBezTo>
                  <a:cubicBezTo>
                    <a:pt x="8444" y="225"/>
                    <a:pt x="8746" y="277"/>
                    <a:pt x="8957" y="409"/>
                  </a:cubicBezTo>
                  <a:cubicBezTo>
                    <a:pt x="9075" y="482"/>
                    <a:pt x="9165" y="580"/>
                    <a:pt x="9221" y="710"/>
                  </a:cubicBezTo>
                  <a:cubicBezTo>
                    <a:pt x="9226" y="721"/>
                    <a:pt x="9231" y="733"/>
                    <a:pt x="9236" y="746"/>
                  </a:cubicBezTo>
                  <a:cubicBezTo>
                    <a:pt x="9241" y="761"/>
                    <a:pt x="9241" y="781"/>
                    <a:pt x="9234" y="811"/>
                  </a:cubicBezTo>
                  <a:lnTo>
                    <a:pt x="9233" y="811"/>
                  </a:lnTo>
                  <a:cubicBezTo>
                    <a:pt x="9217" y="877"/>
                    <a:pt x="9162" y="979"/>
                    <a:pt x="9050" y="1121"/>
                  </a:cubicBezTo>
                  <a:cubicBezTo>
                    <a:pt x="8897" y="1318"/>
                    <a:pt x="8663" y="1295"/>
                    <a:pt x="8239" y="1664"/>
                  </a:cubicBezTo>
                  <a:cubicBezTo>
                    <a:pt x="8176" y="1720"/>
                    <a:pt x="8079" y="2079"/>
                    <a:pt x="8007" y="2139"/>
                  </a:cubicBezTo>
                  <a:cubicBezTo>
                    <a:pt x="7819" y="2297"/>
                    <a:pt x="7604" y="2470"/>
                    <a:pt x="7360" y="2659"/>
                  </a:cubicBezTo>
                  <a:cubicBezTo>
                    <a:pt x="7298" y="2707"/>
                    <a:pt x="7236" y="2754"/>
                    <a:pt x="7172" y="2802"/>
                  </a:cubicBezTo>
                  <a:cubicBezTo>
                    <a:pt x="7104" y="2853"/>
                    <a:pt x="7044" y="2924"/>
                    <a:pt x="6965" y="2957"/>
                  </a:cubicBezTo>
                  <a:cubicBezTo>
                    <a:pt x="5836" y="3434"/>
                    <a:pt x="4819" y="4437"/>
                    <a:pt x="4164" y="4740"/>
                  </a:cubicBezTo>
                  <a:cubicBezTo>
                    <a:pt x="4108" y="4765"/>
                    <a:pt x="4083" y="4832"/>
                    <a:pt x="4109" y="4887"/>
                  </a:cubicBezTo>
                  <a:cubicBezTo>
                    <a:pt x="4120" y="4910"/>
                    <a:pt x="4137" y="4926"/>
                    <a:pt x="4158" y="4938"/>
                  </a:cubicBezTo>
                  <a:cubicBezTo>
                    <a:pt x="4174" y="4946"/>
                    <a:pt x="4192" y="4951"/>
                    <a:pt x="4210" y="4951"/>
                  </a:cubicBezTo>
                  <a:cubicBezTo>
                    <a:pt x="4226" y="4951"/>
                    <a:pt x="4242" y="4948"/>
                    <a:pt x="4257" y="4941"/>
                  </a:cubicBezTo>
                  <a:cubicBezTo>
                    <a:pt x="4632" y="4769"/>
                    <a:pt x="5150" y="4467"/>
                    <a:pt x="5719" y="4098"/>
                  </a:cubicBezTo>
                  <a:cubicBezTo>
                    <a:pt x="5790" y="4050"/>
                    <a:pt x="5863" y="4003"/>
                    <a:pt x="5936" y="3956"/>
                  </a:cubicBezTo>
                  <a:cubicBezTo>
                    <a:pt x="6282" y="3724"/>
                    <a:pt x="6643" y="3472"/>
                    <a:pt x="6996" y="3210"/>
                  </a:cubicBezTo>
                  <a:cubicBezTo>
                    <a:pt x="7065" y="3161"/>
                    <a:pt x="7133" y="3110"/>
                    <a:pt x="7203" y="3057"/>
                  </a:cubicBezTo>
                  <a:cubicBezTo>
                    <a:pt x="7301" y="2984"/>
                    <a:pt x="7400" y="2909"/>
                    <a:pt x="7496" y="2834"/>
                  </a:cubicBezTo>
                  <a:cubicBezTo>
                    <a:pt x="7693" y="2683"/>
                    <a:pt x="7875" y="2537"/>
                    <a:pt x="8041" y="2399"/>
                  </a:cubicBezTo>
                  <a:cubicBezTo>
                    <a:pt x="8112" y="2342"/>
                    <a:pt x="8179" y="2285"/>
                    <a:pt x="8243" y="2231"/>
                  </a:cubicBezTo>
                  <a:cubicBezTo>
                    <a:pt x="8607" y="1921"/>
                    <a:pt x="8888" y="1653"/>
                    <a:pt x="9089" y="1422"/>
                  </a:cubicBezTo>
                  <a:cubicBezTo>
                    <a:pt x="9104" y="1405"/>
                    <a:pt x="9119" y="1389"/>
                    <a:pt x="9133" y="1372"/>
                  </a:cubicBezTo>
                  <a:cubicBezTo>
                    <a:pt x="9191" y="1303"/>
                    <a:pt x="9241" y="1239"/>
                    <a:pt x="9281" y="1178"/>
                  </a:cubicBezTo>
                  <a:cubicBezTo>
                    <a:pt x="9435" y="960"/>
                    <a:pt x="9489" y="791"/>
                    <a:pt x="9445" y="669"/>
                  </a:cubicBezTo>
                  <a:cubicBezTo>
                    <a:pt x="9427" y="623"/>
                    <a:pt x="9408" y="579"/>
                    <a:pt x="9384" y="538"/>
                  </a:cubicBezTo>
                  <a:cubicBezTo>
                    <a:pt x="9327" y="435"/>
                    <a:pt x="9254" y="348"/>
                    <a:pt x="9165" y="279"/>
                  </a:cubicBezTo>
                  <a:cubicBezTo>
                    <a:pt x="9093" y="222"/>
                    <a:pt x="9012" y="175"/>
                    <a:pt x="8923" y="138"/>
                  </a:cubicBezTo>
                  <a:cubicBezTo>
                    <a:pt x="8696" y="41"/>
                    <a:pt x="8415" y="0"/>
                    <a:pt x="8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624300" y="1115525"/>
              <a:ext cx="48525" cy="116775"/>
            </a:xfrm>
            <a:custGeom>
              <a:avLst/>
              <a:gdLst/>
              <a:ahLst/>
              <a:cxnLst/>
              <a:rect l="l" t="t" r="r" b="b"/>
              <a:pathLst>
                <a:path w="1941" h="4671" extrusionOk="0">
                  <a:moveTo>
                    <a:pt x="1705" y="0"/>
                  </a:moveTo>
                  <a:cubicBezTo>
                    <a:pt x="1702" y="0"/>
                    <a:pt x="1699" y="0"/>
                    <a:pt x="1697" y="0"/>
                  </a:cubicBezTo>
                  <a:cubicBezTo>
                    <a:pt x="1635" y="7"/>
                    <a:pt x="1590" y="59"/>
                    <a:pt x="1595" y="121"/>
                  </a:cubicBezTo>
                  <a:cubicBezTo>
                    <a:pt x="1596" y="125"/>
                    <a:pt x="1601" y="193"/>
                    <a:pt x="1604" y="306"/>
                  </a:cubicBezTo>
                  <a:cubicBezTo>
                    <a:pt x="1623" y="990"/>
                    <a:pt x="1724" y="3031"/>
                    <a:pt x="209" y="4099"/>
                  </a:cubicBezTo>
                  <a:cubicBezTo>
                    <a:pt x="159" y="4135"/>
                    <a:pt x="0" y="4573"/>
                    <a:pt x="36" y="4624"/>
                  </a:cubicBezTo>
                  <a:cubicBezTo>
                    <a:pt x="46" y="4638"/>
                    <a:pt x="59" y="4650"/>
                    <a:pt x="74" y="4657"/>
                  </a:cubicBezTo>
                  <a:cubicBezTo>
                    <a:pt x="90" y="4666"/>
                    <a:pt x="108" y="4671"/>
                    <a:pt x="126" y="4671"/>
                  </a:cubicBezTo>
                  <a:cubicBezTo>
                    <a:pt x="148" y="4671"/>
                    <a:pt x="171" y="4664"/>
                    <a:pt x="190" y="4650"/>
                  </a:cubicBezTo>
                  <a:cubicBezTo>
                    <a:pt x="1940" y="3416"/>
                    <a:pt x="1847" y="624"/>
                    <a:pt x="1821" y="164"/>
                  </a:cubicBezTo>
                  <a:cubicBezTo>
                    <a:pt x="1818" y="132"/>
                    <a:pt x="1817" y="112"/>
                    <a:pt x="1816" y="103"/>
                  </a:cubicBezTo>
                  <a:cubicBezTo>
                    <a:pt x="1811" y="45"/>
                    <a:pt x="1763" y="0"/>
                    <a:pt x="1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712000" y="950175"/>
              <a:ext cx="19550" cy="6200"/>
            </a:xfrm>
            <a:custGeom>
              <a:avLst/>
              <a:gdLst/>
              <a:ahLst/>
              <a:cxnLst/>
              <a:rect l="l" t="t" r="r" b="b"/>
              <a:pathLst>
                <a:path w="782" h="248" extrusionOk="0">
                  <a:moveTo>
                    <a:pt x="529" y="0"/>
                  </a:moveTo>
                  <a:cubicBezTo>
                    <a:pt x="499" y="0"/>
                    <a:pt x="470" y="2"/>
                    <a:pt x="440" y="6"/>
                  </a:cubicBezTo>
                  <a:cubicBezTo>
                    <a:pt x="266" y="28"/>
                    <a:pt x="112" y="113"/>
                    <a:pt x="0" y="247"/>
                  </a:cubicBezTo>
                  <a:cubicBezTo>
                    <a:pt x="253" y="181"/>
                    <a:pt x="514" y="112"/>
                    <a:pt x="781" y="48"/>
                  </a:cubicBezTo>
                  <a:cubicBezTo>
                    <a:pt x="702" y="17"/>
                    <a:pt x="617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747750" y="936200"/>
              <a:ext cx="109225" cy="153200"/>
            </a:xfrm>
            <a:custGeom>
              <a:avLst/>
              <a:gdLst/>
              <a:ahLst/>
              <a:cxnLst/>
              <a:rect l="l" t="t" r="r" b="b"/>
              <a:pathLst>
                <a:path w="4369" h="6128" extrusionOk="0">
                  <a:moveTo>
                    <a:pt x="1866" y="0"/>
                  </a:moveTo>
                  <a:cubicBezTo>
                    <a:pt x="1573" y="0"/>
                    <a:pt x="1241" y="32"/>
                    <a:pt x="863" y="84"/>
                  </a:cubicBezTo>
                  <a:cubicBezTo>
                    <a:pt x="790" y="95"/>
                    <a:pt x="718" y="106"/>
                    <a:pt x="643" y="117"/>
                  </a:cubicBezTo>
                  <a:lnTo>
                    <a:pt x="665" y="333"/>
                  </a:lnTo>
                  <a:cubicBezTo>
                    <a:pt x="740" y="320"/>
                    <a:pt x="813" y="310"/>
                    <a:pt x="887" y="300"/>
                  </a:cubicBezTo>
                  <a:cubicBezTo>
                    <a:pt x="1169" y="261"/>
                    <a:pt x="1430" y="240"/>
                    <a:pt x="1670" y="240"/>
                  </a:cubicBezTo>
                  <a:cubicBezTo>
                    <a:pt x="2329" y="240"/>
                    <a:pt x="2830" y="401"/>
                    <a:pt x="3195" y="806"/>
                  </a:cubicBezTo>
                  <a:cubicBezTo>
                    <a:pt x="4091" y="1801"/>
                    <a:pt x="4112" y="2167"/>
                    <a:pt x="3912" y="2607"/>
                  </a:cubicBezTo>
                  <a:cubicBezTo>
                    <a:pt x="3725" y="3019"/>
                    <a:pt x="2397" y="4590"/>
                    <a:pt x="1433" y="5409"/>
                  </a:cubicBezTo>
                  <a:cubicBezTo>
                    <a:pt x="1363" y="5468"/>
                    <a:pt x="1294" y="5524"/>
                    <a:pt x="1228" y="5575"/>
                  </a:cubicBezTo>
                  <a:cubicBezTo>
                    <a:pt x="961" y="5781"/>
                    <a:pt x="738" y="5908"/>
                    <a:pt x="593" y="5908"/>
                  </a:cubicBezTo>
                  <a:cubicBezTo>
                    <a:pt x="573" y="5908"/>
                    <a:pt x="554" y="5905"/>
                    <a:pt x="537" y="5900"/>
                  </a:cubicBezTo>
                  <a:cubicBezTo>
                    <a:pt x="481" y="5883"/>
                    <a:pt x="431" y="5854"/>
                    <a:pt x="392" y="5812"/>
                  </a:cubicBezTo>
                  <a:cubicBezTo>
                    <a:pt x="352" y="5771"/>
                    <a:pt x="320" y="5716"/>
                    <a:pt x="297" y="5649"/>
                  </a:cubicBezTo>
                  <a:cubicBezTo>
                    <a:pt x="235" y="5478"/>
                    <a:pt x="224" y="5229"/>
                    <a:pt x="275" y="4916"/>
                  </a:cubicBezTo>
                  <a:cubicBezTo>
                    <a:pt x="352" y="4441"/>
                    <a:pt x="445" y="4521"/>
                    <a:pt x="837" y="3783"/>
                  </a:cubicBezTo>
                  <a:cubicBezTo>
                    <a:pt x="895" y="3672"/>
                    <a:pt x="1081" y="2853"/>
                    <a:pt x="1147" y="2737"/>
                  </a:cubicBezTo>
                  <a:cubicBezTo>
                    <a:pt x="1278" y="2511"/>
                    <a:pt x="1461" y="2464"/>
                    <a:pt x="1585" y="2033"/>
                  </a:cubicBezTo>
                  <a:cubicBezTo>
                    <a:pt x="1602" y="1974"/>
                    <a:pt x="1605" y="1913"/>
                    <a:pt x="1555" y="1879"/>
                  </a:cubicBezTo>
                  <a:cubicBezTo>
                    <a:pt x="1536" y="1866"/>
                    <a:pt x="1515" y="1861"/>
                    <a:pt x="1494" y="1861"/>
                  </a:cubicBezTo>
                  <a:cubicBezTo>
                    <a:pt x="1458" y="1861"/>
                    <a:pt x="1422" y="1878"/>
                    <a:pt x="1400" y="1910"/>
                  </a:cubicBezTo>
                  <a:cubicBezTo>
                    <a:pt x="1298" y="2065"/>
                    <a:pt x="1201" y="2219"/>
                    <a:pt x="1108" y="2369"/>
                  </a:cubicBezTo>
                  <a:cubicBezTo>
                    <a:pt x="1043" y="2478"/>
                    <a:pt x="978" y="2586"/>
                    <a:pt x="920" y="2693"/>
                  </a:cubicBezTo>
                  <a:cubicBezTo>
                    <a:pt x="675" y="3123"/>
                    <a:pt x="477" y="3536"/>
                    <a:pt x="331" y="3918"/>
                  </a:cubicBezTo>
                  <a:cubicBezTo>
                    <a:pt x="279" y="4052"/>
                    <a:pt x="235" y="4179"/>
                    <a:pt x="195" y="4304"/>
                  </a:cubicBezTo>
                  <a:cubicBezTo>
                    <a:pt x="146" y="4461"/>
                    <a:pt x="108" y="4611"/>
                    <a:pt x="80" y="4753"/>
                  </a:cubicBezTo>
                  <a:cubicBezTo>
                    <a:pt x="67" y="4807"/>
                    <a:pt x="59" y="4861"/>
                    <a:pt x="50" y="4913"/>
                  </a:cubicBezTo>
                  <a:cubicBezTo>
                    <a:pt x="1" y="5238"/>
                    <a:pt x="12" y="5513"/>
                    <a:pt x="89" y="5725"/>
                  </a:cubicBezTo>
                  <a:cubicBezTo>
                    <a:pt x="112" y="5790"/>
                    <a:pt x="143" y="5848"/>
                    <a:pt x="179" y="5898"/>
                  </a:cubicBezTo>
                  <a:cubicBezTo>
                    <a:pt x="242" y="5991"/>
                    <a:pt x="328" y="6058"/>
                    <a:pt x="428" y="6099"/>
                  </a:cubicBezTo>
                  <a:cubicBezTo>
                    <a:pt x="443" y="6104"/>
                    <a:pt x="458" y="6109"/>
                    <a:pt x="473" y="6114"/>
                  </a:cubicBezTo>
                  <a:cubicBezTo>
                    <a:pt x="503" y="6123"/>
                    <a:pt x="535" y="6127"/>
                    <a:pt x="569" y="6127"/>
                  </a:cubicBezTo>
                  <a:cubicBezTo>
                    <a:pt x="698" y="6127"/>
                    <a:pt x="857" y="6066"/>
                    <a:pt x="1036" y="5961"/>
                  </a:cubicBezTo>
                  <a:cubicBezTo>
                    <a:pt x="1106" y="5920"/>
                    <a:pt x="1179" y="5873"/>
                    <a:pt x="1254" y="5820"/>
                  </a:cubicBezTo>
                  <a:cubicBezTo>
                    <a:pt x="1286" y="5796"/>
                    <a:pt x="1320" y="5772"/>
                    <a:pt x="1353" y="5747"/>
                  </a:cubicBezTo>
                  <a:cubicBezTo>
                    <a:pt x="1389" y="5721"/>
                    <a:pt x="1425" y="5693"/>
                    <a:pt x="1461" y="5664"/>
                  </a:cubicBezTo>
                  <a:lnTo>
                    <a:pt x="1461" y="5663"/>
                  </a:lnTo>
                  <a:cubicBezTo>
                    <a:pt x="2539" y="4807"/>
                    <a:pt x="3950" y="3459"/>
                    <a:pt x="4114" y="2698"/>
                  </a:cubicBezTo>
                  <a:cubicBezTo>
                    <a:pt x="4129" y="2633"/>
                    <a:pt x="4167" y="2577"/>
                    <a:pt x="4192" y="2517"/>
                  </a:cubicBezTo>
                  <a:cubicBezTo>
                    <a:pt x="4219" y="2446"/>
                    <a:pt x="4242" y="2375"/>
                    <a:pt x="4259" y="2303"/>
                  </a:cubicBezTo>
                  <a:cubicBezTo>
                    <a:pt x="4368" y="1870"/>
                    <a:pt x="4017" y="1340"/>
                    <a:pt x="3314" y="560"/>
                  </a:cubicBezTo>
                  <a:cubicBezTo>
                    <a:pt x="2942" y="146"/>
                    <a:pt x="2489" y="0"/>
                    <a:pt x="18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405075" y="959225"/>
              <a:ext cx="314525" cy="337575"/>
            </a:xfrm>
            <a:custGeom>
              <a:avLst/>
              <a:gdLst/>
              <a:ahLst/>
              <a:cxnLst/>
              <a:rect l="l" t="t" r="r" b="b"/>
              <a:pathLst>
                <a:path w="12581" h="13503" extrusionOk="0">
                  <a:moveTo>
                    <a:pt x="11199" y="1"/>
                  </a:moveTo>
                  <a:cubicBezTo>
                    <a:pt x="11129" y="28"/>
                    <a:pt x="11059" y="55"/>
                    <a:pt x="10985" y="85"/>
                  </a:cubicBezTo>
                  <a:cubicBezTo>
                    <a:pt x="8233" y="1205"/>
                    <a:pt x="2439" y="4322"/>
                    <a:pt x="2292" y="4482"/>
                  </a:cubicBezTo>
                  <a:lnTo>
                    <a:pt x="2017" y="4922"/>
                  </a:lnTo>
                  <a:cubicBezTo>
                    <a:pt x="2007" y="4932"/>
                    <a:pt x="2001" y="4944"/>
                    <a:pt x="1995" y="4957"/>
                  </a:cubicBezTo>
                  <a:lnTo>
                    <a:pt x="104" y="10206"/>
                  </a:lnTo>
                  <a:cubicBezTo>
                    <a:pt x="1" y="10479"/>
                    <a:pt x="408" y="11108"/>
                    <a:pt x="675" y="11224"/>
                  </a:cubicBezTo>
                  <a:lnTo>
                    <a:pt x="2837" y="11967"/>
                  </a:lnTo>
                  <a:cubicBezTo>
                    <a:pt x="2996" y="12042"/>
                    <a:pt x="6138" y="13502"/>
                    <a:pt x="8598" y="13502"/>
                  </a:cubicBezTo>
                  <a:cubicBezTo>
                    <a:pt x="9112" y="13502"/>
                    <a:pt x="9597" y="13438"/>
                    <a:pt x="10018" y="13285"/>
                  </a:cubicBezTo>
                  <a:cubicBezTo>
                    <a:pt x="11100" y="12891"/>
                    <a:pt x="11864" y="12321"/>
                    <a:pt x="12381" y="11801"/>
                  </a:cubicBezTo>
                  <a:cubicBezTo>
                    <a:pt x="12453" y="11731"/>
                    <a:pt x="12519" y="11661"/>
                    <a:pt x="12581" y="11592"/>
                  </a:cubicBezTo>
                  <a:lnTo>
                    <a:pt x="12543" y="11286"/>
                  </a:lnTo>
                  <a:cubicBezTo>
                    <a:pt x="12483" y="11359"/>
                    <a:pt x="12419" y="11433"/>
                    <a:pt x="12347" y="11510"/>
                  </a:cubicBezTo>
                  <a:cubicBezTo>
                    <a:pt x="11847" y="12044"/>
                    <a:pt x="11071" y="12664"/>
                    <a:pt x="9941" y="13076"/>
                  </a:cubicBezTo>
                  <a:cubicBezTo>
                    <a:pt x="9579" y="13208"/>
                    <a:pt x="9165" y="13264"/>
                    <a:pt x="8722" y="13264"/>
                  </a:cubicBezTo>
                  <a:cubicBezTo>
                    <a:pt x="6289" y="13264"/>
                    <a:pt x="3005" y="11574"/>
                    <a:pt x="2963" y="11554"/>
                  </a:cubicBezTo>
                  <a:lnTo>
                    <a:pt x="1028" y="10611"/>
                  </a:lnTo>
                  <a:cubicBezTo>
                    <a:pt x="644" y="10448"/>
                    <a:pt x="523" y="10221"/>
                    <a:pt x="651" y="9824"/>
                  </a:cubicBezTo>
                  <a:lnTo>
                    <a:pt x="1735" y="6549"/>
                  </a:lnTo>
                  <a:cubicBezTo>
                    <a:pt x="2216" y="5284"/>
                    <a:pt x="3092" y="4137"/>
                    <a:pt x="4335" y="3597"/>
                  </a:cubicBezTo>
                  <a:cubicBezTo>
                    <a:pt x="8435" y="1813"/>
                    <a:pt x="8970" y="1147"/>
                    <a:pt x="10745" y="423"/>
                  </a:cubicBezTo>
                  <a:cubicBezTo>
                    <a:pt x="10817" y="393"/>
                    <a:pt x="11156" y="253"/>
                    <a:pt x="11225" y="226"/>
                  </a:cubicBezTo>
                  <a:lnTo>
                    <a:pt x="111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790975" y="1180175"/>
              <a:ext cx="31175" cy="18175"/>
            </a:xfrm>
            <a:custGeom>
              <a:avLst/>
              <a:gdLst/>
              <a:ahLst/>
              <a:cxnLst/>
              <a:rect l="l" t="t" r="r" b="b"/>
              <a:pathLst>
                <a:path w="1247" h="727" extrusionOk="0">
                  <a:moveTo>
                    <a:pt x="1116" y="0"/>
                  </a:moveTo>
                  <a:cubicBezTo>
                    <a:pt x="1110" y="0"/>
                    <a:pt x="1103" y="1"/>
                    <a:pt x="1096" y="2"/>
                  </a:cubicBezTo>
                  <a:cubicBezTo>
                    <a:pt x="1089" y="3"/>
                    <a:pt x="1080" y="6"/>
                    <a:pt x="1073" y="9"/>
                  </a:cubicBezTo>
                  <a:cubicBezTo>
                    <a:pt x="1058" y="17"/>
                    <a:pt x="999" y="41"/>
                    <a:pt x="912" y="83"/>
                  </a:cubicBezTo>
                  <a:lnTo>
                    <a:pt x="911" y="83"/>
                  </a:lnTo>
                  <a:cubicBezTo>
                    <a:pt x="756" y="152"/>
                    <a:pt x="507" y="266"/>
                    <a:pt x="214" y="398"/>
                  </a:cubicBezTo>
                  <a:cubicBezTo>
                    <a:pt x="144" y="429"/>
                    <a:pt x="73" y="461"/>
                    <a:pt x="0" y="495"/>
                  </a:cubicBezTo>
                  <a:lnTo>
                    <a:pt x="25" y="726"/>
                  </a:lnTo>
                  <a:cubicBezTo>
                    <a:pt x="98" y="694"/>
                    <a:pt x="168" y="661"/>
                    <a:pt x="239" y="630"/>
                  </a:cubicBezTo>
                  <a:cubicBezTo>
                    <a:pt x="467" y="525"/>
                    <a:pt x="691" y="426"/>
                    <a:pt x="891" y="335"/>
                  </a:cubicBezTo>
                  <a:cubicBezTo>
                    <a:pt x="989" y="291"/>
                    <a:pt x="1078" y="251"/>
                    <a:pt x="1164" y="212"/>
                  </a:cubicBezTo>
                  <a:cubicBezTo>
                    <a:pt x="1220" y="187"/>
                    <a:pt x="1246" y="120"/>
                    <a:pt x="1220" y="66"/>
                  </a:cubicBezTo>
                  <a:cubicBezTo>
                    <a:pt x="1212" y="48"/>
                    <a:pt x="1199" y="33"/>
                    <a:pt x="1184" y="22"/>
                  </a:cubicBezTo>
                  <a:cubicBezTo>
                    <a:pt x="1165" y="8"/>
                    <a:pt x="1141" y="0"/>
                    <a:pt x="1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668125" y="832450"/>
              <a:ext cx="134425" cy="486400"/>
            </a:xfrm>
            <a:custGeom>
              <a:avLst/>
              <a:gdLst/>
              <a:ahLst/>
              <a:cxnLst/>
              <a:rect l="l" t="t" r="r" b="b"/>
              <a:pathLst>
                <a:path w="5377" h="19456" extrusionOk="0">
                  <a:moveTo>
                    <a:pt x="1097" y="1"/>
                  </a:moveTo>
                  <a:cubicBezTo>
                    <a:pt x="869" y="21"/>
                    <a:pt x="300" y="249"/>
                    <a:pt x="157" y="426"/>
                  </a:cubicBezTo>
                  <a:cubicBezTo>
                    <a:pt x="12" y="604"/>
                    <a:pt x="0" y="1276"/>
                    <a:pt x="28" y="1504"/>
                  </a:cubicBezTo>
                  <a:lnTo>
                    <a:pt x="463" y="5156"/>
                  </a:lnTo>
                  <a:lnTo>
                    <a:pt x="437" y="5776"/>
                  </a:lnTo>
                  <a:lnTo>
                    <a:pt x="767" y="7711"/>
                  </a:lnTo>
                  <a:lnTo>
                    <a:pt x="794" y="7933"/>
                  </a:lnTo>
                  <a:cubicBezTo>
                    <a:pt x="866" y="7919"/>
                    <a:pt x="939" y="7904"/>
                    <a:pt x="1013" y="7891"/>
                  </a:cubicBezTo>
                  <a:lnTo>
                    <a:pt x="986" y="7669"/>
                  </a:lnTo>
                  <a:lnTo>
                    <a:pt x="703" y="5297"/>
                  </a:lnTo>
                  <a:lnTo>
                    <a:pt x="677" y="5072"/>
                  </a:lnTo>
                  <a:lnTo>
                    <a:pt x="353" y="2353"/>
                  </a:lnTo>
                  <a:lnTo>
                    <a:pt x="326" y="2133"/>
                  </a:lnTo>
                  <a:lnTo>
                    <a:pt x="252" y="1511"/>
                  </a:lnTo>
                  <a:cubicBezTo>
                    <a:pt x="232" y="1344"/>
                    <a:pt x="383" y="835"/>
                    <a:pt x="490" y="705"/>
                  </a:cubicBezTo>
                  <a:cubicBezTo>
                    <a:pt x="596" y="573"/>
                    <a:pt x="586" y="355"/>
                    <a:pt x="664" y="349"/>
                  </a:cubicBezTo>
                  <a:lnTo>
                    <a:pt x="1591" y="269"/>
                  </a:lnTo>
                  <a:cubicBezTo>
                    <a:pt x="1633" y="265"/>
                    <a:pt x="1685" y="263"/>
                    <a:pt x="1744" y="263"/>
                  </a:cubicBezTo>
                  <a:cubicBezTo>
                    <a:pt x="2279" y="263"/>
                    <a:pt x="3417" y="416"/>
                    <a:pt x="3448" y="714"/>
                  </a:cubicBezTo>
                  <a:lnTo>
                    <a:pt x="3565" y="1810"/>
                  </a:lnTo>
                  <a:lnTo>
                    <a:pt x="3590" y="2031"/>
                  </a:lnTo>
                  <a:lnTo>
                    <a:pt x="3828" y="4267"/>
                  </a:lnTo>
                  <a:lnTo>
                    <a:pt x="3850" y="4483"/>
                  </a:lnTo>
                  <a:lnTo>
                    <a:pt x="4105" y="6843"/>
                  </a:lnTo>
                  <a:lnTo>
                    <a:pt x="4145" y="7227"/>
                  </a:lnTo>
                  <a:cubicBezTo>
                    <a:pt x="4203" y="7115"/>
                    <a:pt x="4266" y="7003"/>
                    <a:pt x="4332" y="6887"/>
                  </a:cubicBezTo>
                  <a:lnTo>
                    <a:pt x="4293" y="6519"/>
                  </a:lnTo>
                  <a:lnTo>
                    <a:pt x="4072" y="4450"/>
                  </a:lnTo>
                  <a:lnTo>
                    <a:pt x="4048" y="4234"/>
                  </a:lnTo>
                  <a:lnTo>
                    <a:pt x="3669" y="691"/>
                  </a:lnTo>
                  <a:cubicBezTo>
                    <a:pt x="3625" y="269"/>
                    <a:pt x="2648" y="1"/>
                    <a:pt x="2153" y="1"/>
                  </a:cubicBezTo>
                  <a:cubicBezTo>
                    <a:pt x="2119" y="1"/>
                    <a:pt x="2088" y="2"/>
                    <a:pt x="2059" y="5"/>
                  </a:cubicBezTo>
                  <a:lnTo>
                    <a:pt x="1097" y="1"/>
                  </a:lnTo>
                  <a:close/>
                  <a:moveTo>
                    <a:pt x="4620" y="9559"/>
                  </a:moveTo>
                  <a:cubicBezTo>
                    <a:pt x="4548" y="9618"/>
                    <a:pt x="4479" y="9674"/>
                    <a:pt x="4413" y="9725"/>
                  </a:cubicBezTo>
                  <a:lnTo>
                    <a:pt x="4422" y="9801"/>
                  </a:lnTo>
                  <a:lnTo>
                    <a:pt x="4439" y="9970"/>
                  </a:lnTo>
                  <a:lnTo>
                    <a:pt x="4456" y="10124"/>
                  </a:lnTo>
                  <a:cubicBezTo>
                    <a:pt x="4466" y="10099"/>
                    <a:pt x="4476" y="10076"/>
                    <a:pt x="4486" y="10052"/>
                  </a:cubicBezTo>
                  <a:cubicBezTo>
                    <a:pt x="4493" y="10037"/>
                    <a:pt x="4499" y="10023"/>
                    <a:pt x="4506" y="10009"/>
                  </a:cubicBezTo>
                  <a:lnTo>
                    <a:pt x="4506" y="10009"/>
                  </a:lnTo>
                  <a:cubicBezTo>
                    <a:pt x="4506" y="10007"/>
                    <a:pt x="4507" y="10005"/>
                    <a:pt x="4508" y="10003"/>
                  </a:cubicBezTo>
                  <a:cubicBezTo>
                    <a:pt x="4515" y="9987"/>
                    <a:pt x="4522" y="9972"/>
                    <a:pt x="4529" y="9958"/>
                  </a:cubicBezTo>
                  <a:cubicBezTo>
                    <a:pt x="4537" y="9939"/>
                    <a:pt x="4541" y="9918"/>
                    <a:pt x="4538" y="9897"/>
                  </a:cubicBezTo>
                  <a:lnTo>
                    <a:pt x="4538" y="9897"/>
                  </a:lnTo>
                  <a:cubicBezTo>
                    <a:pt x="4538" y="9897"/>
                    <a:pt x="4538" y="9897"/>
                    <a:pt x="4538" y="9897"/>
                  </a:cubicBezTo>
                  <a:cubicBezTo>
                    <a:pt x="4574" y="9871"/>
                    <a:pt x="4610" y="9843"/>
                    <a:pt x="4646" y="9814"/>
                  </a:cubicBezTo>
                  <a:lnTo>
                    <a:pt x="4646" y="9813"/>
                  </a:lnTo>
                  <a:lnTo>
                    <a:pt x="4620" y="9559"/>
                  </a:lnTo>
                  <a:close/>
                  <a:moveTo>
                    <a:pt x="1304" y="10333"/>
                  </a:moveTo>
                  <a:cubicBezTo>
                    <a:pt x="1236" y="10384"/>
                    <a:pt x="1167" y="10437"/>
                    <a:pt x="1097" y="10488"/>
                  </a:cubicBezTo>
                  <a:lnTo>
                    <a:pt x="1128" y="10741"/>
                  </a:lnTo>
                  <a:lnTo>
                    <a:pt x="1825" y="16579"/>
                  </a:lnTo>
                  <a:lnTo>
                    <a:pt x="1859" y="16872"/>
                  </a:lnTo>
                  <a:lnTo>
                    <a:pt x="1908" y="17286"/>
                  </a:lnTo>
                  <a:cubicBezTo>
                    <a:pt x="1911" y="17310"/>
                    <a:pt x="1922" y="17333"/>
                    <a:pt x="1940" y="17351"/>
                  </a:cubicBezTo>
                  <a:lnTo>
                    <a:pt x="4006" y="19422"/>
                  </a:lnTo>
                  <a:cubicBezTo>
                    <a:pt x="4013" y="19431"/>
                    <a:pt x="4021" y="19437"/>
                    <a:pt x="4031" y="19442"/>
                  </a:cubicBezTo>
                  <a:cubicBezTo>
                    <a:pt x="4048" y="19451"/>
                    <a:pt x="4067" y="19456"/>
                    <a:pt x="4086" y="19456"/>
                  </a:cubicBezTo>
                  <a:cubicBezTo>
                    <a:pt x="4093" y="19456"/>
                    <a:pt x="4099" y="19455"/>
                    <a:pt x="4106" y="19454"/>
                  </a:cubicBezTo>
                  <a:cubicBezTo>
                    <a:pt x="4141" y="19447"/>
                    <a:pt x="4172" y="19422"/>
                    <a:pt x="4186" y="19389"/>
                  </a:cubicBezTo>
                  <a:lnTo>
                    <a:pt x="5366" y="16666"/>
                  </a:lnTo>
                  <a:cubicBezTo>
                    <a:pt x="5374" y="16648"/>
                    <a:pt x="5377" y="16629"/>
                    <a:pt x="5374" y="16609"/>
                  </a:cubicBezTo>
                  <a:lnTo>
                    <a:pt x="5273" y="15665"/>
                  </a:lnTo>
                  <a:lnTo>
                    <a:pt x="5269" y="15633"/>
                  </a:lnTo>
                  <a:lnTo>
                    <a:pt x="5153" y="14539"/>
                  </a:lnTo>
                  <a:lnTo>
                    <a:pt x="5128" y="14307"/>
                  </a:lnTo>
                  <a:lnTo>
                    <a:pt x="5058" y="13647"/>
                  </a:lnTo>
                  <a:lnTo>
                    <a:pt x="5056" y="13645"/>
                  </a:lnTo>
                  <a:lnTo>
                    <a:pt x="4991" y="13037"/>
                  </a:lnTo>
                  <a:lnTo>
                    <a:pt x="4991" y="13035"/>
                  </a:lnTo>
                  <a:lnTo>
                    <a:pt x="4904" y="12219"/>
                  </a:lnTo>
                  <a:lnTo>
                    <a:pt x="4879" y="11993"/>
                  </a:lnTo>
                  <a:cubicBezTo>
                    <a:pt x="4825" y="12011"/>
                    <a:pt x="4773" y="12023"/>
                    <a:pt x="4724" y="12033"/>
                  </a:cubicBezTo>
                  <a:cubicBezTo>
                    <a:pt x="4703" y="12037"/>
                    <a:pt x="4682" y="12040"/>
                    <a:pt x="4662" y="12043"/>
                  </a:cubicBezTo>
                  <a:lnTo>
                    <a:pt x="4686" y="12265"/>
                  </a:lnTo>
                  <a:lnTo>
                    <a:pt x="4914" y="14403"/>
                  </a:lnTo>
                  <a:lnTo>
                    <a:pt x="4939" y="14634"/>
                  </a:lnTo>
                  <a:lnTo>
                    <a:pt x="5138" y="16489"/>
                  </a:lnTo>
                  <a:lnTo>
                    <a:pt x="5150" y="16604"/>
                  </a:lnTo>
                  <a:lnTo>
                    <a:pt x="5099" y="16722"/>
                  </a:lnTo>
                  <a:lnTo>
                    <a:pt x="4267" y="18869"/>
                  </a:lnTo>
                  <a:cubicBezTo>
                    <a:pt x="4209" y="19002"/>
                    <a:pt x="4114" y="19056"/>
                    <a:pt x="4003" y="19056"/>
                  </a:cubicBezTo>
                  <a:cubicBezTo>
                    <a:pt x="3821" y="19056"/>
                    <a:pt x="3596" y="18911"/>
                    <a:pt x="3427" y="18741"/>
                  </a:cubicBezTo>
                  <a:lnTo>
                    <a:pt x="2177" y="17274"/>
                  </a:lnTo>
                  <a:lnTo>
                    <a:pt x="2125" y="17220"/>
                  </a:lnTo>
                  <a:lnTo>
                    <a:pt x="2106" y="17061"/>
                  </a:lnTo>
                  <a:lnTo>
                    <a:pt x="2059" y="16663"/>
                  </a:lnTo>
                  <a:lnTo>
                    <a:pt x="1789" y="12645"/>
                  </a:lnTo>
                  <a:cubicBezTo>
                    <a:pt x="1766" y="12312"/>
                    <a:pt x="1712" y="11982"/>
                    <a:pt x="1624" y="11659"/>
                  </a:cubicBezTo>
                  <a:lnTo>
                    <a:pt x="1335" y="10588"/>
                  </a:lnTo>
                  <a:lnTo>
                    <a:pt x="1304" y="103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671625" y="877425"/>
              <a:ext cx="91400" cy="14075"/>
            </a:xfrm>
            <a:custGeom>
              <a:avLst/>
              <a:gdLst/>
              <a:ahLst/>
              <a:cxnLst/>
              <a:rect l="l" t="t" r="r" b="b"/>
              <a:pathLst>
                <a:path w="3656" h="563" extrusionOk="0">
                  <a:moveTo>
                    <a:pt x="3539" y="0"/>
                  </a:moveTo>
                  <a:cubicBezTo>
                    <a:pt x="3535" y="0"/>
                    <a:pt x="3532" y="0"/>
                    <a:pt x="3529" y="1"/>
                  </a:cubicBezTo>
                  <a:lnTo>
                    <a:pt x="3425" y="11"/>
                  </a:lnTo>
                  <a:lnTo>
                    <a:pt x="186" y="334"/>
                  </a:lnTo>
                  <a:lnTo>
                    <a:pt x="107" y="341"/>
                  </a:lnTo>
                  <a:cubicBezTo>
                    <a:pt x="45" y="347"/>
                    <a:pt x="0" y="401"/>
                    <a:pt x="7" y="462"/>
                  </a:cubicBezTo>
                  <a:cubicBezTo>
                    <a:pt x="11" y="501"/>
                    <a:pt x="33" y="533"/>
                    <a:pt x="65" y="549"/>
                  </a:cubicBezTo>
                  <a:cubicBezTo>
                    <a:pt x="82" y="558"/>
                    <a:pt x="102" y="563"/>
                    <a:pt x="122" y="563"/>
                  </a:cubicBezTo>
                  <a:cubicBezTo>
                    <a:pt x="124" y="563"/>
                    <a:pt x="126" y="563"/>
                    <a:pt x="128" y="563"/>
                  </a:cubicBezTo>
                  <a:lnTo>
                    <a:pt x="213" y="554"/>
                  </a:lnTo>
                  <a:lnTo>
                    <a:pt x="3450" y="232"/>
                  </a:lnTo>
                  <a:lnTo>
                    <a:pt x="3550" y="222"/>
                  </a:lnTo>
                  <a:cubicBezTo>
                    <a:pt x="3611" y="216"/>
                    <a:pt x="3656" y="162"/>
                    <a:pt x="3650" y="101"/>
                  </a:cubicBezTo>
                  <a:cubicBezTo>
                    <a:pt x="3644" y="44"/>
                    <a:pt x="3595" y="0"/>
                    <a:pt x="35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716800" y="1244300"/>
              <a:ext cx="84800" cy="20475"/>
            </a:xfrm>
            <a:custGeom>
              <a:avLst/>
              <a:gdLst/>
              <a:ahLst/>
              <a:cxnLst/>
              <a:rect l="l" t="t" r="r" b="b"/>
              <a:pathLst>
                <a:path w="3392" h="819" extrusionOk="0">
                  <a:moveTo>
                    <a:pt x="3272" y="1"/>
                  </a:moveTo>
                  <a:cubicBezTo>
                    <a:pt x="3265" y="1"/>
                    <a:pt x="3258" y="1"/>
                    <a:pt x="3251" y="3"/>
                  </a:cubicBezTo>
                  <a:lnTo>
                    <a:pt x="621" y="501"/>
                  </a:lnTo>
                  <a:lnTo>
                    <a:pt x="111" y="478"/>
                  </a:lnTo>
                  <a:lnTo>
                    <a:pt x="100" y="598"/>
                  </a:lnTo>
                  <a:cubicBezTo>
                    <a:pt x="41" y="610"/>
                    <a:pt x="1" y="667"/>
                    <a:pt x="13" y="727"/>
                  </a:cubicBezTo>
                  <a:cubicBezTo>
                    <a:pt x="19" y="762"/>
                    <a:pt x="40" y="789"/>
                    <a:pt x="68" y="804"/>
                  </a:cubicBezTo>
                  <a:cubicBezTo>
                    <a:pt x="84" y="813"/>
                    <a:pt x="102" y="818"/>
                    <a:pt x="120" y="818"/>
                  </a:cubicBezTo>
                  <a:cubicBezTo>
                    <a:pt x="127" y="818"/>
                    <a:pt x="135" y="817"/>
                    <a:pt x="142" y="816"/>
                  </a:cubicBezTo>
                  <a:lnTo>
                    <a:pt x="230" y="800"/>
                  </a:lnTo>
                  <a:lnTo>
                    <a:pt x="3152" y="248"/>
                  </a:lnTo>
                  <a:lnTo>
                    <a:pt x="3292" y="221"/>
                  </a:lnTo>
                  <a:cubicBezTo>
                    <a:pt x="3353" y="209"/>
                    <a:pt x="3392" y="152"/>
                    <a:pt x="3380" y="92"/>
                  </a:cubicBezTo>
                  <a:cubicBezTo>
                    <a:pt x="3370" y="38"/>
                    <a:pt x="3324" y="1"/>
                    <a:pt x="3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07400" y="950175"/>
              <a:ext cx="61750" cy="242000"/>
            </a:xfrm>
            <a:custGeom>
              <a:avLst/>
              <a:gdLst/>
              <a:ahLst/>
              <a:cxnLst/>
              <a:rect l="l" t="t" r="r" b="b"/>
              <a:pathLst>
                <a:path w="2470" h="9680" extrusionOk="0">
                  <a:moveTo>
                    <a:pt x="713" y="0"/>
                  </a:moveTo>
                  <a:cubicBezTo>
                    <a:pt x="683" y="0"/>
                    <a:pt x="654" y="2"/>
                    <a:pt x="624" y="6"/>
                  </a:cubicBezTo>
                  <a:cubicBezTo>
                    <a:pt x="450" y="28"/>
                    <a:pt x="296" y="113"/>
                    <a:pt x="184" y="247"/>
                  </a:cubicBezTo>
                  <a:cubicBezTo>
                    <a:pt x="177" y="255"/>
                    <a:pt x="170" y="262"/>
                    <a:pt x="164" y="271"/>
                  </a:cubicBezTo>
                  <a:cubicBezTo>
                    <a:pt x="51" y="418"/>
                    <a:pt x="1" y="600"/>
                    <a:pt x="25" y="784"/>
                  </a:cubicBezTo>
                  <a:lnTo>
                    <a:pt x="292" y="2837"/>
                  </a:lnTo>
                  <a:lnTo>
                    <a:pt x="322" y="3060"/>
                  </a:lnTo>
                  <a:cubicBezTo>
                    <a:pt x="397" y="3054"/>
                    <a:pt x="472" y="3051"/>
                    <a:pt x="545" y="3047"/>
                  </a:cubicBezTo>
                  <a:lnTo>
                    <a:pt x="603" y="2600"/>
                  </a:lnTo>
                  <a:lnTo>
                    <a:pt x="356" y="1325"/>
                  </a:lnTo>
                  <a:cubicBezTo>
                    <a:pt x="340" y="1201"/>
                    <a:pt x="320" y="860"/>
                    <a:pt x="398" y="760"/>
                  </a:cubicBezTo>
                  <a:cubicBezTo>
                    <a:pt x="475" y="659"/>
                    <a:pt x="455" y="493"/>
                    <a:pt x="580" y="477"/>
                  </a:cubicBezTo>
                  <a:cubicBezTo>
                    <a:pt x="672" y="465"/>
                    <a:pt x="823" y="274"/>
                    <a:pt x="913" y="274"/>
                  </a:cubicBezTo>
                  <a:cubicBezTo>
                    <a:pt x="922" y="274"/>
                    <a:pt x="930" y="276"/>
                    <a:pt x="938" y="280"/>
                  </a:cubicBezTo>
                  <a:cubicBezTo>
                    <a:pt x="1067" y="350"/>
                    <a:pt x="1161" y="477"/>
                    <a:pt x="1181" y="633"/>
                  </a:cubicBezTo>
                  <a:lnTo>
                    <a:pt x="1484" y="2960"/>
                  </a:lnTo>
                  <a:lnTo>
                    <a:pt x="1519" y="3230"/>
                  </a:lnTo>
                  <a:cubicBezTo>
                    <a:pt x="1637" y="3304"/>
                    <a:pt x="1727" y="3402"/>
                    <a:pt x="1782" y="3532"/>
                  </a:cubicBezTo>
                  <a:lnTo>
                    <a:pt x="1726" y="3100"/>
                  </a:lnTo>
                  <a:lnTo>
                    <a:pt x="1401" y="604"/>
                  </a:lnTo>
                  <a:cubicBezTo>
                    <a:pt x="1367" y="345"/>
                    <a:pt x="1194" y="137"/>
                    <a:pt x="965" y="48"/>
                  </a:cubicBezTo>
                  <a:cubicBezTo>
                    <a:pt x="886" y="17"/>
                    <a:pt x="801" y="0"/>
                    <a:pt x="713" y="0"/>
                  </a:cubicBezTo>
                  <a:close/>
                  <a:moveTo>
                    <a:pt x="1794" y="3633"/>
                  </a:moveTo>
                  <a:cubicBezTo>
                    <a:pt x="1778" y="3699"/>
                    <a:pt x="1723" y="3801"/>
                    <a:pt x="1611" y="3943"/>
                  </a:cubicBezTo>
                  <a:lnTo>
                    <a:pt x="1650" y="4244"/>
                  </a:lnTo>
                  <a:lnTo>
                    <a:pt x="1664" y="4355"/>
                  </a:lnTo>
                  <a:lnTo>
                    <a:pt x="1792" y="5339"/>
                  </a:lnTo>
                  <a:lnTo>
                    <a:pt x="2072" y="8237"/>
                  </a:lnTo>
                  <a:cubicBezTo>
                    <a:pt x="2089" y="8362"/>
                    <a:pt x="2208" y="8914"/>
                    <a:pt x="2130" y="9014"/>
                  </a:cubicBezTo>
                  <a:cubicBezTo>
                    <a:pt x="2054" y="9114"/>
                    <a:pt x="1942" y="9178"/>
                    <a:pt x="1818" y="9194"/>
                  </a:cubicBezTo>
                  <a:cubicBezTo>
                    <a:pt x="1798" y="9197"/>
                    <a:pt x="1777" y="9198"/>
                    <a:pt x="1757" y="9198"/>
                  </a:cubicBezTo>
                  <a:cubicBezTo>
                    <a:pt x="1524" y="9198"/>
                    <a:pt x="1321" y="9025"/>
                    <a:pt x="1290" y="8787"/>
                  </a:cubicBezTo>
                  <a:lnTo>
                    <a:pt x="804" y="5053"/>
                  </a:lnTo>
                  <a:lnTo>
                    <a:pt x="770" y="4788"/>
                  </a:lnTo>
                  <a:cubicBezTo>
                    <a:pt x="706" y="4843"/>
                    <a:pt x="640" y="4901"/>
                    <a:pt x="568" y="4961"/>
                  </a:cubicBezTo>
                  <a:lnTo>
                    <a:pt x="602" y="5221"/>
                  </a:lnTo>
                  <a:lnTo>
                    <a:pt x="1069" y="8816"/>
                  </a:lnTo>
                  <a:cubicBezTo>
                    <a:pt x="1099" y="9045"/>
                    <a:pt x="1177" y="9460"/>
                    <a:pt x="1366" y="9563"/>
                  </a:cubicBezTo>
                  <a:cubicBezTo>
                    <a:pt x="1475" y="9622"/>
                    <a:pt x="1781" y="9680"/>
                    <a:pt x="1956" y="9680"/>
                  </a:cubicBezTo>
                  <a:cubicBezTo>
                    <a:pt x="1980" y="9680"/>
                    <a:pt x="2002" y="9679"/>
                    <a:pt x="2020" y="9676"/>
                  </a:cubicBezTo>
                  <a:cubicBezTo>
                    <a:pt x="2204" y="9652"/>
                    <a:pt x="2193" y="9297"/>
                    <a:pt x="2306" y="9150"/>
                  </a:cubicBezTo>
                  <a:cubicBezTo>
                    <a:pt x="2420" y="9002"/>
                    <a:pt x="2470" y="8820"/>
                    <a:pt x="2446" y="8637"/>
                  </a:cubicBezTo>
                  <a:lnTo>
                    <a:pt x="2042" y="5540"/>
                  </a:lnTo>
                  <a:lnTo>
                    <a:pt x="2006" y="5253"/>
                  </a:lnTo>
                  <a:lnTo>
                    <a:pt x="1889" y="4358"/>
                  </a:lnTo>
                  <a:lnTo>
                    <a:pt x="1842" y="4000"/>
                  </a:lnTo>
                  <a:lnTo>
                    <a:pt x="1809" y="3745"/>
                  </a:lnTo>
                  <a:lnTo>
                    <a:pt x="1794" y="36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44" name="Google Shape;44;p2"/>
          <p:cNvSpPr/>
          <p:nvPr/>
        </p:nvSpPr>
        <p:spPr>
          <a:xfrm>
            <a:off x="383871" y="756723"/>
            <a:ext cx="658711" cy="542172"/>
          </a:xfrm>
          <a:custGeom>
            <a:avLst/>
            <a:gdLst/>
            <a:ahLst/>
            <a:cxnLst/>
            <a:rect l="l" t="t" r="r" b="b"/>
            <a:pathLst>
              <a:path w="11248" h="9258" extrusionOk="0">
                <a:moveTo>
                  <a:pt x="5937" y="3388"/>
                </a:moveTo>
                <a:cubicBezTo>
                  <a:pt x="6793" y="3388"/>
                  <a:pt x="7627" y="3826"/>
                  <a:pt x="8094" y="4613"/>
                </a:cubicBezTo>
                <a:cubicBezTo>
                  <a:pt x="8122" y="4659"/>
                  <a:pt x="8149" y="4707"/>
                  <a:pt x="8173" y="4756"/>
                </a:cubicBezTo>
                <a:lnTo>
                  <a:pt x="7540" y="5109"/>
                </a:lnTo>
                <a:cubicBezTo>
                  <a:pt x="7519" y="5066"/>
                  <a:pt x="7496" y="5023"/>
                  <a:pt x="7472" y="4983"/>
                </a:cubicBezTo>
                <a:cubicBezTo>
                  <a:pt x="7159" y="4455"/>
                  <a:pt x="6768" y="4186"/>
                  <a:pt x="6242" y="4138"/>
                </a:cubicBezTo>
                <a:cubicBezTo>
                  <a:pt x="6180" y="4132"/>
                  <a:pt x="6113" y="4129"/>
                  <a:pt x="6043" y="4129"/>
                </a:cubicBezTo>
                <a:cubicBezTo>
                  <a:pt x="5710" y="4129"/>
                  <a:pt x="5311" y="4196"/>
                  <a:pt x="5033" y="4361"/>
                </a:cubicBezTo>
                <a:cubicBezTo>
                  <a:pt x="4625" y="4603"/>
                  <a:pt x="4335" y="4990"/>
                  <a:pt x="4218" y="5452"/>
                </a:cubicBezTo>
                <a:cubicBezTo>
                  <a:pt x="4100" y="5913"/>
                  <a:pt x="4170" y="6392"/>
                  <a:pt x="4412" y="6800"/>
                </a:cubicBezTo>
                <a:cubicBezTo>
                  <a:pt x="4454" y="6871"/>
                  <a:pt x="4502" y="6940"/>
                  <a:pt x="4555" y="7005"/>
                </a:cubicBezTo>
                <a:lnTo>
                  <a:pt x="3914" y="7361"/>
                </a:lnTo>
                <a:cubicBezTo>
                  <a:pt x="3869" y="7299"/>
                  <a:pt x="3828" y="7235"/>
                  <a:pt x="3788" y="7169"/>
                </a:cubicBezTo>
                <a:cubicBezTo>
                  <a:pt x="3524" y="6725"/>
                  <a:pt x="3517" y="6183"/>
                  <a:pt x="3545" y="5711"/>
                </a:cubicBezTo>
                <a:cubicBezTo>
                  <a:pt x="3582" y="5093"/>
                  <a:pt x="3805" y="4249"/>
                  <a:pt x="4663" y="3738"/>
                </a:cubicBezTo>
                <a:cubicBezTo>
                  <a:pt x="5063" y="3501"/>
                  <a:pt x="5503" y="3388"/>
                  <a:pt x="5937" y="3388"/>
                </a:cubicBezTo>
                <a:close/>
                <a:moveTo>
                  <a:pt x="6046" y="2426"/>
                </a:moveTo>
                <a:cubicBezTo>
                  <a:pt x="6333" y="2426"/>
                  <a:pt x="6616" y="2450"/>
                  <a:pt x="6875" y="2498"/>
                </a:cubicBezTo>
                <a:cubicBezTo>
                  <a:pt x="7789" y="2666"/>
                  <a:pt x="8396" y="3128"/>
                  <a:pt x="8969" y="4093"/>
                </a:cubicBezTo>
                <a:cubicBezTo>
                  <a:pt x="9004" y="4150"/>
                  <a:pt x="9034" y="4206"/>
                  <a:pt x="9063" y="4260"/>
                </a:cubicBezTo>
                <a:lnTo>
                  <a:pt x="8392" y="4634"/>
                </a:lnTo>
                <a:cubicBezTo>
                  <a:pt x="8367" y="4584"/>
                  <a:pt x="8339" y="4534"/>
                  <a:pt x="8310" y="4485"/>
                </a:cubicBezTo>
                <a:cubicBezTo>
                  <a:pt x="7854" y="3716"/>
                  <a:pt x="6836" y="3250"/>
                  <a:pt x="6084" y="3142"/>
                </a:cubicBezTo>
                <a:cubicBezTo>
                  <a:pt x="5965" y="3125"/>
                  <a:pt x="5854" y="3117"/>
                  <a:pt x="5750" y="3117"/>
                </a:cubicBezTo>
                <a:cubicBezTo>
                  <a:pt x="5311" y="3117"/>
                  <a:pt x="4974" y="3263"/>
                  <a:pt x="4535" y="3522"/>
                </a:cubicBezTo>
                <a:cubicBezTo>
                  <a:pt x="3904" y="3898"/>
                  <a:pt x="3455" y="4498"/>
                  <a:pt x="3273" y="5211"/>
                </a:cubicBezTo>
                <a:cubicBezTo>
                  <a:pt x="3092" y="5925"/>
                  <a:pt x="3198" y="6666"/>
                  <a:pt x="3573" y="7298"/>
                </a:cubicBezTo>
                <a:cubicBezTo>
                  <a:pt x="3612" y="7363"/>
                  <a:pt x="3652" y="7425"/>
                  <a:pt x="3694" y="7483"/>
                </a:cubicBezTo>
                <a:lnTo>
                  <a:pt x="3020" y="7856"/>
                </a:lnTo>
                <a:cubicBezTo>
                  <a:pt x="2985" y="7804"/>
                  <a:pt x="2950" y="7748"/>
                  <a:pt x="2914" y="7689"/>
                </a:cubicBezTo>
                <a:cubicBezTo>
                  <a:pt x="2435" y="6881"/>
                  <a:pt x="2298" y="5934"/>
                  <a:pt x="2531" y="5022"/>
                </a:cubicBezTo>
                <a:cubicBezTo>
                  <a:pt x="2764" y="4110"/>
                  <a:pt x="3336" y="3343"/>
                  <a:pt x="4144" y="2863"/>
                </a:cubicBezTo>
                <a:cubicBezTo>
                  <a:pt x="4493" y="2656"/>
                  <a:pt x="4959" y="2515"/>
                  <a:pt x="5489" y="2456"/>
                </a:cubicBezTo>
                <a:cubicBezTo>
                  <a:pt x="5673" y="2436"/>
                  <a:pt x="5860" y="2426"/>
                  <a:pt x="6046" y="2426"/>
                </a:cubicBezTo>
                <a:close/>
                <a:moveTo>
                  <a:pt x="6085" y="1484"/>
                </a:moveTo>
                <a:cubicBezTo>
                  <a:pt x="6298" y="1484"/>
                  <a:pt x="6540" y="1490"/>
                  <a:pt x="6804" y="1507"/>
                </a:cubicBezTo>
                <a:lnTo>
                  <a:pt x="6819" y="1509"/>
                </a:lnTo>
                <a:cubicBezTo>
                  <a:pt x="7235" y="1535"/>
                  <a:pt x="7871" y="1773"/>
                  <a:pt x="8436" y="2116"/>
                </a:cubicBezTo>
                <a:cubicBezTo>
                  <a:pt x="9116" y="2526"/>
                  <a:pt x="9627" y="3034"/>
                  <a:pt x="9879" y="3548"/>
                </a:cubicBezTo>
                <a:cubicBezTo>
                  <a:pt x="9905" y="3599"/>
                  <a:pt x="9933" y="3648"/>
                  <a:pt x="9961" y="3696"/>
                </a:cubicBezTo>
                <a:cubicBezTo>
                  <a:pt x="9970" y="3712"/>
                  <a:pt x="9980" y="3728"/>
                  <a:pt x="9988" y="3746"/>
                </a:cubicBezTo>
                <a:lnTo>
                  <a:pt x="9282" y="4139"/>
                </a:lnTo>
                <a:cubicBezTo>
                  <a:pt x="9252" y="4081"/>
                  <a:pt x="9220" y="4023"/>
                  <a:pt x="9186" y="3965"/>
                </a:cubicBezTo>
                <a:cubicBezTo>
                  <a:pt x="8481" y="2779"/>
                  <a:pt x="7224" y="2119"/>
                  <a:pt x="5936" y="2119"/>
                </a:cubicBezTo>
                <a:cubicBezTo>
                  <a:pt x="5281" y="2119"/>
                  <a:pt x="4618" y="2290"/>
                  <a:pt x="4016" y="2647"/>
                </a:cubicBezTo>
                <a:cubicBezTo>
                  <a:pt x="3471" y="2970"/>
                  <a:pt x="3158" y="3216"/>
                  <a:pt x="2844" y="3737"/>
                </a:cubicBezTo>
                <a:cubicBezTo>
                  <a:pt x="2494" y="4320"/>
                  <a:pt x="2279" y="5033"/>
                  <a:pt x="2237" y="5743"/>
                </a:cubicBezTo>
                <a:cubicBezTo>
                  <a:pt x="2192" y="6517"/>
                  <a:pt x="2351" y="7234"/>
                  <a:pt x="2699" y="7817"/>
                </a:cubicBezTo>
                <a:cubicBezTo>
                  <a:pt x="2732" y="7873"/>
                  <a:pt x="2766" y="7927"/>
                  <a:pt x="2800" y="7978"/>
                </a:cubicBezTo>
                <a:lnTo>
                  <a:pt x="2090" y="8372"/>
                </a:lnTo>
                <a:cubicBezTo>
                  <a:pt x="2060" y="8325"/>
                  <a:pt x="2031" y="8278"/>
                  <a:pt x="2002" y="8230"/>
                </a:cubicBezTo>
                <a:cubicBezTo>
                  <a:pt x="1687" y="7699"/>
                  <a:pt x="1485" y="7122"/>
                  <a:pt x="1403" y="6515"/>
                </a:cubicBezTo>
                <a:cubicBezTo>
                  <a:pt x="1323" y="5927"/>
                  <a:pt x="1357" y="5337"/>
                  <a:pt x="1504" y="4760"/>
                </a:cubicBezTo>
                <a:cubicBezTo>
                  <a:pt x="1651" y="4184"/>
                  <a:pt x="1904" y="3649"/>
                  <a:pt x="2254" y="3172"/>
                </a:cubicBezTo>
                <a:cubicBezTo>
                  <a:pt x="2618" y="2678"/>
                  <a:pt x="3071" y="2267"/>
                  <a:pt x="3602" y="1952"/>
                </a:cubicBezTo>
                <a:cubicBezTo>
                  <a:pt x="4019" y="1705"/>
                  <a:pt x="4648" y="1553"/>
                  <a:pt x="5471" y="1502"/>
                </a:cubicBezTo>
                <a:cubicBezTo>
                  <a:pt x="5629" y="1492"/>
                  <a:pt x="5837" y="1484"/>
                  <a:pt x="6085" y="1484"/>
                </a:cubicBezTo>
                <a:close/>
                <a:moveTo>
                  <a:pt x="5917" y="242"/>
                </a:moveTo>
                <a:cubicBezTo>
                  <a:pt x="6363" y="242"/>
                  <a:pt x="6810" y="298"/>
                  <a:pt x="7249" y="410"/>
                </a:cubicBezTo>
                <a:cubicBezTo>
                  <a:pt x="8655" y="771"/>
                  <a:pt x="9854" y="1683"/>
                  <a:pt x="10623" y="2977"/>
                </a:cubicBezTo>
                <a:cubicBezTo>
                  <a:pt x="10653" y="3029"/>
                  <a:pt x="10720" y="3082"/>
                  <a:pt x="10792" y="3139"/>
                </a:cubicBezTo>
                <a:cubicBezTo>
                  <a:pt x="10832" y="3170"/>
                  <a:pt x="10875" y="3204"/>
                  <a:pt x="10906" y="3235"/>
                </a:cubicBezTo>
                <a:lnTo>
                  <a:pt x="10209" y="3623"/>
                </a:lnTo>
                <a:cubicBezTo>
                  <a:pt x="10173" y="3556"/>
                  <a:pt x="10136" y="3489"/>
                  <a:pt x="10096" y="3424"/>
                </a:cubicBezTo>
                <a:cubicBezTo>
                  <a:pt x="9765" y="2866"/>
                  <a:pt x="9337" y="2395"/>
                  <a:pt x="8822" y="2025"/>
                </a:cubicBezTo>
                <a:cubicBezTo>
                  <a:pt x="8329" y="1670"/>
                  <a:pt x="7772" y="1417"/>
                  <a:pt x="7166" y="1271"/>
                </a:cubicBezTo>
                <a:cubicBezTo>
                  <a:pt x="6776" y="1178"/>
                  <a:pt x="6375" y="1131"/>
                  <a:pt x="5971" y="1131"/>
                </a:cubicBezTo>
                <a:cubicBezTo>
                  <a:pt x="5125" y="1131"/>
                  <a:pt x="4269" y="1335"/>
                  <a:pt x="3477" y="1734"/>
                </a:cubicBezTo>
                <a:cubicBezTo>
                  <a:pt x="2915" y="2018"/>
                  <a:pt x="2337" y="2672"/>
                  <a:pt x="2044" y="3037"/>
                </a:cubicBezTo>
                <a:cubicBezTo>
                  <a:pt x="1441" y="3785"/>
                  <a:pt x="1099" y="4673"/>
                  <a:pt x="1057" y="5603"/>
                </a:cubicBezTo>
                <a:cubicBezTo>
                  <a:pt x="1013" y="6530"/>
                  <a:pt x="1266" y="7482"/>
                  <a:pt x="1786" y="8358"/>
                </a:cubicBezTo>
                <a:cubicBezTo>
                  <a:pt x="1813" y="8404"/>
                  <a:pt x="1841" y="8449"/>
                  <a:pt x="1870" y="8494"/>
                </a:cubicBezTo>
                <a:lnTo>
                  <a:pt x="1389" y="8761"/>
                </a:lnTo>
                <a:lnTo>
                  <a:pt x="1382" y="8764"/>
                </a:lnTo>
                <a:lnTo>
                  <a:pt x="1200" y="8946"/>
                </a:lnTo>
                <a:cubicBezTo>
                  <a:pt x="1163" y="8890"/>
                  <a:pt x="1127" y="8832"/>
                  <a:pt x="1091" y="8771"/>
                </a:cubicBezTo>
                <a:cubicBezTo>
                  <a:pt x="630" y="7996"/>
                  <a:pt x="373" y="7183"/>
                  <a:pt x="325" y="6354"/>
                </a:cubicBezTo>
                <a:cubicBezTo>
                  <a:pt x="279" y="5560"/>
                  <a:pt x="425" y="4745"/>
                  <a:pt x="761" y="3938"/>
                </a:cubicBezTo>
                <a:cubicBezTo>
                  <a:pt x="1075" y="3179"/>
                  <a:pt x="1792" y="1794"/>
                  <a:pt x="3061" y="1041"/>
                </a:cubicBezTo>
                <a:cubicBezTo>
                  <a:pt x="3950" y="513"/>
                  <a:pt x="4932" y="242"/>
                  <a:pt x="5917" y="242"/>
                </a:cubicBezTo>
                <a:close/>
                <a:moveTo>
                  <a:pt x="5928" y="0"/>
                </a:moveTo>
                <a:cubicBezTo>
                  <a:pt x="4873" y="0"/>
                  <a:pt x="3844" y="283"/>
                  <a:pt x="2932" y="825"/>
                </a:cubicBezTo>
                <a:cubicBezTo>
                  <a:pt x="2250" y="1230"/>
                  <a:pt x="1667" y="1759"/>
                  <a:pt x="1199" y="2394"/>
                </a:cubicBezTo>
                <a:cubicBezTo>
                  <a:pt x="747" y="3007"/>
                  <a:pt x="422" y="3695"/>
                  <a:pt x="233" y="4437"/>
                </a:cubicBezTo>
                <a:cubicBezTo>
                  <a:pt x="44" y="5179"/>
                  <a:pt x="0" y="5938"/>
                  <a:pt x="104" y="6693"/>
                </a:cubicBezTo>
                <a:cubicBezTo>
                  <a:pt x="209" y="7474"/>
                  <a:pt x="469" y="8217"/>
                  <a:pt x="875" y="8900"/>
                </a:cubicBezTo>
                <a:cubicBezTo>
                  <a:pt x="922" y="8980"/>
                  <a:pt x="970" y="9056"/>
                  <a:pt x="1017" y="9128"/>
                </a:cubicBezTo>
                <a:lnTo>
                  <a:pt x="1042" y="9164"/>
                </a:lnTo>
                <a:cubicBezTo>
                  <a:pt x="1069" y="9206"/>
                  <a:pt x="1125" y="9211"/>
                  <a:pt x="1179" y="9214"/>
                </a:cubicBezTo>
                <a:cubicBezTo>
                  <a:pt x="1198" y="9216"/>
                  <a:pt x="1227" y="9218"/>
                  <a:pt x="1239" y="9223"/>
                </a:cubicBezTo>
                <a:lnTo>
                  <a:pt x="1264" y="9258"/>
                </a:lnTo>
                <a:lnTo>
                  <a:pt x="1513" y="9109"/>
                </a:lnTo>
                <a:lnTo>
                  <a:pt x="2067" y="8780"/>
                </a:lnTo>
                <a:lnTo>
                  <a:pt x="2244" y="8676"/>
                </a:lnTo>
                <a:lnTo>
                  <a:pt x="3149" y="8138"/>
                </a:lnTo>
                <a:lnTo>
                  <a:pt x="3205" y="8105"/>
                </a:lnTo>
                <a:lnTo>
                  <a:pt x="4735" y="7197"/>
                </a:lnTo>
                <a:lnTo>
                  <a:pt x="4898" y="7100"/>
                </a:lnTo>
                <a:lnTo>
                  <a:pt x="4959" y="7064"/>
                </a:lnTo>
                <a:lnTo>
                  <a:pt x="4907" y="7015"/>
                </a:lnTo>
                <a:cubicBezTo>
                  <a:pt x="4900" y="7009"/>
                  <a:pt x="4894" y="7003"/>
                  <a:pt x="4887" y="6997"/>
                </a:cubicBezTo>
                <a:cubicBezTo>
                  <a:pt x="4856" y="6968"/>
                  <a:pt x="4830" y="6941"/>
                  <a:pt x="4806" y="6913"/>
                </a:cubicBezTo>
                <a:cubicBezTo>
                  <a:pt x="4777" y="6881"/>
                  <a:pt x="4758" y="6802"/>
                  <a:pt x="4741" y="6732"/>
                </a:cubicBezTo>
                <a:cubicBezTo>
                  <a:pt x="4725" y="6663"/>
                  <a:pt x="4709" y="6597"/>
                  <a:pt x="4680" y="6549"/>
                </a:cubicBezTo>
                <a:cubicBezTo>
                  <a:pt x="4471" y="6196"/>
                  <a:pt x="4402" y="5807"/>
                  <a:pt x="4488" y="5452"/>
                </a:cubicBezTo>
                <a:cubicBezTo>
                  <a:pt x="4574" y="5089"/>
                  <a:pt x="4807" y="4786"/>
                  <a:pt x="5161" y="4577"/>
                </a:cubicBezTo>
                <a:cubicBezTo>
                  <a:pt x="5405" y="4432"/>
                  <a:pt x="5674" y="4363"/>
                  <a:pt x="5939" y="4363"/>
                </a:cubicBezTo>
                <a:cubicBezTo>
                  <a:pt x="6461" y="4363"/>
                  <a:pt x="6970" y="4630"/>
                  <a:pt x="7256" y="5111"/>
                </a:cubicBezTo>
                <a:cubicBezTo>
                  <a:pt x="7307" y="5196"/>
                  <a:pt x="7350" y="5288"/>
                  <a:pt x="7383" y="5383"/>
                </a:cubicBezTo>
                <a:cubicBezTo>
                  <a:pt x="7388" y="5397"/>
                  <a:pt x="7394" y="5412"/>
                  <a:pt x="7398" y="5427"/>
                </a:cubicBezTo>
                <a:cubicBezTo>
                  <a:pt x="7410" y="5467"/>
                  <a:pt x="7420" y="5502"/>
                  <a:pt x="7425" y="5520"/>
                </a:cubicBezTo>
                <a:lnTo>
                  <a:pt x="7442" y="5589"/>
                </a:lnTo>
                <a:lnTo>
                  <a:pt x="7499" y="5555"/>
                </a:lnTo>
                <a:lnTo>
                  <a:pt x="8310" y="5073"/>
                </a:lnTo>
                <a:lnTo>
                  <a:pt x="8481" y="4972"/>
                </a:lnTo>
                <a:lnTo>
                  <a:pt x="9229" y="4529"/>
                </a:lnTo>
                <a:lnTo>
                  <a:pt x="9416" y="4418"/>
                </a:lnTo>
                <a:lnTo>
                  <a:pt x="10116" y="4002"/>
                </a:lnTo>
                <a:lnTo>
                  <a:pt x="10243" y="3926"/>
                </a:lnTo>
                <a:lnTo>
                  <a:pt x="11248" y="3330"/>
                </a:lnTo>
                <a:lnTo>
                  <a:pt x="11227" y="3285"/>
                </a:lnTo>
                <a:cubicBezTo>
                  <a:pt x="11206" y="3242"/>
                  <a:pt x="11184" y="3199"/>
                  <a:pt x="11161" y="3156"/>
                </a:cubicBezTo>
                <a:cubicBezTo>
                  <a:pt x="11161" y="3156"/>
                  <a:pt x="11161" y="3155"/>
                  <a:pt x="11161" y="3155"/>
                </a:cubicBezTo>
                <a:lnTo>
                  <a:pt x="11136" y="3107"/>
                </a:lnTo>
                <a:cubicBezTo>
                  <a:pt x="11096" y="3035"/>
                  <a:pt x="11055" y="2959"/>
                  <a:pt x="11009" y="2882"/>
                </a:cubicBezTo>
                <a:cubicBezTo>
                  <a:pt x="10001" y="1187"/>
                  <a:pt x="8219" y="112"/>
                  <a:pt x="6242" y="9"/>
                </a:cubicBezTo>
                <a:cubicBezTo>
                  <a:pt x="6137" y="3"/>
                  <a:pt x="6032" y="0"/>
                  <a:pt x="59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5" name="Google Shape;45;p2"/>
          <p:cNvSpPr/>
          <p:nvPr/>
        </p:nvSpPr>
        <p:spPr>
          <a:xfrm rot="-906757">
            <a:off x="3597981" y="4729094"/>
            <a:ext cx="755185" cy="17692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p2"/>
          <p:cNvGrpSpPr/>
          <p:nvPr/>
        </p:nvGrpSpPr>
        <p:grpSpPr>
          <a:xfrm>
            <a:off x="8692549" y="1738522"/>
            <a:ext cx="221772" cy="200884"/>
            <a:chOff x="1640475" y="1197075"/>
            <a:chExt cx="55475" cy="50250"/>
          </a:xfrm>
        </p:grpSpPr>
        <p:sp>
          <p:nvSpPr>
            <p:cNvPr id="47" name="Google Shape;4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>
            <a:off x="8536325" y="4434061"/>
            <a:ext cx="609613" cy="955159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 rot="-6249525">
            <a:off x="1370859" y="4322855"/>
            <a:ext cx="1292681" cy="1177560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>
            <a:off x="1288191" y="762864"/>
            <a:ext cx="433643" cy="392824"/>
            <a:chOff x="1640475" y="1197075"/>
            <a:chExt cx="55475" cy="50250"/>
          </a:xfrm>
        </p:grpSpPr>
        <p:sp>
          <p:nvSpPr>
            <p:cNvPr id="53" name="Google Shape;53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 rot="-5400000">
            <a:off x="7770930" y="4597909"/>
            <a:ext cx="244822" cy="221773"/>
            <a:chOff x="1640475" y="1197075"/>
            <a:chExt cx="55475" cy="50250"/>
          </a:xfrm>
        </p:grpSpPr>
        <p:sp>
          <p:nvSpPr>
            <p:cNvPr id="57" name="Google Shape;5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2"/>
          <p:cNvSpPr/>
          <p:nvPr/>
        </p:nvSpPr>
        <p:spPr>
          <a:xfrm rot="581768">
            <a:off x="8313063" y="366023"/>
            <a:ext cx="467849" cy="10960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2"/>
          <p:cNvGrpSpPr/>
          <p:nvPr/>
        </p:nvGrpSpPr>
        <p:grpSpPr>
          <a:xfrm>
            <a:off x="324374" y="2819347"/>
            <a:ext cx="221772" cy="200884"/>
            <a:chOff x="1640475" y="1197075"/>
            <a:chExt cx="55475" cy="50250"/>
          </a:xfrm>
        </p:grpSpPr>
        <p:sp>
          <p:nvSpPr>
            <p:cNvPr id="62" name="Google Shape;62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7880062" y="4042366"/>
            <a:ext cx="395823" cy="325965"/>
            <a:chOff x="6441550" y="2480732"/>
            <a:chExt cx="253700" cy="208925"/>
          </a:xfrm>
        </p:grpSpPr>
        <p:sp>
          <p:nvSpPr>
            <p:cNvPr id="66" name="Google Shape;66;p2"/>
            <p:cNvSpPr/>
            <p:nvPr/>
          </p:nvSpPr>
          <p:spPr>
            <a:xfrm>
              <a:off x="6450150" y="2496032"/>
              <a:ext cx="234200" cy="178350"/>
            </a:xfrm>
            <a:custGeom>
              <a:avLst/>
              <a:gdLst/>
              <a:ahLst/>
              <a:cxnLst/>
              <a:rect l="l" t="t" r="r" b="b"/>
              <a:pathLst>
                <a:path w="9368" h="7134" extrusionOk="0">
                  <a:moveTo>
                    <a:pt x="4659" y="0"/>
                  </a:moveTo>
                  <a:cubicBezTo>
                    <a:pt x="4607" y="0"/>
                    <a:pt x="4541" y="13"/>
                    <a:pt x="4450" y="37"/>
                  </a:cubicBezTo>
                  <a:cubicBezTo>
                    <a:pt x="3877" y="190"/>
                    <a:pt x="3484" y="1286"/>
                    <a:pt x="3251" y="1912"/>
                  </a:cubicBezTo>
                  <a:cubicBezTo>
                    <a:pt x="3320" y="1989"/>
                    <a:pt x="3277" y="2134"/>
                    <a:pt x="3165" y="2176"/>
                  </a:cubicBezTo>
                  <a:lnTo>
                    <a:pt x="3168" y="2185"/>
                  </a:lnTo>
                  <a:cubicBezTo>
                    <a:pt x="3113" y="2194"/>
                    <a:pt x="3054" y="2199"/>
                    <a:pt x="2997" y="2208"/>
                  </a:cubicBezTo>
                  <a:cubicBezTo>
                    <a:pt x="2928" y="2224"/>
                    <a:pt x="2859" y="2242"/>
                    <a:pt x="2789" y="2262"/>
                  </a:cubicBezTo>
                  <a:cubicBezTo>
                    <a:pt x="2774" y="2272"/>
                    <a:pt x="2758" y="2277"/>
                    <a:pt x="2742" y="2277"/>
                  </a:cubicBezTo>
                  <a:cubicBezTo>
                    <a:pt x="2715" y="2277"/>
                    <a:pt x="2691" y="2262"/>
                    <a:pt x="2674" y="2240"/>
                  </a:cubicBezTo>
                  <a:cubicBezTo>
                    <a:pt x="2334" y="2266"/>
                    <a:pt x="1995" y="2268"/>
                    <a:pt x="1658" y="2272"/>
                  </a:cubicBezTo>
                  <a:cubicBezTo>
                    <a:pt x="1653" y="2272"/>
                    <a:pt x="1647" y="2272"/>
                    <a:pt x="1641" y="2272"/>
                  </a:cubicBezTo>
                  <a:cubicBezTo>
                    <a:pt x="1500" y="2272"/>
                    <a:pt x="1246" y="2244"/>
                    <a:pt x="999" y="2244"/>
                  </a:cubicBezTo>
                  <a:cubicBezTo>
                    <a:pt x="731" y="2244"/>
                    <a:pt x="469" y="2277"/>
                    <a:pt x="366" y="2418"/>
                  </a:cubicBezTo>
                  <a:cubicBezTo>
                    <a:pt x="0" y="2908"/>
                    <a:pt x="2213" y="3958"/>
                    <a:pt x="2559" y="4145"/>
                  </a:cubicBezTo>
                  <a:cubicBezTo>
                    <a:pt x="2583" y="4161"/>
                    <a:pt x="2605" y="4177"/>
                    <a:pt x="2621" y="4198"/>
                  </a:cubicBezTo>
                  <a:cubicBezTo>
                    <a:pt x="2684" y="4214"/>
                    <a:pt x="2732" y="4270"/>
                    <a:pt x="2706" y="4346"/>
                  </a:cubicBezTo>
                  <a:cubicBezTo>
                    <a:pt x="2554" y="4801"/>
                    <a:pt x="2408" y="5258"/>
                    <a:pt x="2295" y="5725"/>
                  </a:cubicBezTo>
                  <a:cubicBezTo>
                    <a:pt x="2237" y="5970"/>
                    <a:pt x="2191" y="6212"/>
                    <a:pt x="2161" y="6461"/>
                  </a:cubicBezTo>
                  <a:cubicBezTo>
                    <a:pt x="2127" y="6731"/>
                    <a:pt x="1993" y="7041"/>
                    <a:pt x="2272" y="7123"/>
                  </a:cubicBezTo>
                  <a:cubicBezTo>
                    <a:pt x="2295" y="7130"/>
                    <a:pt x="2320" y="7133"/>
                    <a:pt x="2345" y="7133"/>
                  </a:cubicBezTo>
                  <a:cubicBezTo>
                    <a:pt x="2715" y="7133"/>
                    <a:pt x="3335" y="6449"/>
                    <a:pt x="3602" y="6214"/>
                  </a:cubicBezTo>
                  <a:cubicBezTo>
                    <a:pt x="3939" y="5918"/>
                    <a:pt x="4255" y="5606"/>
                    <a:pt x="4577" y="5298"/>
                  </a:cubicBezTo>
                  <a:cubicBezTo>
                    <a:pt x="4624" y="5252"/>
                    <a:pt x="4676" y="5232"/>
                    <a:pt x="4726" y="5232"/>
                  </a:cubicBezTo>
                  <a:cubicBezTo>
                    <a:pt x="4823" y="5232"/>
                    <a:pt x="4912" y="5304"/>
                    <a:pt x="4943" y="5395"/>
                  </a:cubicBezTo>
                  <a:cubicBezTo>
                    <a:pt x="5748" y="6083"/>
                    <a:pt x="6641" y="6590"/>
                    <a:pt x="7652" y="6886"/>
                  </a:cubicBezTo>
                  <a:cubicBezTo>
                    <a:pt x="7611" y="6433"/>
                    <a:pt x="7534" y="5990"/>
                    <a:pt x="7408" y="5552"/>
                  </a:cubicBezTo>
                  <a:cubicBezTo>
                    <a:pt x="7269" y="5069"/>
                    <a:pt x="7001" y="4628"/>
                    <a:pt x="6887" y="4143"/>
                  </a:cubicBezTo>
                  <a:cubicBezTo>
                    <a:pt x="6863" y="4039"/>
                    <a:pt x="6937" y="3942"/>
                    <a:pt x="7024" y="3914"/>
                  </a:cubicBezTo>
                  <a:cubicBezTo>
                    <a:pt x="7026" y="3866"/>
                    <a:pt x="7050" y="3815"/>
                    <a:pt x="7107" y="3781"/>
                  </a:cubicBezTo>
                  <a:cubicBezTo>
                    <a:pt x="7386" y="3602"/>
                    <a:pt x="9368" y="2256"/>
                    <a:pt x="9139" y="1904"/>
                  </a:cubicBezTo>
                  <a:cubicBezTo>
                    <a:pt x="9087" y="1823"/>
                    <a:pt x="8893" y="1797"/>
                    <a:pt x="8659" y="1797"/>
                  </a:cubicBezTo>
                  <a:cubicBezTo>
                    <a:pt x="8282" y="1797"/>
                    <a:pt x="7801" y="1864"/>
                    <a:pt x="7633" y="1875"/>
                  </a:cubicBezTo>
                  <a:cubicBezTo>
                    <a:pt x="7146" y="1908"/>
                    <a:pt x="6661" y="1988"/>
                    <a:pt x="6177" y="2002"/>
                  </a:cubicBezTo>
                  <a:cubicBezTo>
                    <a:pt x="6173" y="2002"/>
                    <a:pt x="6170" y="2002"/>
                    <a:pt x="6166" y="2002"/>
                  </a:cubicBezTo>
                  <a:cubicBezTo>
                    <a:pt x="6063" y="2002"/>
                    <a:pt x="6000" y="1931"/>
                    <a:pt x="5976" y="1848"/>
                  </a:cubicBezTo>
                  <a:cubicBezTo>
                    <a:pt x="5937" y="1836"/>
                    <a:pt x="5899" y="1815"/>
                    <a:pt x="5874" y="1781"/>
                  </a:cubicBezTo>
                  <a:cubicBezTo>
                    <a:pt x="5664" y="1476"/>
                    <a:pt x="5549" y="1118"/>
                    <a:pt x="5354" y="802"/>
                  </a:cubicBezTo>
                  <a:cubicBezTo>
                    <a:pt x="5241" y="617"/>
                    <a:pt x="5117" y="437"/>
                    <a:pt x="4980" y="270"/>
                  </a:cubicBezTo>
                  <a:cubicBezTo>
                    <a:pt x="4832" y="88"/>
                    <a:pt x="4795" y="0"/>
                    <a:pt x="4659" y="0"/>
                  </a:cubicBezTo>
                  <a:close/>
                </a:path>
              </a:pathLst>
            </a:custGeom>
            <a:solidFill>
              <a:srgbClr val="FFE6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441550" y="2480732"/>
              <a:ext cx="253700" cy="208925"/>
            </a:xfrm>
            <a:custGeom>
              <a:avLst/>
              <a:gdLst/>
              <a:ahLst/>
              <a:cxnLst/>
              <a:rect l="l" t="t" r="r" b="b"/>
              <a:pathLst>
                <a:path w="10148" h="8357" extrusionOk="0">
                  <a:moveTo>
                    <a:pt x="5002" y="612"/>
                  </a:moveTo>
                  <a:cubicBezTo>
                    <a:pt x="5139" y="612"/>
                    <a:pt x="5176" y="700"/>
                    <a:pt x="5324" y="883"/>
                  </a:cubicBezTo>
                  <a:cubicBezTo>
                    <a:pt x="5461" y="1049"/>
                    <a:pt x="5585" y="1229"/>
                    <a:pt x="5698" y="1414"/>
                  </a:cubicBezTo>
                  <a:cubicBezTo>
                    <a:pt x="5893" y="1730"/>
                    <a:pt x="6008" y="2088"/>
                    <a:pt x="6219" y="2393"/>
                  </a:cubicBezTo>
                  <a:cubicBezTo>
                    <a:pt x="6243" y="2428"/>
                    <a:pt x="6281" y="2448"/>
                    <a:pt x="6320" y="2460"/>
                  </a:cubicBezTo>
                  <a:cubicBezTo>
                    <a:pt x="6344" y="2543"/>
                    <a:pt x="6408" y="2615"/>
                    <a:pt x="6512" y="2615"/>
                  </a:cubicBezTo>
                  <a:cubicBezTo>
                    <a:pt x="6515" y="2615"/>
                    <a:pt x="6518" y="2615"/>
                    <a:pt x="6521" y="2615"/>
                  </a:cubicBezTo>
                  <a:cubicBezTo>
                    <a:pt x="7006" y="2601"/>
                    <a:pt x="7490" y="2520"/>
                    <a:pt x="7977" y="2488"/>
                  </a:cubicBezTo>
                  <a:cubicBezTo>
                    <a:pt x="8145" y="2476"/>
                    <a:pt x="8627" y="2409"/>
                    <a:pt x="9004" y="2409"/>
                  </a:cubicBezTo>
                  <a:cubicBezTo>
                    <a:pt x="9238" y="2409"/>
                    <a:pt x="9431" y="2435"/>
                    <a:pt x="9483" y="2516"/>
                  </a:cubicBezTo>
                  <a:cubicBezTo>
                    <a:pt x="9711" y="2868"/>
                    <a:pt x="7730" y="4214"/>
                    <a:pt x="7451" y="4393"/>
                  </a:cubicBezTo>
                  <a:cubicBezTo>
                    <a:pt x="7394" y="4427"/>
                    <a:pt x="7370" y="4478"/>
                    <a:pt x="7368" y="4526"/>
                  </a:cubicBezTo>
                  <a:cubicBezTo>
                    <a:pt x="7281" y="4554"/>
                    <a:pt x="7207" y="4651"/>
                    <a:pt x="7231" y="4755"/>
                  </a:cubicBezTo>
                  <a:cubicBezTo>
                    <a:pt x="7345" y="5240"/>
                    <a:pt x="7613" y="5681"/>
                    <a:pt x="7752" y="6164"/>
                  </a:cubicBezTo>
                  <a:cubicBezTo>
                    <a:pt x="7878" y="6602"/>
                    <a:pt x="7955" y="7045"/>
                    <a:pt x="7996" y="7498"/>
                  </a:cubicBezTo>
                  <a:cubicBezTo>
                    <a:pt x="6985" y="7202"/>
                    <a:pt x="6092" y="6695"/>
                    <a:pt x="5287" y="6007"/>
                  </a:cubicBezTo>
                  <a:cubicBezTo>
                    <a:pt x="5256" y="5916"/>
                    <a:pt x="5167" y="5845"/>
                    <a:pt x="5070" y="5845"/>
                  </a:cubicBezTo>
                  <a:cubicBezTo>
                    <a:pt x="5020" y="5845"/>
                    <a:pt x="4968" y="5864"/>
                    <a:pt x="4921" y="5910"/>
                  </a:cubicBezTo>
                  <a:cubicBezTo>
                    <a:pt x="4599" y="6219"/>
                    <a:pt x="4283" y="6530"/>
                    <a:pt x="3946" y="6826"/>
                  </a:cubicBezTo>
                  <a:cubicBezTo>
                    <a:pt x="3678" y="7061"/>
                    <a:pt x="3059" y="7746"/>
                    <a:pt x="2689" y="7746"/>
                  </a:cubicBezTo>
                  <a:cubicBezTo>
                    <a:pt x="2663" y="7746"/>
                    <a:pt x="2639" y="7743"/>
                    <a:pt x="2616" y="7736"/>
                  </a:cubicBezTo>
                  <a:cubicBezTo>
                    <a:pt x="2337" y="7653"/>
                    <a:pt x="2471" y="7343"/>
                    <a:pt x="2505" y="7073"/>
                  </a:cubicBezTo>
                  <a:cubicBezTo>
                    <a:pt x="2535" y="6824"/>
                    <a:pt x="2581" y="6582"/>
                    <a:pt x="2639" y="6337"/>
                  </a:cubicBezTo>
                  <a:cubicBezTo>
                    <a:pt x="2752" y="5870"/>
                    <a:pt x="2898" y="5413"/>
                    <a:pt x="3050" y="4958"/>
                  </a:cubicBezTo>
                  <a:cubicBezTo>
                    <a:pt x="3076" y="4882"/>
                    <a:pt x="3028" y="4826"/>
                    <a:pt x="2965" y="4810"/>
                  </a:cubicBezTo>
                  <a:cubicBezTo>
                    <a:pt x="2949" y="4790"/>
                    <a:pt x="2928" y="4773"/>
                    <a:pt x="2903" y="4757"/>
                  </a:cubicBezTo>
                  <a:cubicBezTo>
                    <a:pt x="2557" y="4570"/>
                    <a:pt x="344" y="3520"/>
                    <a:pt x="710" y="3031"/>
                  </a:cubicBezTo>
                  <a:cubicBezTo>
                    <a:pt x="813" y="2890"/>
                    <a:pt x="1076" y="2857"/>
                    <a:pt x="1345" y="2857"/>
                  </a:cubicBezTo>
                  <a:cubicBezTo>
                    <a:pt x="1593" y="2857"/>
                    <a:pt x="1848" y="2885"/>
                    <a:pt x="1988" y="2885"/>
                  </a:cubicBezTo>
                  <a:cubicBezTo>
                    <a:pt x="1993" y="2885"/>
                    <a:pt x="1998" y="2885"/>
                    <a:pt x="2002" y="2885"/>
                  </a:cubicBezTo>
                  <a:cubicBezTo>
                    <a:pt x="2340" y="2880"/>
                    <a:pt x="2678" y="2878"/>
                    <a:pt x="3018" y="2852"/>
                  </a:cubicBezTo>
                  <a:cubicBezTo>
                    <a:pt x="3034" y="2875"/>
                    <a:pt x="3059" y="2889"/>
                    <a:pt x="3086" y="2889"/>
                  </a:cubicBezTo>
                  <a:cubicBezTo>
                    <a:pt x="3101" y="2889"/>
                    <a:pt x="3118" y="2884"/>
                    <a:pt x="3133" y="2874"/>
                  </a:cubicBezTo>
                  <a:cubicBezTo>
                    <a:pt x="3203" y="2854"/>
                    <a:pt x="3272" y="2836"/>
                    <a:pt x="3342" y="2820"/>
                  </a:cubicBezTo>
                  <a:cubicBezTo>
                    <a:pt x="3399" y="2811"/>
                    <a:pt x="3457" y="2806"/>
                    <a:pt x="3512" y="2797"/>
                  </a:cubicBezTo>
                  <a:lnTo>
                    <a:pt x="3509" y="2788"/>
                  </a:lnTo>
                  <a:cubicBezTo>
                    <a:pt x="3621" y="2746"/>
                    <a:pt x="3664" y="2601"/>
                    <a:pt x="3595" y="2524"/>
                  </a:cubicBezTo>
                  <a:cubicBezTo>
                    <a:pt x="3829" y="1899"/>
                    <a:pt x="4221" y="802"/>
                    <a:pt x="4794" y="649"/>
                  </a:cubicBezTo>
                  <a:cubicBezTo>
                    <a:pt x="4885" y="625"/>
                    <a:pt x="4951" y="612"/>
                    <a:pt x="5002" y="612"/>
                  </a:cubicBezTo>
                  <a:close/>
                  <a:moveTo>
                    <a:pt x="4825" y="1"/>
                  </a:moveTo>
                  <a:cubicBezTo>
                    <a:pt x="4820" y="1"/>
                    <a:pt x="4815" y="1"/>
                    <a:pt x="4810" y="1"/>
                  </a:cubicBezTo>
                  <a:cubicBezTo>
                    <a:pt x="4376" y="15"/>
                    <a:pt x="4159" y="546"/>
                    <a:pt x="3978" y="872"/>
                  </a:cubicBezTo>
                  <a:cubicBezTo>
                    <a:pt x="3696" y="1377"/>
                    <a:pt x="3470" y="1908"/>
                    <a:pt x="3281" y="2455"/>
                  </a:cubicBezTo>
                  <a:cubicBezTo>
                    <a:pt x="2890" y="2406"/>
                    <a:pt x="2477" y="2382"/>
                    <a:pt x="2068" y="2382"/>
                  </a:cubicBezTo>
                  <a:cubicBezTo>
                    <a:pt x="1748" y="2382"/>
                    <a:pt x="1430" y="2397"/>
                    <a:pt x="1129" y="2425"/>
                  </a:cubicBezTo>
                  <a:cubicBezTo>
                    <a:pt x="760" y="2460"/>
                    <a:pt x="289" y="2585"/>
                    <a:pt x="157" y="2979"/>
                  </a:cubicBezTo>
                  <a:cubicBezTo>
                    <a:pt x="0" y="3455"/>
                    <a:pt x="455" y="3774"/>
                    <a:pt x="785" y="4025"/>
                  </a:cubicBezTo>
                  <a:cubicBezTo>
                    <a:pt x="1360" y="4464"/>
                    <a:pt x="1988" y="4852"/>
                    <a:pt x="2662" y="5120"/>
                  </a:cubicBezTo>
                  <a:cubicBezTo>
                    <a:pt x="2334" y="5695"/>
                    <a:pt x="2145" y="6316"/>
                    <a:pt x="2056" y="6981"/>
                  </a:cubicBezTo>
                  <a:cubicBezTo>
                    <a:pt x="2004" y="7339"/>
                    <a:pt x="1847" y="7993"/>
                    <a:pt x="2203" y="8258"/>
                  </a:cubicBezTo>
                  <a:cubicBezTo>
                    <a:pt x="2296" y="8328"/>
                    <a:pt x="2395" y="8357"/>
                    <a:pt x="2495" y="8357"/>
                  </a:cubicBezTo>
                  <a:cubicBezTo>
                    <a:pt x="2829" y="8357"/>
                    <a:pt x="3181" y="8034"/>
                    <a:pt x="3410" y="7856"/>
                  </a:cubicBezTo>
                  <a:cubicBezTo>
                    <a:pt x="4013" y="7389"/>
                    <a:pt x="4591" y="6886"/>
                    <a:pt x="5124" y="6341"/>
                  </a:cubicBezTo>
                  <a:cubicBezTo>
                    <a:pt x="5978" y="7172"/>
                    <a:pt x="7028" y="7731"/>
                    <a:pt x="8185" y="8019"/>
                  </a:cubicBezTo>
                  <a:cubicBezTo>
                    <a:pt x="8204" y="8024"/>
                    <a:pt x="8222" y="8027"/>
                    <a:pt x="8241" y="8027"/>
                  </a:cubicBezTo>
                  <a:cubicBezTo>
                    <a:pt x="8360" y="8027"/>
                    <a:pt x="8477" y="7933"/>
                    <a:pt x="8472" y="7803"/>
                  </a:cubicBezTo>
                  <a:cubicBezTo>
                    <a:pt x="8428" y="6819"/>
                    <a:pt x="8267" y="5508"/>
                    <a:pt x="7633" y="4693"/>
                  </a:cubicBezTo>
                  <a:cubicBezTo>
                    <a:pt x="8239" y="4381"/>
                    <a:pt x="8806" y="3997"/>
                    <a:pt x="9305" y="3534"/>
                  </a:cubicBezTo>
                  <a:cubicBezTo>
                    <a:pt x="9585" y="3273"/>
                    <a:pt x="10148" y="2813"/>
                    <a:pt x="10051" y="2359"/>
                  </a:cubicBezTo>
                  <a:cubicBezTo>
                    <a:pt x="9976" y="2005"/>
                    <a:pt x="9624" y="1951"/>
                    <a:pt x="9300" y="1951"/>
                  </a:cubicBezTo>
                  <a:cubicBezTo>
                    <a:pt x="9174" y="1951"/>
                    <a:pt x="9052" y="1959"/>
                    <a:pt x="8952" y="1961"/>
                  </a:cubicBezTo>
                  <a:cubicBezTo>
                    <a:pt x="8153" y="1973"/>
                    <a:pt x="7303" y="1989"/>
                    <a:pt x="6523" y="2174"/>
                  </a:cubicBezTo>
                  <a:cubicBezTo>
                    <a:pt x="6424" y="1661"/>
                    <a:pt x="6102" y="1186"/>
                    <a:pt x="5793" y="777"/>
                  </a:cubicBezTo>
                  <a:cubicBezTo>
                    <a:pt x="5568" y="480"/>
                    <a:pt x="5245" y="1"/>
                    <a:pt x="48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996673" y="327406"/>
            <a:ext cx="367444" cy="325950"/>
            <a:chOff x="3200749" y="4607951"/>
            <a:chExt cx="250388" cy="222113"/>
          </a:xfrm>
        </p:grpSpPr>
        <p:sp>
          <p:nvSpPr>
            <p:cNvPr id="69" name="Google Shape;69;p2"/>
            <p:cNvSpPr/>
            <p:nvPr/>
          </p:nvSpPr>
          <p:spPr>
            <a:xfrm>
              <a:off x="3212638" y="4655639"/>
              <a:ext cx="230435" cy="164429"/>
            </a:xfrm>
            <a:custGeom>
              <a:avLst/>
              <a:gdLst/>
              <a:ahLst/>
              <a:cxnLst/>
              <a:rect l="l" t="t" r="r" b="b"/>
              <a:pathLst>
                <a:path w="12404" h="8851" extrusionOk="0">
                  <a:moveTo>
                    <a:pt x="6842" y="0"/>
                  </a:moveTo>
                  <a:cubicBezTo>
                    <a:pt x="6707" y="0"/>
                    <a:pt x="6570" y="14"/>
                    <a:pt x="6433" y="43"/>
                  </a:cubicBezTo>
                  <a:cubicBezTo>
                    <a:pt x="5732" y="177"/>
                    <a:pt x="5165" y="644"/>
                    <a:pt x="4665" y="1111"/>
                  </a:cubicBezTo>
                  <a:cubicBezTo>
                    <a:pt x="4606" y="1169"/>
                    <a:pt x="4535" y="1196"/>
                    <a:pt x="4465" y="1196"/>
                  </a:cubicBezTo>
                  <a:cubicBezTo>
                    <a:pt x="4375" y="1196"/>
                    <a:pt x="4287" y="1152"/>
                    <a:pt x="4231" y="1078"/>
                  </a:cubicBezTo>
                  <a:cubicBezTo>
                    <a:pt x="3829" y="515"/>
                    <a:pt x="3328" y="285"/>
                    <a:pt x="2859" y="285"/>
                  </a:cubicBezTo>
                  <a:cubicBezTo>
                    <a:pt x="1772" y="285"/>
                    <a:pt x="863" y="1523"/>
                    <a:pt x="1796" y="2712"/>
                  </a:cubicBezTo>
                  <a:cubicBezTo>
                    <a:pt x="1863" y="2712"/>
                    <a:pt x="1929" y="2712"/>
                    <a:pt x="1963" y="2745"/>
                  </a:cubicBezTo>
                  <a:cubicBezTo>
                    <a:pt x="2163" y="2779"/>
                    <a:pt x="2163" y="3112"/>
                    <a:pt x="1963" y="3146"/>
                  </a:cubicBezTo>
                  <a:cubicBezTo>
                    <a:pt x="1062" y="3279"/>
                    <a:pt x="61" y="3713"/>
                    <a:pt x="28" y="4814"/>
                  </a:cubicBezTo>
                  <a:cubicBezTo>
                    <a:pt x="1" y="5765"/>
                    <a:pt x="726" y="6339"/>
                    <a:pt x="1537" y="6339"/>
                  </a:cubicBezTo>
                  <a:cubicBezTo>
                    <a:pt x="1722" y="6339"/>
                    <a:pt x="1911" y="6310"/>
                    <a:pt x="2096" y="6248"/>
                  </a:cubicBezTo>
                  <a:cubicBezTo>
                    <a:pt x="2123" y="6239"/>
                    <a:pt x="2150" y="6235"/>
                    <a:pt x="2177" y="6235"/>
                  </a:cubicBezTo>
                  <a:cubicBezTo>
                    <a:pt x="2346" y="6235"/>
                    <a:pt x="2487" y="6404"/>
                    <a:pt x="2430" y="6548"/>
                  </a:cubicBezTo>
                  <a:cubicBezTo>
                    <a:pt x="2152" y="7290"/>
                    <a:pt x="2246" y="8404"/>
                    <a:pt x="3164" y="8404"/>
                  </a:cubicBezTo>
                  <a:cubicBezTo>
                    <a:pt x="3236" y="8404"/>
                    <a:pt x="3314" y="8397"/>
                    <a:pt x="3397" y="8383"/>
                  </a:cubicBezTo>
                  <a:cubicBezTo>
                    <a:pt x="3931" y="8316"/>
                    <a:pt x="4264" y="7882"/>
                    <a:pt x="4498" y="7415"/>
                  </a:cubicBezTo>
                  <a:cubicBezTo>
                    <a:pt x="4498" y="7349"/>
                    <a:pt x="4498" y="7315"/>
                    <a:pt x="4498" y="7249"/>
                  </a:cubicBezTo>
                  <a:cubicBezTo>
                    <a:pt x="4498" y="7149"/>
                    <a:pt x="4598" y="7115"/>
                    <a:pt x="4665" y="7082"/>
                  </a:cubicBezTo>
                  <a:cubicBezTo>
                    <a:pt x="4684" y="7053"/>
                    <a:pt x="4713" y="7041"/>
                    <a:pt x="4745" y="7041"/>
                  </a:cubicBezTo>
                  <a:cubicBezTo>
                    <a:pt x="4826" y="7041"/>
                    <a:pt x="4922" y="7120"/>
                    <a:pt x="4898" y="7215"/>
                  </a:cubicBezTo>
                  <a:cubicBezTo>
                    <a:pt x="4898" y="7249"/>
                    <a:pt x="4865" y="7282"/>
                    <a:pt x="4865" y="7349"/>
                  </a:cubicBezTo>
                  <a:cubicBezTo>
                    <a:pt x="4995" y="8132"/>
                    <a:pt x="5636" y="8851"/>
                    <a:pt x="6476" y="8851"/>
                  </a:cubicBezTo>
                  <a:cubicBezTo>
                    <a:pt x="6495" y="8851"/>
                    <a:pt x="6514" y="8850"/>
                    <a:pt x="6533" y="8850"/>
                  </a:cubicBezTo>
                  <a:cubicBezTo>
                    <a:pt x="7533" y="8816"/>
                    <a:pt x="7967" y="7916"/>
                    <a:pt x="8100" y="7082"/>
                  </a:cubicBezTo>
                  <a:cubicBezTo>
                    <a:pt x="8120" y="6985"/>
                    <a:pt x="8219" y="6933"/>
                    <a:pt x="8317" y="6933"/>
                  </a:cubicBezTo>
                  <a:cubicBezTo>
                    <a:pt x="8388" y="6933"/>
                    <a:pt x="8459" y="6959"/>
                    <a:pt x="8501" y="7015"/>
                  </a:cubicBezTo>
                  <a:cubicBezTo>
                    <a:pt x="8534" y="7015"/>
                    <a:pt x="8601" y="7048"/>
                    <a:pt x="8601" y="7115"/>
                  </a:cubicBezTo>
                  <a:cubicBezTo>
                    <a:pt x="8745" y="7674"/>
                    <a:pt x="9182" y="7911"/>
                    <a:pt x="9658" y="7911"/>
                  </a:cubicBezTo>
                  <a:cubicBezTo>
                    <a:pt x="10063" y="7911"/>
                    <a:pt x="10496" y="7740"/>
                    <a:pt x="10802" y="7449"/>
                  </a:cubicBezTo>
                  <a:cubicBezTo>
                    <a:pt x="11103" y="7182"/>
                    <a:pt x="11336" y="6748"/>
                    <a:pt x="11303" y="6315"/>
                  </a:cubicBezTo>
                  <a:cubicBezTo>
                    <a:pt x="11269" y="5914"/>
                    <a:pt x="11036" y="5681"/>
                    <a:pt x="10769" y="5381"/>
                  </a:cubicBezTo>
                  <a:cubicBezTo>
                    <a:pt x="10736" y="5347"/>
                    <a:pt x="10736" y="5347"/>
                    <a:pt x="10702" y="5314"/>
                  </a:cubicBezTo>
                  <a:cubicBezTo>
                    <a:pt x="10536" y="5214"/>
                    <a:pt x="10469" y="4880"/>
                    <a:pt x="10736" y="4814"/>
                  </a:cubicBezTo>
                  <a:cubicBezTo>
                    <a:pt x="11937" y="4547"/>
                    <a:pt x="12404" y="3346"/>
                    <a:pt x="11636" y="2345"/>
                  </a:cubicBezTo>
                  <a:cubicBezTo>
                    <a:pt x="11238" y="1833"/>
                    <a:pt x="10699" y="1623"/>
                    <a:pt x="10137" y="1623"/>
                  </a:cubicBezTo>
                  <a:cubicBezTo>
                    <a:pt x="9710" y="1623"/>
                    <a:pt x="9270" y="1743"/>
                    <a:pt x="8868" y="1945"/>
                  </a:cubicBezTo>
                  <a:cubicBezTo>
                    <a:pt x="8823" y="1972"/>
                    <a:pt x="8774" y="1984"/>
                    <a:pt x="8726" y="1984"/>
                  </a:cubicBezTo>
                  <a:cubicBezTo>
                    <a:pt x="8595" y="1984"/>
                    <a:pt x="8476" y="1891"/>
                    <a:pt x="8501" y="1745"/>
                  </a:cubicBezTo>
                  <a:cubicBezTo>
                    <a:pt x="8618" y="694"/>
                    <a:pt x="7789" y="0"/>
                    <a:pt x="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36476" y="4617314"/>
              <a:ext cx="91717" cy="63312"/>
            </a:xfrm>
            <a:custGeom>
              <a:avLst/>
              <a:gdLst/>
              <a:ahLst/>
              <a:cxnLst/>
              <a:rect l="l" t="t" r="r" b="b"/>
              <a:pathLst>
                <a:path w="4937" h="3408" extrusionOk="0">
                  <a:moveTo>
                    <a:pt x="2449" y="1"/>
                  </a:moveTo>
                  <a:cubicBezTo>
                    <a:pt x="1460" y="1"/>
                    <a:pt x="404" y="590"/>
                    <a:pt x="0" y="1506"/>
                  </a:cubicBezTo>
                  <a:cubicBezTo>
                    <a:pt x="71" y="1498"/>
                    <a:pt x="144" y="1494"/>
                    <a:pt x="218" y="1494"/>
                  </a:cubicBezTo>
                  <a:cubicBezTo>
                    <a:pt x="458" y="1494"/>
                    <a:pt x="713" y="1538"/>
                    <a:pt x="967" y="1639"/>
                  </a:cubicBezTo>
                  <a:cubicBezTo>
                    <a:pt x="1801" y="1940"/>
                    <a:pt x="2302" y="2607"/>
                    <a:pt x="2335" y="3407"/>
                  </a:cubicBezTo>
                  <a:cubicBezTo>
                    <a:pt x="2710" y="3282"/>
                    <a:pt x="3105" y="3215"/>
                    <a:pt x="3487" y="3215"/>
                  </a:cubicBezTo>
                  <a:cubicBezTo>
                    <a:pt x="3819" y="3215"/>
                    <a:pt x="4142" y="3266"/>
                    <a:pt x="4437" y="3374"/>
                  </a:cubicBezTo>
                  <a:cubicBezTo>
                    <a:pt x="4937" y="2106"/>
                    <a:pt x="4603" y="572"/>
                    <a:pt x="3136" y="105"/>
                  </a:cubicBezTo>
                  <a:cubicBezTo>
                    <a:pt x="2917" y="34"/>
                    <a:pt x="2685" y="1"/>
                    <a:pt x="2449" y="1"/>
                  </a:cubicBezTo>
                  <a:close/>
                </a:path>
              </a:pathLst>
            </a:custGeom>
            <a:solidFill>
              <a:srgbClr val="FFE7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200749" y="4607951"/>
              <a:ext cx="250388" cy="222113"/>
            </a:xfrm>
            <a:custGeom>
              <a:avLst/>
              <a:gdLst/>
              <a:ahLst/>
              <a:cxnLst/>
              <a:rect l="l" t="t" r="r" b="b"/>
              <a:pathLst>
                <a:path w="13478" h="11956" extrusionOk="0">
                  <a:moveTo>
                    <a:pt x="9780" y="517"/>
                  </a:moveTo>
                  <a:cubicBezTo>
                    <a:pt x="10007" y="517"/>
                    <a:pt x="10231" y="547"/>
                    <a:pt x="10442" y="609"/>
                  </a:cubicBezTo>
                  <a:cubicBezTo>
                    <a:pt x="11909" y="1076"/>
                    <a:pt x="12243" y="2610"/>
                    <a:pt x="11743" y="3878"/>
                  </a:cubicBezTo>
                  <a:cubicBezTo>
                    <a:pt x="11457" y="3773"/>
                    <a:pt x="11145" y="3722"/>
                    <a:pt x="10824" y="3722"/>
                  </a:cubicBezTo>
                  <a:cubicBezTo>
                    <a:pt x="10432" y="3722"/>
                    <a:pt x="10026" y="3798"/>
                    <a:pt x="9641" y="3945"/>
                  </a:cubicBezTo>
                  <a:cubicBezTo>
                    <a:pt x="9608" y="3111"/>
                    <a:pt x="9107" y="2444"/>
                    <a:pt x="8273" y="2143"/>
                  </a:cubicBezTo>
                  <a:cubicBezTo>
                    <a:pt x="7999" y="2061"/>
                    <a:pt x="7724" y="2001"/>
                    <a:pt x="7469" y="2001"/>
                  </a:cubicBezTo>
                  <a:cubicBezTo>
                    <a:pt x="7413" y="2001"/>
                    <a:pt x="7359" y="2004"/>
                    <a:pt x="7306" y="2010"/>
                  </a:cubicBezTo>
                  <a:cubicBezTo>
                    <a:pt x="7713" y="1087"/>
                    <a:pt x="8784" y="517"/>
                    <a:pt x="9780" y="517"/>
                  </a:cubicBezTo>
                  <a:close/>
                  <a:moveTo>
                    <a:pt x="7482" y="2567"/>
                  </a:moveTo>
                  <a:cubicBezTo>
                    <a:pt x="8429" y="2567"/>
                    <a:pt x="9258" y="3261"/>
                    <a:pt x="9141" y="4312"/>
                  </a:cubicBezTo>
                  <a:cubicBezTo>
                    <a:pt x="9116" y="4458"/>
                    <a:pt x="9235" y="4551"/>
                    <a:pt x="9366" y="4551"/>
                  </a:cubicBezTo>
                  <a:cubicBezTo>
                    <a:pt x="9414" y="4551"/>
                    <a:pt x="9463" y="4539"/>
                    <a:pt x="9508" y="4512"/>
                  </a:cubicBezTo>
                  <a:cubicBezTo>
                    <a:pt x="9910" y="4310"/>
                    <a:pt x="10350" y="4190"/>
                    <a:pt x="10777" y="4190"/>
                  </a:cubicBezTo>
                  <a:cubicBezTo>
                    <a:pt x="11339" y="4190"/>
                    <a:pt x="11878" y="4400"/>
                    <a:pt x="12276" y="4912"/>
                  </a:cubicBezTo>
                  <a:cubicBezTo>
                    <a:pt x="13044" y="5913"/>
                    <a:pt x="12577" y="7114"/>
                    <a:pt x="11376" y="7381"/>
                  </a:cubicBezTo>
                  <a:cubicBezTo>
                    <a:pt x="11109" y="7447"/>
                    <a:pt x="11176" y="7781"/>
                    <a:pt x="11342" y="7881"/>
                  </a:cubicBezTo>
                  <a:cubicBezTo>
                    <a:pt x="11376" y="7881"/>
                    <a:pt x="11376" y="7914"/>
                    <a:pt x="11409" y="7948"/>
                  </a:cubicBezTo>
                  <a:cubicBezTo>
                    <a:pt x="11676" y="8248"/>
                    <a:pt x="11909" y="8448"/>
                    <a:pt x="11943" y="8882"/>
                  </a:cubicBezTo>
                  <a:cubicBezTo>
                    <a:pt x="11976" y="9315"/>
                    <a:pt x="11743" y="9716"/>
                    <a:pt x="11442" y="10016"/>
                  </a:cubicBezTo>
                  <a:cubicBezTo>
                    <a:pt x="11139" y="10304"/>
                    <a:pt x="10711" y="10475"/>
                    <a:pt x="10309" y="10475"/>
                  </a:cubicBezTo>
                  <a:cubicBezTo>
                    <a:pt x="9829" y="10475"/>
                    <a:pt x="9386" y="10230"/>
                    <a:pt x="9241" y="9649"/>
                  </a:cubicBezTo>
                  <a:cubicBezTo>
                    <a:pt x="9241" y="9615"/>
                    <a:pt x="9174" y="9582"/>
                    <a:pt x="9141" y="9549"/>
                  </a:cubicBezTo>
                  <a:cubicBezTo>
                    <a:pt x="9099" y="9507"/>
                    <a:pt x="9029" y="9483"/>
                    <a:pt x="8959" y="9483"/>
                  </a:cubicBezTo>
                  <a:cubicBezTo>
                    <a:pt x="8860" y="9483"/>
                    <a:pt x="8760" y="9532"/>
                    <a:pt x="8740" y="9649"/>
                  </a:cubicBezTo>
                  <a:cubicBezTo>
                    <a:pt x="8607" y="10483"/>
                    <a:pt x="8173" y="11383"/>
                    <a:pt x="7173" y="11417"/>
                  </a:cubicBezTo>
                  <a:cubicBezTo>
                    <a:pt x="7137" y="11419"/>
                    <a:pt x="7102" y="11421"/>
                    <a:pt x="7068" y="11421"/>
                  </a:cubicBezTo>
                  <a:cubicBezTo>
                    <a:pt x="6252" y="11421"/>
                    <a:pt x="5633" y="10684"/>
                    <a:pt x="5505" y="9916"/>
                  </a:cubicBezTo>
                  <a:cubicBezTo>
                    <a:pt x="5505" y="9849"/>
                    <a:pt x="5538" y="9816"/>
                    <a:pt x="5538" y="9782"/>
                  </a:cubicBezTo>
                  <a:cubicBezTo>
                    <a:pt x="5562" y="9687"/>
                    <a:pt x="5466" y="9608"/>
                    <a:pt x="5385" y="9608"/>
                  </a:cubicBezTo>
                  <a:cubicBezTo>
                    <a:pt x="5353" y="9608"/>
                    <a:pt x="5324" y="9620"/>
                    <a:pt x="5305" y="9649"/>
                  </a:cubicBezTo>
                  <a:cubicBezTo>
                    <a:pt x="5238" y="9682"/>
                    <a:pt x="5138" y="9716"/>
                    <a:pt x="5138" y="9816"/>
                  </a:cubicBezTo>
                  <a:cubicBezTo>
                    <a:pt x="5138" y="9882"/>
                    <a:pt x="5138" y="9916"/>
                    <a:pt x="5138" y="9982"/>
                  </a:cubicBezTo>
                  <a:cubicBezTo>
                    <a:pt x="4904" y="10449"/>
                    <a:pt x="4571" y="10883"/>
                    <a:pt x="4037" y="10950"/>
                  </a:cubicBezTo>
                  <a:cubicBezTo>
                    <a:pt x="3954" y="10964"/>
                    <a:pt x="3876" y="10971"/>
                    <a:pt x="3804" y="10971"/>
                  </a:cubicBezTo>
                  <a:cubicBezTo>
                    <a:pt x="2890" y="10971"/>
                    <a:pt x="2822" y="9857"/>
                    <a:pt x="3070" y="9115"/>
                  </a:cubicBezTo>
                  <a:cubicBezTo>
                    <a:pt x="3127" y="8971"/>
                    <a:pt x="2986" y="8802"/>
                    <a:pt x="2817" y="8802"/>
                  </a:cubicBezTo>
                  <a:cubicBezTo>
                    <a:pt x="2790" y="8802"/>
                    <a:pt x="2763" y="8806"/>
                    <a:pt x="2736" y="8815"/>
                  </a:cubicBezTo>
                  <a:cubicBezTo>
                    <a:pt x="2551" y="8877"/>
                    <a:pt x="2362" y="8906"/>
                    <a:pt x="2177" y="8906"/>
                  </a:cubicBezTo>
                  <a:cubicBezTo>
                    <a:pt x="1366" y="8906"/>
                    <a:pt x="641" y="8332"/>
                    <a:pt x="668" y="7381"/>
                  </a:cubicBezTo>
                  <a:cubicBezTo>
                    <a:pt x="701" y="6280"/>
                    <a:pt x="1702" y="5846"/>
                    <a:pt x="2603" y="5713"/>
                  </a:cubicBezTo>
                  <a:cubicBezTo>
                    <a:pt x="2803" y="5679"/>
                    <a:pt x="2803" y="5346"/>
                    <a:pt x="2603" y="5312"/>
                  </a:cubicBezTo>
                  <a:cubicBezTo>
                    <a:pt x="2569" y="5279"/>
                    <a:pt x="2503" y="5279"/>
                    <a:pt x="2436" y="5279"/>
                  </a:cubicBezTo>
                  <a:cubicBezTo>
                    <a:pt x="1503" y="4090"/>
                    <a:pt x="2412" y="2852"/>
                    <a:pt x="3499" y="2852"/>
                  </a:cubicBezTo>
                  <a:cubicBezTo>
                    <a:pt x="3968" y="2852"/>
                    <a:pt x="4469" y="3082"/>
                    <a:pt x="4871" y="3645"/>
                  </a:cubicBezTo>
                  <a:cubicBezTo>
                    <a:pt x="4946" y="3719"/>
                    <a:pt x="5031" y="3763"/>
                    <a:pt x="5116" y="3763"/>
                  </a:cubicBezTo>
                  <a:cubicBezTo>
                    <a:pt x="5181" y="3763"/>
                    <a:pt x="5246" y="3736"/>
                    <a:pt x="5305" y="3678"/>
                  </a:cubicBezTo>
                  <a:cubicBezTo>
                    <a:pt x="5805" y="3211"/>
                    <a:pt x="6372" y="2744"/>
                    <a:pt x="7073" y="2610"/>
                  </a:cubicBezTo>
                  <a:cubicBezTo>
                    <a:pt x="7210" y="2581"/>
                    <a:pt x="7347" y="2567"/>
                    <a:pt x="7482" y="2567"/>
                  </a:cubicBezTo>
                  <a:close/>
                  <a:moveTo>
                    <a:pt x="9790" y="1"/>
                  </a:moveTo>
                  <a:cubicBezTo>
                    <a:pt x="8522" y="1"/>
                    <a:pt x="7191" y="807"/>
                    <a:pt x="6906" y="2077"/>
                  </a:cubicBezTo>
                  <a:cubicBezTo>
                    <a:pt x="6239" y="2244"/>
                    <a:pt x="5672" y="2644"/>
                    <a:pt x="5138" y="3077"/>
                  </a:cubicBezTo>
                  <a:cubicBezTo>
                    <a:pt x="4674" y="2573"/>
                    <a:pt x="4038" y="2239"/>
                    <a:pt x="3387" y="2239"/>
                  </a:cubicBezTo>
                  <a:cubicBezTo>
                    <a:pt x="2962" y="2239"/>
                    <a:pt x="2531" y="2381"/>
                    <a:pt x="2136" y="2711"/>
                  </a:cubicBezTo>
                  <a:cubicBezTo>
                    <a:pt x="1302" y="3411"/>
                    <a:pt x="1302" y="4545"/>
                    <a:pt x="1936" y="5312"/>
                  </a:cubicBezTo>
                  <a:cubicBezTo>
                    <a:pt x="868" y="5513"/>
                    <a:pt x="1" y="6513"/>
                    <a:pt x="168" y="7681"/>
                  </a:cubicBezTo>
                  <a:cubicBezTo>
                    <a:pt x="290" y="8780"/>
                    <a:pt x="1195" y="9432"/>
                    <a:pt x="2166" y="9432"/>
                  </a:cubicBezTo>
                  <a:cubicBezTo>
                    <a:pt x="2256" y="9432"/>
                    <a:pt x="2346" y="9427"/>
                    <a:pt x="2436" y="9415"/>
                  </a:cubicBezTo>
                  <a:lnTo>
                    <a:pt x="2436" y="9415"/>
                  </a:lnTo>
                  <a:cubicBezTo>
                    <a:pt x="2269" y="10283"/>
                    <a:pt x="2336" y="11283"/>
                    <a:pt x="3370" y="11517"/>
                  </a:cubicBezTo>
                  <a:cubicBezTo>
                    <a:pt x="3495" y="11546"/>
                    <a:pt x="3615" y="11559"/>
                    <a:pt x="3729" y="11559"/>
                  </a:cubicBezTo>
                  <a:cubicBezTo>
                    <a:pt x="4406" y="11559"/>
                    <a:pt x="4895" y="11082"/>
                    <a:pt x="5238" y="10483"/>
                  </a:cubicBezTo>
                  <a:cubicBezTo>
                    <a:pt x="5460" y="11340"/>
                    <a:pt x="6256" y="11955"/>
                    <a:pt x="7167" y="11955"/>
                  </a:cubicBezTo>
                  <a:cubicBezTo>
                    <a:pt x="7213" y="11955"/>
                    <a:pt x="7259" y="11954"/>
                    <a:pt x="7306" y="11950"/>
                  </a:cubicBezTo>
                  <a:cubicBezTo>
                    <a:pt x="8140" y="11917"/>
                    <a:pt x="8974" y="11217"/>
                    <a:pt x="9174" y="10383"/>
                  </a:cubicBezTo>
                  <a:cubicBezTo>
                    <a:pt x="9440" y="10773"/>
                    <a:pt x="9905" y="10956"/>
                    <a:pt x="10397" y="10956"/>
                  </a:cubicBezTo>
                  <a:cubicBezTo>
                    <a:pt x="10830" y="10956"/>
                    <a:pt x="11284" y="10815"/>
                    <a:pt x="11643" y="10549"/>
                  </a:cubicBezTo>
                  <a:cubicBezTo>
                    <a:pt x="12410" y="9949"/>
                    <a:pt x="12877" y="8381"/>
                    <a:pt x="11976" y="7747"/>
                  </a:cubicBezTo>
                  <a:cubicBezTo>
                    <a:pt x="12977" y="7280"/>
                    <a:pt x="13477" y="6113"/>
                    <a:pt x="12977" y="5046"/>
                  </a:cubicBezTo>
                  <a:cubicBezTo>
                    <a:pt x="12777" y="4645"/>
                    <a:pt x="12510" y="4345"/>
                    <a:pt x="12210" y="4112"/>
                  </a:cubicBezTo>
                  <a:cubicBezTo>
                    <a:pt x="13010" y="2711"/>
                    <a:pt x="12343" y="809"/>
                    <a:pt x="10842" y="209"/>
                  </a:cubicBezTo>
                  <a:cubicBezTo>
                    <a:pt x="10514" y="67"/>
                    <a:pt x="10155" y="1"/>
                    <a:pt x="97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/>
          <p:nvPr/>
        </p:nvSpPr>
        <p:spPr>
          <a:xfrm>
            <a:off x="-410657" y="-145804"/>
            <a:ext cx="4197745" cy="1131860"/>
          </a:xfrm>
          <a:custGeom>
            <a:avLst/>
            <a:gdLst/>
            <a:ahLst/>
            <a:cxnLst/>
            <a:rect l="l" t="t" r="r" b="b"/>
            <a:pathLst>
              <a:path w="25668" h="6921" extrusionOk="0">
                <a:moveTo>
                  <a:pt x="25573" y="0"/>
                </a:moveTo>
                <a:lnTo>
                  <a:pt x="22584" y="1"/>
                </a:lnTo>
                <a:lnTo>
                  <a:pt x="22467" y="1"/>
                </a:lnTo>
                <a:lnTo>
                  <a:pt x="0" y="3"/>
                </a:lnTo>
                <a:lnTo>
                  <a:pt x="1" y="1330"/>
                </a:lnTo>
                <a:lnTo>
                  <a:pt x="1" y="2596"/>
                </a:lnTo>
                <a:lnTo>
                  <a:pt x="2" y="3737"/>
                </a:lnTo>
                <a:lnTo>
                  <a:pt x="2" y="5002"/>
                </a:lnTo>
                <a:lnTo>
                  <a:pt x="3" y="6144"/>
                </a:lnTo>
                <a:lnTo>
                  <a:pt x="3" y="6274"/>
                </a:lnTo>
                <a:cubicBezTo>
                  <a:pt x="454" y="6274"/>
                  <a:pt x="911" y="6248"/>
                  <a:pt x="1366" y="6205"/>
                </a:cubicBezTo>
                <a:cubicBezTo>
                  <a:pt x="1557" y="6187"/>
                  <a:pt x="1747" y="6167"/>
                  <a:pt x="1936" y="6144"/>
                </a:cubicBezTo>
                <a:cubicBezTo>
                  <a:pt x="2414" y="6085"/>
                  <a:pt x="2887" y="6012"/>
                  <a:pt x="3342" y="5932"/>
                </a:cubicBezTo>
                <a:cubicBezTo>
                  <a:pt x="4344" y="5756"/>
                  <a:pt x="5389" y="5552"/>
                  <a:pt x="6425" y="5552"/>
                </a:cubicBezTo>
                <a:cubicBezTo>
                  <a:pt x="6713" y="5552"/>
                  <a:pt x="7001" y="5568"/>
                  <a:pt x="7286" y="5605"/>
                </a:cubicBezTo>
                <a:cubicBezTo>
                  <a:pt x="8016" y="5698"/>
                  <a:pt x="8646" y="5918"/>
                  <a:pt x="9273" y="6143"/>
                </a:cubicBezTo>
                <a:cubicBezTo>
                  <a:pt x="9331" y="6163"/>
                  <a:pt x="9388" y="6184"/>
                  <a:pt x="9446" y="6204"/>
                </a:cubicBezTo>
                <a:cubicBezTo>
                  <a:pt x="9690" y="6291"/>
                  <a:pt x="9934" y="6378"/>
                  <a:pt x="10185" y="6455"/>
                </a:cubicBezTo>
                <a:cubicBezTo>
                  <a:pt x="11085" y="6736"/>
                  <a:pt x="12117" y="6921"/>
                  <a:pt x="13162" y="6921"/>
                </a:cubicBezTo>
                <a:cubicBezTo>
                  <a:pt x="13234" y="6921"/>
                  <a:pt x="13306" y="6920"/>
                  <a:pt x="13377" y="6918"/>
                </a:cubicBezTo>
                <a:cubicBezTo>
                  <a:pt x="14468" y="6893"/>
                  <a:pt x="15560" y="6647"/>
                  <a:pt x="16250" y="6204"/>
                </a:cubicBezTo>
                <a:cubicBezTo>
                  <a:pt x="16269" y="6191"/>
                  <a:pt x="16286" y="6180"/>
                  <a:pt x="16304" y="6168"/>
                </a:cubicBezTo>
                <a:cubicBezTo>
                  <a:pt x="16317" y="6160"/>
                  <a:pt x="16329" y="6151"/>
                  <a:pt x="16341" y="6142"/>
                </a:cubicBezTo>
                <a:cubicBezTo>
                  <a:pt x="16809" y="5812"/>
                  <a:pt x="17054" y="5407"/>
                  <a:pt x="17282" y="5000"/>
                </a:cubicBezTo>
                <a:cubicBezTo>
                  <a:pt x="17293" y="4980"/>
                  <a:pt x="17304" y="4959"/>
                  <a:pt x="17316" y="4939"/>
                </a:cubicBezTo>
                <a:cubicBezTo>
                  <a:pt x="17541" y="4532"/>
                  <a:pt x="17760" y="4125"/>
                  <a:pt x="18175" y="3797"/>
                </a:cubicBezTo>
                <a:cubicBezTo>
                  <a:pt x="18202" y="3776"/>
                  <a:pt x="18230" y="3755"/>
                  <a:pt x="18257" y="3735"/>
                </a:cubicBezTo>
                <a:cubicBezTo>
                  <a:pt x="18421" y="3617"/>
                  <a:pt x="18613" y="3510"/>
                  <a:pt x="18844" y="3420"/>
                </a:cubicBezTo>
                <a:cubicBezTo>
                  <a:pt x="19831" y="3028"/>
                  <a:pt x="21189" y="3061"/>
                  <a:pt x="22363" y="2860"/>
                </a:cubicBezTo>
                <a:cubicBezTo>
                  <a:pt x="22398" y="2854"/>
                  <a:pt x="22433" y="2848"/>
                  <a:pt x="22468" y="2841"/>
                </a:cubicBezTo>
                <a:cubicBezTo>
                  <a:pt x="22508" y="2834"/>
                  <a:pt x="22546" y="2827"/>
                  <a:pt x="22585" y="2819"/>
                </a:cubicBezTo>
                <a:cubicBezTo>
                  <a:pt x="22879" y="2759"/>
                  <a:pt x="23162" y="2683"/>
                  <a:pt x="23427" y="2592"/>
                </a:cubicBezTo>
                <a:cubicBezTo>
                  <a:pt x="23485" y="2573"/>
                  <a:pt x="23544" y="2552"/>
                  <a:pt x="23600" y="2531"/>
                </a:cubicBezTo>
                <a:cubicBezTo>
                  <a:pt x="24363" y="2247"/>
                  <a:pt x="24968" y="1845"/>
                  <a:pt x="25312" y="1389"/>
                </a:cubicBezTo>
                <a:cubicBezTo>
                  <a:pt x="25328" y="1367"/>
                  <a:pt x="25343" y="1347"/>
                  <a:pt x="25357" y="1326"/>
                </a:cubicBezTo>
                <a:cubicBezTo>
                  <a:pt x="25437" y="1213"/>
                  <a:pt x="25499" y="1097"/>
                  <a:pt x="25543" y="978"/>
                </a:cubicBezTo>
                <a:cubicBezTo>
                  <a:pt x="25668" y="651"/>
                  <a:pt x="25664" y="324"/>
                  <a:pt x="2557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-6752784">
            <a:off x="2051407" y="216393"/>
            <a:ext cx="1195911" cy="1089409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"/>
          <p:cNvSpPr/>
          <p:nvPr/>
        </p:nvSpPr>
        <p:spPr>
          <a:xfrm>
            <a:off x="-572725" y="2861528"/>
            <a:ext cx="2676986" cy="2789665"/>
          </a:xfrm>
          <a:custGeom>
            <a:avLst/>
            <a:gdLst/>
            <a:ahLst/>
            <a:cxnLst/>
            <a:rect l="l" t="t" r="r" b="b"/>
            <a:pathLst>
              <a:path w="16369" h="17058" extrusionOk="0">
                <a:moveTo>
                  <a:pt x="5829" y="1"/>
                </a:moveTo>
                <a:cubicBezTo>
                  <a:pt x="5334" y="1"/>
                  <a:pt x="4839" y="58"/>
                  <a:pt x="4360" y="159"/>
                </a:cubicBezTo>
                <a:cubicBezTo>
                  <a:pt x="4030" y="230"/>
                  <a:pt x="3295" y="699"/>
                  <a:pt x="3438" y="702"/>
                </a:cubicBezTo>
                <a:cubicBezTo>
                  <a:pt x="2321" y="1836"/>
                  <a:pt x="2234" y="3557"/>
                  <a:pt x="2129" y="5064"/>
                </a:cubicBezTo>
                <a:cubicBezTo>
                  <a:pt x="1990" y="7098"/>
                  <a:pt x="1660" y="9115"/>
                  <a:pt x="1127" y="11083"/>
                </a:cubicBezTo>
                <a:cubicBezTo>
                  <a:pt x="826" y="12197"/>
                  <a:pt x="460" y="13293"/>
                  <a:pt x="35" y="14365"/>
                </a:cubicBezTo>
                <a:cubicBezTo>
                  <a:pt x="0" y="14453"/>
                  <a:pt x="50" y="14547"/>
                  <a:pt x="144" y="14565"/>
                </a:cubicBezTo>
                <a:cubicBezTo>
                  <a:pt x="3129" y="15121"/>
                  <a:pt x="6113" y="15678"/>
                  <a:pt x="9098" y="16235"/>
                </a:cubicBezTo>
                <a:cubicBezTo>
                  <a:pt x="9845" y="16375"/>
                  <a:pt x="10591" y="16514"/>
                  <a:pt x="11337" y="16653"/>
                </a:cubicBezTo>
                <a:cubicBezTo>
                  <a:pt x="12039" y="16784"/>
                  <a:pt x="12743" y="16949"/>
                  <a:pt x="13454" y="17030"/>
                </a:cubicBezTo>
                <a:cubicBezTo>
                  <a:pt x="13604" y="17047"/>
                  <a:pt x="13756" y="17058"/>
                  <a:pt x="13907" y="17058"/>
                </a:cubicBezTo>
                <a:cubicBezTo>
                  <a:pt x="14359" y="17058"/>
                  <a:pt x="14804" y="16965"/>
                  <a:pt x="15183" y="16694"/>
                </a:cubicBezTo>
                <a:cubicBezTo>
                  <a:pt x="15632" y="16373"/>
                  <a:pt x="15926" y="15869"/>
                  <a:pt x="16060" y="15339"/>
                </a:cubicBezTo>
                <a:cubicBezTo>
                  <a:pt x="16369" y="14114"/>
                  <a:pt x="15800" y="12781"/>
                  <a:pt x="15182" y="11745"/>
                </a:cubicBezTo>
                <a:cubicBezTo>
                  <a:pt x="14547" y="10679"/>
                  <a:pt x="13684" y="9818"/>
                  <a:pt x="12681" y="9099"/>
                </a:cubicBezTo>
                <a:cubicBezTo>
                  <a:pt x="11757" y="8436"/>
                  <a:pt x="10725" y="7754"/>
                  <a:pt x="10485" y="6560"/>
                </a:cubicBezTo>
                <a:cubicBezTo>
                  <a:pt x="10242" y="5357"/>
                  <a:pt x="10635" y="4113"/>
                  <a:pt x="10285" y="2920"/>
                </a:cubicBezTo>
                <a:cubicBezTo>
                  <a:pt x="9973" y="1857"/>
                  <a:pt x="9136" y="1003"/>
                  <a:pt x="8160" y="515"/>
                </a:cubicBezTo>
                <a:cubicBezTo>
                  <a:pt x="7437" y="153"/>
                  <a:pt x="6634" y="1"/>
                  <a:pt x="5829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"/>
          <p:cNvSpPr/>
          <p:nvPr/>
        </p:nvSpPr>
        <p:spPr>
          <a:xfrm>
            <a:off x="6594726" y="4161014"/>
            <a:ext cx="3033994" cy="1250590"/>
          </a:xfrm>
          <a:custGeom>
            <a:avLst/>
            <a:gdLst/>
            <a:ahLst/>
            <a:cxnLst/>
            <a:rect l="l" t="t" r="r" b="b"/>
            <a:pathLst>
              <a:path w="18552" h="7647" extrusionOk="0">
                <a:moveTo>
                  <a:pt x="10153" y="0"/>
                </a:moveTo>
                <a:cubicBezTo>
                  <a:pt x="9767" y="0"/>
                  <a:pt x="9389" y="166"/>
                  <a:pt x="9054" y="416"/>
                </a:cubicBezTo>
                <a:cubicBezTo>
                  <a:pt x="8513" y="821"/>
                  <a:pt x="8082" y="1378"/>
                  <a:pt x="7579" y="1834"/>
                </a:cubicBezTo>
                <a:cubicBezTo>
                  <a:pt x="7060" y="2305"/>
                  <a:pt x="6487" y="2705"/>
                  <a:pt x="5872" y="2994"/>
                </a:cubicBezTo>
                <a:cubicBezTo>
                  <a:pt x="5271" y="3278"/>
                  <a:pt x="4630" y="3458"/>
                  <a:pt x="3977" y="3481"/>
                </a:cubicBezTo>
                <a:cubicBezTo>
                  <a:pt x="3929" y="3483"/>
                  <a:pt x="3881" y="3484"/>
                  <a:pt x="3834" y="3484"/>
                </a:cubicBezTo>
                <a:cubicBezTo>
                  <a:pt x="3559" y="3484"/>
                  <a:pt x="3285" y="3455"/>
                  <a:pt x="3015" y="3396"/>
                </a:cubicBezTo>
                <a:cubicBezTo>
                  <a:pt x="2664" y="3318"/>
                  <a:pt x="2330" y="3164"/>
                  <a:pt x="1977" y="3093"/>
                </a:cubicBezTo>
                <a:cubicBezTo>
                  <a:pt x="1875" y="3072"/>
                  <a:pt x="1772" y="3061"/>
                  <a:pt x="1671" y="3061"/>
                </a:cubicBezTo>
                <a:cubicBezTo>
                  <a:pt x="1440" y="3061"/>
                  <a:pt x="1217" y="3120"/>
                  <a:pt x="1014" y="3265"/>
                </a:cubicBezTo>
                <a:cubicBezTo>
                  <a:pt x="754" y="3450"/>
                  <a:pt x="551" y="3734"/>
                  <a:pt x="397" y="4032"/>
                </a:cubicBezTo>
                <a:cubicBezTo>
                  <a:pt x="125" y="4561"/>
                  <a:pt x="1" y="5210"/>
                  <a:pt x="74" y="5820"/>
                </a:cubicBezTo>
                <a:cubicBezTo>
                  <a:pt x="147" y="6440"/>
                  <a:pt x="426" y="7003"/>
                  <a:pt x="909" y="7319"/>
                </a:cubicBezTo>
                <a:cubicBezTo>
                  <a:pt x="1315" y="7583"/>
                  <a:pt x="1783" y="7647"/>
                  <a:pt x="2245" y="7647"/>
                </a:cubicBezTo>
                <a:cubicBezTo>
                  <a:pt x="2414" y="7647"/>
                  <a:pt x="2582" y="7638"/>
                  <a:pt x="2746" y="7628"/>
                </a:cubicBezTo>
                <a:cubicBezTo>
                  <a:pt x="4356" y="7524"/>
                  <a:pt x="5965" y="7405"/>
                  <a:pt x="7575" y="7294"/>
                </a:cubicBezTo>
                <a:cubicBezTo>
                  <a:pt x="9186" y="7184"/>
                  <a:pt x="10799" y="7072"/>
                  <a:pt x="12410" y="6961"/>
                </a:cubicBezTo>
                <a:cubicBezTo>
                  <a:pt x="14021" y="6849"/>
                  <a:pt x="15633" y="6738"/>
                  <a:pt x="17244" y="6628"/>
                </a:cubicBezTo>
                <a:cubicBezTo>
                  <a:pt x="17639" y="6600"/>
                  <a:pt x="18032" y="6573"/>
                  <a:pt x="18427" y="6545"/>
                </a:cubicBezTo>
                <a:cubicBezTo>
                  <a:pt x="18510" y="6540"/>
                  <a:pt x="18551" y="6442"/>
                  <a:pt x="18512" y="6361"/>
                </a:cubicBezTo>
                <a:cubicBezTo>
                  <a:pt x="18072" y="5436"/>
                  <a:pt x="17853" y="4395"/>
                  <a:pt x="17868" y="3350"/>
                </a:cubicBezTo>
                <a:lnTo>
                  <a:pt x="17868" y="3350"/>
                </a:lnTo>
                <a:cubicBezTo>
                  <a:pt x="17868" y="3350"/>
                  <a:pt x="17868" y="3350"/>
                  <a:pt x="17868" y="3350"/>
                </a:cubicBezTo>
                <a:cubicBezTo>
                  <a:pt x="17890" y="3350"/>
                  <a:pt x="17910" y="3113"/>
                  <a:pt x="17876" y="3104"/>
                </a:cubicBezTo>
                <a:cubicBezTo>
                  <a:pt x="17876" y="3094"/>
                  <a:pt x="17876" y="3084"/>
                  <a:pt x="17877" y="3074"/>
                </a:cubicBezTo>
                <a:cubicBezTo>
                  <a:pt x="17881" y="2998"/>
                  <a:pt x="17832" y="2961"/>
                  <a:pt x="17781" y="2961"/>
                </a:cubicBezTo>
                <a:cubicBezTo>
                  <a:pt x="17737" y="2961"/>
                  <a:pt x="17692" y="2987"/>
                  <a:pt x="17673" y="3037"/>
                </a:cubicBezTo>
                <a:cubicBezTo>
                  <a:pt x="17189" y="2853"/>
                  <a:pt x="16735" y="2520"/>
                  <a:pt x="16216" y="2520"/>
                </a:cubicBezTo>
                <a:cubicBezTo>
                  <a:pt x="16186" y="2520"/>
                  <a:pt x="16156" y="2521"/>
                  <a:pt x="16126" y="2523"/>
                </a:cubicBezTo>
                <a:cubicBezTo>
                  <a:pt x="15979" y="2534"/>
                  <a:pt x="15839" y="2570"/>
                  <a:pt x="15704" y="2620"/>
                </a:cubicBezTo>
                <a:lnTo>
                  <a:pt x="15674" y="2632"/>
                </a:lnTo>
                <a:cubicBezTo>
                  <a:pt x="15287" y="2786"/>
                  <a:pt x="14937" y="3066"/>
                  <a:pt x="14573" y="3274"/>
                </a:cubicBezTo>
                <a:cubicBezTo>
                  <a:pt x="14335" y="3409"/>
                  <a:pt x="14077" y="3514"/>
                  <a:pt x="13808" y="3514"/>
                </a:cubicBezTo>
                <a:cubicBezTo>
                  <a:pt x="13791" y="3514"/>
                  <a:pt x="13773" y="3514"/>
                  <a:pt x="13756" y="3513"/>
                </a:cubicBezTo>
                <a:cubicBezTo>
                  <a:pt x="13474" y="3499"/>
                  <a:pt x="13208" y="3356"/>
                  <a:pt x="12990" y="3156"/>
                </a:cubicBezTo>
                <a:cubicBezTo>
                  <a:pt x="12520" y="2727"/>
                  <a:pt x="12245" y="2115"/>
                  <a:pt x="11938" y="1541"/>
                </a:cubicBezTo>
                <a:cubicBezTo>
                  <a:pt x="11643" y="990"/>
                  <a:pt x="11280" y="403"/>
                  <a:pt x="10742" y="139"/>
                </a:cubicBezTo>
                <a:cubicBezTo>
                  <a:pt x="10546" y="43"/>
                  <a:pt x="10349" y="0"/>
                  <a:pt x="10153" y="0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"/>
          <p:cNvSpPr/>
          <p:nvPr/>
        </p:nvSpPr>
        <p:spPr>
          <a:xfrm>
            <a:off x="6027407" y="-371325"/>
            <a:ext cx="3627154" cy="2893677"/>
          </a:xfrm>
          <a:custGeom>
            <a:avLst/>
            <a:gdLst/>
            <a:ahLst/>
            <a:cxnLst/>
            <a:rect l="l" t="t" r="r" b="b"/>
            <a:pathLst>
              <a:path w="22179" h="17694" extrusionOk="0">
                <a:moveTo>
                  <a:pt x="6745" y="1"/>
                </a:moveTo>
                <a:cubicBezTo>
                  <a:pt x="5279" y="1"/>
                  <a:pt x="3909" y="579"/>
                  <a:pt x="2805" y="1417"/>
                </a:cubicBezTo>
                <a:cubicBezTo>
                  <a:pt x="1651" y="2293"/>
                  <a:pt x="713" y="3427"/>
                  <a:pt x="356" y="4720"/>
                </a:cubicBezTo>
                <a:cubicBezTo>
                  <a:pt x="1" y="6014"/>
                  <a:pt x="287" y="7472"/>
                  <a:pt x="1297" y="8473"/>
                </a:cubicBezTo>
                <a:cubicBezTo>
                  <a:pt x="2084" y="9254"/>
                  <a:pt x="3260" y="9736"/>
                  <a:pt x="3846" y="10640"/>
                </a:cubicBezTo>
                <a:cubicBezTo>
                  <a:pt x="4605" y="11813"/>
                  <a:pt x="4133" y="13292"/>
                  <a:pt x="4490" y="14600"/>
                </a:cubicBezTo>
                <a:cubicBezTo>
                  <a:pt x="4708" y="15396"/>
                  <a:pt x="5235" y="16113"/>
                  <a:pt x="5912" y="16684"/>
                </a:cubicBezTo>
                <a:cubicBezTo>
                  <a:pt x="6532" y="17205"/>
                  <a:pt x="7314" y="17622"/>
                  <a:pt x="8175" y="17685"/>
                </a:cubicBezTo>
                <a:cubicBezTo>
                  <a:pt x="8256" y="17691"/>
                  <a:pt x="8336" y="17694"/>
                  <a:pt x="8416" y="17694"/>
                </a:cubicBezTo>
                <a:cubicBezTo>
                  <a:pt x="10005" y="17694"/>
                  <a:pt x="11391" y="16578"/>
                  <a:pt x="12993" y="16395"/>
                </a:cubicBezTo>
                <a:cubicBezTo>
                  <a:pt x="13164" y="16375"/>
                  <a:pt x="13335" y="16367"/>
                  <a:pt x="13506" y="16367"/>
                </a:cubicBezTo>
                <a:cubicBezTo>
                  <a:pt x="14757" y="16367"/>
                  <a:pt x="16000" y="16827"/>
                  <a:pt x="17259" y="16827"/>
                </a:cubicBezTo>
                <a:cubicBezTo>
                  <a:pt x="17356" y="16827"/>
                  <a:pt x="17454" y="16824"/>
                  <a:pt x="17551" y="16818"/>
                </a:cubicBezTo>
                <a:cubicBezTo>
                  <a:pt x="19291" y="16711"/>
                  <a:pt x="20792" y="15567"/>
                  <a:pt x="21485" y="14180"/>
                </a:cubicBezTo>
                <a:cubicBezTo>
                  <a:pt x="22179" y="12793"/>
                  <a:pt x="22168" y="11210"/>
                  <a:pt x="21846" y="9725"/>
                </a:cubicBezTo>
                <a:cubicBezTo>
                  <a:pt x="21659" y="8862"/>
                  <a:pt x="21361" y="7995"/>
                  <a:pt x="20759" y="7289"/>
                </a:cubicBezTo>
                <a:cubicBezTo>
                  <a:pt x="19574" y="5897"/>
                  <a:pt x="17483" y="5388"/>
                  <a:pt x="15558" y="4931"/>
                </a:cubicBezTo>
                <a:cubicBezTo>
                  <a:pt x="13632" y="4475"/>
                  <a:pt x="11547" y="3872"/>
                  <a:pt x="10504" y="2396"/>
                </a:cubicBezTo>
                <a:cubicBezTo>
                  <a:pt x="9551" y="1047"/>
                  <a:pt x="9231" y="194"/>
                  <a:pt x="7220" y="21"/>
                </a:cubicBezTo>
                <a:cubicBezTo>
                  <a:pt x="7061" y="7"/>
                  <a:pt x="6902" y="1"/>
                  <a:pt x="6745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2085275" y="673465"/>
            <a:ext cx="497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713225" y="1564120"/>
            <a:ext cx="7717500" cy="30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Gloria Hallelujah"/>
              <a:buChar char="●"/>
              <a:defRPr sz="11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grpSp>
        <p:nvGrpSpPr>
          <p:cNvPr id="107" name="Google Shape;107;p4"/>
          <p:cNvGrpSpPr/>
          <p:nvPr/>
        </p:nvGrpSpPr>
        <p:grpSpPr>
          <a:xfrm rot="1800041">
            <a:off x="8665997" y="4106761"/>
            <a:ext cx="221773" cy="200885"/>
            <a:chOff x="1640475" y="1197075"/>
            <a:chExt cx="55475" cy="50250"/>
          </a:xfrm>
        </p:grpSpPr>
        <p:sp>
          <p:nvSpPr>
            <p:cNvPr id="108" name="Google Shape;108;p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" name="Google Shape;111;p4"/>
          <p:cNvGrpSpPr/>
          <p:nvPr/>
        </p:nvGrpSpPr>
        <p:grpSpPr>
          <a:xfrm rot="-9900030">
            <a:off x="667534" y="4625752"/>
            <a:ext cx="215932" cy="195605"/>
            <a:chOff x="1640475" y="1197075"/>
            <a:chExt cx="55475" cy="50250"/>
          </a:xfrm>
        </p:grpSpPr>
        <p:sp>
          <p:nvSpPr>
            <p:cNvPr id="112" name="Google Shape;112;p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4"/>
          <p:cNvGrpSpPr/>
          <p:nvPr/>
        </p:nvGrpSpPr>
        <p:grpSpPr>
          <a:xfrm rot="-5400000">
            <a:off x="8514555" y="2548984"/>
            <a:ext cx="244822" cy="221773"/>
            <a:chOff x="1640475" y="1197075"/>
            <a:chExt cx="55475" cy="50250"/>
          </a:xfrm>
        </p:grpSpPr>
        <p:sp>
          <p:nvSpPr>
            <p:cNvPr id="116" name="Google Shape;116;p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4"/>
          <p:cNvSpPr/>
          <p:nvPr/>
        </p:nvSpPr>
        <p:spPr>
          <a:xfrm rot="912813">
            <a:off x="8372080" y="228912"/>
            <a:ext cx="529792" cy="124119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4"/>
          <p:cNvGrpSpPr/>
          <p:nvPr/>
        </p:nvGrpSpPr>
        <p:grpSpPr>
          <a:xfrm rot="-5400000">
            <a:off x="313974" y="982572"/>
            <a:ext cx="221772" cy="200884"/>
            <a:chOff x="1640475" y="1197075"/>
            <a:chExt cx="55475" cy="50250"/>
          </a:xfrm>
        </p:grpSpPr>
        <p:sp>
          <p:nvSpPr>
            <p:cNvPr id="121" name="Google Shape;121;p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4"/>
          <p:cNvSpPr/>
          <p:nvPr/>
        </p:nvSpPr>
        <p:spPr>
          <a:xfrm>
            <a:off x="8536325" y="4434061"/>
            <a:ext cx="609613" cy="955159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"/>
          <p:cNvSpPr/>
          <p:nvPr/>
        </p:nvSpPr>
        <p:spPr>
          <a:xfrm rot="-650986">
            <a:off x="1480420" y="4695682"/>
            <a:ext cx="1027315" cy="240670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"/>
          <p:cNvSpPr/>
          <p:nvPr/>
        </p:nvSpPr>
        <p:spPr>
          <a:xfrm>
            <a:off x="6638737" y="-95375"/>
            <a:ext cx="2579952" cy="1264894"/>
          </a:xfrm>
          <a:custGeom>
            <a:avLst/>
            <a:gdLst/>
            <a:ahLst/>
            <a:cxnLst/>
            <a:rect l="l" t="t" r="r" b="b"/>
            <a:pathLst>
              <a:path w="16766" h="8220" extrusionOk="0">
                <a:moveTo>
                  <a:pt x="16619" y="0"/>
                </a:moveTo>
                <a:lnTo>
                  <a:pt x="1" y="306"/>
                </a:lnTo>
                <a:cubicBezTo>
                  <a:pt x="61" y="421"/>
                  <a:pt x="130" y="530"/>
                  <a:pt x="209" y="629"/>
                </a:cubicBezTo>
                <a:cubicBezTo>
                  <a:pt x="561" y="1077"/>
                  <a:pt x="1090" y="1341"/>
                  <a:pt x="1620" y="1341"/>
                </a:cubicBezTo>
                <a:cubicBezTo>
                  <a:pt x="1653" y="1341"/>
                  <a:pt x="1687" y="1340"/>
                  <a:pt x="1720" y="1338"/>
                </a:cubicBezTo>
                <a:cubicBezTo>
                  <a:pt x="2137" y="1311"/>
                  <a:pt x="2547" y="1128"/>
                  <a:pt x="2959" y="1128"/>
                </a:cubicBezTo>
                <a:cubicBezTo>
                  <a:pt x="3033" y="1128"/>
                  <a:pt x="3106" y="1133"/>
                  <a:pt x="3180" y="1147"/>
                </a:cubicBezTo>
                <a:cubicBezTo>
                  <a:pt x="3277" y="1165"/>
                  <a:pt x="3367" y="1194"/>
                  <a:pt x="3455" y="1233"/>
                </a:cubicBezTo>
                <a:cubicBezTo>
                  <a:pt x="3474" y="1242"/>
                  <a:pt x="3493" y="1250"/>
                  <a:pt x="3511" y="1261"/>
                </a:cubicBezTo>
                <a:lnTo>
                  <a:pt x="3512" y="1261"/>
                </a:lnTo>
                <a:cubicBezTo>
                  <a:pt x="4178" y="1599"/>
                  <a:pt x="4587" y="2502"/>
                  <a:pt x="5216" y="2997"/>
                </a:cubicBezTo>
                <a:cubicBezTo>
                  <a:pt x="5642" y="3331"/>
                  <a:pt x="6137" y="3458"/>
                  <a:pt x="6653" y="3458"/>
                </a:cubicBezTo>
                <a:cubicBezTo>
                  <a:pt x="7281" y="3458"/>
                  <a:pt x="7939" y="3268"/>
                  <a:pt x="8534" y="3032"/>
                </a:cubicBezTo>
                <a:cubicBezTo>
                  <a:pt x="9061" y="2823"/>
                  <a:pt x="9606" y="2582"/>
                  <a:pt x="10155" y="2582"/>
                </a:cubicBezTo>
                <a:cubicBezTo>
                  <a:pt x="10271" y="2582"/>
                  <a:pt x="10386" y="2593"/>
                  <a:pt x="10502" y="2617"/>
                </a:cubicBezTo>
                <a:cubicBezTo>
                  <a:pt x="11491" y="2819"/>
                  <a:pt x="12129" y="3901"/>
                  <a:pt x="12548" y="4929"/>
                </a:cubicBezTo>
                <a:cubicBezTo>
                  <a:pt x="12966" y="5958"/>
                  <a:pt x="13334" y="7102"/>
                  <a:pt x="14165" y="7742"/>
                </a:cubicBezTo>
                <a:cubicBezTo>
                  <a:pt x="14587" y="8068"/>
                  <a:pt x="15094" y="8220"/>
                  <a:pt x="15606" y="8220"/>
                </a:cubicBezTo>
                <a:cubicBezTo>
                  <a:pt x="16002" y="8220"/>
                  <a:pt x="16401" y="8129"/>
                  <a:pt x="16766" y="7956"/>
                </a:cubicBezTo>
                <a:lnTo>
                  <a:pt x="16619" y="0"/>
                </a:ln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9"/>
          <p:cNvSpPr/>
          <p:nvPr/>
        </p:nvSpPr>
        <p:spPr>
          <a:xfrm>
            <a:off x="7429385" y="1585074"/>
            <a:ext cx="2205408" cy="4019192"/>
          </a:xfrm>
          <a:custGeom>
            <a:avLst/>
            <a:gdLst/>
            <a:ahLst/>
            <a:cxnLst/>
            <a:rect l="l" t="t" r="r" b="b"/>
            <a:pathLst>
              <a:path w="14332" h="26119" extrusionOk="0">
                <a:moveTo>
                  <a:pt x="12104" y="0"/>
                </a:moveTo>
                <a:cubicBezTo>
                  <a:pt x="11836" y="0"/>
                  <a:pt x="11579" y="100"/>
                  <a:pt x="11338" y="207"/>
                </a:cubicBezTo>
                <a:cubicBezTo>
                  <a:pt x="11049" y="335"/>
                  <a:pt x="10764" y="475"/>
                  <a:pt x="10478" y="610"/>
                </a:cubicBezTo>
                <a:cubicBezTo>
                  <a:pt x="9890" y="885"/>
                  <a:pt x="9294" y="1149"/>
                  <a:pt x="8713" y="1440"/>
                </a:cubicBezTo>
                <a:cubicBezTo>
                  <a:pt x="8495" y="1549"/>
                  <a:pt x="8298" y="1691"/>
                  <a:pt x="8201" y="1922"/>
                </a:cubicBezTo>
                <a:cubicBezTo>
                  <a:pt x="8095" y="2174"/>
                  <a:pt x="8110" y="2467"/>
                  <a:pt x="8106" y="2735"/>
                </a:cubicBezTo>
                <a:cubicBezTo>
                  <a:pt x="8097" y="3377"/>
                  <a:pt x="8121" y="4019"/>
                  <a:pt x="8176" y="4658"/>
                </a:cubicBezTo>
                <a:cubicBezTo>
                  <a:pt x="8228" y="5277"/>
                  <a:pt x="8331" y="5899"/>
                  <a:pt x="8283" y="6521"/>
                </a:cubicBezTo>
                <a:cubicBezTo>
                  <a:pt x="8242" y="7056"/>
                  <a:pt x="8055" y="7556"/>
                  <a:pt x="7761" y="8004"/>
                </a:cubicBezTo>
                <a:cubicBezTo>
                  <a:pt x="7173" y="8897"/>
                  <a:pt x="6276" y="9476"/>
                  <a:pt x="5434" y="10099"/>
                </a:cubicBezTo>
                <a:cubicBezTo>
                  <a:pt x="5008" y="10415"/>
                  <a:pt x="4600" y="10769"/>
                  <a:pt x="4338" y="11238"/>
                </a:cubicBezTo>
                <a:cubicBezTo>
                  <a:pt x="4078" y="11703"/>
                  <a:pt x="3973" y="12231"/>
                  <a:pt x="3932" y="12758"/>
                </a:cubicBezTo>
                <a:cubicBezTo>
                  <a:pt x="3854" y="13776"/>
                  <a:pt x="4023" y="14819"/>
                  <a:pt x="3717" y="15812"/>
                </a:cubicBezTo>
                <a:cubicBezTo>
                  <a:pt x="3574" y="16273"/>
                  <a:pt x="3319" y="16702"/>
                  <a:pt x="2917" y="16981"/>
                </a:cubicBezTo>
                <a:cubicBezTo>
                  <a:pt x="2489" y="17279"/>
                  <a:pt x="1977" y="17419"/>
                  <a:pt x="1536" y="17694"/>
                </a:cubicBezTo>
                <a:cubicBezTo>
                  <a:pt x="639" y="18252"/>
                  <a:pt x="327" y="19323"/>
                  <a:pt x="152" y="20304"/>
                </a:cubicBezTo>
                <a:cubicBezTo>
                  <a:pt x="48" y="20891"/>
                  <a:pt x="1" y="21500"/>
                  <a:pt x="140" y="22087"/>
                </a:cubicBezTo>
                <a:cubicBezTo>
                  <a:pt x="259" y="22589"/>
                  <a:pt x="523" y="23040"/>
                  <a:pt x="855" y="23429"/>
                </a:cubicBezTo>
                <a:cubicBezTo>
                  <a:pt x="1544" y="24236"/>
                  <a:pt x="3187" y="24329"/>
                  <a:pt x="3333" y="25366"/>
                </a:cubicBezTo>
                <a:cubicBezTo>
                  <a:pt x="3413" y="25937"/>
                  <a:pt x="4213" y="26116"/>
                  <a:pt x="4450" y="26116"/>
                </a:cubicBezTo>
                <a:cubicBezTo>
                  <a:pt x="4499" y="26116"/>
                  <a:pt x="4524" y="26108"/>
                  <a:pt x="4512" y="26094"/>
                </a:cubicBezTo>
                <a:lnTo>
                  <a:pt x="4512" y="26094"/>
                </a:lnTo>
                <a:cubicBezTo>
                  <a:pt x="5752" y="26098"/>
                  <a:pt x="6992" y="26103"/>
                  <a:pt x="8231" y="26108"/>
                </a:cubicBezTo>
                <a:cubicBezTo>
                  <a:pt x="8884" y="26110"/>
                  <a:pt x="9536" y="26113"/>
                  <a:pt x="10188" y="26115"/>
                </a:cubicBezTo>
                <a:cubicBezTo>
                  <a:pt x="10509" y="26116"/>
                  <a:pt x="10831" y="26117"/>
                  <a:pt x="11153" y="26118"/>
                </a:cubicBezTo>
                <a:cubicBezTo>
                  <a:pt x="11181" y="26118"/>
                  <a:pt x="11210" y="26118"/>
                  <a:pt x="11238" y="26118"/>
                </a:cubicBezTo>
                <a:cubicBezTo>
                  <a:pt x="11502" y="26118"/>
                  <a:pt x="11768" y="26112"/>
                  <a:pt x="12030" y="26066"/>
                </a:cubicBezTo>
                <a:cubicBezTo>
                  <a:pt x="12510" y="25980"/>
                  <a:pt x="12981" y="25708"/>
                  <a:pt x="13161" y="25232"/>
                </a:cubicBezTo>
                <a:cubicBezTo>
                  <a:pt x="13200" y="25130"/>
                  <a:pt x="13224" y="25017"/>
                  <a:pt x="13222" y="24907"/>
                </a:cubicBezTo>
                <a:cubicBezTo>
                  <a:pt x="13220" y="24778"/>
                  <a:pt x="13107" y="24687"/>
                  <a:pt x="13042" y="24582"/>
                </a:cubicBezTo>
                <a:cubicBezTo>
                  <a:pt x="12914" y="24378"/>
                  <a:pt x="12829" y="24154"/>
                  <a:pt x="12777" y="23918"/>
                </a:cubicBezTo>
                <a:cubicBezTo>
                  <a:pt x="12667" y="23424"/>
                  <a:pt x="12700" y="22903"/>
                  <a:pt x="12760" y="22402"/>
                </a:cubicBezTo>
                <a:cubicBezTo>
                  <a:pt x="12825" y="21856"/>
                  <a:pt x="12928" y="21313"/>
                  <a:pt x="12991" y="20766"/>
                </a:cubicBezTo>
                <a:cubicBezTo>
                  <a:pt x="13138" y="19498"/>
                  <a:pt x="13165" y="18220"/>
                  <a:pt x="13259" y="16947"/>
                </a:cubicBezTo>
                <a:cubicBezTo>
                  <a:pt x="13306" y="16306"/>
                  <a:pt x="13371" y="15667"/>
                  <a:pt x="13476" y="15033"/>
                </a:cubicBezTo>
                <a:cubicBezTo>
                  <a:pt x="13580" y="14418"/>
                  <a:pt x="13717" y="13809"/>
                  <a:pt x="13850" y="13199"/>
                </a:cubicBezTo>
                <a:cubicBezTo>
                  <a:pt x="14117" y="11977"/>
                  <a:pt x="14332" y="10761"/>
                  <a:pt x="14312" y="9506"/>
                </a:cubicBezTo>
                <a:cubicBezTo>
                  <a:pt x="14292" y="8213"/>
                  <a:pt x="14104" y="6931"/>
                  <a:pt x="14032" y="5641"/>
                </a:cubicBezTo>
                <a:cubicBezTo>
                  <a:pt x="13973" y="4552"/>
                  <a:pt x="14026" y="3448"/>
                  <a:pt x="13821" y="2371"/>
                </a:cubicBezTo>
                <a:cubicBezTo>
                  <a:pt x="13723" y="1854"/>
                  <a:pt x="13559" y="1346"/>
                  <a:pt x="13296" y="889"/>
                </a:cubicBezTo>
                <a:cubicBezTo>
                  <a:pt x="13046" y="456"/>
                  <a:pt x="12681" y="18"/>
                  <a:pt x="12141" y="1"/>
                </a:cubicBezTo>
                <a:cubicBezTo>
                  <a:pt x="12128" y="1"/>
                  <a:pt x="12116" y="0"/>
                  <a:pt x="12104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9"/>
          <p:cNvSpPr/>
          <p:nvPr/>
        </p:nvSpPr>
        <p:spPr>
          <a:xfrm>
            <a:off x="-265362" y="3987346"/>
            <a:ext cx="2499473" cy="1921807"/>
          </a:xfrm>
          <a:custGeom>
            <a:avLst/>
            <a:gdLst/>
            <a:ahLst/>
            <a:cxnLst/>
            <a:rect l="l" t="t" r="r" b="b"/>
            <a:pathLst>
              <a:path w="16243" h="12489" extrusionOk="0">
                <a:moveTo>
                  <a:pt x="3844" y="0"/>
                </a:moveTo>
                <a:cubicBezTo>
                  <a:pt x="3285" y="0"/>
                  <a:pt x="2723" y="148"/>
                  <a:pt x="2228" y="400"/>
                </a:cubicBezTo>
                <a:cubicBezTo>
                  <a:pt x="1280" y="883"/>
                  <a:pt x="590" y="1767"/>
                  <a:pt x="156" y="2720"/>
                </a:cubicBezTo>
                <a:cubicBezTo>
                  <a:pt x="49" y="2956"/>
                  <a:pt x="1" y="3596"/>
                  <a:pt x="54" y="3596"/>
                </a:cubicBezTo>
                <a:cubicBezTo>
                  <a:pt x="57" y="3596"/>
                  <a:pt x="61" y="3593"/>
                  <a:pt x="66" y="3588"/>
                </a:cubicBezTo>
                <a:cubicBezTo>
                  <a:pt x="269" y="4868"/>
                  <a:pt x="1355" y="5759"/>
                  <a:pt x="2294" y="6557"/>
                </a:cubicBezTo>
                <a:cubicBezTo>
                  <a:pt x="3560" y="7632"/>
                  <a:pt x="4723" y="8824"/>
                  <a:pt x="5756" y="10126"/>
                </a:cubicBezTo>
                <a:cubicBezTo>
                  <a:pt x="6340" y="10862"/>
                  <a:pt x="6881" y="11633"/>
                  <a:pt x="7379" y="12430"/>
                </a:cubicBezTo>
                <a:cubicBezTo>
                  <a:pt x="7403" y="12468"/>
                  <a:pt x="7442" y="12488"/>
                  <a:pt x="7481" y="12488"/>
                </a:cubicBezTo>
                <a:cubicBezTo>
                  <a:pt x="7510" y="12488"/>
                  <a:pt x="7539" y="12478"/>
                  <a:pt x="7563" y="12456"/>
                </a:cubicBezTo>
                <a:cubicBezTo>
                  <a:pt x="9372" y="10767"/>
                  <a:pt x="11182" y="9079"/>
                  <a:pt x="12991" y="7391"/>
                </a:cubicBezTo>
                <a:cubicBezTo>
                  <a:pt x="13444" y="6969"/>
                  <a:pt x="13897" y="6547"/>
                  <a:pt x="14348" y="6125"/>
                </a:cubicBezTo>
                <a:cubicBezTo>
                  <a:pt x="14774" y="5728"/>
                  <a:pt x="15224" y="5346"/>
                  <a:pt x="15621" y="4920"/>
                </a:cubicBezTo>
                <a:cubicBezTo>
                  <a:pt x="15956" y="4561"/>
                  <a:pt x="16230" y="4130"/>
                  <a:pt x="16237" y="3625"/>
                </a:cubicBezTo>
                <a:cubicBezTo>
                  <a:pt x="16243" y="3173"/>
                  <a:pt x="16055" y="2737"/>
                  <a:pt x="15772" y="2393"/>
                </a:cubicBezTo>
                <a:cubicBezTo>
                  <a:pt x="15118" y="1597"/>
                  <a:pt x="13969" y="1326"/>
                  <a:pt x="12990" y="1230"/>
                </a:cubicBezTo>
                <a:cubicBezTo>
                  <a:pt x="12782" y="1209"/>
                  <a:pt x="12575" y="1199"/>
                  <a:pt x="12369" y="1199"/>
                </a:cubicBezTo>
                <a:cubicBezTo>
                  <a:pt x="11579" y="1199"/>
                  <a:pt x="10805" y="1344"/>
                  <a:pt x="10046" y="1589"/>
                </a:cubicBezTo>
                <a:cubicBezTo>
                  <a:pt x="9458" y="1779"/>
                  <a:pt x="8842" y="1996"/>
                  <a:pt x="8230" y="1996"/>
                </a:cubicBezTo>
                <a:cubicBezTo>
                  <a:pt x="7924" y="1996"/>
                  <a:pt x="7618" y="1942"/>
                  <a:pt x="7317" y="1801"/>
                </a:cubicBezTo>
                <a:cubicBezTo>
                  <a:pt x="6411" y="1378"/>
                  <a:pt x="5786" y="517"/>
                  <a:pt x="4835" y="170"/>
                </a:cubicBezTo>
                <a:cubicBezTo>
                  <a:pt x="4516" y="54"/>
                  <a:pt x="4181" y="0"/>
                  <a:pt x="3844" y="0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9"/>
          <p:cNvSpPr/>
          <p:nvPr/>
        </p:nvSpPr>
        <p:spPr>
          <a:xfrm>
            <a:off x="-254591" y="-217300"/>
            <a:ext cx="1913498" cy="3721126"/>
          </a:xfrm>
          <a:custGeom>
            <a:avLst/>
            <a:gdLst/>
            <a:ahLst/>
            <a:cxnLst/>
            <a:rect l="l" t="t" r="r" b="b"/>
            <a:pathLst>
              <a:path w="12435" h="24182" extrusionOk="0">
                <a:moveTo>
                  <a:pt x="7995" y="0"/>
                </a:moveTo>
                <a:cubicBezTo>
                  <a:pt x="6753" y="0"/>
                  <a:pt x="5507" y="123"/>
                  <a:pt x="4282" y="305"/>
                </a:cubicBezTo>
                <a:cubicBezTo>
                  <a:pt x="3647" y="400"/>
                  <a:pt x="3014" y="509"/>
                  <a:pt x="2384" y="629"/>
                </a:cubicBezTo>
                <a:cubicBezTo>
                  <a:pt x="1767" y="745"/>
                  <a:pt x="1135" y="843"/>
                  <a:pt x="528" y="997"/>
                </a:cubicBezTo>
                <a:cubicBezTo>
                  <a:pt x="284" y="1059"/>
                  <a:pt x="86" y="1199"/>
                  <a:pt x="44" y="1438"/>
                </a:cubicBezTo>
                <a:cubicBezTo>
                  <a:pt x="1" y="1675"/>
                  <a:pt x="98" y="1906"/>
                  <a:pt x="177" y="2128"/>
                </a:cubicBezTo>
                <a:cubicBezTo>
                  <a:pt x="371" y="2674"/>
                  <a:pt x="529" y="3231"/>
                  <a:pt x="657" y="3795"/>
                </a:cubicBezTo>
                <a:cubicBezTo>
                  <a:pt x="1173" y="6076"/>
                  <a:pt x="1176" y="8421"/>
                  <a:pt x="1157" y="10740"/>
                </a:cubicBezTo>
                <a:cubicBezTo>
                  <a:pt x="1137" y="13166"/>
                  <a:pt x="1119" y="15594"/>
                  <a:pt x="956" y="18015"/>
                </a:cubicBezTo>
                <a:cubicBezTo>
                  <a:pt x="873" y="19227"/>
                  <a:pt x="754" y="20438"/>
                  <a:pt x="578" y="21641"/>
                </a:cubicBezTo>
                <a:cubicBezTo>
                  <a:pt x="533" y="21947"/>
                  <a:pt x="484" y="22253"/>
                  <a:pt x="431" y="22559"/>
                </a:cubicBezTo>
                <a:cubicBezTo>
                  <a:pt x="386" y="22822"/>
                  <a:pt x="322" y="23092"/>
                  <a:pt x="343" y="23359"/>
                </a:cubicBezTo>
                <a:cubicBezTo>
                  <a:pt x="374" y="23781"/>
                  <a:pt x="660" y="24173"/>
                  <a:pt x="1161" y="24181"/>
                </a:cubicBezTo>
                <a:cubicBezTo>
                  <a:pt x="1165" y="24181"/>
                  <a:pt x="1169" y="24181"/>
                  <a:pt x="1173" y="24181"/>
                </a:cubicBezTo>
                <a:cubicBezTo>
                  <a:pt x="1371" y="24181"/>
                  <a:pt x="1540" y="24099"/>
                  <a:pt x="1654" y="23951"/>
                </a:cubicBezTo>
                <a:cubicBezTo>
                  <a:pt x="1675" y="23925"/>
                  <a:pt x="1683" y="23898"/>
                  <a:pt x="1682" y="23874"/>
                </a:cubicBezTo>
                <a:lnTo>
                  <a:pt x="1682" y="23874"/>
                </a:lnTo>
                <a:cubicBezTo>
                  <a:pt x="1847" y="23898"/>
                  <a:pt x="2014" y="23909"/>
                  <a:pt x="2180" y="23909"/>
                </a:cubicBezTo>
                <a:cubicBezTo>
                  <a:pt x="2943" y="23909"/>
                  <a:pt x="3699" y="23667"/>
                  <a:pt x="4311" y="23242"/>
                </a:cubicBezTo>
                <a:cubicBezTo>
                  <a:pt x="4708" y="22966"/>
                  <a:pt x="5045" y="22616"/>
                  <a:pt x="5275" y="22211"/>
                </a:cubicBezTo>
                <a:cubicBezTo>
                  <a:pt x="5529" y="21761"/>
                  <a:pt x="5637" y="21258"/>
                  <a:pt x="5672" y="20756"/>
                </a:cubicBezTo>
                <a:cubicBezTo>
                  <a:pt x="5745" y="19694"/>
                  <a:pt x="5474" y="18600"/>
                  <a:pt x="5753" y="17552"/>
                </a:cubicBezTo>
                <a:cubicBezTo>
                  <a:pt x="5970" y="16734"/>
                  <a:pt x="6573" y="16141"/>
                  <a:pt x="7340" y="15710"/>
                </a:cubicBezTo>
                <a:cubicBezTo>
                  <a:pt x="8075" y="15296"/>
                  <a:pt x="8888" y="15018"/>
                  <a:pt x="9665" y="14682"/>
                </a:cubicBezTo>
                <a:cubicBezTo>
                  <a:pt x="10395" y="14367"/>
                  <a:pt x="11138" y="13992"/>
                  <a:pt x="11650" y="13407"/>
                </a:cubicBezTo>
                <a:cubicBezTo>
                  <a:pt x="12358" y="12597"/>
                  <a:pt x="12435" y="11553"/>
                  <a:pt x="12147" y="10578"/>
                </a:cubicBezTo>
                <a:cubicBezTo>
                  <a:pt x="11808" y="9430"/>
                  <a:pt x="11016" y="8461"/>
                  <a:pt x="10472" y="7396"/>
                </a:cubicBezTo>
                <a:cubicBezTo>
                  <a:pt x="9923" y="6314"/>
                  <a:pt x="9632" y="5096"/>
                  <a:pt x="9791" y="3904"/>
                </a:cubicBezTo>
                <a:cubicBezTo>
                  <a:pt x="9926" y="2896"/>
                  <a:pt x="10412" y="1909"/>
                  <a:pt x="11209" y="1194"/>
                </a:cubicBezTo>
                <a:cubicBezTo>
                  <a:pt x="11406" y="1016"/>
                  <a:pt x="11621" y="858"/>
                  <a:pt x="11854" y="718"/>
                </a:cubicBezTo>
                <a:cubicBezTo>
                  <a:pt x="11960" y="654"/>
                  <a:pt x="11944" y="503"/>
                  <a:pt x="11818" y="468"/>
                </a:cubicBezTo>
                <a:cubicBezTo>
                  <a:pt x="10568" y="132"/>
                  <a:pt x="9284" y="0"/>
                  <a:pt x="7995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9"/>
          <p:cNvSpPr txBox="1">
            <a:spLocks noGrp="1"/>
          </p:cNvSpPr>
          <p:nvPr>
            <p:ph type="title"/>
          </p:nvPr>
        </p:nvSpPr>
        <p:spPr>
          <a:xfrm>
            <a:off x="1080884" y="2182263"/>
            <a:ext cx="2984100" cy="66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3" name="Google Shape;233;p9"/>
          <p:cNvSpPr txBox="1">
            <a:spLocks noGrp="1"/>
          </p:cNvSpPr>
          <p:nvPr>
            <p:ph type="body" idx="1"/>
          </p:nvPr>
        </p:nvSpPr>
        <p:spPr>
          <a:xfrm>
            <a:off x="4739711" y="1770750"/>
            <a:ext cx="3540300" cy="16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●"/>
              <a:defRPr sz="180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SemiBold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34" name="Google Shape;234;p9"/>
          <p:cNvSpPr txBox="1">
            <a:spLocks noGrp="1"/>
          </p:cNvSpPr>
          <p:nvPr>
            <p:ph type="title" idx="2"/>
          </p:nvPr>
        </p:nvSpPr>
        <p:spPr>
          <a:xfrm>
            <a:off x="3387900" y="758952"/>
            <a:ext cx="23682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1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35" name="Google Shape;235;p9"/>
          <p:cNvGrpSpPr/>
          <p:nvPr/>
        </p:nvGrpSpPr>
        <p:grpSpPr>
          <a:xfrm rot="-6300012">
            <a:off x="8329017" y="3907657"/>
            <a:ext cx="221774" cy="200886"/>
            <a:chOff x="1640475" y="1197075"/>
            <a:chExt cx="55475" cy="50250"/>
          </a:xfrm>
        </p:grpSpPr>
        <p:sp>
          <p:nvSpPr>
            <p:cNvPr id="236" name="Google Shape;236;p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" name="Google Shape;239;p9"/>
          <p:cNvGrpSpPr/>
          <p:nvPr/>
        </p:nvGrpSpPr>
        <p:grpSpPr>
          <a:xfrm rot="-5936682">
            <a:off x="8631239" y="386219"/>
            <a:ext cx="215933" cy="195605"/>
            <a:chOff x="1640475" y="1197075"/>
            <a:chExt cx="55475" cy="50250"/>
          </a:xfrm>
        </p:grpSpPr>
        <p:sp>
          <p:nvSpPr>
            <p:cNvPr id="240" name="Google Shape;240;p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3" name="Google Shape;243;p9"/>
          <p:cNvSpPr/>
          <p:nvPr/>
        </p:nvSpPr>
        <p:spPr>
          <a:xfrm rot="-597351">
            <a:off x="6767407" y="4790731"/>
            <a:ext cx="529781" cy="12411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4" name="Google Shape;244;p9"/>
          <p:cNvGrpSpPr/>
          <p:nvPr/>
        </p:nvGrpSpPr>
        <p:grpSpPr>
          <a:xfrm rot="-4966591">
            <a:off x="1215563" y="428704"/>
            <a:ext cx="244639" cy="221602"/>
            <a:chOff x="1640475" y="1197075"/>
            <a:chExt cx="55475" cy="50250"/>
          </a:xfrm>
        </p:grpSpPr>
        <p:sp>
          <p:nvSpPr>
            <p:cNvPr id="245" name="Google Shape;245;p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" name="Google Shape;248;p9"/>
          <p:cNvGrpSpPr/>
          <p:nvPr/>
        </p:nvGrpSpPr>
        <p:grpSpPr>
          <a:xfrm rot="-5400136">
            <a:off x="1436469" y="4381433"/>
            <a:ext cx="420678" cy="381051"/>
            <a:chOff x="1640475" y="1197075"/>
            <a:chExt cx="55475" cy="50250"/>
          </a:xfrm>
        </p:grpSpPr>
        <p:sp>
          <p:nvSpPr>
            <p:cNvPr id="249" name="Google Shape;249;p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" name="Google Shape;252;p9"/>
          <p:cNvSpPr/>
          <p:nvPr/>
        </p:nvSpPr>
        <p:spPr>
          <a:xfrm rot="1865663" flipH="1">
            <a:off x="-99215" y="3419180"/>
            <a:ext cx="609603" cy="955142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9"/>
          <p:cNvSpPr/>
          <p:nvPr/>
        </p:nvSpPr>
        <p:spPr>
          <a:xfrm rot="-3264252">
            <a:off x="255856" y="807468"/>
            <a:ext cx="529775" cy="124119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_AND_BODY_1_1_1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7"/>
          <p:cNvSpPr/>
          <p:nvPr/>
        </p:nvSpPr>
        <p:spPr>
          <a:xfrm>
            <a:off x="-128026" y="4106413"/>
            <a:ext cx="3465023" cy="1209053"/>
          </a:xfrm>
          <a:custGeom>
            <a:avLst/>
            <a:gdLst/>
            <a:ahLst/>
            <a:cxnLst/>
            <a:rect l="l" t="t" r="r" b="b"/>
            <a:pathLst>
              <a:path w="21861" h="7088" extrusionOk="0">
                <a:moveTo>
                  <a:pt x="1470" y="1"/>
                </a:moveTo>
                <a:cubicBezTo>
                  <a:pt x="969" y="1"/>
                  <a:pt x="465" y="73"/>
                  <a:pt x="0" y="211"/>
                </a:cubicBezTo>
                <a:lnTo>
                  <a:pt x="0" y="7087"/>
                </a:lnTo>
                <a:lnTo>
                  <a:pt x="21860" y="7087"/>
                </a:lnTo>
                <a:cubicBezTo>
                  <a:pt x="21784" y="6987"/>
                  <a:pt x="21696" y="6892"/>
                  <a:pt x="21596" y="6806"/>
                </a:cubicBezTo>
                <a:cubicBezTo>
                  <a:pt x="21135" y="6406"/>
                  <a:pt x="20429" y="6167"/>
                  <a:pt x="19720" y="6167"/>
                </a:cubicBezTo>
                <a:cubicBezTo>
                  <a:pt x="19688" y="6167"/>
                  <a:pt x="19657" y="6168"/>
                  <a:pt x="19626" y="6169"/>
                </a:cubicBezTo>
                <a:cubicBezTo>
                  <a:pt x="19086" y="6184"/>
                  <a:pt x="18553" y="6331"/>
                  <a:pt x="18022" y="6331"/>
                </a:cubicBezTo>
                <a:cubicBezTo>
                  <a:pt x="17915" y="6331"/>
                  <a:pt x="17808" y="6325"/>
                  <a:pt x="17701" y="6311"/>
                </a:cubicBezTo>
                <a:cubicBezTo>
                  <a:pt x="17575" y="6294"/>
                  <a:pt x="17455" y="6267"/>
                  <a:pt x="17341" y="6232"/>
                </a:cubicBezTo>
                <a:cubicBezTo>
                  <a:pt x="17316" y="6223"/>
                  <a:pt x="17292" y="6216"/>
                  <a:pt x="17268" y="6207"/>
                </a:cubicBezTo>
                <a:cubicBezTo>
                  <a:pt x="16400" y="5904"/>
                  <a:pt x="15883" y="5118"/>
                  <a:pt x="15068" y="4680"/>
                </a:cubicBezTo>
                <a:cubicBezTo>
                  <a:pt x="14496" y="4373"/>
                  <a:pt x="13820" y="4258"/>
                  <a:pt x="13115" y="4258"/>
                </a:cubicBezTo>
                <a:cubicBezTo>
                  <a:pt x="12312" y="4258"/>
                  <a:pt x="11471" y="4408"/>
                  <a:pt x="10706" y="4596"/>
                </a:cubicBezTo>
                <a:cubicBezTo>
                  <a:pt x="10023" y="4765"/>
                  <a:pt x="9316" y="4959"/>
                  <a:pt x="8608" y="4959"/>
                </a:cubicBezTo>
                <a:cubicBezTo>
                  <a:pt x="8441" y="4959"/>
                  <a:pt x="8274" y="4948"/>
                  <a:pt x="8107" y="4924"/>
                </a:cubicBezTo>
                <a:cubicBezTo>
                  <a:pt x="6811" y="4733"/>
                  <a:pt x="5999" y="3788"/>
                  <a:pt x="5474" y="2893"/>
                </a:cubicBezTo>
                <a:cubicBezTo>
                  <a:pt x="4948" y="1997"/>
                  <a:pt x="4493" y="1003"/>
                  <a:pt x="3416" y="436"/>
                </a:cubicBezTo>
                <a:cubicBezTo>
                  <a:pt x="2851" y="140"/>
                  <a:pt x="2164" y="1"/>
                  <a:pt x="1470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27"/>
          <p:cNvSpPr/>
          <p:nvPr/>
        </p:nvSpPr>
        <p:spPr>
          <a:xfrm>
            <a:off x="7140208" y="-213544"/>
            <a:ext cx="2085100" cy="1101248"/>
          </a:xfrm>
          <a:custGeom>
            <a:avLst/>
            <a:gdLst/>
            <a:ahLst/>
            <a:cxnLst/>
            <a:rect l="l" t="t" r="r" b="b"/>
            <a:pathLst>
              <a:path w="13155" h="6456" extrusionOk="0">
                <a:moveTo>
                  <a:pt x="11275" y="1"/>
                </a:moveTo>
                <a:lnTo>
                  <a:pt x="11275" y="4"/>
                </a:lnTo>
                <a:lnTo>
                  <a:pt x="209" y="2"/>
                </a:lnTo>
                <a:cubicBezTo>
                  <a:pt x="185" y="57"/>
                  <a:pt x="164" y="111"/>
                  <a:pt x="145" y="167"/>
                </a:cubicBezTo>
                <a:cubicBezTo>
                  <a:pt x="138" y="184"/>
                  <a:pt x="132" y="203"/>
                  <a:pt x="127" y="221"/>
                </a:cubicBezTo>
                <a:cubicBezTo>
                  <a:pt x="59" y="429"/>
                  <a:pt x="18" y="643"/>
                  <a:pt x="6" y="860"/>
                </a:cubicBezTo>
                <a:cubicBezTo>
                  <a:pt x="0" y="984"/>
                  <a:pt x="3" y="1110"/>
                  <a:pt x="14" y="1233"/>
                </a:cubicBezTo>
                <a:cubicBezTo>
                  <a:pt x="16" y="1251"/>
                  <a:pt x="18" y="1270"/>
                  <a:pt x="20" y="1288"/>
                </a:cubicBezTo>
                <a:cubicBezTo>
                  <a:pt x="60" y="1638"/>
                  <a:pt x="172" y="1982"/>
                  <a:pt x="341" y="2300"/>
                </a:cubicBezTo>
                <a:cubicBezTo>
                  <a:pt x="351" y="2319"/>
                  <a:pt x="361" y="2337"/>
                  <a:pt x="371" y="2355"/>
                </a:cubicBezTo>
                <a:cubicBezTo>
                  <a:pt x="531" y="2642"/>
                  <a:pt x="740" y="2905"/>
                  <a:pt x="987" y="3134"/>
                </a:cubicBezTo>
                <a:cubicBezTo>
                  <a:pt x="1075" y="3217"/>
                  <a:pt x="1169" y="3295"/>
                  <a:pt x="1269" y="3368"/>
                </a:cubicBezTo>
                <a:cubicBezTo>
                  <a:pt x="1295" y="3387"/>
                  <a:pt x="1320" y="3405"/>
                  <a:pt x="1345" y="3422"/>
                </a:cubicBezTo>
                <a:cubicBezTo>
                  <a:pt x="1608" y="3604"/>
                  <a:pt x="1902" y="3745"/>
                  <a:pt x="2218" y="3827"/>
                </a:cubicBezTo>
                <a:cubicBezTo>
                  <a:pt x="2441" y="3883"/>
                  <a:pt x="2668" y="3908"/>
                  <a:pt x="2896" y="3908"/>
                </a:cubicBezTo>
                <a:cubicBezTo>
                  <a:pt x="3496" y="3908"/>
                  <a:pt x="4103" y="3734"/>
                  <a:pt x="4654" y="3501"/>
                </a:cubicBezTo>
                <a:cubicBezTo>
                  <a:pt x="4713" y="3476"/>
                  <a:pt x="4773" y="3450"/>
                  <a:pt x="4833" y="3424"/>
                </a:cubicBezTo>
                <a:cubicBezTo>
                  <a:pt x="4873" y="3406"/>
                  <a:pt x="4915" y="3387"/>
                  <a:pt x="4955" y="3369"/>
                </a:cubicBezTo>
                <a:cubicBezTo>
                  <a:pt x="5539" y="3105"/>
                  <a:pt x="6130" y="2820"/>
                  <a:pt x="6764" y="2820"/>
                </a:cubicBezTo>
                <a:cubicBezTo>
                  <a:pt x="6811" y="2820"/>
                  <a:pt x="6859" y="2822"/>
                  <a:pt x="6907" y="2825"/>
                </a:cubicBezTo>
                <a:cubicBezTo>
                  <a:pt x="7405" y="2860"/>
                  <a:pt x="7836" y="3071"/>
                  <a:pt x="8213" y="3369"/>
                </a:cubicBezTo>
                <a:cubicBezTo>
                  <a:pt x="8237" y="3387"/>
                  <a:pt x="8259" y="3405"/>
                  <a:pt x="8281" y="3424"/>
                </a:cubicBezTo>
                <a:cubicBezTo>
                  <a:pt x="8634" y="3715"/>
                  <a:pt x="8939" y="4078"/>
                  <a:pt x="9207" y="4436"/>
                </a:cubicBezTo>
                <a:cubicBezTo>
                  <a:pt x="9219" y="4454"/>
                  <a:pt x="9233" y="4472"/>
                  <a:pt x="9246" y="4490"/>
                </a:cubicBezTo>
                <a:cubicBezTo>
                  <a:pt x="9246" y="4490"/>
                  <a:pt x="9247" y="4490"/>
                  <a:pt x="9247" y="4491"/>
                </a:cubicBezTo>
                <a:cubicBezTo>
                  <a:pt x="9498" y="4831"/>
                  <a:pt x="9757" y="5189"/>
                  <a:pt x="10053" y="5504"/>
                </a:cubicBezTo>
                <a:cubicBezTo>
                  <a:pt x="10070" y="5523"/>
                  <a:pt x="10087" y="5541"/>
                  <a:pt x="10104" y="5559"/>
                </a:cubicBezTo>
                <a:cubicBezTo>
                  <a:pt x="10436" y="5901"/>
                  <a:pt x="10812" y="6189"/>
                  <a:pt x="11272" y="6342"/>
                </a:cubicBezTo>
                <a:cubicBezTo>
                  <a:pt x="11292" y="6348"/>
                  <a:pt x="11311" y="6355"/>
                  <a:pt x="11333" y="6361"/>
                </a:cubicBezTo>
                <a:cubicBezTo>
                  <a:pt x="11361" y="6370"/>
                  <a:pt x="11391" y="6378"/>
                  <a:pt x="11420" y="6386"/>
                </a:cubicBezTo>
                <a:cubicBezTo>
                  <a:pt x="11605" y="6434"/>
                  <a:pt x="11791" y="6456"/>
                  <a:pt x="11976" y="6456"/>
                </a:cubicBezTo>
                <a:cubicBezTo>
                  <a:pt x="12384" y="6456"/>
                  <a:pt x="12786" y="6349"/>
                  <a:pt x="13154" y="6177"/>
                </a:cubicBezTo>
                <a:lnTo>
                  <a:pt x="13154" y="5505"/>
                </a:lnTo>
                <a:lnTo>
                  <a:pt x="13154" y="4492"/>
                </a:lnTo>
                <a:lnTo>
                  <a:pt x="13154" y="3371"/>
                </a:lnTo>
                <a:lnTo>
                  <a:pt x="13155" y="2358"/>
                </a:lnTo>
                <a:lnTo>
                  <a:pt x="13155" y="1236"/>
                </a:lnTo>
                <a:lnTo>
                  <a:pt x="13155" y="221"/>
                </a:lnTo>
                <a:lnTo>
                  <a:pt x="13155" y="5"/>
                </a:lnTo>
                <a:lnTo>
                  <a:pt x="11334" y="4"/>
                </a:lnTo>
                <a:lnTo>
                  <a:pt x="11334" y="1"/>
                </a:ln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27"/>
          <p:cNvSpPr/>
          <p:nvPr/>
        </p:nvSpPr>
        <p:spPr>
          <a:xfrm>
            <a:off x="-251977" y="-424375"/>
            <a:ext cx="4573114" cy="1659548"/>
          </a:xfrm>
          <a:custGeom>
            <a:avLst/>
            <a:gdLst/>
            <a:ahLst/>
            <a:cxnLst/>
            <a:rect l="l" t="t" r="r" b="b"/>
            <a:pathLst>
              <a:path w="28852" h="9729" extrusionOk="0">
                <a:moveTo>
                  <a:pt x="27909" y="1"/>
                </a:moveTo>
                <a:cubicBezTo>
                  <a:pt x="27641" y="1"/>
                  <a:pt x="27359" y="65"/>
                  <a:pt x="27138" y="117"/>
                </a:cubicBezTo>
                <a:cubicBezTo>
                  <a:pt x="26393" y="292"/>
                  <a:pt x="25642" y="438"/>
                  <a:pt x="24886" y="556"/>
                </a:cubicBezTo>
                <a:cubicBezTo>
                  <a:pt x="23384" y="791"/>
                  <a:pt x="21867" y="918"/>
                  <a:pt x="20347" y="969"/>
                </a:cubicBezTo>
                <a:cubicBezTo>
                  <a:pt x="19779" y="988"/>
                  <a:pt x="19211" y="997"/>
                  <a:pt x="18643" y="997"/>
                </a:cubicBezTo>
                <a:cubicBezTo>
                  <a:pt x="16156" y="997"/>
                  <a:pt x="13669" y="829"/>
                  <a:pt x="11190" y="628"/>
                </a:cubicBezTo>
                <a:cubicBezTo>
                  <a:pt x="9660" y="504"/>
                  <a:pt x="8132" y="368"/>
                  <a:pt x="6601" y="249"/>
                </a:cubicBezTo>
                <a:cubicBezTo>
                  <a:pt x="5839" y="189"/>
                  <a:pt x="5076" y="132"/>
                  <a:pt x="4312" y="87"/>
                </a:cubicBezTo>
                <a:cubicBezTo>
                  <a:pt x="4099" y="75"/>
                  <a:pt x="3881" y="64"/>
                  <a:pt x="3664" y="64"/>
                </a:cubicBezTo>
                <a:cubicBezTo>
                  <a:pt x="3221" y="64"/>
                  <a:pt x="2777" y="107"/>
                  <a:pt x="2362" y="261"/>
                </a:cubicBezTo>
                <a:cubicBezTo>
                  <a:pt x="1198" y="695"/>
                  <a:pt x="625" y="1959"/>
                  <a:pt x="327" y="3085"/>
                </a:cubicBezTo>
                <a:cubicBezTo>
                  <a:pt x="51" y="4125"/>
                  <a:pt x="0" y="5240"/>
                  <a:pt x="241" y="6293"/>
                </a:cubicBezTo>
                <a:cubicBezTo>
                  <a:pt x="475" y="7320"/>
                  <a:pt x="1013" y="8271"/>
                  <a:pt x="1861" y="8911"/>
                </a:cubicBezTo>
                <a:cubicBezTo>
                  <a:pt x="2297" y="9241"/>
                  <a:pt x="2827" y="9490"/>
                  <a:pt x="3378" y="9490"/>
                </a:cubicBezTo>
                <a:cubicBezTo>
                  <a:pt x="3472" y="9490"/>
                  <a:pt x="3567" y="9482"/>
                  <a:pt x="3662" y="9467"/>
                </a:cubicBezTo>
                <a:cubicBezTo>
                  <a:pt x="4312" y="9361"/>
                  <a:pt x="4799" y="8877"/>
                  <a:pt x="5302" y="8495"/>
                </a:cubicBezTo>
                <a:cubicBezTo>
                  <a:pt x="5837" y="8088"/>
                  <a:pt x="6442" y="7738"/>
                  <a:pt x="7106" y="7594"/>
                </a:cubicBezTo>
                <a:cubicBezTo>
                  <a:pt x="7279" y="7557"/>
                  <a:pt x="7450" y="7538"/>
                  <a:pt x="7618" y="7538"/>
                </a:cubicBezTo>
                <a:cubicBezTo>
                  <a:pt x="8095" y="7538"/>
                  <a:pt x="8551" y="7686"/>
                  <a:pt x="8965" y="7966"/>
                </a:cubicBezTo>
                <a:cubicBezTo>
                  <a:pt x="9884" y="8588"/>
                  <a:pt x="10692" y="9729"/>
                  <a:pt x="11891" y="9729"/>
                </a:cubicBezTo>
                <a:cubicBezTo>
                  <a:pt x="11980" y="9729"/>
                  <a:pt x="12071" y="9723"/>
                  <a:pt x="12164" y="9709"/>
                </a:cubicBezTo>
                <a:cubicBezTo>
                  <a:pt x="13260" y="9554"/>
                  <a:pt x="13511" y="8401"/>
                  <a:pt x="13804" y="7521"/>
                </a:cubicBezTo>
                <a:cubicBezTo>
                  <a:pt x="13945" y="7099"/>
                  <a:pt x="14127" y="6643"/>
                  <a:pt x="14504" y="6377"/>
                </a:cubicBezTo>
                <a:cubicBezTo>
                  <a:pt x="14738" y="6212"/>
                  <a:pt x="15003" y="6142"/>
                  <a:pt x="15276" y="6142"/>
                </a:cubicBezTo>
                <a:cubicBezTo>
                  <a:pt x="15402" y="6142"/>
                  <a:pt x="15530" y="6157"/>
                  <a:pt x="15656" y="6184"/>
                </a:cubicBezTo>
                <a:cubicBezTo>
                  <a:pt x="16572" y="6381"/>
                  <a:pt x="17354" y="6961"/>
                  <a:pt x="18244" y="7232"/>
                </a:cubicBezTo>
                <a:cubicBezTo>
                  <a:pt x="18502" y="7311"/>
                  <a:pt x="18774" y="7363"/>
                  <a:pt x="19044" y="7363"/>
                </a:cubicBezTo>
                <a:cubicBezTo>
                  <a:pt x="19207" y="7363"/>
                  <a:pt x="19369" y="7344"/>
                  <a:pt x="19529" y="7301"/>
                </a:cubicBezTo>
                <a:cubicBezTo>
                  <a:pt x="19978" y="7178"/>
                  <a:pt x="20331" y="6877"/>
                  <a:pt x="20595" y="6501"/>
                </a:cubicBezTo>
                <a:cubicBezTo>
                  <a:pt x="21130" y="5738"/>
                  <a:pt x="21292" y="4712"/>
                  <a:pt x="21999" y="4070"/>
                </a:cubicBezTo>
                <a:cubicBezTo>
                  <a:pt x="22362" y="3741"/>
                  <a:pt x="22807" y="3634"/>
                  <a:pt x="23269" y="3634"/>
                </a:cubicBezTo>
                <a:cubicBezTo>
                  <a:pt x="23739" y="3634"/>
                  <a:pt x="24227" y="3745"/>
                  <a:pt x="24664" y="3849"/>
                </a:cubicBezTo>
                <a:cubicBezTo>
                  <a:pt x="25227" y="3981"/>
                  <a:pt x="25851" y="4166"/>
                  <a:pt x="26455" y="4166"/>
                </a:cubicBezTo>
                <a:cubicBezTo>
                  <a:pt x="26763" y="4166"/>
                  <a:pt x="27066" y="4118"/>
                  <a:pt x="27353" y="3990"/>
                </a:cubicBezTo>
                <a:cubicBezTo>
                  <a:pt x="28400" y="3523"/>
                  <a:pt x="28496" y="2313"/>
                  <a:pt x="28400" y="1304"/>
                </a:cubicBezTo>
                <a:cubicBezTo>
                  <a:pt x="28773" y="1190"/>
                  <a:pt x="28851" y="712"/>
                  <a:pt x="28673" y="381"/>
                </a:cubicBezTo>
                <a:cubicBezTo>
                  <a:pt x="28515" y="88"/>
                  <a:pt x="28221" y="1"/>
                  <a:pt x="27909" y="1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27"/>
          <p:cNvSpPr/>
          <p:nvPr/>
        </p:nvSpPr>
        <p:spPr>
          <a:xfrm>
            <a:off x="7213473" y="3051297"/>
            <a:ext cx="2320001" cy="2598236"/>
          </a:xfrm>
          <a:custGeom>
            <a:avLst/>
            <a:gdLst/>
            <a:ahLst/>
            <a:cxnLst/>
            <a:rect l="l" t="t" r="r" b="b"/>
            <a:pathLst>
              <a:path w="14637" h="15232" extrusionOk="0">
                <a:moveTo>
                  <a:pt x="11445" y="0"/>
                </a:moveTo>
                <a:cubicBezTo>
                  <a:pt x="11308" y="0"/>
                  <a:pt x="11172" y="12"/>
                  <a:pt x="11039" y="38"/>
                </a:cubicBezTo>
                <a:cubicBezTo>
                  <a:pt x="10644" y="116"/>
                  <a:pt x="10316" y="327"/>
                  <a:pt x="10145" y="596"/>
                </a:cubicBezTo>
                <a:cubicBezTo>
                  <a:pt x="9794" y="1152"/>
                  <a:pt x="10018" y="1791"/>
                  <a:pt x="9781" y="2367"/>
                </a:cubicBezTo>
                <a:cubicBezTo>
                  <a:pt x="9296" y="3551"/>
                  <a:pt x="6867" y="3019"/>
                  <a:pt x="6220" y="4123"/>
                </a:cubicBezTo>
                <a:cubicBezTo>
                  <a:pt x="6016" y="4474"/>
                  <a:pt x="6063" y="4867"/>
                  <a:pt x="6119" y="5237"/>
                </a:cubicBezTo>
                <a:cubicBezTo>
                  <a:pt x="6188" y="5684"/>
                  <a:pt x="6293" y="6128"/>
                  <a:pt x="6331" y="6578"/>
                </a:cubicBezTo>
                <a:cubicBezTo>
                  <a:pt x="6392" y="7292"/>
                  <a:pt x="6256" y="8099"/>
                  <a:pt x="5518" y="8624"/>
                </a:cubicBezTo>
                <a:cubicBezTo>
                  <a:pt x="4829" y="9115"/>
                  <a:pt x="3797" y="9174"/>
                  <a:pt x="2910" y="9343"/>
                </a:cubicBezTo>
                <a:cubicBezTo>
                  <a:pt x="2462" y="9427"/>
                  <a:pt x="2020" y="9543"/>
                  <a:pt x="1637" y="9735"/>
                </a:cubicBezTo>
                <a:cubicBezTo>
                  <a:pt x="1309" y="9901"/>
                  <a:pt x="1030" y="10112"/>
                  <a:pt x="810" y="10355"/>
                </a:cubicBezTo>
                <a:cubicBezTo>
                  <a:pt x="347" y="10864"/>
                  <a:pt x="157" y="11482"/>
                  <a:pt x="81" y="12082"/>
                </a:cubicBezTo>
                <a:cubicBezTo>
                  <a:pt x="1" y="12715"/>
                  <a:pt x="23" y="13379"/>
                  <a:pt x="158" y="14007"/>
                </a:cubicBezTo>
                <a:cubicBezTo>
                  <a:pt x="228" y="14329"/>
                  <a:pt x="371" y="14667"/>
                  <a:pt x="709" y="14896"/>
                </a:cubicBezTo>
                <a:cubicBezTo>
                  <a:pt x="1077" y="15146"/>
                  <a:pt x="1583" y="15204"/>
                  <a:pt x="2068" y="15214"/>
                </a:cubicBezTo>
                <a:cubicBezTo>
                  <a:pt x="2549" y="15226"/>
                  <a:pt x="3032" y="15229"/>
                  <a:pt x="3515" y="15229"/>
                </a:cubicBezTo>
                <a:cubicBezTo>
                  <a:pt x="4226" y="15229"/>
                  <a:pt x="4937" y="15222"/>
                  <a:pt x="5646" y="15222"/>
                </a:cubicBezTo>
                <a:cubicBezTo>
                  <a:pt x="5675" y="15222"/>
                  <a:pt x="5704" y="15222"/>
                  <a:pt x="5733" y="15222"/>
                </a:cubicBezTo>
                <a:lnTo>
                  <a:pt x="9469" y="15227"/>
                </a:lnTo>
                <a:cubicBezTo>
                  <a:pt x="10086" y="15228"/>
                  <a:pt x="10704" y="15228"/>
                  <a:pt x="11322" y="15229"/>
                </a:cubicBezTo>
                <a:cubicBezTo>
                  <a:pt x="11640" y="15230"/>
                  <a:pt x="11959" y="15231"/>
                  <a:pt x="12278" y="15231"/>
                </a:cubicBezTo>
                <a:cubicBezTo>
                  <a:pt x="12529" y="15231"/>
                  <a:pt x="12784" y="15225"/>
                  <a:pt x="13014" y="15145"/>
                </a:cubicBezTo>
                <a:cubicBezTo>
                  <a:pt x="13410" y="15008"/>
                  <a:pt x="13574" y="14685"/>
                  <a:pt x="13640" y="14388"/>
                </a:cubicBezTo>
                <a:cubicBezTo>
                  <a:pt x="13728" y="13988"/>
                  <a:pt x="13742" y="13577"/>
                  <a:pt x="13785" y="13173"/>
                </a:cubicBezTo>
                <a:cubicBezTo>
                  <a:pt x="13882" y="12264"/>
                  <a:pt x="13977" y="11357"/>
                  <a:pt x="14072" y="10449"/>
                </a:cubicBezTo>
                <a:cubicBezTo>
                  <a:pt x="14166" y="9541"/>
                  <a:pt x="14259" y="8633"/>
                  <a:pt x="14352" y="7724"/>
                </a:cubicBezTo>
                <a:cubicBezTo>
                  <a:pt x="14437" y="6875"/>
                  <a:pt x="14530" y="6026"/>
                  <a:pt x="14567" y="5174"/>
                </a:cubicBezTo>
                <a:cubicBezTo>
                  <a:pt x="14637" y="3541"/>
                  <a:pt x="14491" y="1869"/>
                  <a:pt x="13640" y="340"/>
                </a:cubicBezTo>
                <a:cubicBezTo>
                  <a:pt x="13611" y="289"/>
                  <a:pt x="13548" y="267"/>
                  <a:pt x="13488" y="267"/>
                </a:cubicBezTo>
                <a:cubicBezTo>
                  <a:pt x="13394" y="267"/>
                  <a:pt x="13305" y="319"/>
                  <a:pt x="13349" y="398"/>
                </a:cubicBezTo>
                <a:cubicBezTo>
                  <a:pt x="13385" y="461"/>
                  <a:pt x="13419" y="526"/>
                  <a:pt x="13452" y="589"/>
                </a:cubicBezTo>
                <a:cubicBezTo>
                  <a:pt x="13105" y="411"/>
                  <a:pt x="12738" y="253"/>
                  <a:pt x="12342" y="140"/>
                </a:cubicBezTo>
                <a:cubicBezTo>
                  <a:pt x="12060" y="59"/>
                  <a:pt x="11751" y="0"/>
                  <a:pt x="11445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27"/>
          <p:cNvSpPr txBox="1">
            <a:spLocks noGrp="1"/>
          </p:cNvSpPr>
          <p:nvPr>
            <p:ph type="title"/>
          </p:nvPr>
        </p:nvSpPr>
        <p:spPr>
          <a:xfrm>
            <a:off x="1693050" y="445025"/>
            <a:ext cx="575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5" name="Google Shape;725;p27"/>
          <p:cNvSpPr txBox="1">
            <a:spLocks noGrp="1"/>
          </p:cNvSpPr>
          <p:nvPr>
            <p:ph type="body" idx="1"/>
          </p:nvPr>
        </p:nvSpPr>
        <p:spPr>
          <a:xfrm>
            <a:off x="713225" y="1442650"/>
            <a:ext cx="7717500" cy="312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Gloria Hallelujah"/>
              <a:buChar char="●"/>
              <a:defRPr sz="14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○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■"/>
              <a:defRPr sz="1200"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grpSp>
        <p:nvGrpSpPr>
          <p:cNvPr id="726" name="Google Shape;726;p27"/>
          <p:cNvGrpSpPr/>
          <p:nvPr/>
        </p:nvGrpSpPr>
        <p:grpSpPr>
          <a:xfrm rot="899945">
            <a:off x="7776598" y="266617"/>
            <a:ext cx="359746" cy="325869"/>
            <a:chOff x="1640475" y="1197075"/>
            <a:chExt cx="55475" cy="50250"/>
          </a:xfrm>
        </p:grpSpPr>
        <p:sp>
          <p:nvSpPr>
            <p:cNvPr id="727" name="Google Shape;727;p27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7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7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0" name="Google Shape;730;p27"/>
          <p:cNvSpPr/>
          <p:nvPr/>
        </p:nvSpPr>
        <p:spPr>
          <a:xfrm rot="997180" flipH="1">
            <a:off x="220521" y="343717"/>
            <a:ext cx="848082" cy="171653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27"/>
          <p:cNvSpPr/>
          <p:nvPr/>
        </p:nvSpPr>
        <p:spPr>
          <a:xfrm rot="-10262709">
            <a:off x="6864155" y="4703248"/>
            <a:ext cx="970031" cy="227236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2" name="Google Shape;732;p27"/>
          <p:cNvGrpSpPr/>
          <p:nvPr/>
        </p:nvGrpSpPr>
        <p:grpSpPr>
          <a:xfrm rot="-3600132">
            <a:off x="1590800" y="402690"/>
            <a:ext cx="239901" cy="217311"/>
            <a:chOff x="1640475" y="1197075"/>
            <a:chExt cx="55475" cy="50250"/>
          </a:xfrm>
        </p:grpSpPr>
        <p:sp>
          <p:nvSpPr>
            <p:cNvPr id="733" name="Google Shape;733;p27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6" name="Google Shape;736;p27"/>
          <p:cNvGrpSpPr/>
          <p:nvPr/>
        </p:nvGrpSpPr>
        <p:grpSpPr>
          <a:xfrm rot="10799765">
            <a:off x="8163975" y="4278850"/>
            <a:ext cx="243108" cy="220216"/>
            <a:chOff x="1640475" y="1197075"/>
            <a:chExt cx="55475" cy="50250"/>
          </a:xfrm>
        </p:grpSpPr>
        <p:sp>
          <p:nvSpPr>
            <p:cNvPr id="737" name="Google Shape;737;p27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0" name="Google Shape;740;p27"/>
          <p:cNvSpPr/>
          <p:nvPr/>
        </p:nvSpPr>
        <p:spPr>
          <a:xfrm flipH="1">
            <a:off x="8391886" y="405626"/>
            <a:ext cx="510489" cy="754774"/>
          </a:xfrm>
          <a:custGeom>
            <a:avLst/>
            <a:gdLst/>
            <a:ahLst/>
            <a:cxnLst/>
            <a:rect l="l" t="t" r="r" b="b"/>
            <a:pathLst>
              <a:path w="10628" h="15713" extrusionOk="0">
                <a:moveTo>
                  <a:pt x="9154" y="0"/>
                </a:moveTo>
                <a:cubicBezTo>
                  <a:pt x="9141" y="0"/>
                  <a:pt x="9128" y="5"/>
                  <a:pt x="9118" y="14"/>
                </a:cubicBezTo>
                <a:cubicBezTo>
                  <a:pt x="9094" y="34"/>
                  <a:pt x="9092" y="69"/>
                  <a:pt x="9112" y="93"/>
                </a:cubicBezTo>
                <a:cubicBezTo>
                  <a:pt x="9278" y="281"/>
                  <a:pt x="9433" y="486"/>
                  <a:pt x="9574" y="703"/>
                </a:cubicBezTo>
                <a:cubicBezTo>
                  <a:pt x="9585" y="719"/>
                  <a:pt x="9602" y="727"/>
                  <a:pt x="9620" y="727"/>
                </a:cubicBezTo>
                <a:cubicBezTo>
                  <a:pt x="9631" y="727"/>
                  <a:pt x="9641" y="725"/>
                  <a:pt x="9651" y="719"/>
                </a:cubicBezTo>
                <a:cubicBezTo>
                  <a:pt x="9677" y="703"/>
                  <a:pt x="9684" y="668"/>
                  <a:pt x="9667" y="642"/>
                </a:cubicBezTo>
                <a:cubicBezTo>
                  <a:pt x="9524" y="421"/>
                  <a:pt x="9366" y="212"/>
                  <a:pt x="9196" y="19"/>
                </a:cubicBezTo>
                <a:cubicBezTo>
                  <a:pt x="9185" y="6"/>
                  <a:pt x="9169" y="0"/>
                  <a:pt x="9154" y="0"/>
                </a:cubicBezTo>
                <a:close/>
                <a:moveTo>
                  <a:pt x="9994" y="1294"/>
                </a:moveTo>
                <a:cubicBezTo>
                  <a:pt x="9986" y="1294"/>
                  <a:pt x="9978" y="1296"/>
                  <a:pt x="9970" y="1299"/>
                </a:cubicBezTo>
                <a:cubicBezTo>
                  <a:pt x="9943" y="1312"/>
                  <a:pt x="9931" y="1345"/>
                  <a:pt x="9944" y="1373"/>
                </a:cubicBezTo>
                <a:cubicBezTo>
                  <a:pt x="10050" y="1602"/>
                  <a:pt x="10143" y="1843"/>
                  <a:pt x="10220" y="2087"/>
                </a:cubicBezTo>
                <a:cubicBezTo>
                  <a:pt x="10228" y="2111"/>
                  <a:pt x="10250" y="2126"/>
                  <a:pt x="10274" y="2126"/>
                </a:cubicBezTo>
                <a:cubicBezTo>
                  <a:pt x="10279" y="2126"/>
                  <a:pt x="10284" y="2125"/>
                  <a:pt x="10291" y="2124"/>
                </a:cubicBezTo>
                <a:cubicBezTo>
                  <a:pt x="10320" y="2114"/>
                  <a:pt x="10336" y="2083"/>
                  <a:pt x="10327" y="2054"/>
                </a:cubicBezTo>
                <a:cubicBezTo>
                  <a:pt x="10248" y="1805"/>
                  <a:pt x="10154" y="1561"/>
                  <a:pt x="10044" y="1326"/>
                </a:cubicBezTo>
                <a:cubicBezTo>
                  <a:pt x="10035" y="1306"/>
                  <a:pt x="10015" y="1294"/>
                  <a:pt x="9994" y="1294"/>
                </a:cubicBezTo>
                <a:close/>
                <a:moveTo>
                  <a:pt x="10459" y="2766"/>
                </a:moveTo>
                <a:cubicBezTo>
                  <a:pt x="10456" y="2766"/>
                  <a:pt x="10452" y="2766"/>
                  <a:pt x="10449" y="2767"/>
                </a:cubicBezTo>
                <a:cubicBezTo>
                  <a:pt x="10418" y="2772"/>
                  <a:pt x="10399" y="2801"/>
                  <a:pt x="10404" y="2831"/>
                </a:cubicBezTo>
                <a:cubicBezTo>
                  <a:pt x="10449" y="3078"/>
                  <a:pt x="10482" y="3334"/>
                  <a:pt x="10500" y="3593"/>
                </a:cubicBezTo>
                <a:cubicBezTo>
                  <a:pt x="10502" y="3621"/>
                  <a:pt x="10526" y="3644"/>
                  <a:pt x="10556" y="3644"/>
                </a:cubicBezTo>
                <a:lnTo>
                  <a:pt x="10559" y="3644"/>
                </a:lnTo>
                <a:cubicBezTo>
                  <a:pt x="10590" y="3642"/>
                  <a:pt x="10612" y="3615"/>
                  <a:pt x="10610" y="3585"/>
                </a:cubicBezTo>
                <a:cubicBezTo>
                  <a:pt x="10592" y="3322"/>
                  <a:pt x="10559" y="3062"/>
                  <a:pt x="10513" y="2811"/>
                </a:cubicBezTo>
                <a:cubicBezTo>
                  <a:pt x="10508" y="2784"/>
                  <a:pt x="10485" y="2766"/>
                  <a:pt x="10459" y="2766"/>
                </a:cubicBezTo>
                <a:close/>
                <a:moveTo>
                  <a:pt x="10573" y="4306"/>
                </a:moveTo>
                <a:cubicBezTo>
                  <a:pt x="10546" y="4306"/>
                  <a:pt x="10516" y="4330"/>
                  <a:pt x="10515" y="4361"/>
                </a:cubicBezTo>
                <a:cubicBezTo>
                  <a:pt x="10509" y="4612"/>
                  <a:pt x="10490" y="4869"/>
                  <a:pt x="10459" y="5127"/>
                </a:cubicBezTo>
                <a:cubicBezTo>
                  <a:pt x="10455" y="5158"/>
                  <a:pt x="10477" y="5185"/>
                  <a:pt x="10508" y="5189"/>
                </a:cubicBezTo>
                <a:lnTo>
                  <a:pt x="10514" y="5189"/>
                </a:lnTo>
                <a:cubicBezTo>
                  <a:pt x="10542" y="5189"/>
                  <a:pt x="10565" y="5168"/>
                  <a:pt x="10569" y="5141"/>
                </a:cubicBezTo>
                <a:cubicBezTo>
                  <a:pt x="10600" y="4879"/>
                  <a:pt x="10620" y="4618"/>
                  <a:pt x="10626" y="4364"/>
                </a:cubicBezTo>
                <a:cubicBezTo>
                  <a:pt x="10627" y="4333"/>
                  <a:pt x="10604" y="4307"/>
                  <a:pt x="10573" y="4306"/>
                </a:cubicBezTo>
                <a:close/>
                <a:moveTo>
                  <a:pt x="10392" y="5842"/>
                </a:moveTo>
                <a:cubicBezTo>
                  <a:pt x="10366" y="5842"/>
                  <a:pt x="10342" y="5860"/>
                  <a:pt x="10337" y="5886"/>
                </a:cubicBezTo>
                <a:cubicBezTo>
                  <a:pt x="10329" y="5923"/>
                  <a:pt x="10322" y="5959"/>
                  <a:pt x="10314" y="5994"/>
                </a:cubicBezTo>
                <a:cubicBezTo>
                  <a:pt x="10268" y="6208"/>
                  <a:pt x="10215" y="6424"/>
                  <a:pt x="10156" y="6634"/>
                </a:cubicBezTo>
                <a:cubicBezTo>
                  <a:pt x="10148" y="6664"/>
                  <a:pt x="10165" y="6695"/>
                  <a:pt x="10195" y="6702"/>
                </a:cubicBezTo>
                <a:cubicBezTo>
                  <a:pt x="10200" y="6705"/>
                  <a:pt x="10204" y="6705"/>
                  <a:pt x="10210" y="6705"/>
                </a:cubicBezTo>
                <a:cubicBezTo>
                  <a:pt x="10234" y="6705"/>
                  <a:pt x="10257" y="6689"/>
                  <a:pt x="10263" y="6664"/>
                </a:cubicBezTo>
                <a:cubicBezTo>
                  <a:pt x="10323" y="6451"/>
                  <a:pt x="10377" y="6233"/>
                  <a:pt x="10423" y="6018"/>
                </a:cubicBezTo>
                <a:cubicBezTo>
                  <a:pt x="10431" y="5981"/>
                  <a:pt x="10438" y="5945"/>
                  <a:pt x="10446" y="5909"/>
                </a:cubicBezTo>
                <a:cubicBezTo>
                  <a:pt x="10452" y="5878"/>
                  <a:pt x="10432" y="5849"/>
                  <a:pt x="10402" y="5842"/>
                </a:cubicBezTo>
                <a:cubicBezTo>
                  <a:pt x="10399" y="5842"/>
                  <a:pt x="10395" y="5842"/>
                  <a:pt x="10392" y="5842"/>
                </a:cubicBezTo>
                <a:close/>
                <a:moveTo>
                  <a:pt x="2671" y="7727"/>
                </a:moveTo>
                <a:cubicBezTo>
                  <a:pt x="2645" y="7727"/>
                  <a:pt x="2616" y="7750"/>
                  <a:pt x="2615" y="7780"/>
                </a:cubicBezTo>
                <a:cubicBezTo>
                  <a:pt x="2615" y="7811"/>
                  <a:pt x="2639" y="7837"/>
                  <a:pt x="2670" y="7838"/>
                </a:cubicBezTo>
                <a:cubicBezTo>
                  <a:pt x="2904" y="7844"/>
                  <a:pt x="3138" y="7936"/>
                  <a:pt x="3346" y="8101"/>
                </a:cubicBezTo>
                <a:cubicBezTo>
                  <a:pt x="3356" y="8109"/>
                  <a:pt x="3368" y="8113"/>
                  <a:pt x="3380" y="8113"/>
                </a:cubicBezTo>
                <a:cubicBezTo>
                  <a:pt x="3396" y="8113"/>
                  <a:pt x="3413" y="8106"/>
                  <a:pt x="3424" y="8092"/>
                </a:cubicBezTo>
                <a:cubicBezTo>
                  <a:pt x="3442" y="8068"/>
                  <a:pt x="3439" y="8032"/>
                  <a:pt x="3414" y="8014"/>
                </a:cubicBezTo>
                <a:cubicBezTo>
                  <a:pt x="3188" y="7834"/>
                  <a:pt x="2931" y="7734"/>
                  <a:pt x="2673" y="7727"/>
                </a:cubicBezTo>
                <a:cubicBezTo>
                  <a:pt x="2672" y="7727"/>
                  <a:pt x="2672" y="7727"/>
                  <a:pt x="2671" y="7727"/>
                </a:cubicBezTo>
                <a:close/>
                <a:moveTo>
                  <a:pt x="9973" y="7330"/>
                </a:moveTo>
                <a:cubicBezTo>
                  <a:pt x="9950" y="7330"/>
                  <a:pt x="9929" y="7344"/>
                  <a:pt x="9921" y="7367"/>
                </a:cubicBezTo>
                <a:cubicBezTo>
                  <a:pt x="9834" y="7607"/>
                  <a:pt x="9736" y="7848"/>
                  <a:pt x="9632" y="8081"/>
                </a:cubicBezTo>
                <a:cubicBezTo>
                  <a:pt x="9619" y="8108"/>
                  <a:pt x="9632" y="8141"/>
                  <a:pt x="9659" y="8153"/>
                </a:cubicBezTo>
                <a:cubicBezTo>
                  <a:pt x="9667" y="8157"/>
                  <a:pt x="9674" y="8159"/>
                  <a:pt x="9682" y="8159"/>
                </a:cubicBezTo>
                <a:cubicBezTo>
                  <a:pt x="9703" y="8159"/>
                  <a:pt x="9724" y="8147"/>
                  <a:pt x="9733" y="8125"/>
                </a:cubicBezTo>
                <a:cubicBezTo>
                  <a:pt x="9839" y="7890"/>
                  <a:pt x="9937" y="7648"/>
                  <a:pt x="10025" y="7405"/>
                </a:cubicBezTo>
                <a:cubicBezTo>
                  <a:pt x="10035" y="7377"/>
                  <a:pt x="10021" y="7344"/>
                  <a:pt x="9992" y="7334"/>
                </a:cubicBezTo>
                <a:cubicBezTo>
                  <a:pt x="9985" y="7331"/>
                  <a:pt x="9979" y="7330"/>
                  <a:pt x="9973" y="7330"/>
                </a:cubicBezTo>
                <a:close/>
                <a:moveTo>
                  <a:pt x="1957" y="7977"/>
                </a:moveTo>
                <a:cubicBezTo>
                  <a:pt x="1944" y="7977"/>
                  <a:pt x="1932" y="7981"/>
                  <a:pt x="1922" y="7990"/>
                </a:cubicBezTo>
                <a:cubicBezTo>
                  <a:pt x="1716" y="8153"/>
                  <a:pt x="1552" y="8384"/>
                  <a:pt x="1461" y="8637"/>
                </a:cubicBezTo>
                <a:cubicBezTo>
                  <a:pt x="1452" y="8666"/>
                  <a:pt x="1467" y="8698"/>
                  <a:pt x="1496" y="8709"/>
                </a:cubicBezTo>
                <a:cubicBezTo>
                  <a:pt x="1502" y="8711"/>
                  <a:pt x="1507" y="8712"/>
                  <a:pt x="1514" y="8712"/>
                </a:cubicBezTo>
                <a:cubicBezTo>
                  <a:pt x="1537" y="8712"/>
                  <a:pt x="1559" y="8697"/>
                  <a:pt x="1566" y="8674"/>
                </a:cubicBezTo>
                <a:cubicBezTo>
                  <a:pt x="1649" y="8441"/>
                  <a:pt x="1800" y="8228"/>
                  <a:pt x="1991" y="8076"/>
                </a:cubicBezTo>
                <a:cubicBezTo>
                  <a:pt x="2015" y="8057"/>
                  <a:pt x="2019" y="8022"/>
                  <a:pt x="2000" y="7998"/>
                </a:cubicBezTo>
                <a:cubicBezTo>
                  <a:pt x="1989" y="7984"/>
                  <a:pt x="1973" y="7977"/>
                  <a:pt x="1957" y="7977"/>
                </a:cubicBezTo>
                <a:close/>
                <a:moveTo>
                  <a:pt x="3845" y="8611"/>
                </a:moveTo>
                <a:cubicBezTo>
                  <a:pt x="3837" y="8611"/>
                  <a:pt x="3830" y="8612"/>
                  <a:pt x="3822" y="8616"/>
                </a:cubicBezTo>
                <a:cubicBezTo>
                  <a:pt x="3795" y="8627"/>
                  <a:pt x="3782" y="8661"/>
                  <a:pt x="3794" y="8688"/>
                </a:cubicBezTo>
                <a:cubicBezTo>
                  <a:pt x="3888" y="8903"/>
                  <a:pt x="3943" y="9150"/>
                  <a:pt x="3960" y="9421"/>
                </a:cubicBezTo>
                <a:cubicBezTo>
                  <a:pt x="3962" y="9450"/>
                  <a:pt x="3987" y="9472"/>
                  <a:pt x="4016" y="9472"/>
                </a:cubicBezTo>
                <a:lnTo>
                  <a:pt x="4019" y="9472"/>
                </a:lnTo>
                <a:cubicBezTo>
                  <a:pt x="4050" y="9470"/>
                  <a:pt x="4073" y="9445"/>
                  <a:pt x="4071" y="9414"/>
                </a:cubicBezTo>
                <a:cubicBezTo>
                  <a:pt x="4053" y="9130"/>
                  <a:pt x="3994" y="8871"/>
                  <a:pt x="3896" y="8645"/>
                </a:cubicBezTo>
                <a:cubicBezTo>
                  <a:pt x="3887" y="8624"/>
                  <a:pt x="3866" y="8611"/>
                  <a:pt x="3845" y="8611"/>
                </a:cubicBezTo>
                <a:close/>
                <a:moveTo>
                  <a:pt x="9339" y="8741"/>
                </a:moveTo>
                <a:cubicBezTo>
                  <a:pt x="9320" y="8741"/>
                  <a:pt x="9301" y="8752"/>
                  <a:pt x="9291" y="8771"/>
                </a:cubicBezTo>
                <a:cubicBezTo>
                  <a:pt x="9196" y="8946"/>
                  <a:pt x="9094" y="9121"/>
                  <a:pt x="8990" y="9290"/>
                </a:cubicBezTo>
                <a:cubicBezTo>
                  <a:pt x="8960" y="9338"/>
                  <a:pt x="8930" y="9385"/>
                  <a:pt x="8900" y="9433"/>
                </a:cubicBezTo>
                <a:cubicBezTo>
                  <a:pt x="8883" y="9459"/>
                  <a:pt x="8890" y="9493"/>
                  <a:pt x="8916" y="9510"/>
                </a:cubicBezTo>
                <a:cubicBezTo>
                  <a:pt x="8926" y="9515"/>
                  <a:pt x="8936" y="9518"/>
                  <a:pt x="8946" y="9518"/>
                </a:cubicBezTo>
                <a:cubicBezTo>
                  <a:pt x="8964" y="9518"/>
                  <a:pt x="8982" y="9509"/>
                  <a:pt x="8993" y="9493"/>
                </a:cubicBezTo>
                <a:cubicBezTo>
                  <a:pt x="9024" y="9445"/>
                  <a:pt x="9055" y="9397"/>
                  <a:pt x="9085" y="9349"/>
                </a:cubicBezTo>
                <a:cubicBezTo>
                  <a:pt x="9190" y="9178"/>
                  <a:pt x="9293" y="9000"/>
                  <a:pt x="9389" y="8823"/>
                </a:cubicBezTo>
                <a:cubicBezTo>
                  <a:pt x="9403" y="8796"/>
                  <a:pt x="9393" y="8762"/>
                  <a:pt x="9367" y="8748"/>
                </a:cubicBezTo>
                <a:cubicBezTo>
                  <a:pt x="9358" y="8743"/>
                  <a:pt x="9349" y="8741"/>
                  <a:pt x="9339" y="8741"/>
                </a:cubicBezTo>
                <a:close/>
                <a:moveTo>
                  <a:pt x="1463" y="9364"/>
                </a:moveTo>
                <a:cubicBezTo>
                  <a:pt x="1460" y="9364"/>
                  <a:pt x="1456" y="9364"/>
                  <a:pt x="1453" y="9365"/>
                </a:cubicBezTo>
                <a:cubicBezTo>
                  <a:pt x="1422" y="9370"/>
                  <a:pt x="1403" y="9399"/>
                  <a:pt x="1408" y="9429"/>
                </a:cubicBezTo>
                <a:cubicBezTo>
                  <a:pt x="1454" y="9678"/>
                  <a:pt x="1557" y="9931"/>
                  <a:pt x="1705" y="10162"/>
                </a:cubicBezTo>
                <a:cubicBezTo>
                  <a:pt x="1716" y="10179"/>
                  <a:pt x="1734" y="10187"/>
                  <a:pt x="1752" y="10187"/>
                </a:cubicBezTo>
                <a:cubicBezTo>
                  <a:pt x="1763" y="10187"/>
                  <a:pt x="1773" y="10184"/>
                  <a:pt x="1782" y="10179"/>
                </a:cubicBezTo>
                <a:cubicBezTo>
                  <a:pt x="1808" y="10162"/>
                  <a:pt x="1815" y="10127"/>
                  <a:pt x="1799" y="10102"/>
                </a:cubicBezTo>
                <a:cubicBezTo>
                  <a:pt x="1657" y="9883"/>
                  <a:pt x="1560" y="9643"/>
                  <a:pt x="1517" y="9409"/>
                </a:cubicBezTo>
                <a:cubicBezTo>
                  <a:pt x="1512" y="9382"/>
                  <a:pt x="1489" y="9364"/>
                  <a:pt x="1463" y="9364"/>
                </a:cubicBezTo>
                <a:close/>
                <a:moveTo>
                  <a:pt x="8495" y="10036"/>
                </a:moveTo>
                <a:cubicBezTo>
                  <a:pt x="8479" y="10036"/>
                  <a:pt x="8463" y="10043"/>
                  <a:pt x="8451" y="10057"/>
                </a:cubicBezTo>
                <a:cubicBezTo>
                  <a:pt x="8285" y="10264"/>
                  <a:pt x="8112" y="10454"/>
                  <a:pt x="7934" y="10621"/>
                </a:cubicBezTo>
                <a:cubicBezTo>
                  <a:pt x="7913" y="10642"/>
                  <a:pt x="7912" y="10678"/>
                  <a:pt x="7932" y="10700"/>
                </a:cubicBezTo>
                <a:cubicBezTo>
                  <a:pt x="7944" y="10711"/>
                  <a:pt x="7958" y="10717"/>
                  <a:pt x="7973" y="10717"/>
                </a:cubicBezTo>
                <a:cubicBezTo>
                  <a:pt x="7987" y="10717"/>
                  <a:pt x="8000" y="10712"/>
                  <a:pt x="8011" y="10702"/>
                </a:cubicBezTo>
                <a:cubicBezTo>
                  <a:pt x="8191" y="10531"/>
                  <a:pt x="8368" y="10338"/>
                  <a:pt x="8539" y="10126"/>
                </a:cubicBezTo>
                <a:cubicBezTo>
                  <a:pt x="8558" y="10102"/>
                  <a:pt x="8554" y="10068"/>
                  <a:pt x="8530" y="10048"/>
                </a:cubicBezTo>
                <a:cubicBezTo>
                  <a:pt x="8520" y="10040"/>
                  <a:pt x="8507" y="10036"/>
                  <a:pt x="8495" y="10036"/>
                </a:cubicBezTo>
                <a:close/>
                <a:moveTo>
                  <a:pt x="3979" y="10133"/>
                </a:moveTo>
                <a:cubicBezTo>
                  <a:pt x="3952" y="10133"/>
                  <a:pt x="3929" y="10154"/>
                  <a:pt x="3925" y="10182"/>
                </a:cubicBezTo>
                <a:lnTo>
                  <a:pt x="3920" y="10220"/>
                </a:lnTo>
                <a:cubicBezTo>
                  <a:pt x="3884" y="10457"/>
                  <a:pt x="3835" y="10698"/>
                  <a:pt x="3773" y="10933"/>
                </a:cubicBezTo>
                <a:cubicBezTo>
                  <a:pt x="3765" y="10963"/>
                  <a:pt x="3783" y="10993"/>
                  <a:pt x="3813" y="11000"/>
                </a:cubicBezTo>
                <a:cubicBezTo>
                  <a:pt x="3817" y="11002"/>
                  <a:pt x="3822" y="11002"/>
                  <a:pt x="3827" y="11002"/>
                </a:cubicBezTo>
                <a:cubicBezTo>
                  <a:pt x="3851" y="11002"/>
                  <a:pt x="3874" y="10986"/>
                  <a:pt x="3881" y="10961"/>
                </a:cubicBezTo>
                <a:cubicBezTo>
                  <a:pt x="3944" y="10721"/>
                  <a:pt x="3994" y="10478"/>
                  <a:pt x="4030" y="10236"/>
                </a:cubicBezTo>
                <a:lnTo>
                  <a:pt x="4035" y="10197"/>
                </a:lnTo>
                <a:cubicBezTo>
                  <a:pt x="4039" y="10166"/>
                  <a:pt x="4018" y="10138"/>
                  <a:pt x="3987" y="10134"/>
                </a:cubicBezTo>
                <a:cubicBezTo>
                  <a:pt x="3984" y="10133"/>
                  <a:pt x="3982" y="10133"/>
                  <a:pt x="3979" y="10133"/>
                </a:cubicBezTo>
                <a:close/>
                <a:moveTo>
                  <a:pt x="2272" y="10644"/>
                </a:moveTo>
                <a:cubicBezTo>
                  <a:pt x="2256" y="10644"/>
                  <a:pt x="2239" y="10651"/>
                  <a:pt x="2228" y="10665"/>
                </a:cubicBezTo>
                <a:cubicBezTo>
                  <a:pt x="2209" y="10689"/>
                  <a:pt x="2214" y="10725"/>
                  <a:pt x="2237" y="10744"/>
                </a:cubicBezTo>
                <a:cubicBezTo>
                  <a:pt x="2429" y="10898"/>
                  <a:pt x="2647" y="11033"/>
                  <a:pt x="2903" y="11158"/>
                </a:cubicBezTo>
                <a:cubicBezTo>
                  <a:pt x="2911" y="11163"/>
                  <a:pt x="2920" y="11164"/>
                  <a:pt x="2927" y="11164"/>
                </a:cubicBezTo>
                <a:cubicBezTo>
                  <a:pt x="2947" y="11164"/>
                  <a:pt x="2968" y="11153"/>
                  <a:pt x="2977" y="11133"/>
                </a:cubicBezTo>
                <a:cubicBezTo>
                  <a:pt x="2990" y="11105"/>
                  <a:pt x="2979" y="11072"/>
                  <a:pt x="2952" y="11058"/>
                </a:cubicBezTo>
                <a:cubicBezTo>
                  <a:pt x="2703" y="10937"/>
                  <a:pt x="2492" y="10806"/>
                  <a:pt x="2306" y="10656"/>
                </a:cubicBezTo>
                <a:cubicBezTo>
                  <a:pt x="2296" y="10648"/>
                  <a:pt x="2284" y="10644"/>
                  <a:pt x="2272" y="10644"/>
                </a:cubicBezTo>
                <a:close/>
                <a:moveTo>
                  <a:pt x="7368" y="11087"/>
                </a:moveTo>
                <a:cubicBezTo>
                  <a:pt x="7358" y="11087"/>
                  <a:pt x="7347" y="11090"/>
                  <a:pt x="7338" y="11096"/>
                </a:cubicBezTo>
                <a:cubicBezTo>
                  <a:pt x="7119" y="11238"/>
                  <a:pt x="6892" y="11355"/>
                  <a:pt x="6661" y="11440"/>
                </a:cubicBezTo>
                <a:cubicBezTo>
                  <a:pt x="6632" y="11451"/>
                  <a:pt x="6617" y="11484"/>
                  <a:pt x="6628" y="11512"/>
                </a:cubicBezTo>
                <a:cubicBezTo>
                  <a:pt x="6636" y="11534"/>
                  <a:pt x="6658" y="11548"/>
                  <a:pt x="6680" y="11548"/>
                </a:cubicBezTo>
                <a:cubicBezTo>
                  <a:pt x="6686" y="11548"/>
                  <a:pt x="6693" y="11547"/>
                  <a:pt x="6699" y="11545"/>
                </a:cubicBezTo>
                <a:cubicBezTo>
                  <a:pt x="6939" y="11456"/>
                  <a:pt x="7174" y="11337"/>
                  <a:pt x="7399" y="11189"/>
                </a:cubicBezTo>
                <a:cubicBezTo>
                  <a:pt x="7425" y="11172"/>
                  <a:pt x="7432" y="11138"/>
                  <a:pt x="7415" y="11112"/>
                </a:cubicBezTo>
                <a:cubicBezTo>
                  <a:pt x="7404" y="11096"/>
                  <a:pt x="7386" y="11087"/>
                  <a:pt x="7368" y="11087"/>
                </a:cubicBezTo>
                <a:close/>
                <a:moveTo>
                  <a:pt x="3646" y="11340"/>
                </a:moveTo>
                <a:cubicBezTo>
                  <a:pt x="3622" y="11340"/>
                  <a:pt x="3600" y="11355"/>
                  <a:pt x="3593" y="11378"/>
                </a:cubicBezTo>
                <a:cubicBezTo>
                  <a:pt x="3583" y="11407"/>
                  <a:pt x="3599" y="11439"/>
                  <a:pt x="3628" y="11449"/>
                </a:cubicBezTo>
                <a:cubicBezTo>
                  <a:pt x="3882" y="11533"/>
                  <a:pt x="4135" y="11602"/>
                  <a:pt x="4380" y="11653"/>
                </a:cubicBezTo>
                <a:cubicBezTo>
                  <a:pt x="4384" y="11653"/>
                  <a:pt x="4389" y="11654"/>
                  <a:pt x="4392" y="11654"/>
                </a:cubicBezTo>
                <a:cubicBezTo>
                  <a:pt x="4417" y="11654"/>
                  <a:pt x="4441" y="11636"/>
                  <a:pt x="4446" y="11609"/>
                </a:cubicBezTo>
                <a:cubicBezTo>
                  <a:pt x="4453" y="11579"/>
                  <a:pt x="4433" y="11550"/>
                  <a:pt x="4404" y="11544"/>
                </a:cubicBezTo>
                <a:cubicBezTo>
                  <a:pt x="4163" y="11494"/>
                  <a:pt x="3913" y="11426"/>
                  <a:pt x="3663" y="11343"/>
                </a:cubicBezTo>
                <a:cubicBezTo>
                  <a:pt x="3657" y="11341"/>
                  <a:pt x="3651" y="11340"/>
                  <a:pt x="3646" y="11340"/>
                </a:cubicBezTo>
                <a:close/>
                <a:moveTo>
                  <a:pt x="5932" y="11621"/>
                </a:moveTo>
                <a:cubicBezTo>
                  <a:pt x="5929" y="11621"/>
                  <a:pt x="5926" y="11622"/>
                  <a:pt x="5924" y="11622"/>
                </a:cubicBezTo>
                <a:cubicBezTo>
                  <a:pt x="5757" y="11643"/>
                  <a:pt x="5584" y="11653"/>
                  <a:pt x="5409" y="11653"/>
                </a:cubicBezTo>
                <a:cubicBezTo>
                  <a:pt x="5326" y="11653"/>
                  <a:pt x="5244" y="11651"/>
                  <a:pt x="5161" y="11646"/>
                </a:cubicBezTo>
                <a:cubicBezTo>
                  <a:pt x="5160" y="11646"/>
                  <a:pt x="5158" y="11646"/>
                  <a:pt x="5157" y="11646"/>
                </a:cubicBezTo>
                <a:cubicBezTo>
                  <a:pt x="5128" y="11646"/>
                  <a:pt x="5104" y="11669"/>
                  <a:pt x="5102" y="11699"/>
                </a:cubicBezTo>
                <a:cubicBezTo>
                  <a:pt x="5101" y="11729"/>
                  <a:pt x="5125" y="11755"/>
                  <a:pt x="5155" y="11758"/>
                </a:cubicBezTo>
                <a:cubicBezTo>
                  <a:pt x="5242" y="11762"/>
                  <a:pt x="5330" y="11765"/>
                  <a:pt x="5417" y="11765"/>
                </a:cubicBezTo>
                <a:cubicBezTo>
                  <a:pt x="5595" y="11765"/>
                  <a:pt x="5770" y="11753"/>
                  <a:pt x="5938" y="11732"/>
                </a:cubicBezTo>
                <a:cubicBezTo>
                  <a:pt x="5967" y="11728"/>
                  <a:pt x="5990" y="11700"/>
                  <a:pt x="5986" y="11670"/>
                </a:cubicBezTo>
                <a:cubicBezTo>
                  <a:pt x="5982" y="11642"/>
                  <a:pt x="5959" y="11621"/>
                  <a:pt x="5932" y="11621"/>
                </a:cubicBezTo>
                <a:close/>
                <a:moveTo>
                  <a:pt x="3586" y="11626"/>
                </a:moveTo>
                <a:cubicBezTo>
                  <a:pt x="3563" y="11626"/>
                  <a:pt x="3542" y="11639"/>
                  <a:pt x="3533" y="11661"/>
                </a:cubicBezTo>
                <a:cubicBezTo>
                  <a:pt x="3441" y="11895"/>
                  <a:pt x="3333" y="12130"/>
                  <a:pt x="3213" y="12358"/>
                </a:cubicBezTo>
                <a:cubicBezTo>
                  <a:pt x="3198" y="12386"/>
                  <a:pt x="3209" y="12419"/>
                  <a:pt x="3237" y="12434"/>
                </a:cubicBezTo>
                <a:cubicBezTo>
                  <a:pt x="3244" y="12438"/>
                  <a:pt x="3254" y="12440"/>
                  <a:pt x="3263" y="12440"/>
                </a:cubicBezTo>
                <a:cubicBezTo>
                  <a:pt x="3282" y="12440"/>
                  <a:pt x="3302" y="12430"/>
                  <a:pt x="3312" y="12410"/>
                </a:cubicBezTo>
                <a:cubicBezTo>
                  <a:pt x="3434" y="12178"/>
                  <a:pt x="3542" y="11940"/>
                  <a:pt x="3636" y="11702"/>
                </a:cubicBezTo>
                <a:cubicBezTo>
                  <a:pt x="3648" y="11673"/>
                  <a:pt x="3634" y="11641"/>
                  <a:pt x="3606" y="11629"/>
                </a:cubicBezTo>
                <a:cubicBezTo>
                  <a:pt x="3599" y="11627"/>
                  <a:pt x="3592" y="11626"/>
                  <a:pt x="3586" y="11626"/>
                </a:cubicBezTo>
                <a:close/>
                <a:moveTo>
                  <a:pt x="2869" y="12994"/>
                </a:moveTo>
                <a:cubicBezTo>
                  <a:pt x="2850" y="12994"/>
                  <a:pt x="2832" y="13003"/>
                  <a:pt x="2821" y="13019"/>
                </a:cubicBezTo>
                <a:cubicBezTo>
                  <a:pt x="2683" y="13230"/>
                  <a:pt x="2530" y="13438"/>
                  <a:pt x="2367" y="13639"/>
                </a:cubicBezTo>
                <a:cubicBezTo>
                  <a:pt x="2348" y="13662"/>
                  <a:pt x="2352" y="13698"/>
                  <a:pt x="2376" y="13717"/>
                </a:cubicBezTo>
                <a:cubicBezTo>
                  <a:pt x="2387" y="13725"/>
                  <a:pt x="2398" y="13730"/>
                  <a:pt x="2411" y="13730"/>
                </a:cubicBezTo>
                <a:cubicBezTo>
                  <a:pt x="2427" y="13730"/>
                  <a:pt x="2443" y="13722"/>
                  <a:pt x="2454" y="13708"/>
                </a:cubicBezTo>
                <a:cubicBezTo>
                  <a:pt x="2618" y="13505"/>
                  <a:pt x="2773" y="13294"/>
                  <a:pt x="2914" y="13080"/>
                </a:cubicBezTo>
                <a:cubicBezTo>
                  <a:pt x="2931" y="13054"/>
                  <a:pt x="2925" y="13020"/>
                  <a:pt x="2899" y="13003"/>
                </a:cubicBezTo>
                <a:cubicBezTo>
                  <a:pt x="2890" y="12997"/>
                  <a:pt x="2879" y="12994"/>
                  <a:pt x="2869" y="12994"/>
                </a:cubicBezTo>
                <a:close/>
                <a:moveTo>
                  <a:pt x="1898" y="14197"/>
                </a:moveTo>
                <a:cubicBezTo>
                  <a:pt x="1883" y="14197"/>
                  <a:pt x="1869" y="14203"/>
                  <a:pt x="1858" y="14214"/>
                </a:cubicBezTo>
                <a:cubicBezTo>
                  <a:pt x="1680" y="14396"/>
                  <a:pt x="1492" y="14575"/>
                  <a:pt x="1299" y="14742"/>
                </a:cubicBezTo>
                <a:cubicBezTo>
                  <a:pt x="1276" y="14763"/>
                  <a:pt x="1273" y="14797"/>
                  <a:pt x="1294" y="14820"/>
                </a:cubicBezTo>
                <a:cubicBezTo>
                  <a:pt x="1304" y="14833"/>
                  <a:pt x="1319" y="14840"/>
                  <a:pt x="1335" y="14840"/>
                </a:cubicBezTo>
                <a:cubicBezTo>
                  <a:pt x="1348" y="14840"/>
                  <a:pt x="1361" y="14835"/>
                  <a:pt x="1372" y="14826"/>
                </a:cubicBezTo>
                <a:cubicBezTo>
                  <a:pt x="1567" y="14656"/>
                  <a:pt x="1758" y="14476"/>
                  <a:pt x="1937" y="14292"/>
                </a:cubicBezTo>
                <a:cubicBezTo>
                  <a:pt x="1958" y="14269"/>
                  <a:pt x="1958" y="14234"/>
                  <a:pt x="1936" y="14212"/>
                </a:cubicBezTo>
                <a:cubicBezTo>
                  <a:pt x="1925" y="14202"/>
                  <a:pt x="1912" y="14197"/>
                  <a:pt x="1898" y="14197"/>
                </a:cubicBezTo>
                <a:close/>
                <a:moveTo>
                  <a:pt x="729" y="15209"/>
                </a:moveTo>
                <a:cubicBezTo>
                  <a:pt x="718" y="15209"/>
                  <a:pt x="706" y="15213"/>
                  <a:pt x="697" y="15220"/>
                </a:cubicBezTo>
                <a:cubicBezTo>
                  <a:pt x="463" y="15388"/>
                  <a:pt x="248" y="15514"/>
                  <a:pt x="41" y="15607"/>
                </a:cubicBezTo>
                <a:cubicBezTo>
                  <a:pt x="13" y="15619"/>
                  <a:pt x="0" y="15651"/>
                  <a:pt x="13" y="15680"/>
                </a:cubicBezTo>
                <a:cubicBezTo>
                  <a:pt x="22" y="15701"/>
                  <a:pt x="43" y="15712"/>
                  <a:pt x="64" y="15712"/>
                </a:cubicBezTo>
                <a:cubicBezTo>
                  <a:pt x="72" y="15712"/>
                  <a:pt x="79" y="15711"/>
                  <a:pt x="87" y="15708"/>
                </a:cubicBezTo>
                <a:cubicBezTo>
                  <a:pt x="300" y="15613"/>
                  <a:pt x="521" y="15483"/>
                  <a:pt x="762" y="15310"/>
                </a:cubicBezTo>
                <a:cubicBezTo>
                  <a:pt x="786" y="15293"/>
                  <a:pt x="792" y="15257"/>
                  <a:pt x="775" y="15233"/>
                </a:cubicBezTo>
                <a:cubicBezTo>
                  <a:pt x="764" y="15217"/>
                  <a:pt x="746" y="15209"/>
                  <a:pt x="729" y="1520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1" name="Google Shape;741;p27"/>
          <p:cNvSpPr/>
          <p:nvPr/>
        </p:nvSpPr>
        <p:spPr>
          <a:xfrm rot="-9876870">
            <a:off x="896524" y="4221099"/>
            <a:ext cx="959264" cy="701800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2" name="Google Shape;742;p27"/>
          <p:cNvGrpSpPr/>
          <p:nvPr/>
        </p:nvGrpSpPr>
        <p:grpSpPr>
          <a:xfrm rot="-5400000">
            <a:off x="268420" y="4295778"/>
            <a:ext cx="359744" cy="325866"/>
            <a:chOff x="1640475" y="1197075"/>
            <a:chExt cx="55475" cy="50250"/>
          </a:xfrm>
        </p:grpSpPr>
        <p:sp>
          <p:nvSpPr>
            <p:cNvPr id="743" name="Google Shape;743;p27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"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29"/>
          <p:cNvSpPr/>
          <p:nvPr/>
        </p:nvSpPr>
        <p:spPr>
          <a:xfrm flipH="1">
            <a:off x="5463834" y="-171500"/>
            <a:ext cx="3715991" cy="1895529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29"/>
          <p:cNvSpPr/>
          <p:nvPr/>
        </p:nvSpPr>
        <p:spPr>
          <a:xfrm flipH="1">
            <a:off x="6310157" y="3340499"/>
            <a:ext cx="3132243" cy="2074976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29"/>
          <p:cNvSpPr/>
          <p:nvPr/>
        </p:nvSpPr>
        <p:spPr>
          <a:xfrm flipH="1">
            <a:off x="-305030" y="3501099"/>
            <a:ext cx="3502005" cy="1817658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9"/>
          <p:cNvSpPr/>
          <p:nvPr/>
        </p:nvSpPr>
        <p:spPr>
          <a:xfrm flipH="1">
            <a:off x="-172967" y="-346475"/>
            <a:ext cx="3877467" cy="2004202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8" name="Google Shape;778;p29"/>
          <p:cNvGrpSpPr/>
          <p:nvPr/>
        </p:nvGrpSpPr>
        <p:grpSpPr>
          <a:xfrm rot="899994">
            <a:off x="1016472" y="201882"/>
            <a:ext cx="454166" cy="411416"/>
            <a:chOff x="1640475" y="1197075"/>
            <a:chExt cx="55475" cy="50250"/>
          </a:xfrm>
        </p:grpSpPr>
        <p:sp>
          <p:nvSpPr>
            <p:cNvPr id="779" name="Google Shape;77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29"/>
          <p:cNvGrpSpPr/>
          <p:nvPr/>
        </p:nvGrpSpPr>
        <p:grpSpPr>
          <a:xfrm rot="-765977">
            <a:off x="8251989" y="1521724"/>
            <a:ext cx="279616" cy="253294"/>
            <a:chOff x="1640475" y="1197075"/>
            <a:chExt cx="55475" cy="50250"/>
          </a:xfrm>
        </p:grpSpPr>
        <p:sp>
          <p:nvSpPr>
            <p:cNvPr id="783" name="Google Shape;783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9"/>
          <p:cNvSpPr/>
          <p:nvPr/>
        </p:nvSpPr>
        <p:spPr>
          <a:xfrm rot="-1686808" flipH="1">
            <a:off x="3194336" y="4571863"/>
            <a:ext cx="695049" cy="16282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9"/>
          <p:cNvSpPr/>
          <p:nvPr/>
        </p:nvSpPr>
        <p:spPr>
          <a:xfrm rot="117" flipH="1">
            <a:off x="7874199" y="150134"/>
            <a:ext cx="545177" cy="12771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8" name="Google Shape;788;p29"/>
          <p:cNvGrpSpPr/>
          <p:nvPr/>
        </p:nvGrpSpPr>
        <p:grpSpPr>
          <a:xfrm rot="-4475517">
            <a:off x="7432742" y="4442182"/>
            <a:ext cx="197770" cy="213810"/>
            <a:chOff x="1640475" y="1197075"/>
            <a:chExt cx="55475" cy="50250"/>
          </a:xfrm>
        </p:grpSpPr>
        <p:sp>
          <p:nvSpPr>
            <p:cNvPr id="789" name="Google Shape;78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2" name="Google Shape;792;p29"/>
          <p:cNvSpPr/>
          <p:nvPr/>
        </p:nvSpPr>
        <p:spPr>
          <a:xfrm>
            <a:off x="891612" y="4121988"/>
            <a:ext cx="1167574" cy="854200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9"/>
          <p:cNvSpPr/>
          <p:nvPr/>
        </p:nvSpPr>
        <p:spPr>
          <a:xfrm rot="368157">
            <a:off x="8269118" y="4245138"/>
            <a:ext cx="520982" cy="816289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4" name="Google Shape;794;p29"/>
          <p:cNvGrpSpPr/>
          <p:nvPr/>
        </p:nvGrpSpPr>
        <p:grpSpPr>
          <a:xfrm rot="-765935">
            <a:off x="274629" y="3048883"/>
            <a:ext cx="221762" cy="200885"/>
            <a:chOff x="1640475" y="1197075"/>
            <a:chExt cx="55475" cy="50250"/>
          </a:xfrm>
        </p:grpSpPr>
        <p:sp>
          <p:nvSpPr>
            <p:cNvPr id="795" name="Google Shape;795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4_1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0"/>
          <p:cNvSpPr/>
          <p:nvPr/>
        </p:nvSpPr>
        <p:spPr>
          <a:xfrm>
            <a:off x="-128824" y="4059063"/>
            <a:ext cx="3566130" cy="1156248"/>
          </a:xfrm>
          <a:custGeom>
            <a:avLst/>
            <a:gdLst/>
            <a:ahLst/>
            <a:cxnLst/>
            <a:rect l="l" t="t" r="r" b="b"/>
            <a:pathLst>
              <a:path w="21861" h="7088" extrusionOk="0">
                <a:moveTo>
                  <a:pt x="1470" y="1"/>
                </a:moveTo>
                <a:cubicBezTo>
                  <a:pt x="969" y="1"/>
                  <a:pt x="465" y="73"/>
                  <a:pt x="0" y="211"/>
                </a:cubicBezTo>
                <a:lnTo>
                  <a:pt x="0" y="7087"/>
                </a:lnTo>
                <a:lnTo>
                  <a:pt x="21860" y="7087"/>
                </a:lnTo>
                <a:cubicBezTo>
                  <a:pt x="21784" y="6987"/>
                  <a:pt x="21696" y="6892"/>
                  <a:pt x="21596" y="6806"/>
                </a:cubicBezTo>
                <a:cubicBezTo>
                  <a:pt x="21135" y="6406"/>
                  <a:pt x="20429" y="6167"/>
                  <a:pt x="19720" y="6167"/>
                </a:cubicBezTo>
                <a:cubicBezTo>
                  <a:pt x="19688" y="6167"/>
                  <a:pt x="19657" y="6168"/>
                  <a:pt x="19626" y="6169"/>
                </a:cubicBezTo>
                <a:cubicBezTo>
                  <a:pt x="19086" y="6184"/>
                  <a:pt x="18553" y="6331"/>
                  <a:pt x="18022" y="6331"/>
                </a:cubicBezTo>
                <a:cubicBezTo>
                  <a:pt x="17915" y="6331"/>
                  <a:pt x="17808" y="6325"/>
                  <a:pt x="17701" y="6311"/>
                </a:cubicBezTo>
                <a:cubicBezTo>
                  <a:pt x="17575" y="6294"/>
                  <a:pt x="17455" y="6267"/>
                  <a:pt x="17341" y="6232"/>
                </a:cubicBezTo>
                <a:cubicBezTo>
                  <a:pt x="17316" y="6223"/>
                  <a:pt x="17292" y="6216"/>
                  <a:pt x="17268" y="6207"/>
                </a:cubicBezTo>
                <a:cubicBezTo>
                  <a:pt x="16400" y="5904"/>
                  <a:pt x="15883" y="5118"/>
                  <a:pt x="15068" y="4680"/>
                </a:cubicBezTo>
                <a:cubicBezTo>
                  <a:pt x="14496" y="4373"/>
                  <a:pt x="13820" y="4258"/>
                  <a:pt x="13115" y="4258"/>
                </a:cubicBezTo>
                <a:cubicBezTo>
                  <a:pt x="12312" y="4258"/>
                  <a:pt x="11471" y="4408"/>
                  <a:pt x="10706" y="4596"/>
                </a:cubicBezTo>
                <a:cubicBezTo>
                  <a:pt x="10023" y="4765"/>
                  <a:pt x="9316" y="4959"/>
                  <a:pt x="8608" y="4959"/>
                </a:cubicBezTo>
                <a:cubicBezTo>
                  <a:pt x="8441" y="4959"/>
                  <a:pt x="8274" y="4948"/>
                  <a:pt x="8107" y="4924"/>
                </a:cubicBezTo>
                <a:cubicBezTo>
                  <a:pt x="6811" y="4733"/>
                  <a:pt x="5999" y="3788"/>
                  <a:pt x="5474" y="2893"/>
                </a:cubicBezTo>
                <a:cubicBezTo>
                  <a:pt x="4948" y="1997"/>
                  <a:pt x="4493" y="1003"/>
                  <a:pt x="3416" y="436"/>
                </a:cubicBezTo>
                <a:cubicBezTo>
                  <a:pt x="2851" y="140"/>
                  <a:pt x="2164" y="1"/>
                  <a:pt x="1470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0"/>
          <p:cNvSpPr/>
          <p:nvPr/>
        </p:nvSpPr>
        <p:spPr>
          <a:xfrm>
            <a:off x="7070064" y="-128785"/>
            <a:ext cx="2145942" cy="1053151"/>
          </a:xfrm>
          <a:custGeom>
            <a:avLst/>
            <a:gdLst/>
            <a:ahLst/>
            <a:cxnLst/>
            <a:rect l="l" t="t" r="r" b="b"/>
            <a:pathLst>
              <a:path w="13155" h="6456" extrusionOk="0">
                <a:moveTo>
                  <a:pt x="11275" y="1"/>
                </a:moveTo>
                <a:lnTo>
                  <a:pt x="11275" y="4"/>
                </a:lnTo>
                <a:lnTo>
                  <a:pt x="209" y="2"/>
                </a:lnTo>
                <a:cubicBezTo>
                  <a:pt x="185" y="57"/>
                  <a:pt x="164" y="111"/>
                  <a:pt x="145" y="167"/>
                </a:cubicBezTo>
                <a:cubicBezTo>
                  <a:pt x="138" y="184"/>
                  <a:pt x="132" y="203"/>
                  <a:pt x="127" y="221"/>
                </a:cubicBezTo>
                <a:cubicBezTo>
                  <a:pt x="59" y="429"/>
                  <a:pt x="18" y="643"/>
                  <a:pt x="6" y="860"/>
                </a:cubicBezTo>
                <a:cubicBezTo>
                  <a:pt x="0" y="984"/>
                  <a:pt x="3" y="1110"/>
                  <a:pt x="14" y="1233"/>
                </a:cubicBezTo>
                <a:cubicBezTo>
                  <a:pt x="16" y="1251"/>
                  <a:pt x="18" y="1270"/>
                  <a:pt x="20" y="1288"/>
                </a:cubicBezTo>
                <a:cubicBezTo>
                  <a:pt x="60" y="1638"/>
                  <a:pt x="172" y="1982"/>
                  <a:pt x="341" y="2300"/>
                </a:cubicBezTo>
                <a:cubicBezTo>
                  <a:pt x="351" y="2319"/>
                  <a:pt x="361" y="2337"/>
                  <a:pt x="371" y="2355"/>
                </a:cubicBezTo>
                <a:cubicBezTo>
                  <a:pt x="531" y="2642"/>
                  <a:pt x="740" y="2905"/>
                  <a:pt x="987" y="3134"/>
                </a:cubicBezTo>
                <a:cubicBezTo>
                  <a:pt x="1075" y="3217"/>
                  <a:pt x="1169" y="3295"/>
                  <a:pt x="1269" y="3368"/>
                </a:cubicBezTo>
                <a:cubicBezTo>
                  <a:pt x="1295" y="3387"/>
                  <a:pt x="1320" y="3405"/>
                  <a:pt x="1345" y="3422"/>
                </a:cubicBezTo>
                <a:cubicBezTo>
                  <a:pt x="1608" y="3604"/>
                  <a:pt x="1902" y="3745"/>
                  <a:pt x="2218" y="3827"/>
                </a:cubicBezTo>
                <a:cubicBezTo>
                  <a:pt x="2441" y="3883"/>
                  <a:pt x="2668" y="3908"/>
                  <a:pt x="2896" y="3908"/>
                </a:cubicBezTo>
                <a:cubicBezTo>
                  <a:pt x="3496" y="3908"/>
                  <a:pt x="4103" y="3734"/>
                  <a:pt x="4654" y="3501"/>
                </a:cubicBezTo>
                <a:cubicBezTo>
                  <a:pt x="4713" y="3476"/>
                  <a:pt x="4773" y="3450"/>
                  <a:pt x="4833" y="3424"/>
                </a:cubicBezTo>
                <a:cubicBezTo>
                  <a:pt x="4873" y="3406"/>
                  <a:pt x="4915" y="3387"/>
                  <a:pt x="4955" y="3369"/>
                </a:cubicBezTo>
                <a:cubicBezTo>
                  <a:pt x="5539" y="3105"/>
                  <a:pt x="6130" y="2820"/>
                  <a:pt x="6764" y="2820"/>
                </a:cubicBezTo>
                <a:cubicBezTo>
                  <a:pt x="6811" y="2820"/>
                  <a:pt x="6859" y="2822"/>
                  <a:pt x="6907" y="2825"/>
                </a:cubicBezTo>
                <a:cubicBezTo>
                  <a:pt x="7405" y="2860"/>
                  <a:pt x="7836" y="3071"/>
                  <a:pt x="8213" y="3369"/>
                </a:cubicBezTo>
                <a:cubicBezTo>
                  <a:pt x="8237" y="3387"/>
                  <a:pt x="8259" y="3405"/>
                  <a:pt x="8281" y="3424"/>
                </a:cubicBezTo>
                <a:cubicBezTo>
                  <a:pt x="8634" y="3715"/>
                  <a:pt x="8939" y="4078"/>
                  <a:pt x="9207" y="4436"/>
                </a:cubicBezTo>
                <a:cubicBezTo>
                  <a:pt x="9219" y="4454"/>
                  <a:pt x="9233" y="4472"/>
                  <a:pt x="9246" y="4490"/>
                </a:cubicBezTo>
                <a:cubicBezTo>
                  <a:pt x="9246" y="4490"/>
                  <a:pt x="9247" y="4490"/>
                  <a:pt x="9247" y="4491"/>
                </a:cubicBezTo>
                <a:cubicBezTo>
                  <a:pt x="9498" y="4831"/>
                  <a:pt x="9757" y="5189"/>
                  <a:pt x="10053" y="5504"/>
                </a:cubicBezTo>
                <a:cubicBezTo>
                  <a:pt x="10070" y="5523"/>
                  <a:pt x="10087" y="5541"/>
                  <a:pt x="10104" y="5559"/>
                </a:cubicBezTo>
                <a:cubicBezTo>
                  <a:pt x="10436" y="5901"/>
                  <a:pt x="10812" y="6189"/>
                  <a:pt x="11272" y="6342"/>
                </a:cubicBezTo>
                <a:cubicBezTo>
                  <a:pt x="11292" y="6348"/>
                  <a:pt x="11311" y="6355"/>
                  <a:pt x="11333" y="6361"/>
                </a:cubicBezTo>
                <a:cubicBezTo>
                  <a:pt x="11361" y="6370"/>
                  <a:pt x="11391" y="6378"/>
                  <a:pt x="11420" y="6386"/>
                </a:cubicBezTo>
                <a:cubicBezTo>
                  <a:pt x="11605" y="6434"/>
                  <a:pt x="11791" y="6456"/>
                  <a:pt x="11976" y="6456"/>
                </a:cubicBezTo>
                <a:cubicBezTo>
                  <a:pt x="12384" y="6456"/>
                  <a:pt x="12786" y="6349"/>
                  <a:pt x="13154" y="6177"/>
                </a:cubicBezTo>
                <a:lnTo>
                  <a:pt x="13154" y="5505"/>
                </a:lnTo>
                <a:lnTo>
                  <a:pt x="13154" y="4492"/>
                </a:lnTo>
                <a:lnTo>
                  <a:pt x="13154" y="3371"/>
                </a:lnTo>
                <a:lnTo>
                  <a:pt x="13155" y="2358"/>
                </a:lnTo>
                <a:lnTo>
                  <a:pt x="13155" y="1236"/>
                </a:lnTo>
                <a:lnTo>
                  <a:pt x="13155" y="221"/>
                </a:lnTo>
                <a:lnTo>
                  <a:pt x="13155" y="5"/>
                </a:lnTo>
                <a:lnTo>
                  <a:pt x="11334" y="4"/>
                </a:lnTo>
                <a:lnTo>
                  <a:pt x="11334" y="1"/>
                </a:ln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30"/>
          <p:cNvSpPr/>
          <p:nvPr/>
        </p:nvSpPr>
        <p:spPr>
          <a:xfrm>
            <a:off x="-445550" y="-291750"/>
            <a:ext cx="4706555" cy="1587067"/>
          </a:xfrm>
          <a:custGeom>
            <a:avLst/>
            <a:gdLst/>
            <a:ahLst/>
            <a:cxnLst/>
            <a:rect l="l" t="t" r="r" b="b"/>
            <a:pathLst>
              <a:path w="28852" h="9729" extrusionOk="0">
                <a:moveTo>
                  <a:pt x="27909" y="1"/>
                </a:moveTo>
                <a:cubicBezTo>
                  <a:pt x="27641" y="1"/>
                  <a:pt x="27359" y="65"/>
                  <a:pt x="27138" y="117"/>
                </a:cubicBezTo>
                <a:cubicBezTo>
                  <a:pt x="26393" y="292"/>
                  <a:pt x="25642" y="438"/>
                  <a:pt x="24886" y="556"/>
                </a:cubicBezTo>
                <a:cubicBezTo>
                  <a:pt x="23384" y="791"/>
                  <a:pt x="21867" y="918"/>
                  <a:pt x="20347" y="969"/>
                </a:cubicBezTo>
                <a:cubicBezTo>
                  <a:pt x="19779" y="988"/>
                  <a:pt x="19211" y="997"/>
                  <a:pt x="18643" y="997"/>
                </a:cubicBezTo>
                <a:cubicBezTo>
                  <a:pt x="16156" y="997"/>
                  <a:pt x="13669" y="829"/>
                  <a:pt x="11190" y="628"/>
                </a:cubicBezTo>
                <a:cubicBezTo>
                  <a:pt x="9660" y="504"/>
                  <a:pt x="8132" y="368"/>
                  <a:pt x="6601" y="249"/>
                </a:cubicBezTo>
                <a:cubicBezTo>
                  <a:pt x="5839" y="189"/>
                  <a:pt x="5076" y="132"/>
                  <a:pt x="4312" y="87"/>
                </a:cubicBezTo>
                <a:cubicBezTo>
                  <a:pt x="4099" y="75"/>
                  <a:pt x="3881" y="64"/>
                  <a:pt x="3664" y="64"/>
                </a:cubicBezTo>
                <a:cubicBezTo>
                  <a:pt x="3221" y="64"/>
                  <a:pt x="2777" y="107"/>
                  <a:pt x="2362" y="261"/>
                </a:cubicBezTo>
                <a:cubicBezTo>
                  <a:pt x="1198" y="695"/>
                  <a:pt x="625" y="1959"/>
                  <a:pt x="327" y="3085"/>
                </a:cubicBezTo>
                <a:cubicBezTo>
                  <a:pt x="51" y="4125"/>
                  <a:pt x="0" y="5240"/>
                  <a:pt x="241" y="6293"/>
                </a:cubicBezTo>
                <a:cubicBezTo>
                  <a:pt x="475" y="7320"/>
                  <a:pt x="1013" y="8271"/>
                  <a:pt x="1861" y="8911"/>
                </a:cubicBezTo>
                <a:cubicBezTo>
                  <a:pt x="2297" y="9241"/>
                  <a:pt x="2827" y="9490"/>
                  <a:pt x="3378" y="9490"/>
                </a:cubicBezTo>
                <a:cubicBezTo>
                  <a:pt x="3472" y="9490"/>
                  <a:pt x="3567" y="9482"/>
                  <a:pt x="3662" y="9467"/>
                </a:cubicBezTo>
                <a:cubicBezTo>
                  <a:pt x="4312" y="9361"/>
                  <a:pt x="4799" y="8877"/>
                  <a:pt x="5302" y="8495"/>
                </a:cubicBezTo>
                <a:cubicBezTo>
                  <a:pt x="5837" y="8088"/>
                  <a:pt x="6442" y="7738"/>
                  <a:pt x="7106" y="7594"/>
                </a:cubicBezTo>
                <a:cubicBezTo>
                  <a:pt x="7279" y="7557"/>
                  <a:pt x="7450" y="7538"/>
                  <a:pt x="7618" y="7538"/>
                </a:cubicBezTo>
                <a:cubicBezTo>
                  <a:pt x="8095" y="7538"/>
                  <a:pt x="8551" y="7686"/>
                  <a:pt x="8965" y="7966"/>
                </a:cubicBezTo>
                <a:cubicBezTo>
                  <a:pt x="9884" y="8588"/>
                  <a:pt x="10692" y="9729"/>
                  <a:pt x="11891" y="9729"/>
                </a:cubicBezTo>
                <a:cubicBezTo>
                  <a:pt x="11980" y="9729"/>
                  <a:pt x="12071" y="9723"/>
                  <a:pt x="12164" y="9709"/>
                </a:cubicBezTo>
                <a:cubicBezTo>
                  <a:pt x="13260" y="9554"/>
                  <a:pt x="13511" y="8401"/>
                  <a:pt x="13804" y="7521"/>
                </a:cubicBezTo>
                <a:cubicBezTo>
                  <a:pt x="13945" y="7099"/>
                  <a:pt x="14127" y="6643"/>
                  <a:pt x="14504" y="6377"/>
                </a:cubicBezTo>
                <a:cubicBezTo>
                  <a:pt x="14738" y="6212"/>
                  <a:pt x="15003" y="6142"/>
                  <a:pt x="15276" y="6142"/>
                </a:cubicBezTo>
                <a:cubicBezTo>
                  <a:pt x="15402" y="6142"/>
                  <a:pt x="15530" y="6157"/>
                  <a:pt x="15656" y="6184"/>
                </a:cubicBezTo>
                <a:cubicBezTo>
                  <a:pt x="16572" y="6381"/>
                  <a:pt x="17354" y="6961"/>
                  <a:pt x="18244" y="7232"/>
                </a:cubicBezTo>
                <a:cubicBezTo>
                  <a:pt x="18502" y="7311"/>
                  <a:pt x="18774" y="7363"/>
                  <a:pt x="19044" y="7363"/>
                </a:cubicBezTo>
                <a:cubicBezTo>
                  <a:pt x="19207" y="7363"/>
                  <a:pt x="19369" y="7344"/>
                  <a:pt x="19529" y="7301"/>
                </a:cubicBezTo>
                <a:cubicBezTo>
                  <a:pt x="19978" y="7178"/>
                  <a:pt x="20331" y="6877"/>
                  <a:pt x="20595" y="6501"/>
                </a:cubicBezTo>
                <a:cubicBezTo>
                  <a:pt x="21130" y="5738"/>
                  <a:pt x="21292" y="4712"/>
                  <a:pt x="21999" y="4070"/>
                </a:cubicBezTo>
                <a:cubicBezTo>
                  <a:pt x="22362" y="3741"/>
                  <a:pt x="22807" y="3634"/>
                  <a:pt x="23269" y="3634"/>
                </a:cubicBezTo>
                <a:cubicBezTo>
                  <a:pt x="23739" y="3634"/>
                  <a:pt x="24227" y="3745"/>
                  <a:pt x="24664" y="3849"/>
                </a:cubicBezTo>
                <a:cubicBezTo>
                  <a:pt x="25227" y="3981"/>
                  <a:pt x="25851" y="4166"/>
                  <a:pt x="26455" y="4166"/>
                </a:cubicBezTo>
                <a:cubicBezTo>
                  <a:pt x="26763" y="4166"/>
                  <a:pt x="27066" y="4118"/>
                  <a:pt x="27353" y="3990"/>
                </a:cubicBezTo>
                <a:cubicBezTo>
                  <a:pt x="28400" y="3523"/>
                  <a:pt x="28496" y="2313"/>
                  <a:pt x="28400" y="1304"/>
                </a:cubicBezTo>
                <a:cubicBezTo>
                  <a:pt x="28773" y="1190"/>
                  <a:pt x="28851" y="712"/>
                  <a:pt x="28673" y="381"/>
                </a:cubicBezTo>
                <a:cubicBezTo>
                  <a:pt x="28515" y="88"/>
                  <a:pt x="28221" y="1"/>
                  <a:pt x="27909" y="1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30"/>
          <p:cNvSpPr/>
          <p:nvPr/>
        </p:nvSpPr>
        <p:spPr>
          <a:xfrm>
            <a:off x="7237760" y="3032148"/>
            <a:ext cx="2387697" cy="2484758"/>
          </a:xfrm>
          <a:custGeom>
            <a:avLst/>
            <a:gdLst/>
            <a:ahLst/>
            <a:cxnLst/>
            <a:rect l="l" t="t" r="r" b="b"/>
            <a:pathLst>
              <a:path w="14637" h="15232" extrusionOk="0">
                <a:moveTo>
                  <a:pt x="11445" y="0"/>
                </a:moveTo>
                <a:cubicBezTo>
                  <a:pt x="11308" y="0"/>
                  <a:pt x="11172" y="12"/>
                  <a:pt x="11039" y="38"/>
                </a:cubicBezTo>
                <a:cubicBezTo>
                  <a:pt x="10644" y="116"/>
                  <a:pt x="10316" y="327"/>
                  <a:pt x="10145" y="596"/>
                </a:cubicBezTo>
                <a:cubicBezTo>
                  <a:pt x="9794" y="1152"/>
                  <a:pt x="10018" y="1791"/>
                  <a:pt x="9781" y="2367"/>
                </a:cubicBezTo>
                <a:cubicBezTo>
                  <a:pt x="9296" y="3551"/>
                  <a:pt x="6867" y="3019"/>
                  <a:pt x="6220" y="4123"/>
                </a:cubicBezTo>
                <a:cubicBezTo>
                  <a:pt x="6016" y="4474"/>
                  <a:pt x="6063" y="4867"/>
                  <a:pt x="6119" y="5237"/>
                </a:cubicBezTo>
                <a:cubicBezTo>
                  <a:pt x="6188" y="5684"/>
                  <a:pt x="6293" y="6128"/>
                  <a:pt x="6331" y="6578"/>
                </a:cubicBezTo>
                <a:cubicBezTo>
                  <a:pt x="6392" y="7292"/>
                  <a:pt x="6256" y="8099"/>
                  <a:pt x="5518" y="8624"/>
                </a:cubicBezTo>
                <a:cubicBezTo>
                  <a:pt x="4829" y="9115"/>
                  <a:pt x="3797" y="9174"/>
                  <a:pt x="2910" y="9343"/>
                </a:cubicBezTo>
                <a:cubicBezTo>
                  <a:pt x="2462" y="9427"/>
                  <a:pt x="2020" y="9543"/>
                  <a:pt x="1637" y="9735"/>
                </a:cubicBezTo>
                <a:cubicBezTo>
                  <a:pt x="1309" y="9901"/>
                  <a:pt x="1030" y="10112"/>
                  <a:pt x="810" y="10355"/>
                </a:cubicBezTo>
                <a:cubicBezTo>
                  <a:pt x="347" y="10864"/>
                  <a:pt x="157" y="11482"/>
                  <a:pt x="81" y="12082"/>
                </a:cubicBezTo>
                <a:cubicBezTo>
                  <a:pt x="1" y="12715"/>
                  <a:pt x="23" y="13379"/>
                  <a:pt x="158" y="14007"/>
                </a:cubicBezTo>
                <a:cubicBezTo>
                  <a:pt x="228" y="14329"/>
                  <a:pt x="371" y="14667"/>
                  <a:pt x="709" y="14896"/>
                </a:cubicBezTo>
                <a:cubicBezTo>
                  <a:pt x="1077" y="15146"/>
                  <a:pt x="1583" y="15204"/>
                  <a:pt x="2068" y="15214"/>
                </a:cubicBezTo>
                <a:cubicBezTo>
                  <a:pt x="2549" y="15226"/>
                  <a:pt x="3032" y="15229"/>
                  <a:pt x="3515" y="15229"/>
                </a:cubicBezTo>
                <a:cubicBezTo>
                  <a:pt x="4226" y="15229"/>
                  <a:pt x="4937" y="15222"/>
                  <a:pt x="5646" y="15222"/>
                </a:cubicBezTo>
                <a:cubicBezTo>
                  <a:pt x="5675" y="15222"/>
                  <a:pt x="5704" y="15222"/>
                  <a:pt x="5733" y="15222"/>
                </a:cubicBezTo>
                <a:lnTo>
                  <a:pt x="9469" y="15227"/>
                </a:lnTo>
                <a:cubicBezTo>
                  <a:pt x="10086" y="15228"/>
                  <a:pt x="10704" y="15228"/>
                  <a:pt x="11322" y="15229"/>
                </a:cubicBezTo>
                <a:cubicBezTo>
                  <a:pt x="11640" y="15230"/>
                  <a:pt x="11959" y="15231"/>
                  <a:pt x="12278" y="15231"/>
                </a:cubicBezTo>
                <a:cubicBezTo>
                  <a:pt x="12529" y="15231"/>
                  <a:pt x="12784" y="15225"/>
                  <a:pt x="13014" y="15145"/>
                </a:cubicBezTo>
                <a:cubicBezTo>
                  <a:pt x="13410" y="15008"/>
                  <a:pt x="13574" y="14685"/>
                  <a:pt x="13640" y="14388"/>
                </a:cubicBezTo>
                <a:cubicBezTo>
                  <a:pt x="13728" y="13988"/>
                  <a:pt x="13742" y="13577"/>
                  <a:pt x="13785" y="13173"/>
                </a:cubicBezTo>
                <a:cubicBezTo>
                  <a:pt x="13882" y="12264"/>
                  <a:pt x="13977" y="11357"/>
                  <a:pt x="14072" y="10449"/>
                </a:cubicBezTo>
                <a:cubicBezTo>
                  <a:pt x="14166" y="9541"/>
                  <a:pt x="14259" y="8633"/>
                  <a:pt x="14352" y="7724"/>
                </a:cubicBezTo>
                <a:cubicBezTo>
                  <a:pt x="14437" y="6875"/>
                  <a:pt x="14530" y="6026"/>
                  <a:pt x="14567" y="5174"/>
                </a:cubicBezTo>
                <a:cubicBezTo>
                  <a:pt x="14637" y="3541"/>
                  <a:pt x="14491" y="1869"/>
                  <a:pt x="13640" y="340"/>
                </a:cubicBezTo>
                <a:cubicBezTo>
                  <a:pt x="13611" y="289"/>
                  <a:pt x="13548" y="267"/>
                  <a:pt x="13488" y="267"/>
                </a:cubicBezTo>
                <a:cubicBezTo>
                  <a:pt x="13394" y="267"/>
                  <a:pt x="13305" y="319"/>
                  <a:pt x="13349" y="398"/>
                </a:cubicBezTo>
                <a:cubicBezTo>
                  <a:pt x="13385" y="461"/>
                  <a:pt x="13419" y="526"/>
                  <a:pt x="13452" y="589"/>
                </a:cubicBezTo>
                <a:cubicBezTo>
                  <a:pt x="13105" y="411"/>
                  <a:pt x="12738" y="253"/>
                  <a:pt x="12342" y="140"/>
                </a:cubicBezTo>
                <a:cubicBezTo>
                  <a:pt x="12060" y="59"/>
                  <a:pt x="11751" y="0"/>
                  <a:pt x="11445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30"/>
          <p:cNvSpPr/>
          <p:nvPr/>
        </p:nvSpPr>
        <p:spPr>
          <a:xfrm rot="10800000">
            <a:off x="7573482" y="3136804"/>
            <a:ext cx="12575" cy="4050"/>
          </a:xfrm>
          <a:custGeom>
            <a:avLst/>
            <a:gdLst/>
            <a:ahLst/>
            <a:cxnLst/>
            <a:rect l="l" t="t" r="r" b="b"/>
            <a:pathLst>
              <a:path w="503" h="162" extrusionOk="0">
                <a:moveTo>
                  <a:pt x="61" y="0"/>
                </a:moveTo>
                <a:cubicBezTo>
                  <a:pt x="37" y="0"/>
                  <a:pt x="16" y="17"/>
                  <a:pt x="9" y="40"/>
                </a:cubicBezTo>
                <a:cubicBezTo>
                  <a:pt x="1" y="70"/>
                  <a:pt x="18" y="101"/>
                  <a:pt x="47" y="110"/>
                </a:cubicBezTo>
                <a:cubicBezTo>
                  <a:pt x="170" y="145"/>
                  <a:pt x="298" y="162"/>
                  <a:pt x="429" y="162"/>
                </a:cubicBezTo>
                <a:lnTo>
                  <a:pt x="447" y="162"/>
                </a:lnTo>
                <a:cubicBezTo>
                  <a:pt x="478" y="162"/>
                  <a:pt x="503" y="136"/>
                  <a:pt x="502" y="105"/>
                </a:cubicBezTo>
                <a:cubicBezTo>
                  <a:pt x="502" y="78"/>
                  <a:pt x="483" y="50"/>
                  <a:pt x="454" y="50"/>
                </a:cubicBezTo>
                <a:cubicBezTo>
                  <a:pt x="451" y="50"/>
                  <a:pt x="449" y="50"/>
                  <a:pt x="446" y="51"/>
                </a:cubicBezTo>
                <a:cubicBezTo>
                  <a:pt x="442" y="51"/>
                  <a:pt x="438" y="51"/>
                  <a:pt x="435" y="51"/>
                </a:cubicBezTo>
                <a:cubicBezTo>
                  <a:pt x="312" y="51"/>
                  <a:pt x="192" y="35"/>
                  <a:pt x="78" y="3"/>
                </a:cubicBezTo>
                <a:cubicBezTo>
                  <a:pt x="72" y="1"/>
                  <a:pt x="67" y="0"/>
                  <a:pt x="61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30"/>
          <p:cNvSpPr/>
          <p:nvPr/>
        </p:nvSpPr>
        <p:spPr>
          <a:xfrm rot="10800000">
            <a:off x="7341532" y="3544979"/>
            <a:ext cx="10925" cy="8600"/>
          </a:xfrm>
          <a:custGeom>
            <a:avLst/>
            <a:gdLst/>
            <a:ahLst/>
            <a:cxnLst/>
            <a:rect l="l" t="t" r="r" b="b"/>
            <a:pathLst>
              <a:path w="437" h="344" extrusionOk="0">
                <a:moveTo>
                  <a:pt x="63" y="0"/>
                </a:moveTo>
                <a:cubicBezTo>
                  <a:pt x="45" y="0"/>
                  <a:pt x="28" y="9"/>
                  <a:pt x="17" y="25"/>
                </a:cubicBezTo>
                <a:cubicBezTo>
                  <a:pt x="0" y="49"/>
                  <a:pt x="6" y="85"/>
                  <a:pt x="32" y="102"/>
                </a:cubicBezTo>
                <a:cubicBezTo>
                  <a:pt x="137" y="173"/>
                  <a:pt x="240" y="250"/>
                  <a:pt x="340" y="332"/>
                </a:cubicBezTo>
                <a:cubicBezTo>
                  <a:pt x="350" y="340"/>
                  <a:pt x="362" y="343"/>
                  <a:pt x="375" y="343"/>
                </a:cubicBezTo>
                <a:cubicBezTo>
                  <a:pt x="391" y="343"/>
                  <a:pt x="407" y="337"/>
                  <a:pt x="418" y="323"/>
                </a:cubicBezTo>
                <a:cubicBezTo>
                  <a:pt x="437" y="299"/>
                  <a:pt x="434" y="264"/>
                  <a:pt x="410" y="245"/>
                </a:cubicBezTo>
                <a:cubicBezTo>
                  <a:pt x="308" y="162"/>
                  <a:pt x="202" y="83"/>
                  <a:pt x="94" y="10"/>
                </a:cubicBezTo>
                <a:cubicBezTo>
                  <a:pt x="84" y="4"/>
                  <a:pt x="74" y="0"/>
                  <a:pt x="63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30"/>
          <p:cNvSpPr/>
          <p:nvPr/>
        </p:nvSpPr>
        <p:spPr>
          <a:xfrm rot="10800000">
            <a:off x="7022857" y="2140429"/>
            <a:ext cx="738550" cy="540325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rgbClr val="FFE6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30"/>
          <p:cNvSpPr/>
          <p:nvPr/>
        </p:nvSpPr>
        <p:spPr>
          <a:xfrm rot="9893225">
            <a:off x="1777086" y="371868"/>
            <a:ext cx="605796" cy="141937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7" name="Google Shape;807;p30"/>
          <p:cNvGrpSpPr/>
          <p:nvPr/>
        </p:nvGrpSpPr>
        <p:grpSpPr>
          <a:xfrm rot="5400000">
            <a:off x="278835" y="4536755"/>
            <a:ext cx="221772" cy="200884"/>
            <a:chOff x="1640475" y="1197075"/>
            <a:chExt cx="55475" cy="50250"/>
          </a:xfrm>
        </p:grpSpPr>
        <p:sp>
          <p:nvSpPr>
            <p:cNvPr id="808" name="Google Shape;808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1" name="Google Shape;811;p30"/>
          <p:cNvSpPr/>
          <p:nvPr/>
        </p:nvSpPr>
        <p:spPr>
          <a:xfrm rot="-834203">
            <a:off x="8546511" y="363435"/>
            <a:ext cx="993864" cy="1557213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2" name="Google Shape;812;p30"/>
          <p:cNvGrpSpPr/>
          <p:nvPr/>
        </p:nvGrpSpPr>
        <p:grpSpPr>
          <a:xfrm rot="4654902">
            <a:off x="7263554" y="408293"/>
            <a:ext cx="433642" cy="392824"/>
            <a:chOff x="1640475" y="1197075"/>
            <a:chExt cx="55475" cy="50250"/>
          </a:xfrm>
        </p:grpSpPr>
        <p:sp>
          <p:nvSpPr>
            <p:cNvPr id="813" name="Google Shape;813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6" name="Google Shape;816;p30"/>
          <p:cNvGrpSpPr/>
          <p:nvPr/>
        </p:nvGrpSpPr>
        <p:grpSpPr>
          <a:xfrm rot="5400000">
            <a:off x="571217" y="1059896"/>
            <a:ext cx="244822" cy="221773"/>
            <a:chOff x="1640475" y="1197075"/>
            <a:chExt cx="55475" cy="50250"/>
          </a:xfrm>
        </p:grpSpPr>
        <p:sp>
          <p:nvSpPr>
            <p:cNvPr id="817" name="Google Shape;817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0" name="Google Shape;820;p30"/>
          <p:cNvSpPr/>
          <p:nvPr/>
        </p:nvSpPr>
        <p:spPr>
          <a:xfrm rot="6477717">
            <a:off x="8298149" y="4511777"/>
            <a:ext cx="580167" cy="135916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1" name="Google Shape;821;p30"/>
          <p:cNvGrpSpPr/>
          <p:nvPr/>
        </p:nvGrpSpPr>
        <p:grpSpPr>
          <a:xfrm rot="5400000">
            <a:off x="7550086" y="4483922"/>
            <a:ext cx="221772" cy="200884"/>
            <a:chOff x="1640475" y="1197075"/>
            <a:chExt cx="55475" cy="50250"/>
          </a:xfrm>
        </p:grpSpPr>
        <p:sp>
          <p:nvSpPr>
            <p:cNvPr id="822" name="Google Shape;822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_1"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1"/>
          <p:cNvSpPr/>
          <p:nvPr/>
        </p:nvSpPr>
        <p:spPr>
          <a:xfrm flipH="1">
            <a:off x="6975401" y="2798485"/>
            <a:ext cx="2665937" cy="2778151"/>
          </a:xfrm>
          <a:custGeom>
            <a:avLst/>
            <a:gdLst/>
            <a:ahLst/>
            <a:cxnLst/>
            <a:rect l="l" t="t" r="r" b="b"/>
            <a:pathLst>
              <a:path w="16369" h="17058" extrusionOk="0">
                <a:moveTo>
                  <a:pt x="5829" y="1"/>
                </a:moveTo>
                <a:cubicBezTo>
                  <a:pt x="5334" y="1"/>
                  <a:pt x="4839" y="58"/>
                  <a:pt x="4360" y="159"/>
                </a:cubicBezTo>
                <a:cubicBezTo>
                  <a:pt x="4030" y="230"/>
                  <a:pt x="3295" y="699"/>
                  <a:pt x="3438" y="702"/>
                </a:cubicBezTo>
                <a:cubicBezTo>
                  <a:pt x="2321" y="1836"/>
                  <a:pt x="2234" y="3557"/>
                  <a:pt x="2129" y="5064"/>
                </a:cubicBezTo>
                <a:cubicBezTo>
                  <a:pt x="1990" y="7098"/>
                  <a:pt x="1660" y="9115"/>
                  <a:pt x="1127" y="11083"/>
                </a:cubicBezTo>
                <a:cubicBezTo>
                  <a:pt x="826" y="12197"/>
                  <a:pt x="460" y="13293"/>
                  <a:pt x="35" y="14365"/>
                </a:cubicBezTo>
                <a:cubicBezTo>
                  <a:pt x="0" y="14453"/>
                  <a:pt x="50" y="14547"/>
                  <a:pt x="144" y="14565"/>
                </a:cubicBezTo>
                <a:cubicBezTo>
                  <a:pt x="3129" y="15121"/>
                  <a:pt x="6113" y="15678"/>
                  <a:pt x="9098" y="16235"/>
                </a:cubicBezTo>
                <a:cubicBezTo>
                  <a:pt x="9845" y="16375"/>
                  <a:pt x="10591" y="16514"/>
                  <a:pt x="11337" y="16653"/>
                </a:cubicBezTo>
                <a:cubicBezTo>
                  <a:pt x="12039" y="16784"/>
                  <a:pt x="12743" y="16949"/>
                  <a:pt x="13454" y="17030"/>
                </a:cubicBezTo>
                <a:cubicBezTo>
                  <a:pt x="13604" y="17047"/>
                  <a:pt x="13756" y="17058"/>
                  <a:pt x="13907" y="17058"/>
                </a:cubicBezTo>
                <a:cubicBezTo>
                  <a:pt x="14359" y="17058"/>
                  <a:pt x="14804" y="16965"/>
                  <a:pt x="15183" y="16694"/>
                </a:cubicBezTo>
                <a:cubicBezTo>
                  <a:pt x="15632" y="16373"/>
                  <a:pt x="15926" y="15869"/>
                  <a:pt x="16060" y="15339"/>
                </a:cubicBezTo>
                <a:cubicBezTo>
                  <a:pt x="16369" y="14114"/>
                  <a:pt x="15800" y="12781"/>
                  <a:pt x="15182" y="11745"/>
                </a:cubicBezTo>
                <a:cubicBezTo>
                  <a:pt x="14547" y="10679"/>
                  <a:pt x="13684" y="9818"/>
                  <a:pt x="12681" y="9099"/>
                </a:cubicBezTo>
                <a:cubicBezTo>
                  <a:pt x="11757" y="8436"/>
                  <a:pt x="10725" y="7754"/>
                  <a:pt x="10485" y="6560"/>
                </a:cubicBezTo>
                <a:cubicBezTo>
                  <a:pt x="10242" y="5357"/>
                  <a:pt x="10635" y="4113"/>
                  <a:pt x="10285" y="2920"/>
                </a:cubicBezTo>
                <a:cubicBezTo>
                  <a:pt x="9973" y="1857"/>
                  <a:pt x="9136" y="1003"/>
                  <a:pt x="8160" y="515"/>
                </a:cubicBezTo>
                <a:cubicBezTo>
                  <a:pt x="7437" y="153"/>
                  <a:pt x="6634" y="1"/>
                  <a:pt x="5829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31"/>
          <p:cNvSpPr/>
          <p:nvPr/>
        </p:nvSpPr>
        <p:spPr>
          <a:xfrm flipH="1">
            <a:off x="-517990" y="4092608"/>
            <a:ext cx="3021471" cy="1245429"/>
          </a:xfrm>
          <a:custGeom>
            <a:avLst/>
            <a:gdLst/>
            <a:ahLst/>
            <a:cxnLst/>
            <a:rect l="l" t="t" r="r" b="b"/>
            <a:pathLst>
              <a:path w="18552" h="7647" extrusionOk="0">
                <a:moveTo>
                  <a:pt x="10153" y="0"/>
                </a:moveTo>
                <a:cubicBezTo>
                  <a:pt x="9767" y="0"/>
                  <a:pt x="9389" y="166"/>
                  <a:pt x="9054" y="416"/>
                </a:cubicBezTo>
                <a:cubicBezTo>
                  <a:pt x="8513" y="821"/>
                  <a:pt x="8082" y="1378"/>
                  <a:pt x="7579" y="1834"/>
                </a:cubicBezTo>
                <a:cubicBezTo>
                  <a:pt x="7060" y="2305"/>
                  <a:pt x="6487" y="2705"/>
                  <a:pt x="5872" y="2994"/>
                </a:cubicBezTo>
                <a:cubicBezTo>
                  <a:pt x="5271" y="3278"/>
                  <a:pt x="4630" y="3458"/>
                  <a:pt x="3977" y="3481"/>
                </a:cubicBezTo>
                <a:cubicBezTo>
                  <a:pt x="3929" y="3483"/>
                  <a:pt x="3881" y="3484"/>
                  <a:pt x="3834" y="3484"/>
                </a:cubicBezTo>
                <a:cubicBezTo>
                  <a:pt x="3559" y="3484"/>
                  <a:pt x="3285" y="3455"/>
                  <a:pt x="3015" y="3396"/>
                </a:cubicBezTo>
                <a:cubicBezTo>
                  <a:pt x="2664" y="3318"/>
                  <a:pt x="2330" y="3164"/>
                  <a:pt x="1977" y="3093"/>
                </a:cubicBezTo>
                <a:cubicBezTo>
                  <a:pt x="1875" y="3072"/>
                  <a:pt x="1772" y="3061"/>
                  <a:pt x="1671" y="3061"/>
                </a:cubicBezTo>
                <a:cubicBezTo>
                  <a:pt x="1440" y="3061"/>
                  <a:pt x="1217" y="3120"/>
                  <a:pt x="1014" y="3265"/>
                </a:cubicBezTo>
                <a:cubicBezTo>
                  <a:pt x="754" y="3450"/>
                  <a:pt x="551" y="3734"/>
                  <a:pt x="397" y="4032"/>
                </a:cubicBezTo>
                <a:cubicBezTo>
                  <a:pt x="125" y="4561"/>
                  <a:pt x="1" y="5210"/>
                  <a:pt x="74" y="5820"/>
                </a:cubicBezTo>
                <a:cubicBezTo>
                  <a:pt x="147" y="6440"/>
                  <a:pt x="426" y="7003"/>
                  <a:pt x="909" y="7319"/>
                </a:cubicBezTo>
                <a:cubicBezTo>
                  <a:pt x="1315" y="7583"/>
                  <a:pt x="1783" y="7647"/>
                  <a:pt x="2245" y="7647"/>
                </a:cubicBezTo>
                <a:cubicBezTo>
                  <a:pt x="2414" y="7647"/>
                  <a:pt x="2582" y="7638"/>
                  <a:pt x="2746" y="7628"/>
                </a:cubicBezTo>
                <a:cubicBezTo>
                  <a:pt x="4356" y="7524"/>
                  <a:pt x="5965" y="7405"/>
                  <a:pt x="7575" y="7294"/>
                </a:cubicBezTo>
                <a:cubicBezTo>
                  <a:pt x="9186" y="7184"/>
                  <a:pt x="10799" y="7072"/>
                  <a:pt x="12410" y="6961"/>
                </a:cubicBezTo>
                <a:cubicBezTo>
                  <a:pt x="14021" y="6849"/>
                  <a:pt x="15633" y="6738"/>
                  <a:pt x="17244" y="6628"/>
                </a:cubicBezTo>
                <a:cubicBezTo>
                  <a:pt x="17639" y="6600"/>
                  <a:pt x="18032" y="6573"/>
                  <a:pt x="18427" y="6545"/>
                </a:cubicBezTo>
                <a:cubicBezTo>
                  <a:pt x="18510" y="6540"/>
                  <a:pt x="18551" y="6442"/>
                  <a:pt x="18512" y="6361"/>
                </a:cubicBezTo>
                <a:cubicBezTo>
                  <a:pt x="18072" y="5436"/>
                  <a:pt x="17853" y="4395"/>
                  <a:pt x="17868" y="3350"/>
                </a:cubicBezTo>
                <a:lnTo>
                  <a:pt x="17868" y="3350"/>
                </a:lnTo>
                <a:cubicBezTo>
                  <a:pt x="17868" y="3350"/>
                  <a:pt x="17868" y="3350"/>
                  <a:pt x="17868" y="3350"/>
                </a:cubicBezTo>
                <a:cubicBezTo>
                  <a:pt x="17890" y="3350"/>
                  <a:pt x="17910" y="3113"/>
                  <a:pt x="17876" y="3104"/>
                </a:cubicBezTo>
                <a:cubicBezTo>
                  <a:pt x="17876" y="3094"/>
                  <a:pt x="17876" y="3084"/>
                  <a:pt x="17877" y="3074"/>
                </a:cubicBezTo>
                <a:cubicBezTo>
                  <a:pt x="17881" y="2998"/>
                  <a:pt x="17832" y="2961"/>
                  <a:pt x="17781" y="2961"/>
                </a:cubicBezTo>
                <a:cubicBezTo>
                  <a:pt x="17737" y="2961"/>
                  <a:pt x="17692" y="2987"/>
                  <a:pt x="17673" y="3037"/>
                </a:cubicBezTo>
                <a:cubicBezTo>
                  <a:pt x="17189" y="2853"/>
                  <a:pt x="16735" y="2520"/>
                  <a:pt x="16216" y="2520"/>
                </a:cubicBezTo>
                <a:cubicBezTo>
                  <a:pt x="16186" y="2520"/>
                  <a:pt x="16156" y="2521"/>
                  <a:pt x="16126" y="2523"/>
                </a:cubicBezTo>
                <a:cubicBezTo>
                  <a:pt x="15979" y="2534"/>
                  <a:pt x="15839" y="2570"/>
                  <a:pt x="15704" y="2620"/>
                </a:cubicBezTo>
                <a:lnTo>
                  <a:pt x="15674" y="2632"/>
                </a:lnTo>
                <a:cubicBezTo>
                  <a:pt x="15287" y="2786"/>
                  <a:pt x="14937" y="3066"/>
                  <a:pt x="14573" y="3274"/>
                </a:cubicBezTo>
                <a:cubicBezTo>
                  <a:pt x="14335" y="3409"/>
                  <a:pt x="14077" y="3514"/>
                  <a:pt x="13808" y="3514"/>
                </a:cubicBezTo>
                <a:cubicBezTo>
                  <a:pt x="13791" y="3514"/>
                  <a:pt x="13773" y="3514"/>
                  <a:pt x="13756" y="3513"/>
                </a:cubicBezTo>
                <a:cubicBezTo>
                  <a:pt x="13474" y="3499"/>
                  <a:pt x="13208" y="3356"/>
                  <a:pt x="12990" y="3156"/>
                </a:cubicBezTo>
                <a:cubicBezTo>
                  <a:pt x="12520" y="2727"/>
                  <a:pt x="12245" y="2115"/>
                  <a:pt x="11938" y="1541"/>
                </a:cubicBezTo>
                <a:cubicBezTo>
                  <a:pt x="11643" y="990"/>
                  <a:pt x="11280" y="403"/>
                  <a:pt x="10742" y="139"/>
                </a:cubicBezTo>
                <a:cubicBezTo>
                  <a:pt x="10546" y="43"/>
                  <a:pt x="10349" y="0"/>
                  <a:pt x="10153" y="0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31"/>
          <p:cNvSpPr/>
          <p:nvPr/>
        </p:nvSpPr>
        <p:spPr>
          <a:xfrm flipH="1">
            <a:off x="5299521" y="-196435"/>
            <a:ext cx="4180419" cy="1127189"/>
          </a:xfrm>
          <a:custGeom>
            <a:avLst/>
            <a:gdLst/>
            <a:ahLst/>
            <a:cxnLst/>
            <a:rect l="l" t="t" r="r" b="b"/>
            <a:pathLst>
              <a:path w="25668" h="6921" extrusionOk="0">
                <a:moveTo>
                  <a:pt x="25573" y="0"/>
                </a:moveTo>
                <a:lnTo>
                  <a:pt x="22584" y="1"/>
                </a:lnTo>
                <a:lnTo>
                  <a:pt x="22467" y="1"/>
                </a:lnTo>
                <a:lnTo>
                  <a:pt x="0" y="3"/>
                </a:lnTo>
                <a:lnTo>
                  <a:pt x="1" y="1330"/>
                </a:lnTo>
                <a:lnTo>
                  <a:pt x="1" y="2596"/>
                </a:lnTo>
                <a:lnTo>
                  <a:pt x="2" y="3737"/>
                </a:lnTo>
                <a:lnTo>
                  <a:pt x="2" y="5002"/>
                </a:lnTo>
                <a:lnTo>
                  <a:pt x="3" y="6144"/>
                </a:lnTo>
                <a:lnTo>
                  <a:pt x="3" y="6274"/>
                </a:lnTo>
                <a:cubicBezTo>
                  <a:pt x="454" y="6274"/>
                  <a:pt x="911" y="6248"/>
                  <a:pt x="1366" y="6205"/>
                </a:cubicBezTo>
                <a:cubicBezTo>
                  <a:pt x="1557" y="6187"/>
                  <a:pt x="1747" y="6167"/>
                  <a:pt x="1936" y="6144"/>
                </a:cubicBezTo>
                <a:cubicBezTo>
                  <a:pt x="2414" y="6085"/>
                  <a:pt x="2887" y="6012"/>
                  <a:pt x="3342" y="5932"/>
                </a:cubicBezTo>
                <a:cubicBezTo>
                  <a:pt x="4344" y="5756"/>
                  <a:pt x="5389" y="5552"/>
                  <a:pt x="6425" y="5552"/>
                </a:cubicBezTo>
                <a:cubicBezTo>
                  <a:pt x="6713" y="5552"/>
                  <a:pt x="7001" y="5568"/>
                  <a:pt x="7286" y="5605"/>
                </a:cubicBezTo>
                <a:cubicBezTo>
                  <a:pt x="8016" y="5698"/>
                  <a:pt x="8646" y="5918"/>
                  <a:pt x="9273" y="6143"/>
                </a:cubicBezTo>
                <a:cubicBezTo>
                  <a:pt x="9331" y="6163"/>
                  <a:pt x="9388" y="6184"/>
                  <a:pt x="9446" y="6204"/>
                </a:cubicBezTo>
                <a:cubicBezTo>
                  <a:pt x="9690" y="6291"/>
                  <a:pt x="9934" y="6378"/>
                  <a:pt x="10185" y="6455"/>
                </a:cubicBezTo>
                <a:cubicBezTo>
                  <a:pt x="11085" y="6736"/>
                  <a:pt x="12117" y="6921"/>
                  <a:pt x="13162" y="6921"/>
                </a:cubicBezTo>
                <a:cubicBezTo>
                  <a:pt x="13234" y="6921"/>
                  <a:pt x="13306" y="6920"/>
                  <a:pt x="13377" y="6918"/>
                </a:cubicBezTo>
                <a:cubicBezTo>
                  <a:pt x="14468" y="6893"/>
                  <a:pt x="15560" y="6647"/>
                  <a:pt x="16250" y="6204"/>
                </a:cubicBezTo>
                <a:cubicBezTo>
                  <a:pt x="16269" y="6191"/>
                  <a:pt x="16286" y="6180"/>
                  <a:pt x="16304" y="6168"/>
                </a:cubicBezTo>
                <a:cubicBezTo>
                  <a:pt x="16317" y="6160"/>
                  <a:pt x="16329" y="6151"/>
                  <a:pt x="16341" y="6142"/>
                </a:cubicBezTo>
                <a:cubicBezTo>
                  <a:pt x="16809" y="5812"/>
                  <a:pt x="17054" y="5407"/>
                  <a:pt x="17282" y="5000"/>
                </a:cubicBezTo>
                <a:cubicBezTo>
                  <a:pt x="17293" y="4980"/>
                  <a:pt x="17304" y="4959"/>
                  <a:pt x="17316" y="4939"/>
                </a:cubicBezTo>
                <a:cubicBezTo>
                  <a:pt x="17541" y="4532"/>
                  <a:pt x="17760" y="4125"/>
                  <a:pt x="18175" y="3797"/>
                </a:cubicBezTo>
                <a:cubicBezTo>
                  <a:pt x="18202" y="3776"/>
                  <a:pt x="18230" y="3755"/>
                  <a:pt x="18257" y="3735"/>
                </a:cubicBezTo>
                <a:cubicBezTo>
                  <a:pt x="18421" y="3617"/>
                  <a:pt x="18613" y="3510"/>
                  <a:pt x="18844" y="3420"/>
                </a:cubicBezTo>
                <a:cubicBezTo>
                  <a:pt x="19831" y="3028"/>
                  <a:pt x="21189" y="3061"/>
                  <a:pt x="22363" y="2860"/>
                </a:cubicBezTo>
                <a:cubicBezTo>
                  <a:pt x="22398" y="2854"/>
                  <a:pt x="22433" y="2848"/>
                  <a:pt x="22468" y="2841"/>
                </a:cubicBezTo>
                <a:cubicBezTo>
                  <a:pt x="22508" y="2834"/>
                  <a:pt x="22546" y="2827"/>
                  <a:pt x="22585" y="2819"/>
                </a:cubicBezTo>
                <a:cubicBezTo>
                  <a:pt x="22879" y="2759"/>
                  <a:pt x="23162" y="2683"/>
                  <a:pt x="23427" y="2592"/>
                </a:cubicBezTo>
                <a:cubicBezTo>
                  <a:pt x="23485" y="2573"/>
                  <a:pt x="23544" y="2552"/>
                  <a:pt x="23600" y="2531"/>
                </a:cubicBezTo>
                <a:cubicBezTo>
                  <a:pt x="24363" y="2247"/>
                  <a:pt x="24968" y="1845"/>
                  <a:pt x="25312" y="1389"/>
                </a:cubicBezTo>
                <a:cubicBezTo>
                  <a:pt x="25328" y="1367"/>
                  <a:pt x="25343" y="1347"/>
                  <a:pt x="25357" y="1326"/>
                </a:cubicBezTo>
                <a:cubicBezTo>
                  <a:pt x="25437" y="1213"/>
                  <a:pt x="25499" y="1097"/>
                  <a:pt x="25543" y="978"/>
                </a:cubicBezTo>
                <a:cubicBezTo>
                  <a:pt x="25668" y="651"/>
                  <a:pt x="25664" y="324"/>
                  <a:pt x="2557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31"/>
          <p:cNvSpPr/>
          <p:nvPr/>
        </p:nvSpPr>
        <p:spPr>
          <a:xfrm flipH="1">
            <a:off x="-543725" y="-421026"/>
            <a:ext cx="3612183" cy="2881733"/>
          </a:xfrm>
          <a:custGeom>
            <a:avLst/>
            <a:gdLst/>
            <a:ahLst/>
            <a:cxnLst/>
            <a:rect l="l" t="t" r="r" b="b"/>
            <a:pathLst>
              <a:path w="22179" h="17694" extrusionOk="0">
                <a:moveTo>
                  <a:pt x="6745" y="1"/>
                </a:moveTo>
                <a:cubicBezTo>
                  <a:pt x="5279" y="1"/>
                  <a:pt x="3909" y="579"/>
                  <a:pt x="2805" y="1417"/>
                </a:cubicBezTo>
                <a:cubicBezTo>
                  <a:pt x="1651" y="2293"/>
                  <a:pt x="713" y="3427"/>
                  <a:pt x="356" y="4720"/>
                </a:cubicBezTo>
                <a:cubicBezTo>
                  <a:pt x="1" y="6014"/>
                  <a:pt x="287" y="7472"/>
                  <a:pt x="1297" y="8473"/>
                </a:cubicBezTo>
                <a:cubicBezTo>
                  <a:pt x="2084" y="9254"/>
                  <a:pt x="3260" y="9736"/>
                  <a:pt x="3846" y="10640"/>
                </a:cubicBezTo>
                <a:cubicBezTo>
                  <a:pt x="4605" y="11813"/>
                  <a:pt x="4133" y="13292"/>
                  <a:pt x="4490" y="14600"/>
                </a:cubicBezTo>
                <a:cubicBezTo>
                  <a:pt x="4708" y="15396"/>
                  <a:pt x="5235" y="16113"/>
                  <a:pt x="5912" y="16684"/>
                </a:cubicBezTo>
                <a:cubicBezTo>
                  <a:pt x="6532" y="17205"/>
                  <a:pt x="7314" y="17622"/>
                  <a:pt x="8175" y="17685"/>
                </a:cubicBezTo>
                <a:cubicBezTo>
                  <a:pt x="8256" y="17691"/>
                  <a:pt x="8336" y="17694"/>
                  <a:pt x="8416" y="17694"/>
                </a:cubicBezTo>
                <a:cubicBezTo>
                  <a:pt x="10005" y="17694"/>
                  <a:pt x="11391" y="16578"/>
                  <a:pt x="12993" y="16395"/>
                </a:cubicBezTo>
                <a:cubicBezTo>
                  <a:pt x="13164" y="16375"/>
                  <a:pt x="13335" y="16367"/>
                  <a:pt x="13506" y="16367"/>
                </a:cubicBezTo>
                <a:cubicBezTo>
                  <a:pt x="14757" y="16367"/>
                  <a:pt x="16000" y="16827"/>
                  <a:pt x="17259" y="16827"/>
                </a:cubicBezTo>
                <a:cubicBezTo>
                  <a:pt x="17356" y="16827"/>
                  <a:pt x="17454" y="16824"/>
                  <a:pt x="17551" y="16818"/>
                </a:cubicBezTo>
                <a:cubicBezTo>
                  <a:pt x="19291" y="16711"/>
                  <a:pt x="20792" y="15567"/>
                  <a:pt x="21485" y="14180"/>
                </a:cubicBezTo>
                <a:cubicBezTo>
                  <a:pt x="22179" y="12793"/>
                  <a:pt x="22168" y="11210"/>
                  <a:pt x="21846" y="9725"/>
                </a:cubicBezTo>
                <a:cubicBezTo>
                  <a:pt x="21659" y="8862"/>
                  <a:pt x="21361" y="7995"/>
                  <a:pt x="20759" y="7289"/>
                </a:cubicBezTo>
                <a:cubicBezTo>
                  <a:pt x="19574" y="5897"/>
                  <a:pt x="17483" y="5388"/>
                  <a:pt x="15558" y="4931"/>
                </a:cubicBezTo>
                <a:cubicBezTo>
                  <a:pt x="13632" y="4475"/>
                  <a:pt x="11547" y="3872"/>
                  <a:pt x="10504" y="2396"/>
                </a:cubicBezTo>
                <a:cubicBezTo>
                  <a:pt x="9551" y="1047"/>
                  <a:pt x="9231" y="194"/>
                  <a:pt x="7220" y="21"/>
                </a:cubicBezTo>
                <a:cubicBezTo>
                  <a:pt x="7061" y="7"/>
                  <a:pt x="6902" y="1"/>
                  <a:pt x="6745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31"/>
          <p:cNvSpPr/>
          <p:nvPr/>
        </p:nvSpPr>
        <p:spPr>
          <a:xfrm>
            <a:off x="1945325" y="2102150"/>
            <a:ext cx="12575" cy="4050"/>
          </a:xfrm>
          <a:custGeom>
            <a:avLst/>
            <a:gdLst/>
            <a:ahLst/>
            <a:cxnLst/>
            <a:rect l="l" t="t" r="r" b="b"/>
            <a:pathLst>
              <a:path w="503" h="162" extrusionOk="0">
                <a:moveTo>
                  <a:pt x="61" y="0"/>
                </a:moveTo>
                <a:cubicBezTo>
                  <a:pt x="37" y="0"/>
                  <a:pt x="16" y="17"/>
                  <a:pt x="9" y="40"/>
                </a:cubicBezTo>
                <a:cubicBezTo>
                  <a:pt x="1" y="70"/>
                  <a:pt x="18" y="101"/>
                  <a:pt x="47" y="110"/>
                </a:cubicBezTo>
                <a:cubicBezTo>
                  <a:pt x="170" y="145"/>
                  <a:pt x="298" y="162"/>
                  <a:pt x="429" y="162"/>
                </a:cubicBezTo>
                <a:lnTo>
                  <a:pt x="447" y="162"/>
                </a:lnTo>
                <a:cubicBezTo>
                  <a:pt x="478" y="162"/>
                  <a:pt x="503" y="136"/>
                  <a:pt x="502" y="105"/>
                </a:cubicBezTo>
                <a:cubicBezTo>
                  <a:pt x="502" y="78"/>
                  <a:pt x="483" y="50"/>
                  <a:pt x="454" y="50"/>
                </a:cubicBezTo>
                <a:cubicBezTo>
                  <a:pt x="451" y="50"/>
                  <a:pt x="449" y="50"/>
                  <a:pt x="446" y="51"/>
                </a:cubicBezTo>
                <a:cubicBezTo>
                  <a:pt x="442" y="51"/>
                  <a:pt x="438" y="51"/>
                  <a:pt x="435" y="51"/>
                </a:cubicBezTo>
                <a:cubicBezTo>
                  <a:pt x="312" y="51"/>
                  <a:pt x="192" y="35"/>
                  <a:pt x="78" y="3"/>
                </a:cubicBezTo>
                <a:cubicBezTo>
                  <a:pt x="72" y="1"/>
                  <a:pt x="67" y="0"/>
                  <a:pt x="61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31"/>
          <p:cNvSpPr/>
          <p:nvPr/>
        </p:nvSpPr>
        <p:spPr>
          <a:xfrm>
            <a:off x="2178925" y="1689425"/>
            <a:ext cx="10925" cy="8600"/>
          </a:xfrm>
          <a:custGeom>
            <a:avLst/>
            <a:gdLst/>
            <a:ahLst/>
            <a:cxnLst/>
            <a:rect l="l" t="t" r="r" b="b"/>
            <a:pathLst>
              <a:path w="437" h="344" extrusionOk="0">
                <a:moveTo>
                  <a:pt x="63" y="0"/>
                </a:moveTo>
                <a:cubicBezTo>
                  <a:pt x="45" y="0"/>
                  <a:pt x="28" y="9"/>
                  <a:pt x="17" y="25"/>
                </a:cubicBezTo>
                <a:cubicBezTo>
                  <a:pt x="0" y="49"/>
                  <a:pt x="6" y="85"/>
                  <a:pt x="32" y="102"/>
                </a:cubicBezTo>
                <a:cubicBezTo>
                  <a:pt x="137" y="173"/>
                  <a:pt x="240" y="250"/>
                  <a:pt x="340" y="332"/>
                </a:cubicBezTo>
                <a:cubicBezTo>
                  <a:pt x="350" y="340"/>
                  <a:pt x="362" y="343"/>
                  <a:pt x="375" y="343"/>
                </a:cubicBezTo>
                <a:cubicBezTo>
                  <a:pt x="391" y="343"/>
                  <a:pt x="407" y="337"/>
                  <a:pt x="418" y="323"/>
                </a:cubicBezTo>
                <a:cubicBezTo>
                  <a:pt x="437" y="299"/>
                  <a:pt x="434" y="264"/>
                  <a:pt x="410" y="245"/>
                </a:cubicBezTo>
                <a:cubicBezTo>
                  <a:pt x="308" y="162"/>
                  <a:pt x="202" y="83"/>
                  <a:pt x="94" y="10"/>
                </a:cubicBezTo>
                <a:cubicBezTo>
                  <a:pt x="84" y="4"/>
                  <a:pt x="74" y="0"/>
                  <a:pt x="63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31"/>
          <p:cNvSpPr/>
          <p:nvPr/>
        </p:nvSpPr>
        <p:spPr>
          <a:xfrm>
            <a:off x="1769975" y="2562250"/>
            <a:ext cx="738550" cy="540325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rgbClr val="FFE6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31"/>
          <p:cNvSpPr/>
          <p:nvPr/>
        </p:nvSpPr>
        <p:spPr>
          <a:xfrm rot="-906775">
            <a:off x="7086838" y="296199"/>
            <a:ext cx="605796" cy="141937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4" name="Google Shape;834;p31"/>
          <p:cNvGrpSpPr/>
          <p:nvPr/>
        </p:nvGrpSpPr>
        <p:grpSpPr>
          <a:xfrm rot="-5400000">
            <a:off x="8646175" y="1002690"/>
            <a:ext cx="221772" cy="200884"/>
            <a:chOff x="1640475" y="1197075"/>
            <a:chExt cx="55475" cy="50250"/>
          </a:xfrm>
        </p:grpSpPr>
        <p:sp>
          <p:nvSpPr>
            <p:cNvPr id="835" name="Google Shape;835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8" name="Google Shape;838;p31"/>
          <p:cNvSpPr/>
          <p:nvPr/>
        </p:nvSpPr>
        <p:spPr>
          <a:xfrm rot="9965797">
            <a:off x="-506318" y="3859694"/>
            <a:ext cx="993864" cy="1557213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9" name="Google Shape;839;p31"/>
          <p:cNvGrpSpPr/>
          <p:nvPr/>
        </p:nvGrpSpPr>
        <p:grpSpPr>
          <a:xfrm rot="-6145098">
            <a:off x="376587" y="480362"/>
            <a:ext cx="433642" cy="392824"/>
            <a:chOff x="1640475" y="1197075"/>
            <a:chExt cx="55475" cy="50250"/>
          </a:xfrm>
        </p:grpSpPr>
        <p:sp>
          <p:nvSpPr>
            <p:cNvPr id="840" name="Google Shape;840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3" name="Google Shape;843;p31"/>
          <p:cNvGrpSpPr/>
          <p:nvPr/>
        </p:nvGrpSpPr>
        <p:grpSpPr>
          <a:xfrm rot="-5400000">
            <a:off x="1758442" y="4714359"/>
            <a:ext cx="244822" cy="221773"/>
            <a:chOff x="1640475" y="1197075"/>
            <a:chExt cx="55475" cy="50250"/>
          </a:xfrm>
        </p:grpSpPr>
        <p:sp>
          <p:nvSpPr>
            <p:cNvPr id="844" name="Google Shape;844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7" name="Google Shape;847;p31"/>
          <p:cNvSpPr/>
          <p:nvPr/>
        </p:nvSpPr>
        <p:spPr>
          <a:xfrm rot="-308323">
            <a:off x="1184892" y="245385"/>
            <a:ext cx="580167" cy="13591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8" name="Google Shape;848;p31"/>
          <p:cNvGrpSpPr/>
          <p:nvPr/>
        </p:nvGrpSpPr>
        <p:grpSpPr>
          <a:xfrm rot="-5400000">
            <a:off x="8191474" y="4616297"/>
            <a:ext cx="221772" cy="200884"/>
            <a:chOff x="1640475" y="1197075"/>
            <a:chExt cx="55475" cy="50250"/>
          </a:xfrm>
        </p:grpSpPr>
        <p:sp>
          <p:nvSpPr>
            <p:cNvPr id="849" name="Google Shape;849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loria Hallelujah"/>
              <a:buNone/>
              <a:defRPr sz="2800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73" r:id="rId5"/>
    <p:sldLayoutId id="2147483675" r:id="rId6"/>
    <p:sldLayoutId id="2147483676" r:id="rId7"/>
    <p:sldLayoutId id="214748367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2" name="Google Shape;862;p35"/>
          <p:cNvGrpSpPr/>
          <p:nvPr/>
        </p:nvGrpSpPr>
        <p:grpSpPr>
          <a:xfrm>
            <a:off x="1759708" y="947294"/>
            <a:ext cx="5602245" cy="2609700"/>
            <a:chOff x="6530374" y="1560189"/>
            <a:chExt cx="1045566" cy="505315"/>
          </a:xfrm>
        </p:grpSpPr>
        <p:sp>
          <p:nvSpPr>
            <p:cNvPr id="863" name="Google Shape;863;p35"/>
            <p:cNvSpPr/>
            <p:nvPr/>
          </p:nvSpPr>
          <p:spPr>
            <a:xfrm>
              <a:off x="6530374" y="1560189"/>
              <a:ext cx="1045566" cy="505315"/>
            </a:xfrm>
            <a:custGeom>
              <a:avLst/>
              <a:gdLst/>
              <a:ahLst/>
              <a:cxnLst/>
              <a:rect l="l" t="t" r="r" b="b"/>
              <a:pathLst>
                <a:path w="19723" h="9532" extrusionOk="0">
                  <a:moveTo>
                    <a:pt x="9861" y="175"/>
                  </a:moveTo>
                  <a:cubicBezTo>
                    <a:pt x="10245" y="742"/>
                    <a:pt x="10895" y="1094"/>
                    <a:pt x="11565" y="1094"/>
                  </a:cubicBezTo>
                  <a:cubicBezTo>
                    <a:pt x="11781" y="1094"/>
                    <a:pt x="11999" y="1057"/>
                    <a:pt x="12211" y="979"/>
                  </a:cubicBezTo>
                  <a:cubicBezTo>
                    <a:pt x="12911" y="723"/>
                    <a:pt x="13445" y="285"/>
                    <a:pt x="14221" y="239"/>
                  </a:cubicBezTo>
                  <a:cubicBezTo>
                    <a:pt x="14270" y="236"/>
                    <a:pt x="14321" y="235"/>
                    <a:pt x="14373" y="235"/>
                  </a:cubicBezTo>
                  <a:cubicBezTo>
                    <a:pt x="15133" y="235"/>
                    <a:pt x="16163" y="545"/>
                    <a:pt x="16048" y="1478"/>
                  </a:cubicBezTo>
                  <a:cubicBezTo>
                    <a:pt x="16041" y="1535"/>
                    <a:pt x="16087" y="1562"/>
                    <a:pt x="16133" y="1562"/>
                  </a:cubicBezTo>
                  <a:cubicBezTo>
                    <a:pt x="16157" y="1562"/>
                    <a:pt x="16182" y="1555"/>
                    <a:pt x="16199" y="1541"/>
                  </a:cubicBezTo>
                  <a:cubicBezTo>
                    <a:pt x="16686" y="1153"/>
                    <a:pt x="17527" y="755"/>
                    <a:pt x="18213" y="755"/>
                  </a:cubicBezTo>
                  <a:cubicBezTo>
                    <a:pt x="18807" y="755"/>
                    <a:pt x="19284" y="1053"/>
                    <a:pt x="19314" y="1913"/>
                  </a:cubicBezTo>
                  <a:cubicBezTo>
                    <a:pt x="19337" y="2569"/>
                    <a:pt x="18664" y="4064"/>
                    <a:pt x="19549" y="4430"/>
                  </a:cubicBezTo>
                  <a:cubicBezTo>
                    <a:pt x="18503" y="4912"/>
                    <a:pt x="19343" y="6243"/>
                    <a:pt x="19362" y="7008"/>
                  </a:cubicBezTo>
                  <a:cubicBezTo>
                    <a:pt x="19383" y="7804"/>
                    <a:pt x="18831" y="8383"/>
                    <a:pt x="18042" y="8418"/>
                  </a:cubicBezTo>
                  <a:cubicBezTo>
                    <a:pt x="18014" y="8419"/>
                    <a:pt x="17987" y="8420"/>
                    <a:pt x="17960" y="8420"/>
                  </a:cubicBezTo>
                  <a:cubicBezTo>
                    <a:pt x="17298" y="8420"/>
                    <a:pt x="16725" y="8054"/>
                    <a:pt x="16125" y="7817"/>
                  </a:cubicBezTo>
                  <a:cubicBezTo>
                    <a:pt x="16120" y="7814"/>
                    <a:pt x="16115" y="7813"/>
                    <a:pt x="16110" y="7813"/>
                  </a:cubicBezTo>
                  <a:cubicBezTo>
                    <a:pt x="16086" y="7813"/>
                    <a:pt x="16076" y="7843"/>
                    <a:pt x="16084" y="7867"/>
                  </a:cubicBezTo>
                  <a:cubicBezTo>
                    <a:pt x="16073" y="7878"/>
                    <a:pt x="16063" y="7893"/>
                    <a:pt x="16061" y="7915"/>
                  </a:cubicBezTo>
                  <a:cubicBezTo>
                    <a:pt x="15988" y="8725"/>
                    <a:pt x="15379" y="9325"/>
                    <a:pt x="14561" y="9368"/>
                  </a:cubicBezTo>
                  <a:cubicBezTo>
                    <a:pt x="14521" y="9370"/>
                    <a:pt x="14480" y="9371"/>
                    <a:pt x="14439" y="9371"/>
                  </a:cubicBezTo>
                  <a:cubicBezTo>
                    <a:pt x="13790" y="9371"/>
                    <a:pt x="13174" y="9100"/>
                    <a:pt x="12573" y="8878"/>
                  </a:cubicBezTo>
                  <a:cubicBezTo>
                    <a:pt x="12138" y="8718"/>
                    <a:pt x="11669" y="8569"/>
                    <a:pt x="11199" y="8569"/>
                  </a:cubicBezTo>
                  <a:cubicBezTo>
                    <a:pt x="11057" y="8569"/>
                    <a:pt x="10915" y="8583"/>
                    <a:pt x="10774" y="8613"/>
                  </a:cubicBezTo>
                  <a:cubicBezTo>
                    <a:pt x="10407" y="8694"/>
                    <a:pt x="9977" y="8910"/>
                    <a:pt x="9861" y="9293"/>
                  </a:cubicBezTo>
                  <a:cubicBezTo>
                    <a:pt x="9746" y="8910"/>
                    <a:pt x="9316" y="8694"/>
                    <a:pt x="8949" y="8613"/>
                  </a:cubicBezTo>
                  <a:cubicBezTo>
                    <a:pt x="8808" y="8583"/>
                    <a:pt x="8666" y="8569"/>
                    <a:pt x="8524" y="8569"/>
                  </a:cubicBezTo>
                  <a:cubicBezTo>
                    <a:pt x="8054" y="8569"/>
                    <a:pt x="7584" y="8718"/>
                    <a:pt x="7149" y="8878"/>
                  </a:cubicBezTo>
                  <a:cubicBezTo>
                    <a:pt x="6549" y="9100"/>
                    <a:pt x="5933" y="9371"/>
                    <a:pt x="5284" y="9371"/>
                  </a:cubicBezTo>
                  <a:cubicBezTo>
                    <a:pt x="5243" y="9371"/>
                    <a:pt x="5202" y="9370"/>
                    <a:pt x="5162" y="9368"/>
                  </a:cubicBezTo>
                  <a:cubicBezTo>
                    <a:pt x="4344" y="9325"/>
                    <a:pt x="3735" y="8725"/>
                    <a:pt x="3661" y="7915"/>
                  </a:cubicBezTo>
                  <a:cubicBezTo>
                    <a:pt x="3660" y="7893"/>
                    <a:pt x="3651" y="7878"/>
                    <a:pt x="3638" y="7867"/>
                  </a:cubicBezTo>
                  <a:cubicBezTo>
                    <a:pt x="3646" y="7843"/>
                    <a:pt x="3636" y="7813"/>
                    <a:pt x="3612" y="7813"/>
                  </a:cubicBezTo>
                  <a:cubicBezTo>
                    <a:pt x="3607" y="7813"/>
                    <a:pt x="3602" y="7814"/>
                    <a:pt x="3597" y="7817"/>
                  </a:cubicBezTo>
                  <a:cubicBezTo>
                    <a:pt x="2998" y="8054"/>
                    <a:pt x="2425" y="8420"/>
                    <a:pt x="1763" y="8420"/>
                  </a:cubicBezTo>
                  <a:cubicBezTo>
                    <a:pt x="1736" y="8420"/>
                    <a:pt x="1708" y="8419"/>
                    <a:pt x="1681" y="8418"/>
                  </a:cubicBezTo>
                  <a:cubicBezTo>
                    <a:pt x="892" y="8383"/>
                    <a:pt x="340" y="7804"/>
                    <a:pt x="361" y="7008"/>
                  </a:cubicBezTo>
                  <a:cubicBezTo>
                    <a:pt x="380" y="6243"/>
                    <a:pt x="1220" y="4912"/>
                    <a:pt x="174" y="4430"/>
                  </a:cubicBezTo>
                  <a:cubicBezTo>
                    <a:pt x="1059" y="4064"/>
                    <a:pt x="386" y="2569"/>
                    <a:pt x="409" y="1913"/>
                  </a:cubicBezTo>
                  <a:cubicBezTo>
                    <a:pt x="439" y="1053"/>
                    <a:pt x="916" y="755"/>
                    <a:pt x="1510" y="755"/>
                  </a:cubicBezTo>
                  <a:cubicBezTo>
                    <a:pt x="2196" y="755"/>
                    <a:pt x="3037" y="1153"/>
                    <a:pt x="3524" y="1541"/>
                  </a:cubicBezTo>
                  <a:cubicBezTo>
                    <a:pt x="3541" y="1555"/>
                    <a:pt x="3566" y="1562"/>
                    <a:pt x="3590" y="1562"/>
                  </a:cubicBezTo>
                  <a:cubicBezTo>
                    <a:pt x="3636" y="1562"/>
                    <a:pt x="3682" y="1535"/>
                    <a:pt x="3675" y="1478"/>
                  </a:cubicBezTo>
                  <a:cubicBezTo>
                    <a:pt x="3560" y="545"/>
                    <a:pt x="4590" y="235"/>
                    <a:pt x="5349" y="235"/>
                  </a:cubicBezTo>
                  <a:cubicBezTo>
                    <a:pt x="5401" y="235"/>
                    <a:pt x="5452" y="236"/>
                    <a:pt x="5501" y="239"/>
                  </a:cubicBezTo>
                  <a:cubicBezTo>
                    <a:pt x="6278" y="285"/>
                    <a:pt x="6812" y="723"/>
                    <a:pt x="7512" y="979"/>
                  </a:cubicBezTo>
                  <a:cubicBezTo>
                    <a:pt x="7724" y="1057"/>
                    <a:pt x="7942" y="1094"/>
                    <a:pt x="8158" y="1094"/>
                  </a:cubicBezTo>
                  <a:cubicBezTo>
                    <a:pt x="8827" y="1094"/>
                    <a:pt x="9476" y="742"/>
                    <a:pt x="9861" y="175"/>
                  </a:cubicBezTo>
                  <a:close/>
                  <a:moveTo>
                    <a:pt x="9828" y="0"/>
                  </a:moveTo>
                  <a:cubicBezTo>
                    <a:pt x="9805" y="0"/>
                    <a:pt x="9782" y="11"/>
                    <a:pt x="9766" y="36"/>
                  </a:cubicBezTo>
                  <a:cubicBezTo>
                    <a:pt x="9435" y="592"/>
                    <a:pt x="8822" y="937"/>
                    <a:pt x="8177" y="937"/>
                  </a:cubicBezTo>
                  <a:cubicBezTo>
                    <a:pt x="8124" y="937"/>
                    <a:pt x="8071" y="935"/>
                    <a:pt x="8018" y="930"/>
                  </a:cubicBezTo>
                  <a:cubicBezTo>
                    <a:pt x="7293" y="865"/>
                    <a:pt x="6726" y="293"/>
                    <a:pt x="6019" y="131"/>
                  </a:cubicBezTo>
                  <a:cubicBezTo>
                    <a:pt x="5831" y="88"/>
                    <a:pt x="5608" y="64"/>
                    <a:pt x="5375" y="64"/>
                  </a:cubicBezTo>
                  <a:cubicBezTo>
                    <a:pt x="4515" y="64"/>
                    <a:pt x="3504" y="390"/>
                    <a:pt x="3490" y="1296"/>
                  </a:cubicBezTo>
                  <a:cubicBezTo>
                    <a:pt x="2982" y="927"/>
                    <a:pt x="2217" y="528"/>
                    <a:pt x="1536" y="528"/>
                  </a:cubicBezTo>
                  <a:cubicBezTo>
                    <a:pt x="1244" y="528"/>
                    <a:pt x="968" y="602"/>
                    <a:pt x="734" y="783"/>
                  </a:cubicBezTo>
                  <a:cubicBezTo>
                    <a:pt x="377" y="1061"/>
                    <a:pt x="243" y="1536"/>
                    <a:pt x="241" y="1971"/>
                  </a:cubicBezTo>
                  <a:cubicBezTo>
                    <a:pt x="238" y="2633"/>
                    <a:pt x="901" y="4026"/>
                    <a:pt x="52" y="4354"/>
                  </a:cubicBezTo>
                  <a:cubicBezTo>
                    <a:pt x="1" y="4374"/>
                    <a:pt x="5" y="4441"/>
                    <a:pt x="42" y="4460"/>
                  </a:cubicBezTo>
                  <a:cubicBezTo>
                    <a:pt x="20" y="4495"/>
                    <a:pt x="23" y="4543"/>
                    <a:pt x="72" y="4565"/>
                  </a:cubicBezTo>
                  <a:cubicBezTo>
                    <a:pt x="937" y="4942"/>
                    <a:pt x="370" y="6036"/>
                    <a:pt x="237" y="6668"/>
                  </a:cubicBezTo>
                  <a:cubicBezTo>
                    <a:pt x="132" y="7161"/>
                    <a:pt x="198" y="7698"/>
                    <a:pt x="528" y="8095"/>
                  </a:cubicBezTo>
                  <a:cubicBezTo>
                    <a:pt x="843" y="8475"/>
                    <a:pt x="1259" y="8621"/>
                    <a:pt x="1700" y="8621"/>
                  </a:cubicBezTo>
                  <a:cubicBezTo>
                    <a:pt x="2334" y="8621"/>
                    <a:pt x="3017" y="8317"/>
                    <a:pt x="3511" y="7968"/>
                  </a:cubicBezTo>
                  <a:cubicBezTo>
                    <a:pt x="3597" y="8944"/>
                    <a:pt x="4401" y="9531"/>
                    <a:pt x="5316" y="9531"/>
                  </a:cubicBezTo>
                  <a:cubicBezTo>
                    <a:pt x="5424" y="9531"/>
                    <a:pt x="5533" y="9523"/>
                    <a:pt x="5642" y="9507"/>
                  </a:cubicBezTo>
                  <a:cubicBezTo>
                    <a:pt x="6327" y="9403"/>
                    <a:pt x="6947" y="9064"/>
                    <a:pt x="7604" y="8863"/>
                  </a:cubicBezTo>
                  <a:cubicBezTo>
                    <a:pt x="7903" y="8772"/>
                    <a:pt x="8217" y="8701"/>
                    <a:pt x="8531" y="8701"/>
                  </a:cubicBezTo>
                  <a:cubicBezTo>
                    <a:pt x="8659" y="8701"/>
                    <a:pt x="8787" y="8713"/>
                    <a:pt x="8914" y="8740"/>
                  </a:cubicBezTo>
                  <a:cubicBezTo>
                    <a:pt x="9330" y="8828"/>
                    <a:pt x="9567" y="9057"/>
                    <a:pt x="9831" y="9367"/>
                  </a:cubicBezTo>
                  <a:cubicBezTo>
                    <a:pt x="9836" y="9373"/>
                    <a:pt x="9842" y="9375"/>
                    <a:pt x="9848" y="9375"/>
                  </a:cubicBezTo>
                  <a:cubicBezTo>
                    <a:pt x="9853" y="9375"/>
                    <a:pt x="9858" y="9374"/>
                    <a:pt x="9862" y="9371"/>
                  </a:cubicBezTo>
                  <a:cubicBezTo>
                    <a:pt x="9866" y="9374"/>
                    <a:pt x="9871" y="9375"/>
                    <a:pt x="9875" y="9375"/>
                  </a:cubicBezTo>
                  <a:cubicBezTo>
                    <a:pt x="9881" y="9375"/>
                    <a:pt x="9887" y="9373"/>
                    <a:pt x="9892" y="9367"/>
                  </a:cubicBezTo>
                  <a:cubicBezTo>
                    <a:pt x="10157" y="9057"/>
                    <a:pt x="10394" y="8828"/>
                    <a:pt x="10809" y="8740"/>
                  </a:cubicBezTo>
                  <a:cubicBezTo>
                    <a:pt x="10936" y="8713"/>
                    <a:pt x="11064" y="8701"/>
                    <a:pt x="11192" y="8701"/>
                  </a:cubicBezTo>
                  <a:cubicBezTo>
                    <a:pt x="11506" y="8701"/>
                    <a:pt x="11820" y="8772"/>
                    <a:pt x="12119" y="8863"/>
                  </a:cubicBezTo>
                  <a:cubicBezTo>
                    <a:pt x="12776" y="9064"/>
                    <a:pt x="13396" y="9403"/>
                    <a:pt x="14081" y="9507"/>
                  </a:cubicBezTo>
                  <a:cubicBezTo>
                    <a:pt x="14190" y="9523"/>
                    <a:pt x="14299" y="9531"/>
                    <a:pt x="14407" y="9531"/>
                  </a:cubicBezTo>
                  <a:cubicBezTo>
                    <a:pt x="15323" y="9531"/>
                    <a:pt x="16127" y="8944"/>
                    <a:pt x="16212" y="7968"/>
                  </a:cubicBezTo>
                  <a:cubicBezTo>
                    <a:pt x="16706" y="8317"/>
                    <a:pt x="17389" y="8621"/>
                    <a:pt x="18023" y="8621"/>
                  </a:cubicBezTo>
                  <a:cubicBezTo>
                    <a:pt x="18463" y="8621"/>
                    <a:pt x="18880" y="8475"/>
                    <a:pt x="19195" y="8095"/>
                  </a:cubicBezTo>
                  <a:cubicBezTo>
                    <a:pt x="19525" y="7698"/>
                    <a:pt x="19591" y="7161"/>
                    <a:pt x="19486" y="6668"/>
                  </a:cubicBezTo>
                  <a:cubicBezTo>
                    <a:pt x="19354" y="6036"/>
                    <a:pt x="18788" y="4942"/>
                    <a:pt x="19652" y="4565"/>
                  </a:cubicBezTo>
                  <a:cubicBezTo>
                    <a:pt x="19701" y="4543"/>
                    <a:pt x="19704" y="4495"/>
                    <a:pt x="19682" y="4460"/>
                  </a:cubicBezTo>
                  <a:cubicBezTo>
                    <a:pt x="19718" y="4441"/>
                    <a:pt x="19722" y="4374"/>
                    <a:pt x="19672" y="4354"/>
                  </a:cubicBezTo>
                  <a:cubicBezTo>
                    <a:pt x="18822" y="4026"/>
                    <a:pt x="19486" y="2633"/>
                    <a:pt x="19483" y="1971"/>
                  </a:cubicBezTo>
                  <a:cubicBezTo>
                    <a:pt x="19481" y="1536"/>
                    <a:pt x="19347" y="1061"/>
                    <a:pt x="18989" y="783"/>
                  </a:cubicBezTo>
                  <a:cubicBezTo>
                    <a:pt x="18755" y="602"/>
                    <a:pt x="18479" y="528"/>
                    <a:pt x="18187" y="528"/>
                  </a:cubicBezTo>
                  <a:cubicBezTo>
                    <a:pt x="17507" y="528"/>
                    <a:pt x="16743" y="927"/>
                    <a:pt x="16234" y="1296"/>
                  </a:cubicBezTo>
                  <a:cubicBezTo>
                    <a:pt x="16219" y="390"/>
                    <a:pt x="15209" y="64"/>
                    <a:pt x="14349" y="64"/>
                  </a:cubicBezTo>
                  <a:cubicBezTo>
                    <a:pt x="14116" y="64"/>
                    <a:pt x="13893" y="88"/>
                    <a:pt x="13705" y="131"/>
                  </a:cubicBezTo>
                  <a:cubicBezTo>
                    <a:pt x="12997" y="293"/>
                    <a:pt x="12430" y="865"/>
                    <a:pt x="11705" y="930"/>
                  </a:cubicBezTo>
                  <a:cubicBezTo>
                    <a:pt x="11652" y="935"/>
                    <a:pt x="11599" y="937"/>
                    <a:pt x="11547" y="937"/>
                  </a:cubicBezTo>
                  <a:cubicBezTo>
                    <a:pt x="10902" y="937"/>
                    <a:pt x="10289" y="591"/>
                    <a:pt x="9957" y="36"/>
                  </a:cubicBezTo>
                  <a:cubicBezTo>
                    <a:pt x="9941" y="11"/>
                    <a:pt x="9919" y="0"/>
                    <a:pt x="9896" y="0"/>
                  </a:cubicBezTo>
                  <a:cubicBezTo>
                    <a:pt x="9884" y="0"/>
                    <a:pt x="9873" y="3"/>
                    <a:pt x="9862" y="7"/>
                  </a:cubicBezTo>
                  <a:cubicBezTo>
                    <a:pt x="9851" y="3"/>
                    <a:pt x="9840" y="0"/>
                    <a:pt x="98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5"/>
            <p:cNvSpPr/>
            <p:nvPr/>
          </p:nvSpPr>
          <p:spPr>
            <a:xfrm>
              <a:off x="6539545" y="1569360"/>
              <a:ext cx="1027223" cy="487609"/>
            </a:xfrm>
            <a:custGeom>
              <a:avLst/>
              <a:gdLst/>
              <a:ahLst/>
              <a:cxnLst/>
              <a:rect l="l" t="t" r="r" b="b"/>
              <a:pathLst>
                <a:path w="19377" h="9198" extrusionOk="0">
                  <a:moveTo>
                    <a:pt x="13830" y="402"/>
                  </a:moveTo>
                  <a:cubicBezTo>
                    <a:pt x="13849" y="402"/>
                    <a:pt x="13861" y="428"/>
                    <a:pt x="13846" y="442"/>
                  </a:cubicBezTo>
                  <a:cubicBezTo>
                    <a:pt x="13723" y="566"/>
                    <a:pt x="13500" y="614"/>
                    <a:pt x="13334" y="640"/>
                  </a:cubicBezTo>
                  <a:cubicBezTo>
                    <a:pt x="13332" y="640"/>
                    <a:pt x="13331" y="640"/>
                    <a:pt x="13329" y="640"/>
                  </a:cubicBezTo>
                  <a:cubicBezTo>
                    <a:pt x="13302" y="640"/>
                    <a:pt x="13291" y="600"/>
                    <a:pt x="13321" y="594"/>
                  </a:cubicBezTo>
                  <a:cubicBezTo>
                    <a:pt x="13409" y="574"/>
                    <a:pt x="13495" y="549"/>
                    <a:pt x="13579" y="516"/>
                  </a:cubicBezTo>
                  <a:cubicBezTo>
                    <a:pt x="13662" y="482"/>
                    <a:pt x="13738" y="429"/>
                    <a:pt x="13823" y="403"/>
                  </a:cubicBezTo>
                  <a:cubicBezTo>
                    <a:pt x="13826" y="402"/>
                    <a:pt x="13828" y="402"/>
                    <a:pt x="13830" y="402"/>
                  </a:cubicBezTo>
                  <a:close/>
                  <a:moveTo>
                    <a:pt x="14585" y="431"/>
                  </a:moveTo>
                  <a:cubicBezTo>
                    <a:pt x="14742" y="431"/>
                    <a:pt x="14918" y="504"/>
                    <a:pt x="14990" y="650"/>
                  </a:cubicBezTo>
                  <a:cubicBezTo>
                    <a:pt x="15001" y="673"/>
                    <a:pt x="14982" y="698"/>
                    <a:pt x="14961" y="698"/>
                  </a:cubicBezTo>
                  <a:cubicBezTo>
                    <a:pt x="14954" y="698"/>
                    <a:pt x="14946" y="695"/>
                    <a:pt x="14940" y="688"/>
                  </a:cubicBezTo>
                  <a:cubicBezTo>
                    <a:pt x="14836" y="578"/>
                    <a:pt x="14727" y="496"/>
                    <a:pt x="14568" y="495"/>
                  </a:cubicBezTo>
                  <a:cubicBezTo>
                    <a:pt x="14527" y="495"/>
                    <a:pt x="14527" y="433"/>
                    <a:pt x="14568" y="431"/>
                  </a:cubicBezTo>
                  <a:cubicBezTo>
                    <a:pt x="14573" y="431"/>
                    <a:pt x="14579" y="431"/>
                    <a:pt x="14585" y="431"/>
                  </a:cubicBezTo>
                  <a:close/>
                  <a:moveTo>
                    <a:pt x="4717" y="528"/>
                  </a:moveTo>
                  <a:cubicBezTo>
                    <a:pt x="4740" y="528"/>
                    <a:pt x="4762" y="529"/>
                    <a:pt x="4785" y="532"/>
                  </a:cubicBezTo>
                  <a:cubicBezTo>
                    <a:pt x="4827" y="536"/>
                    <a:pt x="4828" y="594"/>
                    <a:pt x="4785" y="598"/>
                  </a:cubicBezTo>
                  <a:cubicBezTo>
                    <a:pt x="4610" y="616"/>
                    <a:pt x="4454" y="645"/>
                    <a:pt x="4304" y="740"/>
                  </a:cubicBezTo>
                  <a:cubicBezTo>
                    <a:pt x="4298" y="744"/>
                    <a:pt x="4292" y="745"/>
                    <a:pt x="4287" y="745"/>
                  </a:cubicBezTo>
                  <a:cubicBezTo>
                    <a:pt x="4260" y="745"/>
                    <a:pt x="4244" y="705"/>
                    <a:pt x="4272" y="686"/>
                  </a:cubicBezTo>
                  <a:cubicBezTo>
                    <a:pt x="4400" y="595"/>
                    <a:pt x="4558" y="528"/>
                    <a:pt x="4717" y="528"/>
                  </a:cubicBezTo>
                  <a:close/>
                  <a:moveTo>
                    <a:pt x="5623" y="543"/>
                  </a:moveTo>
                  <a:cubicBezTo>
                    <a:pt x="5627" y="543"/>
                    <a:pt x="5630" y="544"/>
                    <a:pt x="5634" y="545"/>
                  </a:cubicBezTo>
                  <a:cubicBezTo>
                    <a:pt x="5798" y="597"/>
                    <a:pt x="5964" y="665"/>
                    <a:pt x="6102" y="771"/>
                  </a:cubicBezTo>
                  <a:cubicBezTo>
                    <a:pt x="6128" y="793"/>
                    <a:pt x="6114" y="831"/>
                    <a:pt x="6087" y="831"/>
                  </a:cubicBezTo>
                  <a:cubicBezTo>
                    <a:pt x="6081" y="831"/>
                    <a:pt x="6076" y="830"/>
                    <a:pt x="6070" y="827"/>
                  </a:cubicBezTo>
                  <a:cubicBezTo>
                    <a:pt x="5920" y="747"/>
                    <a:pt x="5776" y="665"/>
                    <a:pt x="5618" y="607"/>
                  </a:cubicBezTo>
                  <a:cubicBezTo>
                    <a:pt x="5583" y="593"/>
                    <a:pt x="5593" y="543"/>
                    <a:pt x="5623" y="543"/>
                  </a:cubicBezTo>
                  <a:close/>
                  <a:moveTo>
                    <a:pt x="9622" y="566"/>
                  </a:moveTo>
                  <a:cubicBezTo>
                    <a:pt x="9683" y="566"/>
                    <a:pt x="9749" y="637"/>
                    <a:pt x="9791" y="671"/>
                  </a:cubicBezTo>
                  <a:cubicBezTo>
                    <a:pt x="9876" y="736"/>
                    <a:pt x="9965" y="799"/>
                    <a:pt x="10045" y="874"/>
                  </a:cubicBezTo>
                  <a:cubicBezTo>
                    <a:pt x="10071" y="899"/>
                    <a:pt x="10047" y="941"/>
                    <a:pt x="10016" y="941"/>
                  </a:cubicBezTo>
                  <a:cubicBezTo>
                    <a:pt x="10010" y="941"/>
                    <a:pt x="10003" y="939"/>
                    <a:pt x="9997" y="935"/>
                  </a:cubicBezTo>
                  <a:cubicBezTo>
                    <a:pt x="9890" y="867"/>
                    <a:pt x="9798" y="756"/>
                    <a:pt x="9686" y="700"/>
                  </a:cubicBezTo>
                  <a:cubicBezTo>
                    <a:pt x="9659" y="686"/>
                    <a:pt x="9637" y="680"/>
                    <a:pt x="9618" y="680"/>
                  </a:cubicBezTo>
                  <a:cubicBezTo>
                    <a:pt x="9557" y="680"/>
                    <a:pt x="9526" y="740"/>
                    <a:pt x="9471" y="796"/>
                  </a:cubicBezTo>
                  <a:cubicBezTo>
                    <a:pt x="9414" y="850"/>
                    <a:pt x="9359" y="905"/>
                    <a:pt x="9303" y="960"/>
                  </a:cubicBezTo>
                  <a:cubicBezTo>
                    <a:pt x="9296" y="968"/>
                    <a:pt x="9287" y="971"/>
                    <a:pt x="9279" y="971"/>
                  </a:cubicBezTo>
                  <a:cubicBezTo>
                    <a:pt x="9250" y="971"/>
                    <a:pt x="9225" y="933"/>
                    <a:pt x="9251" y="907"/>
                  </a:cubicBezTo>
                  <a:cubicBezTo>
                    <a:pt x="9338" y="815"/>
                    <a:pt x="9424" y="720"/>
                    <a:pt x="9514" y="631"/>
                  </a:cubicBezTo>
                  <a:cubicBezTo>
                    <a:pt x="9545" y="600"/>
                    <a:pt x="9574" y="566"/>
                    <a:pt x="9621" y="566"/>
                  </a:cubicBezTo>
                  <a:cubicBezTo>
                    <a:pt x="9621" y="566"/>
                    <a:pt x="9622" y="566"/>
                    <a:pt x="9622" y="566"/>
                  </a:cubicBezTo>
                  <a:close/>
                  <a:moveTo>
                    <a:pt x="1705" y="942"/>
                  </a:moveTo>
                  <a:cubicBezTo>
                    <a:pt x="1707" y="942"/>
                    <a:pt x="1709" y="942"/>
                    <a:pt x="1711" y="943"/>
                  </a:cubicBezTo>
                  <a:cubicBezTo>
                    <a:pt x="1863" y="1005"/>
                    <a:pt x="2021" y="1061"/>
                    <a:pt x="2167" y="1138"/>
                  </a:cubicBezTo>
                  <a:cubicBezTo>
                    <a:pt x="2193" y="1151"/>
                    <a:pt x="2179" y="1192"/>
                    <a:pt x="2154" y="1192"/>
                  </a:cubicBezTo>
                  <a:cubicBezTo>
                    <a:pt x="2151" y="1192"/>
                    <a:pt x="2148" y="1191"/>
                    <a:pt x="2145" y="1190"/>
                  </a:cubicBezTo>
                  <a:cubicBezTo>
                    <a:pt x="1991" y="1133"/>
                    <a:pt x="1842" y="1053"/>
                    <a:pt x="1695" y="982"/>
                  </a:cubicBezTo>
                  <a:cubicBezTo>
                    <a:pt x="1676" y="972"/>
                    <a:pt x="1687" y="942"/>
                    <a:pt x="1705" y="942"/>
                  </a:cubicBezTo>
                  <a:close/>
                  <a:moveTo>
                    <a:pt x="12528" y="879"/>
                  </a:moveTo>
                  <a:cubicBezTo>
                    <a:pt x="12549" y="879"/>
                    <a:pt x="12564" y="910"/>
                    <a:pt x="12548" y="928"/>
                  </a:cubicBezTo>
                  <a:cubicBezTo>
                    <a:pt x="12413" y="1070"/>
                    <a:pt x="12234" y="1155"/>
                    <a:pt x="12046" y="1200"/>
                  </a:cubicBezTo>
                  <a:cubicBezTo>
                    <a:pt x="12043" y="1200"/>
                    <a:pt x="12041" y="1200"/>
                    <a:pt x="12039" y="1200"/>
                  </a:cubicBezTo>
                  <a:cubicBezTo>
                    <a:pt x="12014" y="1200"/>
                    <a:pt x="12006" y="1163"/>
                    <a:pt x="12033" y="1154"/>
                  </a:cubicBezTo>
                  <a:cubicBezTo>
                    <a:pt x="12213" y="1096"/>
                    <a:pt x="12365" y="998"/>
                    <a:pt x="12514" y="884"/>
                  </a:cubicBezTo>
                  <a:cubicBezTo>
                    <a:pt x="12518" y="881"/>
                    <a:pt x="12523" y="879"/>
                    <a:pt x="12528" y="879"/>
                  </a:cubicBezTo>
                  <a:close/>
                  <a:moveTo>
                    <a:pt x="17555" y="1021"/>
                  </a:moveTo>
                  <a:cubicBezTo>
                    <a:pt x="17586" y="1021"/>
                    <a:pt x="17616" y="1023"/>
                    <a:pt x="17647" y="1027"/>
                  </a:cubicBezTo>
                  <a:cubicBezTo>
                    <a:pt x="17688" y="1032"/>
                    <a:pt x="17690" y="1092"/>
                    <a:pt x="17647" y="1093"/>
                  </a:cubicBezTo>
                  <a:cubicBezTo>
                    <a:pt x="17464" y="1095"/>
                    <a:pt x="17289" y="1122"/>
                    <a:pt x="17123" y="1201"/>
                  </a:cubicBezTo>
                  <a:cubicBezTo>
                    <a:pt x="17119" y="1203"/>
                    <a:pt x="17114" y="1204"/>
                    <a:pt x="17110" y="1204"/>
                  </a:cubicBezTo>
                  <a:cubicBezTo>
                    <a:pt x="17082" y="1204"/>
                    <a:pt x="17063" y="1164"/>
                    <a:pt x="17092" y="1148"/>
                  </a:cubicBezTo>
                  <a:cubicBezTo>
                    <a:pt x="17237" y="1070"/>
                    <a:pt x="17393" y="1021"/>
                    <a:pt x="17555" y="1021"/>
                  </a:cubicBezTo>
                  <a:close/>
                  <a:moveTo>
                    <a:pt x="6820" y="1036"/>
                  </a:moveTo>
                  <a:cubicBezTo>
                    <a:pt x="6824" y="1036"/>
                    <a:pt x="6829" y="1037"/>
                    <a:pt x="6833" y="1039"/>
                  </a:cubicBezTo>
                  <a:cubicBezTo>
                    <a:pt x="7045" y="1154"/>
                    <a:pt x="7248" y="1178"/>
                    <a:pt x="7474" y="1234"/>
                  </a:cubicBezTo>
                  <a:cubicBezTo>
                    <a:pt x="7509" y="1243"/>
                    <a:pt x="7498" y="1290"/>
                    <a:pt x="7467" y="1293"/>
                  </a:cubicBezTo>
                  <a:cubicBezTo>
                    <a:pt x="7451" y="1294"/>
                    <a:pt x="7435" y="1294"/>
                    <a:pt x="7419" y="1294"/>
                  </a:cubicBezTo>
                  <a:cubicBezTo>
                    <a:pt x="7206" y="1294"/>
                    <a:pt x="6981" y="1194"/>
                    <a:pt x="6805" y="1090"/>
                  </a:cubicBezTo>
                  <a:cubicBezTo>
                    <a:pt x="6776" y="1074"/>
                    <a:pt x="6794" y="1036"/>
                    <a:pt x="6820" y="1036"/>
                  </a:cubicBezTo>
                  <a:close/>
                  <a:moveTo>
                    <a:pt x="10646" y="1190"/>
                  </a:moveTo>
                  <a:cubicBezTo>
                    <a:pt x="10649" y="1190"/>
                    <a:pt x="10652" y="1191"/>
                    <a:pt x="10656" y="1192"/>
                  </a:cubicBezTo>
                  <a:cubicBezTo>
                    <a:pt x="10812" y="1258"/>
                    <a:pt x="10972" y="1285"/>
                    <a:pt x="11142" y="1288"/>
                  </a:cubicBezTo>
                  <a:cubicBezTo>
                    <a:pt x="11172" y="1289"/>
                    <a:pt x="11172" y="1334"/>
                    <a:pt x="11142" y="1335"/>
                  </a:cubicBezTo>
                  <a:cubicBezTo>
                    <a:pt x="11130" y="1336"/>
                    <a:pt x="11118" y="1336"/>
                    <a:pt x="11106" y="1336"/>
                  </a:cubicBezTo>
                  <a:cubicBezTo>
                    <a:pt x="10943" y="1336"/>
                    <a:pt x="10784" y="1295"/>
                    <a:pt x="10634" y="1227"/>
                  </a:cubicBezTo>
                  <a:cubicBezTo>
                    <a:pt x="10613" y="1218"/>
                    <a:pt x="10626" y="1190"/>
                    <a:pt x="10646" y="1190"/>
                  </a:cubicBezTo>
                  <a:close/>
                  <a:moveTo>
                    <a:pt x="8610" y="1183"/>
                  </a:moveTo>
                  <a:cubicBezTo>
                    <a:pt x="8635" y="1183"/>
                    <a:pt x="8654" y="1214"/>
                    <a:pt x="8632" y="1235"/>
                  </a:cubicBezTo>
                  <a:cubicBezTo>
                    <a:pt x="8546" y="1317"/>
                    <a:pt x="8424" y="1352"/>
                    <a:pt x="8304" y="1352"/>
                  </a:cubicBezTo>
                  <a:cubicBezTo>
                    <a:pt x="8253" y="1352"/>
                    <a:pt x="8202" y="1346"/>
                    <a:pt x="8155" y="1334"/>
                  </a:cubicBezTo>
                  <a:cubicBezTo>
                    <a:pt x="8121" y="1326"/>
                    <a:pt x="8133" y="1278"/>
                    <a:pt x="8163" y="1278"/>
                  </a:cubicBezTo>
                  <a:cubicBezTo>
                    <a:pt x="8165" y="1278"/>
                    <a:pt x="8168" y="1278"/>
                    <a:pt x="8170" y="1279"/>
                  </a:cubicBezTo>
                  <a:cubicBezTo>
                    <a:pt x="8201" y="1284"/>
                    <a:pt x="8232" y="1287"/>
                    <a:pt x="8261" y="1287"/>
                  </a:cubicBezTo>
                  <a:cubicBezTo>
                    <a:pt x="8380" y="1287"/>
                    <a:pt x="8484" y="1243"/>
                    <a:pt x="8595" y="1187"/>
                  </a:cubicBezTo>
                  <a:cubicBezTo>
                    <a:pt x="8600" y="1184"/>
                    <a:pt x="8605" y="1183"/>
                    <a:pt x="8610" y="1183"/>
                  </a:cubicBezTo>
                  <a:close/>
                  <a:moveTo>
                    <a:pt x="18243" y="1079"/>
                  </a:moveTo>
                  <a:cubicBezTo>
                    <a:pt x="18243" y="1079"/>
                    <a:pt x="18244" y="1079"/>
                    <a:pt x="18244" y="1079"/>
                  </a:cubicBezTo>
                  <a:cubicBezTo>
                    <a:pt x="18436" y="1087"/>
                    <a:pt x="18612" y="1213"/>
                    <a:pt x="18657" y="1405"/>
                  </a:cubicBezTo>
                  <a:cubicBezTo>
                    <a:pt x="18664" y="1430"/>
                    <a:pt x="18644" y="1446"/>
                    <a:pt x="18625" y="1446"/>
                  </a:cubicBezTo>
                  <a:cubicBezTo>
                    <a:pt x="18612" y="1446"/>
                    <a:pt x="18598" y="1439"/>
                    <a:pt x="18592" y="1423"/>
                  </a:cubicBezTo>
                  <a:cubicBezTo>
                    <a:pt x="18534" y="1266"/>
                    <a:pt x="18405" y="1146"/>
                    <a:pt x="18237" y="1123"/>
                  </a:cubicBezTo>
                  <a:cubicBezTo>
                    <a:pt x="18213" y="1118"/>
                    <a:pt x="18219" y="1079"/>
                    <a:pt x="18243" y="1079"/>
                  </a:cubicBezTo>
                  <a:close/>
                  <a:moveTo>
                    <a:pt x="1063" y="998"/>
                  </a:moveTo>
                  <a:cubicBezTo>
                    <a:pt x="1090" y="998"/>
                    <a:pt x="1109" y="1038"/>
                    <a:pt x="1079" y="1051"/>
                  </a:cubicBezTo>
                  <a:cubicBezTo>
                    <a:pt x="911" y="1128"/>
                    <a:pt x="785" y="1266"/>
                    <a:pt x="782" y="1459"/>
                  </a:cubicBezTo>
                  <a:cubicBezTo>
                    <a:pt x="782" y="1472"/>
                    <a:pt x="772" y="1478"/>
                    <a:pt x="762" y="1478"/>
                  </a:cubicBezTo>
                  <a:cubicBezTo>
                    <a:pt x="752" y="1478"/>
                    <a:pt x="742" y="1472"/>
                    <a:pt x="741" y="1459"/>
                  </a:cubicBezTo>
                  <a:cubicBezTo>
                    <a:pt x="724" y="1257"/>
                    <a:pt x="850" y="1040"/>
                    <a:pt x="1057" y="999"/>
                  </a:cubicBezTo>
                  <a:cubicBezTo>
                    <a:pt x="1059" y="998"/>
                    <a:pt x="1061" y="998"/>
                    <a:pt x="1063" y="998"/>
                  </a:cubicBezTo>
                  <a:close/>
                  <a:moveTo>
                    <a:pt x="15374" y="878"/>
                  </a:moveTo>
                  <a:cubicBezTo>
                    <a:pt x="15387" y="878"/>
                    <a:pt x="15400" y="884"/>
                    <a:pt x="15406" y="899"/>
                  </a:cubicBezTo>
                  <a:cubicBezTo>
                    <a:pt x="15503" y="1129"/>
                    <a:pt x="15613" y="1365"/>
                    <a:pt x="15678" y="1606"/>
                  </a:cubicBezTo>
                  <a:cubicBezTo>
                    <a:pt x="15686" y="1634"/>
                    <a:pt x="15659" y="1658"/>
                    <a:pt x="15635" y="1658"/>
                  </a:cubicBezTo>
                  <a:cubicBezTo>
                    <a:pt x="15622" y="1658"/>
                    <a:pt x="15609" y="1651"/>
                    <a:pt x="15602" y="1637"/>
                  </a:cubicBezTo>
                  <a:cubicBezTo>
                    <a:pt x="15494" y="1409"/>
                    <a:pt x="15422" y="1156"/>
                    <a:pt x="15346" y="917"/>
                  </a:cubicBezTo>
                  <a:cubicBezTo>
                    <a:pt x="15337" y="892"/>
                    <a:pt x="15355" y="878"/>
                    <a:pt x="15374" y="878"/>
                  </a:cubicBezTo>
                  <a:close/>
                  <a:moveTo>
                    <a:pt x="3888" y="1236"/>
                  </a:moveTo>
                  <a:cubicBezTo>
                    <a:pt x="3902" y="1236"/>
                    <a:pt x="3918" y="1249"/>
                    <a:pt x="3914" y="1266"/>
                  </a:cubicBezTo>
                  <a:cubicBezTo>
                    <a:pt x="3882" y="1397"/>
                    <a:pt x="3855" y="1521"/>
                    <a:pt x="3858" y="1658"/>
                  </a:cubicBezTo>
                  <a:cubicBezTo>
                    <a:pt x="3858" y="1667"/>
                    <a:pt x="3849" y="1673"/>
                    <a:pt x="3841" y="1673"/>
                  </a:cubicBezTo>
                  <a:cubicBezTo>
                    <a:pt x="3834" y="1673"/>
                    <a:pt x="3828" y="1670"/>
                    <a:pt x="3827" y="1662"/>
                  </a:cubicBezTo>
                  <a:cubicBezTo>
                    <a:pt x="3809" y="1523"/>
                    <a:pt x="3815" y="1378"/>
                    <a:pt x="3870" y="1248"/>
                  </a:cubicBezTo>
                  <a:cubicBezTo>
                    <a:pt x="3874" y="1239"/>
                    <a:pt x="3880" y="1236"/>
                    <a:pt x="3888" y="1236"/>
                  </a:cubicBezTo>
                  <a:close/>
                  <a:moveTo>
                    <a:pt x="16504" y="1426"/>
                  </a:moveTo>
                  <a:cubicBezTo>
                    <a:pt x="16533" y="1426"/>
                    <a:pt x="16549" y="1466"/>
                    <a:pt x="16520" y="1485"/>
                  </a:cubicBezTo>
                  <a:cubicBezTo>
                    <a:pt x="16379" y="1581"/>
                    <a:pt x="16227" y="1659"/>
                    <a:pt x="16077" y="1741"/>
                  </a:cubicBezTo>
                  <a:cubicBezTo>
                    <a:pt x="16072" y="1744"/>
                    <a:pt x="16067" y="1745"/>
                    <a:pt x="16063" y="1745"/>
                  </a:cubicBezTo>
                  <a:cubicBezTo>
                    <a:pt x="16037" y="1745"/>
                    <a:pt x="16022" y="1707"/>
                    <a:pt x="16049" y="1691"/>
                  </a:cubicBezTo>
                  <a:cubicBezTo>
                    <a:pt x="16193" y="1600"/>
                    <a:pt x="16335" y="1506"/>
                    <a:pt x="16488" y="1430"/>
                  </a:cubicBezTo>
                  <a:cubicBezTo>
                    <a:pt x="16493" y="1427"/>
                    <a:pt x="16499" y="1426"/>
                    <a:pt x="16504" y="1426"/>
                  </a:cubicBezTo>
                  <a:close/>
                  <a:moveTo>
                    <a:pt x="2689" y="1355"/>
                  </a:moveTo>
                  <a:cubicBezTo>
                    <a:pt x="2692" y="1355"/>
                    <a:pt x="2694" y="1355"/>
                    <a:pt x="2697" y="1357"/>
                  </a:cubicBezTo>
                  <a:cubicBezTo>
                    <a:pt x="2951" y="1460"/>
                    <a:pt x="3208" y="1615"/>
                    <a:pt x="3372" y="1841"/>
                  </a:cubicBezTo>
                  <a:cubicBezTo>
                    <a:pt x="3388" y="1862"/>
                    <a:pt x="3366" y="1885"/>
                    <a:pt x="3344" y="1885"/>
                  </a:cubicBezTo>
                  <a:cubicBezTo>
                    <a:pt x="3337" y="1885"/>
                    <a:pt x="3330" y="1883"/>
                    <a:pt x="3324" y="1877"/>
                  </a:cubicBezTo>
                  <a:cubicBezTo>
                    <a:pt x="3123" y="1688"/>
                    <a:pt x="2932" y="1517"/>
                    <a:pt x="2679" y="1400"/>
                  </a:cubicBezTo>
                  <a:cubicBezTo>
                    <a:pt x="2657" y="1391"/>
                    <a:pt x="2668" y="1355"/>
                    <a:pt x="2689" y="1355"/>
                  </a:cubicBezTo>
                  <a:close/>
                  <a:moveTo>
                    <a:pt x="18641" y="2029"/>
                  </a:moveTo>
                  <a:cubicBezTo>
                    <a:pt x="18653" y="2029"/>
                    <a:pt x="18666" y="2037"/>
                    <a:pt x="18667" y="2054"/>
                  </a:cubicBezTo>
                  <a:cubicBezTo>
                    <a:pt x="18679" y="2220"/>
                    <a:pt x="18687" y="2385"/>
                    <a:pt x="18675" y="2551"/>
                  </a:cubicBezTo>
                  <a:cubicBezTo>
                    <a:pt x="18674" y="2574"/>
                    <a:pt x="18657" y="2586"/>
                    <a:pt x="18640" y="2586"/>
                  </a:cubicBezTo>
                  <a:cubicBezTo>
                    <a:pt x="18623" y="2586"/>
                    <a:pt x="18606" y="2574"/>
                    <a:pt x="18605" y="2551"/>
                  </a:cubicBezTo>
                  <a:cubicBezTo>
                    <a:pt x="18593" y="2385"/>
                    <a:pt x="18602" y="2220"/>
                    <a:pt x="18613" y="2054"/>
                  </a:cubicBezTo>
                  <a:cubicBezTo>
                    <a:pt x="18615" y="2037"/>
                    <a:pt x="18628" y="2029"/>
                    <a:pt x="18641" y="2029"/>
                  </a:cubicBezTo>
                  <a:close/>
                  <a:moveTo>
                    <a:pt x="761" y="2031"/>
                  </a:moveTo>
                  <a:cubicBezTo>
                    <a:pt x="773" y="2031"/>
                    <a:pt x="786" y="2040"/>
                    <a:pt x="788" y="2054"/>
                  </a:cubicBezTo>
                  <a:cubicBezTo>
                    <a:pt x="797" y="2140"/>
                    <a:pt x="787" y="2225"/>
                    <a:pt x="792" y="2311"/>
                  </a:cubicBezTo>
                  <a:cubicBezTo>
                    <a:pt x="799" y="2407"/>
                    <a:pt x="815" y="2501"/>
                    <a:pt x="838" y="2594"/>
                  </a:cubicBezTo>
                  <a:cubicBezTo>
                    <a:pt x="843" y="2612"/>
                    <a:pt x="828" y="2624"/>
                    <a:pt x="813" y="2624"/>
                  </a:cubicBezTo>
                  <a:cubicBezTo>
                    <a:pt x="804" y="2624"/>
                    <a:pt x="795" y="2619"/>
                    <a:pt x="791" y="2608"/>
                  </a:cubicBezTo>
                  <a:cubicBezTo>
                    <a:pt x="742" y="2438"/>
                    <a:pt x="694" y="2223"/>
                    <a:pt x="740" y="2048"/>
                  </a:cubicBezTo>
                  <a:cubicBezTo>
                    <a:pt x="743" y="2036"/>
                    <a:pt x="752" y="2031"/>
                    <a:pt x="761" y="2031"/>
                  </a:cubicBezTo>
                  <a:close/>
                  <a:moveTo>
                    <a:pt x="18620" y="3063"/>
                  </a:moveTo>
                  <a:cubicBezTo>
                    <a:pt x="18637" y="3063"/>
                    <a:pt x="18653" y="3074"/>
                    <a:pt x="18651" y="3094"/>
                  </a:cubicBezTo>
                  <a:cubicBezTo>
                    <a:pt x="18636" y="3219"/>
                    <a:pt x="18636" y="3340"/>
                    <a:pt x="18663" y="3464"/>
                  </a:cubicBezTo>
                  <a:cubicBezTo>
                    <a:pt x="18687" y="3574"/>
                    <a:pt x="18743" y="3673"/>
                    <a:pt x="18776" y="3781"/>
                  </a:cubicBezTo>
                  <a:cubicBezTo>
                    <a:pt x="18783" y="3803"/>
                    <a:pt x="18764" y="3821"/>
                    <a:pt x="18745" y="3821"/>
                  </a:cubicBezTo>
                  <a:cubicBezTo>
                    <a:pt x="18737" y="3821"/>
                    <a:pt x="18730" y="3818"/>
                    <a:pt x="18723" y="3812"/>
                  </a:cubicBezTo>
                  <a:cubicBezTo>
                    <a:pt x="18549" y="3632"/>
                    <a:pt x="18533" y="3316"/>
                    <a:pt x="18590" y="3085"/>
                  </a:cubicBezTo>
                  <a:cubicBezTo>
                    <a:pt x="18593" y="3070"/>
                    <a:pt x="18607" y="3063"/>
                    <a:pt x="18620" y="3063"/>
                  </a:cubicBezTo>
                  <a:close/>
                  <a:moveTo>
                    <a:pt x="865" y="3273"/>
                  </a:moveTo>
                  <a:cubicBezTo>
                    <a:pt x="877" y="3273"/>
                    <a:pt x="889" y="3283"/>
                    <a:pt x="891" y="3297"/>
                  </a:cubicBezTo>
                  <a:cubicBezTo>
                    <a:pt x="914" y="3502"/>
                    <a:pt x="823" y="3724"/>
                    <a:pt x="730" y="3902"/>
                  </a:cubicBezTo>
                  <a:cubicBezTo>
                    <a:pt x="726" y="3911"/>
                    <a:pt x="719" y="3915"/>
                    <a:pt x="712" y="3915"/>
                  </a:cubicBezTo>
                  <a:cubicBezTo>
                    <a:pt x="696" y="3915"/>
                    <a:pt x="680" y="3897"/>
                    <a:pt x="689" y="3879"/>
                  </a:cubicBezTo>
                  <a:cubicBezTo>
                    <a:pt x="780" y="3684"/>
                    <a:pt x="796" y="3494"/>
                    <a:pt x="845" y="3290"/>
                  </a:cubicBezTo>
                  <a:cubicBezTo>
                    <a:pt x="848" y="3278"/>
                    <a:pt x="856" y="3273"/>
                    <a:pt x="865" y="3273"/>
                  </a:cubicBezTo>
                  <a:close/>
                  <a:moveTo>
                    <a:pt x="609" y="4308"/>
                  </a:moveTo>
                  <a:cubicBezTo>
                    <a:pt x="612" y="4308"/>
                    <a:pt x="615" y="4309"/>
                    <a:pt x="618" y="4309"/>
                  </a:cubicBezTo>
                  <a:cubicBezTo>
                    <a:pt x="703" y="4334"/>
                    <a:pt x="760" y="4412"/>
                    <a:pt x="811" y="4480"/>
                  </a:cubicBezTo>
                  <a:cubicBezTo>
                    <a:pt x="866" y="4556"/>
                    <a:pt x="910" y="4638"/>
                    <a:pt x="940" y="4728"/>
                  </a:cubicBezTo>
                  <a:cubicBezTo>
                    <a:pt x="946" y="4745"/>
                    <a:pt x="931" y="4758"/>
                    <a:pt x="916" y="4758"/>
                  </a:cubicBezTo>
                  <a:cubicBezTo>
                    <a:pt x="908" y="4758"/>
                    <a:pt x="900" y="4754"/>
                    <a:pt x="896" y="4746"/>
                  </a:cubicBezTo>
                  <a:cubicBezTo>
                    <a:pt x="855" y="4667"/>
                    <a:pt x="807" y="4594"/>
                    <a:pt x="745" y="4529"/>
                  </a:cubicBezTo>
                  <a:cubicBezTo>
                    <a:pt x="692" y="4472"/>
                    <a:pt x="619" y="4432"/>
                    <a:pt x="573" y="4367"/>
                  </a:cubicBezTo>
                  <a:cubicBezTo>
                    <a:pt x="556" y="4342"/>
                    <a:pt x="581" y="4308"/>
                    <a:pt x="609" y="4308"/>
                  </a:cubicBezTo>
                  <a:close/>
                  <a:moveTo>
                    <a:pt x="18776" y="4257"/>
                  </a:moveTo>
                  <a:cubicBezTo>
                    <a:pt x="18793" y="4257"/>
                    <a:pt x="18811" y="4276"/>
                    <a:pt x="18801" y="4298"/>
                  </a:cubicBezTo>
                  <a:cubicBezTo>
                    <a:pt x="18728" y="4466"/>
                    <a:pt x="18659" y="4643"/>
                    <a:pt x="18565" y="4801"/>
                  </a:cubicBezTo>
                  <a:cubicBezTo>
                    <a:pt x="18558" y="4813"/>
                    <a:pt x="18545" y="4818"/>
                    <a:pt x="18532" y="4818"/>
                  </a:cubicBezTo>
                  <a:cubicBezTo>
                    <a:pt x="18508" y="4818"/>
                    <a:pt x="18483" y="4798"/>
                    <a:pt x="18494" y="4771"/>
                  </a:cubicBezTo>
                  <a:cubicBezTo>
                    <a:pt x="18563" y="4597"/>
                    <a:pt x="18664" y="4434"/>
                    <a:pt x="18756" y="4271"/>
                  </a:cubicBezTo>
                  <a:cubicBezTo>
                    <a:pt x="18761" y="4261"/>
                    <a:pt x="18768" y="4257"/>
                    <a:pt x="18776" y="4257"/>
                  </a:cubicBezTo>
                  <a:close/>
                  <a:moveTo>
                    <a:pt x="18544" y="5240"/>
                  </a:moveTo>
                  <a:cubicBezTo>
                    <a:pt x="18558" y="5240"/>
                    <a:pt x="18571" y="5246"/>
                    <a:pt x="18578" y="5261"/>
                  </a:cubicBezTo>
                  <a:cubicBezTo>
                    <a:pt x="18618" y="5346"/>
                    <a:pt x="18649" y="5433"/>
                    <a:pt x="18681" y="5520"/>
                  </a:cubicBezTo>
                  <a:cubicBezTo>
                    <a:pt x="18692" y="5549"/>
                    <a:pt x="18663" y="5573"/>
                    <a:pt x="18636" y="5573"/>
                  </a:cubicBezTo>
                  <a:cubicBezTo>
                    <a:pt x="18623" y="5573"/>
                    <a:pt x="18610" y="5567"/>
                    <a:pt x="18604" y="5552"/>
                  </a:cubicBezTo>
                  <a:cubicBezTo>
                    <a:pt x="18568" y="5467"/>
                    <a:pt x="18529" y="5382"/>
                    <a:pt x="18499" y="5294"/>
                  </a:cubicBezTo>
                  <a:cubicBezTo>
                    <a:pt x="18489" y="5264"/>
                    <a:pt x="18518" y="5240"/>
                    <a:pt x="18544" y="5240"/>
                  </a:cubicBezTo>
                  <a:close/>
                  <a:moveTo>
                    <a:pt x="1015" y="5154"/>
                  </a:moveTo>
                  <a:cubicBezTo>
                    <a:pt x="1030" y="5154"/>
                    <a:pt x="1045" y="5166"/>
                    <a:pt x="1047" y="5184"/>
                  </a:cubicBezTo>
                  <a:cubicBezTo>
                    <a:pt x="1062" y="5425"/>
                    <a:pt x="930" y="5670"/>
                    <a:pt x="785" y="5852"/>
                  </a:cubicBezTo>
                  <a:cubicBezTo>
                    <a:pt x="778" y="5861"/>
                    <a:pt x="770" y="5864"/>
                    <a:pt x="761" y="5864"/>
                  </a:cubicBezTo>
                  <a:cubicBezTo>
                    <a:pt x="735" y="5864"/>
                    <a:pt x="707" y="5833"/>
                    <a:pt x="726" y="5807"/>
                  </a:cubicBezTo>
                  <a:cubicBezTo>
                    <a:pt x="876" y="5613"/>
                    <a:pt x="925" y="5407"/>
                    <a:pt x="988" y="5176"/>
                  </a:cubicBezTo>
                  <a:cubicBezTo>
                    <a:pt x="992" y="5161"/>
                    <a:pt x="1003" y="5154"/>
                    <a:pt x="1015" y="5154"/>
                  </a:cubicBezTo>
                  <a:close/>
                  <a:moveTo>
                    <a:pt x="18782" y="5896"/>
                  </a:moveTo>
                  <a:cubicBezTo>
                    <a:pt x="18793" y="5896"/>
                    <a:pt x="18804" y="5901"/>
                    <a:pt x="18810" y="5914"/>
                  </a:cubicBezTo>
                  <a:cubicBezTo>
                    <a:pt x="18901" y="6084"/>
                    <a:pt x="18888" y="6308"/>
                    <a:pt x="18837" y="6489"/>
                  </a:cubicBezTo>
                  <a:cubicBezTo>
                    <a:pt x="18832" y="6505"/>
                    <a:pt x="18820" y="6512"/>
                    <a:pt x="18807" y="6512"/>
                  </a:cubicBezTo>
                  <a:cubicBezTo>
                    <a:pt x="18787" y="6512"/>
                    <a:pt x="18766" y="6495"/>
                    <a:pt x="18772" y="6469"/>
                  </a:cubicBezTo>
                  <a:cubicBezTo>
                    <a:pt x="18813" y="6283"/>
                    <a:pt x="18780" y="6125"/>
                    <a:pt x="18745" y="5942"/>
                  </a:cubicBezTo>
                  <a:cubicBezTo>
                    <a:pt x="18740" y="5916"/>
                    <a:pt x="18762" y="5896"/>
                    <a:pt x="18782" y="5896"/>
                  </a:cubicBezTo>
                  <a:close/>
                  <a:moveTo>
                    <a:pt x="718" y="6544"/>
                  </a:moveTo>
                  <a:cubicBezTo>
                    <a:pt x="737" y="6544"/>
                    <a:pt x="757" y="6562"/>
                    <a:pt x="752" y="6585"/>
                  </a:cubicBezTo>
                  <a:cubicBezTo>
                    <a:pt x="705" y="6766"/>
                    <a:pt x="682" y="6932"/>
                    <a:pt x="733" y="7116"/>
                  </a:cubicBezTo>
                  <a:cubicBezTo>
                    <a:pt x="739" y="7139"/>
                    <a:pt x="721" y="7154"/>
                    <a:pt x="703" y="7154"/>
                  </a:cubicBezTo>
                  <a:cubicBezTo>
                    <a:pt x="690" y="7154"/>
                    <a:pt x="677" y="7147"/>
                    <a:pt x="672" y="7132"/>
                  </a:cubicBezTo>
                  <a:cubicBezTo>
                    <a:pt x="602" y="6949"/>
                    <a:pt x="595" y="6735"/>
                    <a:pt x="691" y="6560"/>
                  </a:cubicBezTo>
                  <a:cubicBezTo>
                    <a:pt x="697" y="6549"/>
                    <a:pt x="707" y="6544"/>
                    <a:pt x="718" y="6544"/>
                  </a:cubicBezTo>
                  <a:close/>
                  <a:moveTo>
                    <a:pt x="18828" y="6935"/>
                  </a:moveTo>
                  <a:cubicBezTo>
                    <a:pt x="18846" y="6935"/>
                    <a:pt x="18864" y="6947"/>
                    <a:pt x="18862" y="6969"/>
                  </a:cubicBezTo>
                  <a:cubicBezTo>
                    <a:pt x="18856" y="7107"/>
                    <a:pt x="18819" y="7246"/>
                    <a:pt x="18790" y="7381"/>
                  </a:cubicBezTo>
                  <a:cubicBezTo>
                    <a:pt x="18786" y="7399"/>
                    <a:pt x="18773" y="7407"/>
                    <a:pt x="18759" y="7407"/>
                  </a:cubicBezTo>
                  <a:cubicBezTo>
                    <a:pt x="18738" y="7407"/>
                    <a:pt x="18715" y="7389"/>
                    <a:pt x="18719" y="7361"/>
                  </a:cubicBezTo>
                  <a:cubicBezTo>
                    <a:pt x="18740" y="7228"/>
                    <a:pt x="18751" y="7088"/>
                    <a:pt x="18793" y="6960"/>
                  </a:cubicBezTo>
                  <a:cubicBezTo>
                    <a:pt x="18798" y="6943"/>
                    <a:pt x="18813" y="6935"/>
                    <a:pt x="18828" y="6935"/>
                  </a:cubicBezTo>
                  <a:close/>
                  <a:moveTo>
                    <a:pt x="16250" y="7097"/>
                  </a:moveTo>
                  <a:cubicBezTo>
                    <a:pt x="16256" y="7097"/>
                    <a:pt x="16262" y="7099"/>
                    <a:pt x="16269" y="7102"/>
                  </a:cubicBezTo>
                  <a:cubicBezTo>
                    <a:pt x="16470" y="7209"/>
                    <a:pt x="16677" y="7313"/>
                    <a:pt x="16873" y="7431"/>
                  </a:cubicBezTo>
                  <a:cubicBezTo>
                    <a:pt x="16906" y="7450"/>
                    <a:pt x="16886" y="7493"/>
                    <a:pt x="16855" y="7493"/>
                  </a:cubicBezTo>
                  <a:cubicBezTo>
                    <a:pt x="16850" y="7493"/>
                    <a:pt x="16845" y="7492"/>
                    <a:pt x="16839" y="7490"/>
                  </a:cubicBezTo>
                  <a:cubicBezTo>
                    <a:pt x="16632" y="7389"/>
                    <a:pt x="16432" y="7276"/>
                    <a:pt x="16231" y="7165"/>
                  </a:cubicBezTo>
                  <a:cubicBezTo>
                    <a:pt x="16196" y="7145"/>
                    <a:pt x="16218" y="7097"/>
                    <a:pt x="16250" y="7097"/>
                  </a:cubicBezTo>
                  <a:close/>
                  <a:moveTo>
                    <a:pt x="3396" y="7233"/>
                  </a:moveTo>
                  <a:cubicBezTo>
                    <a:pt x="3423" y="7233"/>
                    <a:pt x="3438" y="7280"/>
                    <a:pt x="3410" y="7294"/>
                  </a:cubicBezTo>
                  <a:cubicBezTo>
                    <a:pt x="3262" y="7370"/>
                    <a:pt x="3115" y="7451"/>
                    <a:pt x="2959" y="7508"/>
                  </a:cubicBezTo>
                  <a:cubicBezTo>
                    <a:pt x="2955" y="7509"/>
                    <a:pt x="2951" y="7510"/>
                    <a:pt x="2947" y="7510"/>
                  </a:cubicBezTo>
                  <a:cubicBezTo>
                    <a:pt x="2914" y="7510"/>
                    <a:pt x="2897" y="7457"/>
                    <a:pt x="2930" y="7438"/>
                  </a:cubicBezTo>
                  <a:cubicBezTo>
                    <a:pt x="3074" y="7357"/>
                    <a:pt x="3232" y="7298"/>
                    <a:pt x="3385" y="7235"/>
                  </a:cubicBezTo>
                  <a:cubicBezTo>
                    <a:pt x="3389" y="7234"/>
                    <a:pt x="3392" y="7233"/>
                    <a:pt x="3396" y="7233"/>
                  </a:cubicBezTo>
                  <a:close/>
                  <a:moveTo>
                    <a:pt x="15653" y="7278"/>
                  </a:moveTo>
                  <a:cubicBezTo>
                    <a:pt x="15675" y="7278"/>
                    <a:pt x="15700" y="7302"/>
                    <a:pt x="15696" y="7328"/>
                  </a:cubicBezTo>
                  <a:cubicBezTo>
                    <a:pt x="15670" y="7504"/>
                    <a:pt x="15560" y="7669"/>
                    <a:pt x="15447" y="7801"/>
                  </a:cubicBezTo>
                  <a:cubicBezTo>
                    <a:pt x="15438" y="7811"/>
                    <a:pt x="15427" y="7815"/>
                    <a:pt x="15417" y="7815"/>
                  </a:cubicBezTo>
                  <a:cubicBezTo>
                    <a:pt x="15385" y="7815"/>
                    <a:pt x="15356" y="7771"/>
                    <a:pt x="15384" y="7736"/>
                  </a:cubicBezTo>
                  <a:cubicBezTo>
                    <a:pt x="15496" y="7603"/>
                    <a:pt x="15554" y="7455"/>
                    <a:pt x="15624" y="7298"/>
                  </a:cubicBezTo>
                  <a:cubicBezTo>
                    <a:pt x="15631" y="7284"/>
                    <a:pt x="15642" y="7278"/>
                    <a:pt x="15653" y="7278"/>
                  </a:cubicBezTo>
                  <a:close/>
                  <a:moveTo>
                    <a:pt x="2352" y="7632"/>
                  </a:moveTo>
                  <a:cubicBezTo>
                    <a:pt x="2377" y="7632"/>
                    <a:pt x="2396" y="7669"/>
                    <a:pt x="2376" y="7691"/>
                  </a:cubicBezTo>
                  <a:cubicBezTo>
                    <a:pt x="2295" y="7774"/>
                    <a:pt x="2188" y="7824"/>
                    <a:pt x="2077" y="7824"/>
                  </a:cubicBezTo>
                  <a:cubicBezTo>
                    <a:pt x="2030" y="7824"/>
                    <a:pt x="1982" y="7815"/>
                    <a:pt x="1935" y="7795"/>
                  </a:cubicBezTo>
                  <a:cubicBezTo>
                    <a:pt x="1900" y="7781"/>
                    <a:pt x="1917" y="7720"/>
                    <a:pt x="1953" y="7720"/>
                  </a:cubicBezTo>
                  <a:cubicBezTo>
                    <a:pt x="1954" y="7720"/>
                    <a:pt x="1955" y="7720"/>
                    <a:pt x="1956" y="7720"/>
                  </a:cubicBezTo>
                  <a:cubicBezTo>
                    <a:pt x="1985" y="7723"/>
                    <a:pt x="2014" y="7725"/>
                    <a:pt x="2043" y="7725"/>
                  </a:cubicBezTo>
                  <a:cubicBezTo>
                    <a:pt x="2147" y="7725"/>
                    <a:pt x="2246" y="7703"/>
                    <a:pt x="2336" y="7638"/>
                  </a:cubicBezTo>
                  <a:cubicBezTo>
                    <a:pt x="2342" y="7634"/>
                    <a:pt x="2347" y="7632"/>
                    <a:pt x="2352" y="7632"/>
                  </a:cubicBezTo>
                  <a:close/>
                  <a:moveTo>
                    <a:pt x="922" y="7575"/>
                  </a:moveTo>
                  <a:cubicBezTo>
                    <a:pt x="935" y="7575"/>
                    <a:pt x="947" y="7581"/>
                    <a:pt x="955" y="7593"/>
                  </a:cubicBezTo>
                  <a:cubicBezTo>
                    <a:pt x="1019" y="7704"/>
                    <a:pt x="1141" y="7778"/>
                    <a:pt x="1266" y="7778"/>
                  </a:cubicBezTo>
                  <a:cubicBezTo>
                    <a:pt x="1311" y="7778"/>
                    <a:pt x="1355" y="7769"/>
                    <a:pt x="1398" y="7748"/>
                  </a:cubicBezTo>
                  <a:cubicBezTo>
                    <a:pt x="1403" y="7746"/>
                    <a:pt x="1407" y="7745"/>
                    <a:pt x="1411" y="7745"/>
                  </a:cubicBezTo>
                  <a:cubicBezTo>
                    <a:pt x="1436" y="7745"/>
                    <a:pt x="1451" y="7780"/>
                    <a:pt x="1426" y="7795"/>
                  </a:cubicBezTo>
                  <a:cubicBezTo>
                    <a:pt x="1363" y="7832"/>
                    <a:pt x="1294" y="7849"/>
                    <a:pt x="1226" y="7849"/>
                  </a:cubicBezTo>
                  <a:cubicBezTo>
                    <a:pt x="1081" y="7849"/>
                    <a:pt x="941" y="7769"/>
                    <a:pt x="883" y="7623"/>
                  </a:cubicBezTo>
                  <a:cubicBezTo>
                    <a:pt x="872" y="7596"/>
                    <a:pt x="897" y="7575"/>
                    <a:pt x="922" y="7575"/>
                  </a:cubicBezTo>
                  <a:close/>
                  <a:moveTo>
                    <a:pt x="17297" y="7637"/>
                  </a:moveTo>
                  <a:cubicBezTo>
                    <a:pt x="17300" y="7637"/>
                    <a:pt x="17304" y="7638"/>
                    <a:pt x="17307" y="7639"/>
                  </a:cubicBezTo>
                  <a:cubicBezTo>
                    <a:pt x="17546" y="7741"/>
                    <a:pt x="17786" y="7777"/>
                    <a:pt x="18044" y="7785"/>
                  </a:cubicBezTo>
                  <a:cubicBezTo>
                    <a:pt x="18087" y="7786"/>
                    <a:pt x="18085" y="7844"/>
                    <a:pt x="18044" y="7850"/>
                  </a:cubicBezTo>
                  <a:cubicBezTo>
                    <a:pt x="18003" y="7854"/>
                    <a:pt x="17962" y="7856"/>
                    <a:pt x="17922" y="7856"/>
                  </a:cubicBezTo>
                  <a:cubicBezTo>
                    <a:pt x="17700" y="7856"/>
                    <a:pt x="17481" y="7793"/>
                    <a:pt x="17286" y="7692"/>
                  </a:cubicBezTo>
                  <a:cubicBezTo>
                    <a:pt x="17260" y="7678"/>
                    <a:pt x="17273" y="7637"/>
                    <a:pt x="17297" y="7637"/>
                  </a:cubicBezTo>
                  <a:close/>
                  <a:moveTo>
                    <a:pt x="3779" y="7591"/>
                  </a:moveTo>
                  <a:cubicBezTo>
                    <a:pt x="3792" y="7591"/>
                    <a:pt x="3805" y="7597"/>
                    <a:pt x="3811" y="7613"/>
                  </a:cubicBezTo>
                  <a:cubicBezTo>
                    <a:pt x="3870" y="7759"/>
                    <a:pt x="3926" y="7904"/>
                    <a:pt x="3973" y="8055"/>
                  </a:cubicBezTo>
                  <a:cubicBezTo>
                    <a:pt x="3980" y="8080"/>
                    <a:pt x="3962" y="8095"/>
                    <a:pt x="3942" y="8095"/>
                  </a:cubicBezTo>
                  <a:cubicBezTo>
                    <a:pt x="3929" y="8095"/>
                    <a:pt x="3915" y="8088"/>
                    <a:pt x="3909" y="8073"/>
                  </a:cubicBezTo>
                  <a:cubicBezTo>
                    <a:pt x="3848" y="7927"/>
                    <a:pt x="3797" y="7779"/>
                    <a:pt x="3748" y="7630"/>
                  </a:cubicBezTo>
                  <a:cubicBezTo>
                    <a:pt x="3741" y="7605"/>
                    <a:pt x="3759" y="7591"/>
                    <a:pt x="3779" y="7591"/>
                  </a:cubicBezTo>
                  <a:close/>
                  <a:moveTo>
                    <a:pt x="8508" y="7929"/>
                  </a:moveTo>
                  <a:cubicBezTo>
                    <a:pt x="8508" y="7929"/>
                    <a:pt x="8509" y="7929"/>
                    <a:pt x="8510" y="7929"/>
                  </a:cubicBezTo>
                  <a:cubicBezTo>
                    <a:pt x="8736" y="7939"/>
                    <a:pt x="8968" y="7978"/>
                    <a:pt x="9170" y="8089"/>
                  </a:cubicBezTo>
                  <a:cubicBezTo>
                    <a:pt x="9195" y="8103"/>
                    <a:pt x="9182" y="8142"/>
                    <a:pt x="9156" y="8142"/>
                  </a:cubicBezTo>
                  <a:cubicBezTo>
                    <a:pt x="9153" y="8142"/>
                    <a:pt x="9150" y="8141"/>
                    <a:pt x="9147" y="8140"/>
                  </a:cubicBezTo>
                  <a:cubicBezTo>
                    <a:pt x="8936" y="8071"/>
                    <a:pt x="8734" y="8007"/>
                    <a:pt x="8510" y="7992"/>
                  </a:cubicBezTo>
                  <a:cubicBezTo>
                    <a:pt x="8470" y="7990"/>
                    <a:pt x="8468" y="7929"/>
                    <a:pt x="8508" y="7929"/>
                  </a:cubicBezTo>
                  <a:close/>
                  <a:moveTo>
                    <a:pt x="11424" y="8024"/>
                  </a:moveTo>
                  <a:cubicBezTo>
                    <a:pt x="11616" y="8024"/>
                    <a:pt x="11807" y="8042"/>
                    <a:pt x="11994" y="8085"/>
                  </a:cubicBezTo>
                  <a:cubicBezTo>
                    <a:pt x="12030" y="8093"/>
                    <a:pt x="12024" y="8152"/>
                    <a:pt x="11989" y="8152"/>
                  </a:cubicBezTo>
                  <a:cubicBezTo>
                    <a:pt x="11988" y="8152"/>
                    <a:pt x="11987" y="8152"/>
                    <a:pt x="11986" y="8152"/>
                  </a:cubicBezTo>
                  <a:cubicBezTo>
                    <a:pt x="11731" y="8118"/>
                    <a:pt x="11480" y="8095"/>
                    <a:pt x="11225" y="8095"/>
                  </a:cubicBezTo>
                  <a:cubicBezTo>
                    <a:pt x="11214" y="8095"/>
                    <a:pt x="11202" y="8095"/>
                    <a:pt x="11191" y="8095"/>
                  </a:cubicBezTo>
                  <a:cubicBezTo>
                    <a:pt x="11191" y="8095"/>
                    <a:pt x="11190" y="8095"/>
                    <a:pt x="11190" y="8095"/>
                  </a:cubicBezTo>
                  <a:cubicBezTo>
                    <a:pt x="11149" y="8095"/>
                    <a:pt x="11151" y="8034"/>
                    <a:pt x="11191" y="8032"/>
                  </a:cubicBezTo>
                  <a:cubicBezTo>
                    <a:pt x="11268" y="8027"/>
                    <a:pt x="11346" y="8024"/>
                    <a:pt x="11424" y="8024"/>
                  </a:cubicBezTo>
                  <a:close/>
                  <a:moveTo>
                    <a:pt x="7619" y="8132"/>
                  </a:moveTo>
                  <a:cubicBezTo>
                    <a:pt x="7647" y="8132"/>
                    <a:pt x="7646" y="8176"/>
                    <a:pt x="7622" y="8186"/>
                  </a:cubicBezTo>
                  <a:cubicBezTo>
                    <a:pt x="7447" y="8251"/>
                    <a:pt x="7254" y="8279"/>
                    <a:pt x="7072" y="8319"/>
                  </a:cubicBezTo>
                  <a:cubicBezTo>
                    <a:pt x="7070" y="8319"/>
                    <a:pt x="7068" y="8319"/>
                    <a:pt x="7066" y="8319"/>
                  </a:cubicBezTo>
                  <a:cubicBezTo>
                    <a:pt x="7042" y="8319"/>
                    <a:pt x="7034" y="8284"/>
                    <a:pt x="7060" y="8277"/>
                  </a:cubicBezTo>
                  <a:cubicBezTo>
                    <a:pt x="7243" y="8225"/>
                    <a:pt x="7426" y="8157"/>
                    <a:pt x="7614" y="8133"/>
                  </a:cubicBezTo>
                  <a:cubicBezTo>
                    <a:pt x="7616" y="8133"/>
                    <a:pt x="7618" y="8132"/>
                    <a:pt x="7619" y="8132"/>
                  </a:cubicBezTo>
                  <a:close/>
                  <a:moveTo>
                    <a:pt x="10448" y="8172"/>
                  </a:moveTo>
                  <a:cubicBezTo>
                    <a:pt x="10481" y="8172"/>
                    <a:pt x="10493" y="8225"/>
                    <a:pt x="10464" y="8239"/>
                  </a:cubicBezTo>
                  <a:cubicBezTo>
                    <a:pt x="10281" y="8320"/>
                    <a:pt x="10082" y="8368"/>
                    <a:pt x="9895" y="8439"/>
                  </a:cubicBezTo>
                  <a:cubicBezTo>
                    <a:pt x="9852" y="8456"/>
                    <a:pt x="9808" y="8483"/>
                    <a:pt x="9763" y="8483"/>
                  </a:cubicBezTo>
                  <a:cubicBezTo>
                    <a:pt x="9757" y="8483"/>
                    <a:pt x="9751" y="8483"/>
                    <a:pt x="9746" y="8482"/>
                  </a:cubicBezTo>
                  <a:cubicBezTo>
                    <a:pt x="9674" y="8469"/>
                    <a:pt x="9547" y="8335"/>
                    <a:pt x="9487" y="8289"/>
                  </a:cubicBezTo>
                  <a:cubicBezTo>
                    <a:pt x="9462" y="8269"/>
                    <a:pt x="9477" y="8230"/>
                    <a:pt x="9502" y="8230"/>
                  </a:cubicBezTo>
                  <a:cubicBezTo>
                    <a:pt x="9507" y="8230"/>
                    <a:pt x="9512" y="8232"/>
                    <a:pt x="9518" y="8235"/>
                  </a:cubicBezTo>
                  <a:cubicBezTo>
                    <a:pt x="9589" y="8282"/>
                    <a:pt x="9682" y="8377"/>
                    <a:pt x="9766" y="8386"/>
                  </a:cubicBezTo>
                  <a:cubicBezTo>
                    <a:pt x="9770" y="8386"/>
                    <a:pt x="9774" y="8387"/>
                    <a:pt x="9778" y="8387"/>
                  </a:cubicBezTo>
                  <a:cubicBezTo>
                    <a:pt x="9839" y="8387"/>
                    <a:pt x="9908" y="8343"/>
                    <a:pt x="9965" y="8321"/>
                  </a:cubicBezTo>
                  <a:cubicBezTo>
                    <a:pt x="10120" y="8259"/>
                    <a:pt x="10280" y="8195"/>
                    <a:pt x="10444" y="8172"/>
                  </a:cubicBezTo>
                  <a:cubicBezTo>
                    <a:pt x="10446" y="8172"/>
                    <a:pt x="10447" y="8172"/>
                    <a:pt x="10448" y="8172"/>
                  </a:cubicBezTo>
                  <a:close/>
                  <a:moveTo>
                    <a:pt x="12480" y="8228"/>
                  </a:moveTo>
                  <a:cubicBezTo>
                    <a:pt x="12481" y="8228"/>
                    <a:pt x="12482" y="8228"/>
                    <a:pt x="12483" y="8228"/>
                  </a:cubicBezTo>
                  <a:cubicBezTo>
                    <a:pt x="12697" y="8245"/>
                    <a:pt x="12918" y="8306"/>
                    <a:pt x="13093" y="8437"/>
                  </a:cubicBezTo>
                  <a:cubicBezTo>
                    <a:pt x="13117" y="8456"/>
                    <a:pt x="13103" y="8492"/>
                    <a:pt x="13078" y="8492"/>
                  </a:cubicBezTo>
                  <a:cubicBezTo>
                    <a:pt x="13073" y="8492"/>
                    <a:pt x="13068" y="8490"/>
                    <a:pt x="13063" y="8487"/>
                  </a:cubicBezTo>
                  <a:cubicBezTo>
                    <a:pt x="12876" y="8386"/>
                    <a:pt x="12696" y="8308"/>
                    <a:pt x="12483" y="8286"/>
                  </a:cubicBezTo>
                  <a:cubicBezTo>
                    <a:pt x="12446" y="8282"/>
                    <a:pt x="12445" y="8228"/>
                    <a:pt x="12480" y="8228"/>
                  </a:cubicBezTo>
                  <a:close/>
                  <a:moveTo>
                    <a:pt x="15314" y="8275"/>
                  </a:moveTo>
                  <a:cubicBezTo>
                    <a:pt x="15340" y="8275"/>
                    <a:pt x="15366" y="8306"/>
                    <a:pt x="15349" y="8334"/>
                  </a:cubicBezTo>
                  <a:cubicBezTo>
                    <a:pt x="15223" y="8532"/>
                    <a:pt x="15008" y="8659"/>
                    <a:pt x="14778" y="8700"/>
                  </a:cubicBezTo>
                  <a:cubicBezTo>
                    <a:pt x="14776" y="8701"/>
                    <a:pt x="14773" y="8701"/>
                    <a:pt x="14770" y="8701"/>
                  </a:cubicBezTo>
                  <a:cubicBezTo>
                    <a:pt x="14724" y="8701"/>
                    <a:pt x="14706" y="8633"/>
                    <a:pt x="14756" y="8620"/>
                  </a:cubicBezTo>
                  <a:cubicBezTo>
                    <a:pt x="14971" y="8567"/>
                    <a:pt x="15138" y="8447"/>
                    <a:pt x="15288" y="8287"/>
                  </a:cubicBezTo>
                  <a:cubicBezTo>
                    <a:pt x="15295" y="8278"/>
                    <a:pt x="15305" y="8275"/>
                    <a:pt x="15314" y="8275"/>
                  </a:cubicBezTo>
                  <a:close/>
                  <a:moveTo>
                    <a:pt x="6328" y="8554"/>
                  </a:moveTo>
                  <a:cubicBezTo>
                    <a:pt x="6360" y="8554"/>
                    <a:pt x="6372" y="8602"/>
                    <a:pt x="6338" y="8611"/>
                  </a:cubicBezTo>
                  <a:cubicBezTo>
                    <a:pt x="6155" y="8661"/>
                    <a:pt x="5970" y="8697"/>
                    <a:pt x="5786" y="8736"/>
                  </a:cubicBezTo>
                  <a:cubicBezTo>
                    <a:pt x="5783" y="8737"/>
                    <a:pt x="5781" y="8737"/>
                    <a:pt x="5779" y="8737"/>
                  </a:cubicBezTo>
                  <a:cubicBezTo>
                    <a:pt x="5747" y="8737"/>
                    <a:pt x="5736" y="8689"/>
                    <a:pt x="5769" y="8680"/>
                  </a:cubicBezTo>
                  <a:cubicBezTo>
                    <a:pt x="5953" y="8636"/>
                    <a:pt x="6136" y="8589"/>
                    <a:pt x="6322" y="8555"/>
                  </a:cubicBezTo>
                  <a:cubicBezTo>
                    <a:pt x="6324" y="8554"/>
                    <a:pt x="6326" y="8554"/>
                    <a:pt x="6328" y="8554"/>
                  </a:cubicBezTo>
                  <a:close/>
                  <a:moveTo>
                    <a:pt x="13528" y="8561"/>
                  </a:moveTo>
                  <a:cubicBezTo>
                    <a:pt x="13532" y="8561"/>
                    <a:pt x="13535" y="8562"/>
                    <a:pt x="13539" y="8563"/>
                  </a:cubicBezTo>
                  <a:cubicBezTo>
                    <a:pt x="13744" y="8644"/>
                    <a:pt x="13953" y="8673"/>
                    <a:pt x="14170" y="8685"/>
                  </a:cubicBezTo>
                  <a:cubicBezTo>
                    <a:pt x="14216" y="8687"/>
                    <a:pt x="14215" y="8750"/>
                    <a:pt x="14170" y="8755"/>
                  </a:cubicBezTo>
                  <a:cubicBezTo>
                    <a:pt x="14137" y="8758"/>
                    <a:pt x="14104" y="8759"/>
                    <a:pt x="14071" y="8759"/>
                  </a:cubicBezTo>
                  <a:cubicBezTo>
                    <a:pt x="13877" y="8759"/>
                    <a:pt x="13690" y="8708"/>
                    <a:pt x="13511" y="8631"/>
                  </a:cubicBezTo>
                  <a:cubicBezTo>
                    <a:pt x="13478" y="8616"/>
                    <a:pt x="13496" y="8561"/>
                    <a:pt x="13528" y="8561"/>
                  </a:cubicBezTo>
                  <a:close/>
                  <a:moveTo>
                    <a:pt x="4378" y="8441"/>
                  </a:moveTo>
                  <a:cubicBezTo>
                    <a:pt x="4386" y="8441"/>
                    <a:pt x="4394" y="8445"/>
                    <a:pt x="4400" y="8454"/>
                  </a:cubicBezTo>
                  <a:cubicBezTo>
                    <a:pt x="4518" y="8636"/>
                    <a:pt x="4707" y="8716"/>
                    <a:pt x="4917" y="8716"/>
                  </a:cubicBezTo>
                  <a:cubicBezTo>
                    <a:pt x="4922" y="8716"/>
                    <a:pt x="4928" y="8716"/>
                    <a:pt x="4933" y="8716"/>
                  </a:cubicBezTo>
                  <a:cubicBezTo>
                    <a:pt x="4933" y="8716"/>
                    <a:pt x="4934" y="8716"/>
                    <a:pt x="4934" y="8716"/>
                  </a:cubicBezTo>
                  <a:cubicBezTo>
                    <a:pt x="4968" y="8716"/>
                    <a:pt x="4978" y="8774"/>
                    <a:pt x="4942" y="8779"/>
                  </a:cubicBezTo>
                  <a:cubicBezTo>
                    <a:pt x="4916" y="8783"/>
                    <a:pt x="4890" y="8785"/>
                    <a:pt x="4864" y="8785"/>
                  </a:cubicBezTo>
                  <a:cubicBezTo>
                    <a:pt x="4655" y="8785"/>
                    <a:pt x="4460" y="8661"/>
                    <a:pt x="4353" y="8481"/>
                  </a:cubicBezTo>
                  <a:cubicBezTo>
                    <a:pt x="4340" y="8460"/>
                    <a:pt x="4359" y="8441"/>
                    <a:pt x="4378" y="8441"/>
                  </a:cubicBezTo>
                  <a:close/>
                  <a:moveTo>
                    <a:pt x="9688" y="1"/>
                  </a:moveTo>
                  <a:cubicBezTo>
                    <a:pt x="9304" y="568"/>
                    <a:pt x="8654" y="920"/>
                    <a:pt x="7984" y="920"/>
                  </a:cubicBezTo>
                  <a:cubicBezTo>
                    <a:pt x="7768" y="920"/>
                    <a:pt x="7551" y="884"/>
                    <a:pt x="7339" y="806"/>
                  </a:cubicBezTo>
                  <a:cubicBezTo>
                    <a:pt x="6639" y="550"/>
                    <a:pt x="6105" y="112"/>
                    <a:pt x="5328" y="66"/>
                  </a:cubicBezTo>
                  <a:cubicBezTo>
                    <a:pt x="5279" y="63"/>
                    <a:pt x="5228" y="62"/>
                    <a:pt x="5176" y="62"/>
                  </a:cubicBezTo>
                  <a:cubicBezTo>
                    <a:pt x="4417" y="62"/>
                    <a:pt x="3387" y="372"/>
                    <a:pt x="3502" y="1305"/>
                  </a:cubicBezTo>
                  <a:cubicBezTo>
                    <a:pt x="3509" y="1362"/>
                    <a:pt x="3463" y="1389"/>
                    <a:pt x="3416" y="1389"/>
                  </a:cubicBezTo>
                  <a:cubicBezTo>
                    <a:pt x="3392" y="1389"/>
                    <a:pt x="3368" y="1382"/>
                    <a:pt x="3351" y="1368"/>
                  </a:cubicBezTo>
                  <a:cubicBezTo>
                    <a:pt x="2864" y="980"/>
                    <a:pt x="2023" y="582"/>
                    <a:pt x="1337" y="582"/>
                  </a:cubicBezTo>
                  <a:cubicBezTo>
                    <a:pt x="743" y="582"/>
                    <a:pt x="266" y="880"/>
                    <a:pt x="236" y="1740"/>
                  </a:cubicBezTo>
                  <a:cubicBezTo>
                    <a:pt x="213" y="2395"/>
                    <a:pt x="886" y="3891"/>
                    <a:pt x="1" y="4257"/>
                  </a:cubicBezTo>
                  <a:cubicBezTo>
                    <a:pt x="1047" y="4739"/>
                    <a:pt x="207" y="6070"/>
                    <a:pt x="188" y="6835"/>
                  </a:cubicBezTo>
                  <a:cubicBezTo>
                    <a:pt x="167" y="7630"/>
                    <a:pt x="719" y="8210"/>
                    <a:pt x="1508" y="8245"/>
                  </a:cubicBezTo>
                  <a:cubicBezTo>
                    <a:pt x="1535" y="8246"/>
                    <a:pt x="1563" y="8247"/>
                    <a:pt x="1590" y="8247"/>
                  </a:cubicBezTo>
                  <a:cubicBezTo>
                    <a:pt x="2251" y="8247"/>
                    <a:pt x="2825" y="7881"/>
                    <a:pt x="3424" y="7642"/>
                  </a:cubicBezTo>
                  <a:cubicBezTo>
                    <a:pt x="3429" y="7640"/>
                    <a:pt x="3434" y="7639"/>
                    <a:pt x="3438" y="7639"/>
                  </a:cubicBezTo>
                  <a:cubicBezTo>
                    <a:pt x="3463" y="7639"/>
                    <a:pt x="3473" y="7670"/>
                    <a:pt x="3465" y="7694"/>
                  </a:cubicBezTo>
                  <a:cubicBezTo>
                    <a:pt x="3478" y="7705"/>
                    <a:pt x="3487" y="7720"/>
                    <a:pt x="3488" y="7742"/>
                  </a:cubicBezTo>
                  <a:cubicBezTo>
                    <a:pt x="3561" y="8552"/>
                    <a:pt x="4171" y="9152"/>
                    <a:pt x="4989" y="9195"/>
                  </a:cubicBezTo>
                  <a:cubicBezTo>
                    <a:pt x="5029" y="9197"/>
                    <a:pt x="5070" y="9198"/>
                    <a:pt x="5110" y="9198"/>
                  </a:cubicBezTo>
                  <a:cubicBezTo>
                    <a:pt x="5760" y="9198"/>
                    <a:pt x="6376" y="8926"/>
                    <a:pt x="6976" y="8705"/>
                  </a:cubicBezTo>
                  <a:cubicBezTo>
                    <a:pt x="7411" y="8545"/>
                    <a:pt x="7881" y="8396"/>
                    <a:pt x="8351" y="8396"/>
                  </a:cubicBezTo>
                  <a:cubicBezTo>
                    <a:pt x="8493" y="8396"/>
                    <a:pt x="8635" y="8410"/>
                    <a:pt x="8776" y="8440"/>
                  </a:cubicBezTo>
                  <a:cubicBezTo>
                    <a:pt x="9143" y="8521"/>
                    <a:pt x="9573" y="8737"/>
                    <a:pt x="9688" y="9120"/>
                  </a:cubicBezTo>
                  <a:cubicBezTo>
                    <a:pt x="9804" y="8737"/>
                    <a:pt x="10234" y="8521"/>
                    <a:pt x="10601" y="8440"/>
                  </a:cubicBezTo>
                  <a:cubicBezTo>
                    <a:pt x="10742" y="8410"/>
                    <a:pt x="10884" y="8396"/>
                    <a:pt x="11026" y="8396"/>
                  </a:cubicBezTo>
                  <a:cubicBezTo>
                    <a:pt x="11496" y="8396"/>
                    <a:pt x="11965" y="8545"/>
                    <a:pt x="12400" y="8705"/>
                  </a:cubicBezTo>
                  <a:cubicBezTo>
                    <a:pt x="13001" y="8926"/>
                    <a:pt x="13617" y="9198"/>
                    <a:pt x="14267" y="9198"/>
                  </a:cubicBezTo>
                  <a:cubicBezTo>
                    <a:pt x="14307" y="9198"/>
                    <a:pt x="14348" y="9197"/>
                    <a:pt x="14388" y="9195"/>
                  </a:cubicBezTo>
                  <a:cubicBezTo>
                    <a:pt x="15206" y="9152"/>
                    <a:pt x="15815" y="8552"/>
                    <a:pt x="15888" y="7742"/>
                  </a:cubicBezTo>
                  <a:cubicBezTo>
                    <a:pt x="15890" y="7720"/>
                    <a:pt x="15900" y="7705"/>
                    <a:pt x="15911" y="7694"/>
                  </a:cubicBezTo>
                  <a:cubicBezTo>
                    <a:pt x="15903" y="7670"/>
                    <a:pt x="15913" y="7639"/>
                    <a:pt x="15938" y="7639"/>
                  </a:cubicBezTo>
                  <a:cubicBezTo>
                    <a:pt x="15942" y="7639"/>
                    <a:pt x="15947" y="7640"/>
                    <a:pt x="15952" y="7642"/>
                  </a:cubicBezTo>
                  <a:cubicBezTo>
                    <a:pt x="16552" y="7881"/>
                    <a:pt x="17125" y="8247"/>
                    <a:pt x="17787" y="8247"/>
                  </a:cubicBezTo>
                  <a:cubicBezTo>
                    <a:pt x="17814" y="8247"/>
                    <a:pt x="17841" y="8246"/>
                    <a:pt x="17869" y="8245"/>
                  </a:cubicBezTo>
                  <a:cubicBezTo>
                    <a:pt x="18658" y="8210"/>
                    <a:pt x="19210" y="7631"/>
                    <a:pt x="19189" y="6835"/>
                  </a:cubicBezTo>
                  <a:cubicBezTo>
                    <a:pt x="19170" y="6070"/>
                    <a:pt x="18330" y="4739"/>
                    <a:pt x="19376" y="4257"/>
                  </a:cubicBezTo>
                  <a:cubicBezTo>
                    <a:pt x="18491" y="3891"/>
                    <a:pt x="19164" y="2395"/>
                    <a:pt x="19141" y="1740"/>
                  </a:cubicBezTo>
                  <a:cubicBezTo>
                    <a:pt x="19111" y="880"/>
                    <a:pt x="18634" y="582"/>
                    <a:pt x="18040" y="582"/>
                  </a:cubicBezTo>
                  <a:cubicBezTo>
                    <a:pt x="17354" y="582"/>
                    <a:pt x="16513" y="980"/>
                    <a:pt x="16026" y="1368"/>
                  </a:cubicBezTo>
                  <a:cubicBezTo>
                    <a:pt x="16009" y="1382"/>
                    <a:pt x="15985" y="1389"/>
                    <a:pt x="15961" y="1389"/>
                  </a:cubicBezTo>
                  <a:cubicBezTo>
                    <a:pt x="15914" y="1389"/>
                    <a:pt x="15868" y="1362"/>
                    <a:pt x="15875" y="1305"/>
                  </a:cubicBezTo>
                  <a:cubicBezTo>
                    <a:pt x="15990" y="372"/>
                    <a:pt x="14960" y="62"/>
                    <a:pt x="14200" y="62"/>
                  </a:cubicBezTo>
                  <a:cubicBezTo>
                    <a:pt x="14148" y="62"/>
                    <a:pt x="14097" y="63"/>
                    <a:pt x="14048" y="66"/>
                  </a:cubicBezTo>
                  <a:cubicBezTo>
                    <a:pt x="13272" y="112"/>
                    <a:pt x="12738" y="550"/>
                    <a:pt x="12038" y="806"/>
                  </a:cubicBezTo>
                  <a:cubicBezTo>
                    <a:pt x="11826" y="884"/>
                    <a:pt x="11609" y="920"/>
                    <a:pt x="11393" y="920"/>
                  </a:cubicBezTo>
                  <a:cubicBezTo>
                    <a:pt x="10723" y="920"/>
                    <a:pt x="10073" y="568"/>
                    <a:pt x="9688" y="1"/>
                  </a:cubicBezTo>
                  <a:close/>
                </a:path>
              </a:pathLst>
            </a:custGeom>
            <a:solidFill>
              <a:srgbClr val="B2F7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5"/>
            <p:cNvSpPr/>
            <p:nvPr/>
          </p:nvSpPr>
          <p:spPr>
            <a:xfrm>
              <a:off x="7531659" y="1936943"/>
              <a:ext cx="7899" cy="25075"/>
            </a:xfrm>
            <a:custGeom>
              <a:avLst/>
              <a:gdLst/>
              <a:ahLst/>
              <a:cxnLst/>
              <a:rect l="l" t="t" r="r" b="b"/>
              <a:pathLst>
                <a:path w="149" h="473" extrusionOk="0">
                  <a:moveTo>
                    <a:pt x="113" y="1"/>
                  </a:moveTo>
                  <a:cubicBezTo>
                    <a:pt x="98" y="1"/>
                    <a:pt x="83" y="9"/>
                    <a:pt x="78" y="26"/>
                  </a:cubicBezTo>
                  <a:cubicBezTo>
                    <a:pt x="36" y="154"/>
                    <a:pt x="25" y="294"/>
                    <a:pt x="4" y="427"/>
                  </a:cubicBezTo>
                  <a:cubicBezTo>
                    <a:pt x="0" y="455"/>
                    <a:pt x="23" y="473"/>
                    <a:pt x="44" y="473"/>
                  </a:cubicBezTo>
                  <a:cubicBezTo>
                    <a:pt x="58" y="473"/>
                    <a:pt x="70" y="465"/>
                    <a:pt x="75" y="447"/>
                  </a:cubicBezTo>
                  <a:cubicBezTo>
                    <a:pt x="104" y="312"/>
                    <a:pt x="141" y="173"/>
                    <a:pt x="147" y="35"/>
                  </a:cubicBezTo>
                  <a:cubicBezTo>
                    <a:pt x="149" y="13"/>
                    <a:pt x="131" y="1"/>
                    <a:pt x="1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5"/>
            <p:cNvSpPr/>
            <p:nvPr/>
          </p:nvSpPr>
          <p:spPr>
            <a:xfrm>
              <a:off x="7532931" y="1881864"/>
              <a:ext cx="8588" cy="32709"/>
            </a:xfrm>
            <a:custGeom>
              <a:avLst/>
              <a:gdLst/>
              <a:ahLst/>
              <a:cxnLst/>
              <a:rect l="l" t="t" r="r" b="b"/>
              <a:pathLst>
                <a:path w="162" h="617" extrusionOk="0">
                  <a:moveTo>
                    <a:pt x="43" y="0"/>
                  </a:moveTo>
                  <a:cubicBezTo>
                    <a:pt x="23" y="0"/>
                    <a:pt x="1" y="21"/>
                    <a:pt x="6" y="46"/>
                  </a:cubicBezTo>
                  <a:cubicBezTo>
                    <a:pt x="41" y="230"/>
                    <a:pt x="74" y="388"/>
                    <a:pt x="33" y="574"/>
                  </a:cubicBezTo>
                  <a:cubicBezTo>
                    <a:pt x="27" y="600"/>
                    <a:pt x="47" y="617"/>
                    <a:pt x="67" y="617"/>
                  </a:cubicBezTo>
                  <a:cubicBezTo>
                    <a:pt x="80" y="617"/>
                    <a:pt x="93" y="610"/>
                    <a:pt x="98" y="593"/>
                  </a:cubicBezTo>
                  <a:cubicBezTo>
                    <a:pt x="149" y="413"/>
                    <a:pt x="162" y="189"/>
                    <a:pt x="71" y="19"/>
                  </a:cubicBezTo>
                  <a:cubicBezTo>
                    <a:pt x="64" y="6"/>
                    <a:pt x="54" y="0"/>
                    <a:pt x="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5"/>
            <p:cNvSpPr/>
            <p:nvPr/>
          </p:nvSpPr>
          <p:spPr>
            <a:xfrm>
              <a:off x="7519307" y="1794978"/>
              <a:ext cx="17441" cy="29846"/>
            </a:xfrm>
            <a:custGeom>
              <a:avLst/>
              <a:gdLst/>
              <a:ahLst/>
              <a:cxnLst/>
              <a:rect l="l" t="t" r="r" b="b"/>
              <a:pathLst>
                <a:path w="329" h="563" extrusionOk="0">
                  <a:moveTo>
                    <a:pt x="294" y="1"/>
                  </a:moveTo>
                  <a:cubicBezTo>
                    <a:pt x="286" y="1"/>
                    <a:pt x="279" y="5"/>
                    <a:pt x="274" y="15"/>
                  </a:cubicBezTo>
                  <a:cubicBezTo>
                    <a:pt x="182" y="178"/>
                    <a:pt x="81" y="341"/>
                    <a:pt x="12" y="515"/>
                  </a:cubicBezTo>
                  <a:cubicBezTo>
                    <a:pt x="1" y="542"/>
                    <a:pt x="26" y="562"/>
                    <a:pt x="50" y="562"/>
                  </a:cubicBezTo>
                  <a:cubicBezTo>
                    <a:pt x="63" y="562"/>
                    <a:pt x="76" y="557"/>
                    <a:pt x="83" y="545"/>
                  </a:cubicBezTo>
                  <a:cubicBezTo>
                    <a:pt x="177" y="387"/>
                    <a:pt x="246" y="210"/>
                    <a:pt x="319" y="42"/>
                  </a:cubicBezTo>
                  <a:cubicBezTo>
                    <a:pt x="329" y="20"/>
                    <a:pt x="311" y="1"/>
                    <a:pt x="2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5"/>
            <p:cNvSpPr/>
            <p:nvPr/>
          </p:nvSpPr>
          <p:spPr>
            <a:xfrm>
              <a:off x="7522011" y="1731735"/>
              <a:ext cx="13253" cy="40130"/>
            </a:xfrm>
            <a:custGeom>
              <a:avLst/>
              <a:gdLst/>
              <a:ahLst/>
              <a:cxnLst/>
              <a:rect l="l" t="t" r="r" b="b"/>
              <a:pathLst>
                <a:path w="250" h="757" extrusionOk="0">
                  <a:moveTo>
                    <a:pt x="87" y="0"/>
                  </a:moveTo>
                  <a:cubicBezTo>
                    <a:pt x="74" y="0"/>
                    <a:pt x="60" y="7"/>
                    <a:pt x="57" y="22"/>
                  </a:cubicBezTo>
                  <a:cubicBezTo>
                    <a:pt x="0" y="252"/>
                    <a:pt x="16" y="569"/>
                    <a:pt x="190" y="749"/>
                  </a:cubicBezTo>
                  <a:cubicBezTo>
                    <a:pt x="196" y="754"/>
                    <a:pt x="204" y="757"/>
                    <a:pt x="211" y="757"/>
                  </a:cubicBezTo>
                  <a:cubicBezTo>
                    <a:pt x="230" y="757"/>
                    <a:pt x="250" y="739"/>
                    <a:pt x="243" y="718"/>
                  </a:cubicBezTo>
                  <a:cubicBezTo>
                    <a:pt x="210" y="610"/>
                    <a:pt x="155" y="511"/>
                    <a:pt x="130" y="400"/>
                  </a:cubicBezTo>
                  <a:cubicBezTo>
                    <a:pt x="103" y="277"/>
                    <a:pt x="103" y="156"/>
                    <a:pt x="118" y="31"/>
                  </a:cubicBezTo>
                  <a:cubicBezTo>
                    <a:pt x="120" y="11"/>
                    <a:pt x="104" y="0"/>
                    <a:pt x="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5"/>
            <p:cNvSpPr/>
            <p:nvPr/>
          </p:nvSpPr>
          <p:spPr>
            <a:xfrm>
              <a:off x="7519625" y="1847088"/>
              <a:ext cx="10868" cy="17706"/>
            </a:xfrm>
            <a:custGeom>
              <a:avLst/>
              <a:gdLst/>
              <a:ahLst/>
              <a:cxnLst/>
              <a:rect l="l" t="t" r="r" b="b"/>
              <a:pathLst>
                <a:path w="205" h="334" extrusionOk="0">
                  <a:moveTo>
                    <a:pt x="56" y="1"/>
                  </a:moveTo>
                  <a:cubicBezTo>
                    <a:pt x="30" y="1"/>
                    <a:pt x="1" y="25"/>
                    <a:pt x="11" y="55"/>
                  </a:cubicBezTo>
                  <a:cubicBezTo>
                    <a:pt x="41" y="143"/>
                    <a:pt x="80" y="228"/>
                    <a:pt x="116" y="313"/>
                  </a:cubicBezTo>
                  <a:cubicBezTo>
                    <a:pt x="122" y="328"/>
                    <a:pt x="135" y="334"/>
                    <a:pt x="148" y="334"/>
                  </a:cubicBezTo>
                  <a:cubicBezTo>
                    <a:pt x="175" y="334"/>
                    <a:pt x="204" y="310"/>
                    <a:pt x="193" y="281"/>
                  </a:cubicBezTo>
                  <a:cubicBezTo>
                    <a:pt x="161" y="194"/>
                    <a:pt x="129" y="107"/>
                    <a:pt x="90" y="22"/>
                  </a:cubicBezTo>
                  <a:cubicBezTo>
                    <a:pt x="83" y="7"/>
                    <a:pt x="70" y="1"/>
                    <a:pt x="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5"/>
            <p:cNvSpPr/>
            <p:nvPr/>
          </p:nvSpPr>
          <p:spPr>
            <a:xfrm>
              <a:off x="7525191" y="1676868"/>
              <a:ext cx="5036" cy="29634"/>
            </a:xfrm>
            <a:custGeom>
              <a:avLst/>
              <a:gdLst/>
              <a:ahLst/>
              <a:cxnLst/>
              <a:rect l="l" t="t" r="r" b="b"/>
              <a:pathLst>
                <a:path w="95" h="559" extrusionOk="0">
                  <a:moveTo>
                    <a:pt x="48" y="1"/>
                  </a:moveTo>
                  <a:cubicBezTo>
                    <a:pt x="35" y="1"/>
                    <a:pt x="22" y="9"/>
                    <a:pt x="20" y="26"/>
                  </a:cubicBezTo>
                  <a:cubicBezTo>
                    <a:pt x="8" y="192"/>
                    <a:pt x="0" y="358"/>
                    <a:pt x="11" y="523"/>
                  </a:cubicBezTo>
                  <a:cubicBezTo>
                    <a:pt x="13" y="546"/>
                    <a:pt x="30" y="558"/>
                    <a:pt x="47" y="558"/>
                  </a:cubicBezTo>
                  <a:cubicBezTo>
                    <a:pt x="64" y="558"/>
                    <a:pt x="81" y="546"/>
                    <a:pt x="82" y="523"/>
                  </a:cubicBezTo>
                  <a:cubicBezTo>
                    <a:pt x="94" y="357"/>
                    <a:pt x="86" y="192"/>
                    <a:pt x="74" y="26"/>
                  </a:cubicBezTo>
                  <a:cubicBezTo>
                    <a:pt x="73" y="9"/>
                    <a:pt x="60" y="1"/>
                    <a:pt x="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5"/>
            <p:cNvSpPr/>
            <p:nvPr/>
          </p:nvSpPr>
          <p:spPr>
            <a:xfrm>
              <a:off x="7505047" y="1626507"/>
              <a:ext cx="23909" cy="19509"/>
            </a:xfrm>
            <a:custGeom>
              <a:avLst/>
              <a:gdLst/>
              <a:ahLst/>
              <a:cxnLst/>
              <a:rect l="l" t="t" r="r" b="b"/>
              <a:pathLst>
                <a:path w="451" h="368" extrusionOk="0">
                  <a:moveTo>
                    <a:pt x="30" y="1"/>
                  </a:moveTo>
                  <a:cubicBezTo>
                    <a:pt x="6" y="1"/>
                    <a:pt x="0" y="40"/>
                    <a:pt x="24" y="45"/>
                  </a:cubicBezTo>
                  <a:cubicBezTo>
                    <a:pt x="192" y="68"/>
                    <a:pt x="321" y="188"/>
                    <a:pt x="379" y="345"/>
                  </a:cubicBezTo>
                  <a:cubicBezTo>
                    <a:pt x="385" y="361"/>
                    <a:pt x="399" y="368"/>
                    <a:pt x="412" y="368"/>
                  </a:cubicBezTo>
                  <a:cubicBezTo>
                    <a:pt x="431" y="368"/>
                    <a:pt x="451" y="352"/>
                    <a:pt x="444" y="327"/>
                  </a:cubicBezTo>
                  <a:cubicBezTo>
                    <a:pt x="399" y="135"/>
                    <a:pt x="223" y="9"/>
                    <a:pt x="31" y="1"/>
                  </a:cubicBezTo>
                  <a:cubicBezTo>
                    <a:pt x="31" y="1"/>
                    <a:pt x="30" y="1"/>
                    <a:pt x="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5"/>
            <p:cNvSpPr/>
            <p:nvPr/>
          </p:nvSpPr>
          <p:spPr>
            <a:xfrm>
              <a:off x="7454421" y="1974211"/>
              <a:ext cx="43947" cy="11610"/>
            </a:xfrm>
            <a:custGeom>
              <a:avLst/>
              <a:gdLst/>
              <a:ahLst/>
              <a:cxnLst/>
              <a:rect l="l" t="t" r="r" b="b"/>
              <a:pathLst>
                <a:path w="829" h="219" extrusionOk="0">
                  <a:moveTo>
                    <a:pt x="39" y="0"/>
                  </a:moveTo>
                  <a:cubicBezTo>
                    <a:pt x="15" y="0"/>
                    <a:pt x="1" y="41"/>
                    <a:pt x="27" y="55"/>
                  </a:cubicBezTo>
                  <a:cubicBezTo>
                    <a:pt x="223" y="155"/>
                    <a:pt x="441" y="218"/>
                    <a:pt x="662" y="218"/>
                  </a:cubicBezTo>
                  <a:cubicBezTo>
                    <a:pt x="703" y="218"/>
                    <a:pt x="745" y="216"/>
                    <a:pt x="786" y="212"/>
                  </a:cubicBezTo>
                  <a:cubicBezTo>
                    <a:pt x="827" y="207"/>
                    <a:pt x="829" y="149"/>
                    <a:pt x="786" y="148"/>
                  </a:cubicBezTo>
                  <a:cubicBezTo>
                    <a:pt x="528" y="140"/>
                    <a:pt x="288" y="103"/>
                    <a:pt x="49" y="2"/>
                  </a:cubicBezTo>
                  <a:cubicBezTo>
                    <a:pt x="46" y="1"/>
                    <a:pt x="42" y="0"/>
                    <a:pt x="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5"/>
            <p:cNvSpPr/>
            <p:nvPr/>
          </p:nvSpPr>
          <p:spPr>
            <a:xfrm>
              <a:off x="7444030" y="1623485"/>
              <a:ext cx="33345" cy="9701"/>
            </a:xfrm>
            <a:custGeom>
              <a:avLst/>
              <a:gdLst/>
              <a:ahLst/>
              <a:cxnLst/>
              <a:rect l="l" t="t" r="r" b="b"/>
              <a:pathLst>
                <a:path w="629" h="183" extrusionOk="0">
                  <a:moveTo>
                    <a:pt x="493" y="0"/>
                  </a:moveTo>
                  <a:cubicBezTo>
                    <a:pt x="331" y="0"/>
                    <a:pt x="175" y="49"/>
                    <a:pt x="30" y="127"/>
                  </a:cubicBezTo>
                  <a:cubicBezTo>
                    <a:pt x="1" y="143"/>
                    <a:pt x="20" y="183"/>
                    <a:pt x="48" y="183"/>
                  </a:cubicBezTo>
                  <a:cubicBezTo>
                    <a:pt x="52" y="183"/>
                    <a:pt x="57" y="182"/>
                    <a:pt x="61" y="180"/>
                  </a:cubicBezTo>
                  <a:cubicBezTo>
                    <a:pt x="227" y="100"/>
                    <a:pt x="402" y="74"/>
                    <a:pt x="585" y="71"/>
                  </a:cubicBezTo>
                  <a:cubicBezTo>
                    <a:pt x="628" y="71"/>
                    <a:pt x="626" y="10"/>
                    <a:pt x="585" y="6"/>
                  </a:cubicBezTo>
                  <a:cubicBezTo>
                    <a:pt x="554" y="2"/>
                    <a:pt x="524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5"/>
            <p:cNvSpPr/>
            <p:nvPr/>
          </p:nvSpPr>
          <p:spPr>
            <a:xfrm>
              <a:off x="7398069" y="1945584"/>
              <a:ext cx="37745" cy="21046"/>
            </a:xfrm>
            <a:custGeom>
              <a:avLst/>
              <a:gdLst/>
              <a:ahLst/>
              <a:cxnLst/>
              <a:rect l="l" t="t" r="r" b="b"/>
              <a:pathLst>
                <a:path w="712" h="397" extrusionOk="0">
                  <a:moveTo>
                    <a:pt x="55" y="0"/>
                  </a:moveTo>
                  <a:cubicBezTo>
                    <a:pt x="23" y="0"/>
                    <a:pt x="1" y="48"/>
                    <a:pt x="36" y="68"/>
                  </a:cubicBezTo>
                  <a:cubicBezTo>
                    <a:pt x="237" y="178"/>
                    <a:pt x="437" y="292"/>
                    <a:pt x="644" y="393"/>
                  </a:cubicBezTo>
                  <a:cubicBezTo>
                    <a:pt x="650" y="395"/>
                    <a:pt x="655" y="396"/>
                    <a:pt x="660" y="396"/>
                  </a:cubicBezTo>
                  <a:cubicBezTo>
                    <a:pt x="691" y="396"/>
                    <a:pt x="711" y="353"/>
                    <a:pt x="678" y="334"/>
                  </a:cubicBezTo>
                  <a:cubicBezTo>
                    <a:pt x="482" y="216"/>
                    <a:pt x="275" y="112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5"/>
            <p:cNvSpPr/>
            <p:nvPr/>
          </p:nvSpPr>
          <p:spPr>
            <a:xfrm>
              <a:off x="7388898" y="1644955"/>
              <a:ext cx="27991" cy="16911"/>
            </a:xfrm>
            <a:custGeom>
              <a:avLst/>
              <a:gdLst/>
              <a:ahLst/>
              <a:cxnLst/>
              <a:rect l="l" t="t" r="r" b="b"/>
              <a:pathLst>
                <a:path w="528" h="319" extrusionOk="0">
                  <a:moveTo>
                    <a:pt x="482" y="0"/>
                  </a:moveTo>
                  <a:cubicBezTo>
                    <a:pt x="477" y="0"/>
                    <a:pt x="471" y="1"/>
                    <a:pt x="466" y="4"/>
                  </a:cubicBezTo>
                  <a:cubicBezTo>
                    <a:pt x="313" y="80"/>
                    <a:pt x="171" y="174"/>
                    <a:pt x="27" y="264"/>
                  </a:cubicBezTo>
                  <a:cubicBezTo>
                    <a:pt x="0" y="281"/>
                    <a:pt x="16" y="319"/>
                    <a:pt x="41" y="319"/>
                  </a:cubicBezTo>
                  <a:cubicBezTo>
                    <a:pt x="46" y="319"/>
                    <a:pt x="51" y="318"/>
                    <a:pt x="55" y="315"/>
                  </a:cubicBezTo>
                  <a:cubicBezTo>
                    <a:pt x="205" y="233"/>
                    <a:pt x="357" y="155"/>
                    <a:pt x="498" y="59"/>
                  </a:cubicBezTo>
                  <a:cubicBezTo>
                    <a:pt x="527" y="40"/>
                    <a:pt x="511" y="0"/>
                    <a:pt x="4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5"/>
            <p:cNvSpPr/>
            <p:nvPr/>
          </p:nvSpPr>
          <p:spPr>
            <a:xfrm>
              <a:off x="7353592" y="1955126"/>
              <a:ext cx="18236" cy="28574"/>
            </a:xfrm>
            <a:custGeom>
              <a:avLst/>
              <a:gdLst/>
              <a:ahLst/>
              <a:cxnLst/>
              <a:rect l="l" t="t" r="r" b="b"/>
              <a:pathLst>
                <a:path w="344" h="539" extrusionOk="0">
                  <a:moveTo>
                    <a:pt x="297" y="0"/>
                  </a:moveTo>
                  <a:cubicBezTo>
                    <a:pt x="285" y="0"/>
                    <a:pt x="275" y="7"/>
                    <a:pt x="268" y="21"/>
                  </a:cubicBezTo>
                  <a:cubicBezTo>
                    <a:pt x="198" y="178"/>
                    <a:pt x="140" y="326"/>
                    <a:pt x="28" y="459"/>
                  </a:cubicBezTo>
                  <a:cubicBezTo>
                    <a:pt x="0" y="494"/>
                    <a:pt x="30" y="538"/>
                    <a:pt x="62" y="538"/>
                  </a:cubicBezTo>
                  <a:cubicBezTo>
                    <a:pt x="72" y="538"/>
                    <a:pt x="82" y="534"/>
                    <a:pt x="91" y="524"/>
                  </a:cubicBezTo>
                  <a:cubicBezTo>
                    <a:pt x="204" y="392"/>
                    <a:pt x="314" y="227"/>
                    <a:pt x="340" y="51"/>
                  </a:cubicBezTo>
                  <a:cubicBezTo>
                    <a:pt x="344" y="25"/>
                    <a:pt x="319" y="0"/>
                    <a:pt x="2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5"/>
            <p:cNvSpPr/>
            <p:nvPr/>
          </p:nvSpPr>
          <p:spPr>
            <a:xfrm>
              <a:off x="7352532" y="1615851"/>
              <a:ext cx="18554" cy="41403"/>
            </a:xfrm>
            <a:custGeom>
              <a:avLst/>
              <a:gdLst/>
              <a:ahLst/>
              <a:cxnLst/>
              <a:rect l="l" t="t" r="r" b="b"/>
              <a:pathLst>
                <a:path w="350" h="781" extrusionOk="0">
                  <a:moveTo>
                    <a:pt x="38" y="1"/>
                  </a:moveTo>
                  <a:cubicBezTo>
                    <a:pt x="19" y="1"/>
                    <a:pt x="1" y="15"/>
                    <a:pt x="9" y="40"/>
                  </a:cubicBezTo>
                  <a:cubicBezTo>
                    <a:pt x="86" y="279"/>
                    <a:pt x="158" y="532"/>
                    <a:pt x="266" y="760"/>
                  </a:cubicBezTo>
                  <a:cubicBezTo>
                    <a:pt x="273" y="774"/>
                    <a:pt x="286" y="781"/>
                    <a:pt x="299" y="781"/>
                  </a:cubicBezTo>
                  <a:cubicBezTo>
                    <a:pt x="323" y="781"/>
                    <a:pt x="350" y="757"/>
                    <a:pt x="342" y="729"/>
                  </a:cubicBezTo>
                  <a:cubicBezTo>
                    <a:pt x="277" y="488"/>
                    <a:pt x="167" y="252"/>
                    <a:pt x="70" y="22"/>
                  </a:cubicBezTo>
                  <a:cubicBezTo>
                    <a:pt x="64" y="7"/>
                    <a:pt x="51" y="1"/>
                    <a:pt x="3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5"/>
            <p:cNvSpPr/>
            <p:nvPr/>
          </p:nvSpPr>
          <p:spPr>
            <a:xfrm>
              <a:off x="7319135" y="2008032"/>
              <a:ext cx="35041" cy="22583"/>
            </a:xfrm>
            <a:custGeom>
              <a:avLst/>
              <a:gdLst/>
              <a:ahLst/>
              <a:cxnLst/>
              <a:rect l="l" t="t" r="r" b="b"/>
              <a:pathLst>
                <a:path w="661" h="426" extrusionOk="0">
                  <a:moveTo>
                    <a:pt x="607" y="0"/>
                  </a:moveTo>
                  <a:cubicBezTo>
                    <a:pt x="598" y="0"/>
                    <a:pt x="589" y="4"/>
                    <a:pt x="582" y="12"/>
                  </a:cubicBezTo>
                  <a:cubicBezTo>
                    <a:pt x="432" y="173"/>
                    <a:pt x="265" y="292"/>
                    <a:pt x="50" y="345"/>
                  </a:cubicBezTo>
                  <a:cubicBezTo>
                    <a:pt x="0" y="358"/>
                    <a:pt x="18" y="426"/>
                    <a:pt x="64" y="426"/>
                  </a:cubicBezTo>
                  <a:cubicBezTo>
                    <a:pt x="67" y="426"/>
                    <a:pt x="70" y="426"/>
                    <a:pt x="72" y="425"/>
                  </a:cubicBezTo>
                  <a:cubicBezTo>
                    <a:pt x="302" y="384"/>
                    <a:pt x="517" y="257"/>
                    <a:pt x="643" y="59"/>
                  </a:cubicBezTo>
                  <a:cubicBezTo>
                    <a:pt x="660" y="31"/>
                    <a:pt x="634" y="0"/>
                    <a:pt x="6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5"/>
            <p:cNvSpPr/>
            <p:nvPr/>
          </p:nvSpPr>
          <p:spPr>
            <a:xfrm>
              <a:off x="7309646" y="1592208"/>
              <a:ext cx="25128" cy="14154"/>
            </a:xfrm>
            <a:custGeom>
              <a:avLst/>
              <a:gdLst/>
              <a:ahLst/>
              <a:cxnLst/>
              <a:rect l="l" t="t" r="r" b="b"/>
              <a:pathLst>
                <a:path w="474" h="267" extrusionOk="0">
                  <a:moveTo>
                    <a:pt x="58" y="0"/>
                  </a:moveTo>
                  <a:cubicBezTo>
                    <a:pt x="52" y="0"/>
                    <a:pt x="46" y="0"/>
                    <a:pt x="41" y="0"/>
                  </a:cubicBezTo>
                  <a:cubicBezTo>
                    <a:pt x="0" y="2"/>
                    <a:pt x="0" y="64"/>
                    <a:pt x="41" y="64"/>
                  </a:cubicBezTo>
                  <a:cubicBezTo>
                    <a:pt x="200" y="65"/>
                    <a:pt x="309" y="146"/>
                    <a:pt x="413" y="257"/>
                  </a:cubicBezTo>
                  <a:cubicBezTo>
                    <a:pt x="419" y="264"/>
                    <a:pt x="427" y="267"/>
                    <a:pt x="434" y="267"/>
                  </a:cubicBezTo>
                  <a:cubicBezTo>
                    <a:pt x="455" y="267"/>
                    <a:pt x="474" y="242"/>
                    <a:pt x="463" y="219"/>
                  </a:cubicBezTo>
                  <a:cubicBezTo>
                    <a:pt x="391" y="73"/>
                    <a:pt x="215" y="0"/>
                    <a:pt x="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5"/>
            <p:cNvSpPr/>
            <p:nvPr/>
          </p:nvSpPr>
          <p:spPr>
            <a:xfrm>
              <a:off x="7253983" y="2023193"/>
              <a:ext cx="39229" cy="10549"/>
            </a:xfrm>
            <a:custGeom>
              <a:avLst/>
              <a:gdLst/>
              <a:ahLst/>
              <a:cxnLst/>
              <a:rect l="l" t="t" r="r" b="b"/>
              <a:pathLst>
                <a:path w="740" h="199" extrusionOk="0">
                  <a:moveTo>
                    <a:pt x="51" y="0"/>
                  </a:moveTo>
                  <a:cubicBezTo>
                    <a:pt x="19" y="0"/>
                    <a:pt x="1" y="55"/>
                    <a:pt x="34" y="70"/>
                  </a:cubicBezTo>
                  <a:cubicBezTo>
                    <a:pt x="213" y="147"/>
                    <a:pt x="400" y="198"/>
                    <a:pt x="594" y="198"/>
                  </a:cubicBezTo>
                  <a:cubicBezTo>
                    <a:pt x="627" y="198"/>
                    <a:pt x="660" y="197"/>
                    <a:pt x="693" y="194"/>
                  </a:cubicBezTo>
                  <a:cubicBezTo>
                    <a:pt x="738" y="189"/>
                    <a:pt x="739" y="126"/>
                    <a:pt x="693" y="124"/>
                  </a:cubicBezTo>
                  <a:cubicBezTo>
                    <a:pt x="476" y="112"/>
                    <a:pt x="267" y="82"/>
                    <a:pt x="62" y="2"/>
                  </a:cubicBezTo>
                  <a:cubicBezTo>
                    <a:pt x="58" y="1"/>
                    <a:pt x="55" y="0"/>
                    <a:pt x="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5"/>
            <p:cNvSpPr/>
            <p:nvPr/>
          </p:nvSpPr>
          <p:spPr>
            <a:xfrm>
              <a:off x="7244070" y="1590618"/>
              <a:ext cx="30323" cy="12723"/>
            </a:xfrm>
            <a:custGeom>
              <a:avLst/>
              <a:gdLst/>
              <a:ahLst/>
              <a:cxnLst/>
              <a:rect l="l" t="t" r="r" b="b"/>
              <a:pathLst>
                <a:path w="572" h="240" extrusionOk="0">
                  <a:moveTo>
                    <a:pt x="540" y="1"/>
                  </a:moveTo>
                  <a:cubicBezTo>
                    <a:pt x="538" y="1"/>
                    <a:pt x="536" y="1"/>
                    <a:pt x="533" y="2"/>
                  </a:cubicBezTo>
                  <a:cubicBezTo>
                    <a:pt x="448" y="28"/>
                    <a:pt x="372" y="81"/>
                    <a:pt x="289" y="115"/>
                  </a:cubicBezTo>
                  <a:cubicBezTo>
                    <a:pt x="205" y="148"/>
                    <a:pt x="119" y="174"/>
                    <a:pt x="31" y="193"/>
                  </a:cubicBezTo>
                  <a:cubicBezTo>
                    <a:pt x="1" y="199"/>
                    <a:pt x="12" y="239"/>
                    <a:pt x="39" y="239"/>
                  </a:cubicBezTo>
                  <a:cubicBezTo>
                    <a:pt x="41" y="239"/>
                    <a:pt x="42" y="239"/>
                    <a:pt x="44" y="239"/>
                  </a:cubicBezTo>
                  <a:cubicBezTo>
                    <a:pt x="210" y="213"/>
                    <a:pt x="433" y="165"/>
                    <a:pt x="556" y="41"/>
                  </a:cubicBezTo>
                  <a:cubicBezTo>
                    <a:pt x="571" y="27"/>
                    <a:pt x="559" y="1"/>
                    <a:pt x="5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5"/>
            <p:cNvSpPr/>
            <p:nvPr/>
          </p:nvSpPr>
          <p:spPr>
            <a:xfrm>
              <a:off x="7199275" y="2005540"/>
              <a:ext cx="35624" cy="13995"/>
            </a:xfrm>
            <a:custGeom>
              <a:avLst/>
              <a:gdLst/>
              <a:ahLst/>
              <a:cxnLst/>
              <a:rect l="l" t="t" r="r" b="b"/>
              <a:pathLst>
                <a:path w="672" h="264" extrusionOk="0">
                  <a:moveTo>
                    <a:pt x="35" y="1"/>
                  </a:moveTo>
                  <a:cubicBezTo>
                    <a:pt x="0" y="1"/>
                    <a:pt x="1" y="56"/>
                    <a:pt x="38" y="59"/>
                  </a:cubicBezTo>
                  <a:cubicBezTo>
                    <a:pt x="251" y="80"/>
                    <a:pt x="431" y="158"/>
                    <a:pt x="618" y="259"/>
                  </a:cubicBezTo>
                  <a:cubicBezTo>
                    <a:pt x="623" y="262"/>
                    <a:pt x="628" y="264"/>
                    <a:pt x="633" y="264"/>
                  </a:cubicBezTo>
                  <a:cubicBezTo>
                    <a:pt x="658" y="264"/>
                    <a:pt x="672" y="228"/>
                    <a:pt x="648" y="209"/>
                  </a:cubicBezTo>
                  <a:cubicBezTo>
                    <a:pt x="473" y="78"/>
                    <a:pt x="252" y="17"/>
                    <a:pt x="38" y="1"/>
                  </a:cubicBezTo>
                  <a:cubicBezTo>
                    <a:pt x="37" y="1"/>
                    <a:pt x="36" y="1"/>
                    <a:pt x="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5"/>
            <p:cNvSpPr/>
            <p:nvPr/>
          </p:nvSpPr>
          <p:spPr>
            <a:xfrm>
              <a:off x="7176003" y="1615957"/>
              <a:ext cx="29634" cy="17070"/>
            </a:xfrm>
            <a:custGeom>
              <a:avLst/>
              <a:gdLst/>
              <a:ahLst/>
              <a:cxnLst/>
              <a:rect l="l" t="t" r="r" b="b"/>
              <a:pathLst>
                <a:path w="559" h="322" extrusionOk="0">
                  <a:moveTo>
                    <a:pt x="522" y="0"/>
                  </a:moveTo>
                  <a:cubicBezTo>
                    <a:pt x="517" y="0"/>
                    <a:pt x="512" y="2"/>
                    <a:pt x="508" y="5"/>
                  </a:cubicBezTo>
                  <a:cubicBezTo>
                    <a:pt x="359" y="119"/>
                    <a:pt x="207" y="217"/>
                    <a:pt x="27" y="275"/>
                  </a:cubicBezTo>
                  <a:cubicBezTo>
                    <a:pt x="0" y="284"/>
                    <a:pt x="8" y="321"/>
                    <a:pt x="33" y="321"/>
                  </a:cubicBezTo>
                  <a:cubicBezTo>
                    <a:pt x="35" y="321"/>
                    <a:pt x="37" y="321"/>
                    <a:pt x="40" y="321"/>
                  </a:cubicBezTo>
                  <a:cubicBezTo>
                    <a:pt x="228" y="276"/>
                    <a:pt x="407" y="191"/>
                    <a:pt x="542" y="49"/>
                  </a:cubicBezTo>
                  <a:cubicBezTo>
                    <a:pt x="558" y="31"/>
                    <a:pt x="543" y="0"/>
                    <a:pt x="5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5"/>
            <p:cNvSpPr/>
            <p:nvPr/>
          </p:nvSpPr>
          <p:spPr>
            <a:xfrm>
              <a:off x="7130572" y="1994673"/>
              <a:ext cx="46704" cy="6839"/>
            </a:xfrm>
            <a:custGeom>
              <a:avLst/>
              <a:gdLst/>
              <a:ahLst/>
              <a:cxnLst/>
              <a:rect l="l" t="t" r="r" b="b"/>
              <a:pathLst>
                <a:path w="881" h="129" extrusionOk="0">
                  <a:moveTo>
                    <a:pt x="276" y="1"/>
                  </a:moveTo>
                  <a:cubicBezTo>
                    <a:pt x="198" y="1"/>
                    <a:pt x="120" y="4"/>
                    <a:pt x="42" y="9"/>
                  </a:cubicBezTo>
                  <a:cubicBezTo>
                    <a:pt x="2" y="11"/>
                    <a:pt x="0" y="72"/>
                    <a:pt x="41" y="72"/>
                  </a:cubicBezTo>
                  <a:cubicBezTo>
                    <a:pt x="41" y="72"/>
                    <a:pt x="42" y="72"/>
                    <a:pt x="42" y="72"/>
                  </a:cubicBezTo>
                  <a:cubicBezTo>
                    <a:pt x="53" y="72"/>
                    <a:pt x="65" y="72"/>
                    <a:pt x="76" y="72"/>
                  </a:cubicBezTo>
                  <a:cubicBezTo>
                    <a:pt x="331" y="72"/>
                    <a:pt x="582" y="95"/>
                    <a:pt x="837" y="128"/>
                  </a:cubicBezTo>
                  <a:cubicBezTo>
                    <a:pt x="838" y="128"/>
                    <a:pt x="840" y="128"/>
                    <a:pt x="841" y="128"/>
                  </a:cubicBezTo>
                  <a:cubicBezTo>
                    <a:pt x="875" y="128"/>
                    <a:pt x="880" y="70"/>
                    <a:pt x="845" y="61"/>
                  </a:cubicBezTo>
                  <a:cubicBezTo>
                    <a:pt x="658" y="19"/>
                    <a:pt x="467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5"/>
            <p:cNvSpPr/>
            <p:nvPr/>
          </p:nvSpPr>
          <p:spPr>
            <a:xfrm>
              <a:off x="7102158" y="1632391"/>
              <a:ext cx="29634" cy="7793"/>
            </a:xfrm>
            <a:custGeom>
              <a:avLst/>
              <a:gdLst/>
              <a:ahLst/>
              <a:cxnLst/>
              <a:rect l="l" t="t" r="r" b="b"/>
              <a:pathLst>
                <a:path w="559" h="147" extrusionOk="0">
                  <a:moveTo>
                    <a:pt x="33" y="1"/>
                  </a:moveTo>
                  <a:cubicBezTo>
                    <a:pt x="13" y="1"/>
                    <a:pt x="0" y="29"/>
                    <a:pt x="21" y="38"/>
                  </a:cubicBezTo>
                  <a:cubicBezTo>
                    <a:pt x="171" y="106"/>
                    <a:pt x="330" y="147"/>
                    <a:pt x="493" y="147"/>
                  </a:cubicBezTo>
                  <a:cubicBezTo>
                    <a:pt x="505" y="147"/>
                    <a:pt x="517" y="147"/>
                    <a:pt x="529" y="146"/>
                  </a:cubicBezTo>
                  <a:cubicBezTo>
                    <a:pt x="559" y="145"/>
                    <a:pt x="559" y="100"/>
                    <a:pt x="529" y="99"/>
                  </a:cubicBezTo>
                  <a:cubicBezTo>
                    <a:pt x="359" y="96"/>
                    <a:pt x="199" y="69"/>
                    <a:pt x="43" y="3"/>
                  </a:cubicBezTo>
                  <a:cubicBezTo>
                    <a:pt x="39" y="2"/>
                    <a:pt x="36" y="1"/>
                    <a:pt x="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5"/>
            <p:cNvSpPr/>
            <p:nvPr/>
          </p:nvSpPr>
          <p:spPr>
            <a:xfrm>
              <a:off x="7041141" y="2002572"/>
              <a:ext cx="54709" cy="16540"/>
            </a:xfrm>
            <a:custGeom>
              <a:avLst/>
              <a:gdLst/>
              <a:ahLst/>
              <a:cxnLst/>
              <a:rect l="l" t="t" r="r" b="b"/>
              <a:pathLst>
                <a:path w="1032" h="312" extrusionOk="0">
                  <a:moveTo>
                    <a:pt x="986" y="0"/>
                  </a:moveTo>
                  <a:cubicBezTo>
                    <a:pt x="985" y="0"/>
                    <a:pt x="984" y="0"/>
                    <a:pt x="982" y="0"/>
                  </a:cubicBezTo>
                  <a:cubicBezTo>
                    <a:pt x="818" y="23"/>
                    <a:pt x="658" y="87"/>
                    <a:pt x="503" y="149"/>
                  </a:cubicBezTo>
                  <a:cubicBezTo>
                    <a:pt x="446" y="171"/>
                    <a:pt x="377" y="215"/>
                    <a:pt x="316" y="215"/>
                  </a:cubicBezTo>
                  <a:cubicBezTo>
                    <a:pt x="312" y="215"/>
                    <a:pt x="308" y="214"/>
                    <a:pt x="304" y="214"/>
                  </a:cubicBezTo>
                  <a:cubicBezTo>
                    <a:pt x="220" y="205"/>
                    <a:pt x="127" y="111"/>
                    <a:pt x="56" y="63"/>
                  </a:cubicBezTo>
                  <a:cubicBezTo>
                    <a:pt x="50" y="60"/>
                    <a:pt x="45" y="58"/>
                    <a:pt x="40" y="58"/>
                  </a:cubicBezTo>
                  <a:cubicBezTo>
                    <a:pt x="15" y="58"/>
                    <a:pt x="0" y="97"/>
                    <a:pt x="25" y="117"/>
                  </a:cubicBezTo>
                  <a:cubicBezTo>
                    <a:pt x="85" y="163"/>
                    <a:pt x="212" y="298"/>
                    <a:pt x="284" y="310"/>
                  </a:cubicBezTo>
                  <a:cubicBezTo>
                    <a:pt x="289" y="311"/>
                    <a:pt x="295" y="311"/>
                    <a:pt x="301" y="311"/>
                  </a:cubicBezTo>
                  <a:cubicBezTo>
                    <a:pt x="346" y="311"/>
                    <a:pt x="390" y="284"/>
                    <a:pt x="433" y="267"/>
                  </a:cubicBezTo>
                  <a:cubicBezTo>
                    <a:pt x="620" y="196"/>
                    <a:pt x="819" y="148"/>
                    <a:pt x="1002" y="67"/>
                  </a:cubicBezTo>
                  <a:cubicBezTo>
                    <a:pt x="1031" y="53"/>
                    <a:pt x="1019" y="0"/>
                    <a:pt x="9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5"/>
            <p:cNvSpPr/>
            <p:nvPr/>
          </p:nvSpPr>
          <p:spPr>
            <a:xfrm>
              <a:off x="7028578" y="1599365"/>
              <a:ext cx="44902" cy="21470"/>
            </a:xfrm>
            <a:custGeom>
              <a:avLst/>
              <a:gdLst/>
              <a:ahLst/>
              <a:cxnLst/>
              <a:rect l="l" t="t" r="r" b="b"/>
              <a:pathLst>
                <a:path w="847" h="405" extrusionOk="0">
                  <a:moveTo>
                    <a:pt x="398" y="0"/>
                  </a:moveTo>
                  <a:cubicBezTo>
                    <a:pt x="398" y="0"/>
                    <a:pt x="397" y="0"/>
                    <a:pt x="397" y="0"/>
                  </a:cubicBezTo>
                  <a:cubicBezTo>
                    <a:pt x="349" y="0"/>
                    <a:pt x="320" y="34"/>
                    <a:pt x="289" y="65"/>
                  </a:cubicBezTo>
                  <a:cubicBezTo>
                    <a:pt x="199" y="154"/>
                    <a:pt x="113" y="249"/>
                    <a:pt x="26" y="341"/>
                  </a:cubicBezTo>
                  <a:cubicBezTo>
                    <a:pt x="1" y="367"/>
                    <a:pt x="26" y="404"/>
                    <a:pt x="54" y="404"/>
                  </a:cubicBezTo>
                  <a:cubicBezTo>
                    <a:pt x="62" y="404"/>
                    <a:pt x="71" y="401"/>
                    <a:pt x="78" y="393"/>
                  </a:cubicBezTo>
                  <a:cubicBezTo>
                    <a:pt x="135" y="339"/>
                    <a:pt x="191" y="284"/>
                    <a:pt x="246" y="230"/>
                  </a:cubicBezTo>
                  <a:cubicBezTo>
                    <a:pt x="301" y="174"/>
                    <a:pt x="332" y="114"/>
                    <a:pt x="393" y="114"/>
                  </a:cubicBezTo>
                  <a:cubicBezTo>
                    <a:pt x="412" y="114"/>
                    <a:pt x="434" y="120"/>
                    <a:pt x="461" y="134"/>
                  </a:cubicBezTo>
                  <a:cubicBezTo>
                    <a:pt x="573" y="190"/>
                    <a:pt x="665" y="300"/>
                    <a:pt x="772" y="369"/>
                  </a:cubicBezTo>
                  <a:cubicBezTo>
                    <a:pt x="778" y="373"/>
                    <a:pt x="785" y="375"/>
                    <a:pt x="791" y="375"/>
                  </a:cubicBezTo>
                  <a:cubicBezTo>
                    <a:pt x="822" y="375"/>
                    <a:pt x="846" y="333"/>
                    <a:pt x="820" y="308"/>
                  </a:cubicBezTo>
                  <a:cubicBezTo>
                    <a:pt x="740" y="233"/>
                    <a:pt x="651" y="170"/>
                    <a:pt x="567" y="105"/>
                  </a:cubicBezTo>
                  <a:cubicBezTo>
                    <a:pt x="524" y="71"/>
                    <a:pt x="459" y="0"/>
                    <a:pt x="3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5"/>
            <p:cNvSpPr/>
            <p:nvPr/>
          </p:nvSpPr>
          <p:spPr>
            <a:xfrm>
              <a:off x="6988448" y="1989637"/>
              <a:ext cx="38593" cy="11345"/>
            </a:xfrm>
            <a:custGeom>
              <a:avLst/>
              <a:gdLst/>
              <a:ahLst/>
              <a:cxnLst/>
              <a:rect l="l" t="t" r="r" b="b"/>
              <a:pathLst>
                <a:path w="728" h="214" extrusionOk="0">
                  <a:moveTo>
                    <a:pt x="40" y="1"/>
                  </a:moveTo>
                  <a:cubicBezTo>
                    <a:pt x="0" y="1"/>
                    <a:pt x="2" y="62"/>
                    <a:pt x="42" y="64"/>
                  </a:cubicBezTo>
                  <a:cubicBezTo>
                    <a:pt x="266" y="79"/>
                    <a:pt x="468" y="143"/>
                    <a:pt x="679" y="212"/>
                  </a:cubicBezTo>
                  <a:cubicBezTo>
                    <a:pt x="682" y="213"/>
                    <a:pt x="685" y="214"/>
                    <a:pt x="688" y="214"/>
                  </a:cubicBezTo>
                  <a:cubicBezTo>
                    <a:pt x="714" y="214"/>
                    <a:pt x="727" y="175"/>
                    <a:pt x="702" y="161"/>
                  </a:cubicBezTo>
                  <a:cubicBezTo>
                    <a:pt x="500" y="50"/>
                    <a:pt x="268" y="11"/>
                    <a:pt x="42" y="1"/>
                  </a:cubicBezTo>
                  <a:cubicBezTo>
                    <a:pt x="41" y="1"/>
                    <a:pt x="40" y="1"/>
                    <a:pt x="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5"/>
            <p:cNvSpPr/>
            <p:nvPr/>
          </p:nvSpPr>
          <p:spPr>
            <a:xfrm>
              <a:off x="6969947" y="1632073"/>
              <a:ext cx="28415" cy="8959"/>
            </a:xfrm>
            <a:custGeom>
              <a:avLst/>
              <a:gdLst/>
              <a:ahLst/>
              <a:cxnLst/>
              <a:rect l="l" t="t" r="r" b="b"/>
              <a:pathLst>
                <a:path w="536" h="169" extrusionOk="0">
                  <a:moveTo>
                    <a:pt x="491" y="0"/>
                  </a:moveTo>
                  <a:cubicBezTo>
                    <a:pt x="486" y="0"/>
                    <a:pt x="481" y="1"/>
                    <a:pt x="476" y="4"/>
                  </a:cubicBezTo>
                  <a:cubicBezTo>
                    <a:pt x="365" y="60"/>
                    <a:pt x="261" y="104"/>
                    <a:pt x="142" y="104"/>
                  </a:cubicBezTo>
                  <a:cubicBezTo>
                    <a:pt x="113" y="104"/>
                    <a:pt x="82" y="101"/>
                    <a:pt x="51" y="96"/>
                  </a:cubicBezTo>
                  <a:cubicBezTo>
                    <a:pt x="49" y="95"/>
                    <a:pt x="46" y="95"/>
                    <a:pt x="44" y="95"/>
                  </a:cubicBezTo>
                  <a:cubicBezTo>
                    <a:pt x="13" y="95"/>
                    <a:pt x="1" y="143"/>
                    <a:pt x="36" y="151"/>
                  </a:cubicBezTo>
                  <a:cubicBezTo>
                    <a:pt x="83" y="162"/>
                    <a:pt x="134" y="168"/>
                    <a:pt x="185" y="168"/>
                  </a:cubicBezTo>
                  <a:cubicBezTo>
                    <a:pt x="305" y="168"/>
                    <a:pt x="426" y="134"/>
                    <a:pt x="513" y="52"/>
                  </a:cubicBezTo>
                  <a:cubicBezTo>
                    <a:pt x="535" y="31"/>
                    <a:pt x="516" y="0"/>
                    <a:pt x="4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5"/>
            <p:cNvSpPr/>
            <p:nvPr/>
          </p:nvSpPr>
          <p:spPr>
            <a:xfrm>
              <a:off x="6912429" y="2000451"/>
              <a:ext cx="32603" cy="9966"/>
            </a:xfrm>
            <a:custGeom>
              <a:avLst/>
              <a:gdLst/>
              <a:ahLst/>
              <a:cxnLst/>
              <a:rect l="l" t="t" r="r" b="b"/>
              <a:pathLst>
                <a:path w="615" h="188" extrusionOk="0">
                  <a:moveTo>
                    <a:pt x="586" y="0"/>
                  </a:moveTo>
                  <a:cubicBezTo>
                    <a:pt x="584" y="0"/>
                    <a:pt x="582" y="1"/>
                    <a:pt x="580" y="1"/>
                  </a:cubicBezTo>
                  <a:cubicBezTo>
                    <a:pt x="392" y="25"/>
                    <a:pt x="209" y="93"/>
                    <a:pt x="26" y="145"/>
                  </a:cubicBezTo>
                  <a:cubicBezTo>
                    <a:pt x="0" y="152"/>
                    <a:pt x="8" y="187"/>
                    <a:pt x="32" y="187"/>
                  </a:cubicBezTo>
                  <a:cubicBezTo>
                    <a:pt x="34" y="187"/>
                    <a:pt x="36" y="187"/>
                    <a:pt x="38" y="187"/>
                  </a:cubicBezTo>
                  <a:cubicBezTo>
                    <a:pt x="220" y="147"/>
                    <a:pt x="413" y="119"/>
                    <a:pt x="588" y="54"/>
                  </a:cubicBezTo>
                  <a:cubicBezTo>
                    <a:pt x="613" y="44"/>
                    <a:pt x="615" y="0"/>
                    <a:pt x="5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5"/>
            <p:cNvSpPr/>
            <p:nvPr/>
          </p:nvSpPr>
          <p:spPr>
            <a:xfrm>
              <a:off x="6898752" y="1624227"/>
              <a:ext cx="38858" cy="13783"/>
            </a:xfrm>
            <a:custGeom>
              <a:avLst/>
              <a:gdLst/>
              <a:ahLst/>
              <a:cxnLst/>
              <a:rect l="l" t="t" r="r" b="b"/>
              <a:pathLst>
                <a:path w="733" h="260" extrusionOk="0">
                  <a:moveTo>
                    <a:pt x="44" y="0"/>
                  </a:moveTo>
                  <a:cubicBezTo>
                    <a:pt x="18" y="0"/>
                    <a:pt x="0" y="39"/>
                    <a:pt x="29" y="55"/>
                  </a:cubicBezTo>
                  <a:cubicBezTo>
                    <a:pt x="206" y="158"/>
                    <a:pt x="430" y="259"/>
                    <a:pt x="643" y="259"/>
                  </a:cubicBezTo>
                  <a:cubicBezTo>
                    <a:pt x="659" y="259"/>
                    <a:pt x="675" y="259"/>
                    <a:pt x="691" y="258"/>
                  </a:cubicBezTo>
                  <a:cubicBezTo>
                    <a:pt x="722" y="255"/>
                    <a:pt x="733" y="208"/>
                    <a:pt x="698" y="199"/>
                  </a:cubicBezTo>
                  <a:cubicBezTo>
                    <a:pt x="472" y="143"/>
                    <a:pt x="269" y="119"/>
                    <a:pt x="59" y="4"/>
                  </a:cubicBezTo>
                  <a:cubicBezTo>
                    <a:pt x="54" y="2"/>
                    <a:pt x="49" y="0"/>
                    <a:pt x="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5"/>
            <p:cNvSpPr/>
            <p:nvPr/>
          </p:nvSpPr>
          <p:spPr>
            <a:xfrm>
              <a:off x="6843620" y="2022822"/>
              <a:ext cx="33769" cy="9754"/>
            </a:xfrm>
            <a:custGeom>
              <a:avLst/>
              <a:gdLst/>
              <a:ahLst/>
              <a:cxnLst/>
              <a:rect l="l" t="t" r="r" b="b"/>
              <a:pathLst>
                <a:path w="637" h="184" extrusionOk="0">
                  <a:moveTo>
                    <a:pt x="592" y="0"/>
                  </a:moveTo>
                  <a:cubicBezTo>
                    <a:pt x="590" y="0"/>
                    <a:pt x="588" y="0"/>
                    <a:pt x="586" y="1"/>
                  </a:cubicBezTo>
                  <a:cubicBezTo>
                    <a:pt x="400" y="35"/>
                    <a:pt x="217" y="82"/>
                    <a:pt x="33" y="126"/>
                  </a:cubicBezTo>
                  <a:cubicBezTo>
                    <a:pt x="0" y="134"/>
                    <a:pt x="12" y="183"/>
                    <a:pt x="43" y="183"/>
                  </a:cubicBezTo>
                  <a:cubicBezTo>
                    <a:pt x="45" y="183"/>
                    <a:pt x="47" y="183"/>
                    <a:pt x="50" y="182"/>
                  </a:cubicBezTo>
                  <a:cubicBezTo>
                    <a:pt x="234" y="143"/>
                    <a:pt x="419" y="105"/>
                    <a:pt x="602" y="57"/>
                  </a:cubicBezTo>
                  <a:cubicBezTo>
                    <a:pt x="636" y="48"/>
                    <a:pt x="624" y="0"/>
                    <a:pt x="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5"/>
            <p:cNvSpPr/>
            <p:nvPr/>
          </p:nvSpPr>
          <p:spPr>
            <a:xfrm>
              <a:off x="6835509" y="1598092"/>
              <a:ext cx="28892" cy="15374"/>
            </a:xfrm>
            <a:custGeom>
              <a:avLst/>
              <a:gdLst/>
              <a:ahLst/>
              <a:cxnLst/>
              <a:rect l="l" t="t" r="r" b="b"/>
              <a:pathLst>
                <a:path w="545" h="290" extrusionOk="0">
                  <a:moveTo>
                    <a:pt x="41" y="1"/>
                  </a:moveTo>
                  <a:cubicBezTo>
                    <a:pt x="10" y="1"/>
                    <a:pt x="0" y="51"/>
                    <a:pt x="35" y="64"/>
                  </a:cubicBezTo>
                  <a:cubicBezTo>
                    <a:pt x="193" y="123"/>
                    <a:pt x="338" y="205"/>
                    <a:pt x="487" y="285"/>
                  </a:cubicBezTo>
                  <a:cubicBezTo>
                    <a:pt x="493" y="288"/>
                    <a:pt x="498" y="289"/>
                    <a:pt x="503" y="289"/>
                  </a:cubicBezTo>
                  <a:cubicBezTo>
                    <a:pt x="531" y="289"/>
                    <a:pt x="545" y="250"/>
                    <a:pt x="519" y="229"/>
                  </a:cubicBezTo>
                  <a:cubicBezTo>
                    <a:pt x="381" y="123"/>
                    <a:pt x="215" y="55"/>
                    <a:pt x="52" y="3"/>
                  </a:cubicBezTo>
                  <a:cubicBezTo>
                    <a:pt x="48" y="2"/>
                    <a:pt x="45" y="1"/>
                    <a:pt x="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5"/>
            <p:cNvSpPr/>
            <p:nvPr/>
          </p:nvSpPr>
          <p:spPr>
            <a:xfrm>
              <a:off x="6769615" y="2016832"/>
              <a:ext cx="33769" cy="18236"/>
            </a:xfrm>
            <a:custGeom>
              <a:avLst/>
              <a:gdLst/>
              <a:ahLst/>
              <a:cxnLst/>
              <a:rect l="l" t="t" r="r" b="b"/>
              <a:pathLst>
                <a:path w="637" h="344" extrusionOk="0">
                  <a:moveTo>
                    <a:pt x="38" y="0"/>
                  </a:moveTo>
                  <a:cubicBezTo>
                    <a:pt x="19" y="0"/>
                    <a:pt x="0" y="19"/>
                    <a:pt x="13" y="40"/>
                  </a:cubicBezTo>
                  <a:cubicBezTo>
                    <a:pt x="120" y="220"/>
                    <a:pt x="315" y="344"/>
                    <a:pt x="524" y="344"/>
                  </a:cubicBezTo>
                  <a:cubicBezTo>
                    <a:pt x="550" y="344"/>
                    <a:pt x="576" y="342"/>
                    <a:pt x="602" y="338"/>
                  </a:cubicBezTo>
                  <a:cubicBezTo>
                    <a:pt x="637" y="333"/>
                    <a:pt x="628" y="275"/>
                    <a:pt x="593" y="275"/>
                  </a:cubicBezTo>
                  <a:cubicBezTo>
                    <a:pt x="593" y="275"/>
                    <a:pt x="592" y="275"/>
                    <a:pt x="592" y="275"/>
                  </a:cubicBezTo>
                  <a:cubicBezTo>
                    <a:pt x="587" y="275"/>
                    <a:pt x="581" y="275"/>
                    <a:pt x="576" y="275"/>
                  </a:cubicBezTo>
                  <a:cubicBezTo>
                    <a:pt x="367" y="275"/>
                    <a:pt x="178" y="195"/>
                    <a:pt x="60" y="13"/>
                  </a:cubicBezTo>
                  <a:cubicBezTo>
                    <a:pt x="54" y="4"/>
                    <a:pt x="46" y="0"/>
                    <a:pt x="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5"/>
            <p:cNvSpPr/>
            <p:nvPr/>
          </p:nvSpPr>
          <p:spPr>
            <a:xfrm>
              <a:off x="6764526" y="1597297"/>
              <a:ext cx="31012" cy="11610"/>
            </a:xfrm>
            <a:custGeom>
              <a:avLst/>
              <a:gdLst/>
              <a:ahLst/>
              <a:cxnLst/>
              <a:rect l="l" t="t" r="r" b="b"/>
              <a:pathLst>
                <a:path w="585" h="219" extrusionOk="0">
                  <a:moveTo>
                    <a:pt x="473" y="1"/>
                  </a:moveTo>
                  <a:cubicBezTo>
                    <a:pt x="314" y="1"/>
                    <a:pt x="156" y="68"/>
                    <a:pt x="28" y="159"/>
                  </a:cubicBezTo>
                  <a:cubicBezTo>
                    <a:pt x="0" y="178"/>
                    <a:pt x="16" y="218"/>
                    <a:pt x="43" y="218"/>
                  </a:cubicBezTo>
                  <a:cubicBezTo>
                    <a:pt x="48" y="218"/>
                    <a:pt x="54" y="217"/>
                    <a:pt x="60" y="213"/>
                  </a:cubicBezTo>
                  <a:cubicBezTo>
                    <a:pt x="210" y="118"/>
                    <a:pt x="366" y="89"/>
                    <a:pt x="541" y="71"/>
                  </a:cubicBezTo>
                  <a:cubicBezTo>
                    <a:pt x="584" y="66"/>
                    <a:pt x="583" y="9"/>
                    <a:pt x="541" y="5"/>
                  </a:cubicBezTo>
                  <a:cubicBezTo>
                    <a:pt x="518" y="2"/>
                    <a:pt x="496" y="1"/>
                    <a:pt x="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5"/>
            <p:cNvSpPr/>
            <p:nvPr/>
          </p:nvSpPr>
          <p:spPr>
            <a:xfrm>
              <a:off x="6737861" y="1971719"/>
              <a:ext cx="12723" cy="26771"/>
            </a:xfrm>
            <a:custGeom>
              <a:avLst/>
              <a:gdLst/>
              <a:ahLst/>
              <a:cxnLst/>
              <a:rect l="l" t="t" r="r" b="b"/>
              <a:pathLst>
                <a:path w="240" h="505" extrusionOk="0">
                  <a:moveTo>
                    <a:pt x="38" y="1"/>
                  </a:moveTo>
                  <a:cubicBezTo>
                    <a:pt x="19" y="1"/>
                    <a:pt x="1" y="15"/>
                    <a:pt x="8" y="40"/>
                  </a:cubicBezTo>
                  <a:cubicBezTo>
                    <a:pt x="56" y="189"/>
                    <a:pt x="107" y="337"/>
                    <a:pt x="168" y="483"/>
                  </a:cubicBezTo>
                  <a:cubicBezTo>
                    <a:pt x="174" y="498"/>
                    <a:pt x="188" y="505"/>
                    <a:pt x="201" y="505"/>
                  </a:cubicBezTo>
                  <a:cubicBezTo>
                    <a:pt x="221" y="505"/>
                    <a:pt x="239" y="490"/>
                    <a:pt x="232" y="465"/>
                  </a:cubicBezTo>
                  <a:cubicBezTo>
                    <a:pt x="185" y="314"/>
                    <a:pt x="129" y="169"/>
                    <a:pt x="70" y="23"/>
                  </a:cubicBezTo>
                  <a:cubicBezTo>
                    <a:pt x="64" y="7"/>
                    <a:pt x="51" y="1"/>
                    <a:pt x="3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5"/>
            <p:cNvSpPr/>
            <p:nvPr/>
          </p:nvSpPr>
          <p:spPr>
            <a:xfrm>
              <a:off x="6741466" y="1634830"/>
              <a:ext cx="5831" cy="23219"/>
            </a:xfrm>
            <a:custGeom>
              <a:avLst/>
              <a:gdLst/>
              <a:ahLst/>
              <a:cxnLst/>
              <a:rect l="l" t="t" r="r" b="b"/>
              <a:pathLst>
                <a:path w="110" h="438" extrusionOk="0">
                  <a:moveTo>
                    <a:pt x="79" y="1"/>
                  </a:moveTo>
                  <a:cubicBezTo>
                    <a:pt x="71" y="1"/>
                    <a:pt x="65" y="4"/>
                    <a:pt x="61" y="13"/>
                  </a:cubicBezTo>
                  <a:cubicBezTo>
                    <a:pt x="6" y="143"/>
                    <a:pt x="0" y="288"/>
                    <a:pt x="18" y="426"/>
                  </a:cubicBezTo>
                  <a:cubicBezTo>
                    <a:pt x="19" y="434"/>
                    <a:pt x="26" y="438"/>
                    <a:pt x="32" y="438"/>
                  </a:cubicBezTo>
                  <a:cubicBezTo>
                    <a:pt x="41" y="438"/>
                    <a:pt x="49" y="432"/>
                    <a:pt x="49" y="423"/>
                  </a:cubicBezTo>
                  <a:cubicBezTo>
                    <a:pt x="46" y="286"/>
                    <a:pt x="73" y="162"/>
                    <a:pt x="105" y="31"/>
                  </a:cubicBezTo>
                  <a:cubicBezTo>
                    <a:pt x="109" y="14"/>
                    <a:pt x="93" y="1"/>
                    <a:pt x="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5"/>
            <p:cNvSpPr/>
            <p:nvPr/>
          </p:nvSpPr>
          <p:spPr>
            <a:xfrm>
              <a:off x="6693119" y="1952794"/>
              <a:ext cx="28733" cy="14737"/>
            </a:xfrm>
            <a:custGeom>
              <a:avLst/>
              <a:gdLst/>
              <a:ahLst/>
              <a:cxnLst/>
              <a:rect l="l" t="t" r="r" b="b"/>
              <a:pathLst>
                <a:path w="542" h="278" extrusionOk="0">
                  <a:moveTo>
                    <a:pt x="499" y="0"/>
                  </a:moveTo>
                  <a:cubicBezTo>
                    <a:pt x="495" y="0"/>
                    <a:pt x="492" y="1"/>
                    <a:pt x="488" y="2"/>
                  </a:cubicBezTo>
                  <a:cubicBezTo>
                    <a:pt x="335" y="65"/>
                    <a:pt x="177" y="124"/>
                    <a:pt x="33" y="205"/>
                  </a:cubicBezTo>
                  <a:cubicBezTo>
                    <a:pt x="0" y="224"/>
                    <a:pt x="17" y="277"/>
                    <a:pt x="50" y="277"/>
                  </a:cubicBezTo>
                  <a:cubicBezTo>
                    <a:pt x="54" y="277"/>
                    <a:pt x="58" y="276"/>
                    <a:pt x="62" y="275"/>
                  </a:cubicBezTo>
                  <a:cubicBezTo>
                    <a:pt x="218" y="218"/>
                    <a:pt x="365" y="136"/>
                    <a:pt x="513" y="61"/>
                  </a:cubicBezTo>
                  <a:cubicBezTo>
                    <a:pt x="541" y="47"/>
                    <a:pt x="526" y="0"/>
                    <a:pt x="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5"/>
            <p:cNvSpPr/>
            <p:nvPr/>
          </p:nvSpPr>
          <p:spPr>
            <a:xfrm>
              <a:off x="6680344" y="1641191"/>
              <a:ext cx="38858" cy="28150"/>
            </a:xfrm>
            <a:custGeom>
              <a:avLst/>
              <a:gdLst/>
              <a:ahLst/>
              <a:cxnLst/>
              <a:rect l="l" t="t" r="r" b="b"/>
              <a:pathLst>
                <a:path w="733" h="531" extrusionOk="0">
                  <a:moveTo>
                    <a:pt x="34" y="0"/>
                  </a:moveTo>
                  <a:cubicBezTo>
                    <a:pt x="12" y="0"/>
                    <a:pt x="1" y="36"/>
                    <a:pt x="23" y="47"/>
                  </a:cubicBezTo>
                  <a:cubicBezTo>
                    <a:pt x="276" y="162"/>
                    <a:pt x="467" y="333"/>
                    <a:pt x="668" y="522"/>
                  </a:cubicBezTo>
                  <a:cubicBezTo>
                    <a:pt x="674" y="528"/>
                    <a:pt x="681" y="530"/>
                    <a:pt x="688" y="530"/>
                  </a:cubicBezTo>
                  <a:cubicBezTo>
                    <a:pt x="710" y="530"/>
                    <a:pt x="732" y="507"/>
                    <a:pt x="716" y="486"/>
                  </a:cubicBezTo>
                  <a:cubicBezTo>
                    <a:pt x="552" y="260"/>
                    <a:pt x="295" y="105"/>
                    <a:pt x="41" y="2"/>
                  </a:cubicBezTo>
                  <a:cubicBezTo>
                    <a:pt x="39" y="1"/>
                    <a:pt x="36" y="0"/>
                    <a:pt x="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5"/>
            <p:cNvSpPr/>
            <p:nvPr/>
          </p:nvSpPr>
          <p:spPr>
            <a:xfrm>
              <a:off x="6640214" y="1973945"/>
              <a:ext cx="26347" cy="10231"/>
            </a:xfrm>
            <a:custGeom>
              <a:avLst/>
              <a:gdLst/>
              <a:ahLst/>
              <a:cxnLst/>
              <a:rect l="l" t="t" r="r" b="b"/>
              <a:pathLst>
                <a:path w="497" h="193" extrusionOk="0">
                  <a:moveTo>
                    <a:pt x="453" y="0"/>
                  </a:moveTo>
                  <a:cubicBezTo>
                    <a:pt x="448" y="0"/>
                    <a:pt x="443" y="2"/>
                    <a:pt x="437" y="6"/>
                  </a:cubicBezTo>
                  <a:cubicBezTo>
                    <a:pt x="347" y="71"/>
                    <a:pt x="248" y="93"/>
                    <a:pt x="144" y="93"/>
                  </a:cubicBezTo>
                  <a:cubicBezTo>
                    <a:pt x="115" y="93"/>
                    <a:pt x="86" y="91"/>
                    <a:pt x="57" y="88"/>
                  </a:cubicBezTo>
                  <a:cubicBezTo>
                    <a:pt x="56" y="88"/>
                    <a:pt x="55" y="88"/>
                    <a:pt x="54" y="88"/>
                  </a:cubicBezTo>
                  <a:cubicBezTo>
                    <a:pt x="18" y="88"/>
                    <a:pt x="1" y="149"/>
                    <a:pt x="36" y="163"/>
                  </a:cubicBezTo>
                  <a:cubicBezTo>
                    <a:pt x="83" y="183"/>
                    <a:pt x="131" y="192"/>
                    <a:pt x="178" y="192"/>
                  </a:cubicBezTo>
                  <a:cubicBezTo>
                    <a:pt x="289" y="192"/>
                    <a:pt x="397" y="142"/>
                    <a:pt x="477" y="59"/>
                  </a:cubicBezTo>
                  <a:cubicBezTo>
                    <a:pt x="497" y="37"/>
                    <a:pt x="478" y="0"/>
                    <a:pt x="4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5"/>
            <p:cNvSpPr/>
            <p:nvPr/>
          </p:nvSpPr>
          <p:spPr>
            <a:xfrm>
              <a:off x="6628392" y="1619244"/>
              <a:ext cx="27460" cy="13306"/>
            </a:xfrm>
            <a:custGeom>
              <a:avLst/>
              <a:gdLst/>
              <a:ahLst/>
              <a:cxnLst/>
              <a:rect l="l" t="t" r="r" b="b"/>
              <a:pathLst>
                <a:path w="518" h="251" extrusionOk="0">
                  <a:moveTo>
                    <a:pt x="28" y="1"/>
                  </a:moveTo>
                  <a:cubicBezTo>
                    <a:pt x="11" y="1"/>
                    <a:pt x="0" y="31"/>
                    <a:pt x="19" y="41"/>
                  </a:cubicBezTo>
                  <a:cubicBezTo>
                    <a:pt x="166" y="112"/>
                    <a:pt x="315" y="192"/>
                    <a:pt x="469" y="249"/>
                  </a:cubicBezTo>
                  <a:cubicBezTo>
                    <a:pt x="472" y="250"/>
                    <a:pt x="475" y="251"/>
                    <a:pt x="478" y="251"/>
                  </a:cubicBezTo>
                  <a:cubicBezTo>
                    <a:pt x="503" y="251"/>
                    <a:pt x="517" y="210"/>
                    <a:pt x="491" y="197"/>
                  </a:cubicBezTo>
                  <a:cubicBezTo>
                    <a:pt x="345" y="120"/>
                    <a:pt x="187" y="64"/>
                    <a:pt x="35" y="2"/>
                  </a:cubicBezTo>
                  <a:cubicBezTo>
                    <a:pt x="33" y="1"/>
                    <a:pt x="30" y="1"/>
                    <a:pt x="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5"/>
            <p:cNvSpPr/>
            <p:nvPr/>
          </p:nvSpPr>
          <p:spPr>
            <a:xfrm>
              <a:off x="6585718" y="1970924"/>
              <a:ext cx="30800" cy="14578"/>
            </a:xfrm>
            <a:custGeom>
              <a:avLst/>
              <a:gdLst/>
              <a:ahLst/>
              <a:cxnLst/>
              <a:rect l="l" t="t" r="r" b="b"/>
              <a:pathLst>
                <a:path w="581" h="275" extrusionOk="0">
                  <a:moveTo>
                    <a:pt x="51" y="0"/>
                  </a:moveTo>
                  <a:cubicBezTo>
                    <a:pt x="26" y="0"/>
                    <a:pt x="1" y="21"/>
                    <a:pt x="12" y="48"/>
                  </a:cubicBezTo>
                  <a:cubicBezTo>
                    <a:pt x="70" y="194"/>
                    <a:pt x="210" y="274"/>
                    <a:pt x="355" y="274"/>
                  </a:cubicBezTo>
                  <a:cubicBezTo>
                    <a:pt x="423" y="274"/>
                    <a:pt x="492" y="257"/>
                    <a:pt x="555" y="220"/>
                  </a:cubicBezTo>
                  <a:cubicBezTo>
                    <a:pt x="580" y="205"/>
                    <a:pt x="565" y="170"/>
                    <a:pt x="540" y="170"/>
                  </a:cubicBezTo>
                  <a:cubicBezTo>
                    <a:pt x="536" y="170"/>
                    <a:pt x="532" y="171"/>
                    <a:pt x="527" y="173"/>
                  </a:cubicBezTo>
                  <a:cubicBezTo>
                    <a:pt x="484" y="194"/>
                    <a:pt x="440" y="203"/>
                    <a:pt x="395" y="203"/>
                  </a:cubicBezTo>
                  <a:cubicBezTo>
                    <a:pt x="270" y="203"/>
                    <a:pt x="148" y="129"/>
                    <a:pt x="84" y="18"/>
                  </a:cubicBezTo>
                  <a:cubicBezTo>
                    <a:pt x="76" y="6"/>
                    <a:pt x="64" y="0"/>
                    <a:pt x="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5"/>
            <p:cNvSpPr/>
            <p:nvPr/>
          </p:nvSpPr>
          <p:spPr>
            <a:xfrm>
              <a:off x="6577872" y="1622266"/>
              <a:ext cx="20463" cy="25499"/>
            </a:xfrm>
            <a:custGeom>
              <a:avLst/>
              <a:gdLst/>
              <a:ahLst/>
              <a:cxnLst/>
              <a:rect l="l" t="t" r="r" b="b"/>
              <a:pathLst>
                <a:path w="386" h="481" extrusionOk="0">
                  <a:moveTo>
                    <a:pt x="340" y="0"/>
                  </a:moveTo>
                  <a:cubicBezTo>
                    <a:pt x="338" y="0"/>
                    <a:pt x="336" y="0"/>
                    <a:pt x="334" y="1"/>
                  </a:cubicBezTo>
                  <a:cubicBezTo>
                    <a:pt x="127" y="42"/>
                    <a:pt x="1" y="259"/>
                    <a:pt x="18" y="461"/>
                  </a:cubicBezTo>
                  <a:cubicBezTo>
                    <a:pt x="19" y="474"/>
                    <a:pt x="29" y="480"/>
                    <a:pt x="39" y="480"/>
                  </a:cubicBezTo>
                  <a:cubicBezTo>
                    <a:pt x="49" y="480"/>
                    <a:pt x="59" y="474"/>
                    <a:pt x="59" y="461"/>
                  </a:cubicBezTo>
                  <a:cubicBezTo>
                    <a:pt x="62" y="268"/>
                    <a:pt x="188" y="129"/>
                    <a:pt x="356" y="53"/>
                  </a:cubicBezTo>
                  <a:cubicBezTo>
                    <a:pt x="386" y="40"/>
                    <a:pt x="367" y="0"/>
                    <a:pt x="3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5"/>
            <p:cNvSpPr/>
            <p:nvPr/>
          </p:nvSpPr>
          <p:spPr>
            <a:xfrm>
              <a:off x="6576971" y="1842582"/>
              <a:ext cx="18872" cy="37692"/>
            </a:xfrm>
            <a:custGeom>
              <a:avLst/>
              <a:gdLst/>
              <a:ahLst/>
              <a:cxnLst/>
              <a:rect l="l" t="t" r="r" b="b"/>
              <a:pathLst>
                <a:path w="356" h="711" extrusionOk="0">
                  <a:moveTo>
                    <a:pt x="309" y="0"/>
                  </a:moveTo>
                  <a:cubicBezTo>
                    <a:pt x="297" y="0"/>
                    <a:pt x="286" y="7"/>
                    <a:pt x="282" y="22"/>
                  </a:cubicBezTo>
                  <a:cubicBezTo>
                    <a:pt x="219" y="253"/>
                    <a:pt x="170" y="459"/>
                    <a:pt x="20" y="653"/>
                  </a:cubicBezTo>
                  <a:cubicBezTo>
                    <a:pt x="1" y="679"/>
                    <a:pt x="29" y="710"/>
                    <a:pt x="55" y="710"/>
                  </a:cubicBezTo>
                  <a:cubicBezTo>
                    <a:pt x="64" y="710"/>
                    <a:pt x="72" y="707"/>
                    <a:pt x="79" y="698"/>
                  </a:cubicBezTo>
                  <a:cubicBezTo>
                    <a:pt x="224" y="516"/>
                    <a:pt x="356" y="271"/>
                    <a:pt x="341" y="30"/>
                  </a:cubicBezTo>
                  <a:cubicBezTo>
                    <a:pt x="339" y="12"/>
                    <a:pt x="324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5"/>
            <p:cNvSpPr/>
            <p:nvPr/>
          </p:nvSpPr>
          <p:spPr>
            <a:xfrm>
              <a:off x="6568966" y="1797735"/>
              <a:ext cx="20781" cy="23856"/>
            </a:xfrm>
            <a:custGeom>
              <a:avLst/>
              <a:gdLst/>
              <a:ahLst/>
              <a:cxnLst/>
              <a:rect l="l" t="t" r="r" b="b"/>
              <a:pathLst>
                <a:path w="392" h="450" extrusionOk="0">
                  <a:moveTo>
                    <a:pt x="54" y="0"/>
                  </a:moveTo>
                  <a:cubicBezTo>
                    <a:pt x="26" y="0"/>
                    <a:pt x="1" y="34"/>
                    <a:pt x="18" y="59"/>
                  </a:cubicBezTo>
                  <a:cubicBezTo>
                    <a:pt x="64" y="124"/>
                    <a:pt x="137" y="164"/>
                    <a:pt x="190" y="221"/>
                  </a:cubicBezTo>
                  <a:cubicBezTo>
                    <a:pt x="252" y="286"/>
                    <a:pt x="300" y="359"/>
                    <a:pt x="341" y="438"/>
                  </a:cubicBezTo>
                  <a:cubicBezTo>
                    <a:pt x="345" y="446"/>
                    <a:pt x="353" y="450"/>
                    <a:pt x="361" y="450"/>
                  </a:cubicBezTo>
                  <a:cubicBezTo>
                    <a:pt x="376" y="450"/>
                    <a:pt x="391" y="437"/>
                    <a:pt x="385" y="420"/>
                  </a:cubicBezTo>
                  <a:cubicBezTo>
                    <a:pt x="355" y="330"/>
                    <a:pt x="311" y="248"/>
                    <a:pt x="256" y="172"/>
                  </a:cubicBezTo>
                  <a:cubicBezTo>
                    <a:pt x="205" y="104"/>
                    <a:pt x="148" y="26"/>
                    <a:pt x="63" y="1"/>
                  </a:cubicBezTo>
                  <a:cubicBezTo>
                    <a:pt x="60" y="1"/>
                    <a:pt x="57" y="0"/>
                    <a:pt x="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5"/>
            <p:cNvSpPr/>
            <p:nvPr/>
          </p:nvSpPr>
          <p:spPr>
            <a:xfrm>
              <a:off x="6575539" y="1742867"/>
              <a:ext cx="12511" cy="34034"/>
            </a:xfrm>
            <a:custGeom>
              <a:avLst/>
              <a:gdLst/>
              <a:ahLst/>
              <a:cxnLst/>
              <a:rect l="l" t="t" r="r" b="b"/>
              <a:pathLst>
                <a:path w="236" h="642" extrusionOk="0">
                  <a:moveTo>
                    <a:pt x="186" y="0"/>
                  </a:moveTo>
                  <a:cubicBezTo>
                    <a:pt x="177" y="0"/>
                    <a:pt x="169" y="5"/>
                    <a:pt x="166" y="17"/>
                  </a:cubicBezTo>
                  <a:cubicBezTo>
                    <a:pt x="117" y="221"/>
                    <a:pt x="101" y="411"/>
                    <a:pt x="10" y="606"/>
                  </a:cubicBezTo>
                  <a:cubicBezTo>
                    <a:pt x="1" y="624"/>
                    <a:pt x="17" y="642"/>
                    <a:pt x="33" y="642"/>
                  </a:cubicBezTo>
                  <a:cubicBezTo>
                    <a:pt x="40" y="642"/>
                    <a:pt x="47" y="638"/>
                    <a:pt x="51" y="629"/>
                  </a:cubicBezTo>
                  <a:cubicBezTo>
                    <a:pt x="144" y="451"/>
                    <a:pt x="235" y="229"/>
                    <a:pt x="213" y="24"/>
                  </a:cubicBezTo>
                  <a:cubicBezTo>
                    <a:pt x="211" y="10"/>
                    <a:pt x="198" y="0"/>
                    <a:pt x="1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5"/>
            <p:cNvSpPr/>
            <p:nvPr/>
          </p:nvSpPr>
          <p:spPr>
            <a:xfrm>
              <a:off x="6576335" y="1676974"/>
              <a:ext cx="7899" cy="31542"/>
            </a:xfrm>
            <a:custGeom>
              <a:avLst/>
              <a:gdLst/>
              <a:ahLst/>
              <a:cxnLst/>
              <a:rect l="l" t="t" r="r" b="b"/>
              <a:pathLst>
                <a:path w="149" h="595" extrusionOk="0">
                  <a:moveTo>
                    <a:pt x="67" y="1"/>
                  </a:moveTo>
                  <a:cubicBezTo>
                    <a:pt x="58" y="1"/>
                    <a:pt x="49" y="6"/>
                    <a:pt x="46" y="18"/>
                  </a:cubicBezTo>
                  <a:cubicBezTo>
                    <a:pt x="0" y="193"/>
                    <a:pt x="48" y="408"/>
                    <a:pt x="97" y="578"/>
                  </a:cubicBezTo>
                  <a:cubicBezTo>
                    <a:pt x="101" y="589"/>
                    <a:pt x="110" y="594"/>
                    <a:pt x="119" y="594"/>
                  </a:cubicBezTo>
                  <a:cubicBezTo>
                    <a:pt x="134" y="594"/>
                    <a:pt x="149" y="582"/>
                    <a:pt x="144" y="564"/>
                  </a:cubicBezTo>
                  <a:cubicBezTo>
                    <a:pt x="121" y="471"/>
                    <a:pt x="105" y="377"/>
                    <a:pt x="98" y="281"/>
                  </a:cubicBezTo>
                  <a:cubicBezTo>
                    <a:pt x="93" y="195"/>
                    <a:pt x="103" y="110"/>
                    <a:pt x="94" y="24"/>
                  </a:cubicBezTo>
                  <a:cubicBezTo>
                    <a:pt x="92" y="10"/>
                    <a:pt x="79" y="1"/>
                    <a:pt x="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5"/>
            <p:cNvSpPr/>
            <p:nvPr/>
          </p:nvSpPr>
          <p:spPr>
            <a:xfrm>
              <a:off x="6571033" y="1916269"/>
              <a:ext cx="8694" cy="32391"/>
            </a:xfrm>
            <a:custGeom>
              <a:avLst/>
              <a:gdLst/>
              <a:ahLst/>
              <a:cxnLst/>
              <a:rect l="l" t="t" r="r" b="b"/>
              <a:pathLst>
                <a:path w="164" h="611" extrusionOk="0">
                  <a:moveTo>
                    <a:pt x="124" y="0"/>
                  </a:moveTo>
                  <a:cubicBezTo>
                    <a:pt x="113" y="0"/>
                    <a:pt x="103" y="5"/>
                    <a:pt x="97" y="16"/>
                  </a:cubicBezTo>
                  <a:cubicBezTo>
                    <a:pt x="1" y="191"/>
                    <a:pt x="8" y="405"/>
                    <a:pt x="78" y="588"/>
                  </a:cubicBezTo>
                  <a:cubicBezTo>
                    <a:pt x="83" y="603"/>
                    <a:pt x="96" y="610"/>
                    <a:pt x="109" y="610"/>
                  </a:cubicBezTo>
                  <a:cubicBezTo>
                    <a:pt x="127" y="610"/>
                    <a:pt x="145" y="595"/>
                    <a:pt x="139" y="572"/>
                  </a:cubicBezTo>
                  <a:cubicBezTo>
                    <a:pt x="88" y="388"/>
                    <a:pt x="111" y="222"/>
                    <a:pt x="158" y="41"/>
                  </a:cubicBezTo>
                  <a:cubicBezTo>
                    <a:pt x="163" y="18"/>
                    <a:pt x="143" y="0"/>
                    <a:pt x="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9" name="Google Shape;909;p35"/>
          <p:cNvSpPr txBox="1">
            <a:spLocks noGrp="1"/>
          </p:cNvSpPr>
          <p:nvPr>
            <p:ph type="ctrTitle"/>
          </p:nvPr>
        </p:nvSpPr>
        <p:spPr>
          <a:xfrm>
            <a:off x="2284898" y="1352900"/>
            <a:ext cx="4425944" cy="13788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 smtClean="0">
                <a:ln w="11430">
                  <a:noFill/>
                </a:ln>
                <a:solidFill>
                  <a:srgbClr val="361858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Monosakarida</a:t>
            </a:r>
            <a:endParaRPr b="1" dirty="0">
              <a:ln w="11430">
                <a:noFill/>
              </a:ln>
              <a:solidFill>
                <a:srgbClr val="361858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10" name="Google Shape;910;p35"/>
          <p:cNvSpPr txBox="1">
            <a:spLocks noGrp="1"/>
          </p:cNvSpPr>
          <p:nvPr>
            <p:ph type="subTitle" idx="1"/>
          </p:nvPr>
        </p:nvSpPr>
        <p:spPr>
          <a:xfrm>
            <a:off x="3327311" y="3762300"/>
            <a:ext cx="24894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 smtClean="0">
                <a:ln w="50800"/>
                <a:solidFill>
                  <a:srgbClr val="361858"/>
                </a:solidFill>
              </a:rPr>
              <a:t>Reza Jibrani Novrizal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 smtClean="0">
                <a:ln w="50800"/>
                <a:solidFill>
                  <a:srgbClr val="361858"/>
                </a:solidFill>
              </a:rPr>
              <a:t>2114231053</a:t>
            </a:r>
            <a:endParaRPr lang="id-ID" b="1" dirty="0" smtClean="0">
              <a:ln w="50800"/>
              <a:solidFill>
                <a:srgbClr val="361858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 smtClean="0">
                <a:ln w="50800"/>
                <a:solidFill>
                  <a:srgbClr val="361858"/>
                </a:solidFill>
              </a:rPr>
              <a:t>TIP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5" name="Google Shape;915;p36"/>
          <p:cNvGrpSpPr/>
          <p:nvPr/>
        </p:nvGrpSpPr>
        <p:grpSpPr>
          <a:xfrm>
            <a:off x="1547665" y="389546"/>
            <a:ext cx="5743638" cy="627209"/>
            <a:chOff x="7728915" y="2370420"/>
            <a:chExt cx="1034472" cy="222546"/>
          </a:xfrm>
        </p:grpSpPr>
        <p:sp>
          <p:nvSpPr>
            <p:cNvPr id="916" name="Google Shape;916;p36"/>
            <p:cNvSpPr/>
            <p:nvPr/>
          </p:nvSpPr>
          <p:spPr>
            <a:xfrm>
              <a:off x="7737238" y="2413890"/>
              <a:ext cx="167201" cy="172874"/>
            </a:xfrm>
            <a:custGeom>
              <a:avLst/>
              <a:gdLst/>
              <a:ahLst/>
              <a:cxnLst/>
              <a:rect l="l" t="t" r="r" b="b"/>
              <a:pathLst>
                <a:path w="3154" h="3261" extrusionOk="0">
                  <a:moveTo>
                    <a:pt x="2396" y="0"/>
                  </a:moveTo>
                  <a:cubicBezTo>
                    <a:pt x="2396" y="27"/>
                    <a:pt x="2379" y="54"/>
                    <a:pt x="2341" y="55"/>
                  </a:cubicBezTo>
                  <a:cubicBezTo>
                    <a:pt x="2153" y="65"/>
                    <a:pt x="1962" y="69"/>
                    <a:pt x="1769" y="69"/>
                  </a:cubicBezTo>
                  <a:cubicBezTo>
                    <a:pt x="1251" y="69"/>
                    <a:pt x="725" y="38"/>
                    <a:pt x="217" y="3"/>
                  </a:cubicBezTo>
                  <a:lnTo>
                    <a:pt x="217" y="3"/>
                  </a:lnTo>
                  <a:cubicBezTo>
                    <a:pt x="557" y="612"/>
                    <a:pt x="989" y="1160"/>
                    <a:pt x="1436" y="1696"/>
                  </a:cubicBezTo>
                  <a:cubicBezTo>
                    <a:pt x="1452" y="1716"/>
                    <a:pt x="1453" y="1739"/>
                    <a:pt x="1445" y="1759"/>
                  </a:cubicBezTo>
                  <a:cubicBezTo>
                    <a:pt x="1459" y="1781"/>
                    <a:pt x="1461" y="1812"/>
                    <a:pt x="1437" y="1838"/>
                  </a:cubicBezTo>
                  <a:cubicBezTo>
                    <a:pt x="978" y="2326"/>
                    <a:pt x="493" y="2807"/>
                    <a:pt x="1" y="3261"/>
                  </a:cubicBezTo>
                  <a:cubicBezTo>
                    <a:pt x="1049" y="3215"/>
                    <a:pt x="2102" y="3223"/>
                    <a:pt x="3153" y="3218"/>
                  </a:cubicBezTo>
                  <a:cubicBezTo>
                    <a:pt x="2894" y="3063"/>
                    <a:pt x="2646" y="2892"/>
                    <a:pt x="2419" y="2690"/>
                  </a:cubicBezTo>
                  <a:cubicBezTo>
                    <a:pt x="2407" y="2678"/>
                    <a:pt x="2405" y="2665"/>
                    <a:pt x="2407" y="2651"/>
                  </a:cubicBezTo>
                  <a:cubicBezTo>
                    <a:pt x="2397" y="2633"/>
                    <a:pt x="2398" y="2610"/>
                    <a:pt x="2412" y="2594"/>
                  </a:cubicBezTo>
                  <a:cubicBezTo>
                    <a:pt x="2411" y="2589"/>
                    <a:pt x="2409" y="2584"/>
                    <a:pt x="2409" y="2580"/>
                  </a:cubicBezTo>
                  <a:cubicBezTo>
                    <a:pt x="2396" y="2032"/>
                    <a:pt x="2454" y="1483"/>
                    <a:pt x="2449" y="935"/>
                  </a:cubicBezTo>
                  <a:cubicBezTo>
                    <a:pt x="2448" y="622"/>
                    <a:pt x="2435" y="311"/>
                    <a:pt x="2414" y="0"/>
                  </a:cubicBezTo>
                  <a:close/>
                </a:path>
              </a:pathLst>
            </a:custGeom>
            <a:solidFill>
              <a:srgbClr val="CCB1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8619035" y="2410179"/>
              <a:ext cx="135129" cy="175312"/>
            </a:xfrm>
            <a:custGeom>
              <a:avLst/>
              <a:gdLst/>
              <a:ahLst/>
              <a:cxnLst/>
              <a:rect l="l" t="t" r="r" b="b"/>
              <a:pathLst>
                <a:path w="2549" h="3307" extrusionOk="0">
                  <a:moveTo>
                    <a:pt x="2549" y="1"/>
                  </a:moveTo>
                  <a:cubicBezTo>
                    <a:pt x="2390" y="76"/>
                    <a:pt x="2205" y="93"/>
                    <a:pt x="2017" y="93"/>
                  </a:cubicBezTo>
                  <a:cubicBezTo>
                    <a:pt x="1859" y="93"/>
                    <a:pt x="1699" y="81"/>
                    <a:pt x="1549" y="79"/>
                  </a:cubicBezTo>
                  <a:cubicBezTo>
                    <a:pt x="1232" y="75"/>
                    <a:pt x="915" y="70"/>
                    <a:pt x="599" y="49"/>
                  </a:cubicBezTo>
                  <a:lnTo>
                    <a:pt x="599" y="49"/>
                  </a:lnTo>
                  <a:cubicBezTo>
                    <a:pt x="661" y="877"/>
                    <a:pt x="712" y="1715"/>
                    <a:pt x="657" y="2538"/>
                  </a:cubicBezTo>
                  <a:cubicBezTo>
                    <a:pt x="663" y="2551"/>
                    <a:pt x="663" y="2565"/>
                    <a:pt x="652" y="2581"/>
                  </a:cubicBezTo>
                  <a:cubicBezTo>
                    <a:pt x="462" y="2837"/>
                    <a:pt x="234" y="3084"/>
                    <a:pt x="0" y="3306"/>
                  </a:cubicBezTo>
                  <a:cubicBezTo>
                    <a:pt x="511" y="3251"/>
                    <a:pt x="1028" y="3230"/>
                    <a:pt x="1544" y="3230"/>
                  </a:cubicBezTo>
                  <a:cubicBezTo>
                    <a:pt x="1873" y="3230"/>
                    <a:pt x="2202" y="3239"/>
                    <a:pt x="2530" y="3253"/>
                  </a:cubicBezTo>
                  <a:cubicBezTo>
                    <a:pt x="2365" y="3056"/>
                    <a:pt x="2233" y="2834"/>
                    <a:pt x="2080" y="2627"/>
                  </a:cubicBezTo>
                  <a:cubicBezTo>
                    <a:pt x="1864" y="2332"/>
                    <a:pt x="1625" y="2062"/>
                    <a:pt x="1376" y="1795"/>
                  </a:cubicBezTo>
                  <a:cubicBezTo>
                    <a:pt x="1336" y="1752"/>
                    <a:pt x="1365" y="1698"/>
                    <a:pt x="1407" y="1686"/>
                  </a:cubicBezTo>
                  <a:cubicBezTo>
                    <a:pt x="1379" y="1671"/>
                    <a:pt x="1363" y="1632"/>
                    <a:pt x="1391" y="1599"/>
                  </a:cubicBezTo>
                  <a:cubicBezTo>
                    <a:pt x="1796" y="1113"/>
                    <a:pt x="2189" y="627"/>
                    <a:pt x="2534" y="94"/>
                  </a:cubicBezTo>
                  <a:cubicBezTo>
                    <a:pt x="2511" y="65"/>
                    <a:pt x="2507" y="21"/>
                    <a:pt x="2549" y="1"/>
                  </a:cubicBezTo>
                  <a:close/>
                </a:path>
              </a:pathLst>
            </a:custGeom>
            <a:solidFill>
              <a:srgbClr val="CCB1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7869820" y="2375244"/>
              <a:ext cx="779814" cy="175100"/>
            </a:xfrm>
            <a:custGeom>
              <a:avLst/>
              <a:gdLst/>
              <a:ahLst/>
              <a:cxnLst/>
              <a:rect l="l" t="t" r="r" b="b"/>
              <a:pathLst>
                <a:path w="14710" h="3303" extrusionOk="0">
                  <a:moveTo>
                    <a:pt x="1" y="1"/>
                  </a:moveTo>
                  <a:lnTo>
                    <a:pt x="1" y="1"/>
                  </a:lnTo>
                  <a:cubicBezTo>
                    <a:pt x="4" y="7"/>
                    <a:pt x="7" y="14"/>
                    <a:pt x="7" y="21"/>
                  </a:cubicBezTo>
                  <a:cubicBezTo>
                    <a:pt x="129" y="1078"/>
                    <a:pt x="213" y="2253"/>
                    <a:pt x="1" y="3303"/>
                  </a:cubicBezTo>
                  <a:cubicBezTo>
                    <a:pt x="1471" y="3229"/>
                    <a:pt x="2946" y="3217"/>
                    <a:pt x="4421" y="3217"/>
                  </a:cubicBezTo>
                  <a:cubicBezTo>
                    <a:pt x="5090" y="3217"/>
                    <a:pt x="5759" y="3220"/>
                    <a:pt x="6427" y="3220"/>
                  </a:cubicBezTo>
                  <a:cubicBezTo>
                    <a:pt x="6695" y="3220"/>
                    <a:pt x="6964" y="3219"/>
                    <a:pt x="7232" y="3218"/>
                  </a:cubicBezTo>
                  <a:cubicBezTo>
                    <a:pt x="7778" y="3216"/>
                    <a:pt x="8323" y="3215"/>
                    <a:pt x="8869" y="3215"/>
                  </a:cubicBezTo>
                  <a:cubicBezTo>
                    <a:pt x="10559" y="3215"/>
                    <a:pt x="12249" y="3225"/>
                    <a:pt x="13939" y="3242"/>
                  </a:cubicBezTo>
                  <a:cubicBezTo>
                    <a:pt x="13952" y="3228"/>
                    <a:pt x="13972" y="3220"/>
                    <a:pt x="13992" y="3220"/>
                  </a:cubicBezTo>
                  <a:cubicBezTo>
                    <a:pt x="14011" y="3220"/>
                    <a:pt x="14031" y="3228"/>
                    <a:pt x="14042" y="3243"/>
                  </a:cubicBezTo>
                  <a:cubicBezTo>
                    <a:pt x="14185" y="3244"/>
                    <a:pt x="14330" y="3245"/>
                    <a:pt x="14474" y="3247"/>
                  </a:cubicBezTo>
                  <a:cubicBezTo>
                    <a:pt x="14477" y="3228"/>
                    <a:pt x="14492" y="3211"/>
                    <a:pt x="14518" y="3210"/>
                  </a:cubicBezTo>
                  <a:cubicBezTo>
                    <a:pt x="14559" y="3209"/>
                    <a:pt x="14601" y="3207"/>
                    <a:pt x="14642" y="3207"/>
                  </a:cubicBezTo>
                  <a:lnTo>
                    <a:pt x="14670" y="3207"/>
                  </a:lnTo>
                  <a:cubicBezTo>
                    <a:pt x="14682" y="3197"/>
                    <a:pt x="14693" y="3186"/>
                    <a:pt x="14705" y="3177"/>
                  </a:cubicBezTo>
                  <a:lnTo>
                    <a:pt x="14710" y="3175"/>
                  </a:lnTo>
                  <a:cubicBezTo>
                    <a:pt x="14632" y="2149"/>
                    <a:pt x="14635" y="1119"/>
                    <a:pt x="14546" y="93"/>
                  </a:cubicBezTo>
                  <a:lnTo>
                    <a:pt x="14543" y="93"/>
                  </a:lnTo>
                  <a:cubicBezTo>
                    <a:pt x="13973" y="100"/>
                    <a:pt x="13402" y="103"/>
                    <a:pt x="12831" y="103"/>
                  </a:cubicBezTo>
                  <a:cubicBezTo>
                    <a:pt x="10957" y="103"/>
                    <a:pt x="9082" y="71"/>
                    <a:pt x="7210" y="57"/>
                  </a:cubicBezTo>
                  <a:cubicBezTo>
                    <a:pt x="5992" y="49"/>
                    <a:pt x="4772" y="38"/>
                    <a:pt x="3553" y="32"/>
                  </a:cubicBezTo>
                  <a:cubicBezTo>
                    <a:pt x="3436" y="31"/>
                    <a:pt x="3319" y="31"/>
                    <a:pt x="3202" y="31"/>
                  </a:cubicBezTo>
                  <a:cubicBezTo>
                    <a:pt x="2695" y="31"/>
                    <a:pt x="2186" y="36"/>
                    <a:pt x="1677" y="36"/>
                  </a:cubicBezTo>
                  <a:cubicBezTo>
                    <a:pt x="1118" y="36"/>
                    <a:pt x="558" y="29"/>
                    <a:pt x="1" y="1"/>
                  </a:cubicBezTo>
                  <a:close/>
                </a:path>
              </a:pathLst>
            </a:custGeom>
            <a:solidFill>
              <a:srgbClr val="CCB1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8615165" y="2551455"/>
              <a:ext cx="25234" cy="25022"/>
            </a:xfrm>
            <a:custGeom>
              <a:avLst/>
              <a:gdLst/>
              <a:ahLst/>
              <a:cxnLst/>
              <a:rect l="l" t="t" r="r" b="b"/>
              <a:pathLst>
                <a:path w="476" h="472" extrusionOk="0">
                  <a:moveTo>
                    <a:pt x="476" y="0"/>
                  </a:moveTo>
                  <a:cubicBezTo>
                    <a:pt x="470" y="3"/>
                    <a:pt x="464" y="5"/>
                    <a:pt x="458" y="5"/>
                  </a:cubicBezTo>
                  <a:cubicBezTo>
                    <a:pt x="305" y="4"/>
                    <a:pt x="152" y="3"/>
                    <a:pt x="0" y="2"/>
                  </a:cubicBezTo>
                  <a:lnTo>
                    <a:pt x="0" y="2"/>
                  </a:lnTo>
                  <a:cubicBezTo>
                    <a:pt x="24" y="156"/>
                    <a:pt x="29" y="315"/>
                    <a:pt x="15" y="471"/>
                  </a:cubicBezTo>
                  <a:cubicBezTo>
                    <a:pt x="159" y="308"/>
                    <a:pt x="313" y="147"/>
                    <a:pt x="476" y="0"/>
                  </a:cubicBezTo>
                  <a:close/>
                </a:path>
              </a:pathLst>
            </a:custGeom>
            <a:solidFill>
              <a:srgbClr val="FF6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7873107" y="2555696"/>
              <a:ext cx="41085" cy="27513"/>
            </a:xfrm>
            <a:custGeom>
              <a:avLst/>
              <a:gdLst/>
              <a:ahLst/>
              <a:cxnLst/>
              <a:rect l="l" t="t" r="r" b="b"/>
              <a:pathLst>
                <a:path w="775" h="519" extrusionOk="0">
                  <a:moveTo>
                    <a:pt x="1" y="0"/>
                  </a:moveTo>
                  <a:cubicBezTo>
                    <a:pt x="259" y="173"/>
                    <a:pt x="513" y="351"/>
                    <a:pt x="774" y="518"/>
                  </a:cubicBezTo>
                  <a:cubicBezTo>
                    <a:pt x="754" y="347"/>
                    <a:pt x="748" y="174"/>
                    <a:pt x="762" y="2"/>
                  </a:cubicBezTo>
                  <a:cubicBezTo>
                    <a:pt x="508" y="2"/>
                    <a:pt x="255" y="2"/>
                    <a:pt x="1" y="0"/>
                  </a:cubicBezTo>
                  <a:close/>
                </a:path>
              </a:pathLst>
            </a:custGeom>
            <a:solidFill>
              <a:srgbClr val="FF6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8691290" y="2406733"/>
              <a:ext cx="72097" cy="92931"/>
            </a:xfrm>
            <a:custGeom>
              <a:avLst/>
              <a:gdLst/>
              <a:ahLst/>
              <a:cxnLst/>
              <a:rect l="l" t="t" r="r" b="b"/>
              <a:pathLst>
                <a:path w="1360" h="1753" extrusionOk="0">
                  <a:moveTo>
                    <a:pt x="1202" y="1"/>
                  </a:moveTo>
                  <a:lnTo>
                    <a:pt x="1186" y="66"/>
                  </a:lnTo>
                  <a:cubicBezTo>
                    <a:pt x="1144" y="86"/>
                    <a:pt x="1148" y="130"/>
                    <a:pt x="1171" y="159"/>
                  </a:cubicBezTo>
                  <a:cubicBezTo>
                    <a:pt x="826" y="692"/>
                    <a:pt x="433" y="1178"/>
                    <a:pt x="28" y="1664"/>
                  </a:cubicBezTo>
                  <a:cubicBezTo>
                    <a:pt x="0" y="1697"/>
                    <a:pt x="15" y="1736"/>
                    <a:pt x="44" y="1751"/>
                  </a:cubicBezTo>
                  <a:lnTo>
                    <a:pt x="86" y="1753"/>
                  </a:lnTo>
                  <a:cubicBezTo>
                    <a:pt x="92" y="1751"/>
                    <a:pt x="98" y="1746"/>
                    <a:pt x="104" y="1741"/>
                  </a:cubicBezTo>
                  <a:cubicBezTo>
                    <a:pt x="597" y="1303"/>
                    <a:pt x="1003" y="759"/>
                    <a:pt x="1337" y="191"/>
                  </a:cubicBezTo>
                  <a:cubicBezTo>
                    <a:pt x="1359" y="152"/>
                    <a:pt x="1344" y="116"/>
                    <a:pt x="1318" y="96"/>
                  </a:cubicBezTo>
                  <a:cubicBezTo>
                    <a:pt x="1321" y="62"/>
                    <a:pt x="1296" y="30"/>
                    <a:pt x="1264" y="19"/>
                  </a:cubicBezTo>
                  <a:cubicBezTo>
                    <a:pt x="1244" y="11"/>
                    <a:pt x="1223" y="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7728915" y="2370420"/>
              <a:ext cx="1031411" cy="222546"/>
            </a:xfrm>
            <a:custGeom>
              <a:avLst/>
              <a:gdLst/>
              <a:ahLst/>
              <a:cxnLst/>
              <a:rect l="l" t="t" r="r" b="b"/>
              <a:pathLst>
                <a:path w="19456" h="4198" extrusionOk="0">
                  <a:moveTo>
                    <a:pt x="2659" y="92"/>
                  </a:moveTo>
                  <a:lnTo>
                    <a:pt x="2659" y="92"/>
                  </a:lnTo>
                  <a:cubicBezTo>
                    <a:pt x="3216" y="120"/>
                    <a:pt x="3776" y="127"/>
                    <a:pt x="4335" y="127"/>
                  </a:cubicBezTo>
                  <a:cubicBezTo>
                    <a:pt x="4844" y="127"/>
                    <a:pt x="5353" y="122"/>
                    <a:pt x="5860" y="122"/>
                  </a:cubicBezTo>
                  <a:cubicBezTo>
                    <a:pt x="5977" y="122"/>
                    <a:pt x="6094" y="122"/>
                    <a:pt x="6211" y="123"/>
                  </a:cubicBezTo>
                  <a:cubicBezTo>
                    <a:pt x="7430" y="129"/>
                    <a:pt x="8650" y="140"/>
                    <a:pt x="9868" y="148"/>
                  </a:cubicBezTo>
                  <a:cubicBezTo>
                    <a:pt x="11740" y="162"/>
                    <a:pt x="13615" y="194"/>
                    <a:pt x="15489" y="194"/>
                  </a:cubicBezTo>
                  <a:cubicBezTo>
                    <a:pt x="16060" y="194"/>
                    <a:pt x="16631" y="191"/>
                    <a:pt x="17201" y="184"/>
                  </a:cubicBezTo>
                  <a:lnTo>
                    <a:pt x="17204" y="184"/>
                  </a:lnTo>
                  <a:cubicBezTo>
                    <a:pt x="17293" y="1210"/>
                    <a:pt x="17290" y="2239"/>
                    <a:pt x="17368" y="3266"/>
                  </a:cubicBezTo>
                  <a:lnTo>
                    <a:pt x="17363" y="3268"/>
                  </a:lnTo>
                  <a:cubicBezTo>
                    <a:pt x="17351" y="3277"/>
                    <a:pt x="17339" y="3288"/>
                    <a:pt x="17328" y="3298"/>
                  </a:cubicBezTo>
                  <a:lnTo>
                    <a:pt x="17300" y="3298"/>
                  </a:lnTo>
                  <a:cubicBezTo>
                    <a:pt x="17259" y="3298"/>
                    <a:pt x="17217" y="3300"/>
                    <a:pt x="17176" y="3301"/>
                  </a:cubicBezTo>
                  <a:cubicBezTo>
                    <a:pt x="17150" y="3302"/>
                    <a:pt x="17135" y="3319"/>
                    <a:pt x="17132" y="3338"/>
                  </a:cubicBezTo>
                  <a:cubicBezTo>
                    <a:pt x="16988" y="3336"/>
                    <a:pt x="16843" y="3335"/>
                    <a:pt x="16699" y="3334"/>
                  </a:cubicBezTo>
                  <a:cubicBezTo>
                    <a:pt x="16688" y="3319"/>
                    <a:pt x="16669" y="3311"/>
                    <a:pt x="16650" y="3311"/>
                  </a:cubicBezTo>
                  <a:cubicBezTo>
                    <a:pt x="16630" y="3311"/>
                    <a:pt x="16610" y="3319"/>
                    <a:pt x="16597" y="3333"/>
                  </a:cubicBezTo>
                  <a:cubicBezTo>
                    <a:pt x="14907" y="3316"/>
                    <a:pt x="13217" y="3306"/>
                    <a:pt x="11527" y="3306"/>
                  </a:cubicBezTo>
                  <a:cubicBezTo>
                    <a:pt x="10981" y="3306"/>
                    <a:pt x="10436" y="3307"/>
                    <a:pt x="9890" y="3309"/>
                  </a:cubicBezTo>
                  <a:cubicBezTo>
                    <a:pt x="9622" y="3310"/>
                    <a:pt x="9354" y="3311"/>
                    <a:pt x="9085" y="3311"/>
                  </a:cubicBezTo>
                  <a:cubicBezTo>
                    <a:pt x="8417" y="3311"/>
                    <a:pt x="7748" y="3308"/>
                    <a:pt x="7079" y="3308"/>
                  </a:cubicBezTo>
                  <a:cubicBezTo>
                    <a:pt x="5605" y="3308"/>
                    <a:pt x="4130" y="3320"/>
                    <a:pt x="2659" y="3394"/>
                  </a:cubicBezTo>
                  <a:cubicBezTo>
                    <a:pt x="2871" y="2344"/>
                    <a:pt x="2787" y="1169"/>
                    <a:pt x="2665" y="112"/>
                  </a:cubicBezTo>
                  <a:cubicBezTo>
                    <a:pt x="2665" y="105"/>
                    <a:pt x="2662" y="98"/>
                    <a:pt x="2659" y="92"/>
                  </a:cubicBezTo>
                  <a:close/>
                  <a:moveTo>
                    <a:pt x="17194" y="3415"/>
                  </a:moveTo>
                  <a:cubicBezTo>
                    <a:pt x="17031" y="3562"/>
                    <a:pt x="16877" y="3723"/>
                    <a:pt x="16733" y="3886"/>
                  </a:cubicBezTo>
                  <a:cubicBezTo>
                    <a:pt x="16747" y="3730"/>
                    <a:pt x="16742" y="3571"/>
                    <a:pt x="16718" y="3417"/>
                  </a:cubicBezTo>
                  <a:lnTo>
                    <a:pt x="16718" y="3417"/>
                  </a:lnTo>
                  <a:cubicBezTo>
                    <a:pt x="16870" y="3418"/>
                    <a:pt x="17023" y="3419"/>
                    <a:pt x="17176" y="3420"/>
                  </a:cubicBezTo>
                  <a:cubicBezTo>
                    <a:pt x="17182" y="3420"/>
                    <a:pt x="17188" y="3418"/>
                    <a:pt x="17194" y="3415"/>
                  </a:cubicBezTo>
                  <a:close/>
                  <a:moveTo>
                    <a:pt x="2721" y="3495"/>
                  </a:moveTo>
                  <a:lnTo>
                    <a:pt x="2721" y="3495"/>
                  </a:lnTo>
                  <a:cubicBezTo>
                    <a:pt x="2975" y="3497"/>
                    <a:pt x="3228" y="3497"/>
                    <a:pt x="3482" y="3497"/>
                  </a:cubicBezTo>
                  <a:cubicBezTo>
                    <a:pt x="3468" y="3669"/>
                    <a:pt x="3474" y="3842"/>
                    <a:pt x="3494" y="4013"/>
                  </a:cubicBezTo>
                  <a:cubicBezTo>
                    <a:pt x="3233" y="3846"/>
                    <a:pt x="2979" y="3668"/>
                    <a:pt x="2721" y="3495"/>
                  </a:cubicBezTo>
                  <a:close/>
                  <a:moveTo>
                    <a:pt x="3773" y="0"/>
                  </a:moveTo>
                  <a:cubicBezTo>
                    <a:pt x="3374" y="0"/>
                    <a:pt x="2976" y="6"/>
                    <a:pt x="2580" y="24"/>
                  </a:cubicBezTo>
                  <a:cubicBezTo>
                    <a:pt x="2563" y="25"/>
                    <a:pt x="2553" y="36"/>
                    <a:pt x="2550" y="48"/>
                  </a:cubicBezTo>
                  <a:cubicBezTo>
                    <a:pt x="2528" y="59"/>
                    <a:pt x="2513" y="79"/>
                    <a:pt x="2516" y="111"/>
                  </a:cubicBezTo>
                  <a:cubicBezTo>
                    <a:pt x="2537" y="347"/>
                    <a:pt x="2556" y="584"/>
                    <a:pt x="2572" y="819"/>
                  </a:cubicBezTo>
                  <a:cubicBezTo>
                    <a:pt x="2592" y="1131"/>
                    <a:pt x="2605" y="1442"/>
                    <a:pt x="2607" y="1755"/>
                  </a:cubicBezTo>
                  <a:cubicBezTo>
                    <a:pt x="2611" y="2303"/>
                    <a:pt x="2553" y="2852"/>
                    <a:pt x="2566" y="3399"/>
                  </a:cubicBezTo>
                  <a:cubicBezTo>
                    <a:pt x="2566" y="3404"/>
                    <a:pt x="2568" y="3409"/>
                    <a:pt x="2569" y="3413"/>
                  </a:cubicBezTo>
                  <a:cubicBezTo>
                    <a:pt x="2556" y="3429"/>
                    <a:pt x="2554" y="3453"/>
                    <a:pt x="2564" y="3471"/>
                  </a:cubicBezTo>
                  <a:cubicBezTo>
                    <a:pt x="2562" y="3484"/>
                    <a:pt x="2564" y="3498"/>
                    <a:pt x="2576" y="3509"/>
                  </a:cubicBezTo>
                  <a:cubicBezTo>
                    <a:pt x="2803" y="3712"/>
                    <a:pt x="3051" y="3882"/>
                    <a:pt x="3310" y="4037"/>
                  </a:cubicBezTo>
                  <a:cubicBezTo>
                    <a:pt x="2260" y="4043"/>
                    <a:pt x="1207" y="4034"/>
                    <a:pt x="158" y="4081"/>
                  </a:cubicBezTo>
                  <a:cubicBezTo>
                    <a:pt x="650" y="3627"/>
                    <a:pt x="1136" y="3146"/>
                    <a:pt x="1594" y="2658"/>
                  </a:cubicBezTo>
                  <a:cubicBezTo>
                    <a:pt x="1619" y="2631"/>
                    <a:pt x="1616" y="2601"/>
                    <a:pt x="1602" y="2579"/>
                  </a:cubicBezTo>
                  <a:cubicBezTo>
                    <a:pt x="1610" y="2559"/>
                    <a:pt x="1610" y="2536"/>
                    <a:pt x="1593" y="2516"/>
                  </a:cubicBezTo>
                  <a:cubicBezTo>
                    <a:pt x="1146" y="1980"/>
                    <a:pt x="716" y="1432"/>
                    <a:pt x="374" y="822"/>
                  </a:cubicBezTo>
                  <a:lnTo>
                    <a:pt x="374" y="822"/>
                  </a:lnTo>
                  <a:cubicBezTo>
                    <a:pt x="887" y="857"/>
                    <a:pt x="1416" y="889"/>
                    <a:pt x="1937" y="889"/>
                  </a:cubicBezTo>
                  <a:cubicBezTo>
                    <a:pt x="2125" y="889"/>
                    <a:pt x="2313" y="884"/>
                    <a:pt x="2498" y="875"/>
                  </a:cubicBezTo>
                  <a:cubicBezTo>
                    <a:pt x="2536" y="873"/>
                    <a:pt x="2553" y="847"/>
                    <a:pt x="2553" y="820"/>
                  </a:cubicBezTo>
                  <a:cubicBezTo>
                    <a:pt x="2553" y="793"/>
                    <a:pt x="2535" y="766"/>
                    <a:pt x="2498" y="762"/>
                  </a:cubicBezTo>
                  <a:cubicBezTo>
                    <a:pt x="2059" y="717"/>
                    <a:pt x="1605" y="704"/>
                    <a:pt x="1154" y="704"/>
                  </a:cubicBezTo>
                  <a:cubicBezTo>
                    <a:pt x="878" y="704"/>
                    <a:pt x="603" y="709"/>
                    <a:pt x="333" y="715"/>
                  </a:cubicBezTo>
                  <a:cubicBezTo>
                    <a:pt x="320" y="715"/>
                    <a:pt x="311" y="719"/>
                    <a:pt x="301" y="725"/>
                  </a:cubicBezTo>
                  <a:cubicBezTo>
                    <a:pt x="296" y="724"/>
                    <a:pt x="291" y="723"/>
                    <a:pt x="286" y="723"/>
                  </a:cubicBezTo>
                  <a:cubicBezTo>
                    <a:pt x="248" y="723"/>
                    <a:pt x="208" y="764"/>
                    <a:pt x="233" y="810"/>
                  </a:cubicBezTo>
                  <a:cubicBezTo>
                    <a:pt x="582" y="1447"/>
                    <a:pt x="973" y="2057"/>
                    <a:pt x="1487" y="2575"/>
                  </a:cubicBezTo>
                  <a:cubicBezTo>
                    <a:pt x="989" y="3022"/>
                    <a:pt x="505" y="3513"/>
                    <a:pt x="67" y="4018"/>
                  </a:cubicBezTo>
                  <a:cubicBezTo>
                    <a:pt x="47" y="4040"/>
                    <a:pt x="50" y="4066"/>
                    <a:pt x="63" y="4085"/>
                  </a:cubicBezTo>
                  <a:cubicBezTo>
                    <a:pt x="1" y="4091"/>
                    <a:pt x="1" y="4184"/>
                    <a:pt x="66" y="4185"/>
                  </a:cubicBezTo>
                  <a:cubicBezTo>
                    <a:pt x="382" y="4194"/>
                    <a:pt x="697" y="4197"/>
                    <a:pt x="1013" y="4197"/>
                  </a:cubicBezTo>
                  <a:cubicBezTo>
                    <a:pt x="1847" y="4197"/>
                    <a:pt x="2682" y="4174"/>
                    <a:pt x="3514" y="4165"/>
                  </a:cubicBezTo>
                  <a:cubicBezTo>
                    <a:pt x="3556" y="4164"/>
                    <a:pt x="3576" y="4130"/>
                    <a:pt x="3575" y="4098"/>
                  </a:cubicBezTo>
                  <a:cubicBezTo>
                    <a:pt x="3598" y="4092"/>
                    <a:pt x="3616" y="4075"/>
                    <a:pt x="3614" y="4044"/>
                  </a:cubicBezTo>
                  <a:cubicBezTo>
                    <a:pt x="3601" y="3862"/>
                    <a:pt x="3600" y="3680"/>
                    <a:pt x="3601" y="3497"/>
                  </a:cubicBezTo>
                  <a:cubicBezTo>
                    <a:pt x="5697" y="3493"/>
                    <a:pt x="7794" y="3412"/>
                    <a:pt x="9890" y="3401"/>
                  </a:cubicBezTo>
                  <a:cubicBezTo>
                    <a:pt x="10703" y="3397"/>
                    <a:pt x="11516" y="3395"/>
                    <a:pt x="12329" y="3395"/>
                  </a:cubicBezTo>
                  <a:cubicBezTo>
                    <a:pt x="13748" y="3395"/>
                    <a:pt x="15167" y="3402"/>
                    <a:pt x="16586" y="3415"/>
                  </a:cubicBezTo>
                  <a:cubicBezTo>
                    <a:pt x="16600" y="3637"/>
                    <a:pt x="16604" y="3855"/>
                    <a:pt x="16603" y="4079"/>
                  </a:cubicBezTo>
                  <a:cubicBezTo>
                    <a:pt x="16562" y="4092"/>
                    <a:pt x="16561" y="4159"/>
                    <a:pt x="16611" y="4159"/>
                  </a:cubicBezTo>
                  <a:cubicBezTo>
                    <a:pt x="16612" y="4159"/>
                    <a:pt x="16612" y="4159"/>
                    <a:pt x="16613" y="4159"/>
                  </a:cubicBezTo>
                  <a:cubicBezTo>
                    <a:pt x="17326" y="4141"/>
                    <a:pt x="18037" y="4114"/>
                    <a:pt x="18749" y="4114"/>
                  </a:cubicBezTo>
                  <a:cubicBezTo>
                    <a:pt x="18946" y="4114"/>
                    <a:pt x="19143" y="4116"/>
                    <a:pt x="19341" y="4121"/>
                  </a:cubicBezTo>
                  <a:cubicBezTo>
                    <a:pt x="19373" y="4121"/>
                    <a:pt x="19391" y="4100"/>
                    <a:pt x="19396" y="4076"/>
                  </a:cubicBezTo>
                  <a:cubicBezTo>
                    <a:pt x="19397" y="4077"/>
                    <a:pt x="19398" y="4077"/>
                    <a:pt x="19399" y="4077"/>
                  </a:cubicBezTo>
                  <a:cubicBezTo>
                    <a:pt x="19428" y="4077"/>
                    <a:pt x="19456" y="4043"/>
                    <a:pt x="19437" y="4012"/>
                  </a:cubicBezTo>
                  <a:cubicBezTo>
                    <a:pt x="19103" y="3446"/>
                    <a:pt x="18737" y="2909"/>
                    <a:pt x="18260" y="2449"/>
                  </a:cubicBezTo>
                  <a:cubicBezTo>
                    <a:pt x="18254" y="2443"/>
                    <a:pt x="18247" y="2440"/>
                    <a:pt x="18240" y="2437"/>
                  </a:cubicBezTo>
                  <a:lnTo>
                    <a:pt x="18198" y="2434"/>
                  </a:lnTo>
                  <a:cubicBezTo>
                    <a:pt x="18156" y="2447"/>
                    <a:pt x="18129" y="2502"/>
                    <a:pt x="18167" y="2543"/>
                  </a:cubicBezTo>
                  <a:cubicBezTo>
                    <a:pt x="18416" y="2811"/>
                    <a:pt x="18655" y="3081"/>
                    <a:pt x="18872" y="3377"/>
                  </a:cubicBezTo>
                  <a:cubicBezTo>
                    <a:pt x="19024" y="3583"/>
                    <a:pt x="19156" y="3805"/>
                    <a:pt x="19321" y="4002"/>
                  </a:cubicBezTo>
                  <a:cubicBezTo>
                    <a:pt x="18993" y="3988"/>
                    <a:pt x="18664" y="3979"/>
                    <a:pt x="18335" y="3979"/>
                  </a:cubicBezTo>
                  <a:cubicBezTo>
                    <a:pt x="17819" y="3979"/>
                    <a:pt x="17302" y="4000"/>
                    <a:pt x="16791" y="4055"/>
                  </a:cubicBezTo>
                  <a:cubicBezTo>
                    <a:pt x="17025" y="3834"/>
                    <a:pt x="17254" y="3586"/>
                    <a:pt x="17443" y="3330"/>
                  </a:cubicBezTo>
                  <a:cubicBezTo>
                    <a:pt x="17454" y="3315"/>
                    <a:pt x="17454" y="3300"/>
                    <a:pt x="17449" y="3287"/>
                  </a:cubicBezTo>
                  <a:cubicBezTo>
                    <a:pt x="17503" y="2464"/>
                    <a:pt x="17452" y="1627"/>
                    <a:pt x="17390" y="799"/>
                  </a:cubicBezTo>
                  <a:lnTo>
                    <a:pt x="17390" y="799"/>
                  </a:lnTo>
                  <a:cubicBezTo>
                    <a:pt x="17707" y="819"/>
                    <a:pt x="18023" y="825"/>
                    <a:pt x="18340" y="829"/>
                  </a:cubicBezTo>
                  <a:cubicBezTo>
                    <a:pt x="18490" y="830"/>
                    <a:pt x="18651" y="843"/>
                    <a:pt x="18810" y="843"/>
                  </a:cubicBezTo>
                  <a:cubicBezTo>
                    <a:pt x="18997" y="843"/>
                    <a:pt x="19181" y="825"/>
                    <a:pt x="19340" y="751"/>
                  </a:cubicBezTo>
                  <a:lnTo>
                    <a:pt x="19356" y="685"/>
                  </a:lnTo>
                  <a:cubicBezTo>
                    <a:pt x="19265" y="662"/>
                    <a:pt x="19164" y="655"/>
                    <a:pt x="19059" y="655"/>
                  </a:cubicBezTo>
                  <a:cubicBezTo>
                    <a:pt x="18865" y="655"/>
                    <a:pt x="18660" y="680"/>
                    <a:pt x="18495" y="680"/>
                  </a:cubicBezTo>
                  <a:cubicBezTo>
                    <a:pt x="18123" y="680"/>
                    <a:pt x="17753" y="682"/>
                    <a:pt x="17383" y="705"/>
                  </a:cubicBezTo>
                  <a:cubicBezTo>
                    <a:pt x="17369" y="516"/>
                    <a:pt x="17353" y="327"/>
                    <a:pt x="17339" y="139"/>
                  </a:cubicBezTo>
                  <a:cubicBezTo>
                    <a:pt x="17335" y="95"/>
                    <a:pt x="17299" y="72"/>
                    <a:pt x="17265" y="72"/>
                  </a:cubicBezTo>
                  <a:cubicBezTo>
                    <a:pt x="17249" y="72"/>
                    <a:pt x="17233" y="77"/>
                    <a:pt x="17222" y="87"/>
                  </a:cubicBezTo>
                  <a:cubicBezTo>
                    <a:pt x="17215" y="85"/>
                    <a:pt x="17209" y="83"/>
                    <a:pt x="17202" y="83"/>
                  </a:cubicBezTo>
                  <a:cubicBezTo>
                    <a:pt x="14759" y="28"/>
                    <a:pt x="12312" y="49"/>
                    <a:pt x="9868" y="40"/>
                  </a:cubicBezTo>
                  <a:cubicBezTo>
                    <a:pt x="8650" y="37"/>
                    <a:pt x="7431" y="34"/>
                    <a:pt x="6211" y="29"/>
                  </a:cubicBezTo>
                  <a:cubicBezTo>
                    <a:pt x="5402" y="26"/>
                    <a:pt x="4586" y="0"/>
                    <a:pt x="37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3" name="Google Shape;923;p36"/>
          <p:cNvSpPr txBox="1">
            <a:spLocks noGrp="1"/>
          </p:cNvSpPr>
          <p:nvPr>
            <p:ph type="title"/>
          </p:nvPr>
        </p:nvSpPr>
        <p:spPr>
          <a:xfrm>
            <a:off x="2348254" y="375397"/>
            <a:ext cx="4260190" cy="5925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b="1" spc="150" dirty="0" smtClean="0">
                <a:ln w="11430"/>
                <a:solidFill>
                  <a:schemeClr val="accent1">
                    <a:lumMod val="1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ranklin Gothic Demi" pitchFamily="34" charset="0"/>
              </a:rPr>
              <a:t>PENGERTIAN</a:t>
            </a:r>
            <a:r>
              <a:rPr lang="en-US" sz="2000" b="1" spc="150" dirty="0" smtClean="0">
                <a:ln w="11430"/>
                <a:solidFill>
                  <a:schemeClr val="accent1">
                    <a:lumMod val="1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ranklin Gothic Demi" pitchFamily="34" charset="0"/>
              </a:rPr>
              <a:t> </a:t>
            </a:r>
            <a:r>
              <a:rPr lang="id-ID" sz="2000" b="1" spc="150" dirty="0" smtClean="0">
                <a:ln w="11430"/>
                <a:solidFill>
                  <a:schemeClr val="accent1">
                    <a:lumMod val="1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ranklin Gothic Demi" pitchFamily="34" charset="0"/>
              </a:rPr>
              <a:t>MONOSAKARIDA</a:t>
            </a:r>
            <a:endParaRPr sz="2000" b="1" spc="150" dirty="0">
              <a:ln w="11430"/>
              <a:solidFill>
                <a:schemeClr val="accent1">
                  <a:lumMod val="1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924" name="Google Shape;924;p36"/>
          <p:cNvSpPr txBox="1">
            <a:spLocks noGrp="1"/>
          </p:cNvSpPr>
          <p:nvPr>
            <p:ph type="body" idx="1"/>
          </p:nvPr>
        </p:nvSpPr>
        <p:spPr>
          <a:xfrm>
            <a:off x="877094" y="1188378"/>
            <a:ext cx="7235534" cy="3672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  <a:buNone/>
            </a:pPr>
            <a:endParaRPr lang="en-US" sz="1600" b="1" dirty="0" smtClean="0"/>
          </a:p>
          <a:p>
            <a:pPr marL="0" lvl="0" indent="0">
              <a:buSzPts val="1100"/>
              <a:buNone/>
            </a:pPr>
            <a:r>
              <a:rPr lang="id-ID" sz="2000" dirty="0" err="1"/>
              <a:t>M</a:t>
            </a:r>
            <a:r>
              <a:rPr lang="en-US" sz="2000" dirty="0" err="1" smtClean="0"/>
              <a:t>onosakarida</a:t>
            </a:r>
            <a:r>
              <a:rPr lang="en-US" sz="2000" dirty="0" smtClean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unit </a:t>
            </a:r>
            <a:r>
              <a:rPr lang="en-US" sz="2000" dirty="0" err="1"/>
              <a:t>gula</a:t>
            </a:r>
            <a:r>
              <a:rPr lang="en-US" sz="2000" dirty="0"/>
              <a:t> yang paling </a:t>
            </a:r>
            <a:r>
              <a:rPr lang="en-US" sz="2000" dirty="0" err="1"/>
              <a:t>kecil</a:t>
            </a:r>
            <a:r>
              <a:rPr lang="en-US" sz="2000" dirty="0"/>
              <a:t>.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molekul</a:t>
            </a:r>
            <a:r>
              <a:rPr lang="en-US" sz="2000" dirty="0"/>
              <a:t> </a:t>
            </a:r>
            <a:r>
              <a:rPr lang="en-US" sz="2000" dirty="0" err="1"/>
              <a:t>kimia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gula</a:t>
            </a:r>
            <a:r>
              <a:rPr lang="en-US" sz="2000" dirty="0"/>
              <a:t> </a:t>
            </a:r>
            <a:r>
              <a:rPr lang="en-US" sz="2000" dirty="0" err="1"/>
              <a:t>tersusun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1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aldehid</a:t>
            </a:r>
            <a:r>
              <a:rPr lang="en-US" sz="2000" dirty="0"/>
              <a:t> (</a:t>
            </a:r>
            <a:r>
              <a:rPr lang="en-US" sz="2000" dirty="0" err="1"/>
              <a:t>glukosa</a:t>
            </a:r>
            <a:r>
              <a:rPr lang="en-US" sz="2000" dirty="0"/>
              <a:t>) </a:t>
            </a:r>
            <a:r>
              <a:rPr lang="en-US" sz="2000" dirty="0" err="1"/>
              <a:t>atau</a:t>
            </a:r>
            <a:r>
              <a:rPr lang="en-US" sz="2000" dirty="0"/>
              <a:t> 1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keton</a:t>
            </a:r>
            <a:r>
              <a:rPr lang="en-US" sz="2000" dirty="0"/>
              <a:t> (</a:t>
            </a:r>
            <a:r>
              <a:rPr lang="en-US" sz="2000" dirty="0" err="1"/>
              <a:t>fruktosa</a:t>
            </a:r>
            <a:r>
              <a:rPr lang="en-US" sz="2000" dirty="0"/>
              <a:t>) yang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rantai</a:t>
            </a:r>
            <a:r>
              <a:rPr lang="en-US" sz="2000" dirty="0"/>
              <a:t>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tersusun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hidroksil</a:t>
            </a:r>
            <a:r>
              <a:rPr lang="en-US" sz="2000" dirty="0"/>
              <a:t>. </a:t>
            </a:r>
            <a:endParaRPr lang="id-ID" sz="2000" dirty="0"/>
          </a:p>
          <a:p>
            <a:pPr marL="0" lvl="0" indent="0">
              <a:buSzPts val="1100"/>
              <a:buNone/>
            </a:pPr>
            <a:endParaRPr lang="id-ID" sz="2000" dirty="0" smtClean="0"/>
          </a:p>
          <a:p>
            <a:pPr marL="0" lvl="0" indent="0">
              <a:buSzPts val="1100"/>
              <a:buNone/>
            </a:pPr>
            <a:r>
              <a:rPr lang="id-ID" sz="2000" dirty="0"/>
              <a:t>K</a:t>
            </a:r>
            <a:r>
              <a:rPr lang="en-US" sz="2000" dirty="0" err="1" smtClean="0"/>
              <a:t>edua</a:t>
            </a:r>
            <a:r>
              <a:rPr lang="en-US" sz="2000" dirty="0" smtClean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terikat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6 atom </a:t>
            </a:r>
            <a:r>
              <a:rPr lang="en-US" sz="2000" dirty="0" err="1"/>
              <a:t>karbon</a:t>
            </a:r>
            <a:r>
              <a:rPr lang="en-US" sz="2000" dirty="0"/>
              <a:t> (C) </a:t>
            </a:r>
            <a:r>
              <a:rPr lang="en-US" sz="2000" dirty="0" err="1"/>
              <a:t>dan</a:t>
            </a:r>
            <a:r>
              <a:rPr lang="en-US" sz="2000" dirty="0"/>
              <a:t> 5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hidroksil</a:t>
            </a:r>
            <a:r>
              <a:rPr lang="en-US" sz="2000" dirty="0"/>
              <a:t> (OH).</a:t>
            </a:r>
            <a:endParaRPr lang="en-US" sz="2000" dirty="0" smtClean="0"/>
          </a:p>
          <a:p>
            <a:pPr marL="0" lvl="0" indent="0">
              <a:buSzPts val="1100"/>
              <a:buNone/>
            </a:pPr>
            <a:r>
              <a:rPr lang="en-US" sz="1400" b="1" dirty="0"/>
              <a:t> </a:t>
            </a:r>
            <a:endParaRPr sz="1400" dirty="0"/>
          </a:p>
        </p:txBody>
      </p:sp>
      <p:grpSp>
        <p:nvGrpSpPr>
          <p:cNvPr id="13" name="Google Shape;968;p39"/>
          <p:cNvGrpSpPr/>
          <p:nvPr/>
        </p:nvGrpSpPr>
        <p:grpSpPr>
          <a:xfrm>
            <a:off x="659746" y="4761409"/>
            <a:ext cx="7726459" cy="369843"/>
            <a:chOff x="713184" y="4691184"/>
            <a:chExt cx="7726459" cy="369843"/>
          </a:xfrm>
        </p:grpSpPr>
        <p:sp>
          <p:nvSpPr>
            <p:cNvPr id="14" name="Google Shape;969;p39"/>
            <p:cNvSpPr/>
            <p:nvPr/>
          </p:nvSpPr>
          <p:spPr>
            <a:xfrm>
              <a:off x="713184" y="4691184"/>
              <a:ext cx="7726459" cy="369843"/>
            </a:xfrm>
            <a:custGeom>
              <a:avLst/>
              <a:gdLst/>
              <a:ahLst/>
              <a:cxnLst/>
              <a:rect l="l" t="t" r="r" b="b"/>
              <a:pathLst>
                <a:path w="327323" h="15668" extrusionOk="0">
                  <a:moveTo>
                    <a:pt x="0" y="0"/>
                  </a:moveTo>
                  <a:lnTo>
                    <a:pt x="135" y="14315"/>
                  </a:lnTo>
                  <a:lnTo>
                    <a:pt x="327323" y="15668"/>
                  </a:lnTo>
                  <a:lnTo>
                    <a:pt x="323601" y="78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" name="Google Shape;970;p39">
              <a:hlinkClick r:id="" action="ppaction://hlinkshowjump?jump=nextslide"/>
            </p:cNvPr>
            <p:cNvSpPr/>
            <p:nvPr/>
          </p:nvSpPr>
          <p:spPr>
            <a:xfrm>
              <a:off x="7976332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71;p39">
              <a:hlinkClick r:id="" action="ppaction://hlinkshowjump?jump=previousslide"/>
            </p:cNvPr>
            <p:cNvSpPr/>
            <p:nvPr/>
          </p:nvSpPr>
          <p:spPr>
            <a:xfrm flipH="1">
              <a:off x="833695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2;p39">
              <a:hlinkClick r:id="rId3" action="ppaction://hlinksldjump"/>
            </p:cNvPr>
            <p:cNvSpPr/>
            <p:nvPr/>
          </p:nvSpPr>
          <p:spPr>
            <a:xfrm>
              <a:off x="4405006" y="4772876"/>
              <a:ext cx="235941" cy="204896"/>
            </a:xfrm>
            <a:custGeom>
              <a:avLst/>
              <a:gdLst/>
              <a:ahLst/>
              <a:cxnLst/>
              <a:rect l="l" t="t" r="r" b="b"/>
              <a:pathLst>
                <a:path w="12654" h="10989" extrusionOk="0">
                  <a:moveTo>
                    <a:pt x="1965" y="10656"/>
                  </a:moveTo>
                  <a:lnTo>
                    <a:pt x="2298" y="5428"/>
                  </a:lnTo>
                  <a:lnTo>
                    <a:pt x="0" y="5395"/>
                  </a:lnTo>
                  <a:lnTo>
                    <a:pt x="6593" y="0"/>
                  </a:lnTo>
                  <a:lnTo>
                    <a:pt x="12654" y="5595"/>
                  </a:lnTo>
                  <a:lnTo>
                    <a:pt x="10622" y="5528"/>
                  </a:lnTo>
                  <a:lnTo>
                    <a:pt x="10789" y="10889"/>
                  </a:lnTo>
                  <a:lnTo>
                    <a:pt x="7859" y="10889"/>
                  </a:lnTo>
                  <a:lnTo>
                    <a:pt x="7859" y="8026"/>
                  </a:lnTo>
                  <a:lnTo>
                    <a:pt x="5927" y="7959"/>
                  </a:lnTo>
                  <a:lnTo>
                    <a:pt x="5894" y="10989"/>
                  </a:ln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788" y="339502"/>
            <a:ext cx="7849644" cy="4140460"/>
          </a:xfrm>
        </p:spPr>
        <p:txBody>
          <a:bodyPr/>
          <a:lstStyle/>
          <a:p>
            <a:pPr marL="139700" indent="0">
              <a:buNone/>
            </a:pPr>
            <a:r>
              <a:rPr lang="id-ID" sz="1800" dirty="0" smtClean="0"/>
              <a:t>P</a:t>
            </a:r>
            <a:r>
              <a:rPr lang="en-US" sz="1800" dirty="0" err="1" smtClean="0"/>
              <a:t>engelompokkan</a:t>
            </a:r>
            <a:r>
              <a:rPr lang="en-US" sz="1800" dirty="0" smtClean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monosakarida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aldehid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aldo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diikuti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yang </a:t>
            </a:r>
            <a:r>
              <a:rPr lang="en-US" sz="1800" dirty="0" err="1"/>
              <a:t>ada</a:t>
            </a:r>
            <a:r>
              <a:rPr lang="en-US" sz="1800" dirty="0"/>
              <a:t>. </a:t>
            </a:r>
            <a:r>
              <a:rPr lang="id-ID" sz="1800" dirty="0" smtClean="0"/>
              <a:t>Un</a:t>
            </a:r>
            <a:r>
              <a:rPr lang="en-US" sz="1800" dirty="0" err="1" smtClean="0"/>
              <a:t>tuk</a:t>
            </a:r>
            <a:r>
              <a:rPr lang="en-US" sz="1800" dirty="0" smtClean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keton</a:t>
            </a:r>
            <a:r>
              <a:rPr lang="en-US" sz="1800" dirty="0"/>
              <a:t> </a:t>
            </a:r>
            <a:r>
              <a:rPr lang="en-US" sz="1800" dirty="0" err="1"/>
              <a:t>diawali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keto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diikuti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yang </a:t>
            </a:r>
            <a:r>
              <a:rPr lang="en-US" sz="1800" dirty="0" err="1"/>
              <a:t>ada</a:t>
            </a:r>
            <a:r>
              <a:rPr lang="en-US" sz="1800" dirty="0"/>
              <a:t>. </a:t>
            </a:r>
            <a:endParaRPr lang="id-ID" sz="1800" dirty="0" smtClean="0"/>
          </a:p>
          <a:p>
            <a:pPr marL="139700" indent="0">
              <a:buNone/>
            </a:pPr>
            <a:endParaRPr lang="id-ID" sz="1800" dirty="0"/>
          </a:p>
          <a:p>
            <a:pPr marL="139700" indent="0">
              <a:buNone/>
            </a:pPr>
            <a:r>
              <a:rPr lang="id-ID" sz="1800" dirty="0"/>
              <a:t>C</a:t>
            </a:r>
            <a:r>
              <a:rPr lang="en-US" sz="1800" dirty="0" err="1" smtClean="0"/>
              <a:t>ontoh</a:t>
            </a:r>
            <a:r>
              <a:rPr lang="en-US" sz="1800" dirty="0" smtClean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aldehid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glukosa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berjumlah</a:t>
            </a:r>
            <a:r>
              <a:rPr lang="en-US" sz="1800" dirty="0"/>
              <a:t> 6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aldoheksosa</a:t>
            </a:r>
            <a:r>
              <a:rPr lang="en-US" sz="1800" dirty="0"/>
              <a:t>. </a:t>
            </a:r>
            <a:r>
              <a:rPr lang="id-ID" sz="1800" dirty="0" smtClean="0"/>
              <a:t>S</a:t>
            </a:r>
            <a:r>
              <a:rPr lang="en-US" sz="1800" dirty="0" err="1" smtClean="0"/>
              <a:t>edangkan</a:t>
            </a:r>
            <a:r>
              <a:rPr lang="en-US" sz="1800" dirty="0" smtClean="0"/>
              <a:t> </a:t>
            </a:r>
            <a:r>
              <a:rPr lang="en-US" sz="1800" dirty="0" err="1"/>
              <a:t>contoh</a:t>
            </a:r>
            <a:r>
              <a:rPr lang="en-US" sz="1800" dirty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keton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fruktosa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6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ketoheksosa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139700" indent="0">
              <a:buNone/>
            </a:pPr>
            <a:endParaRPr lang="id-ID" sz="1800" dirty="0"/>
          </a:p>
          <a:p>
            <a:pPr marL="139700" indent="0">
              <a:buNone/>
            </a:pPr>
            <a:r>
              <a:rPr lang="id-ID" sz="1800" dirty="0"/>
              <a:t>C</a:t>
            </a:r>
            <a:r>
              <a:rPr lang="en-US" sz="1800" dirty="0" err="1"/>
              <a:t>ontoh</a:t>
            </a:r>
            <a:r>
              <a:rPr lang="en-US" sz="1800" dirty="0"/>
              <a:t> </a:t>
            </a:r>
            <a:r>
              <a:rPr lang="en-US" sz="1800" dirty="0" err="1"/>
              <a:t>lainnya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griseraldehida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aldehid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aldotriosa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berjumlah</a:t>
            </a:r>
            <a:r>
              <a:rPr lang="en-US" sz="1800" dirty="0"/>
              <a:t> 3</a:t>
            </a:r>
            <a:r>
              <a:rPr lang="id-ID" sz="1800" dirty="0" smtClean="0"/>
              <a:t>. Dan </a:t>
            </a:r>
            <a:r>
              <a:rPr lang="id-ID" sz="1800" dirty="0"/>
              <a:t>contoh lainnya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keton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dihidroksiaseton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b="1" dirty="0" err="1"/>
              <a:t>ketotriosa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berjumlah</a:t>
            </a:r>
            <a:r>
              <a:rPr lang="en-US" sz="1800" dirty="0"/>
              <a:t> 3.</a:t>
            </a:r>
          </a:p>
          <a:p>
            <a:pPr marL="139700" indent="0">
              <a:buNone/>
            </a:pPr>
            <a:endParaRPr lang="en-US" sz="1600" dirty="0"/>
          </a:p>
          <a:p>
            <a:pPr marL="139700" indent="0">
              <a:buNone/>
            </a:pPr>
            <a:endParaRPr lang="en-US" sz="1600" dirty="0"/>
          </a:p>
        </p:txBody>
      </p:sp>
      <p:grpSp>
        <p:nvGrpSpPr>
          <p:cNvPr id="4" name="Google Shape;968;p39"/>
          <p:cNvGrpSpPr/>
          <p:nvPr/>
        </p:nvGrpSpPr>
        <p:grpSpPr>
          <a:xfrm>
            <a:off x="659746" y="4761409"/>
            <a:ext cx="7726459" cy="369843"/>
            <a:chOff x="713184" y="4691184"/>
            <a:chExt cx="7726459" cy="369843"/>
          </a:xfrm>
        </p:grpSpPr>
        <p:sp>
          <p:nvSpPr>
            <p:cNvPr id="5" name="Google Shape;969;p39"/>
            <p:cNvSpPr/>
            <p:nvPr/>
          </p:nvSpPr>
          <p:spPr>
            <a:xfrm>
              <a:off x="713184" y="4691184"/>
              <a:ext cx="7726459" cy="369843"/>
            </a:xfrm>
            <a:custGeom>
              <a:avLst/>
              <a:gdLst/>
              <a:ahLst/>
              <a:cxnLst/>
              <a:rect l="l" t="t" r="r" b="b"/>
              <a:pathLst>
                <a:path w="327323" h="15668" extrusionOk="0">
                  <a:moveTo>
                    <a:pt x="0" y="0"/>
                  </a:moveTo>
                  <a:lnTo>
                    <a:pt x="135" y="14315"/>
                  </a:lnTo>
                  <a:lnTo>
                    <a:pt x="327323" y="15668"/>
                  </a:lnTo>
                  <a:lnTo>
                    <a:pt x="323601" y="78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" name="Google Shape;970;p39">
              <a:hlinkClick r:id="" action="ppaction://hlinkshowjump?jump=nextslide"/>
            </p:cNvPr>
            <p:cNvSpPr/>
            <p:nvPr/>
          </p:nvSpPr>
          <p:spPr>
            <a:xfrm>
              <a:off x="7976332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71;p39">
              <a:hlinkClick r:id="" action="ppaction://hlinkshowjump?jump=previousslide"/>
            </p:cNvPr>
            <p:cNvSpPr/>
            <p:nvPr/>
          </p:nvSpPr>
          <p:spPr>
            <a:xfrm flipH="1">
              <a:off x="833695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72;p39">
              <a:hlinkClick r:id="rId2" action="ppaction://hlinksldjump"/>
            </p:cNvPr>
            <p:cNvSpPr/>
            <p:nvPr/>
          </p:nvSpPr>
          <p:spPr>
            <a:xfrm>
              <a:off x="4405006" y="4772876"/>
              <a:ext cx="235941" cy="204896"/>
            </a:xfrm>
            <a:custGeom>
              <a:avLst/>
              <a:gdLst/>
              <a:ahLst/>
              <a:cxnLst/>
              <a:rect l="l" t="t" r="r" b="b"/>
              <a:pathLst>
                <a:path w="12654" h="10989" extrusionOk="0">
                  <a:moveTo>
                    <a:pt x="1965" y="10656"/>
                  </a:moveTo>
                  <a:lnTo>
                    <a:pt x="2298" y="5428"/>
                  </a:lnTo>
                  <a:lnTo>
                    <a:pt x="0" y="5395"/>
                  </a:lnTo>
                  <a:lnTo>
                    <a:pt x="6593" y="0"/>
                  </a:lnTo>
                  <a:lnTo>
                    <a:pt x="12654" y="5595"/>
                  </a:lnTo>
                  <a:lnTo>
                    <a:pt x="10622" y="5528"/>
                  </a:lnTo>
                  <a:lnTo>
                    <a:pt x="10789" y="10889"/>
                  </a:lnTo>
                  <a:lnTo>
                    <a:pt x="7859" y="10889"/>
                  </a:lnTo>
                  <a:lnTo>
                    <a:pt x="7859" y="8026"/>
                  </a:lnTo>
                  <a:lnTo>
                    <a:pt x="5927" y="7959"/>
                  </a:lnTo>
                  <a:lnTo>
                    <a:pt x="5894" y="10989"/>
                  </a:ln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  <p:extLst>
      <p:ext uri="{BB962C8B-B14F-4D97-AF65-F5344CB8AC3E}">
        <p14:creationId xmlns:p14="http://schemas.microsoft.com/office/powerpoint/2010/main" val="325227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50" y="843558"/>
            <a:ext cx="7717500" cy="3512368"/>
          </a:xfrm>
        </p:spPr>
        <p:txBody>
          <a:bodyPr/>
          <a:lstStyle/>
          <a:p>
            <a:pPr marL="139700" indent="0">
              <a:buNone/>
            </a:pPr>
            <a:r>
              <a:rPr lang="id-ID" sz="1800" dirty="0"/>
              <a:t>M</a:t>
            </a:r>
            <a:r>
              <a:rPr lang="en-US" sz="1800" dirty="0" err="1" smtClean="0"/>
              <a:t>onosakarida</a:t>
            </a:r>
            <a:r>
              <a:rPr lang="en-US" sz="1800" dirty="0" smtClean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yang </a:t>
            </a:r>
            <a:r>
              <a:rPr lang="en-US" sz="1800" dirty="0" err="1"/>
              <a:t>mengikat</a:t>
            </a:r>
            <a:r>
              <a:rPr lang="en-US" sz="1800" dirty="0"/>
              <a:t> 4 </a:t>
            </a:r>
            <a:r>
              <a:rPr lang="en-US" sz="1800" dirty="0" err="1"/>
              <a:t>gugus</a:t>
            </a:r>
            <a:r>
              <a:rPr lang="en-US" sz="1800" dirty="0"/>
              <a:t> yang </a:t>
            </a:r>
            <a:r>
              <a:rPr lang="en-US" sz="1800" dirty="0" err="1"/>
              <a:t>berbeda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keempat</a:t>
            </a:r>
            <a:r>
              <a:rPr lang="en-US" sz="1800" dirty="0"/>
              <a:t> </a:t>
            </a:r>
            <a:r>
              <a:rPr lang="en-US" sz="1800" dirty="0" err="1"/>
              <a:t>tangannya</a:t>
            </a:r>
            <a:r>
              <a:rPr lang="en-US" sz="1800" dirty="0"/>
              <a:t> </a:t>
            </a:r>
            <a:r>
              <a:rPr lang="en-US" sz="1800" dirty="0" err="1"/>
              <a:t>dinamakan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asimetrik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atom </a:t>
            </a:r>
            <a:r>
              <a:rPr lang="en-US" sz="1800" dirty="0" err="1"/>
              <a:t>karbon</a:t>
            </a:r>
            <a:r>
              <a:rPr lang="en-US" sz="1800" dirty="0"/>
              <a:t> </a:t>
            </a:r>
            <a:r>
              <a:rPr lang="en-US" sz="1800" dirty="0" err="1"/>
              <a:t>kiral</a:t>
            </a:r>
            <a:r>
              <a:rPr lang="en-US" sz="1800" dirty="0"/>
              <a:t>. </a:t>
            </a:r>
            <a:r>
              <a:rPr lang="en-US" sz="1800" dirty="0" err="1"/>
              <a:t>contohnya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aldehid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glukosa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4 atom C </a:t>
            </a:r>
            <a:r>
              <a:rPr lang="en-US" sz="1800" dirty="0" err="1"/>
              <a:t>asimetris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gugus</a:t>
            </a:r>
            <a:r>
              <a:rPr lang="en-US" sz="1800" dirty="0"/>
              <a:t> </a:t>
            </a:r>
            <a:r>
              <a:rPr lang="en-US" sz="1800" dirty="0" err="1"/>
              <a:t>keton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fruktosa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3 atom C </a:t>
            </a:r>
            <a:r>
              <a:rPr lang="en-US" sz="1800" dirty="0" err="1" smtClean="0"/>
              <a:t>asimetris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139700" indent="0">
              <a:buNone/>
            </a:pPr>
            <a:endParaRPr lang="id-ID" sz="1800" dirty="0"/>
          </a:p>
          <a:p>
            <a:pPr marL="139700" indent="0">
              <a:buNone/>
            </a:pPr>
            <a:endParaRPr lang="id-ID" sz="1800" dirty="0" smtClean="0"/>
          </a:p>
          <a:p>
            <a:pPr marL="139700" indent="0">
              <a:buNone/>
            </a:pPr>
            <a:r>
              <a:rPr lang="id-ID" sz="1800" dirty="0" smtClean="0"/>
              <a:t>J</a:t>
            </a:r>
            <a:r>
              <a:rPr lang="en-US" sz="1800" dirty="0" err="1" smtClean="0"/>
              <a:t>ika</a:t>
            </a:r>
            <a:r>
              <a:rPr lang="en-US" sz="1800" dirty="0" smtClean="0"/>
              <a:t> </a:t>
            </a:r>
            <a:r>
              <a:rPr lang="en-US" sz="1800" dirty="0" err="1"/>
              <a:t>monosakarida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atom C </a:t>
            </a:r>
            <a:r>
              <a:rPr lang="en-US" sz="1800" dirty="0" err="1"/>
              <a:t>asimetrik</a:t>
            </a:r>
            <a:r>
              <a:rPr lang="en-US" sz="1800" dirty="0"/>
              <a:t>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monosakarida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optik</a:t>
            </a:r>
            <a:r>
              <a:rPr lang="en-US" sz="1800" dirty="0"/>
              <a:t> </a:t>
            </a:r>
            <a:r>
              <a:rPr lang="en-US" sz="1800" dirty="0" err="1"/>
              <a:t>aktif</a:t>
            </a:r>
            <a:r>
              <a:rPr lang="en-US" sz="1600" dirty="0"/>
              <a:t>.</a:t>
            </a:r>
            <a:endParaRPr lang="en-US" sz="1600" dirty="0"/>
          </a:p>
          <a:p>
            <a:pPr marL="139700" indent="0">
              <a:buNone/>
            </a:pPr>
            <a:endParaRPr lang="en-US" sz="1600" dirty="0"/>
          </a:p>
        </p:txBody>
      </p:sp>
      <p:grpSp>
        <p:nvGrpSpPr>
          <p:cNvPr id="4" name="Google Shape;968;p39"/>
          <p:cNvGrpSpPr/>
          <p:nvPr/>
        </p:nvGrpSpPr>
        <p:grpSpPr>
          <a:xfrm>
            <a:off x="659746" y="4761409"/>
            <a:ext cx="7726459" cy="369843"/>
            <a:chOff x="713184" y="4691184"/>
            <a:chExt cx="7726459" cy="369843"/>
          </a:xfrm>
        </p:grpSpPr>
        <p:sp>
          <p:nvSpPr>
            <p:cNvPr id="5" name="Google Shape;969;p39"/>
            <p:cNvSpPr/>
            <p:nvPr/>
          </p:nvSpPr>
          <p:spPr>
            <a:xfrm>
              <a:off x="713184" y="4691184"/>
              <a:ext cx="7726459" cy="369843"/>
            </a:xfrm>
            <a:custGeom>
              <a:avLst/>
              <a:gdLst/>
              <a:ahLst/>
              <a:cxnLst/>
              <a:rect l="l" t="t" r="r" b="b"/>
              <a:pathLst>
                <a:path w="327323" h="15668" extrusionOk="0">
                  <a:moveTo>
                    <a:pt x="0" y="0"/>
                  </a:moveTo>
                  <a:lnTo>
                    <a:pt x="135" y="14315"/>
                  </a:lnTo>
                  <a:lnTo>
                    <a:pt x="327323" y="15668"/>
                  </a:lnTo>
                  <a:lnTo>
                    <a:pt x="323601" y="78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" name="Google Shape;970;p39">
              <a:hlinkClick r:id="" action="ppaction://hlinkshowjump?jump=nextslide"/>
            </p:cNvPr>
            <p:cNvSpPr/>
            <p:nvPr/>
          </p:nvSpPr>
          <p:spPr>
            <a:xfrm>
              <a:off x="7976332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71;p39">
              <a:hlinkClick r:id="" action="ppaction://hlinkshowjump?jump=previousslide"/>
            </p:cNvPr>
            <p:cNvSpPr/>
            <p:nvPr/>
          </p:nvSpPr>
          <p:spPr>
            <a:xfrm flipH="1">
              <a:off x="833695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72;p39">
              <a:hlinkClick r:id="rId2" action="ppaction://hlinksldjump"/>
            </p:cNvPr>
            <p:cNvSpPr/>
            <p:nvPr/>
          </p:nvSpPr>
          <p:spPr>
            <a:xfrm>
              <a:off x="4405006" y="4772876"/>
              <a:ext cx="235941" cy="204896"/>
            </a:xfrm>
            <a:custGeom>
              <a:avLst/>
              <a:gdLst/>
              <a:ahLst/>
              <a:cxnLst/>
              <a:rect l="l" t="t" r="r" b="b"/>
              <a:pathLst>
                <a:path w="12654" h="10989" extrusionOk="0">
                  <a:moveTo>
                    <a:pt x="1965" y="10656"/>
                  </a:moveTo>
                  <a:lnTo>
                    <a:pt x="2298" y="5428"/>
                  </a:lnTo>
                  <a:lnTo>
                    <a:pt x="0" y="5395"/>
                  </a:lnTo>
                  <a:lnTo>
                    <a:pt x="6593" y="0"/>
                  </a:lnTo>
                  <a:lnTo>
                    <a:pt x="12654" y="5595"/>
                  </a:lnTo>
                  <a:lnTo>
                    <a:pt x="10622" y="5528"/>
                  </a:lnTo>
                  <a:lnTo>
                    <a:pt x="10789" y="10889"/>
                  </a:lnTo>
                  <a:lnTo>
                    <a:pt x="7859" y="10889"/>
                  </a:lnTo>
                  <a:lnTo>
                    <a:pt x="7859" y="8026"/>
                  </a:lnTo>
                  <a:lnTo>
                    <a:pt x="5927" y="7959"/>
                  </a:lnTo>
                  <a:lnTo>
                    <a:pt x="5894" y="10989"/>
                  </a:ln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  <p:extLst>
      <p:ext uri="{BB962C8B-B14F-4D97-AF65-F5344CB8AC3E}">
        <p14:creationId xmlns:p14="http://schemas.microsoft.com/office/powerpoint/2010/main" val="33956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9" name="Google Shape;2549;p62"/>
          <p:cNvGrpSpPr/>
          <p:nvPr/>
        </p:nvGrpSpPr>
        <p:grpSpPr>
          <a:xfrm>
            <a:off x="713184" y="4691184"/>
            <a:ext cx="7726459" cy="369843"/>
            <a:chOff x="713184" y="4691184"/>
            <a:chExt cx="7726459" cy="369843"/>
          </a:xfrm>
        </p:grpSpPr>
        <p:sp>
          <p:nvSpPr>
            <p:cNvPr id="2550" name="Google Shape;2550;p62"/>
            <p:cNvSpPr/>
            <p:nvPr/>
          </p:nvSpPr>
          <p:spPr>
            <a:xfrm>
              <a:off x="713184" y="4691184"/>
              <a:ext cx="7726459" cy="369843"/>
            </a:xfrm>
            <a:custGeom>
              <a:avLst/>
              <a:gdLst/>
              <a:ahLst/>
              <a:cxnLst/>
              <a:rect l="l" t="t" r="r" b="b"/>
              <a:pathLst>
                <a:path w="327323" h="15668" extrusionOk="0">
                  <a:moveTo>
                    <a:pt x="0" y="0"/>
                  </a:moveTo>
                  <a:lnTo>
                    <a:pt x="135" y="14315"/>
                  </a:lnTo>
                  <a:lnTo>
                    <a:pt x="327323" y="15668"/>
                  </a:lnTo>
                  <a:lnTo>
                    <a:pt x="323601" y="78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51" name="Google Shape;2551;p62">
              <a:hlinkClick r:id="" action="ppaction://hlinkshowjump?jump=nextslide"/>
            </p:cNvPr>
            <p:cNvSpPr/>
            <p:nvPr/>
          </p:nvSpPr>
          <p:spPr>
            <a:xfrm>
              <a:off x="7976332" y="4790561"/>
              <a:ext cx="236100" cy="18060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62">
              <a:hlinkClick r:id="" action="ppaction://hlinkshowjump?jump=previousslide"/>
            </p:cNvPr>
            <p:cNvSpPr/>
            <p:nvPr/>
          </p:nvSpPr>
          <p:spPr>
            <a:xfrm flipH="1">
              <a:off x="833551" y="4790561"/>
              <a:ext cx="236100" cy="18060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62">
              <a:hlinkClick r:id="rId3" action="ppaction://hlinksldjump"/>
            </p:cNvPr>
            <p:cNvSpPr/>
            <p:nvPr/>
          </p:nvSpPr>
          <p:spPr>
            <a:xfrm>
              <a:off x="4405006" y="4772876"/>
              <a:ext cx="235934" cy="204890"/>
            </a:xfrm>
            <a:custGeom>
              <a:avLst/>
              <a:gdLst/>
              <a:ahLst/>
              <a:cxnLst/>
              <a:rect l="l" t="t" r="r" b="b"/>
              <a:pathLst>
                <a:path w="12654" h="10989" extrusionOk="0">
                  <a:moveTo>
                    <a:pt x="1965" y="10656"/>
                  </a:moveTo>
                  <a:lnTo>
                    <a:pt x="2298" y="5428"/>
                  </a:lnTo>
                  <a:lnTo>
                    <a:pt x="0" y="5395"/>
                  </a:lnTo>
                  <a:lnTo>
                    <a:pt x="6593" y="0"/>
                  </a:lnTo>
                  <a:lnTo>
                    <a:pt x="12654" y="5595"/>
                  </a:lnTo>
                  <a:lnTo>
                    <a:pt x="10622" y="5528"/>
                  </a:lnTo>
                  <a:lnTo>
                    <a:pt x="10789" y="10889"/>
                  </a:lnTo>
                  <a:lnTo>
                    <a:pt x="7859" y="10889"/>
                  </a:lnTo>
                  <a:lnTo>
                    <a:pt x="7859" y="8026"/>
                  </a:lnTo>
                  <a:lnTo>
                    <a:pt x="5927" y="7959"/>
                  </a:lnTo>
                  <a:lnTo>
                    <a:pt x="5894" y="10989"/>
                  </a:ln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93183" y="483518"/>
            <a:ext cx="7446460" cy="3712522"/>
          </a:xfrm>
        </p:spPr>
        <p:txBody>
          <a:bodyPr/>
          <a:lstStyle/>
          <a:p>
            <a:pPr marL="152400" indent="0" algn="l">
              <a:buNone/>
            </a:pPr>
            <a:r>
              <a:rPr lang="id-ID" dirty="0" err="1">
                <a:latin typeface="Raleway"/>
              </a:rPr>
              <a:t>K</a:t>
            </a:r>
            <a:r>
              <a:rPr lang="en-US" dirty="0" err="1" smtClean="0">
                <a:latin typeface="Raleway"/>
              </a:rPr>
              <a:t>ita</a:t>
            </a:r>
            <a:r>
              <a:rPr lang="en-US" dirty="0" smtClean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menemukan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aldotriosa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monosakarida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dengan</a:t>
            </a:r>
            <a:r>
              <a:rPr lang="en-US" dirty="0">
                <a:latin typeface="Raleway"/>
              </a:rPr>
              <a:t> atom C </a:t>
            </a:r>
            <a:r>
              <a:rPr lang="en-US" dirty="0" err="1">
                <a:latin typeface="Raleway"/>
              </a:rPr>
              <a:t>lebih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dari</a:t>
            </a:r>
            <a:r>
              <a:rPr lang="en-US" dirty="0">
                <a:latin typeface="Raleway"/>
              </a:rPr>
              <a:t> 5 </a:t>
            </a:r>
            <a:r>
              <a:rPr lang="en-US" dirty="0" err="1">
                <a:latin typeface="Raleway"/>
              </a:rPr>
              <a:t>memiliki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struktur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siklik</a:t>
            </a:r>
            <a:r>
              <a:rPr lang="en-US" dirty="0">
                <a:latin typeface="Raleway"/>
              </a:rPr>
              <a:t> (</a:t>
            </a:r>
            <a:r>
              <a:rPr lang="en-US" dirty="0" err="1">
                <a:latin typeface="Raleway"/>
              </a:rPr>
              <a:t>haworth</a:t>
            </a:r>
            <a:r>
              <a:rPr lang="en-US" dirty="0">
                <a:latin typeface="Raleway"/>
              </a:rPr>
              <a:t>). </a:t>
            </a:r>
            <a:r>
              <a:rPr lang="en-US" dirty="0" err="1">
                <a:latin typeface="Raleway"/>
              </a:rPr>
              <a:t>Struktur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siklik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ini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disebabkan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karena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interaksi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karbonil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oksigen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hydroksil</a:t>
            </a:r>
            <a:r>
              <a:rPr lang="en-US" dirty="0">
                <a:latin typeface="Raleway"/>
              </a:rPr>
              <a:t> yang </a:t>
            </a:r>
            <a:r>
              <a:rPr lang="en-US" dirty="0" err="1">
                <a:latin typeface="Raleway"/>
              </a:rPr>
              <a:t>membentuk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ikatan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kovalen</a:t>
            </a:r>
            <a:r>
              <a:rPr lang="en-US" dirty="0">
                <a:latin typeface="Raleway"/>
              </a:rPr>
              <a:t>. </a:t>
            </a:r>
            <a:endParaRPr lang="id-ID" dirty="0" smtClean="0">
              <a:latin typeface="Raleway"/>
            </a:endParaRPr>
          </a:p>
          <a:p>
            <a:pPr marL="152400" indent="0" algn="l">
              <a:buNone/>
            </a:pPr>
            <a:endParaRPr lang="id-ID" dirty="0">
              <a:latin typeface="Raleway"/>
            </a:endParaRPr>
          </a:p>
          <a:p>
            <a:pPr marL="152400" indent="0" algn="l">
              <a:buNone/>
            </a:pPr>
            <a:r>
              <a:rPr lang="id-ID" dirty="0">
                <a:latin typeface="Raleway"/>
              </a:rPr>
              <a:t>P</a:t>
            </a:r>
            <a:r>
              <a:rPr lang="en-US" dirty="0" err="1" smtClean="0">
                <a:latin typeface="Raleway"/>
              </a:rPr>
              <a:t>ada</a:t>
            </a:r>
            <a:r>
              <a:rPr lang="en-US" dirty="0" smtClean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struktur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siklik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tadi</a:t>
            </a:r>
            <a:r>
              <a:rPr lang="en-US" dirty="0">
                <a:latin typeface="Raleway"/>
              </a:rPr>
              <a:t>, </a:t>
            </a:r>
            <a:r>
              <a:rPr lang="en-US" dirty="0" err="1">
                <a:latin typeface="Raleway"/>
              </a:rPr>
              <a:t>kita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dapat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mengelompokkan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gula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kedalam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kelompok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cincin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piran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seperti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glukosa</a:t>
            </a:r>
            <a:r>
              <a:rPr lang="en-US" dirty="0">
                <a:latin typeface="Raleway"/>
              </a:rPr>
              <a:t>. </a:t>
            </a:r>
            <a:r>
              <a:rPr lang="en-US" dirty="0" err="1">
                <a:latin typeface="Raleway"/>
              </a:rPr>
              <a:t>Karena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OH </a:t>
            </a:r>
            <a:r>
              <a:rPr lang="en-US" dirty="0" err="1">
                <a:latin typeface="Raleway"/>
              </a:rPr>
              <a:t>nya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berada</a:t>
            </a:r>
            <a:r>
              <a:rPr lang="en-US" dirty="0">
                <a:latin typeface="Raleway"/>
              </a:rPr>
              <a:t> di </a:t>
            </a:r>
            <a:r>
              <a:rPr lang="en-US" dirty="0" err="1">
                <a:latin typeface="Raleway"/>
              </a:rPr>
              <a:t>bawah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maka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dinamakan</a:t>
            </a:r>
            <a:r>
              <a:rPr lang="en-US" dirty="0">
                <a:latin typeface="Raleway"/>
              </a:rPr>
              <a:t> </a:t>
            </a:r>
            <a:r>
              <a:rPr lang="el-GR" b="1" dirty="0" smtClean="0">
                <a:latin typeface="Raleway"/>
              </a:rPr>
              <a:t>α</a:t>
            </a:r>
            <a:r>
              <a:rPr lang="id-ID" b="1" dirty="0" smtClean="0">
                <a:latin typeface="Raleway"/>
              </a:rPr>
              <a:t>-</a:t>
            </a:r>
            <a:r>
              <a:rPr lang="en-US" b="1" dirty="0" smtClean="0">
                <a:latin typeface="Raleway"/>
              </a:rPr>
              <a:t>D-</a:t>
            </a:r>
            <a:r>
              <a:rPr lang="id-ID" b="1" dirty="0" err="1">
                <a:latin typeface="Raleway"/>
              </a:rPr>
              <a:t>P</a:t>
            </a:r>
            <a:r>
              <a:rPr lang="en-US" b="1" dirty="0" err="1" smtClean="0">
                <a:latin typeface="Raleway"/>
              </a:rPr>
              <a:t>iranosa</a:t>
            </a:r>
            <a:r>
              <a:rPr lang="en-US" dirty="0" smtClean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karena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OH </a:t>
            </a:r>
            <a:r>
              <a:rPr lang="en-US" dirty="0" err="1">
                <a:latin typeface="Raleway"/>
              </a:rPr>
              <a:t>nya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berada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diatas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maka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dinamakan</a:t>
            </a:r>
            <a:r>
              <a:rPr lang="en-US" dirty="0">
                <a:latin typeface="Raleway"/>
              </a:rPr>
              <a:t> </a:t>
            </a:r>
            <a:r>
              <a:rPr lang="en-US" b="1" dirty="0">
                <a:latin typeface="Raleway"/>
              </a:rPr>
              <a:t>β</a:t>
            </a:r>
            <a:r>
              <a:rPr lang="en-US" b="1" dirty="0" smtClean="0">
                <a:latin typeface="Raleway"/>
              </a:rPr>
              <a:t>-D-</a:t>
            </a:r>
            <a:r>
              <a:rPr lang="id-ID" b="1" dirty="0" err="1" smtClean="0">
                <a:latin typeface="Raleway"/>
              </a:rPr>
              <a:t>P</a:t>
            </a:r>
            <a:r>
              <a:rPr lang="en-US" b="1" dirty="0" err="1" smtClean="0">
                <a:latin typeface="Raleway"/>
              </a:rPr>
              <a:t>iranosa</a:t>
            </a:r>
            <a:r>
              <a:rPr lang="en-US" dirty="0">
                <a:latin typeface="Raleway"/>
              </a:rPr>
              <a:t>. </a:t>
            </a:r>
            <a:r>
              <a:rPr lang="en-US" dirty="0" err="1">
                <a:latin typeface="Raleway"/>
              </a:rPr>
              <a:t>Kelompok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lainnya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dinamakan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kelompok</a:t>
            </a:r>
            <a:r>
              <a:rPr lang="en-US" dirty="0">
                <a:latin typeface="Raleway"/>
              </a:rPr>
              <a:t> furan. </a:t>
            </a:r>
            <a:r>
              <a:rPr lang="en-US" dirty="0" err="1">
                <a:latin typeface="Raleway"/>
              </a:rPr>
              <a:t>Karena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OH </a:t>
            </a:r>
            <a:r>
              <a:rPr lang="en-US" dirty="0" err="1">
                <a:latin typeface="Raleway"/>
              </a:rPr>
              <a:t>nya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berada</a:t>
            </a:r>
            <a:r>
              <a:rPr lang="en-US" dirty="0">
                <a:latin typeface="Raleway"/>
              </a:rPr>
              <a:t> di </a:t>
            </a:r>
            <a:r>
              <a:rPr lang="en-US" dirty="0" err="1">
                <a:latin typeface="Raleway"/>
              </a:rPr>
              <a:t>bawah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maka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dinamakan</a:t>
            </a:r>
            <a:r>
              <a:rPr lang="en-US" dirty="0">
                <a:latin typeface="Raleway"/>
              </a:rPr>
              <a:t> </a:t>
            </a:r>
            <a:r>
              <a:rPr lang="en-US" b="1" dirty="0" smtClean="0">
                <a:latin typeface="Raleway"/>
              </a:rPr>
              <a:t>α-D-</a:t>
            </a:r>
            <a:r>
              <a:rPr lang="id-ID" b="1" dirty="0" err="1">
                <a:latin typeface="Raleway"/>
              </a:rPr>
              <a:t>F</a:t>
            </a:r>
            <a:r>
              <a:rPr lang="en-US" b="1" dirty="0" err="1" smtClean="0">
                <a:latin typeface="Raleway"/>
              </a:rPr>
              <a:t>uranosa</a:t>
            </a:r>
            <a:r>
              <a:rPr lang="en-US" b="1" dirty="0" smtClean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sedangkan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jika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gugus</a:t>
            </a:r>
            <a:r>
              <a:rPr lang="en-US" dirty="0">
                <a:latin typeface="Raleway"/>
              </a:rPr>
              <a:t> OH </a:t>
            </a:r>
            <a:r>
              <a:rPr lang="en-US" dirty="0" err="1">
                <a:latin typeface="Raleway"/>
              </a:rPr>
              <a:t>nya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berada</a:t>
            </a:r>
            <a:r>
              <a:rPr lang="en-US" dirty="0">
                <a:latin typeface="Raleway"/>
              </a:rPr>
              <a:t> di </a:t>
            </a:r>
            <a:r>
              <a:rPr lang="en-US" dirty="0" err="1">
                <a:latin typeface="Raleway"/>
              </a:rPr>
              <a:t>atas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maka</a:t>
            </a:r>
            <a:r>
              <a:rPr lang="en-US" dirty="0">
                <a:latin typeface="Raleway"/>
              </a:rPr>
              <a:t> </a:t>
            </a:r>
            <a:r>
              <a:rPr lang="en-US" dirty="0" err="1">
                <a:latin typeface="Raleway"/>
              </a:rPr>
              <a:t>dinamakan</a:t>
            </a:r>
            <a:r>
              <a:rPr lang="en-US" dirty="0">
                <a:latin typeface="Raleway"/>
              </a:rPr>
              <a:t> </a:t>
            </a:r>
            <a:r>
              <a:rPr lang="en-US" dirty="0" smtClean="0">
                <a:latin typeface="Raleway"/>
              </a:rPr>
              <a:t>β</a:t>
            </a:r>
            <a:r>
              <a:rPr lang="en-US" b="1" dirty="0" smtClean="0">
                <a:latin typeface="Raleway"/>
              </a:rPr>
              <a:t>-D-</a:t>
            </a:r>
            <a:r>
              <a:rPr lang="id-ID" b="1" dirty="0" err="1">
                <a:latin typeface="Raleway"/>
              </a:rPr>
              <a:t>F</a:t>
            </a:r>
            <a:r>
              <a:rPr lang="en-US" b="1" dirty="0" err="1" smtClean="0">
                <a:latin typeface="Raleway"/>
              </a:rPr>
              <a:t>uranosa</a:t>
            </a:r>
            <a:endParaRPr lang="en-US" b="1" dirty="0">
              <a:latin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 Building Class for Elementary by Slidesgo">
  <a:themeElements>
    <a:clrScheme name="Simple Light">
      <a:dk1>
        <a:srgbClr val="000000"/>
      </a:dk1>
      <a:lt1>
        <a:srgbClr val="FFFFFF"/>
      </a:lt1>
      <a:dk2>
        <a:srgbClr val="FF6EA7"/>
      </a:dk2>
      <a:lt2>
        <a:srgbClr val="CCB1FE"/>
      </a:lt2>
      <a:accent1>
        <a:srgbClr val="B2F7EF"/>
      </a:accent1>
      <a:accent2>
        <a:srgbClr val="FFE65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343</Words>
  <Application>Microsoft Office PowerPoint</Application>
  <PresentationFormat>On-screen Show (16:9)</PresentationFormat>
  <Paragraphs>22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Team Building Class for Elementary by Slidesgo</vt:lpstr>
      <vt:lpstr>Monosakarida</vt:lpstr>
      <vt:lpstr>PENGERTIAN MONOSAKARIDA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POPULASI</dc:title>
  <dc:creator>ICAL</dc:creator>
  <cp:lastModifiedBy>Reza</cp:lastModifiedBy>
  <cp:revision>15</cp:revision>
  <dcterms:modified xsi:type="dcterms:W3CDTF">2022-03-02T07:56:04Z</dcterms:modified>
</cp:coreProperties>
</file>