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B8E31D-F036-4392-9CB5-E7DDB4F3AA61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EB190F-4F0B-4994-956D-820F4B7D5F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NAMA: </a:t>
            </a:r>
            <a:r>
              <a:rPr lang="en-US" dirty="0" err="1" smtClean="0"/>
              <a:t>filsa</a:t>
            </a:r>
            <a:r>
              <a:rPr lang="en-US" dirty="0" smtClean="0"/>
              <a:t> </a:t>
            </a:r>
            <a:r>
              <a:rPr lang="en-US" dirty="0" err="1" smtClean="0"/>
              <a:t>septia</a:t>
            </a:r>
            <a:r>
              <a:rPr lang="en-US" dirty="0" smtClean="0"/>
              <a:t> </a:t>
            </a:r>
            <a:r>
              <a:rPr lang="en-US" dirty="0" err="1" smtClean="0"/>
              <a:t>perdana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NMP: 2154231003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Monosakarida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yang paling </a:t>
            </a:r>
            <a:r>
              <a:rPr lang="en-US" dirty="0" err="1" smtClean="0"/>
              <a:t>sederhana.Gugus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unit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stereoisomer,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atom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asimetrik</a:t>
            </a:r>
            <a:r>
              <a:rPr lang="en-US" dirty="0" smtClean="0"/>
              <a:t>.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sintesis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glukoneogenesis</a:t>
            </a:r>
            <a:r>
              <a:rPr lang="en-US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MONOSAKARIDA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5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fotosintesis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lipid </a:t>
            </a:r>
            <a:r>
              <a:rPr lang="en-US" dirty="0" err="1"/>
              <a:t>kompleks</a:t>
            </a:r>
            <a:r>
              <a:rPr lang="en-US" dirty="0"/>
              <a:t>,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nukleat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senyawa-senyawa</a:t>
            </a:r>
            <a:r>
              <a:rPr lang="en-US" dirty="0"/>
              <a:t> </a:t>
            </a:r>
            <a:r>
              <a:rPr lang="en-US" dirty="0" err="1" smtClean="0"/>
              <a:t>penting.Beberapa</a:t>
            </a:r>
            <a:r>
              <a:rPr lang="en-US" dirty="0" smtClean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rasa </a:t>
            </a:r>
            <a:r>
              <a:rPr lang="en-US" dirty="0" err="1"/>
              <a:t>manis</a:t>
            </a:r>
            <a:r>
              <a:rPr lang="en-US" dirty="0"/>
              <a:t>.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larut</a:t>
            </a:r>
            <a:r>
              <a:rPr lang="en-US" dirty="0"/>
              <a:t> air,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 </a:t>
            </a:r>
            <a:r>
              <a:rPr lang="en-US" dirty="0" err="1"/>
              <a:t>kristal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(</a:t>
            </a:r>
            <a:r>
              <a:rPr lang="en-US" dirty="0" err="1"/>
              <a:t>dekstrosa</a:t>
            </a:r>
            <a:r>
              <a:rPr lang="en-US" dirty="0"/>
              <a:t>), </a:t>
            </a:r>
            <a:r>
              <a:rPr lang="en-US" dirty="0" err="1"/>
              <a:t>fruktosa</a:t>
            </a:r>
            <a:r>
              <a:rPr lang="en-US" dirty="0"/>
              <a:t> (</a:t>
            </a:r>
            <a:r>
              <a:rPr lang="en-US" dirty="0" err="1"/>
              <a:t>levulosa</a:t>
            </a:r>
            <a:r>
              <a:rPr lang="en-US" dirty="0"/>
              <a:t>), </a:t>
            </a:r>
            <a:r>
              <a:rPr lang="en-US" dirty="0" err="1"/>
              <a:t>galaktosa</a:t>
            </a:r>
            <a:r>
              <a:rPr lang="en-US" dirty="0"/>
              <a:t>, </a:t>
            </a:r>
            <a:r>
              <a:rPr lang="en-US" dirty="0" err="1"/>
              <a:t>xilosa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ribosa</a:t>
            </a:r>
            <a:r>
              <a:rPr lang="en-US" dirty="0"/>
              <a:t>.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yang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fruktosa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madu</a:t>
            </a:r>
            <a:r>
              <a:rPr lang="en-US" dirty="0" smtClean="0"/>
              <a:t>.[</a:t>
            </a:r>
            <a:r>
              <a:rPr lang="en-US" dirty="0" err="1" smtClean="0"/>
              <a:t>Monosakarida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disakarida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sukrosa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polisakarida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selulosa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amilum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2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Tata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 smtClean="0"/>
              <a:t>hidroksilnya.Monosakarida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aldosa</a:t>
            </a:r>
            <a:r>
              <a:rPr lang="en-US" dirty="0"/>
              <a:t>, </a:t>
            </a:r>
            <a:r>
              <a:rPr lang="en-US" dirty="0" err="1"/>
              <a:t>ketosa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 smtClean="0"/>
              <a:t>.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atam</a:t>
            </a:r>
            <a:r>
              <a:rPr lang="en-US" dirty="0"/>
              <a:t> C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heksosa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, </a:t>
            </a:r>
            <a:r>
              <a:rPr lang="en-US" dirty="0" err="1"/>
              <a:t>fruktosa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galaktosa</a:t>
            </a:r>
            <a:r>
              <a:rPr lang="en-US" dirty="0"/>
              <a:t>.  </a:t>
            </a:r>
            <a:r>
              <a:rPr lang="en-US" dirty="0" err="1"/>
              <a:t>Monosakarida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lima atom C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pentosa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xilosa</a:t>
            </a:r>
            <a:r>
              <a:rPr lang="en-US" dirty="0"/>
              <a:t>, </a:t>
            </a:r>
            <a:r>
              <a:rPr lang="en-US" dirty="0" err="1"/>
              <a:t>arabinosa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ribosa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TATA NAMA MONOSAKARIDA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1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monosakarida</a:t>
            </a:r>
            <a:r>
              <a:rPr lang="en-US" dirty="0"/>
              <a:t> * </a:t>
            </a:r>
            <a:r>
              <a:rPr lang="en-US" dirty="0" err="1"/>
              <a:t>Sukrosa</a:t>
            </a:r>
            <a:r>
              <a:rPr lang="en-US" dirty="0"/>
              <a:t> : </a:t>
            </a:r>
            <a:r>
              <a:rPr lang="en-US" dirty="0" err="1"/>
              <a:t>glukosa</a:t>
            </a:r>
            <a:r>
              <a:rPr lang="en-US" dirty="0"/>
              <a:t> + </a:t>
            </a:r>
            <a:r>
              <a:rPr lang="en-US" dirty="0" err="1"/>
              <a:t>fruktosa</a:t>
            </a:r>
            <a:r>
              <a:rPr lang="en-US" dirty="0"/>
              <a:t> * </a:t>
            </a:r>
            <a:r>
              <a:rPr lang="en-US" dirty="0" err="1"/>
              <a:t>Laktosa</a:t>
            </a:r>
            <a:r>
              <a:rPr lang="en-US" dirty="0"/>
              <a:t> : </a:t>
            </a:r>
            <a:r>
              <a:rPr lang="en-US" dirty="0" err="1"/>
              <a:t>galaktosa</a:t>
            </a:r>
            <a:r>
              <a:rPr lang="en-US" dirty="0"/>
              <a:t> + </a:t>
            </a:r>
            <a:r>
              <a:rPr lang="en-US" dirty="0" err="1"/>
              <a:t>glukosa</a:t>
            </a:r>
            <a:r>
              <a:rPr lang="en-US" dirty="0"/>
              <a:t> * </a:t>
            </a:r>
            <a:r>
              <a:rPr lang="en-US" dirty="0" err="1"/>
              <a:t>Maltosa</a:t>
            </a:r>
            <a:r>
              <a:rPr lang="en-US" dirty="0"/>
              <a:t> : </a:t>
            </a:r>
            <a:r>
              <a:rPr lang="en-US" dirty="0" err="1"/>
              <a:t>glukosa</a:t>
            </a:r>
            <a:r>
              <a:rPr lang="en-US" dirty="0"/>
              <a:t> + </a:t>
            </a:r>
            <a:r>
              <a:rPr lang="en-US" dirty="0" err="1"/>
              <a:t>glukos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DISAKARIDA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53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234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NAMA: filsa septia perdana NMP: 2154231003</vt:lpstr>
      <vt:lpstr>MONOSAKARIDA</vt:lpstr>
      <vt:lpstr>Pembentukan monosakarida</vt:lpstr>
      <vt:lpstr>TATA NAMA MONOSAKARIDA</vt:lpstr>
      <vt:lpstr>DISAKARIDA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NAMA: filsa septia perdana NMP: 2154231003</dc:title>
  <dc:creator>asus</dc:creator>
  <cp:lastModifiedBy>asus</cp:lastModifiedBy>
  <cp:revision>5</cp:revision>
  <dcterms:created xsi:type="dcterms:W3CDTF">2022-03-02T22:03:45Z</dcterms:created>
  <dcterms:modified xsi:type="dcterms:W3CDTF">2022-03-02T22:48:03Z</dcterms:modified>
</cp:coreProperties>
</file>